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6" r:id="rId2"/>
    <p:sldMasterId id="2147483698" r:id="rId3"/>
  </p:sldMasterIdLst>
  <p:notesMasterIdLst>
    <p:notesMasterId r:id="rId19"/>
  </p:notesMasterIdLst>
  <p:sldIdLst>
    <p:sldId id="264" r:id="rId4"/>
    <p:sldId id="261" r:id="rId5"/>
    <p:sldId id="271" r:id="rId6"/>
    <p:sldId id="272" r:id="rId7"/>
    <p:sldId id="262" r:id="rId8"/>
    <p:sldId id="276" r:id="rId9"/>
    <p:sldId id="282" r:id="rId10"/>
    <p:sldId id="281" r:id="rId11"/>
    <p:sldId id="277" r:id="rId12"/>
    <p:sldId id="278" r:id="rId13"/>
    <p:sldId id="279" r:id="rId14"/>
    <p:sldId id="280" r:id="rId15"/>
    <p:sldId id="283" r:id="rId16"/>
    <p:sldId id="258" r:id="rId17"/>
    <p:sldId id="263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3147" autoAdjust="0"/>
  </p:normalViewPr>
  <p:slideViewPr>
    <p:cSldViewPr snapToGrid="0">
      <p:cViewPr varScale="1">
        <p:scale>
          <a:sx n="51" d="100"/>
          <a:sy n="51" d="100"/>
        </p:scale>
        <p:origin x="99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7A971-B8D0-469F-926E-9F8138CA7C8E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84B176-0DA8-45B1-BA4B-0E79D9B5E8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66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68BDE-D4C8-41D2-9616-9530B831A67C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77118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Не буду останавливатьс</a:t>
            </a:r>
            <a:r>
              <a:rPr lang="ru-RU" baseline="0" dirty="0" smtClean="0"/>
              <a:t>я на этих слайдах подробно, презентацию вам наверно дадут, если нет, подходите – дам ее всем заинтересованным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16574" y="10235580"/>
            <a:ext cx="2919748" cy="540684"/>
          </a:xfrm>
          <a:prstGeom prst="rect">
            <a:avLst/>
          </a:prstGeom>
        </p:spPr>
        <p:txBody>
          <a:bodyPr/>
          <a:lstStyle/>
          <a:p>
            <a:fld id="{CEB68BDE-D4C8-41D2-9616-9530B831A67C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07657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Здесь расписано какие именно требования ФСТЭК и ФСБ предметно закрывают наши продукты</a:t>
            </a:r>
          </a:p>
          <a:p>
            <a:r>
              <a:rPr lang="ru-RU" baseline="0" dirty="0" smtClean="0"/>
              <a:t>.</a:t>
            </a:r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3816574" y="10235580"/>
            <a:ext cx="2919748" cy="540684"/>
          </a:xfrm>
          <a:prstGeom prst="rect">
            <a:avLst/>
          </a:prstGeom>
        </p:spPr>
        <p:txBody>
          <a:bodyPr/>
          <a:lstStyle/>
          <a:p>
            <a:fld id="{CEB68BDE-D4C8-41D2-9616-9530B831A67C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69612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68BDE-D4C8-41D2-9616-9530B831A67C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17592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Кейс 1</a:t>
            </a:r>
            <a:r>
              <a:rPr lang="ru-RU" baseline="0" dirty="0" smtClean="0"/>
              <a:t>. На пилоте сделали инвентаризацию, обнаружили в сети 400 устройств, 300 из них заказчик не смог опознать – исторически остались в сети и не были задокументированы.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Кейс 2. </a:t>
            </a:r>
            <a:r>
              <a:rPr lang="ru-RU" sz="1200" dirty="0" smtClean="0"/>
              <a:t>При аудите в технологической сети обнаружен принтер со включенным встроенным модулем </a:t>
            </a:r>
            <a:r>
              <a:rPr lang="en-US" sz="1200" dirty="0" smtClean="0"/>
              <a:t>Wi-Fi </a:t>
            </a:r>
            <a:r>
              <a:rPr lang="ru-RU" sz="1200" dirty="0" smtClean="0"/>
              <a:t>о котором никто не знал. Сеть отделена от корпоративной, АСУ ТП не в домене</a:t>
            </a:r>
            <a:endParaRPr lang="ru-RU" baseline="0" dirty="0" smtClean="0"/>
          </a:p>
          <a:p>
            <a:r>
              <a:rPr lang="ru-RU" baseline="0" dirty="0" smtClean="0"/>
              <a:t>Кейс 3. В нефтепереработке в АСУ нашли 4 неизвестных узла, подключенных к интернету, которые подрядчики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изначально использовали для настройки, и не отключили, а дежурные цепляли их через роутер к инету, чтоб ночами нескучно было.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Кейс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4. Занесли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майнера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через вирус на </a:t>
            </a:r>
            <a:r>
              <a:rPr lang="ru-RU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флешке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68BDE-D4C8-41D2-9616-9530B831A67C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83676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4B176-0DA8-45B1-BA4B-0E79D9B5E80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6855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68BDE-D4C8-41D2-9616-9530B831A6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7173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тки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ПТ</a:t>
            </a:r>
            <a:r>
              <a:rPr lang="ru-RU" baseline="0" dirty="0" smtClean="0"/>
              <a:t> – один из крупнейших игроков рынка ИБ в России</a:t>
            </a:r>
          </a:p>
          <a:p>
            <a:r>
              <a:rPr lang="ru-RU" baseline="0" dirty="0" smtClean="0"/>
              <a:t>17 лет мы активно исследуем все что связано с </a:t>
            </a:r>
            <a:r>
              <a:rPr lang="ru-RU" baseline="0" dirty="0" err="1" smtClean="0"/>
              <a:t>киберпреступлениями</a:t>
            </a:r>
            <a:r>
              <a:rPr lang="ru-RU" baseline="0" dirty="0" smtClean="0"/>
              <a:t> и разрабатываем средства обнаружения и противодействия </a:t>
            </a:r>
            <a:r>
              <a:rPr lang="ru-RU" baseline="0" dirty="0" err="1" smtClean="0"/>
              <a:t>кибератакам</a:t>
            </a:r>
            <a:endParaRPr lang="ru-RU" baseline="0" dirty="0" smtClean="0"/>
          </a:p>
          <a:p>
            <a:r>
              <a:rPr lang="ru-RU" baseline="0" dirty="0" smtClean="0"/>
              <a:t>У нас только в Москве огромная команда специалистов в этой области – хакеров, разработчиков и проч. Экспертов, а еще у нас есть офисы и в Европе (Италия, Англия). </a:t>
            </a:r>
          </a:p>
          <a:p>
            <a:r>
              <a:rPr lang="ru-RU" baseline="0" dirty="0" smtClean="0"/>
              <a:t>Нашими продуктами и услугами пользуется большинство </a:t>
            </a:r>
            <a:r>
              <a:rPr lang="ru-RU" baseline="0" dirty="0" err="1" smtClean="0"/>
              <a:t>гос.компаний</a:t>
            </a:r>
            <a:r>
              <a:rPr lang="ru-RU" baseline="0" dirty="0" smtClean="0"/>
              <a:t> разного размера и не только гос. Поэтому нельзя сказать что только на </a:t>
            </a:r>
            <a:r>
              <a:rPr lang="ru-RU" baseline="0" dirty="0" err="1" smtClean="0"/>
              <a:t>импортозамещении</a:t>
            </a:r>
            <a:r>
              <a:rPr lang="ru-RU" baseline="0" dirty="0" smtClean="0"/>
              <a:t> мы и растем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Arial" panose="020B0604020202020204" pitchFamily="34" charset="0"/>
              </a:rPr>
              <a:t>Защищаем крупные информационные системы от </a:t>
            </a:r>
            <a:r>
              <a:rPr lang="ru-RU" dirty="0" err="1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Arial" panose="020B0604020202020204" pitchFamily="34" charset="0"/>
              </a:rPr>
              <a:t>киберугроз</a:t>
            </a:r>
            <a:r>
              <a:rPr lang="ru-RU" dirty="0" smtClean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Arial" panose="020B0604020202020204" pitchFamily="34" charset="0"/>
              </a:rPr>
              <a:t>, </a:t>
            </a:r>
            <a:r>
              <a:rPr lang="ru-RU" sz="12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Создаем продукты и решения, Проводим аудиты безопасности,</a:t>
            </a:r>
            <a:r>
              <a:rPr lang="ru-RU" sz="1200" baseline="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12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Расследуем  инциденты, Исследуем угрозы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9169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нашем портфеле 9 самостоятельных</a:t>
            </a:r>
            <a:r>
              <a:rPr lang="ru-RU" baseline="0" dirty="0" smtClean="0"/>
              <a:t> продуктов (все они находятся в реестре российского ПО), 5 из них имеют сертификаты ФСТЭК, еще по двум такие сертификаты мы ожидаем</a:t>
            </a:r>
          </a:p>
          <a:p>
            <a:r>
              <a:rPr lang="ru-RU" baseline="0" dirty="0" smtClean="0"/>
              <a:t>Плюс к этому – мы разработали 6 вариантов комплексных решений для разных задач в ИБ на базе наших продуктов и услуг наших специалистов из Эксперт Секьюрити Центра</a:t>
            </a:r>
          </a:p>
          <a:p>
            <a:r>
              <a:rPr lang="ru-RU" baseline="0" dirty="0" smtClean="0"/>
              <a:t>Кроме того, можно обратиться к нашим экспертам за помощью, и не приобретая наши  продукты </a:t>
            </a:r>
            <a:r>
              <a:rPr lang="ru-RU" baseline="0" dirty="0" smtClean="0">
                <a:sym typeface="Wingdings" panose="05000000000000000000" pitchFamily="2" charset="2"/>
              </a:rPr>
              <a:t></a:t>
            </a:r>
            <a:r>
              <a:rPr lang="ru-RU" baseline="0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68BDE-D4C8-41D2-9616-9530B831A67C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35692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Последние</a:t>
            </a:r>
            <a:r>
              <a:rPr lang="ru-RU" baseline="0" dirty="0" smtClean="0"/>
              <a:t> 9 лет мы ежегодно проводим </a:t>
            </a:r>
            <a:r>
              <a:rPr lang="ru-RU" baseline="0" dirty="0" err="1" smtClean="0"/>
              <a:t>киберучения</a:t>
            </a:r>
            <a:r>
              <a:rPr lang="ru-RU" baseline="0" dirty="0" smtClean="0"/>
              <a:t> – </a:t>
            </a:r>
            <a:r>
              <a:rPr lang="en-US" baseline="0" dirty="0" smtClean="0"/>
              <a:t>PHD </a:t>
            </a:r>
            <a:r>
              <a:rPr lang="ru-RU" baseline="0" dirty="0" smtClean="0"/>
              <a:t>и каждый год это мероприятие собирает все больше и больше людей. </a:t>
            </a:r>
          </a:p>
          <a:p>
            <a:r>
              <a:rPr lang="ru-RU" baseline="0" dirty="0" smtClean="0"/>
              <a:t>Ключевая активность – это конечно </a:t>
            </a:r>
            <a:r>
              <a:rPr lang="ru-RU" baseline="0" dirty="0" err="1" smtClean="0"/>
              <a:t>кибербитва</a:t>
            </a:r>
            <a:r>
              <a:rPr lang="ru-RU" baseline="0" dirty="0" smtClean="0"/>
              <a:t> за инфраструктуру города, построенного виртуально, но на реальных инструментах, которые используются обычными предприятиями в работе. Задача команд хакеров разработать атаку и получить доступ к объектам города, задача команд защитников их обнаружить и предотвратить атаку. Тут же на площадке можно зайти в Центр мониторинга </a:t>
            </a:r>
            <a:r>
              <a:rPr lang="en-US" baseline="0" dirty="0" smtClean="0"/>
              <a:t>(SOC) – </a:t>
            </a:r>
            <a:r>
              <a:rPr lang="ru-RU" baseline="0" dirty="0" smtClean="0"/>
              <a:t>где на базе наших продуктов можно посмотреть на это действо глазами специалиста ИБ типа изнутри.</a:t>
            </a:r>
          </a:p>
          <a:p>
            <a:r>
              <a:rPr lang="ru-RU" baseline="0" dirty="0" smtClean="0"/>
              <a:t>Помимо этого площадка давно стала местом встречи ….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84B176-0DA8-45B1-BA4B-0E79D9B5E80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335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Как я уже говорила выше у нас большая команда экспертов высокого уровня и ежегодно мы исследуем огромное количество систем на предмет уязвимостей, причем это не только корпоративные, но и промышленные, телекоммуникационные, мобильные системы. </a:t>
            </a:r>
          </a:p>
          <a:p>
            <a:r>
              <a:rPr lang="ru-RU" baseline="0" dirty="0" smtClean="0"/>
              <a:t>И мы выявляем уязвимости нулевого дня (уязвимости, найденные впервые или от которых еще не разработаны средства защиты), на основе которых и другие компании нашей отрасли (ИБ) строят свою работу. 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Безусловно именно наша экспертиза позволяет нам участвовать и в</a:t>
            </a:r>
            <a:r>
              <a:rPr lang="ru-RU" baseline="0" dirty="0" smtClean="0"/>
              <a:t> проектах государственного уровня. Так мы участвовали в защите олимпиады в Сочи, выборов президента (защищали инфраструктуру для проведения электронных выборов) и чемпионата мира по футболу (защищали транспортную дирекцию, которая перевозила болельщиков по стране (защищали портал с ПД, и инструмент организации трафика болельщиков) отразили порядка 200 тыс. атак)</a:t>
            </a:r>
          </a:p>
          <a:p>
            <a:r>
              <a:rPr lang="ru-RU" baseline="0" dirty="0" smtClean="0"/>
              <a:t> 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68BDE-D4C8-41D2-9616-9530B831A6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827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Если уж говорить про государственный</a:t>
            </a:r>
            <a:r>
              <a:rPr lang="ru-RU" baseline="0" dirty="0" smtClean="0"/>
              <a:t> уровень</a:t>
            </a:r>
            <a:r>
              <a:rPr lang="ru-RU" dirty="0" smtClean="0"/>
              <a:t>, то нельзя не вспомнить</a:t>
            </a:r>
            <a:r>
              <a:rPr lang="ru-RU" baseline="0" dirty="0" smtClean="0"/>
              <a:t> какую активную позицию государство сейчас занимает в области ИБ, и особенно в части </a:t>
            </a:r>
            <a:r>
              <a:rPr lang="ru-RU" sz="1200" dirty="0" smtClean="0">
                <a:cs typeface="Arial" panose="020B0604020202020204" pitchFamily="34" charset="0"/>
              </a:rPr>
              <a:t>безопасности критической информационной инфраструктуры (КИИ), с чем вы</a:t>
            </a:r>
            <a:r>
              <a:rPr lang="ru-RU" sz="1200" baseline="0" dirty="0" smtClean="0">
                <a:cs typeface="Arial" panose="020B0604020202020204" pitchFamily="34" charset="0"/>
              </a:rPr>
              <a:t> все уже столкнулись</a:t>
            </a:r>
            <a:r>
              <a:rPr lang="ru-RU" baseline="0" dirty="0" smtClean="0"/>
              <a:t>. </a:t>
            </a:r>
            <a:endParaRPr lang="ru-RU" dirty="0" smtClean="0"/>
          </a:p>
          <a:p>
            <a:r>
              <a:rPr lang="ru-RU" dirty="0" smtClean="0"/>
              <a:t>На слайде вы видите законы и некоторые прочие</a:t>
            </a:r>
            <a:r>
              <a:rPr lang="ru-RU" baseline="0" dirty="0" smtClean="0"/>
              <a:t> нормативные документы по этому вопросу, (это не все).</a:t>
            </a:r>
            <a:endParaRPr lang="ru-RU" dirty="0" smtClean="0"/>
          </a:p>
          <a:p>
            <a:r>
              <a:rPr lang="ru-RU" dirty="0" smtClean="0"/>
              <a:t>Причем за</a:t>
            </a:r>
            <a:r>
              <a:rPr lang="ru-RU" baseline="0" dirty="0" smtClean="0"/>
              <a:t> невыполнение требований этих документов грозит не только административная, но и в некоторых случаях уголовная ответственность.  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7548C-3B4F-4809-8488-FF0AAA7BFAC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48270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Я не буду пересказывать</a:t>
            </a:r>
            <a:r>
              <a:rPr lang="ru-RU" baseline="0" dirty="0" smtClean="0"/>
              <a:t> содержание 187 ФЗ, отмечу лишь общие требования, им предъявляемые – что собственно нужно делать для его выполнения: - по тексту слайда</a:t>
            </a:r>
          </a:p>
          <a:p>
            <a:r>
              <a:rPr lang="ru-RU" dirty="0" smtClean="0"/>
              <a:t>При этом, есть</a:t>
            </a:r>
            <a:r>
              <a:rPr lang="ru-RU" baseline="0" dirty="0" smtClean="0"/>
              <a:t> </a:t>
            </a:r>
            <a:r>
              <a:rPr lang="ru-RU" baseline="0" dirty="0"/>
              <a:t>этапы, выполняемые последовательно, но есть параллельные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7548C-3B4F-4809-8488-FF0AAA7BFAC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2927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000" dirty="0" smtClean="0"/>
              <a:t>Надо отметить, что в</a:t>
            </a:r>
            <a:r>
              <a:rPr lang="ru-RU" sz="1000" baseline="0" dirty="0" smtClean="0"/>
              <a:t> независимости от того как вы </a:t>
            </a:r>
            <a:r>
              <a:rPr lang="ru-RU" sz="1000" baseline="0" dirty="0" err="1" smtClean="0"/>
              <a:t>откатегорировались</a:t>
            </a:r>
            <a:r>
              <a:rPr lang="ru-RU" sz="1000" baseline="0" dirty="0" smtClean="0"/>
              <a:t> информировать государство об инцидентах все равно придется. Да и обеспечение безопасности объектов КИИ тоже никто не отменял</a:t>
            </a:r>
            <a:endParaRPr lang="ru-RU" sz="1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68BDE-D4C8-41D2-9616-9530B831A6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88127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 это значит, что методические</a:t>
            </a:r>
            <a:r>
              <a:rPr lang="ru-RU" baseline="0" dirty="0" smtClean="0"/>
              <a:t> рекомендации ФСБ по построению корпоративных центров </a:t>
            </a:r>
            <a:r>
              <a:rPr lang="ru-RU" baseline="0" dirty="0" err="1" smtClean="0"/>
              <a:t>ГосСопка</a:t>
            </a:r>
            <a:r>
              <a:rPr lang="ru-RU" baseline="0" dirty="0" smtClean="0"/>
              <a:t> вас тоже касаются (хотя может и не в полном объеме). Их основа – это процессный подход (ибо обеспечение безопасности и </a:t>
            </a:r>
            <a:r>
              <a:rPr lang="ru-RU" baseline="0" dirty="0" err="1" smtClean="0"/>
              <a:t>тп</a:t>
            </a:r>
            <a:r>
              <a:rPr lang="ru-RU" baseline="0" dirty="0" smtClean="0"/>
              <a:t> это непрерывный процесс), включающий в себя </a:t>
            </a:r>
          </a:p>
          <a:p>
            <a:r>
              <a:rPr lang="ru-RU" baseline="0" dirty="0" smtClean="0"/>
              <a:t>Такие процессы как сбор информации, ее анализ, ну и  далее передача в соответствующие органы.</a:t>
            </a:r>
            <a:r>
              <a:rPr lang="en-US" baseline="0" dirty="0" smtClean="0"/>
              <a:t> </a:t>
            </a:r>
            <a:r>
              <a:rPr lang="ru-RU" baseline="0" dirty="0" smtClean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Вы спросите какое отношение это</a:t>
            </a:r>
            <a:r>
              <a:rPr lang="ru-RU" baseline="0" dirty="0" smtClean="0"/>
              <a:t> имеет к Позитив </a:t>
            </a:r>
            <a:r>
              <a:rPr lang="ru-RU" baseline="0" dirty="0" err="1" smtClean="0"/>
              <a:t>технолоджиз</a:t>
            </a:r>
            <a:r>
              <a:rPr lang="ru-RU" baseline="0" dirty="0" smtClean="0"/>
              <a:t>? А все просто, наш подход к обеспечению практической безопасности основан на этих же процессах – аудит, выявление уязвимостей, анализ, расследование, информирование. На слайде вы видите какие наши продукты можно использовать для выполнения каждой из задач.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68BDE-D4C8-41D2-9616-9530B831A67C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2681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94391" y="1245325"/>
            <a:ext cx="11810285" cy="4931637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Добавить текст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4392" y="191941"/>
            <a:ext cx="9123780" cy="466725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9345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ullets_2_Columns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 userDrawn="1"/>
        </p:nvSpPr>
        <p:spPr>
          <a:xfrm>
            <a:off x="404993" y="2981813"/>
            <a:ext cx="1455058" cy="1455058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2273300" y="1245041"/>
            <a:ext cx="3708400" cy="1455058"/>
          </a:xfrm>
        </p:spPr>
        <p:txBody>
          <a:bodyPr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/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2000"/>
            </a:lvl2pPr>
            <a:lvl3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3pPr>
            <a:lvl4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4pPr>
            <a:lvl5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5pPr>
          </a:lstStyle>
          <a:p>
            <a:pPr lvl="0"/>
            <a:r>
              <a:rPr lang="ru-RU" dirty="0" smtClean="0"/>
              <a:t>Добавить текст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2273300" y="2981813"/>
            <a:ext cx="3708400" cy="1455058"/>
          </a:xfrm>
        </p:spPr>
        <p:txBody>
          <a:bodyPr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/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2000"/>
            </a:lvl2pPr>
            <a:lvl3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3pPr>
            <a:lvl4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4pPr>
            <a:lvl5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5pPr>
          </a:lstStyle>
          <a:p>
            <a:pPr lvl="0"/>
            <a:r>
              <a:rPr lang="ru-RU" dirty="0" smtClean="0"/>
              <a:t>Добавить текст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2273300" y="4718586"/>
            <a:ext cx="3708400" cy="1455058"/>
          </a:xfrm>
        </p:spPr>
        <p:txBody>
          <a:bodyPr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/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2000"/>
            </a:lvl2pPr>
            <a:lvl3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3pPr>
            <a:lvl4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4pPr>
            <a:lvl5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5pPr>
          </a:lstStyle>
          <a:p>
            <a:pPr lvl="0"/>
            <a:r>
              <a:rPr lang="ru-RU" dirty="0" smtClean="0"/>
              <a:t>Добавить текст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  <p:sp>
        <p:nvSpPr>
          <p:cNvPr id="27" name="Oval 26"/>
          <p:cNvSpPr/>
          <p:nvPr userDrawn="1"/>
        </p:nvSpPr>
        <p:spPr>
          <a:xfrm>
            <a:off x="404993" y="4718586"/>
            <a:ext cx="1455058" cy="1455058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Oval 27"/>
          <p:cNvSpPr/>
          <p:nvPr userDrawn="1"/>
        </p:nvSpPr>
        <p:spPr>
          <a:xfrm>
            <a:off x="404993" y="1245041"/>
            <a:ext cx="1455058" cy="1455058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Oval 24"/>
          <p:cNvSpPr/>
          <p:nvPr userDrawn="1"/>
        </p:nvSpPr>
        <p:spPr>
          <a:xfrm>
            <a:off x="6426380" y="2981813"/>
            <a:ext cx="1455058" cy="1455058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 Placehold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8294687" y="1245041"/>
            <a:ext cx="3708400" cy="1455058"/>
          </a:xfrm>
        </p:spPr>
        <p:txBody>
          <a:bodyPr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/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2000"/>
            </a:lvl2pPr>
            <a:lvl3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3pPr>
            <a:lvl4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4pPr>
            <a:lvl5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5pPr>
          </a:lstStyle>
          <a:p>
            <a:pPr lvl="0"/>
            <a:r>
              <a:rPr lang="ru-RU" dirty="0" smtClean="0"/>
              <a:t>Добавить текст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8294687" y="2981813"/>
            <a:ext cx="3708400" cy="1455058"/>
          </a:xfrm>
        </p:spPr>
        <p:txBody>
          <a:bodyPr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/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2000"/>
            </a:lvl2pPr>
            <a:lvl3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3pPr>
            <a:lvl4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4pPr>
            <a:lvl5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5pPr>
          </a:lstStyle>
          <a:p>
            <a:pPr lvl="0"/>
            <a:r>
              <a:rPr lang="ru-RU" dirty="0" smtClean="0"/>
              <a:t>Добавить текст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  <p:sp>
        <p:nvSpPr>
          <p:cNvPr id="31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8294687" y="4718586"/>
            <a:ext cx="3708400" cy="1455058"/>
          </a:xfrm>
        </p:spPr>
        <p:txBody>
          <a:bodyPr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/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2000"/>
            </a:lvl2pPr>
            <a:lvl3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3pPr>
            <a:lvl4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4pPr>
            <a:lvl5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5pPr>
          </a:lstStyle>
          <a:p>
            <a:pPr lvl="0"/>
            <a:r>
              <a:rPr lang="ru-RU" dirty="0" smtClean="0"/>
              <a:t>Добавить текст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  <p:sp>
        <p:nvSpPr>
          <p:cNvPr id="32" name="Oval 31"/>
          <p:cNvSpPr/>
          <p:nvPr userDrawn="1"/>
        </p:nvSpPr>
        <p:spPr>
          <a:xfrm>
            <a:off x="6426380" y="4718586"/>
            <a:ext cx="1455058" cy="1455058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Oval 32"/>
          <p:cNvSpPr/>
          <p:nvPr userDrawn="1"/>
        </p:nvSpPr>
        <p:spPr>
          <a:xfrm>
            <a:off x="6426380" y="1245041"/>
            <a:ext cx="1455058" cy="1455058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2295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ullets_2_Columns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2273300" y="1245041"/>
            <a:ext cx="3708400" cy="1455058"/>
          </a:xfrm>
        </p:spPr>
        <p:txBody>
          <a:bodyPr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/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2000"/>
            </a:lvl2pPr>
            <a:lvl3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3pPr>
            <a:lvl4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4pPr>
            <a:lvl5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5pPr>
          </a:lstStyle>
          <a:p>
            <a:pPr lvl="0"/>
            <a:r>
              <a:rPr lang="ru-RU" dirty="0" smtClean="0"/>
              <a:t>Добавить текст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2273300" y="2981813"/>
            <a:ext cx="3708400" cy="1455058"/>
          </a:xfrm>
        </p:spPr>
        <p:txBody>
          <a:bodyPr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/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2000"/>
            </a:lvl2pPr>
            <a:lvl3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3pPr>
            <a:lvl4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4pPr>
            <a:lvl5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5pPr>
          </a:lstStyle>
          <a:p>
            <a:pPr lvl="0"/>
            <a:r>
              <a:rPr lang="ru-RU" dirty="0" smtClean="0"/>
              <a:t>Добавить текст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2273300" y="4718586"/>
            <a:ext cx="3708400" cy="1455058"/>
          </a:xfrm>
        </p:spPr>
        <p:txBody>
          <a:bodyPr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/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2000"/>
            </a:lvl2pPr>
            <a:lvl3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3pPr>
            <a:lvl4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4pPr>
            <a:lvl5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5pPr>
          </a:lstStyle>
          <a:p>
            <a:pPr lvl="0"/>
            <a:r>
              <a:rPr lang="ru-RU" dirty="0" smtClean="0"/>
              <a:t>Добавить текст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  <p:sp>
        <p:nvSpPr>
          <p:cNvPr id="29" name="Text Placehold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8294687" y="1245041"/>
            <a:ext cx="3708400" cy="1455058"/>
          </a:xfrm>
        </p:spPr>
        <p:txBody>
          <a:bodyPr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/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2000"/>
            </a:lvl2pPr>
            <a:lvl3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3pPr>
            <a:lvl4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4pPr>
            <a:lvl5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5pPr>
          </a:lstStyle>
          <a:p>
            <a:pPr lvl="0"/>
            <a:r>
              <a:rPr lang="ru-RU" dirty="0" smtClean="0"/>
              <a:t>Добавить текст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8294687" y="2981813"/>
            <a:ext cx="3708400" cy="1455058"/>
          </a:xfrm>
        </p:spPr>
        <p:txBody>
          <a:bodyPr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/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2000"/>
            </a:lvl2pPr>
            <a:lvl3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3pPr>
            <a:lvl4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4pPr>
            <a:lvl5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5pPr>
          </a:lstStyle>
          <a:p>
            <a:pPr lvl="0"/>
            <a:r>
              <a:rPr lang="ru-RU" dirty="0" smtClean="0"/>
              <a:t>Добавить текст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  <p:sp>
        <p:nvSpPr>
          <p:cNvPr id="31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8294687" y="4718586"/>
            <a:ext cx="3708400" cy="1455058"/>
          </a:xfrm>
        </p:spPr>
        <p:txBody>
          <a:bodyPr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/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2000"/>
            </a:lvl2pPr>
            <a:lvl3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3pPr>
            <a:lvl4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4pPr>
            <a:lvl5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5pPr>
          </a:lstStyle>
          <a:p>
            <a:pPr lvl="0"/>
            <a:r>
              <a:rPr lang="ru-RU" dirty="0" smtClean="0"/>
              <a:t>Добавить текст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  <p:sp>
        <p:nvSpPr>
          <p:cNvPr id="9" name="Объект 5"/>
          <p:cNvSpPr>
            <a:spLocks noGrp="1"/>
          </p:cNvSpPr>
          <p:nvPr>
            <p:ph sz="quarter" idx="4"/>
          </p:nvPr>
        </p:nvSpPr>
        <p:spPr>
          <a:xfrm>
            <a:off x="516466" y="1245042"/>
            <a:ext cx="1557868" cy="145505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Объект 5"/>
          <p:cNvSpPr>
            <a:spLocks noGrp="1"/>
          </p:cNvSpPr>
          <p:nvPr>
            <p:ph sz="quarter" idx="31"/>
          </p:nvPr>
        </p:nvSpPr>
        <p:spPr>
          <a:xfrm>
            <a:off x="524930" y="2981814"/>
            <a:ext cx="1557868" cy="145505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Объект 5"/>
          <p:cNvSpPr>
            <a:spLocks noGrp="1"/>
          </p:cNvSpPr>
          <p:nvPr>
            <p:ph sz="quarter" idx="32"/>
          </p:nvPr>
        </p:nvSpPr>
        <p:spPr>
          <a:xfrm>
            <a:off x="524931" y="4718586"/>
            <a:ext cx="1557868" cy="145505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Объект 5"/>
          <p:cNvSpPr>
            <a:spLocks noGrp="1"/>
          </p:cNvSpPr>
          <p:nvPr>
            <p:ph sz="quarter" idx="33"/>
          </p:nvPr>
        </p:nvSpPr>
        <p:spPr>
          <a:xfrm>
            <a:off x="6536264" y="1245042"/>
            <a:ext cx="1557868" cy="145505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Объект 5"/>
          <p:cNvSpPr>
            <a:spLocks noGrp="1"/>
          </p:cNvSpPr>
          <p:nvPr>
            <p:ph sz="quarter" idx="34"/>
          </p:nvPr>
        </p:nvSpPr>
        <p:spPr>
          <a:xfrm>
            <a:off x="6536263" y="2981814"/>
            <a:ext cx="1557868" cy="145505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5"/>
          <p:cNvSpPr>
            <a:spLocks noGrp="1"/>
          </p:cNvSpPr>
          <p:nvPr>
            <p:ph sz="quarter" idx="35"/>
          </p:nvPr>
        </p:nvSpPr>
        <p:spPr>
          <a:xfrm>
            <a:off x="6536263" y="4718587"/>
            <a:ext cx="1557868" cy="145505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94865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ullets_Red_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194391" y="4171950"/>
            <a:ext cx="3775075" cy="2001694"/>
          </a:xfrm>
        </p:spPr>
        <p:txBody>
          <a:bodyPr anchor="t"/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2400"/>
            </a:lvl1pPr>
            <a:lvl2pPr marL="0" indent="0" algn="ctr">
              <a:spcBef>
                <a:spcPts val="0"/>
              </a:spcBef>
              <a:spcAft>
                <a:spcPts val="600"/>
              </a:spcAft>
              <a:buNone/>
              <a:defRPr sz="2000"/>
            </a:lvl2pPr>
            <a:lvl3pPr marL="0" indent="0" algn="ctr">
              <a:spcBef>
                <a:spcPts val="0"/>
              </a:spcBef>
              <a:spcAft>
                <a:spcPts val="600"/>
              </a:spcAft>
              <a:buNone/>
              <a:defRPr sz="1800"/>
            </a:lvl3pPr>
            <a:lvl4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4pPr>
            <a:lvl5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5pPr>
          </a:lstStyle>
          <a:p>
            <a:pPr lvl="0"/>
            <a:r>
              <a:rPr lang="ru-RU" dirty="0" smtClean="0"/>
              <a:t>Добавить текст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  <p:sp>
        <p:nvSpPr>
          <p:cNvPr id="17" name="Oval 16"/>
          <p:cNvSpPr/>
          <p:nvPr userDrawn="1"/>
        </p:nvSpPr>
        <p:spPr>
          <a:xfrm>
            <a:off x="1153922" y="2016264"/>
            <a:ext cx="1856012" cy="1856012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/>
          </a:p>
        </p:txBody>
      </p:sp>
      <p:sp>
        <p:nvSpPr>
          <p:cNvPr id="19" name="Oval 18"/>
          <p:cNvSpPr/>
          <p:nvPr userDrawn="1"/>
        </p:nvSpPr>
        <p:spPr>
          <a:xfrm>
            <a:off x="5171527" y="2016264"/>
            <a:ext cx="1856012" cy="1856012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dirty="0"/>
          </a:p>
        </p:txBody>
      </p:sp>
      <p:sp>
        <p:nvSpPr>
          <p:cNvPr id="20" name="Oval 19"/>
          <p:cNvSpPr/>
          <p:nvPr userDrawn="1"/>
        </p:nvSpPr>
        <p:spPr>
          <a:xfrm>
            <a:off x="9189132" y="2016264"/>
            <a:ext cx="1856012" cy="1856012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/>
          </a:p>
        </p:txBody>
      </p:sp>
      <p:sp>
        <p:nvSpPr>
          <p:cNvPr id="24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94391" y="1245325"/>
            <a:ext cx="11810285" cy="471265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Добавить текст</a:t>
            </a:r>
            <a:endParaRPr lang="ru-RU" dirty="0"/>
          </a:p>
        </p:txBody>
      </p:sp>
      <p:sp>
        <p:nvSpPr>
          <p:cNvPr id="34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8229601" y="4171950"/>
            <a:ext cx="3775076" cy="2001694"/>
          </a:xfrm>
        </p:spPr>
        <p:txBody>
          <a:bodyPr anchor="t"/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2400"/>
            </a:lvl1pPr>
            <a:lvl2pPr marL="0" indent="0" algn="ctr">
              <a:spcBef>
                <a:spcPts val="0"/>
              </a:spcBef>
              <a:spcAft>
                <a:spcPts val="600"/>
              </a:spcAft>
              <a:buNone/>
              <a:defRPr sz="2000"/>
            </a:lvl2pPr>
            <a:lvl3pPr marL="0" indent="0" algn="ctr">
              <a:spcBef>
                <a:spcPts val="0"/>
              </a:spcBef>
              <a:spcAft>
                <a:spcPts val="600"/>
              </a:spcAft>
              <a:buNone/>
              <a:defRPr sz="1800"/>
            </a:lvl3pPr>
            <a:lvl4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4pPr>
            <a:lvl5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5pPr>
          </a:lstStyle>
          <a:p>
            <a:pPr lvl="0"/>
            <a:r>
              <a:rPr lang="ru-RU" dirty="0" smtClean="0"/>
              <a:t>Добавить текст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  <p:sp>
        <p:nvSpPr>
          <p:cNvPr id="35" name="Text Placeholder 12"/>
          <p:cNvSpPr>
            <a:spLocks noGrp="1"/>
          </p:cNvSpPr>
          <p:nvPr>
            <p:ph type="body" sz="quarter" idx="25" hasCustomPrompt="1"/>
          </p:nvPr>
        </p:nvSpPr>
        <p:spPr>
          <a:xfrm>
            <a:off x="4309082" y="4171950"/>
            <a:ext cx="3580903" cy="2001694"/>
          </a:xfrm>
        </p:spPr>
        <p:txBody>
          <a:bodyPr anchor="t"/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2400"/>
            </a:lvl1pPr>
            <a:lvl2pPr marL="0" indent="0" algn="ctr">
              <a:spcBef>
                <a:spcPts val="0"/>
              </a:spcBef>
              <a:spcAft>
                <a:spcPts val="600"/>
              </a:spcAft>
              <a:buNone/>
              <a:defRPr sz="2000"/>
            </a:lvl2pPr>
            <a:lvl3pPr marL="0" indent="0" algn="ctr">
              <a:spcBef>
                <a:spcPts val="0"/>
              </a:spcBef>
              <a:spcAft>
                <a:spcPts val="600"/>
              </a:spcAft>
              <a:buNone/>
              <a:defRPr sz="1800"/>
            </a:lvl3pPr>
            <a:lvl4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4pPr>
            <a:lvl5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5pPr>
          </a:lstStyle>
          <a:p>
            <a:pPr lvl="0"/>
            <a:r>
              <a:rPr lang="ru-RU" dirty="0" smtClean="0"/>
              <a:t>Добавить текст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4133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ullets_Empty_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5"/>
          <p:cNvSpPr>
            <a:spLocks noGrp="1"/>
          </p:cNvSpPr>
          <p:nvPr>
            <p:ph sz="quarter" idx="4"/>
          </p:nvPr>
        </p:nvSpPr>
        <p:spPr>
          <a:xfrm>
            <a:off x="1153922" y="2016264"/>
            <a:ext cx="1856012" cy="18560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194391" y="4171950"/>
            <a:ext cx="3775075" cy="2001694"/>
          </a:xfrm>
        </p:spPr>
        <p:txBody>
          <a:bodyPr anchor="t"/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2400"/>
            </a:lvl1pPr>
            <a:lvl2pPr marL="0" indent="0" algn="ctr">
              <a:spcBef>
                <a:spcPts val="0"/>
              </a:spcBef>
              <a:spcAft>
                <a:spcPts val="600"/>
              </a:spcAft>
              <a:buNone/>
              <a:defRPr sz="2000"/>
            </a:lvl2pPr>
            <a:lvl3pPr marL="0" indent="0" algn="ctr">
              <a:spcBef>
                <a:spcPts val="0"/>
              </a:spcBef>
              <a:spcAft>
                <a:spcPts val="600"/>
              </a:spcAft>
              <a:buNone/>
              <a:defRPr sz="1800"/>
            </a:lvl3pPr>
            <a:lvl4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4pPr>
            <a:lvl5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5pPr>
          </a:lstStyle>
          <a:p>
            <a:pPr lvl="0"/>
            <a:r>
              <a:rPr lang="ru-RU" dirty="0" smtClean="0"/>
              <a:t>Добавить текст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  <p:sp>
        <p:nvSpPr>
          <p:cNvPr id="24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94391" y="1245325"/>
            <a:ext cx="11810285" cy="471265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Добавить текст</a:t>
            </a:r>
            <a:endParaRPr lang="ru-RU" dirty="0"/>
          </a:p>
        </p:txBody>
      </p:sp>
      <p:sp>
        <p:nvSpPr>
          <p:cNvPr id="34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8229601" y="4171950"/>
            <a:ext cx="3775076" cy="2001694"/>
          </a:xfrm>
        </p:spPr>
        <p:txBody>
          <a:bodyPr anchor="t"/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2400"/>
            </a:lvl1pPr>
            <a:lvl2pPr marL="0" indent="0" algn="ctr">
              <a:spcBef>
                <a:spcPts val="0"/>
              </a:spcBef>
              <a:spcAft>
                <a:spcPts val="600"/>
              </a:spcAft>
              <a:buNone/>
              <a:defRPr sz="2000"/>
            </a:lvl2pPr>
            <a:lvl3pPr marL="0" indent="0" algn="ctr">
              <a:spcBef>
                <a:spcPts val="0"/>
              </a:spcBef>
              <a:spcAft>
                <a:spcPts val="600"/>
              </a:spcAft>
              <a:buNone/>
              <a:defRPr sz="1800"/>
            </a:lvl3pPr>
            <a:lvl4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4pPr>
            <a:lvl5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5pPr>
          </a:lstStyle>
          <a:p>
            <a:pPr lvl="0"/>
            <a:r>
              <a:rPr lang="ru-RU" dirty="0" smtClean="0"/>
              <a:t>Добавить текст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  <p:sp>
        <p:nvSpPr>
          <p:cNvPr id="35" name="Text Placeholder 12"/>
          <p:cNvSpPr>
            <a:spLocks noGrp="1"/>
          </p:cNvSpPr>
          <p:nvPr>
            <p:ph type="body" sz="quarter" idx="25" hasCustomPrompt="1"/>
          </p:nvPr>
        </p:nvSpPr>
        <p:spPr>
          <a:xfrm>
            <a:off x="4309082" y="4171950"/>
            <a:ext cx="3580903" cy="2001694"/>
          </a:xfrm>
        </p:spPr>
        <p:txBody>
          <a:bodyPr anchor="t"/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2400"/>
            </a:lvl1pPr>
            <a:lvl2pPr marL="0" indent="0" algn="ctr">
              <a:spcBef>
                <a:spcPts val="0"/>
              </a:spcBef>
              <a:spcAft>
                <a:spcPts val="600"/>
              </a:spcAft>
              <a:buNone/>
              <a:defRPr sz="2000"/>
            </a:lvl2pPr>
            <a:lvl3pPr marL="0" indent="0" algn="ctr">
              <a:spcBef>
                <a:spcPts val="0"/>
              </a:spcBef>
              <a:spcAft>
                <a:spcPts val="600"/>
              </a:spcAft>
              <a:buNone/>
              <a:defRPr sz="1800"/>
            </a:lvl3pPr>
            <a:lvl4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4pPr>
            <a:lvl5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5pPr>
          </a:lstStyle>
          <a:p>
            <a:pPr lvl="0"/>
            <a:r>
              <a:rPr lang="ru-RU" dirty="0" smtClean="0"/>
              <a:t>Добавить текст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  <p:sp>
        <p:nvSpPr>
          <p:cNvPr id="9" name="Объект 5"/>
          <p:cNvSpPr>
            <a:spLocks noGrp="1"/>
          </p:cNvSpPr>
          <p:nvPr>
            <p:ph sz="quarter" idx="26"/>
          </p:nvPr>
        </p:nvSpPr>
        <p:spPr>
          <a:xfrm>
            <a:off x="5171527" y="2016263"/>
            <a:ext cx="1856012" cy="18560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Объект 5"/>
          <p:cNvSpPr>
            <a:spLocks noGrp="1"/>
          </p:cNvSpPr>
          <p:nvPr>
            <p:ph sz="quarter" idx="27"/>
          </p:nvPr>
        </p:nvSpPr>
        <p:spPr>
          <a:xfrm>
            <a:off x="9189133" y="2016263"/>
            <a:ext cx="1856012" cy="18560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209162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ullets_Red_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194392" y="4171950"/>
            <a:ext cx="2711552" cy="2001694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2000"/>
            </a:lvl1pPr>
            <a:lvl2pPr marL="0" indent="0" algn="ctr">
              <a:spcBef>
                <a:spcPts val="0"/>
              </a:spcBef>
              <a:spcAft>
                <a:spcPts val="600"/>
              </a:spcAft>
              <a:buNone/>
              <a:defRPr sz="1800"/>
            </a:lvl2pPr>
            <a:lvl3pPr marL="0" indent="0" algn="ctr">
              <a:spcBef>
                <a:spcPts val="0"/>
              </a:spcBef>
              <a:spcAft>
                <a:spcPts val="600"/>
              </a:spcAft>
              <a:buNone/>
              <a:defRPr sz="1600"/>
            </a:lvl3pPr>
            <a:lvl4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4pPr>
            <a:lvl5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5pPr>
          </a:lstStyle>
          <a:p>
            <a:pPr lvl="0"/>
            <a:r>
              <a:rPr lang="ru-RU" dirty="0" smtClean="0"/>
              <a:t>Добавить текст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  <p:sp>
        <p:nvSpPr>
          <p:cNvPr id="24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94391" y="1245325"/>
            <a:ext cx="11810285" cy="471265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Добавить текст</a:t>
            </a:r>
            <a:endParaRPr lang="ru-RU" dirty="0"/>
          </a:p>
        </p:txBody>
      </p:sp>
      <p:sp>
        <p:nvSpPr>
          <p:cNvPr id="10" name="Oval 9"/>
          <p:cNvSpPr/>
          <p:nvPr userDrawn="1"/>
        </p:nvSpPr>
        <p:spPr>
          <a:xfrm>
            <a:off x="822639" y="2216741"/>
            <a:ext cx="1455058" cy="1455058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9293125" y="4171950"/>
            <a:ext cx="2711552" cy="2001694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2000"/>
            </a:lvl1pPr>
            <a:lvl2pPr marL="0" indent="0" algn="ctr">
              <a:spcBef>
                <a:spcPts val="0"/>
              </a:spcBef>
              <a:spcAft>
                <a:spcPts val="600"/>
              </a:spcAft>
              <a:buNone/>
              <a:defRPr sz="1800"/>
            </a:lvl2pPr>
            <a:lvl3pPr marL="0" indent="0" algn="ctr">
              <a:spcBef>
                <a:spcPts val="0"/>
              </a:spcBef>
              <a:spcAft>
                <a:spcPts val="600"/>
              </a:spcAft>
              <a:buNone/>
              <a:defRPr sz="1600"/>
            </a:lvl3pPr>
            <a:lvl4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4pPr>
            <a:lvl5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5pPr>
          </a:lstStyle>
          <a:p>
            <a:pPr lvl="0"/>
            <a:r>
              <a:rPr lang="ru-RU" dirty="0" smtClean="0"/>
              <a:t>Добавить текст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25" hasCustomPrompt="1"/>
          </p:nvPr>
        </p:nvSpPr>
        <p:spPr>
          <a:xfrm>
            <a:off x="6260214" y="4171950"/>
            <a:ext cx="2711552" cy="2001694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2000"/>
            </a:lvl1pPr>
            <a:lvl2pPr marL="0" indent="0" algn="ctr">
              <a:spcBef>
                <a:spcPts val="0"/>
              </a:spcBef>
              <a:spcAft>
                <a:spcPts val="600"/>
              </a:spcAft>
              <a:buNone/>
              <a:defRPr sz="1800"/>
            </a:lvl2pPr>
            <a:lvl3pPr marL="0" indent="0" algn="ctr">
              <a:spcBef>
                <a:spcPts val="0"/>
              </a:spcBef>
              <a:spcAft>
                <a:spcPts val="600"/>
              </a:spcAft>
              <a:buNone/>
              <a:defRPr sz="1600"/>
            </a:lvl3pPr>
            <a:lvl4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4pPr>
            <a:lvl5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5pPr>
          </a:lstStyle>
          <a:p>
            <a:pPr lvl="0"/>
            <a:r>
              <a:rPr lang="ru-RU" dirty="0" smtClean="0"/>
              <a:t>Добавить текст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26" hasCustomPrompt="1"/>
          </p:nvPr>
        </p:nvSpPr>
        <p:spPr>
          <a:xfrm>
            <a:off x="3227303" y="4171950"/>
            <a:ext cx="2711552" cy="2001694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2000"/>
            </a:lvl1pPr>
            <a:lvl2pPr marL="0" indent="0" algn="ctr">
              <a:spcBef>
                <a:spcPts val="0"/>
              </a:spcBef>
              <a:spcAft>
                <a:spcPts val="600"/>
              </a:spcAft>
              <a:buNone/>
              <a:defRPr sz="1800"/>
            </a:lvl2pPr>
            <a:lvl3pPr marL="0" indent="0" algn="ctr">
              <a:spcBef>
                <a:spcPts val="0"/>
              </a:spcBef>
              <a:spcAft>
                <a:spcPts val="600"/>
              </a:spcAft>
              <a:buNone/>
              <a:defRPr sz="1600"/>
            </a:lvl3pPr>
            <a:lvl4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4pPr>
            <a:lvl5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5pPr>
          </a:lstStyle>
          <a:p>
            <a:pPr lvl="0"/>
            <a:r>
              <a:rPr lang="ru-RU" dirty="0" smtClean="0"/>
              <a:t>Добавить текст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  <p:sp>
        <p:nvSpPr>
          <p:cNvPr id="18" name="Oval 17"/>
          <p:cNvSpPr/>
          <p:nvPr userDrawn="1"/>
        </p:nvSpPr>
        <p:spPr>
          <a:xfrm>
            <a:off x="3855550" y="2216741"/>
            <a:ext cx="1455058" cy="1455058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Oval 20"/>
          <p:cNvSpPr/>
          <p:nvPr userDrawn="1"/>
        </p:nvSpPr>
        <p:spPr>
          <a:xfrm>
            <a:off x="6888461" y="2216741"/>
            <a:ext cx="1455058" cy="1455058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Oval 21"/>
          <p:cNvSpPr/>
          <p:nvPr userDrawn="1"/>
        </p:nvSpPr>
        <p:spPr>
          <a:xfrm>
            <a:off x="9921372" y="2216741"/>
            <a:ext cx="1455058" cy="1455058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9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ullets_Red_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5"/>
          <p:cNvSpPr>
            <a:spLocks noGrp="1"/>
          </p:cNvSpPr>
          <p:nvPr>
            <p:ph sz="quarter" idx="4"/>
          </p:nvPr>
        </p:nvSpPr>
        <p:spPr>
          <a:xfrm>
            <a:off x="771234" y="2216741"/>
            <a:ext cx="1557868" cy="145505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194392" y="4171950"/>
            <a:ext cx="2711552" cy="2001694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2000"/>
            </a:lvl1pPr>
            <a:lvl2pPr marL="0" indent="0" algn="ctr">
              <a:spcBef>
                <a:spcPts val="0"/>
              </a:spcBef>
              <a:spcAft>
                <a:spcPts val="600"/>
              </a:spcAft>
              <a:buNone/>
              <a:defRPr sz="1800"/>
            </a:lvl2pPr>
            <a:lvl3pPr marL="0" indent="0" algn="ctr">
              <a:spcBef>
                <a:spcPts val="0"/>
              </a:spcBef>
              <a:spcAft>
                <a:spcPts val="600"/>
              </a:spcAft>
              <a:buNone/>
              <a:defRPr sz="1600"/>
            </a:lvl3pPr>
            <a:lvl4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4pPr>
            <a:lvl5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5pPr>
          </a:lstStyle>
          <a:p>
            <a:pPr lvl="0"/>
            <a:r>
              <a:rPr lang="ru-RU" dirty="0" smtClean="0"/>
              <a:t>Добавить текст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  <p:sp>
        <p:nvSpPr>
          <p:cNvPr id="24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94391" y="1245325"/>
            <a:ext cx="11810285" cy="471265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Добавить текст</a:t>
            </a:r>
            <a:endParaRPr lang="ru-RU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9293125" y="4171950"/>
            <a:ext cx="2711552" cy="2001694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2000"/>
            </a:lvl1pPr>
            <a:lvl2pPr marL="0" indent="0" algn="ctr">
              <a:spcBef>
                <a:spcPts val="0"/>
              </a:spcBef>
              <a:spcAft>
                <a:spcPts val="600"/>
              </a:spcAft>
              <a:buNone/>
              <a:defRPr sz="1800"/>
            </a:lvl2pPr>
            <a:lvl3pPr marL="0" indent="0" algn="ctr">
              <a:spcBef>
                <a:spcPts val="0"/>
              </a:spcBef>
              <a:spcAft>
                <a:spcPts val="600"/>
              </a:spcAft>
              <a:buNone/>
              <a:defRPr sz="1600"/>
            </a:lvl3pPr>
            <a:lvl4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4pPr>
            <a:lvl5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5pPr>
          </a:lstStyle>
          <a:p>
            <a:pPr lvl="0"/>
            <a:r>
              <a:rPr lang="ru-RU" dirty="0" smtClean="0"/>
              <a:t>Добавить текст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25" hasCustomPrompt="1"/>
          </p:nvPr>
        </p:nvSpPr>
        <p:spPr>
          <a:xfrm>
            <a:off x="6260214" y="4171950"/>
            <a:ext cx="2711552" cy="2001694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2000"/>
            </a:lvl1pPr>
            <a:lvl2pPr marL="0" indent="0" algn="ctr">
              <a:spcBef>
                <a:spcPts val="0"/>
              </a:spcBef>
              <a:spcAft>
                <a:spcPts val="600"/>
              </a:spcAft>
              <a:buNone/>
              <a:defRPr sz="1800"/>
            </a:lvl2pPr>
            <a:lvl3pPr marL="0" indent="0" algn="ctr">
              <a:spcBef>
                <a:spcPts val="0"/>
              </a:spcBef>
              <a:spcAft>
                <a:spcPts val="600"/>
              </a:spcAft>
              <a:buNone/>
              <a:defRPr sz="1600"/>
            </a:lvl3pPr>
            <a:lvl4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4pPr>
            <a:lvl5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5pPr>
          </a:lstStyle>
          <a:p>
            <a:pPr lvl="0"/>
            <a:r>
              <a:rPr lang="ru-RU" dirty="0" smtClean="0"/>
              <a:t>Добавить текст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26" hasCustomPrompt="1"/>
          </p:nvPr>
        </p:nvSpPr>
        <p:spPr>
          <a:xfrm>
            <a:off x="3227303" y="4171950"/>
            <a:ext cx="2711552" cy="2001694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2000"/>
            </a:lvl1pPr>
            <a:lvl2pPr marL="0" indent="0" algn="ctr">
              <a:spcBef>
                <a:spcPts val="0"/>
              </a:spcBef>
              <a:spcAft>
                <a:spcPts val="600"/>
              </a:spcAft>
              <a:buNone/>
              <a:defRPr sz="1800"/>
            </a:lvl2pPr>
            <a:lvl3pPr marL="0" indent="0" algn="ctr">
              <a:spcBef>
                <a:spcPts val="0"/>
              </a:spcBef>
              <a:spcAft>
                <a:spcPts val="600"/>
              </a:spcAft>
              <a:buNone/>
              <a:defRPr sz="1600"/>
            </a:lvl3pPr>
            <a:lvl4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4pPr>
            <a:lvl5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5pPr>
          </a:lstStyle>
          <a:p>
            <a:pPr lvl="0"/>
            <a:r>
              <a:rPr lang="ru-RU" dirty="0" smtClean="0"/>
              <a:t>Добавить текст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  <p:sp>
        <p:nvSpPr>
          <p:cNvPr id="10" name="Объект 5"/>
          <p:cNvSpPr>
            <a:spLocks noGrp="1"/>
          </p:cNvSpPr>
          <p:nvPr>
            <p:ph sz="quarter" idx="27"/>
          </p:nvPr>
        </p:nvSpPr>
        <p:spPr>
          <a:xfrm>
            <a:off x="3804145" y="2216741"/>
            <a:ext cx="1557868" cy="145505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Объект 5"/>
          <p:cNvSpPr>
            <a:spLocks noGrp="1"/>
          </p:cNvSpPr>
          <p:nvPr>
            <p:ph sz="quarter" idx="28"/>
          </p:nvPr>
        </p:nvSpPr>
        <p:spPr>
          <a:xfrm>
            <a:off x="6837056" y="2303249"/>
            <a:ext cx="1557868" cy="145505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Объект 5"/>
          <p:cNvSpPr>
            <a:spLocks noGrp="1"/>
          </p:cNvSpPr>
          <p:nvPr>
            <p:ph sz="quarter" idx="29"/>
          </p:nvPr>
        </p:nvSpPr>
        <p:spPr>
          <a:xfrm>
            <a:off x="9869967" y="2216741"/>
            <a:ext cx="1557868" cy="145505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597937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&amp;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194392" y="1245326"/>
            <a:ext cx="9123780" cy="49316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Добавить список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9391650" y="1245326"/>
            <a:ext cx="2611438" cy="493163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ru-RU" dirty="0" smtClean="0"/>
              <a:t>Вертикальная картинка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352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194392" y="1245326"/>
            <a:ext cx="11808696" cy="4931637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ru-RU" dirty="0" smtClean="0"/>
              <a:t>Добавить скриншот или картинку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3165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194392" y="1245326"/>
            <a:ext cx="5825408" cy="49316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Добавить текст со списком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6172200" y="1245326"/>
            <a:ext cx="5830888" cy="49316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Добавить текст со списком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4065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194392" y="1232626"/>
            <a:ext cx="5803183" cy="733940"/>
          </a:xfrm>
        </p:spPr>
        <p:txBody>
          <a:bodyPr anchor="ctr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Добавить заголовок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194392" y="2143125"/>
            <a:ext cx="5803183" cy="40338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Добавить список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232626"/>
            <a:ext cx="5830888" cy="733939"/>
          </a:xfrm>
        </p:spPr>
        <p:txBody>
          <a:bodyPr anchor="ctr">
            <a:normAutofit/>
          </a:bodyPr>
          <a:lstStyle>
            <a:lvl1pPr marL="0" indent="0">
              <a:buNone/>
              <a:defRPr sz="2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Добавить заголовок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6172200" y="2143125"/>
            <a:ext cx="5830888" cy="40338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Добавить список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2919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Добавить текст со списком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4137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0288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3734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1pPr>
              <a:defRPr/>
            </a:lvl1pPr>
          </a:lstStyle>
          <a:p>
            <a:pPr lvl="0"/>
            <a:r>
              <a:rPr lang="ru-RU" dirty="0" smtClean="0"/>
              <a:t>Добавить текст со списком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7595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одержа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5798225" y="6150751"/>
            <a:ext cx="5954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ptsecurity.com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" y="6266517"/>
            <a:ext cx="3198637" cy="137801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 userDrawn="1"/>
        </p:nvCxnSpPr>
        <p:spPr>
          <a:xfrm flipH="1">
            <a:off x="609600" y="905542"/>
            <a:ext cx="11582400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 userDrawn="1"/>
        </p:nvCxnSpPr>
        <p:spPr>
          <a:xfrm flipH="1">
            <a:off x="609600" y="6096596"/>
            <a:ext cx="11582400" cy="0"/>
          </a:xfrm>
          <a:prstGeom prst="line">
            <a:avLst/>
          </a:prstGeom>
          <a:ln w="222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609601" y="152456"/>
            <a:ext cx="8991600" cy="698932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lang="ru-RU" sz="36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10799544" y="411563"/>
            <a:ext cx="952901" cy="952901"/>
          </a:xfrm>
          <a:prstGeom prst="rect">
            <a:avLst/>
          </a:prstGeom>
          <a:solidFill>
            <a:schemeClr val="bg1"/>
          </a:solidFill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D639928B-7791-4CD9-85EE-6905C5DD4840}" type="slidenum">
              <a:rPr lang="ru-RU" sz="3600" smtClean="0">
                <a:solidFill>
                  <a:schemeClr val="tx1"/>
                </a:solidFill>
              </a:rPr>
              <a:pPr/>
              <a:t>‹#›</a:t>
            </a:fld>
            <a:endParaRPr lang="ru-RU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3"/>
          </p:nvPr>
        </p:nvSpPr>
        <p:spPr>
          <a:xfrm>
            <a:off x="609600" y="1075463"/>
            <a:ext cx="11142845" cy="4851213"/>
          </a:xfrm>
        </p:spPr>
        <p:txBody>
          <a:bodyPr anchor="ctr" anchorCtr="0"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3112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351005" y="2884516"/>
            <a:ext cx="10170435" cy="2093884"/>
          </a:xfrm>
          <a:prstGeom prst="rect">
            <a:avLst/>
          </a:prstGeom>
        </p:spPr>
        <p:txBody>
          <a:bodyPr anchor="t"/>
          <a:lstStyle>
            <a:lvl1pPr algn="l">
              <a:defRPr sz="3600" b="1"/>
            </a:lvl1pPr>
          </a:lstStyle>
          <a:p>
            <a:r>
              <a:rPr lang="ru-RU" dirty="0" smtClean="0"/>
              <a:t>Название раздела</a:t>
            </a:r>
            <a:endParaRPr lang="ru-RU" dirty="0"/>
          </a:p>
        </p:txBody>
      </p:sp>
      <p:sp>
        <p:nvSpPr>
          <p:cNvPr id="5" name="Полилиния 12"/>
          <p:cNvSpPr/>
          <p:nvPr userDrawn="1"/>
        </p:nvSpPr>
        <p:spPr>
          <a:xfrm flipV="1">
            <a:off x="1351005" y="3504568"/>
            <a:ext cx="10840995" cy="53019"/>
          </a:xfrm>
          <a:custGeom>
            <a:avLst/>
            <a:gdLst>
              <a:gd name="connsiteX0" fmla="*/ 0 w 11030857"/>
              <a:gd name="connsiteY0" fmla="*/ 0 h 0"/>
              <a:gd name="connsiteX1" fmla="*/ 11030857 w 11030857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030857">
                <a:moveTo>
                  <a:pt x="0" y="0"/>
                </a:moveTo>
                <a:lnTo>
                  <a:pt x="11030857" y="0"/>
                </a:lnTo>
              </a:path>
            </a:pathLst>
          </a:cu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3718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20"/>
          <p:cNvSpPr/>
          <p:nvPr userDrawn="1"/>
        </p:nvSpPr>
        <p:spPr>
          <a:xfrm>
            <a:off x="10587818" y="0"/>
            <a:ext cx="905328" cy="139928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50059" y="658667"/>
            <a:ext cx="580846" cy="573386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581016" y="658667"/>
            <a:ext cx="11422072" cy="1426030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rgbClr val="CC171E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3687903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" y="1030514"/>
            <a:ext cx="3480529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5637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81016" y="658667"/>
            <a:ext cx="11422072" cy="1426030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rgbClr val="CC171E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9263385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016" y="468167"/>
            <a:ext cx="11422072" cy="1426030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rgbClr val="C00000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Freeform 82"/>
          <p:cNvSpPr>
            <a:spLocks noEditPoints="1"/>
          </p:cNvSpPr>
          <p:nvPr userDrawn="1"/>
        </p:nvSpPr>
        <p:spPr bwMode="auto">
          <a:xfrm>
            <a:off x="10820440" y="587295"/>
            <a:ext cx="681038" cy="679450"/>
          </a:xfrm>
          <a:custGeom>
            <a:avLst/>
            <a:gdLst>
              <a:gd name="T0" fmla="*/ 250 w 250"/>
              <a:gd name="T1" fmla="*/ 249 h 249"/>
              <a:gd name="T2" fmla="*/ 0 w 250"/>
              <a:gd name="T3" fmla="*/ 249 h 249"/>
              <a:gd name="T4" fmla="*/ 0 w 250"/>
              <a:gd name="T5" fmla="*/ 0 h 249"/>
              <a:gd name="T6" fmla="*/ 250 w 250"/>
              <a:gd name="T7" fmla="*/ 0 h 249"/>
              <a:gd name="T8" fmla="*/ 250 w 250"/>
              <a:gd name="T9" fmla="*/ 249 h 249"/>
              <a:gd name="T10" fmla="*/ 14 w 250"/>
              <a:gd name="T11" fmla="*/ 235 h 249"/>
              <a:gd name="T12" fmla="*/ 235 w 250"/>
              <a:gd name="T13" fmla="*/ 235 h 249"/>
              <a:gd name="T14" fmla="*/ 235 w 250"/>
              <a:gd name="T15" fmla="*/ 14 h 249"/>
              <a:gd name="T16" fmla="*/ 14 w 250"/>
              <a:gd name="T17" fmla="*/ 14 h 249"/>
              <a:gd name="T18" fmla="*/ 14 w 250"/>
              <a:gd name="T19" fmla="*/ 235 h 249"/>
              <a:gd name="T20" fmla="*/ 136 w 250"/>
              <a:gd name="T21" fmla="*/ 104 h 249"/>
              <a:gd name="T22" fmla="*/ 161 w 250"/>
              <a:gd name="T23" fmla="*/ 104 h 249"/>
              <a:gd name="T24" fmla="*/ 161 w 250"/>
              <a:gd name="T25" fmla="*/ 142 h 249"/>
              <a:gd name="T26" fmla="*/ 178 w 250"/>
              <a:gd name="T27" fmla="*/ 160 h 249"/>
              <a:gd name="T28" fmla="*/ 178 w 250"/>
              <a:gd name="T29" fmla="*/ 146 h 249"/>
              <a:gd name="T30" fmla="*/ 175 w 250"/>
              <a:gd name="T31" fmla="*/ 142 h 249"/>
              <a:gd name="T32" fmla="*/ 175 w 250"/>
              <a:gd name="T33" fmla="*/ 104 h 249"/>
              <a:gd name="T34" fmla="*/ 200 w 250"/>
              <a:gd name="T35" fmla="*/ 104 h 249"/>
              <a:gd name="T36" fmla="*/ 200 w 250"/>
              <a:gd name="T37" fmla="*/ 90 h 249"/>
              <a:gd name="T38" fmla="*/ 136 w 250"/>
              <a:gd name="T39" fmla="*/ 90 h 249"/>
              <a:gd name="T40" fmla="*/ 136 w 250"/>
              <a:gd name="T41" fmla="*/ 104 h 249"/>
              <a:gd name="T42" fmla="*/ 111 w 250"/>
              <a:gd name="T43" fmla="*/ 90 h 249"/>
              <a:gd name="T44" fmla="*/ 67 w 250"/>
              <a:gd name="T45" fmla="*/ 90 h 249"/>
              <a:gd name="T46" fmla="*/ 67 w 250"/>
              <a:gd name="T47" fmla="*/ 90 h 249"/>
              <a:gd name="T48" fmla="*/ 50 w 250"/>
              <a:gd name="T49" fmla="*/ 107 h 249"/>
              <a:gd name="T50" fmla="*/ 64 w 250"/>
              <a:gd name="T51" fmla="*/ 107 h 249"/>
              <a:gd name="T52" fmla="*/ 67 w 250"/>
              <a:gd name="T53" fmla="*/ 104 h 249"/>
              <a:gd name="T54" fmla="*/ 111 w 250"/>
              <a:gd name="T55" fmla="*/ 104 h 249"/>
              <a:gd name="T56" fmla="*/ 114 w 250"/>
              <a:gd name="T57" fmla="*/ 107 h 249"/>
              <a:gd name="T58" fmla="*/ 114 w 250"/>
              <a:gd name="T59" fmla="*/ 114 h 249"/>
              <a:gd name="T60" fmla="*/ 111 w 250"/>
              <a:gd name="T61" fmla="*/ 117 h 249"/>
              <a:gd name="T62" fmla="*/ 67 w 250"/>
              <a:gd name="T63" fmla="*/ 117 h 249"/>
              <a:gd name="T64" fmla="*/ 50 w 250"/>
              <a:gd name="T65" fmla="*/ 135 h 249"/>
              <a:gd name="T66" fmla="*/ 50 w 250"/>
              <a:gd name="T67" fmla="*/ 160 h 249"/>
              <a:gd name="T68" fmla="*/ 64 w 250"/>
              <a:gd name="T69" fmla="*/ 160 h 249"/>
              <a:gd name="T70" fmla="*/ 64 w 250"/>
              <a:gd name="T71" fmla="*/ 135 h 249"/>
              <a:gd name="T72" fmla="*/ 67 w 250"/>
              <a:gd name="T73" fmla="*/ 132 h 249"/>
              <a:gd name="T74" fmla="*/ 111 w 250"/>
              <a:gd name="T75" fmla="*/ 132 h 249"/>
              <a:gd name="T76" fmla="*/ 129 w 250"/>
              <a:gd name="T77" fmla="*/ 114 h 249"/>
              <a:gd name="T78" fmla="*/ 129 w 250"/>
              <a:gd name="T79" fmla="*/ 107 h 249"/>
              <a:gd name="T80" fmla="*/ 111 w 250"/>
              <a:gd name="T81" fmla="*/ 90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50" h="249">
                <a:moveTo>
                  <a:pt x="250" y="249"/>
                </a:moveTo>
                <a:cubicBezTo>
                  <a:pt x="0" y="249"/>
                  <a:pt x="0" y="249"/>
                  <a:pt x="0" y="249"/>
                </a:cubicBezTo>
                <a:cubicBezTo>
                  <a:pt x="0" y="0"/>
                  <a:pt x="0" y="0"/>
                  <a:pt x="0" y="0"/>
                </a:cubicBezTo>
                <a:cubicBezTo>
                  <a:pt x="250" y="0"/>
                  <a:pt x="250" y="0"/>
                  <a:pt x="250" y="0"/>
                </a:cubicBezTo>
                <a:lnTo>
                  <a:pt x="250" y="249"/>
                </a:lnTo>
                <a:close/>
                <a:moveTo>
                  <a:pt x="14" y="235"/>
                </a:moveTo>
                <a:cubicBezTo>
                  <a:pt x="235" y="235"/>
                  <a:pt x="235" y="235"/>
                  <a:pt x="235" y="235"/>
                </a:cubicBezTo>
                <a:cubicBezTo>
                  <a:pt x="235" y="14"/>
                  <a:pt x="235" y="14"/>
                  <a:pt x="235" y="14"/>
                </a:cubicBezTo>
                <a:cubicBezTo>
                  <a:pt x="14" y="14"/>
                  <a:pt x="14" y="14"/>
                  <a:pt x="14" y="14"/>
                </a:cubicBezTo>
                <a:lnTo>
                  <a:pt x="14" y="235"/>
                </a:lnTo>
                <a:close/>
                <a:moveTo>
                  <a:pt x="136" y="104"/>
                </a:moveTo>
                <a:cubicBezTo>
                  <a:pt x="161" y="104"/>
                  <a:pt x="161" y="104"/>
                  <a:pt x="161" y="104"/>
                </a:cubicBezTo>
                <a:cubicBezTo>
                  <a:pt x="161" y="142"/>
                  <a:pt x="161" y="142"/>
                  <a:pt x="161" y="142"/>
                </a:cubicBezTo>
                <a:cubicBezTo>
                  <a:pt x="161" y="152"/>
                  <a:pt x="169" y="160"/>
                  <a:pt x="178" y="160"/>
                </a:cubicBezTo>
                <a:cubicBezTo>
                  <a:pt x="178" y="146"/>
                  <a:pt x="178" y="146"/>
                  <a:pt x="178" y="146"/>
                </a:cubicBezTo>
                <a:cubicBezTo>
                  <a:pt x="176" y="146"/>
                  <a:pt x="175" y="144"/>
                  <a:pt x="175" y="142"/>
                </a:cubicBezTo>
                <a:cubicBezTo>
                  <a:pt x="175" y="104"/>
                  <a:pt x="175" y="104"/>
                  <a:pt x="175" y="104"/>
                </a:cubicBezTo>
                <a:cubicBezTo>
                  <a:pt x="200" y="104"/>
                  <a:pt x="200" y="104"/>
                  <a:pt x="200" y="104"/>
                </a:cubicBezTo>
                <a:cubicBezTo>
                  <a:pt x="200" y="90"/>
                  <a:pt x="200" y="90"/>
                  <a:pt x="200" y="90"/>
                </a:cubicBezTo>
                <a:cubicBezTo>
                  <a:pt x="136" y="90"/>
                  <a:pt x="136" y="90"/>
                  <a:pt x="136" y="90"/>
                </a:cubicBezTo>
                <a:lnTo>
                  <a:pt x="136" y="104"/>
                </a:lnTo>
                <a:close/>
                <a:moveTo>
                  <a:pt x="111" y="90"/>
                </a:moveTo>
                <a:cubicBezTo>
                  <a:pt x="67" y="90"/>
                  <a:pt x="67" y="90"/>
                  <a:pt x="67" y="90"/>
                </a:cubicBezTo>
                <a:cubicBezTo>
                  <a:pt x="67" y="90"/>
                  <a:pt x="67" y="90"/>
                  <a:pt x="67" y="90"/>
                </a:cubicBezTo>
                <a:cubicBezTo>
                  <a:pt x="57" y="90"/>
                  <a:pt x="50" y="97"/>
                  <a:pt x="50" y="107"/>
                </a:cubicBezTo>
                <a:cubicBezTo>
                  <a:pt x="64" y="107"/>
                  <a:pt x="64" y="107"/>
                  <a:pt x="64" y="107"/>
                </a:cubicBezTo>
                <a:cubicBezTo>
                  <a:pt x="64" y="105"/>
                  <a:pt x="65" y="104"/>
                  <a:pt x="67" y="104"/>
                </a:cubicBezTo>
                <a:cubicBezTo>
                  <a:pt x="111" y="104"/>
                  <a:pt x="111" y="104"/>
                  <a:pt x="111" y="104"/>
                </a:cubicBezTo>
                <a:cubicBezTo>
                  <a:pt x="113" y="104"/>
                  <a:pt x="114" y="105"/>
                  <a:pt x="114" y="107"/>
                </a:cubicBezTo>
                <a:cubicBezTo>
                  <a:pt x="114" y="114"/>
                  <a:pt x="114" y="114"/>
                  <a:pt x="114" y="114"/>
                </a:cubicBezTo>
                <a:cubicBezTo>
                  <a:pt x="114" y="116"/>
                  <a:pt x="113" y="117"/>
                  <a:pt x="111" y="117"/>
                </a:cubicBezTo>
                <a:cubicBezTo>
                  <a:pt x="67" y="117"/>
                  <a:pt x="67" y="117"/>
                  <a:pt x="67" y="117"/>
                </a:cubicBezTo>
                <a:cubicBezTo>
                  <a:pt x="57" y="118"/>
                  <a:pt x="50" y="125"/>
                  <a:pt x="50" y="135"/>
                </a:cubicBezTo>
                <a:cubicBezTo>
                  <a:pt x="50" y="160"/>
                  <a:pt x="50" y="160"/>
                  <a:pt x="50" y="160"/>
                </a:cubicBezTo>
                <a:cubicBezTo>
                  <a:pt x="64" y="160"/>
                  <a:pt x="64" y="160"/>
                  <a:pt x="64" y="160"/>
                </a:cubicBezTo>
                <a:cubicBezTo>
                  <a:pt x="64" y="135"/>
                  <a:pt x="64" y="135"/>
                  <a:pt x="64" y="135"/>
                </a:cubicBezTo>
                <a:cubicBezTo>
                  <a:pt x="64" y="133"/>
                  <a:pt x="65" y="132"/>
                  <a:pt x="67" y="132"/>
                </a:cubicBezTo>
                <a:cubicBezTo>
                  <a:pt x="111" y="132"/>
                  <a:pt x="111" y="132"/>
                  <a:pt x="111" y="132"/>
                </a:cubicBezTo>
                <a:cubicBezTo>
                  <a:pt x="121" y="132"/>
                  <a:pt x="129" y="124"/>
                  <a:pt x="129" y="114"/>
                </a:cubicBezTo>
                <a:cubicBezTo>
                  <a:pt x="129" y="107"/>
                  <a:pt x="129" y="107"/>
                  <a:pt x="129" y="107"/>
                </a:cubicBezTo>
                <a:cubicBezTo>
                  <a:pt x="129" y="97"/>
                  <a:pt x="121" y="90"/>
                  <a:pt x="111" y="90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2744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81015" y="404375"/>
            <a:ext cx="9349793" cy="2083649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sz="3200">
                <a:solidFill>
                  <a:srgbClr val="CC171E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4" name="Freeform 82"/>
          <p:cNvSpPr>
            <a:spLocks noEditPoints="1"/>
          </p:cNvSpPr>
          <p:nvPr userDrawn="1"/>
        </p:nvSpPr>
        <p:spPr bwMode="auto">
          <a:xfrm>
            <a:off x="10820440" y="587295"/>
            <a:ext cx="681038" cy="679450"/>
          </a:xfrm>
          <a:custGeom>
            <a:avLst/>
            <a:gdLst>
              <a:gd name="T0" fmla="*/ 250 w 250"/>
              <a:gd name="T1" fmla="*/ 249 h 249"/>
              <a:gd name="T2" fmla="*/ 0 w 250"/>
              <a:gd name="T3" fmla="*/ 249 h 249"/>
              <a:gd name="T4" fmla="*/ 0 w 250"/>
              <a:gd name="T5" fmla="*/ 0 h 249"/>
              <a:gd name="T6" fmla="*/ 250 w 250"/>
              <a:gd name="T7" fmla="*/ 0 h 249"/>
              <a:gd name="T8" fmla="*/ 250 w 250"/>
              <a:gd name="T9" fmla="*/ 249 h 249"/>
              <a:gd name="T10" fmla="*/ 14 w 250"/>
              <a:gd name="T11" fmla="*/ 235 h 249"/>
              <a:gd name="T12" fmla="*/ 235 w 250"/>
              <a:gd name="T13" fmla="*/ 235 h 249"/>
              <a:gd name="T14" fmla="*/ 235 w 250"/>
              <a:gd name="T15" fmla="*/ 14 h 249"/>
              <a:gd name="T16" fmla="*/ 14 w 250"/>
              <a:gd name="T17" fmla="*/ 14 h 249"/>
              <a:gd name="T18" fmla="*/ 14 w 250"/>
              <a:gd name="T19" fmla="*/ 235 h 249"/>
              <a:gd name="T20" fmla="*/ 136 w 250"/>
              <a:gd name="T21" fmla="*/ 104 h 249"/>
              <a:gd name="T22" fmla="*/ 161 w 250"/>
              <a:gd name="T23" fmla="*/ 104 h 249"/>
              <a:gd name="T24" fmla="*/ 161 w 250"/>
              <a:gd name="T25" fmla="*/ 142 h 249"/>
              <a:gd name="T26" fmla="*/ 178 w 250"/>
              <a:gd name="T27" fmla="*/ 160 h 249"/>
              <a:gd name="T28" fmla="*/ 178 w 250"/>
              <a:gd name="T29" fmla="*/ 146 h 249"/>
              <a:gd name="T30" fmla="*/ 175 w 250"/>
              <a:gd name="T31" fmla="*/ 142 h 249"/>
              <a:gd name="T32" fmla="*/ 175 w 250"/>
              <a:gd name="T33" fmla="*/ 104 h 249"/>
              <a:gd name="T34" fmla="*/ 200 w 250"/>
              <a:gd name="T35" fmla="*/ 104 h 249"/>
              <a:gd name="T36" fmla="*/ 200 w 250"/>
              <a:gd name="T37" fmla="*/ 90 h 249"/>
              <a:gd name="T38" fmla="*/ 136 w 250"/>
              <a:gd name="T39" fmla="*/ 90 h 249"/>
              <a:gd name="T40" fmla="*/ 136 w 250"/>
              <a:gd name="T41" fmla="*/ 104 h 249"/>
              <a:gd name="T42" fmla="*/ 111 w 250"/>
              <a:gd name="T43" fmla="*/ 90 h 249"/>
              <a:gd name="T44" fmla="*/ 67 w 250"/>
              <a:gd name="T45" fmla="*/ 90 h 249"/>
              <a:gd name="T46" fmla="*/ 67 w 250"/>
              <a:gd name="T47" fmla="*/ 90 h 249"/>
              <a:gd name="T48" fmla="*/ 50 w 250"/>
              <a:gd name="T49" fmla="*/ 107 h 249"/>
              <a:gd name="T50" fmla="*/ 64 w 250"/>
              <a:gd name="T51" fmla="*/ 107 h 249"/>
              <a:gd name="T52" fmla="*/ 67 w 250"/>
              <a:gd name="T53" fmla="*/ 104 h 249"/>
              <a:gd name="T54" fmla="*/ 111 w 250"/>
              <a:gd name="T55" fmla="*/ 104 h 249"/>
              <a:gd name="T56" fmla="*/ 114 w 250"/>
              <a:gd name="T57" fmla="*/ 107 h 249"/>
              <a:gd name="T58" fmla="*/ 114 w 250"/>
              <a:gd name="T59" fmla="*/ 114 h 249"/>
              <a:gd name="T60" fmla="*/ 111 w 250"/>
              <a:gd name="T61" fmla="*/ 117 h 249"/>
              <a:gd name="T62" fmla="*/ 67 w 250"/>
              <a:gd name="T63" fmla="*/ 117 h 249"/>
              <a:gd name="T64" fmla="*/ 50 w 250"/>
              <a:gd name="T65" fmla="*/ 135 h 249"/>
              <a:gd name="T66" fmla="*/ 50 w 250"/>
              <a:gd name="T67" fmla="*/ 160 h 249"/>
              <a:gd name="T68" fmla="*/ 64 w 250"/>
              <a:gd name="T69" fmla="*/ 160 h 249"/>
              <a:gd name="T70" fmla="*/ 64 w 250"/>
              <a:gd name="T71" fmla="*/ 135 h 249"/>
              <a:gd name="T72" fmla="*/ 67 w 250"/>
              <a:gd name="T73" fmla="*/ 132 h 249"/>
              <a:gd name="T74" fmla="*/ 111 w 250"/>
              <a:gd name="T75" fmla="*/ 132 h 249"/>
              <a:gd name="T76" fmla="*/ 129 w 250"/>
              <a:gd name="T77" fmla="*/ 114 h 249"/>
              <a:gd name="T78" fmla="*/ 129 w 250"/>
              <a:gd name="T79" fmla="*/ 107 h 249"/>
              <a:gd name="T80" fmla="*/ 111 w 250"/>
              <a:gd name="T81" fmla="*/ 90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50" h="249">
                <a:moveTo>
                  <a:pt x="250" y="249"/>
                </a:moveTo>
                <a:cubicBezTo>
                  <a:pt x="0" y="249"/>
                  <a:pt x="0" y="249"/>
                  <a:pt x="0" y="249"/>
                </a:cubicBezTo>
                <a:cubicBezTo>
                  <a:pt x="0" y="0"/>
                  <a:pt x="0" y="0"/>
                  <a:pt x="0" y="0"/>
                </a:cubicBezTo>
                <a:cubicBezTo>
                  <a:pt x="250" y="0"/>
                  <a:pt x="250" y="0"/>
                  <a:pt x="250" y="0"/>
                </a:cubicBezTo>
                <a:lnTo>
                  <a:pt x="250" y="249"/>
                </a:lnTo>
                <a:close/>
                <a:moveTo>
                  <a:pt x="14" y="235"/>
                </a:moveTo>
                <a:cubicBezTo>
                  <a:pt x="235" y="235"/>
                  <a:pt x="235" y="235"/>
                  <a:pt x="235" y="235"/>
                </a:cubicBezTo>
                <a:cubicBezTo>
                  <a:pt x="235" y="14"/>
                  <a:pt x="235" y="14"/>
                  <a:pt x="235" y="14"/>
                </a:cubicBezTo>
                <a:cubicBezTo>
                  <a:pt x="14" y="14"/>
                  <a:pt x="14" y="14"/>
                  <a:pt x="14" y="14"/>
                </a:cubicBezTo>
                <a:lnTo>
                  <a:pt x="14" y="235"/>
                </a:lnTo>
                <a:close/>
                <a:moveTo>
                  <a:pt x="136" y="104"/>
                </a:moveTo>
                <a:cubicBezTo>
                  <a:pt x="161" y="104"/>
                  <a:pt x="161" y="104"/>
                  <a:pt x="161" y="104"/>
                </a:cubicBezTo>
                <a:cubicBezTo>
                  <a:pt x="161" y="142"/>
                  <a:pt x="161" y="142"/>
                  <a:pt x="161" y="142"/>
                </a:cubicBezTo>
                <a:cubicBezTo>
                  <a:pt x="161" y="152"/>
                  <a:pt x="169" y="160"/>
                  <a:pt x="178" y="160"/>
                </a:cubicBezTo>
                <a:cubicBezTo>
                  <a:pt x="178" y="146"/>
                  <a:pt x="178" y="146"/>
                  <a:pt x="178" y="146"/>
                </a:cubicBezTo>
                <a:cubicBezTo>
                  <a:pt x="176" y="146"/>
                  <a:pt x="175" y="144"/>
                  <a:pt x="175" y="142"/>
                </a:cubicBezTo>
                <a:cubicBezTo>
                  <a:pt x="175" y="104"/>
                  <a:pt x="175" y="104"/>
                  <a:pt x="175" y="104"/>
                </a:cubicBezTo>
                <a:cubicBezTo>
                  <a:pt x="200" y="104"/>
                  <a:pt x="200" y="104"/>
                  <a:pt x="200" y="104"/>
                </a:cubicBezTo>
                <a:cubicBezTo>
                  <a:pt x="200" y="90"/>
                  <a:pt x="200" y="90"/>
                  <a:pt x="200" y="90"/>
                </a:cubicBezTo>
                <a:cubicBezTo>
                  <a:pt x="136" y="90"/>
                  <a:pt x="136" y="90"/>
                  <a:pt x="136" y="90"/>
                </a:cubicBezTo>
                <a:lnTo>
                  <a:pt x="136" y="104"/>
                </a:lnTo>
                <a:close/>
                <a:moveTo>
                  <a:pt x="111" y="90"/>
                </a:moveTo>
                <a:cubicBezTo>
                  <a:pt x="67" y="90"/>
                  <a:pt x="67" y="90"/>
                  <a:pt x="67" y="90"/>
                </a:cubicBezTo>
                <a:cubicBezTo>
                  <a:pt x="67" y="90"/>
                  <a:pt x="67" y="90"/>
                  <a:pt x="67" y="90"/>
                </a:cubicBezTo>
                <a:cubicBezTo>
                  <a:pt x="57" y="90"/>
                  <a:pt x="50" y="97"/>
                  <a:pt x="50" y="107"/>
                </a:cubicBezTo>
                <a:cubicBezTo>
                  <a:pt x="64" y="107"/>
                  <a:pt x="64" y="107"/>
                  <a:pt x="64" y="107"/>
                </a:cubicBezTo>
                <a:cubicBezTo>
                  <a:pt x="64" y="105"/>
                  <a:pt x="65" y="104"/>
                  <a:pt x="67" y="104"/>
                </a:cubicBezTo>
                <a:cubicBezTo>
                  <a:pt x="111" y="104"/>
                  <a:pt x="111" y="104"/>
                  <a:pt x="111" y="104"/>
                </a:cubicBezTo>
                <a:cubicBezTo>
                  <a:pt x="113" y="104"/>
                  <a:pt x="114" y="105"/>
                  <a:pt x="114" y="107"/>
                </a:cubicBezTo>
                <a:cubicBezTo>
                  <a:pt x="114" y="114"/>
                  <a:pt x="114" y="114"/>
                  <a:pt x="114" y="114"/>
                </a:cubicBezTo>
                <a:cubicBezTo>
                  <a:pt x="114" y="116"/>
                  <a:pt x="113" y="117"/>
                  <a:pt x="111" y="117"/>
                </a:cubicBezTo>
                <a:cubicBezTo>
                  <a:pt x="67" y="117"/>
                  <a:pt x="67" y="117"/>
                  <a:pt x="67" y="117"/>
                </a:cubicBezTo>
                <a:cubicBezTo>
                  <a:pt x="57" y="118"/>
                  <a:pt x="50" y="125"/>
                  <a:pt x="50" y="135"/>
                </a:cubicBezTo>
                <a:cubicBezTo>
                  <a:pt x="50" y="160"/>
                  <a:pt x="50" y="160"/>
                  <a:pt x="50" y="160"/>
                </a:cubicBezTo>
                <a:cubicBezTo>
                  <a:pt x="64" y="160"/>
                  <a:pt x="64" y="160"/>
                  <a:pt x="64" y="160"/>
                </a:cubicBezTo>
                <a:cubicBezTo>
                  <a:pt x="64" y="135"/>
                  <a:pt x="64" y="135"/>
                  <a:pt x="64" y="135"/>
                </a:cubicBezTo>
                <a:cubicBezTo>
                  <a:pt x="64" y="133"/>
                  <a:pt x="65" y="132"/>
                  <a:pt x="67" y="132"/>
                </a:cubicBezTo>
                <a:cubicBezTo>
                  <a:pt x="111" y="132"/>
                  <a:pt x="111" y="132"/>
                  <a:pt x="111" y="132"/>
                </a:cubicBezTo>
                <a:cubicBezTo>
                  <a:pt x="121" y="132"/>
                  <a:pt x="129" y="124"/>
                  <a:pt x="129" y="114"/>
                </a:cubicBezTo>
                <a:cubicBezTo>
                  <a:pt x="129" y="107"/>
                  <a:pt x="129" y="107"/>
                  <a:pt x="129" y="107"/>
                </a:cubicBezTo>
                <a:cubicBezTo>
                  <a:pt x="129" y="97"/>
                  <a:pt x="121" y="90"/>
                  <a:pt x="111" y="90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679F02D-7931-DE4C-82C0-F7F4A650CB64}"/>
              </a:ext>
            </a:extLst>
          </p:cNvPr>
          <p:cNvSpPr/>
          <p:nvPr userDrawn="1"/>
        </p:nvSpPr>
        <p:spPr>
          <a:xfrm>
            <a:off x="0" y="584202"/>
            <a:ext cx="48907" cy="79636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2790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8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ru-RU" dirty="0" smtClean="0"/>
              <a:t>Добавить текст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5914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94391" y="1245325"/>
            <a:ext cx="11810285" cy="4931637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Добавить текст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4392" y="191941"/>
            <a:ext cx="9123780" cy="466725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2130600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ullets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581017" y="3762514"/>
            <a:ext cx="2644783" cy="2593836"/>
          </a:xfrm>
        </p:spPr>
        <p:txBody>
          <a:bodyPr rIns="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bg1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4pPr>
            <a:lvl5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5pPr>
          </a:lstStyle>
          <a:p>
            <a:pPr lvl="0"/>
            <a:r>
              <a:rPr lang="ru-RU" dirty="0"/>
              <a:t>Добавить текст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ru-RU" dirty="0"/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3419465" y="3762514"/>
            <a:ext cx="2644783" cy="2593836"/>
          </a:xfrm>
        </p:spPr>
        <p:txBody>
          <a:bodyPr rIns="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bg1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4pPr>
            <a:lvl5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5pPr>
          </a:lstStyle>
          <a:p>
            <a:pPr lvl="0"/>
            <a:r>
              <a:rPr lang="ru-RU" dirty="0"/>
              <a:t>Добавить текст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ru-RU" dirty="0"/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6257913" y="3762514"/>
            <a:ext cx="2644783" cy="2593836"/>
          </a:xfrm>
        </p:spPr>
        <p:txBody>
          <a:bodyPr rIns="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bg1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4pPr>
            <a:lvl5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5pPr>
          </a:lstStyle>
          <a:p>
            <a:pPr lvl="0"/>
            <a:r>
              <a:rPr lang="ru-RU" dirty="0"/>
              <a:t>Добавить текст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ru-RU" dirty="0"/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25" hasCustomPrompt="1"/>
          </p:nvPr>
        </p:nvSpPr>
        <p:spPr>
          <a:xfrm>
            <a:off x="9091608" y="3762514"/>
            <a:ext cx="2644783" cy="2593836"/>
          </a:xfrm>
        </p:spPr>
        <p:txBody>
          <a:bodyPr rIns="0" anchor="t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chemeClr val="bg1"/>
                </a:solidFill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bg1"/>
                </a:solidFill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4pPr>
            <a:lvl5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5pPr>
          </a:lstStyle>
          <a:p>
            <a:pPr lvl="0"/>
            <a:r>
              <a:rPr lang="ru-RU" dirty="0"/>
              <a:t>Добавить текст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ru-RU" dirty="0"/>
          </a:p>
        </p:txBody>
      </p:sp>
      <p:sp>
        <p:nvSpPr>
          <p:cNvPr id="28" name="Прямоугольник 20"/>
          <p:cNvSpPr/>
          <p:nvPr userDrawn="1"/>
        </p:nvSpPr>
        <p:spPr>
          <a:xfrm>
            <a:off x="10587818" y="0"/>
            <a:ext cx="905328" cy="139928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81016" y="658667"/>
            <a:ext cx="11422072" cy="142603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 слайда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50059" y="658667"/>
            <a:ext cx="580846" cy="57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9019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4"/>
            <a:ext cx="12192000" cy="685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3022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2" t="8676" r="5725" b="11164"/>
          <a:stretch/>
        </p:blipFill>
        <p:spPr>
          <a:xfrm>
            <a:off x="-38099" y="-12700"/>
            <a:ext cx="12251632" cy="68707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45984"/>
            <a:ext cx="3494228" cy="612000"/>
          </a:xfrm>
          <a:prstGeom prst="rect">
            <a:avLst/>
          </a:prstGeom>
        </p:spPr>
      </p:pic>
      <p:sp>
        <p:nvSpPr>
          <p:cNvPr id="12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718559" y="3700285"/>
            <a:ext cx="6413500" cy="1477962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4400" baseline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sp>
        <p:nvSpPr>
          <p:cNvPr id="15" name="Текст 11"/>
          <p:cNvSpPr>
            <a:spLocks noGrp="1"/>
          </p:cNvSpPr>
          <p:nvPr>
            <p:ph type="body" sz="quarter" idx="11" hasCustomPrompt="1"/>
          </p:nvPr>
        </p:nvSpPr>
        <p:spPr>
          <a:xfrm>
            <a:off x="744197" y="1554118"/>
            <a:ext cx="5256212" cy="1077987"/>
          </a:xfrm>
        </p:spPr>
        <p:txBody>
          <a:bodyPr>
            <a:normAutofit/>
          </a:bodyPr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Спикер</a:t>
            </a:r>
          </a:p>
        </p:txBody>
      </p:sp>
    </p:spTree>
    <p:extLst>
      <p:ext uri="{BB962C8B-B14F-4D97-AF65-F5344CB8AC3E}">
        <p14:creationId xmlns:p14="http://schemas.microsoft.com/office/powerpoint/2010/main" val="207192908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pos="529">
          <p15:clr>
            <a:srgbClr val="FBAE40"/>
          </p15:clr>
        </p15:guide>
        <p15:guide id="4" orient="horz" pos="845">
          <p15:clr>
            <a:srgbClr val="FBAE40"/>
          </p15:clr>
        </p15:guide>
        <p15:guide id="5" orient="horz" pos="3929">
          <p15:clr>
            <a:srgbClr val="FBAE40"/>
          </p15:clr>
        </p15:guide>
        <p15:guide id="6" orient="horz" pos="1162">
          <p15:clr>
            <a:srgbClr val="FBAE40"/>
          </p15:clr>
        </p15:guide>
        <p15:guide id="8" pos="7197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/>
          <p:cNvSpPr>
            <a:spLocks noGrp="1"/>
          </p:cNvSpPr>
          <p:nvPr>
            <p:ph type="pic" sz="quarter" idx="13"/>
          </p:nvPr>
        </p:nvSpPr>
        <p:spPr>
          <a:xfrm>
            <a:off x="695324" y="387350"/>
            <a:ext cx="7713738" cy="515938"/>
          </a:xfrm>
          <a:solidFill>
            <a:srgbClr val="CC0000"/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CC0000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695325" y="387634"/>
            <a:ext cx="8910148" cy="516368"/>
          </a:xfrm>
        </p:spPr>
        <p:txBody>
          <a:bodyPr anchor="ctr"/>
          <a:lstStyle>
            <a:lvl1pPr marL="0" indent="0">
              <a:buNone/>
              <a:defRPr baseline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Заголовок слайда</a:t>
            </a:r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037" y="-7951"/>
            <a:ext cx="908050" cy="908050"/>
          </a:xfrm>
          <a:prstGeom prst="rect">
            <a:avLst/>
          </a:prstGeom>
        </p:spPr>
      </p:pic>
      <p:sp>
        <p:nvSpPr>
          <p:cNvPr id="18" name="Текст 17"/>
          <p:cNvSpPr>
            <a:spLocks noGrp="1"/>
          </p:cNvSpPr>
          <p:nvPr>
            <p:ph type="body" sz="quarter" idx="12"/>
          </p:nvPr>
        </p:nvSpPr>
        <p:spPr>
          <a:xfrm>
            <a:off x="592775" y="1085850"/>
            <a:ext cx="11183330" cy="55372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914400" indent="0"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1371600" indent="0"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4pPr>
            <a:lvl5pPr marL="1828800" indent="0">
              <a:buNone/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8971800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572">
          <p15:clr>
            <a:srgbClr val="FBAE40"/>
          </p15:clr>
        </p15:guide>
        <p15:guide id="2" pos="3840">
          <p15:clr>
            <a:srgbClr val="FBAE40"/>
          </p15:clr>
        </p15:guide>
        <p15:guide id="3" pos="438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72" t="8676" r="5725" b="11164"/>
          <a:stretch/>
        </p:blipFill>
        <p:spPr>
          <a:xfrm>
            <a:off x="0" y="-12700"/>
            <a:ext cx="12251632" cy="68707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45984"/>
            <a:ext cx="3494228" cy="612000"/>
          </a:xfrm>
          <a:prstGeom prst="rect">
            <a:avLst/>
          </a:prstGeom>
        </p:spPr>
      </p:pic>
      <p:sp>
        <p:nvSpPr>
          <p:cNvPr id="10" name="Текст 11"/>
          <p:cNvSpPr>
            <a:spLocks noGrp="1"/>
          </p:cNvSpPr>
          <p:nvPr>
            <p:ph type="body" sz="quarter" idx="10" hasCustomPrompt="1"/>
          </p:nvPr>
        </p:nvSpPr>
        <p:spPr>
          <a:xfrm>
            <a:off x="727105" y="3700285"/>
            <a:ext cx="6413500" cy="1477962"/>
          </a:xfrm>
        </p:spPr>
        <p:txBody>
          <a:bodyPr>
            <a:normAutofit/>
          </a:bodyPr>
          <a:lstStyle>
            <a:lvl1pPr marL="0" indent="0">
              <a:buNone/>
              <a:defRPr sz="4400" baseline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ru-RU" dirty="0"/>
              <a:t>Название раздела</a:t>
            </a:r>
          </a:p>
        </p:txBody>
      </p:sp>
    </p:spTree>
    <p:extLst>
      <p:ext uri="{BB962C8B-B14F-4D97-AF65-F5344CB8AC3E}">
        <p14:creationId xmlns:p14="http://schemas.microsoft.com/office/powerpoint/2010/main" val="36471730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29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72" t="8676" r="5725" b="11164"/>
          <a:stretch/>
        </p:blipFill>
        <p:spPr>
          <a:xfrm>
            <a:off x="-38099" y="-12700"/>
            <a:ext cx="12251632" cy="68707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45984"/>
            <a:ext cx="3494228" cy="612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940037" y="3429000"/>
            <a:ext cx="5155963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4400" b="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Спасибо </a:t>
            </a:r>
          </a:p>
          <a:p>
            <a:pPr>
              <a:lnSpc>
                <a:spcPct val="90000"/>
              </a:lnSpc>
            </a:pPr>
            <a:r>
              <a:rPr lang="ru-RU" sz="4400" b="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за</a:t>
            </a:r>
            <a:r>
              <a:rPr lang="ru-RU" sz="4400" b="0" baseline="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 внимание</a:t>
            </a:r>
            <a:endParaRPr lang="ru-RU" sz="4400" b="0" dirty="0">
              <a:solidFill>
                <a:schemeClr val="bg1"/>
              </a:solidFill>
              <a:latin typeface="Roboto Slab" pitchFamily="2" charset="0"/>
              <a:ea typeface="Roboto Slab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7683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Добавить текст со списком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608875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531AA-C772-429B-8AE0-A8B58ED7BA49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9928B-7791-4CD9-85EE-6905C5DD48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6532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94391" y="1245325"/>
            <a:ext cx="11810285" cy="4931637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Добавить текст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4392" y="191941"/>
            <a:ext cx="9123780" cy="466725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1518799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ullets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 userDrawn="1"/>
        </p:nvSpPr>
        <p:spPr>
          <a:xfrm>
            <a:off x="404993" y="2981813"/>
            <a:ext cx="1455058" cy="1455058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2273300" y="1245041"/>
            <a:ext cx="9729787" cy="1455058"/>
          </a:xfrm>
        </p:spPr>
        <p:txBody>
          <a:bodyPr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/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2000"/>
            </a:lvl2pPr>
            <a:lvl3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3pPr>
            <a:lvl4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4pPr>
            <a:lvl5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5pPr>
          </a:lstStyle>
          <a:p>
            <a:pPr lvl="0"/>
            <a:r>
              <a:rPr lang="ru-RU" dirty="0" smtClean="0"/>
              <a:t>Добавить текст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2273300" y="2981813"/>
            <a:ext cx="9729787" cy="1455058"/>
          </a:xfrm>
        </p:spPr>
        <p:txBody>
          <a:bodyPr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/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2000"/>
            </a:lvl2pPr>
            <a:lvl3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3pPr>
            <a:lvl4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4pPr>
            <a:lvl5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5pPr>
          </a:lstStyle>
          <a:p>
            <a:pPr lvl="0"/>
            <a:r>
              <a:rPr lang="ru-RU" dirty="0" smtClean="0"/>
              <a:t>Добавить текст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2273300" y="4718586"/>
            <a:ext cx="9729787" cy="1455058"/>
          </a:xfrm>
        </p:spPr>
        <p:txBody>
          <a:bodyPr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/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2000"/>
            </a:lvl2pPr>
            <a:lvl3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3pPr>
            <a:lvl4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4pPr>
            <a:lvl5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5pPr>
          </a:lstStyle>
          <a:p>
            <a:pPr lvl="0"/>
            <a:r>
              <a:rPr lang="ru-RU" dirty="0" smtClean="0"/>
              <a:t>Добавить текст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  <p:sp>
        <p:nvSpPr>
          <p:cNvPr id="27" name="Oval 26"/>
          <p:cNvSpPr/>
          <p:nvPr userDrawn="1"/>
        </p:nvSpPr>
        <p:spPr>
          <a:xfrm>
            <a:off x="404993" y="4718586"/>
            <a:ext cx="1455058" cy="1455058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Oval 27"/>
          <p:cNvSpPr/>
          <p:nvPr userDrawn="1"/>
        </p:nvSpPr>
        <p:spPr>
          <a:xfrm>
            <a:off x="404993" y="1245041"/>
            <a:ext cx="1455058" cy="1455058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771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O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194392" y="1245326"/>
            <a:ext cx="5825408" cy="49316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Добавить текст со списком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6172200" y="1245326"/>
            <a:ext cx="5830888" cy="49316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Добавить текст со списком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898776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11050" cy="857918"/>
          </a:xfrm>
          <a:prstGeom prst="rect">
            <a:avLst/>
          </a:prstGeom>
        </p:spPr>
      </p:pic>
      <p:sp>
        <p:nvSpPr>
          <p:cNvPr id="11" name="Текст 10"/>
          <p:cNvSpPr>
            <a:spLocks noGrp="1"/>
          </p:cNvSpPr>
          <p:nvPr>
            <p:ph type="body" sz="quarter" idx="11" hasCustomPrompt="1"/>
          </p:nvPr>
        </p:nvSpPr>
        <p:spPr>
          <a:xfrm>
            <a:off x="249754" y="230659"/>
            <a:ext cx="9107487" cy="4980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lang="ru-RU" sz="2400" b="1" i="0" baseline="0" dirty="0" smtClean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457200" indent="0">
              <a:buFontTx/>
              <a:buNone/>
              <a:defRPr lang="ru-RU" dirty="0" smtClean="0"/>
            </a:lvl2pPr>
            <a:lvl3pPr marL="914400" indent="0">
              <a:buFontTx/>
              <a:buNone/>
              <a:defRPr lang="ru-RU" dirty="0" smtClean="0"/>
            </a:lvl3pPr>
            <a:lvl4pPr marL="1371600" indent="0">
              <a:buFontTx/>
              <a:buNone/>
              <a:defRPr lang="ru-RU" dirty="0" smtClean="0"/>
            </a:lvl4pPr>
            <a:lvl5pPr marL="1828800" indent="0">
              <a:buFontTx/>
              <a:buNone/>
              <a:defRPr lang="ru-RU" dirty="0"/>
            </a:lvl5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2"/>
          </p:nvPr>
        </p:nvSpPr>
        <p:spPr>
          <a:xfrm>
            <a:off x="479425" y="1233488"/>
            <a:ext cx="11269663" cy="5183187"/>
          </a:xfrm>
          <a:prstGeom prst="rect">
            <a:avLst/>
          </a:prstGeom>
        </p:spPr>
        <p:txBody>
          <a:bodyPr/>
          <a:lstStyle>
            <a:lvl1pPr>
              <a:buClr>
                <a:srgbClr val="C0000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C0000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C0000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C0000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C00000"/>
              </a:buCl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51552458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3">
          <p15:clr>
            <a:srgbClr val="FBAE40"/>
          </p15:clr>
        </p15:guide>
        <p15:guide id="2" pos="121">
          <p15:clr>
            <a:srgbClr val="FBAE40"/>
          </p15:clr>
        </p15:guide>
        <p15:guide id="3" orient="horz" pos="459">
          <p15:clr>
            <a:srgbClr val="FBAE40"/>
          </p15:clr>
        </p15:guide>
        <p15:guide id="4" pos="5858">
          <p15:clr>
            <a:srgbClr val="FBAE40"/>
          </p15:clr>
        </p15:guide>
        <p15:guide id="5" pos="302">
          <p15:clr>
            <a:srgbClr val="FBAE40"/>
          </p15:clr>
        </p15:guide>
        <p15:guide id="6" pos="7401">
          <p15:clr>
            <a:srgbClr val="FBAE40"/>
          </p15:clr>
        </p15:guide>
        <p15:guide id="7" orient="horz" pos="777">
          <p15:clr>
            <a:srgbClr val="FBAE40"/>
          </p15:clr>
        </p15:guide>
        <p15:guide id="8" orient="horz" pos="4042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 слайда</a:t>
            </a:r>
          </a:p>
        </p:txBody>
      </p:sp>
    </p:spTree>
    <p:extLst>
      <p:ext uri="{BB962C8B-B14F-4D97-AF65-F5344CB8AC3E}">
        <p14:creationId xmlns:p14="http://schemas.microsoft.com/office/powerpoint/2010/main" val="22777883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иллюстр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11050" cy="857918"/>
          </a:xfrm>
          <a:prstGeom prst="rect">
            <a:avLst/>
          </a:prstGeom>
        </p:spPr>
      </p:pic>
      <p:sp>
        <p:nvSpPr>
          <p:cNvPr id="8" name="Текст 10"/>
          <p:cNvSpPr>
            <a:spLocks noGrp="1"/>
          </p:cNvSpPr>
          <p:nvPr>
            <p:ph type="body" sz="quarter" idx="11" hasCustomPrompt="1"/>
          </p:nvPr>
        </p:nvSpPr>
        <p:spPr>
          <a:xfrm>
            <a:off x="192088" y="115888"/>
            <a:ext cx="9107487" cy="6127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lang="ru-RU" sz="2400" dirty="0" smtClean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lang="ru-RU" dirty="0" smtClean="0"/>
            </a:lvl2pPr>
            <a:lvl3pPr marL="914400" indent="0">
              <a:buFontTx/>
              <a:buNone/>
              <a:defRPr lang="ru-RU" dirty="0" smtClean="0"/>
            </a:lvl3pPr>
            <a:lvl4pPr marL="1371600" indent="0">
              <a:buFontTx/>
              <a:buNone/>
              <a:defRPr lang="ru-RU" dirty="0" smtClean="0"/>
            </a:lvl4pPr>
            <a:lvl5pPr marL="1828800" indent="0">
              <a:buFontTx/>
              <a:buNone/>
              <a:defRPr lang="ru-RU" dirty="0"/>
            </a:lvl5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2"/>
          </p:nvPr>
        </p:nvSpPr>
        <p:spPr>
          <a:xfrm>
            <a:off x="479425" y="1233488"/>
            <a:ext cx="11269663" cy="5183187"/>
          </a:xfrm>
          <a:prstGeom prst="rect">
            <a:avLst/>
          </a:prstGeom>
        </p:spPr>
        <p:txBody>
          <a:bodyPr/>
          <a:lstStyle/>
          <a:p>
            <a:r>
              <a:rPr lang="ru-RU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81860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">
          <p15:clr>
            <a:srgbClr val="FBAE40"/>
          </p15:clr>
        </p15:guide>
        <p15:guide id="2" pos="121">
          <p15:clr>
            <a:srgbClr val="FBAE40"/>
          </p15:clr>
        </p15:guide>
        <p15:guide id="3" orient="horz" pos="459">
          <p15:clr>
            <a:srgbClr val="FBAE40"/>
          </p15:clr>
        </p15:guide>
        <p15:guide id="4" orient="horz" pos="777">
          <p15:clr>
            <a:srgbClr val="FBAE40"/>
          </p15:clr>
        </p15:guide>
        <p15:guide id="5" orient="horz" pos="4042">
          <p15:clr>
            <a:srgbClr val="FBAE40"/>
          </p15:clr>
        </p15:guide>
        <p15:guide id="6" pos="302">
          <p15:clr>
            <a:srgbClr val="FBAE40"/>
          </p15:clr>
        </p15:guide>
        <p15:guide id="7" pos="7401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ullets_2_Columns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2273300" y="1245041"/>
            <a:ext cx="3708400" cy="1455058"/>
          </a:xfrm>
        </p:spPr>
        <p:txBody>
          <a:bodyPr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/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2000"/>
            </a:lvl2pPr>
            <a:lvl3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3pPr>
            <a:lvl4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4pPr>
            <a:lvl5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5pPr>
          </a:lstStyle>
          <a:p>
            <a:pPr lvl="0"/>
            <a:r>
              <a:rPr lang="ru-RU" dirty="0"/>
              <a:t>Добавить текст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ru-RU" dirty="0"/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2273300" y="2981813"/>
            <a:ext cx="3708400" cy="1455058"/>
          </a:xfrm>
        </p:spPr>
        <p:txBody>
          <a:bodyPr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/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2000"/>
            </a:lvl2pPr>
            <a:lvl3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3pPr>
            <a:lvl4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4pPr>
            <a:lvl5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5pPr>
          </a:lstStyle>
          <a:p>
            <a:pPr lvl="0"/>
            <a:r>
              <a:rPr lang="ru-RU" dirty="0"/>
              <a:t>Добавить текст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ru-RU" dirty="0"/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2273300" y="4718586"/>
            <a:ext cx="3708400" cy="1455058"/>
          </a:xfrm>
        </p:spPr>
        <p:txBody>
          <a:bodyPr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/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2000"/>
            </a:lvl2pPr>
            <a:lvl3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3pPr>
            <a:lvl4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4pPr>
            <a:lvl5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5pPr>
          </a:lstStyle>
          <a:p>
            <a:pPr lvl="0"/>
            <a:r>
              <a:rPr lang="ru-RU" dirty="0"/>
              <a:t>Добавить текст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ru-RU" dirty="0"/>
          </a:p>
        </p:txBody>
      </p:sp>
      <p:sp>
        <p:nvSpPr>
          <p:cNvPr id="29" name="Text Placehold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8294687" y="1245041"/>
            <a:ext cx="3708400" cy="1455058"/>
          </a:xfrm>
        </p:spPr>
        <p:txBody>
          <a:bodyPr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/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2000"/>
            </a:lvl2pPr>
            <a:lvl3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3pPr>
            <a:lvl4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4pPr>
            <a:lvl5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5pPr>
          </a:lstStyle>
          <a:p>
            <a:pPr lvl="0"/>
            <a:r>
              <a:rPr lang="ru-RU" dirty="0"/>
              <a:t>Добавить текст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ru-RU" dirty="0"/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8294687" y="2981813"/>
            <a:ext cx="3708400" cy="1455058"/>
          </a:xfrm>
        </p:spPr>
        <p:txBody>
          <a:bodyPr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/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2000"/>
            </a:lvl2pPr>
            <a:lvl3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3pPr>
            <a:lvl4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4pPr>
            <a:lvl5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5pPr>
          </a:lstStyle>
          <a:p>
            <a:pPr lvl="0"/>
            <a:r>
              <a:rPr lang="ru-RU" dirty="0"/>
              <a:t>Добавить текст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ru-RU" dirty="0"/>
          </a:p>
        </p:txBody>
      </p:sp>
      <p:sp>
        <p:nvSpPr>
          <p:cNvPr id="31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8294687" y="4718586"/>
            <a:ext cx="3708400" cy="1455058"/>
          </a:xfrm>
        </p:spPr>
        <p:txBody>
          <a:bodyPr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/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2000"/>
            </a:lvl2pPr>
            <a:lvl3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3pPr>
            <a:lvl4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4pPr>
            <a:lvl5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5pPr>
          </a:lstStyle>
          <a:p>
            <a:pPr lvl="0"/>
            <a:r>
              <a:rPr lang="ru-RU" dirty="0"/>
              <a:t>Добавить текст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ru-RU" dirty="0"/>
          </a:p>
        </p:txBody>
      </p:sp>
      <p:sp>
        <p:nvSpPr>
          <p:cNvPr id="9" name="Объект 5"/>
          <p:cNvSpPr>
            <a:spLocks noGrp="1"/>
          </p:cNvSpPr>
          <p:nvPr>
            <p:ph sz="quarter" idx="4"/>
          </p:nvPr>
        </p:nvSpPr>
        <p:spPr>
          <a:xfrm>
            <a:off x="516466" y="1245042"/>
            <a:ext cx="1557868" cy="1455058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ru-RU" dirty="0"/>
          </a:p>
        </p:txBody>
      </p:sp>
      <p:sp>
        <p:nvSpPr>
          <p:cNvPr id="10" name="Объект 5"/>
          <p:cNvSpPr>
            <a:spLocks noGrp="1"/>
          </p:cNvSpPr>
          <p:nvPr>
            <p:ph sz="quarter" idx="31"/>
          </p:nvPr>
        </p:nvSpPr>
        <p:spPr>
          <a:xfrm>
            <a:off x="524930" y="2981814"/>
            <a:ext cx="1557868" cy="1455058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ru-RU" dirty="0"/>
          </a:p>
        </p:txBody>
      </p:sp>
      <p:sp>
        <p:nvSpPr>
          <p:cNvPr id="11" name="Объект 5"/>
          <p:cNvSpPr>
            <a:spLocks noGrp="1"/>
          </p:cNvSpPr>
          <p:nvPr>
            <p:ph sz="quarter" idx="32"/>
          </p:nvPr>
        </p:nvSpPr>
        <p:spPr>
          <a:xfrm>
            <a:off x="524931" y="4718586"/>
            <a:ext cx="1557868" cy="1455058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ru-RU" dirty="0"/>
          </a:p>
        </p:txBody>
      </p:sp>
      <p:sp>
        <p:nvSpPr>
          <p:cNvPr id="12" name="Объект 5"/>
          <p:cNvSpPr>
            <a:spLocks noGrp="1"/>
          </p:cNvSpPr>
          <p:nvPr>
            <p:ph sz="quarter" idx="33"/>
          </p:nvPr>
        </p:nvSpPr>
        <p:spPr>
          <a:xfrm>
            <a:off x="6536264" y="1245042"/>
            <a:ext cx="1557868" cy="1455058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ru-RU" dirty="0"/>
          </a:p>
        </p:txBody>
      </p:sp>
      <p:sp>
        <p:nvSpPr>
          <p:cNvPr id="13" name="Объект 5"/>
          <p:cNvSpPr>
            <a:spLocks noGrp="1"/>
          </p:cNvSpPr>
          <p:nvPr>
            <p:ph sz="quarter" idx="34"/>
          </p:nvPr>
        </p:nvSpPr>
        <p:spPr>
          <a:xfrm>
            <a:off x="6536263" y="2981814"/>
            <a:ext cx="1557868" cy="1455058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ru-RU" dirty="0"/>
          </a:p>
        </p:txBody>
      </p:sp>
      <p:sp>
        <p:nvSpPr>
          <p:cNvPr id="14" name="Объект 5"/>
          <p:cNvSpPr>
            <a:spLocks noGrp="1"/>
          </p:cNvSpPr>
          <p:nvPr>
            <p:ph sz="quarter" idx="35"/>
          </p:nvPr>
        </p:nvSpPr>
        <p:spPr>
          <a:xfrm>
            <a:off x="6536263" y="4718587"/>
            <a:ext cx="1557868" cy="1455058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6395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01761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02868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ullets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819274" y="5141210"/>
            <a:ext cx="10183813" cy="1035753"/>
          </a:xfrm>
        </p:spPr>
        <p:txBody>
          <a:bodyPr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/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2000"/>
            </a:lvl2pPr>
            <a:lvl3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3pPr>
            <a:lvl4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4pPr>
            <a:lvl5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5pPr>
          </a:lstStyle>
          <a:p>
            <a:pPr lvl="0"/>
            <a:r>
              <a:rPr lang="ru-RU" dirty="0"/>
              <a:t>Добавить текст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ru-RU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1819274" y="3843224"/>
            <a:ext cx="10183813" cy="1035753"/>
          </a:xfrm>
        </p:spPr>
        <p:txBody>
          <a:bodyPr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/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2000"/>
            </a:lvl2pPr>
            <a:lvl3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3pPr>
            <a:lvl4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4pPr>
            <a:lvl5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5pPr>
          </a:lstStyle>
          <a:p>
            <a:pPr lvl="0"/>
            <a:r>
              <a:rPr lang="ru-RU" dirty="0"/>
              <a:t>Добавить текст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ru-RU" dirty="0"/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819274" y="2543470"/>
            <a:ext cx="10183813" cy="1035753"/>
          </a:xfrm>
        </p:spPr>
        <p:txBody>
          <a:bodyPr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/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2000"/>
            </a:lvl2pPr>
            <a:lvl3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3pPr>
            <a:lvl4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4pPr>
            <a:lvl5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5pPr>
          </a:lstStyle>
          <a:p>
            <a:pPr lvl="0"/>
            <a:r>
              <a:rPr lang="ru-RU" dirty="0"/>
              <a:t>Добавить текст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ru-RU" dirty="0"/>
          </a:p>
        </p:txBody>
      </p:sp>
      <p:sp>
        <p:nvSpPr>
          <p:cNvPr id="8" name="Объект 5"/>
          <p:cNvSpPr>
            <a:spLocks noGrp="1"/>
          </p:cNvSpPr>
          <p:nvPr>
            <p:ph sz="quarter" idx="4"/>
          </p:nvPr>
        </p:nvSpPr>
        <p:spPr>
          <a:xfrm>
            <a:off x="404993" y="1245042"/>
            <a:ext cx="1056414" cy="1034427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pPr lvl="0"/>
            <a:endParaRPr lang="ru-RU" dirty="0"/>
          </a:p>
        </p:txBody>
      </p:sp>
      <p:sp>
        <p:nvSpPr>
          <p:cNvPr id="10" name="Объект 5"/>
          <p:cNvSpPr>
            <a:spLocks noGrp="1"/>
          </p:cNvSpPr>
          <p:nvPr>
            <p:ph sz="quarter" idx="18"/>
          </p:nvPr>
        </p:nvSpPr>
        <p:spPr>
          <a:xfrm>
            <a:off x="404993" y="2543470"/>
            <a:ext cx="1056414" cy="1034427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pPr lvl="0"/>
            <a:endParaRPr lang="ru-RU" dirty="0"/>
          </a:p>
        </p:txBody>
      </p:sp>
      <p:sp>
        <p:nvSpPr>
          <p:cNvPr id="13" name="Объект 5"/>
          <p:cNvSpPr>
            <a:spLocks noGrp="1"/>
          </p:cNvSpPr>
          <p:nvPr>
            <p:ph sz="quarter" idx="19"/>
          </p:nvPr>
        </p:nvSpPr>
        <p:spPr>
          <a:xfrm>
            <a:off x="404993" y="3844550"/>
            <a:ext cx="1056414" cy="1034427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pPr lvl="0"/>
            <a:endParaRPr lang="ru-RU" dirty="0"/>
          </a:p>
        </p:txBody>
      </p:sp>
      <p:sp>
        <p:nvSpPr>
          <p:cNvPr id="14" name="Объект 5"/>
          <p:cNvSpPr>
            <a:spLocks noGrp="1"/>
          </p:cNvSpPr>
          <p:nvPr>
            <p:ph sz="quarter" idx="20"/>
          </p:nvPr>
        </p:nvSpPr>
        <p:spPr>
          <a:xfrm>
            <a:off x="404993" y="5141210"/>
            <a:ext cx="1056414" cy="1034427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pPr lvl="0"/>
            <a:endParaRPr lang="ru-RU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1819274" y="1245042"/>
            <a:ext cx="10183813" cy="1035753"/>
          </a:xfrm>
        </p:spPr>
        <p:txBody>
          <a:bodyPr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/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2000"/>
            </a:lvl2pPr>
            <a:lvl3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3pPr>
            <a:lvl4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4pPr>
            <a:lvl5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5pPr>
          </a:lstStyle>
          <a:p>
            <a:pPr lvl="0"/>
            <a:r>
              <a:rPr lang="ru-RU" dirty="0"/>
              <a:t>Добавить текст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35892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ullets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5"/>
          <p:cNvSpPr>
            <a:spLocks noGrp="1"/>
          </p:cNvSpPr>
          <p:nvPr>
            <p:ph sz="quarter" idx="4"/>
          </p:nvPr>
        </p:nvSpPr>
        <p:spPr>
          <a:xfrm>
            <a:off x="404993" y="1245042"/>
            <a:ext cx="1455058" cy="1455057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pPr lv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8" name="Объект 5"/>
          <p:cNvSpPr>
            <a:spLocks noGrp="1"/>
          </p:cNvSpPr>
          <p:nvPr>
            <p:ph sz="quarter" idx="24"/>
          </p:nvPr>
        </p:nvSpPr>
        <p:spPr>
          <a:xfrm>
            <a:off x="404993" y="2981814"/>
            <a:ext cx="1455058" cy="1455057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pPr lvl="0"/>
            <a:endParaRPr lang="ru-RU" dirty="0"/>
          </a:p>
        </p:txBody>
      </p:sp>
      <p:sp>
        <p:nvSpPr>
          <p:cNvPr id="9" name="Объект 5"/>
          <p:cNvSpPr>
            <a:spLocks noGrp="1"/>
          </p:cNvSpPr>
          <p:nvPr>
            <p:ph sz="quarter" idx="25"/>
          </p:nvPr>
        </p:nvSpPr>
        <p:spPr>
          <a:xfrm>
            <a:off x="404993" y="4718587"/>
            <a:ext cx="1455058" cy="1455057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pPr lvl="0"/>
            <a:endParaRPr lang="ru-RU" dirty="0"/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2273300" y="1245041"/>
            <a:ext cx="9729787" cy="1455058"/>
          </a:xfrm>
        </p:spPr>
        <p:txBody>
          <a:bodyPr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/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2000"/>
            </a:lvl2pPr>
            <a:lvl3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3pPr>
            <a:lvl4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4pPr>
            <a:lvl5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5pPr>
          </a:lstStyle>
          <a:p>
            <a:pPr lvl="0"/>
            <a:r>
              <a:rPr lang="ru-RU" dirty="0"/>
              <a:t>Добавить текст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ru-RU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2273300" y="2981813"/>
            <a:ext cx="9729787" cy="1455058"/>
          </a:xfrm>
        </p:spPr>
        <p:txBody>
          <a:bodyPr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/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2000"/>
            </a:lvl2pPr>
            <a:lvl3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3pPr>
            <a:lvl4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4pPr>
            <a:lvl5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5pPr>
          </a:lstStyle>
          <a:p>
            <a:pPr lvl="0"/>
            <a:r>
              <a:rPr lang="ru-RU" dirty="0"/>
              <a:t>Добавить текст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ru-RU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2273300" y="4718586"/>
            <a:ext cx="9729787" cy="1455058"/>
          </a:xfrm>
        </p:spPr>
        <p:txBody>
          <a:bodyPr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/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2000"/>
            </a:lvl2pPr>
            <a:lvl3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3pPr>
            <a:lvl4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4pPr>
            <a:lvl5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5pPr>
          </a:lstStyle>
          <a:p>
            <a:pPr lvl="0"/>
            <a:r>
              <a:rPr lang="ru-RU" dirty="0"/>
              <a:t>Добавить текст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518453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2"/>
          <p:cNvSpPr>
            <a:spLocks noGrp="1"/>
          </p:cNvSpPr>
          <p:nvPr>
            <p:ph type="pic" sz="quarter" idx="13"/>
          </p:nvPr>
        </p:nvSpPr>
        <p:spPr>
          <a:xfrm>
            <a:off x="695324" y="387350"/>
            <a:ext cx="7713738" cy="515938"/>
          </a:xfrm>
          <a:solidFill>
            <a:srgbClr val="CC0000"/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CC0000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0" name="Текст 12"/>
          <p:cNvSpPr>
            <a:spLocks noGrp="1"/>
          </p:cNvSpPr>
          <p:nvPr>
            <p:ph type="body" sz="quarter" idx="10"/>
          </p:nvPr>
        </p:nvSpPr>
        <p:spPr>
          <a:xfrm>
            <a:off x="695325" y="387634"/>
            <a:ext cx="8910148" cy="516368"/>
          </a:xfrm>
        </p:spPr>
        <p:txBody>
          <a:bodyPr anchor="ctr"/>
          <a:lstStyle>
            <a:lvl1pPr marL="0" indent="0">
              <a:buNone/>
              <a:defRPr baseline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940" y="0"/>
            <a:ext cx="913688" cy="91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0348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ullets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5"/>
          <p:cNvSpPr>
            <a:spLocks noGrp="1"/>
          </p:cNvSpPr>
          <p:nvPr>
            <p:ph sz="quarter" idx="4"/>
          </p:nvPr>
        </p:nvSpPr>
        <p:spPr>
          <a:xfrm>
            <a:off x="404993" y="1245042"/>
            <a:ext cx="1455058" cy="1455057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8" name="Объект 5"/>
          <p:cNvSpPr>
            <a:spLocks noGrp="1"/>
          </p:cNvSpPr>
          <p:nvPr>
            <p:ph sz="quarter" idx="24"/>
          </p:nvPr>
        </p:nvSpPr>
        <p:spPr>
          <a:xfrm>
            <a:off x="404993" y="2981814"/>
            <a:ext cx="1455058" cy="1455057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Объект 5"/>
          <p:cNvSpPr>
            <a:spLocks noGrp="1"/>
          </p:cNvSpPr>
          <p:nvPr>
            <p:ph sz="quarter" idx="25"/>
          </p:nvPr>
        </p:nvSpPr>
        <p:spPr>
          <a:xfrm>
            <a:off x="404993" y="4718587"/>
            <a:ext cx="1455058" cy="1455057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2273300" y="1245041"/>
            <a:ext cx="9729787" cy="1455058"/>
          </a:xfrm>
        </p:spPr>
        <p:txBody>
          <a:bodyPr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/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2000"/>
            </a:lvl2pPr>
            <a:lvl3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3pPr>
            <a:lvl4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4pPr>
            <a:lvl5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5pPr>
          </a:lstStyle>
          <a:p>
            <a:pPr lvl="0"/>
            <a:r>
              <a:rPr lang="ru-RU" dirty="0" smtClean="0"/>
              <a:t>Добавить текст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2273300" y="2981813"/>
            <a:ext cx="9729787" cy="1455058"/>
          </a:xfrm>
        </p:spPr>
        <p:txBody>
          <a:bodyPr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/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2000"/>
            </a:lvl2pPr>
            <a:lvl3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3pPr>
            <a:lvl4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4pPr>
            <a:lvl5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5pPr>
          </a:lstStyle>
          <a:p>
            <a:pPr lvl="0"/>
            <a:r>
              <a:rPr lang="ru-RU" dirty="0" smtClean="0"/>
              <a:t>Добавить текст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2273300" y="4718586"/>
            <a:ext cx="9729787" cy="1455058"/>
          </a:xfrm>
        </p:spPr>
        <p:txBody>
          <a:bodyPr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/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2000"/>
            </a:lvl2pPr>
            <a:lvl3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3pPr>
            <a:lvl4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4pPr>
            <a:lvl5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5pPr>
          </a:lstStyle>
          <a:p>
            <a:pPr lvl="0"/>
            <a:r>
              <a:rPr lang="ru-RU" dirty="0" smtClean="0"/>
              <a:t>Добавить текст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962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ullets_2_Columns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 userDrawn="1"/>
        </p:nvSpPr>
        <p:spPr>
          <a:xfrm>
            <a:off x="404993" y="2981813"/>
            <a:ext cx="1455058" cy="1455058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2273300" y="1245041"/>
            <a:ext cx="3708400" cy="1455058"/>
          </a:xfrm>
        </p:spPr>
        <p:txBody>
          <a:bodyPr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/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2000"/>
            </a:lvl2pPr>
            <a:lvl3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3pPr>
            <a:lvl4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4pPr>
            <a:lvl5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5pPr>
          </a:lstStyle>
          <a:p>
            <a:pPr lvl="0"/>
            <a:r>
              <a:rPr lang="ru-RU" dirty="0"/>
              <a:t>Добавить текст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ru-RU" dirty="0"/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2273300" y="2981813"/>
            <a:ext cx="3708400" cy="1455058"/>
          </a:xfrm>
        </p:spPr>
        <p:txBody>
          <a:bodyPr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/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2000"/>
            </a:lvl2pPr>
            <a:lvl3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3pPr>
            <a:lvl4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4pPr>
            <a:lvl5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5pPr>
          </a:lstStyle>
          <a:p>
            <a:pPr lvl="0"/>
            <a:r>
              <a:rPr lang="ru-RU" dirty="0"/>
              <a:t>Добавить текст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ru-RU" dirty="0"/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2273300" y="4718586"/>
            <a:ext cx="3708400" cy="1455058"/>
          </a:xfrm>
        </p:spPr>
        <p:txBody>
          <a:bodyPr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/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2000"/>
            </a:lvl2pPr>
            <a:lvl3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3pPr>
            <a:lvl4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4pPr>
            <a:lvl5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5pPr>
          </a:lstStyle>
          <a:p>
            <a:pPr lvl="0"/>
            <a:r>
              <a:rPr lang="ru-RU" dirty="0"/>
              <a:t>Добавить текст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ru-RU" dirty="0"/>
          </a:p>
        </p:txBody>
      </p:sp>
      <p:sp>
        <p:nvSpPr>
          <p:cNvPr id="27" name="Oval 26"/>
          <p:cNvSpPr/>
          <p:nvPr userDrawn="1"/>
        </p:nvSpPr>
        <p:spPr>
          <a:xfrm>
            <a:off x="404993" y="4718586"/>
            <a:ext cx="1455058" cy="1455058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Oval 27"/>
          <p:cNvSpPr/>
          <p:nvPr userDrawn="1"/>
        </p:nvSpPr>
        <p:spPr>
          <a:xfrm>
            <a:off x="404993" y="1245041"/>
            <a:ext cx="1455058" cy="1455058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Oval 24"/>
          <p:cNvSpPr/>
          <p:nvPr userDrawn="1"/>
        </p:nvSpPr>
        <p:spPr>
          <a:xfrm>
            <a:off x="6426380" y="2981813"/>
            <a:ext cx="1455058" cy="1455058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 Placehold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8294687" y="1245041"/>
            <a:ext cx="3708400" cy="1455058"/>
          </a:xfrm>
        </p:spPr>
        <p:txBody>
          <a:bodyPr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/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2000"/>
            </a:lvl2pPr>
            <a:lvl3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3pPr>
            <a:lvl4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4pPr>
            <a:lvl5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5pPr>
          </a:lstStyle>
          <a:p>
            <a:pPr lvl="0"/>
            <a:r>
              <a:rPr lang="ru-RU" dirty="0"/>
              <a:t>Добавить текст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ru-RU" dirty="0"/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8294687" y="2981813"/>
            <a:ext cx="3708400" cy="1455058"/>
          </a:xfrm>
        </p:spPr>
        <p:txBody>
          <a:bodyPr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/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2000"/>
            </a:lvl2pPr>
            <a:lvl3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3pPr>
            <a:lvl4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4pPr>
            <a:lvl5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5pPr>
          </a:lstStyle>
          <a:p>
            <a:pPr lvl="0"/>
            <a:r>
              <a:rPr lang="ru-RU" dirty="0"/>
              <a:t>Добавить текст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ru-RU" dirty="0"/>
          </a:p>
        </p:txBody>
      </p:sp>
      <p:sp>
        <p:nvSpPr>
          <p:cNvPr id="31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8294687" y="4718586"/>
            <a:ext cx="3708400" cy="1455058"/>
          </a:xfrm>
        </p:spPr>
        <p:txBody>
          <a:bodyPr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/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2000"/>
            </a:lvl2pPr>
            <a:lvl3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3pPr>
            <a:lvl4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4pPr>
            <a:lvl5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5pPr>
          </a:lstStyle>
          <a:p>
            <a:pPr lvl="0"/>
            <a:r>
              <a:rPr lang="ru-RU" dirty="0"/>
              <a:t>Добавить текст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ru-RU" dirty="0"/>
          </a:p>
        </p:txBody>
      </p:sp>
      <p:sp>
        <p:nvSpPr>
          <p:cNvPr id="32" name="Oval 31"/>
          <p:cNvSpPr/>
          <p:nvPr userDrawn="1"/>
        </p:nvSpPr>
        <p:spPr>
          <a:xfrm>
            <a:off x="6426380" y="4718586"/>
            <a:ext cx="1455058" cy="1455058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Oval 32"/>
          <p:cNvSpPr/>
          <p:nvPr userDrawn="1"/>
        </p:nvSpPr>
        <p:spPr>
          <a:xfrm>
            <a:off x="6426380" y="1245041"/>
            <a:ext cx="1455058" cy="1455058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713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ullets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 userDrawn="1"/>
        </p:nvSpPr>
        <p:spPr>
          <a:xfrm>
            <a:off x="404993" y="1244599"/>
            <a:ext cx="1034869" cy="1034869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Oval 17"/>
          <p:cNvSpPr/>
          <p:nvPr userDrawn="1"/>
        </p:nvSpPr>
        <p:spPr>
          <a:xfrm>
            <a:off x="404993" y="2544354"/>
            <a:ext cx="1034869" cy="1034869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Oval 18"/>
          <p:cNvSpPr/>
          <p:nvPr userDrawn="1"/>
        </p:nvSpPr>
        <p:spPr>
          <a:xfrm>
            <a:off x="404993" y="3844108"/>
            <a:ext cx="1034869" cy="1034869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Oval 19"/>
          <p:cNvSpPr/>
          <p:nvPr userDrawn="1"/>
        </p:nvSpPr>
        <p:spPr>
          <a:xfrm>
            <a:off x="404993" y="5141210"/>
            <a:ext cx="1034869" cy="1034869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819274" y="5141210"/>
            <a:ext cx="10183813" cy="1035753"/>
          </a:xfrm>
        </p:spPr>
        <p:txBody>
          <a:bodyPr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/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2000"/>
            </a:lvl2pPr>
            <a:lvl3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3pPr>
            <a:lvl4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4pPr>
            <a:lvl5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5pPr>
          </a:lstStyle>
          <a:p>
            <a:pPr lvl="0"/>
            <a:r>
              <a:rPr lang="ru-RU" dirty="0" smtClean="0"/>
              <a:t>Добавить текст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1819274" y="3843224"/>
            <a:ext cx="10183813" cy="1035753"/>
          </a:xfrm>
        </p:spPr>
        <p:txBody>
          <a:bodyPr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/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2000"/>
            </a:lvl2pPr>
            <a:lvl3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3pPr>
            <a:lvl4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4pPr>
            <a:lvl5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5pPr>
          </a:lstStyle>
          <a:p>
            <a:pPr lvl="0"/>
            <a:r>
              <a:rPr lang="ru-RU" dirty="0" smtClean="0"/>
              <a:t>Добавить текст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819274" y="2543470"/>
            <a:ext cx="10183813" cy="1035753"/>
          </a:xfrm>
        </p:spPr>
        <p:txBody>
          <a:bodyPr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/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2000"/>
            </a:lvl2pPr>
            <a:lvl3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3pPr>
            <a:lvl4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4pPr>
            <a:lvl5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5pPr>
          </a:lstStyle>
          <a:p>
            <a:pPr lvl="0"/>
            <a:r>
              <a:rPr lang="ru-RU" dirty="0" smtClean="0"/>
              <a:t>Добавить текст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1819274" y="1245041"/>
            <a:ext cx="10183813" cy="1035753"/>
          </a:xfrm>
        </p:spPr>
        <p:txBody>
          <a:bodyPr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 baseline="0"/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2000"/>
            </a:lvl2pPr>
            <a:lvl3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3pPr>
            <a:lvl4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4pPr>
            <a:lvl5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5pPr>
          </a:lstStyle>
          <a:p>
            <a:pPr lvl="0"/>
            <a:r>
              <a:rPr lang="ru-RU" dirty="0" smtClean="0"/>
              <a:t>Добавить текст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5008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ullets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1819274" y="5141210"/>
            <a:ext cx="10183813" cy="1035753"/>
          </a:xfrm>
        </p:spPr>
        <p:txBody>
          <a:bodyPr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/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2000"/>
            </a:lvl2pPr>
            <a:lvl3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3pPr>
            <a:lvl4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4pPr>
            <a:lvl5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5pPr>
          </a:lstStyle>
          <a:p>
            <a:pPr lvl="0"/>
            <a:r>
              <a:rPr lang="ru-RU" dirty="0" smtClean="0"/>
              <a:t>Добавить текст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1819274" y="3843224"/>
            <a:ext cx="10183813" cy="1035753"/>
          </a:xfrm>
        </p:spPr>
        <p:txBody>
          <a:bodyPr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/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2000"/>
            </a:lvl2pPr>
            <a:lvl3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3pPr>
            <a:lvl4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4pPr>
            <a:lvl5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5pPr>
          </a:lstStyle>
          <a:p>
            <a:pPr lvl="0"/>
            <a:r>
              <a:rPr lang="ru-RU" dirty="0" smtClean="0"/>
              <a:t>Добавить текст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819274" y="2543470"/>
            <a:ext cx="10183813" cy="1035753"/>
          </a:xfrm>
        </p:spPr>
        <p:txBody>
          <a:bodyPr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/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2000"/>
            </a:lvl2pPr>
            <a:lvl3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3pPr>
            <a:lvl4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4pPr>
            <a:lvl5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5pPr>
          </a:lstStyle>
          <a:p>
            <a:pPr lvl="0"/>
            <a:r>
              <a:rPr lang="ru-RU" dirty="0" smtClean="0"/>
              <a:t>Добавить текст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  <p:sp>
        <p:nvSpPr>
          <p:cNvPr id="8" name="Объект 5"/>
          <p:cNvSpPr>
            <a:spLocks noGrp="1"/>
          </p:cNvSpPr>
          <p:nvPr>
            <p:ph sz="quarter" idx="4"/>
          </p:nvPr>
        </p:nvSpPr>
        <p:spPr>
          <a:xfrm>
            <a:off x="404993" y="1245042"/>
            <a:ext cx="1056414" cy="1034427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Объект 5"/>
          <p:cNvSpPr>
            <a:spLocks noGrp="1"/>
          </p:cNvSpPr>
          <p:nvPr>
            <p:ph sz="quarter" idx="18"/>
          </p:nvPr>
        </p:nvSpPr>
        <p:spPr>
          <a:xfrm>
            <a:off x="404993" y="2543470"/>
            <a:ext cx="1056414" cy="1034427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Объект 5"/>
          <p:cNvSpPr>
            <a:spLocks noGrp="1"/>
          </p:cNvSpPr>
          <p:nvPr>
            <p:ph sz="quarter" idx="19"/>
          </p:nvPr>
        </p:nvSpPr>
        <p:spPr>
          <a:xfrm>
            <a:off x="404993" y="3844550"/>
            <a:ext cx="1056414" cy="1034427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5"/>
          <p:cNvSpPr>
            <a:spLocks noGrp="1"/>
          </p:cNvSpPr>
          <p:nvPr>
            <p:ph sz="quarter" idx="20"/>
          </p:nvPr>
        </p:nvSpPr>
        <p:spPr>
          <a:xfrm>
            <a:off x="404993" y="5141210"/>
            <a:ext cx="1056414" cy="1034427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1819274" y="1245042"/>
            <a:ext cx="10183813" cy="1035753"/>
          </a:xfrm>
        </p:spPr>
        <p:txBody>
          <a:bodyPr anchor="ctr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/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2000"/>
            </a:lvl2pPr>
            <a:lvl3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3pPr>
            <a:lvl4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4pPr>
            <a:lvl5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5pPr>
          </a:lstStyle>
          <a:p>
            <a:pPr lvl="0"/>
            <a:r>
              <a:rPr lang="ru-RU" dirty="0" smtClean="0"/>
              <a:t>Добавить текст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4356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ullets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1819274" y="1245041"/>
            <a:ext cx="10183813" cy="80999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/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2pPr>
            <a:lvl3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3pPr>
            <a:lvl4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4pPr>
            <a:lvl5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5pPr>
          </a:lstStyle>
          <a:p>
            <a:pPr lvl="0"/>
            <a:r>
              <a:rPr lang="ru-RU" dirty="0" smtClean="0"/>
              <a:t>Добавить текст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1819274" y="2275524"/>
            <a:ext cx="10183813" cy="80999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/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2pPr>
            <a:lvl3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3pPr>
            <a:lvl4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4pPr>
            <a:lvl5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5pPr>
          </a:lstStyle>
          <a:p>
            <a:pPr lvl="0"/>
            <a:r>
              <a:rPr lang="ru-RU" dirty="0" smtClean="0"/>
              <a:t>Добавить текст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1819274" y="3306007"/>
            <a:ext cx="10183813" cy="80999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/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2pPr>
            <a:lvl3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3pPr>
            <a:lvl4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4pPr>
            <a:lvl5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5pPr>
          </a:lstStyle>
          <a:p>
            <a:pPr lvl="0"/>
            <a:r>
              <a:rPr lang="ru-RU" dirty="0" smtClean="0"/>
              <a:t>Добавить текст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25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1819274" y="4336490"/>
            <a:ext cx="10183813" cy="80999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/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2pPr>
            <a:lvl3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3pPr>
            <a:lvl4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4pPr>
            <a:lvl5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5pPr>
          </a:lstStyle>
          <a:p>
            <a:pPr lvl="0"/>
            <a:r>
              <a:rPr lang="ru-RU" dirty="0" smtClean="0"/>
              <a:t>Добавить текст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5" hasCustomPrompt="1"/>
          </p:nvPr>
        </p:nvSpPr>
        <p:spPr>
          <a:xfrm>
            <a:off x="1819274" y="5366973"/>
            <a:ext cx="10183813" cy="80999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/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2pPr>
            <a:lvl3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3pPr>
            <a:lvl4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4pPr>
            <a:lvl5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5pPr>
          </a:lstStyle>
          <a:p>
            <a:pPr lvl="0"/>
            <a:r>
              <a:rPr lang="ru-RU" dirty="0" smtClean="0"/>
              <a:t>Добавить текст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27" name="Oval 26"/>
          <p:cNvSpPr/>
          <p:nvPr userDrawn="1"/>
        </p:nvSpPr>
        <p:spPr>
          <a:xfrm>
            <a:off x="515142" y="3306008"/>
            <a:ext cx="814570" cy="814570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Oval 27"/>
          <p:cNvSpPr/>
          <p:nvPr userDrawn="1"/>
        </p:nvSpPr>
        <p:spPr>
          <a:xfrm>
            <a:off x="515142" y="2275524"/>
            <a:ext cx="814570" cy="814570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Oval 28"/>
          <p:cNvSpPr/>
          <p:nvPr userDrawn="1"/>
        </p:nvSpPr>
        <p:spPr>
          <a:xfrm>
            <a:off x="515142" y="1245041"/>
            <a:ext cx="814570" cy="814570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Oval 29"/>
          <p:cNvSpPr/>
          <p:nvPr userDrawn="1"/>
        </p:nvSpPr>
        <p:spPr>
          <a:xfrm>
            <a:off x="515142" y="4336490"/>
            <a:ext cx="814570" cy="814570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Oval 30"/>
          <p:cNvSpPr/>
          <p:nvPr userDrawn="1"/>
        </p:nvSpPr>
        <p:spPr>
          <a:xfrm>
            <a:off x="515142" y="5366972"/>
            <a:ext cx="814570" cy="814570"/>
          </a:xfrm>
          <a:prstGeom prst="ellips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679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ullets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Заголовок слайда</a:t>
            </a:r>
            <a:endParaRPr lang="ru-RU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1819274" y="1245041"/>
            <a:ext cx="10183813" cy="80999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/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2pPr>
            <a:lvl3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3pPr>
            <a:lvl4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4pPr>
            <a:lvl5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5pPr>
          </a:lstStyle>
          <a:p>
            <a:pPr lvl="0"/>
            <a:r>
              <a:rPr lang="ru-RU" dirty="0" smtClean="0"/>
              <a:t>Добавить текст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1819274" y="2275524"/>
            <a:ext cx="10183813" cy="80999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/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2pPr>
            <a:lvl3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3pPr>
            <a:lvl4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4pPr>
            <a:lvl5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5pPr>
          </a:lstStyle>
          <a:p>
            <a:pPr lvl="0"/>
            <a:r>
              <a:rPr lang="ru-RU" dirty="0" smtClean="0"/>
              <a:t>Добавить текст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1819274" y="3306007"/>
            <a:ext cx="10183813" cy="80999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/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2pPr>
            <a:lvl3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3pPr>
            <a:lvl4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4pPr>
            <a:lvl5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5pPr>
          </a:lstStyle>
          <a:p>
            <a:pPr lvl="0"/>
            <a:r>
              <a:rPr lang="ru-RU" dirty="0" smtClean="0"/>
              <a:t>Добавить текст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1819274" y="4336490"/>
            <a:ext cx="10183813" cy="80999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/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2pPr>
            <a:lvl3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3pPr>
            <a:lvl4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4pPr>
            <a:lvl5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5pPr>
          </a:lstStyle>
          <a:p>
            <a:pPr lvl="0"/>
            <a:r>
              <a:rPr lang="ru-RU" dirty="0" smtClean="0"/>
              <a:t>Добавить текст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5" hasCustomPrompt="1"/>
          </p:nvPr>
        </p:nvSpPr>
        <p:spPr>
          <a:xfrm>
            <a:off x="1819274" y="5366973"/>
            <a:ext cx="10183813" cy="80999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/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2pPr>
            <a:lvl3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3pPr>
            <a:lvl4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4pPr>
            <a:lvl5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5pPr>
          </a:lstStyle>
          <a:p>
            <a:pPr lvl="0"/>
            <a:r>
              <a:rPr lang="ru-RU" dirty="0" smtClean="0"/>
              <a:t>Добавить текст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8" name="Объект 5"/>
          <p:cNvSpPr>
            <a:spLocks noGrp="1"/>
          </p:cNvSpPr>
          <p:nvPr>
            <p:ph sz="quarter" idx="4"/>
          </p:nvPr>
        </p:nvSpPr>
        <p:spPr>
          <a:xfrm>
            <a:off x="515143" y="1245042"/>
            <a:ext cx="814570" cy="809989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Объект 5"/>
          <p:cNvSpPr>
            <a:spLocks noGrp="1"/>
          </p:cNvSpPr>
          <p:nvPr>
            <p:ph sz="quarter" idx="26"/>
          </p:nvPr>
        </p:nvSpPr>
        <p:spPr>
          <a:xfrm>
            <a:off x="515142" y="4336491"/>
            <a:ext cx="814570" cy="809989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ru-RU" sz="900" dirty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Объект 5"/>
          <p:cNvSpPr>
            <a:spLocks noGrp="1"/>
          </p:cNvSpPr>
          <p:nvPr>
            <p:ph sz="quarter" idx="27"/>
          </p:nvPr>
        </p:nvSpPr>
        <p:spPr>
          <a:xfrm>
            <a:off x="515142" y="3306008"/>
            <a:ext cx="814570" cy="809989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ru-RU" sz="900" dirty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Объект 5"/>
          <p:cNvSpPr>
            <a:spLocks noGrp="1"/>
          </p:cNvSpPr>
          <p:nvPr>
            <p:ph sz="quarter" idx="28"/>
          </p:nvPr>
        </p:nvSpPr>
        <p:spPr>
          <a:xfrm>
            <a:off x="515587" y="5363559"/>
            <a:ext cx="814570" cy="809989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ru-RU" sz="900" dirty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Объект 5"/>
          <p:cNvSpPr>
            <a:spLocks noGrp="1"/>
          </p:cNvSpPr>
          <p:nvPr>
            <p:ph sz="quarter" idx="29"/>
          </p:nvPr>
        </p:nvSpPr>
        <p:spPr>
          <a:xfrm>
            <a:off x="515142" y="2275525"/>
            <a:ext cx="814570" cy="809989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ru-RU" sz="900" dirty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44799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0" y="0"/>
            <a:ext cx="12192000" cy="864000"/>
          </a:xfrm>
          <a:prstGeom prst="rect">
            <a:avLst/>
          </a:prstGeom>
          <a:solidFill>
            <a:srgbClr val="CC0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4392" y="1245326"/>
            <a:ext cx="11808696" cy="49316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Добавить текст со списком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0" name="Rectangle 5"/>
          <p:cNvSpPr>
            <a:spLocks noChangeArrowheads="1"/>
          </p:cNvSpPr>
          <p:nvPr userDrawn="1"/>
        </p:nvSpPr>
        <p:spPr bwMode="auto">
          <a:xfrm>
            <a:off x="9388475" y="191940"/>
            <a:ext cx="2614613" cy="466725"/>
          </a:xfrm>
          <a:prstGeom prst="rect">
            <a:avLst/>
          </a:prstGeom>
          <a:solidFill>
            <a:srgbClr val="CC0000">
              <a:alpha val="6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Rectangle 6"/>
          <p:cNvSpPr>
            <a:spLocks noChangeArrowheads="1"/>
          </p:cNvSpPr>
          <p:nvPr userDrawn="1"/>
        </p:nvSpPr>
        <p:spPr bwMode="auto">
          <a:xfrm>
            <a:off x="9390063" y="191941"/>
            <a:ext cx="2614613" cy="466725"/>
          </a:xfrm>
          <a:prstGeom prst="rect">
            <a:avLst/>
          </a:prstGeom>
          <a:noFill/>
          <a:ln w="15875" cap="flat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Freeform 7"/>
          <p:cNvSpPr>
            <a:spLocks noEditPoints="1"/>
          </p:cNvSpPr>
          <p:nvPr userDrawn="1"/>
        </p:nvSpPr>
        <p:spPr bwMode="auto">
          <a:xfrm>
            <a:off x="9596438" y="379266"/>
            <a:ext cx="2201863" cy="92075"/>
          </a:xfrm>
          <a:custGeom>
            <a:avLst/>
            <a:gdLst>
              <a:gd name="T0" fmla="*/ 337 w 692"/>
              <a:gd name="T1" fmla="*/ 0 h 29"/>
              <a:gd name="T2" fmla="*/ 337 w 692"/>
              <a:gd name="T3" fmla="*/ 29 h 29"/>
              <a:gd name="T4" fmla="*/ 317 w 692"/>
              <a:gd name="T5" fmla="*/ 22 h 29"/>
              <a:gd name="T6" fmla="*/ 317 w 692"/>
              <a:gd name="T7" fmla="*/ 7 h 29"/>
              <a:gd name="T8" fmla="*/ 177 w 692"/>
              <a:gd name="T9" fmla="*/ 0 h 29"/>
              <a:gd name="T10" fmla="*/ 196 w 692"/>
              <a:gd name="T11" fmla="*/ 20 h 29"/>
              <a:gd name="T12" fmla="*/ 293 w 692"/>
              <a:gd name="T13" fmla="*/ 23 h 29"/>
              <a:gd name="T14" fmla="*/ 273 w 692"/>
              <a:gd name="T15" fmla="*/ 0 h 29"/>
              <a:gd name="T16" fmla="*/ 248 w 692"/>
              <a:gd name="T17" fmla="*/ 7 h 29"/>
              <a:gd name="T18" fmla="*/ 223 w 692"/>
              <a:gd name="T19" fmla="*/ 29 h 29"/>
              <a:gd name="T20" fmla="*/ 223 w 692"/>
              <a:gd name="T21" fmla="*/ 23 h 29"/>
              <a:gd name="T22" fmla="*/ 221 w 692"/>
              <a:gd name="T23" fmla="*/ 11 h 29"/>
              <a:gd name="T24" fmla="*/ 39 w 692"/>
              <a:gd name="T25" fmla="*/ 7 h 29"/>
              <a:gd name="T26" fmla="*/ 71 w 692"/>
              <a:gd name="T27" fmla="*/ 22 h 29"/>
              <a:gd name="T28" fmla="*/ 46 w 692"/>
              <a:gd name="T29" fmla="*/ 23 h 29"/>
              <a:gd name="T30" fmla="*/ 66 w 692"/>
              <a:gd name="T31" fmla="*/ 7 h 29"/>
              <a:gd name="T32" fmla="*/ 148 w 692"/>
              <a:gd name="T33" fmla="*/ 29 h 29"/>
              <a:gd name="T34" fmla="*/ 160 w 692"/>
              <a:gd name="T35" fmla="*/ 0 h 29"/>
              <a:gd name="T36" fmla="*/ 7 w 692"/>
              <a:gd name="T37" fmla="*/ 0 h 29"/>
              <a:gd name="T38" fmla="*/ 27 w 692"/>
              <a:gd name="T39" fmla="*/ 7 h 29"/>
              <a:gd name="T40" fmla="*/ 0 w 692"/>
              <a:gd name="T41" fmla="*/ 29 h 29"/>
              <a:gd name="T42" fmla="*/ 33 w 692"/>
              <a:gd name="T43" fmla="*/ 10 h 29"/>
              <a:gd name="T44" fmla="*/ 122 w 692"/>
              <a:gd name="T45" fmla="*/ 0 h 29"/>
              <a:gd name="T46" fmla="*/ 104 w 692"/>
              <a:gd name="T47" fmla="*/ 7 h 29"/>
              <a:gd name="T48" fmla="*/ 77 w 692"/>
              <a:gd name="T49" fmla="*/ 10 h 29"/>
              <a:gd name="T50" fmla="*/ 103 w 692"/>
              <a:gd name="T51" fmla="*/ 23 h 29"/>
              <a:gd name="T52" fmla="*/ 110 w 692"/>
              <a:gd name="T53" fmla="*/ 22 h 29"/>
              <a:gd name="T54" fmla="*/ 83 w 692"/>
              <a:gd name="T55" fmla="*/ 7 h 29"/>
              <a:gd name="T56" fmla="*/ 166 w 692"/>
              <a:gd name="T57" fmla="*/ 0 h 29"/>
              <a:gd name="T58" fmla="*/ 609 w 692"/>
              <a:gd name="T59" fmla="*/ 0 h 29"/>
              <a:gd name="T60" fmla="*/ 603 w 692"/>
              <a:gd name="T61" fmla="*/ 7 h 29"/>
              <a:gd name="T62" fmla="*/ 578 w 692"/>
              <a:gd name="T63" fmla="*/ 29 h 29"/>
              <a:gd name="T64" fmla="*/ 582 w 692"/>
              <a:gd name="T65" fmla="*/ 11 h 29"/>
              <a:gd name="T66" fmla="*/ 596 w 692"/>
              <a:gd name="T67" fmla="*/ 23 h 29"/>
              <a:gd name="T68" fmla="*/ 685 w 692"/>
              <a:gd name="T69" fmla="*/ 11 h 29"/>
              <a:gd name="T70" fmla="*/ 685 w 692"/>
              <a:gd name="T71" fmla="*/ 6 h 29"/>
              <a:gd name="T72" fmla="*/ 659 w 692"/>
              <a:gd name="T73" fmla="*/ 7 h 29"/>
              <a:gd name="T74" fmla="*/ 686 w 692"/>
              <a:gd name="T75" fmla="*/ 22 h 29"/>
              <a:gd name="T76" fmla="*/ 685 w 692"/>
              <a:gd name="T77" fmla="*/ 29 h 29"/>
              <a:gd name="T78" fmla="*/ 512 w 692"/>
              <a:gd name="T79" fmla="*/ 7 h 29"/>
              <a:gd name="T80" fmla="*/ 513 w 692"/>
              <a:gd name="T81" fmla="*/ 29 h 29"/>
              <a:gd name="T82" fmla="*/ 628 w 692"/>
              <a:gd name="T83" fmla="*/ 6 h 29"/>
              <a:gd name="T84" fmla="*/ 628 w 692"/>
              <a:gd name="T85" fmla="*/ 0 h 29"/>
              <a:gd name="T86" fmla="*/ 653 w 692"/>
              <a:gd name="T87" fmla="*/ 22 h 29"/>
              <a:gd name="T88" fmla="*/ 626 w 692"/>
              <a:gd name="T89" fmla="*/ 17 h 29"/>
              <a:gd name="T90" fmla="*/ 628 w 692"/>
              <a:gd name="T91" fmla="*/ 6 h 29"/>
              <a:gd name="T92" fmla="*/ 532 w 692"/>
              <a:gd name="T93" fmla="*/ 21 h 29"/>
              <a:gd name="T94" fmla="*/ 565 w 692"/>
              <a:gd name="T95" fmla="*/ 7 h 29"/>
              <a:gd name="T96" fmla="*/ 538 w 692"/>
              <a:gd name="T97" fmla="*/ 22 h 29"/>
              <a:gd name="T98" fmla="*/ 559 w 692"/>
              <a:gd name="T99" fmla="*/ 22 h 29"/>
              <a:gd name="T100" fmla="*/ 375 w 692"/>
              <a:gd name="T101" fmla="*/ 0 h 29"/>
              <a:gd name="T102" fmla="*/ 375 w 692"/>
              <a:gd name="T103" fmla="*/ 29 h 29"/>
              <a:gd name="T104" fmla="*/ 355 w 692"/>
              <a:gd name="T105" fmla="*/ 22 h 29"/>
              <a:gd name="T106" fmla="*/ 454 w 692"/>
              <a:gd name="T107" fmla="*/ 19 h 29"/>
              <a:gd name="T108" fmla="*/ 432 w 692"/>
              <a:gd name="T109" fmla="*/ 10 h 29"/>
              <a:gd name="T110" fmla="*/ 456 w 692"/>
              <a:gd name="T111" fmla="*/ 0 h 29"/>
              <a:gd name="T112" fmla="*/ 395 w 692"/>
              <a:gd name="T113" fmla="*/ 0 h 29"/>
              <a:gd name="T114" fmla="*/ 415 w 692"/>
              <a:gd name="T115" fmla="*/ 17 h 29"/>
              <a:gd name="T116" fmla="*/ 421 w 692"/>
              <a:gd name="T117" fmla="*/ 0 h 29"/>
              <a:gd name="T118" fmla="*/ 474 w 692"/>
              <a:gd name="T119" fmla="*/ 0 h 29"/>
              <a:gd name="T120" fmla="*/ 493 w 692"/>
              <a:gd name="T121" fmla="*/ 29 h 29"/>
              <a:gd name="T122" fmla="*/ 493 w 692"/>
              <a:gd name="T123" fmla="*/ 23 h 29"/>
              <a:gd name="T124" fmla="*/ 493 w 692"/>
              <a:gd name="T125" fmla="*/ 6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92" h="29">
                <a:moveTo>
                  <a:pt x="318" y="6"/>
                </a:moveTo>
                <a:cubicBezTo>
                  <a:pt x="337" y="6"/>
                  <a:pt x="337" y="6"/>
                  <a:pt x="337" y="6"/>
                </a:cubicBezTo>
                <a:cubicBezTo>
                  <a:pt x="337" y="6"/>
                  <a:pt x="338" y="6"/>
                  <a:pt x="338" y="7"/>
                </a:cubicBezTo>
                <a:cubicBezTo>
                  <a:pt x="344" y="7"/>
                  <a:pt x="344" y="7"/>
                  <a:pt x="344" y="7"/>
                </a:cubicBezTo>
                <a:cubicBezTo>
                  <a:pt x="344" y="3"/>
                  <a:pt x="340" y="0"/>
                  <a:pt x="337" y="0"/>
                </a:cubicBezTo>
                <a:cubicBezTo>
                  <a:pt x="318" y="0"/>
                  <a:pt x="318" y="0"/>
                  <a:pt x="318" y="0"/>
                </a:cubicBezTo>
                <a:cubicBezTo>
                  <a:pt x="314" y="0"/>
                  <a:pt x="311" y="3"/>
                  <a:pt x="311" y="7"/>
                </a:cubicBezTo>
                <a:cubicBezTo>
                  <a:pt x="311" y="22"/>
                  <a:pt x="311" y="22"/>
                  <a:pt x="311" y="22"/>
                </a:cubicBezTo>
                <a:cubicBezTo>
                  <a:pt x="311" y="26"/>
                  <a:pt x="314" y="29"/>
                  <a:pt x="318" y="29"/>
                </a:cubicBezTo>
                <a:cubicBezTo>
                  <a:pt x="337" y="29"/>
                  <a:pt x="337" y="29"/>
                  <a:pt x="337" y="29"/>
                </a:cubicBezTo>
                <a:cubicBezTo>
                  <a:pt x="340" y="29"/>
                  <a:pt x="344" y="26"/>
                  <a:pt x="344" y="22"/>
                </a:cubicBezTo>
                <a:cubicBezTo>
                  <a:pt x="338" y="22"/>
                  <a:pt x="338" y="22"/>
                  <a:pt x="338" y="22"/>
                </a:cubicBezTo>
                <a:cubicBezTo>
                  <a:pt x="338" y="22"/>
                  <a:pt x="337" y="23"/>
                  <a:pt x="337" y="23"/>
                </a:cubicBezTo>
                <a:cubicBezTo>
                  <a:pt x="318" y="23"/>
                  <a:pt x="318" y="23"/>
                  <a:pt x="318" y="23"/>
                </a:cubicBezTo>
                <a:cubicBezTo>
                  <a:pt x="318" y="23"/>
                  <a:pt x="317" y="22"/>
                  <a:pt x="317" y="22"/>
                </a:cubicBezTo>
                <a:cubicBezTo>
                  <a:pt x="317" y="17"/>
                  <a:pt x="317" y="17"/>
                  <a:pt x="317" y="17"/>
                </a:cubicBezTo>
                <a:cubicBezTo>
                  <a:pt x="337" y="17"/>
                  <a:pt x="337" y="17"/>
                  <a:pt x="337" y="17"/>
                </a:cubicBezTo>
                <a:cubicBezTo>
                  <a:pt x="337" y="11"/>
                  <a:pt x="337" y="11"/>
                  <a:pt x="337" y="11"/>
                </a:cubicBezTo>
                <a:cubicBezTo>
                  <a:pt x="317" y="11"/>
                  <a:pt x="317" y="11"/>
                  <a:pt x="317" y="11"/>
                </a:cubicBezTo>
                <a:cubicBezTo>
                  <a:pt x="317" y="7"/>
                  <a:pt x="317" y="7"/>
                  <a:pt x="317" y="7"/>
                </a:cubicBezTo>
                <a:cubicBezTo>
                  <a:pt x="317" y="6"/>
                  <a:pt x="318" y="6"/>
                  <a:pt x="318" y="6"/>
                </a:cubicBezTo>
                <a:moveTo>
                  <a:pt x="196" y="20"/>
                </a:moveTo>
                <a:cubicBezTo>
                  <a:pt x="195" y="21"/>
                  <a:pt x="194" y="21"/>
                  <a:pt x="194" y="20"/>
                </a:cubicBezTo>
                <a:cubicBezTo>
                  <a:pt x="184" y="0"/>
                  <a:pt x="184" y="0"/>
                  <a:pt x="184" y="0"/>
                </a:cubicBezTo>
                <a:cubicBezTo>
                  <a:pt x="177" y="0"/>
                  <a:pt x="177" y="0"/>
                  <a:pt x="177" y="0"/>
                </a:cubicBezTo>
                <a:cubicBezTo>
                  <a:pt x="192" y="29"/>
                  <a:pt x="192" y="29"/>
                  <a:pt x="192" y="29"/>
                </a:cubicBezTo>
                <a:cubicBezTo>
                  <a:pt x="196" y="29"/>
                  <a:pt x="199" y="26"/>
                  <a:pt x="202" y="19"/>
                </a:cubicBezTo>
                <a:cubicBezTo>
                  <a:pt x="212" y="0"/>
                  <a:pt x="212" y="0"/>
                  <a:pt x="212" y="0"/>
                </a:cubicBezTo>
                <a:cubicBezTo>
                  <a:pt x="206" y="0"/>
                  <a:pt x="206" y="0"/>
                  <a:pt x="206" y="0"/>
                </a:cubicBezTo>
                <a:lnTo>
                  <a:pt x="196" y="20"/>
                </a:lnTo>
                <a:close/>
                <a:moveTo>
                  <a:pt x="273" y="6"/>
                </a:moveTo>
                <a:cubicBezTo>
                  <a:pt x="286" y="6"/>
                  <a:pt x="286" y="6"/>
                  <a:pt x="286" y="6"/>
                </a:cubicBezTo>
                <a:cubicBezTo>
                  <a:pt x="286" y="22"/>
                  <a:pt x="286" y="22"/>
                  <a:pt x="286" y="22"/>
                </a:cubicBezTo>
                <a:cubicBezTo>
                  <a:pt x="286" y="26"/>
                  <a:pt x="289" y="29"/>
                  <a:pt x="293" y="29"/>
                </a:cubicBezTo>
                <a:cubicBezTo>
                  <a:pt x="293" y="23"/>
                  <a:pt x="293" y="23"/>
                  <a:pt x="293" y="23"/>
                </a:cubicBezTo>
                <a:cubicBezTo>
                  <a:pt x="293" y="23"/>
                  <a:pt x="292" y="22"/>
                  <a:pt x="292" y="22"/>
                </a:cubicBezTo>
                <a:cubicBezTo>
                  <a:pt x="292" y="6"/>
                  <a:pt x="292" y="6"/>
                  <a:pt x="292" y="6"/>
                </a:cubicBezTo>
                <a:cubicBezTo>
                  <a:pt x="305" y="6"/>
                  <a:pt x="305" y="6"/>
                  <a:pt x="305" y="6"/>
                </a:cubicBezTo>
                <a:cubicBezTo>
                  <a:pt x="305" y="0"/>
                  <a:pt x="305" y="0"/>
                  <a:pt x="305" y="0"/>
                </a:cubicBezTo>
                <a:cubicBezTo>
                  <a:pt x="273" y="0"/>
                  <a:pt x="273" y="0"/>
                  <a:pt x="273" y="0"/>
                </a:cubicBezTo>
                <a:lnTo>
                  <a:pt x="273" y="6"/>
                </a:lnTo>
                <a:close/>
                <a:moveTo>
                  <a:pt x="223" y="6"/>
                </a:moveTo>
                <a:cubicBezTo>
                  <a:pt x="241" y="6"/>
                  <a:pt x="241" y="6"/>
                  <a:pt x="241" y="6"/>
                </a:cubicBezTo>
                <a:cubicBezTo>
                  <a:pt x="242" y="6"/>
                  <a:pt x="242" y="6"/>
                  <a:pt x="242" y="7"/>
                </a:cubicBezTo>
                <a:cubicBezTo>
                  <a:pt x="248" y="7"/>
                  <a:pt x="248" y="7"/>
                  <a:pt x="248" y="7"/>
                </a:cubicBezTo>
                <a:cubicBezTo>
                  <a:pt x="248" y="3"/>
                  <a:pt x="245" y="0"/>
                  <a:pt x="241" y="0"/>
                </a:cubicBezTo>
                <a:cubicBezTo>
                  <a:pt x="223" y="0"/>
                  <a:pt x="223" y="0"/>
                  <a:pt x="223" y="0"/>
                </a:cubicBezTo>
                <a:cubicBezTo>
                  <a:pt x="219" y="0"/>
                  <a:pt x="215" y="3"/>
                  <a:pt x="215" y="7"/>
                </a:cubicBezTo>
                <a:cubicBezTo>
                  <a:pt x="215" y="22"/>
                  <a:pt x="215" y="22"/>
                  <a:pt x="215" y="22"/>
                </a:cubicBezTo>
                <a:cubicBezTo>
                  <a:pt x="215" y="26"/>
                  <a:pt x="219" y="29"/>
                  <a:pt x="223" y="29"/>
                </a:cubicBezTo>
                <a:cubicBezTo>
                  <a:pt x="241" y="29"/>
                  <a:pt x="241" y="29"/>
                  <a:pt x="241" y="29"/>
                </a:cubicBezTo>
                <a:cubicBezTo>
                  <a:pt x="245" y="29"/>
                  <a:pt x="248" y="26"/>
                  <a:pt x="248" y="22"/>
                </a:cubicBezTo>
                <a:cubicBezTo>
                  <a:pt x="242" y="22"/>
                  <a:pt x="242" y="22"/>
                  <a:pt x="242" y="22"/>
                </a:cubicBezTo>
                <a:cubicBezTo>
                  <a:pt x="242" y="22"/>
                  <a:pt x="242" y="23"/>
                  <a:pt x="241" y="23"/>
                </a:cubicBezTo>
                <a:cubicBezTo>
                  <a:pt x="223" y="23"/>
                  <a:pt x="223" y="23"/>
                  <a:pt x="223" y="23"/>
                </a:cubicBezTo>
                <a:cubicBezTo>
                  <a:pt x="222" y="23"/>
                  <a:pt x="221" y="22"/>
                  <a:pt x="221" y="22"/>
                </a:cubicBezTo>
                <a:cubicBezTo>
                  <a:pt x="221" y="17"/>
                  <a:pt x="221" y="17"/>
                  <a:pt x="221" y="17"/>
                </a:cubicBezTo>
                <a:cubicBezTo>
                  <a:pt x="241" y="17"/>
                  <a:pt x="241" y="17"/>
                  <a:pt x="241" y="17"/>
                </a:cubicBezTo>
                <a:cubicBezTo>
                  <a:pt x="241" y="11"/>
                  <a:pt x="241" y="11"/>
                  <a:pt x="241" y="11"/>
                </a:cubicBezTo>
                <a:cubicBezTo>
                  <a:pt x="221" y="11"/>
                  <a:pt x="221" y="11"/>
                  <a:pt x="221" y="11"/>
                </a:cubicBezTo>
                <a:cubicBezTo>
                  <a:pt x="221" y="7"/>
                  <a:pt x="221" y="7"/>
                  <a:pt x="221" y="7"/>
                </a:cubicBezTo>
                <a:cubicBezTo>
                  <a:pt x="221" y="6"/>
                  <a:pt x="222" y="6"/>
                  <a:pt x="223" y="6"/>
                </a:cubicBezTo>
                <a:moveTo>
                  <a:pt x="64" y="0"/>
                </a:moveTo>
                <a:cubicBezTo>
                  <a:pt x="46" y="0"/>
                  <a:pt x="46" y="0"/>
                  <a:pt x="46" y="0"/>
                </a:cubicBezTo>
                <a:cubicBezTo>
                  <a:pt x="42" y="0"/>
                  <a:pt x="39" y="3"/>
                  <a:pt x="39" y="7"/>
                </a:cubicBezTo>
                <a:cubicBezTo>
                  <a:pt x="39" y="21"/>
                  <a:pt x="39" y="21"/>
                  <a:pt x="39" y="21"/>
                </a:cubicBezTo>
                <a:cubicBezTo>
                  <a:pt x="39" y="25"/>
                  <a:pt x="42" y="29"/>
                  <a:pt x="46" y="29"/>
                </a:cubicBezTo>
                <a:cubicBezTo>
                  <a:pt x="46" y="29"/>
                  <a:pt x="46" y="29"/>
                  <a:pt x="46" y="29"/>
                </a:cubicBezTo>
                <a:cubicBezTo>
                  <a:pt x="64" y="29"/>
                  <a:pt x="64" y="29"/>
                  <a:pt x="64" y="29"/>
                </a:cubicBezTo>
                <a:cubicBezTo>
                  <a:pt x="68" y="29"/>
                  <a:pt x="71" y="26"/>
                  <a:pt x="71" y="22"/>
                </a:cubicBezTo>
                <a:cubicBezTo>
                  <a:pt x="71" y="7"/>
                  <a:pt x="71" y="7"/>
                  <a:pt x="71" y="7"/>
                </a:cubicBezTo>
                <a:cubicBezTo>
                  <a:pt x="71" y="3"/>
                  <a:pt x="68" y="0"/>
                  <a:pt x="64" y="0"/>
                </a:cubicBezTo>
                <a:moveTo>
                  <a:pt x="66" y="22"/>
                </a:moveTo>
                <a:cubicBezTo>
                  <a:pt x="66" y="22"/>
                  <a:pt x="65" y="23"/>
                  <a:pt x="64" y="23"/>
                </a:cubicBezTo>
                <a:cubicBezTo>
                  <a:pt x="46" y="23"/>
                  <a:pt x="46" y="23"/>
                  <a:pt x="46" y="23"/>
                </a:cubicBezTo>
                <a:cubicBezTo>
                  <a:pt x="45" y="23"/>
                  <a:pt x="45" y="22"/>
                  <a:pt x="45" y="22"/>
                </a:cubicBezTo>
                <a:cubicBezTo>
                  <a:pt x="45" y="7"/>
                  <a:pt x="45" y="7"/>
                  <a:pt x="45" y="7"/>
                </a:cubicBezTo>
                <a:cubicBezTo>
                  <a:pt x="45" y="6"/>
                  <a:pt x="45" y="6"/>
                  <a:pt x="46" y="6"/>
                </a:cubicBezTo>
                <a:cubicBezTo>
                  <a:pt x="64" y="6"/>
                  <a:pt x="64" y="6"/>
                  <a:pt x="64" y="6"/>
                </a:cubicBezTo>
                <a:cubicBezTo>
                  <a:pt x="65" y="6"/>
                  <a:pt x="66" y="6"/>
                  <a:pt x="66" y="7"/>
                </a:cubicBezTo>
                <a:lnTo>
                  <a:pt x="66" y="22"/>
                </a:lnTo>
                <a:close/>
                <a:moveTo>
                  <a:pt x="127" y="6"/>
                </a:moveTo>
                <a:cubicBezTo>
                  <a:pt x="141" y="6"/>
                  <a:pt x="141" y="6"/>
                  <a:pt x="141" y="6"/>
                </a:cubicBezTo>
                <a:cubicBezTo>
                  <a:pt x="141" y="22"/>
                  <a:pt x="141" y="22"/>
                  <a:pt x="141" y="22"/>
                </a:cubicBezTo>
                <a:cubicBezTo>
                  <a:pt x="141" y="26"/>
                  <a:pt x="144" y="29"/>
                  <a:pt x="148" y="29"/>
                </a:cubicBezTo>
                <a:cubicBezTo>
                  <a:pt x="148" y="23"/>
                  <a:pt x="148" y="23"/>
                  <a:pt x="148" y="23"/>
                </a:cubicBezTo>
                <a:cubicBezTo>
                  <a:pt x="147" y="23"/>
                  <a:pt x="147" y="22"/>
                  <a:pt x="147" y="22"/>
                </a:cubicBezTo>
                <a:cubicBezTo>
                  <a:pt x="147" y="6"/>
                  <a:pt x="147" y="6"/>
                  <a:pt x="147" y="6"/>
                </a:cubicBezTo>
                <a:cubicBezTo>
                  <a:pt x="160" y="6"/>
                  <a:pt x="160" y="6"/>
                  <a:pt x="160" y="6"/>
                </a:cubicBezTo>
                <a:cubicBezTo>
                  <a:pt x="160" y="0"/>
                  <a:pt x="160" y="0"/>
                  <a:pt x="160" y="0"/>
                </a:cubicBezTo>
                <a:cubicBezTo>
                  <a:pt x="127" y="0"/>
                  <a:pt x="127" y="0"/>
                  <a:pt x="127" y="0"/>
                </a:cubicBezTo>
                <a:lnTo>
                  <a:pt x="127" y="6"/>
                </a:lnTo>
                <a:close/>
                <a:moveTo>
                  <a:pt x="26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cubicBezTo>
                  <a:pt x="3" y="0"/>
                  <a:pt x="0" y="3"/>
                  <a:pt x="0" y="7"/>
                </a:cubicBezTo>
                <a:cubicBezTo>
                  <a:pt x="6" y="7"/>
                  <a:pt x="6" y="7"/>
                  <a:pt x="6" y="7"/>
                </a:cubicBezTo>
                <a:cubicBezTo>
                  <a:pt x="6" y="6"/>
                  <a:pt x="7" y="6"/>
                  <a:pt x="7" y="6"/>
                </a:cubicBezTo>
                <a:cubicBezTo>
                  <a:pt x="26" y="6"/>
                  <a:pt x="26" y="6"/>
                  <a:pt x="26" y="6"/>
                </a:cubicBezTo>
                <a:cubicBezTo>
                  <a:pt x="26" y="6"/>
                  <a:pt x="27" y="6"/>
                  <a:pt x="27" y="7"/>
                </a:cubicBezTo>
                <a:cubicBezTo>
                  <a:pt x="27" y="10"/>
                  <a:pt x="27" y="10"/>
                  <a:pt x="27" y="10"/>
                </a:cubicBezTo>
                <a:cubicBezTo>
                  <a:pt x="27" y="11"/>
                  <a:pt x="26" y="11"/>
                  <a:pt x="26" y="11"/>
                </a:cubicBezTo>
                <a:cubicBezTo>
                  <a:pt x="7" y="11"/>
                  <a:pt x="7" y="11"/>
                  <a:pt x="7" y="11"/>
                </a:cubicBezTo>
                <a:cubicBezTo>
                  <a:pt x="3" y="11"/>
                  <a:pt x="0" y="15"/>
                  <a:pt x="0" y="18"/>
                </a:cubicBezTo>
                <a:cubicBezTo>
                  <a:pt x="0" y="29"/>
                  <a:pt x="0" y="29"/>
                  <a:pt x="0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18"/>
                  <a:pt x="7" y="17"/>
                  <a:pt x="7" y="17"/>
                </a:cubicBezTo>
                <a:cubicBezTo>
                  <a:pt x="26" y="17"/>
                  <a:pt x="26" y="17"/>
                  <a:pt x="26" y="17"/>
                </a:cubicBezTo>
                <a:cubicBezTo>
                  <a:pt x="30" y="17"/>
                  <a:pt x="33" y="14"/>
                  <a:pt x="33" y="10"/>
                </a:cubicBezTo>
                <a:cubicBezTo>
                  <a:pt x="33" y="7"/>
                  <a:pt x="33" y="7"/>
                  <a:pt x="33" y="7"/>
                </a:cubicBezTo>
                <a:cubicBezTo>
                  <a:pt x="33" y="3"/>
                  <a:pt x="30" y="0"/>
                  <a:pt x="26" y="0"/>
                </a:cubicBezTo>
                <a:moveTo>
                  <a:pt x="116" y="29"/>
                </a:moveTo>
                <a:cubicBezTo>
                  <a:pt x="122" y="29"/>
                  <a:pt x="122" y="29"/>
                  <a:pt x="122" y="29"/>
                </a:cubicBezTo>
                <a:cubicBezTo>
                  <a:pt x="122" y="0"/>
                  <a:pt x="122" y="0"/>
                  <a:pt x="122" y="0"/>
                </a:cubicBezTo>
                <a:cubicBezTo>
                  <a:pt x="116" y="0"/>
                  <a:pt x="116" y="0"/>
                  <a:pt x="116" y="0"/>
                </a:cubicBezTo>
                <a:lnTo>
                  <a:pt x="116" y="29"/>
                </a:lnTo>
                <a:close/>
                <a:moveTo>
                  <a:pt x="84" y="6"/>
                </a:moveTo>
                <a:cubicBezTo>
                  <a:pt x="103" y="6"/>
                  <a:pt x="103" y="6"/>
                  <a:pt x="103" y="6"/>
                </a:cubicBezTo>
                <a:cubicBezTo>
                  <a:pt x="103" y="6"/>
                  <a:pt x="104" y="6"/>
                  <a:pt x="104" y="7"/>
                </a:cubicBezTo>
                <a:cubicBezTo>
                  <a:pt x="110" y="7"/>
                  <a:pt x="110" y="7"/>
                  <a:pt x="110" y="7"/>
                </a:cubicBezTo>
                <a:cubicBezTo>
                  <a:pt x="110" y="3"/>
                  <a:pt x="107" y="0"/>
                  <a:pt x="103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80" y="0"/>
                  <a:pt x="77" y="3"/>
                  <a:pt x="77" y="7"/>
                </a:cubicBezTo>
                <a:cubicBezTo>
                  <a:pt x="77" y="10"/>
                  <a:pt x="77" y="10"/>
                  <a:pt x="77" y="10"/>
                </a:cubicBezTo>
                <a:cubicBezTo>
                  <a:pt x="77" y="14"/>
                  <a:pt x="80" y="17"/>
                  <a:pt x="84" y="17"/>
                </a:cubicBezTo>
                <a:cubicBezTo>
                  <a:pt x="103" y="17"/>
                  <a:pt x="103" y="17"/>
                  <a:pt x="103" y="17"/>
                </a:cubicBezTo>
                <a:cubicBezTo>
                  <a:pt x="103" y="17"/>
                  <a:pt x="104" y="18"/>
                  <a:pt x="104" y="19"/>
                </a:cubicBezTo>
                <a:cubicBezTo>
                  <a:pt x="104" y="22"/>
                  <a:pt x="104" y="22"/>
                  <a:pt x="104" y="22"/>
                </a:cubicBezTo>
                <a:cubicBezTo>
                  <a:pt x="104" y="22"/>
                  <a:pt x="103" y="23"/>
                  <a:pt x="103" y="23"/>
                </a:cubicBezTo>
                <a:cubicBezTo>
                  <a:pt x="103" y="23"/>
                  <a:pt x="103" y="23"/>
                  <a:pt x="103" y="23"/>
                </a:cubicBezTo>
                <a:cubicBezTo>
                  <a:pt x="78" y="23"/>
                  <a:pt x="78" y="23"/>
                  <a:pt x="78" y="23"/>
                </a:cubicBezTo>
                <a:cubicBezTo>
                  <a:pt x="78" y="29"/>
                  <a:pt x="78" y="29"/>
                  <a:pt x="78" y="29"/>
                </a:cubicBezTo>
                <a:cubicBezTo>
                  <a:pt x="103" y="29"/>
                  <a:pt x="103" y="29"/>
                  <a:pt x="103" y="29"/>
                </a:cubicBezTo>
                <a:cubicBezTo>
                  <a:pt x="107" y="29"/>
                  <a:pt x="110" y="26"/>
                  <a:pt x="110" y="22"/>
                </a:cubicBezTo>
                <a:cubicBezTo>
                  <a:pt x="110" y="19"/>
                  <a:pt x="110" y="19"/>
                  <a:pt x="110" y="19"/>
                </a:cubicBezTo>
                <a:cubicBezTo>
                  <a:pt x="110" y="15"/>
                  <a:pt x="107" y="11"/>
                  <a:pt x="103" y="11"/>
                </a:cubicBezTo>
                <a:cubicBezTo>
                  <a:pt x="84" y="11"/>
                  <a:pt x="84" y="11"/>
                  <a:pt x="84" y="11"/>
                </a:cubicBezTo>
                <a:cubicBezTo>
                  <a:pt x="84" y="11"/>
                  <a:pt x="83" y="11"/>
                  <a:pt x="83" y="10"/>
                </a:cubicBezTo>
                <a:cubicBezTo>
                  <a:pt x="83" y="7"/>
                  <a:pt x="83" y="7"/>
                  <a:pt x="83" y="7"/>
                </a:cubicBezTo>
                <a:cubicBezTo>
                  <a:pt x="83" y="6"/>
                  <a:pt x="84" y="6"/>
                  <a:pt x="84" y="6"/>
                </a:cubicBezTo>
                <a:moveTo>
                  <a:pt x="166" y="29"/>
                </a:moveTo>
                <a:cubicBezTo>
                  <a:pt x="172" y="29"/>
                  <a:pt x="172" y="29"/>
                  <a:pt x="172" y="29"/>
                </a:cubicBezTo>
                <a:cubicBezTo>
                  <a:pt x="172" y="0"/>
                  <a:pt x="172" y="0"/>
                  <a:pt x="172" y="0"/>
                </a:cubicBezTo>
                <a:cubicBezTo>
                  <a:pt x="166" y="0"/>
                  <a:pt x="166" y="0"/>
                  <a:pt x="166" y="0"/>
                </a:cubicBezTo>
                <a:lnTo>
                  <a:pt x="166" y="29"/>
                </a:lnTo>
                <a:close/>
                <a:moveTo>
                  <a:pt x="609" y="29"/>
                </a:moveTo>
                <a:cubicBezTo>
                  <a:pt x="615" y="29"/>
                  <a:pt x="615" y="29"/>
                  <a:pt x="615" y="29"/>
                </a:cubicBezTo>
                <a:cubicBezTo>
                  <a:pt x="615" y="0"/>
                  <a:pt x="615" y="0"/>
                  <a:pt x="615" y="0"/>
                </a:cubicBezTo>
                <a:cubicBezTo>
                  <a:pt x="609" y="0"/>
                  <a:pt x="609" y="0"/>
                  <a:pt x="609" y="0"/>
                </a:cubicBezTo>
                <a:lnTo>
                  <a:pt x="609" y="29"/>
                </a:lnTo>
                <a:close/>
                <a:moveTo>
                  <a:pt x="578" y="6"/>
                </a:moveTo>
                <a:cubicBezTo>
                  <a:pt x="596" y="6"/>
                  <a:pt x="596" y="6"/>
                  <a:pt x="596" y="6"/>
                </a:cubicBezTo>
                <a:cubicBezTo>
                  <a:pt x="597" y="6"/>
                  <a:pt x="597" y="6"/>
                  <a:pt x="597" y="7"/>
                </a:cubicBezTo>
                <a:cubicBezTo>
                  <a:pt x="603" y="7"/>
                  <a:pt x="603" y="7"/>
                  <a:pt x="603" y="7"/>
                </a:cubicBezTo>
                <a:cubicBezTo>
                  <a:pt x="603" y="3"/>
                  <a:pt x="600" y="0"/>
                  <a:pt x="596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74" y="0"/>
                  <a:pt x="570" y="3"/>
                  <a:pt x="570" y="7"/>
                </a:cubicBezTo>
                <a:cubicBezTo>
                  <a:pt x="570" y="22"/>
                  <a:pt x="570" y="22"/>
                  <a:pt x="570" y="22"/>
                </a:cubicBezTo>
                <a:cubicBezTo>
                  <a:pt x="570" y="26"/>
                  <a:pt x="574" y="29"/>
                  <a:pt x="578" y="29"/>
                </a:cubicBezTo>
                <a:cubicBezTo>
                  <a:pt x="596" y="29"/>
                  <a:pt x="596" y="29"/>
                  <a:pt x="596" y="29"/>
                </a:cubicBezTo>
                <a:cubicBezTo>
                  <a:pt x="600" y="29"/>
                  <a:pt x="603" y="26"/>
                  <a:pt x="603" y="22"/>
                </a:cubicBezTo>
                <a:cubicBezTo>
                  <a:pt x="603" y="19"/>
                  <a:pt x="603" y="19"/>
                  <a:pt x="603" y="19"/>
                </a:cubicBezTo>
                <a:cubicBezTo>
                  <a:pt x="603" y="15"/>
                  <a:pt x="600" y="11"/>
                  <a:pt x="596" y="11"/>
                </a:cubicBezTo>
                <a:cubicBezTo>
                  <a:pt x="582" y="11"/>
                  <a:pt x="582" y="11"/>
                  <a:pt x="582" y="11"/>
                </a:cubicBezTo>
                <a:cubicBezTo>
                  <a:pt x="582" y="17"/>
                  <a:pt x="582" y="17"/>
                  <a:pt x="582" y="17"/>
                </a:cubicBezTo>
                <a:cubicBezTo>
                  <a:pt x="596" y="17"/>
                  <a:pt x="596" y="17"/>
                  <a:pt x="596" y="17"/>
                </a:cubicBezTo>
                <a:cubicBezTo>
                  <a:pt x="597" y="17"/>
                  <a:pt x="597" y="18"/>
                  <a:pt x="597" y="19"/>
                </a:cubicBezTo>
                <a:cubicBezTo>
                  <a:pt x="597" y="22"/>
                  <a:pt x="597" y="22"/>
                  <a:pt x="597" y="22"/>
                </a:cubicBezTo>
                <a:cubicBezTo>
                  <a:pt x="597" y="22"/>
                  <a:pt x="597" y="23"/>
                  <a:pt x="596" y="23"/>
                </a:cubicBezTo>
                <a:cubicBezTo>
                  <a:pt x="578" y="23"/>
                  <a:pt x="578" y="23"/>
                  <a:pt x="578" y="23"/>
                </a:cubicBezTo>
                <a:cubicBezTo>
                  <a:pt x="577" y="23"/>
                  <a:pt x="576" y="22"/>
                  <a:pt x="576" y="22"/>
                </a:cubicBezTo>
                <a:cubicBezTo>
                  <a:pt x="576" y="7"/>
                  <a:pt x="576" y="7"/>
                  <a:pt x="576" y="7"/>
                </a:cubicBezTo>
                <a:cubicBezTo>
                  <a:pt x="576" y="6"/>
                  <a:pt x="577" y="6"/>
                  <a:pt x="578" y="6"/>
                </a:cubicBezTo>
                <a:moveTo>
                  <a:pt x="685" y="11"/>
                </a:moveTo>
                <a:cubicBezTo>
                  <a:pt x="666" y="11"/>
                  <a:pt x="666" y="11"/>
                  <a:pt x="666" y="11"/>
                </a:cubicBezTo>
                <a:cubicBezTo>
                  <a:pt x="665" y="11"/>
                  <a:pt x="665" y="11"/>
                  <a:pt x="665" y="10"/>
                </a:cubicBezTo>
                <a:cubicBezTo>
                  <a:pt x="665" y="7"/>
                  <a:pt x="665" y="7"/>
                  <a:pt x="665" y="7"/>
                </a:cubicBezTo>
                <a:cubicBezTo>
                  <a:pt x="665" y="6"/>
                  <a:pt x="666" y="6"/>
                  <a:pt x="666" y="6"/>
                </a:cubicBezTo>
                <a:cubicBezTo>
                  <a:pt x="685" y="6"/>
                  <a:pt x="685" y="6"/>
                  <a:pt x="685" y="6"/>
                </a:cubicBezTo>
                <a:cubicBezTo>
                  <a:pt x="685" y="6"/>
                  <a:pt x="686" y="6"/>
                  <a:pt x="686" y="7"/>
                </a:cubicBezTo>
                <a:cubicBezTo>
                  <a:pt x="692" y="7"/>
                  <a:pt x="692" y="7"/>
                  <a:pt x="692" y="7"/>
                </a:cubicBezTo>
                <a:cubicBezTo>
                  <a:pt x="692" y="3"/>
                  <a:pt x="689" y="0"/>
                  <a:pt x="685" y="0"/>
                </a:cubicBezTo>
                <a:cubicBezTo>
                  <a:pt x="666" y="0"/>
                  <a:pt x="666" y="0"/>
                  <a:pt x="666" y="0"/>
                </a:cubicBezTo>
                <a:cubicBezTo>
                  <a:pt x="662" y="0"/>
                  <a:pt x="659" y="3"/>
                  <a:pt x="659" y="7"/>
                </a:cubicBezTo>
                <a:cubicBezTo>
                  <a:pt x="659" y="10"/>
                  <a:pt x="659" y="10"/>
                  <a:pt x="659" y="10"/>
                </a:cubicBezTo>
                <a:cubicBezTo>
                  <a:pt x="659" y="14"/>
                  <a:pt x="662" y="17"/>
                  <a:pt x="666" y="17"/>
                </a:cubicBezTo>
                <a:cubicBezTo>
                  <a:pt x="685" y="17"/>
                  <a:pt x="685" y="17"/>
                  <a:pt x="685" y="17"/>
                </a:cubicBezTo>
                <a:cubicBezTo>
                  <a:pt x="685" y="17"/>
                  <a:pt x="686" y="18"/>
                  <a:pt x="686" y="19"/>
                </a:cubicBezTo>
                <a:cubicBezTo>
                  <a:pt x="686" y="22"/>
                  <a:pt x="686" y="22"/>
                  <a:pt x="686" y="22"/>
                </a:cubicBezTo>
                <a:cubicBezTo>
                  <a:pt x="686" y="22"/>
                  <a:pt x="685" y="23"/>
                  <a:pt x="685" y="23"/>
                </a:cubicBezTo>
                <a:cubicBezTo>
                  <a:pt x="685" y="23"/>
                  <a:pt x="685" y="23"/>
                  <a:pt x="685" y="23"/>
                </a:cubicBezTo>
                <a:cubicBezTo>
                  <a:pt x="659" y="23"/>
                  <a:pt x="659" y="23"/>
                  <a:pt x="659" y="23"/>
                </a:cubicBezTo>
                <a:cubicBezTo>
                  <a:pt x="659" y="29"/>
                  <a:pt x="659" y="29"/>
                  <a:pt x="659" y="29"/>
                </a:cubicBezTo>
                <a:cubicBezTo>
                  <a:pt x="685" y="29"/>
                  <a:pt x="685" y="29"/>
                  <a:pt x="685" y="29"/>
                </a:cubicBezTo>
                <a:cubicBezTo>
                  <a:pt x="689" y="29"/>
                  <a:pt x="692" y="26"/>
                  <a:pt x="692" y="22"/>
                </a:cubicBezTo>
                <a:cubicBezTo>
                  <a:pt x="692" y="19"/>
                  <a:pt x="692" y="19"/>
                  <a:pt x="692" y="19"/>
                </a:cubicBezTo>
                <a:cubicBezTo>
                  <a:pt x="692" y="15"/>
                  <a:pt x="689" y="11"/>
                  <a:pt x="685" y="11"/>
                </a:cubicBezTo>
                <a:moveTo>
                  <a:pt x="512" y="22"/>
                </a:moveTo>
                <a:cubicBezTo>
                  <a:pt x="512" y="7"/>
                  <a:pt x="512" y="7"/>
                  <a:pt x="512" y="7"/>
                </a:cubicBezTo>
                <a:cubicBezTo>
                  <a:pt x="512" y="6"/>
                  <a:pt x="512" y="6"/>
                  <a:pt x="513" y="6"/>
                </a:cubicBezTo>
                <a:cubicBezTo>
                  <a:pt x="513" y="0"/>
                  <a:pt x="513" y="0"/>
                  <a:pt x="513" y="0"/>
                </a:cubicBezTo>
                <a:cubicBezTo>
                  <a:pt x="509" y="0"/>
                  <a:pt x="506" y="3"/>
                  <a:pt x="506" y="7"/>
                </a:cubicBezTo>
                <a:cubicBezTo>
                  <a:pt x="506" y="22"/>
                  <a:pt x="506" y="22"/>
                  <a:pt x="506" y="22"/>
                </a:cubicBezTo>
                <a:cubicBezTo>
                  <a:pt x="506" y="26"/>
                  <a:pt x="509" y="29"/>
                  <a:pt x="513" y="29"/>
                </a:cubicBezTo>
                <a:cubicBezTo>
                  <a:pt x="526" y="29"/>
                  <a:pt x="526" y="29"/>
                  <a:pt x="526" y="29"/>
                </a:cubicBezTo>
                <a:cubicBezTo>
                  <a:pt x="526" y="23"/>
                  <a:pt x="526" y="23"/>
                  <a:pt x="526" y="23"/>
                </a:cubicBezTo>
                <a:cubicBezTo>
                  <a:pt x="513" y="23"/>
                  <a:pt x="513" y="23"/>
                  <a:pt x="513" y="23"/>
                </a:cubicBezTo>
                <a:cubicBezTo>
                  <a:pt x="512" y="23"/>
                  <a:pt x="512" y="22"/>
                  <a:pt x="512" y="22"/>
                </a:cubicBezTo>
                <a:moveTo>
                  <a:pt x="628" y="6"/>
                </a:moveTo>
                <a:cubicBezTo>
                  <a:pt x="646" y="6"/>
                  <a:pt x="646" y="6"/>
                  <a:pt x="646" y="6"/>
                </a:cubicBezTo>
                <a:cubicBezTo>
                  <a:pt x="647" y="6"/>
                  <a:pt x="647" y="6"/>
                  <a:pt x="647" y="7"/>
                </a:cubicBezTo>
                <a:cubicBezTo>
                  <a:pt x="653" y="7"/>
                  <a:pt x="653" y="7"/>
                  <a:pt x="653" y="7"/>
                </a:cubicBezTo>
                <a:cubicBezTo>
                  <a:pt x="653" y="3"/>
                  <a:pt x="650" y="0"/>
                  <a:pt x="646" y="0"/>
                </a:cubicBezTo>
                <a:cubicBezTo>
                  <a:pt x="628" y="0"/>
                  <a:pt x="628" y="0"/>
                  <a:pt x="628" y="0"/>
                </a:cubicBezTo>
                <a:cubicBezTo>
                  <a:pt x="624" y="0"/>
                  <a:pt x="621" y="3"/>
                  <a:pt x="621" y="7"/>
                </a:cubicBezTo>
                <a:cubicBezTo>
                  <a:pt x="621" y="22"/>
                  <a:pt x="621" y="22"/>
                  <a:pt x="621" y="22"/>
                </a:cubicBezTo>
                <a:cubicBezTo>
                  <a:pt x="621" y="26"/>
                  <a:pt x="624" y="29"/>
                  <a:pt x="628" y="29"/>
                </a:cubicBezTo>
                <a:cubicBezTo>
                  <a:pt x="646" y="29"/>
                  <a:pt x="646" y="29"/>
                  <a:pt x="646" y="29"/>
                </a:cubicBezTo>
                <a:cubicBezTo>
                  <a:pt x="650" y="29"/>
                  <a:pt x="653" y="26"/>
                  <a:pt x="653" y="22"/>
                </a:cubicBezTo>
                <a:cubicBezTo>
                  <a:pt x="647" y="22"/>
                  <a:pt x="647" y="22"/>
                  <a:pt x="647" y="22"/>
                </a:cubicBezTo>
                <a:cubicBezTo>
                  <a:pt x="647" y="22"/>
                  <a:pt x="647" y="23"/>
                  <a:pt x="646" y="23"/>
                </a:cubicBezTo>
                <a:cubicBezTo>
                  <a:pt x="628" y="23"/>
                  <a:pt x="628" y="23"/>
                  <a:pt x="628" y="23"/>
                </a:cubicBezTo>
                <a:cubicBezTo>
                  <a:pt x="627" y="23"/>
                  <a:pt x="626" y="22"/>
                  <a:pt x="626" y="22"/>
                </a:cubicBezTo>
                <a:cubicBezTo>
                  <a:pt x="626" y="17"/>
                  <a:pt x="626" y="17"/>
                  <a:pt x="626" y="17"/>
                </a:cubicBezTo>
                <a:cubicBezTo>
                  <a:pt x="646" y="17"/>
                  <a:pt x="646" y="17"/>
                  <a:pt x="646" y="17"/>
                </a:cubicBezTo>
                <a:cubicBezTo>
                  <a:pt x="646" y="11"/>
                  <a:pt x="646" y="11"/>
                  <a:pt x="646" y="11"/>
                </a:cubicBezTo>
                <a:cubicBezTo>
                  <a:pt x="626" y="11"/>
                  <a:pt x="626" y="11"/>
                  <a:pt x="626" y="11"/>
                </a:cubicBezTo>
                <a:cubicBezTo>
                  <a:pt x="626" y="7"/>
                  <a:pt x="626" y="7"/>
                  <a:pt x="626" y="7"/>
                </a:cubicBezTo>
                <a:cubicBezTo>
                  <a:pt x="626" y="6"/>
                  <a:pt x="627" y="6"/>
                  <a:pt x="628" y="6"/>
                </a:cubicBezTo>
                <a:moveTo>
                  <a:pt x="557" y="0"/>
                </a:moveTo>
                <a:cubicBezTo>
                  <a:pt x="539" y="0"/>
                  <a:pt x="539" y="0"/>
                  <a:pt x="539" y="0"/>
                </a:cubicBezTo>
                <a:cubicBezTo>
                  <a:pt x="539" y="0"/>
                  <a:pt x="539" y="0"/>
                  <a:pt x="539" y="0"/>
                </a:cubicBezTo>
                <a:cubicBezTo>
                  <a:pt x="535" y="0"/>
                  <a:pt x="532" y="3"/>
                  <a:pt x="532" y="7"/>
                </a:cubicBezTo>
                <a:cubicBezTo>
                  <a:pt x="532" y="21"/>
                  <a:pt x="532" y="21"/>
                  <a:pt x="532" y="21"/>
                </a:cubicBezTo>
                <a:cubicBezTo>
                  <a:pt x="532" y="25"/>
                  <a:pt x="535" y="29"/>
                  <a:pt x="539" y="29"/>
                </a:cubicBezTo>
                <a:cubicBezTo>
                  <a:pt x="539" y="29"/>
                  <a:pt x="539" y="29"/>
                  <a:pt x="539" y="29"/>
                </a:cubicBezTo>
                <a:cubicBezTo>
                  <a:pt x="557" y="29"/>
                  <a:pt x="557" y="29"/>
                  <a:pt x="557" y="29"/>
                </a:cubicBezTo>
                <a:cubicBezTo>
                  <a:pt x="561" y="29"/>
                  <a:pt x="565" y="26"/>
                  <a:pt x="565" y="22"/>
                </a:cubicBezTo>
                <a:cubicBezTo>
                  <a:pt x="565" y="7"/>
                  <a:pt x="565" y="7"/>
                  <a:pt x="565" y="7"/>
                </a:cubicBezTo>
                <a:cubicBezTo>
                  <a:pt x="565" y="3"/>
                  <a:pt x="561" y="0"/>
                  <a:pt x="557" y="0"/>
                </a:cubicBezTo>
                <a:moveTo>
                  <a:pt x="559" y="22"/>
                </a:moveTo>
                <a:cubicBezTo>
                  <a:pt x="559" y="22"/>
                  <a:pt x="558" y="23"/>
                  <a:pt x="557" y="23"/>
                </a:cubicBezTo>
                <a:cubicBezTo>
                  <a:pt x="539" y="23"/>
                  <a:pt x="539" y="23"/>
                  <a:pt x="539" y="23"/>
                </a:cubicBezTo>
                <a:cubicBezTo>
                  <a:pt x="538" y="23"/>
                  <a:pt x="538" y="22"/>
                  <a:pt x="538" y="22"/>
                </a:cubicBezTo>
                <a:cubicBezTo>
                  <a:pt x="538" y="7"/>
                  <a:pt x="538" y="7"/>
                  <a:pt x="538" y="7"/>
                </a:cubicBezTo>
                <a:cubicBezTo>
                  <a:pt x="538" y="6"/>
                  <a:pt x="538" y="6"/>
                  <a:pt x="539" y="6"/>
                </a:cubicBezTo>
                <a:cubicBezTo>
                  <a:pt x="557" y="6"/>
                  <a:pt x="557" y="6"/>
                  <a:pt x="557" y="6"/>
                </a:cubicBezTo>
                <a:cubicBezTo>
                  <a:pt x="558" y="6"/>
                  <a:pt x="559" y="6"/>
                  <a:pt x="559" y="7"/>
                </a:cubicBezTo>
                <a:lnTo>
                  <a:pt x="559" y="22"/>
                </a:lnTo>
                <a:close/>
                <a:moveTo>
                  <a:pt x="357" y="6"/>
                </a:moveTo>
                <a:cubicBezTo>
                  <a:pt x="375" y="6"/>
                  <a:pt x="375" y="6"/>
                  <a:pt x="375" y="6"/>
                </a:cubicBezTo>
                <a:cubicBezTo>
                  <a:pt x="376" y="6"/>
                  <a:pt x="376" y="6"/>
                  <a:pt x="376" y="7"/>
                </a:cubicBezTo>
                <a:cubicBezTo>
                  <a:pt x="382" y="7"/>
                  <a:pt x="382" y="7"/>
                  <a:pt x="382" y="7"/>
                </a:cubicBezTo>
                <a:cubicBezTo>
                  <a:pt x="382" y="3"/>
                  <a:pt x="379" y="0"/>
                  <a:pt x="375" y="0"/>
                </a:cubicBezTo>
                <a:cubicBezTo>
                  <a:pt x="357" y="0"/>
                  <a:pt x="357" y="0"/>
                  <a:pt x="357" y="0"/>
                </a:cubicBezTo>
                <a:cubicBezTo>
                  <a:pt x="353" y="0"/>
                  <a:pt x="350" y="3"/>
                  <a:pt x="350" y="7"/>
                </a:cubicBezTo>
                <a:cubicBezTo>
                  <a:pt x="350" y="22"/>
                  <a:pt x="350" y="22"/>
                  <a:pt x="350" y="22"/>
                </a:cubicBezTo>
                <a:cubicBezTo>
                  <a:pt x="350" y="26"/>
                  <a:pt x="353" y="29"/>
                  <a:pt x="357" y="29"/>
                </a:cubicBezTo>
                <a:cubicBezTo>
                  <a:pt x="375" y="29"/>
                  <a:pt x="375" y="29"/>
                  <a:pt x="375" y="29"/>
                </a:cubicBezTo>
                <a:cubicBezTo>
                  <a:pt x="379" y="29"/>
                  <a:pt x="382" y="26"/>
                  <a:pt x="382" y="22"/>
                </a:cubicBezTo>
                <a:cubicBezTo>
                  <a:pt x="376" y="22"/>
                  <a:pt x="376" y="22"/>
                  <a:pt x="376" y="22"/>
                </a:cubicBezTo>
                <a:cubicBezTo>
                  <a:pt x="376" y="22"/>
                  <a:pt x="376" y="23"/>
                  <a:pt x="375" y="23"/>
                </a:cubicBezTo>
                <a:cubicBezTo>
                  <a:pt x="357" y="23"/>
                  <a:pt x="357" y="23"/>
                  <a:pt x="357" y="23"/>
                </a:cubicBezTo>
                <a:cubicBezTo>
                  <a:pt x="356" y="23"/>
                  <a:pt x="355" y="22"/>
                  <a:pt x="355" y="22"/>
                </a:cubicBezTo>
                <a:cubicBezTo>
                  <a:pt x="355" y="7"/>
                  <a:pt x="355" y="7"/>
                  <a:pt x="355" y="7"/>
                </a:cubicBezTo>
                <a:cubicBezTo>
                  <a:pt x="355" y="6"/>
                  <a:pt x="356" y="6"/>
                  <a:pt x="357" y="6"/>
                </a:cubicBezTo>
                <a:moveTo>
                  <a:pt x="456" y="0"/>
                </a:moveTo>
                <a:cubicBezTo>
                  <a:pt x="456" y="18"/>
                  <a:pt x="456" y="18"/>
                  <a:pt x="456" y="18"/>
                </a:cubicBezTo>
                <a:cubicBezTo>
                  <a:pt x="456" y="19"/>
                  <a:pt x="455" y="20"/>
                  <a:pt x="454" y="19"/>
                </a:cubicBezTo>
                <a:cubicBezTo>
                  <a:pt x="432" y="0"/>
                  <a:pt x="432" y="0"/>
                  <a:pt x="432" y="0"/>
                </a:cubicBezTo>
                <a:cubicBezTo>
                  <a:pt x="429" y="0"/>
                  <a:pt x="426" y="3"/>
                  <a:pt x="426" y="7"/>
                </a:cubicBezTo>
                <a:cubicBezTo>
                  <a:pt x="426" y="29"/>
                  <a:pt x="426" y="29"/>
                  <a:pt x="426" y="29"/>
                </a:cubicBezTo>
                <a:cubicBezTo>
                  <a:pt x="432" y="29"/>
                  <a:pt x="432" y="29"/>
                  <a:pt x="432" y="29"/>
                </a:cubicBezTo>
                <a:cubicBezTo>
                  <a:pt x="432" y="10"/>
                  <a:pt x="432" y="10"/>
                  <a:pt x="432" y="10"/>
                </a:cubicBezTo>
                <a:cubicBezTo>
                  <a:pt x="432" y="9"/>
                  <a:pt x="433" y="8"/>
                  <a:pt x="434" y="9"/>
                </a:cubicBezTo>
                <a:cubicBezTo>
                  <a:pt x="456" y="29"/>
                  <a:pt x="456" y="29"/>
                  <a:pt x="456" y="29"/>
                </a:cubicBezTo>
                <a:cubicBezTo>
                  <a:pt x="459" y="28"/>
                  <a:pt x="461" y="25"/>
                  <a:pt x="461" y="22"/>
                </a:cubicBezTo>
                <a:cubicBezTo>
                  <a:pt x="461" y="0"/>
                  <a:pt x="461" y="0"/>
                  <a:pt x="461" y="0"/>
                </a:cubicBezTo>
                <a:lnTo>
                  <a:pt x="456" y="0"/>
                </a:lnTo>
                <a:close/>
                <a:moveTo>
                  <a:pt x="415" y="11"/>
                </a:moveTo>
                <a:cubicBezTo>
                  <a:pt x="394" y="11"/>
                  <a:pt x="394" y="11"/>
                  <a:pt x="394" y="11"/>
                </a:cubicBezTo>
                <a:cubicBezTo>
                  <a:pt x="394" y="7"/>
                  <a:pt x="394" y="7"/>
                  <a:pt x="394" y="7"/>
                </a:cubicBezTo>
                <a:cubicBezTo>
                  <a:pt x="394" y="6"/>
                  <a:pt x="394" y="6"/>
                  <a:pt x="395" y="6"/>
                </a:cubicBezTo>
                <a:cubicBezTo>
                  <a:pt x="395" y="0"/>
                  <a:pt x="395" y="0"/>
                  <a:pt x="395" y="0"/>
                </a:cubicBezTo>
                <a:cubicBezTo>
                  <a:pt x="391" y="0"/>
                  <a:pt x="388" y="3"/>
                  <a:pt x="388" y="7"/>
                </a:cubicBezTo>
                <a:cubicBezTo>
                  <a:pt x="388" y="29"/>
                  <a:pt x="388" y="29"/>
                  <a:pt x="388" y="29"/>
                </a:cubicBezTo>
                <a:cubicBezTo>
                  <a:pt x="394" y="29"/>
                  <a:pt x="394" y="29"/>
                  <a:pt x="394" y="29"/>
                </a:cubicBezTo>
                <a:cubicBezTo>
                  <a:pt x="394" y="17"/>
                  <a:pt x="394" y="17"/>
                  <a:pt x="394" y="17"/>
                </a:cubicBezTo>
                <a:cubicBezTo>
                  <a:pt x="415" y="17"/>
                  <a:pt x="415" y="17"/>
                  <a:pt x="415" y="17"/>
                </a:cubicBezTo>
                <a:cubicBezTo>
                  <a:pt x="415" y="22"/>
                  <a:pt x="415" y="22"/>
                  <a:pt x="415" y="22"/>
                </a:cubicBezTo>
                <a:cubicBezTo>
                  <a:pt x="415" y="22"/>
                  <a:pt x="414" y="23"/>
                  <a:pt x="413" y="23"/>
                </a:cubicBezTo>
                <a:cubicBezTo>
                  <a:pt x="413" y="29"/>
                  <a:pt x="413" y="29"/>
                  <a:pt x="413" y="29"/>
                </a:cubicBezTo>
                <a:cubicBezTo>
                  <a:pt x="417" y="29"/>
                  <a:pt x="421" y="26"/>
                  <a:pt x="421" y="22"/>
                </a:cubicBezTo>
                <a:cubicBezTo>
                  <a:pt x="421" y="0"/>
                  <a:pt x="421" y="0"/>
                  <a:pt x="421" y="0"/>
                </a:cubicBezTo>
                <a:cubicBezTo>
                  <a:pt x="415" y="0"/>
                  <a:pt x="415" y="0"/>
                  <a:pt x="415" y="0"/>
                </a:cubicBezTo>
                <a:lnTo>
                  <a:pt x="415" y="11"/>
                </a:lnTo>
                <a:close/>
                <a:moveTo>
                  <a:pt x="493" y="0"/>
                </a:moveTo>
                <a:cubicBezTo>
                  <a:pt x="474" y="0"/>
                  <a:pt x="474" y="0"/>
                  <a:pt x="474" y="0"/>
                </a:cubicBezTo>
                <a:cubicBezTo>
                  <a:pt x="474" y="0"/>
                  <a:pt x="474" y="0"/>
                  <a:pt x="474" y="0"/>
                </a:cubicBezTo>
                <a:cubicBezTo>
                  <a:pt x="470" y="0"/>
                  <a:pt x="467" y="3"/>
                  <a:pt x="467" y="7"/>
                </a:cubicBezTo>
                <a:cubicBezTo>
                  <a:pt x="467" y="21"/>
                  <a:pt x="467" y="21"/>
                  <a:pt x="467" y="21"/>
                </a:cubicBezTo>
                <a:cubicBezTo>
                  <a:pt x="467" y="25"/>
                  <a:pt x="470" y="29"/>
                  <a:pt x="474" y="29"/>
                </a:cubicBezTo>
                <a:cubicBezTo>
                  <a:pt x="474" y="29"/>
                  <a:pt x="474" y="29"/>
                  <a:pt x="474" y="29"/>
                </a:cubicBezTo>
                <a:cubicBezTo>
                  <a:pt x="493" y="29"/>
                  <a:pt x="493" y="29"/>
                  <a:pt x="493" y="29"/>
                </a:cubicBezTo>
                <a:cubicBezTo>
                  <a:pt x="497" y="29"/>
                  <a:pt x="500" y="26"/>
                  <a:pt x="500" y="22"/>
                </a:cubicBezTo>
                <a:cubicBezTo>
                  <a:pt x="500" y="7"/>
                  <a:pt x="500" y="7"/>
                  <a:pt x="500" y="7"/>
                </a:cubicBezTo>
                <a:cubicBezTo>
                  <a:pt x="500" y="3"/>
                  <a:pt x="497" y="0"/>
                  <a:pt x="493" y="0"/>
                </a:cubicBezTo>
                <a:moveTo>
                  <a:pt x="494" y="22"/>
                </a:moveTo>
                <a:cubicBezTo>
                  <a:pt x="494" y="22"/>
                  <a:pt x="493" y="23"/>
                  <a:pt x="493" y="23"/>
                </a:cubicBezTo>
                <a:cubicBezTo>
                  <a:pt x="474" y="23"/>
                  <a:pt x="474" y="23"/>
                  <a:pt x="474" y="23"/>
                </a:cubicBezTo>
                <a:cubicBezTo>
                  <a:pt x="474" y="23"/>
                  <a:pt x="473" y="22"/>
                  <a:pt x="473" y="22"/>
                </a:cubicBezTo>
                <a:cubicBezTo>
                  <a:pt x="473" y="7"/>
                  <a:pt x="473" y="7"/>
                  <a:pt x="473" y="7"/>
                </a:cubicBezTo>
                <a:cubicBezTo>
                  <a:pt x="473" y="6"/>
                  <a:pt x="474" y="6"/>
                  <a:pt x="474" y="6"/>
                </a:cubicBezTo>
                <a:cubicBezTo>
                  <a:pt x="493" y="6"/>
                  <a:pt x="493" y="6"/>
                  <a:pt x="493" y="6"/>
                </a:cubicBezTo>
                <a:cubicBezTo>
                  <a:pt x="493" y="6"/>
                  <a:pt x="494" y="6"/>
                  <a:pt x="494" y="7"/>
                </a:cubicBezTo>
                <a:lnTo>
                  <a:pt x="494" y="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392" y="191941"/>
            <a:ext cx="9123780" cy="466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Заголовок слайда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5792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ru-RU" sz="2400" kern="1200" dirty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5649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</p:sldLayoutIdLst>
  <p:hf hdr="0" dt="0"/>
  <p:txStyles>
    <p:titleStyle>
      <a:lvl1pPr algn="l" defTabSz="914400" rtl="0" eaLnBrk="1" latinLnBrk="0" hangingPunct="1">
        <a:lnSpc>
          <a:spcPts val="5200"/>
        </a:lnSpc>
        <a:spcBef>
          <a:spcPct val="0"/>
        </a:spcBef>
        <a:buNone/>
        <a:defRPr lang="ru-RU" sz="4000" kern="1200" dirty="0">
          <a:solidFill>
            <a:schemeClr val="bg1"/>
          </a:solidFill>
          <a:latin typeface="+mn-lt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400" kern="1200" baseline="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DCD7D-0FEB-4F1F-8C66-898690720277}" type="datetimeFigureOut">
              <a:rPr lang="ru-RU" smtClean="0"/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84C32-0CA6-4BDE-B1DC-E7F09FC1D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758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vo.garant.ru/#/document/71886248/paragraph/1:0" TargetMode="External"/><Relationship Id="rId7" Type="http://schemas.openxmlformats.org/officeDocument/2006/relationships/hyperlink" Target="http://regulation.gov.ru/projects#npa=78182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4.xml"/><Relationship Id="rId6" Type="http://schemas.openxmlformats.org/officeDocument/2006/relationships/hyperlink" Target="http://ivo.garant.ru/#/document/72041500/paragraph/:0" TargetMode="External"/><Relationship Id="rId5" Type="http://schemas.openxmlformats.org/officeDocument/2006/relationships/hyperlink" Target="http://ivo.garant.ru/#/document/72041504:0" TargetMode="External"/><Relationship Id="rId4" Type="http://schemas.openxmlformats.org/officeDocument/2006/relationships/hyperlink" Target="http://ivo.garant.ru/#/document/71901880/paragraph/1:2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4.xml"/><Relationship Id="rId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7" Type="http://schemas.openxmlformats.org/officeDocument/2006/relationships/image" Target="../media/image29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59.sv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6" Type="http://schemas.microsoft.com/office/2007/relationships/hdphoto" Target="../media/hdphoto3.wdp"/><Relationship Id="rId5" Type="http://schemas.openxmlformats.org/officeDocument/2006/relationships/image" Target="../media/image19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03C04AA6-44FC-0A49-9193-95DFDD67D57C}"/>
              </a:ext>
            </a:extLst>
          </p:cNvPr>
          <p:cNvSpPr/>
          <p:nvPr/>
        </p:nvSpPr>
        <p:spPr>
          <a:xfrm>
            <a:off x="0" y="-28222"/>
            <a:ext cx="12248444" cy="6886222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0"/>
                  <a:lumMod val="57000"/>
                </a:srgbClr>
              </a:gs>
              <a:gs pos="0">
                <a:schemeClr val="tx1">
                  <a:alpha val="48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03C3DE7-6E06-E843-AE7E-4B6E25C350E0}"/>
              </a:ext>
            </a:extLst>
          </p:cNvPr>
          <p:cNvSpPr txBox="1">
            <a:spLocks/>
          </p:cNvSpPr>
          <p:nvPr/>
        </p:nvSpPr>
        <p:spPr>
          <a:xfrm>
            <a:off x="487858" y="2604977"/>
            <a:ext cx="11045384" cy="2245664"/>
          </a:xfrm>
          <a:prstGeom prst="rect">
            <a:avLst/>
          </a:prstGeom>
        </p:spPr>
        <p:txBody>
          <a:bodyPr vert="horz" lIns="25200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ts val="5200"/>
              </a:lnSpc>
              <a:spcBef>
                <a:spcPct val="0"/>
              </a:spcBef>
              <a:buNone/>
              <a:defRPr lang="ru-RU" sz="4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4800" b="1" dirty="0">
                <a:latin typeface="Arial Black" panose="020B0604020202020204" pitchFamily="34" charset="0"/>
                <a:cs typeface="Arial Black" panose="020B0604020202020204" pitchFamily="34" charset="0"/>
              </a:rPr>
              <a:t>Positive Technologies</a:t>
            </a:r>
            <a:br>
              <a:rPr lang="en-US" sz="4800" b="1" dirty="0"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ru-RU" sz="3200" b="1" dirty="0">
                <a:latin typeface="Arial Black" panose="020B0604020202020204" pitchFamily="34" charset="0"/>
                <a:cs typeface="Arial Black" panose="020B0604020202020204" pitchFamily="34" charset="0"/>
              </a:rPr>
              <a:t>Комплексный подход к безопасности</a:t>
            </a:r>
            <a:endParaRPr lang="ru-RU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57DFE48F-555A-1D4C-9346-0DDD8E64DEE2}"/>
              </a:ext>
            </a:extLst>
          </p:cNvPr>
          <p:cNvGrpSpPr/>
          <p:nvPr/>
        </p:nvGrpSpPr>
        <p:grpSpPr>
          <a:xfrm>
            <a:off x="760413" y="747713"/>
            <a:ext cx="4019550" cy="993774"/>
            <a:chOff x="760413" y="747713"/>
            <a:chExt cx="4019550" cy="993774"/>
          </a:xfrm>
          <a:solidFill>
            <a:schemeClr val="bg1"/>
          </a:solidFill>
        </p:grpSpPr>
        <p:sp>
          <p:nvSpPr>
            <p:cNvPr id="12" name="Freeform 20">
              <a:extLst>
                <a:ext uri="{FF2B5EF4-FFF2-40B4-BE49-F238E27FC236}">
                  <a16:creationId xmlns:a16="http://schemas.microsoft.com/office/drawing/2014/main" id="{B90C30EC-9B78-4348-AAA7-AFC228262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00250" y="1300163"/>
              <a:ext cx="2779713" cy="193675"/>
            </a:xfrm>
            <a:custGeom>
              <a:avLst/>
              <a:gdLst>
                <a:gd name="T0" fmla="*/ 371 w 2188"/>
                <a:gd name="T1" fmla="*/ 38 h 152"/>
                <a:gd name="T2" fmla="*/ 201 w 2188"/>
                <a:gd name="T3" fmla="*/ 114 h 152"/>
                <a:gd name="T4" fmla="*/ 340 w 2188"/>
                <a:gd name="T5" fmla="*/ 115 h 152"/>
                <a:gd name="T6" fmla="*/ 231 w 2188"/>
                <a:gd name="T7" fmla="*/ 91 h 152"/>
                <a:gd name="T8" fmla="*/ 231 w 2188"/>
                <a:gd name="T9" fmla="*/ 38 h 152"/>
                <a:gd name="T10" fmla="*/ 70 w 2188"/>
                <a:gd name="T11" fmla="*/ 115 h 152"/>
                <a:gd name="T12" fmla="*/ 101 w 2188"/>
                <a:gd name="T13" fmla="*/ 31 h 152"/>
                <a:gd name="T14" fmla="*/ 0 w 2188"/>
                <a:gd name="T15" fmla="*/ 31 h 152"/>
                <a:gd name="T16" fmla="*/ 1756 w 2188"/>
                <a:gd name="T17" fmla="*/ 0 h 152"/>
                <a:gd name="T18" fmla="*/ 1695 w 2188"/>
                <a:gd name="T19" fmla="*/ 38 h 152"/>
                <a:gd name="T20" fmla="*/ 1555 w 2188"/>
                <a:gd name="T21" fmla="*/ 38 h 152"/>
                <a:gd name="T22" fmla="*/ 1725 w 2188"/>
                <a:gd name="T23" fmla="*/ 114 h 152"/>
                <a:gd name="T24" fmla="*/ 1616 w 2188"/>
                <a:gd name="T25" fmla="*/ 91 h 152"/>
                <a:gd name="T26" fmla="*/ 1688 w 2188"/>
                <a:gd name="T27" fmla="*/ 121 h 152"/>
                <a:gd name="T28" fmla="*/ 1592 w 2188"/>
                <a:gd name="T29" fmla="*/ 31 h 152"/>
                <a:gd name="T30" fmla="*/ 2048 w 2188"/>
                <a:gd name="T31" fmla="*/ 38 h 152"/>
                <a:gd name="T32" fmla="*/ 2188 w 2188"/>
                <a:gd name="T33" fmla="*/ 38 h 152"/>
                <a:gd name="T34" fmla="*/ 2017 w 2188"/>
                <a:gd name="T35" fmla="*/ 54 h 152"/>
                <a:gd name="T36" fmla="*/ 2157 w 2188"/>
                <a:gd name="T37" fmla="*/ 114 h 152"/>
                <a:gd name="T38" fmla="*/ 2152 w 2188"/>
                <a:gd name="T39" fmla="*/ 152 h 152"/>
                <a:gd name="T40" fmla="*/ 1247 w 2188"/>
                <a:gd name="T41" fmla="*/ 114 h 152"/>
                <a:gd name="T42" fmla="*/ 1217 w 2188"/>
                <a:gd name="T43" fmla="*/ 38 h 152"/>
                <a:gd name="T44" fmla="*/ 1323 w 2188"/>
                <a:gd name="T45" fmla="*/ 122 h 152"/>
                <a:gd name="T46" fmla="*/ 1949 w 2188"/>
                <a:gd name="T47" fmla="*/ 31 h 152"/>
                <a:gd name="T48" fmla="*/ 1854 w 2188"/>
                <a:gd name="T49" fmla="*/ 0 h 152"/>
                <a:gd name="T50" fmla="*/ 1949 w 2188"/>
                <a:gd name="T51" fmla="*/ 152 h 152"/>
                <a:gd name="T52" fmla="*/ 1854 w 2188"/>
                <a:gd name="T53" fmla="*/ 121 h 152"/>
                <a:gd name="T54" fmla="*/ 1949 w 2188"/>
                <a:gd name="T55" fmla="*/ 61 h 152"/>
                <a:gd name="T56" fmla="*/ 1487 w 2188"/>
                <a:gd name="T57" fmla="*/ 0 h 152"/>
                <a:gd name="T58" fmla="*/ 1391 w 2188"/>
                <a:gd name="T59" fmla="*/ 152 h 152"/>
                <a:gd name="T60" fmla="*/ 1487 w 2188"/>
                <a:gd name="T61" fmla="*/ 0 h 152"/>
                <a:gd name="T62" fmla="*/ 1384 w 2188"/>
                <a:gd name="T63" fmla="*/ 114 h 152"/>
                <a:gd name="T64" fmla="*/ 1494 w 2188"/>
                <a:gd name="T65" fmla="*/ 38 h 152"/>
                <a:gd name="T66" fmla="*/ 541 w 2188"/>
                <a:gd name="T67" fmla="*/ 38 h 152"/>
                <a:gd name="T68" fmla="*/ 401 w 2188"/>
                <a:gd name="T69" fmla="*/ 38 h 152"/>
                <a:gd name="T70" fmla="*/ 571 w 2188"/>
                <a:gd name="T71" fmla="*/ 115 h 152"/>
                <a:gd name="T72" fmla="*/ 432 w 2188"/>
                <a:gd name="T73" fmla="*/ 114 h 152"/>
                <a:gd name="T74" fmla="*/ 955 w 2188"/>
                <a:gd name="T75" fmla="*/ 97 h 152"/>
                <a:gd name="T76" fmla="*/ 803 w 2188"/>
                <a:gd name="T77" fmla="*/ 152 h 152"/>
                <a:gd name="T78" fmla="*/ 955 w 2188"/>
                <a:gd name="T79" fmla="*/ 152 h 152"/>
                <a:gd name="T80" fmla="*/ 742 w 2188"/>
                <a:gd name="T81" fmla="*/ 61 h 152"/>
                <a:gd name="T82" fmla="*/ 639 w 2188"/>
                <a:gd name="T83" fmla="*/ 0 h 152"/>
                <a:gd name="T84" fmla="*/ 632 w 2188"/>
                <a:gd name="T85" fmla="*/ 91 h 152"/>
                <a:gd name="T86" fmla="*/ 735 w 2188"/>
                <a:gd name="T87" fmla="*/ 152 h 152"/>
                <a:gd name="T88" fmla="*/ 742 w 2188"/>
                <a:gd name="T89" fmla="*/ 61 h 152"/>
                <a:gd name="T90" fmla="*/ 1016 w 2188"/>
                <a:gd name="T91" fmla="*/ 113 h 152"/>
                <a:gd name="T92" fmla="*/ 1187 w 2188"/>
                <a:gd name="T93" fmla="*/ 38 h 152"/>
                <a:gd name="T94" fmla="*/ 1053 w 2188"/>
                <a:gd name="T95" fmla="*/ 122 h 152"/>
                <a:gd name="T96" fmla="*/ 1149 w 2188"/>
                <a:gd name="T97" fmla="*/ 3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88" h="152">
                  <a:moveTo>
                    <a:pt x="238" y="31"/>
                  </a:moveTo>
                  <a:cubicBezTo>
                    <a:pt x="333" y="31"/>
                    <a:pt x="333" y="31"/>
                    <a:pt x="333" y="31"/>
                  </a:cubicBezTo>
                  <a:cubicBezTo>
                    <a:pt x="337" y="31"/>
                    <a:pt x="340" y="34"/>
                    <a:pt x="340" y="38"/>
                  </a:cubicBezTo>
                  <a:cubicBezTo>
                    <a:pt x="371" y="38"/>
                    <a:pt x="371" y="38"/>
                    <a:pt x="371" y="38"/>
                  </a:cubicBezTo>
                  <a:cubicBezTo>
                    <a:pt x="371" y="17"/>
                    <a:pt x="354" y="0"/>
                    <a:pt x="333" y="0"/>
                  </a:cubicBezTo>
                  <a:cubicBezTo>
                    <a:pt x="238" y="0"/>
                    <a:pt x="238" y="0"/>
                    <a:pt x="238" y="0"/>
                  </a:cubicBezTo>
                  <a:cubicBezTo>
                    <a:pt x="218" y="0"/>
                    <a:pt x="201" y="17"/>
                    <a:pt x="201" y="38"/>
                  </a:cubicBezTo>
                  <a:cubicBezTo>
                    <a:pt x="201" y="114"/>
                    <a:pt x="201" y="114"/>
                    <a:pt x="201" y="114"/>
                  </a:cubicBezTo>
                  <a:cubicBezTo>
                    <a:pt x="201" y="135"/>
                    <a:pt x="218" y="152"/>
                    <a:pt x="238" y="152"/>
                  </a:cubicBezTo>
                  <a:cubicBezTo>
                    <a:pt x="333" y="152"/>
                    <a:pt x="333" y="152"/>
                    <a:pt x="333" y="152"/>
                  </a:cubicBezTo>
                  <a:cubicBezTo>
                    <a:pt x="354" y="152"/>
                    <a:pt x="371" y="135"/>
                    <a:pt x="371" y="115"/>
                  </a:cubicBezTo>
                  <a:cubicBezTo>
                    <a:pt x="340" y="115"/>
                    <a:pt x="340" y="115"/>
                    <a:pt x="340" y="115"/>
                  </a:cubicBezTo>
                  <a:cubicBezTo>
                    <a:pt x="340" y="118"/>
                    <a:pt x="337" y="121"/>
                    <a:pt x="333" y="122"/>
                  </a:cubicBezTo>
                  <a:cubicBezTo>
                    <a:pt x="238" y="121"/>
                    <a:pt x="238" y="121"/>
                    <a:pt x="238" y="121"/>
                  </a:cubicBezTo>
                  <a:cubicBezTo>
                    <a:pt x="234" y="121"/>
                    <a:pt x="231" y="118"/>
                    <a:pt x="231" y="114"/>
                  </a:cubicBezTo>
                  <a:cubicBezTo>
                    <a:pt x="231" y="91"/>
                    <a:pt x="231" y="91"/>
                    <a:pt x="231" y="91"/>
                  </a:cubicBezTo>
                  <a:cubicBezTo>
                    <a:pt x="333" y="91"/>
                    <a:pt x="333" y="91"/>
                    <a:pt x="333" y="91"/>
                  </a:cubicBezTo>
                  <a:cubicBezTo>
                    <a:pt x="333" y="61"/>
                    <a:pt x="333" y="61"/>
                    <a:pt x="333" y="61"/>
                  </a:cubicBezTo>
                  <a:cubicBezTo>
                    <a:pt x="231" y="61"/>
                    <a:pt x="231" y="61"/>
                    <a:pt x="231" y="61"/>
                  </a:cubicBezTo>
                  <a:cubicBezTo>
                    <a:pt x="231" y="38"/>
                    <a:pt x="231" y="38"/>
                    <a:pt x="231" y="38"/>
                  </a:cubicBezTo>
                  <a:cubicBezTo>
                    <a:pt x="231" y="34"/>
                    <a:pt x="234" y="31"/>
                    <a:pt x="238" y="31"/>
                  </a:cubicBezTo>
                  <a:moveTo>
                    <a:pt x="0" y="31"/>
                  </a:moveTo>
                  <a:cubicBezTo>
                    <a:pt x="70" y="31"/>
                    <a:pt x="70" y="31"/>
                    <a:pt x="70" y="31"/>
                  </a:cubicBezTo>
                  <a:cubicBezTo>
                    <a:pt x="70" y="115"/>
                    <a:pt x="70" y="115"/>
                    <a:pt x="70" y="115"/>
                  </a:cubicBezTo>
                  <a:cubicBezTo>
                    <a:pt x="70" y="135"/>
                    <a:pt x="87" y="152"/>
                    <a:pt x="107" y="152"/>
                  </a:cubicBezTo>
                  <a:cubicBezTo>
                    <a:pt x="107" y="121"/>
                    <a:pt x="107" y="121"/>
                    <a:pt x="107" y="121"/>
                  </a:cubicBezTo>
                  <a:cubicBezTo>
                    <a:pt x="104" y="121"/>
                    <a:pt x="101" y="118"/>
                    <a:pt x="101" y="115"/>
                  </a:cubicBezTo>
                  <a:cubicBezTo>
                    <a:pt x="101" y="31"/>
                    <a:pt x="101" y="31"/>
                    <a:pt x="101" y="31"/>
                  </a:cubicBezTo>
                  <a:cubicBezTo>
                    <a:pt x="170" y="31"/>
                    <a:pt x="170" y="31"/>
                    <a:pt x="170" y="31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1"/>
                  </a:lnTo>
                  <a:close/>
                  <a:moveTo>
                    <a:pt x="1756" y="152"/>
                  </a:moveTo>
                  <a:cubicBezTo>
                    <a:pt x="1786" y="152"/>
                    <a:pt x="1786" y="152"/>
                    <a:pt x="1786" y="152"/>
                  </a:cubicBezTo>
                  <a:cubicBezTo>
                    <a:pt x="1786" y="0"/>
                    <a:pt x="1786" y="0"/>
                    <a:pt x="1786" y="0"/>
                  </a:cubicBezTo>
                  <a:cubicBezTo>
                    <a:pt x="1756" y="0"/>
                    <a:pt x="1756" y="0"/>
                    <a:pt x="1756" y="0"/>
                  </a:cubicBezTo>
                  <a:lnTo>
                    <a:pt x="1756" y="152"/>
                  </a:lnTo>
                  <a:close/>
                  <a:moveTo>
                    <a:pt x="1592" y="31"/>
                  </a:moveTo>
                  <a:cubicBezTo>
                    <a:pt x="1688" y="31"/>
                    <a:pt x="1688" y="31"/>
                    <a:pt x="1688" y="31"/>
                  </a:cubicBezTo>
                  <a:cubicBezTo>
                    <a:pt x="1692" y="31"/>
                    <a:pt x="1695" y="34"/>
                    <a:pt x="1695" y="38"/>
                  </a:cubicBezTo>
                  <a:cubicBezTo>
                    <a:pt x="1725" y="38"/>
                    <a:pt x="1725" y="38"/>
                    <a:pt x="1725" y="38"/>
                  </a:cubicBezTo>
                  <a:cubicBezTo>
                    <a:pt x="1725" y="17"/>
                    <a:pt x="1709" y="0"/>
                    <a:pt x="1688" y="0"/>
                  </a:cubicBezTo>
                  <a:cubicBezTo>
                    <a:pt x="1592" y="0"/>
                    <a:pt x="1592" y="0"/>
                    <a:pt x="1592" y="0"/>
                  </a:cubicBezTo>
                  <a:cubicBezTo>
                    <a:pt x="1572" y="0"/>
                    <a:pt x="1555" y="17"/>
                    <a:pt x="1555" y="38"/>
                  </a:cubicBezTo>
                  <a:cubicBezTo>
                    <a:pt x="1555" y="114"/>
                    <a:pt x="1555" y="114"/>
                    <a:pt x="1555" y="114"/>
                  </a:cubicBezTo>
                  <a:cubicBezTo>
                    <a:pt x="1555" y="135"/>
                    <a:pt x="1572" y="152"/>
                    <a:pt x="1592" y="152"/>
                  </a:cubicBezTo>
                  <a:cubicBezTo>
                    <a:pt x="1688" y="152"/>
                    <a:pt x="1688" y="152"/>
                    <a:pt x="1688" y="152"/>
                  </a:cubicBezTo>
                  <a:cubicBezTo>
                    <a:pt x="1709" y="152"/>
                    <a:pt x="1725" y="135"/>
                    <a:pt x="1725" y="114"/>
                  </a:cubicBezTo>
                  <a:cubicBezTo>
                    <a:pt x="1725" y="98"/>
                    <a:pt x="1725" y="98"/>
                    <a:pt x="1725" y="98"/>
                  </a:cubicBezTo>
                  <a:cubicBezTo>
                    <a:pt x="1725" y="77"/>
                    <a:pt x="1709" y="61"/>
                    <a:pt x="1688" y="61"/>
                  </a:cubicBezTo>
                  <a:cubicBezTo>
                    <a:pt x="1616" y="61"/>
                    <a:pt x="1616" y="61"/>
                    <a:pt x="1616" y="61"/>
                  </a:cubicBezTo>
                  <a:cubicBezTo>
                    <a:pt x="1616" y="91"/>
                    <a:pt x="1616" y="91"/>
                    <a:pt x="1616" y="91"/>
                  </a:cubicBezTo>
                  <a:cubicBezTo>
                    <a:pt x="1688" y="91"/>
                    <a:pt x="1688" y="91"/>
                    <a:pt x="1688" y="91"/>
                  </a:cubicBezTo>
                  <a:cubicBezTo>
                    <a:pt x="1692" y="91"/>
                    <a:pt x="1695" y="94"/>
                    <a:pt x="1695" y="98"/>
                  </a:cubicBezTo>
                  <a:cubicBezTo>
                    <a:pt x="1695" y="114"/>
                    <a:pt x="1695" y="114"/>
                    <a:pt x="1695" y="114"/>
                  </a:cubicBezTo>
                  <a:cubicBezTo>
                    <a:pt x="1695" y="118"/>
                    <a:pt x="1692" y="121"/>
                    <a:pt x="1688" y="121"/>
                  </a:cubicBezTo>
                  <a:cubicBezTo>
                    <a:pt x="1592" y="121"/>
                    <a:pt x="1592" y="121"/>
                    <a:pt x="1592" y="121"/>
                  </a:cubicBezTo>
                  <a:cubicBezTo>
                    <a:pt x="1588" y="121"/>
                    <a:pt x="1585" y="118"/>
                    <a:pt x="1585" y="114"/>
                  </a:cubicBezTo>
                  <a:cubicBezTo>
                    <a:pt x="1585" y="38"/>
                    <a:pt x="1585" y="38"/>
                    <a:pt x="1585" y="38"/>
                  </a:cubicBezTo>
                  <a:cubicBezTo>
                    <a:pt x="1585" y="34"/>
                    <a:pt x="1588" y="31"/>
                    <a:pt x="1592" y="31"/>
                  </a:cubicBezTo>
                  <a:moveTo>
                    <a:pt x="2150" y="61"/>
                  </a:moveTo>
                  <a:cubicBezTo>
                    <a:pt x="2055" y="61"/>
                    <a:pt x="2055" y="61"/>
                    <a:pt x="2055" y="61"/>
                  </a:cubicBezTo>
                  <a:cubicBezTo>
                    <a:pt x="2051" y="61"/>
                    <a:pt x="2048" y="57"/>
                    <a:pt x="2048" y="54"/>
                  </a:cubicBezTo>
                  <a:cubicBezTo>
                    <a:pt x="2048" y="38"/>
                    <a:pt x="2048" y="38"/>
                    <a:pt x="2048" y="38"/>
                  </a:cubicBezTo>
                  <a:cubicBezTo>
                    <a:pt x="2048" y="34"/>
                    <a:pt x="2051" y="31"/>
                    <a:pt x="2055" y="31"/>
                  </a:cubicBezTo>
                  <a:cubicBezTo>
                    <a:pt x="2150" y="31"/>
                    <a:pt x="2150" y="31"/>
                    <a:pt x="2150" y="31"/>
                  </a:cubicBezTo>
                  <a:cubicBezTo>
                    <a:pt x="2154" y="31"/>
                    <a:pt x="2157" y="34"/>
                    <a:pt x="2157" y="38"/>
                  </a:cubicBezTo>
                  <a:cubicBezTo>
                    <a:pt x="2188" y="38"/>
                    <a:pt x="2188" y="38"/>
                    <a:pt x="2188" y="38"/>
                  </a:cubicBezTo>
                  <a:cubicBezTo>
                    <a:pt x="2188" y="17"/>
                    <a:pt x="2171" y="0"/>
                    <a:pt x="2150" y="0"/>
                  </a:cubicBezTo>
                  <a:cubicBezTo>
                    <a:pt x="2055" y="0"/>
                    <a:pt x="2055" y="0"/>
                    <a:pt x="2055" y="0"/>
                  </a:cubicBezTo>
                  <a:cubicBezTo>
                    <a:pt x="2034" y="0"/>
                    <a:pt x="2017" y="17"/>
                    <a:pt x="2017" y="38"/>
                  </a:cubicBezTo>
                  <a:cubicBezTo>
                    <a:pt x="2017" y="54"/>
                    <a:pt x="2017" y="54"/>
                    <a:pt x="2017" y="54"/>
                  </a:cubicBezTo>
                  <a:cubicBezTo>
                    <a:pt x="2017" y="74"/>
                    <a:pt x="2034" y="91"/>
                    <a:pt x="2055" y="91"/>
                  </a:cubicBezTo>
                  <a:cubicBezTo>
                    <a:pt x="2150" y="91"/>
                    <a:pt x="2150" y="91"/>
                    <a:pt x="2150" y="91"/>
                  </a:cubicBezTo>
                  <a:cubicBezTo>
                    <a:pt x="2154" y="91"/>
                    <a:pt x="2157" y="94"/>
                    <a:pt x="2157" y="98"/>
                  </a:cubicBezTo>
                  <a:cubicBezTo>
                    <a:pt x="2157" y="114"/>
                    <a:pt x="2157" y="114"/>
                    <a:pt x="2157" y="114"/>
                  </a:cubicBezTo>
                  <a:cubicBezTo>
                    <a:pt x="2157" y="118"/>
                    <a:pt x="2154" y="121"/>
                    <a:pt x="2150" y="121"/>
                  </a:cubicBezTo>
                  <a:cubicBezTo>
                    <a:pt x="2019" y="122"/>
                    <a:pt x="2019" y="122"/>
                    <a:pt x="2019" y="122"/>
                  </a:cubicBezTo>
                  <a:cubicBezTo>
                    <a:pt x="2019" y="152"/>
                    <a:pt x="2019" y="152"/>
                    <a:pt x="2019" y="152"/>
                  </a:cubicBezTo>
                  <a:cubicBezTo>
                    <a:pt x="2152" y="152"/>
                    <a:pt x="2152" y="152"/>
                    <a:pt x="2152" y="152"/>
                  </a:cubicBezTo>
                  <a:cubicBezTo>
                    <a:pt x="2172" y="151"/>
                    <a:pt x="2188" y="136"/>
                    <a:pt x="2188" y="116"/>
                  </a:cubicBezTo>
                  <a:cubicBezTo>
                    <a:pt x="2188" y="98"/>
                    <a:pt x="2188" y="98"/>
                    <a:pt x="2188" y="98"/>
                  </a:cubicBezTo>
                  <a:cubicBezTo>
                    <a:pt x="2188" y="77"/>
                    <a:pt x="2171" y="61"/>
                    <a:pt x="2150" y="61"/>
                  </a:cubicBezTo>
                  <a:moveTo>
                    <a:pt x="1247" y="114"/>
                  </a:moveTo>
                  <a:cubicBezTo>
                    <a:pt x="1248" y="38"/>
                    <a:pt x="1248" y="38"/>
                    <a:pt x="1248" y="38"/>
                  </a:cubicBezTo>
                  <a:cubicBezTo>
                    <a:pt x="1248" y="34"/>
                    <a:pt x="1251" y="31"/>
                    <a:pt x="1254" y="31"/>
                  </a:cubicBezTo>
                  <a:cubicBezTo>
                    <a:pt x="1254" y="0"/>
                    <a:pt x="1254" y="0"/>
                    <a:pt x="1254" y="0"/>
                  </a:cubicBezTo>
                  <a:cubicBezTo>
                    <a:pt x="1234" y="0"/>
                    <a:pt x="1217" y="17"/>
                    <a:pt x="1217" y="38"/>
                  </a:cubicBezTo>
                  <a:cubicBezTo>
                    <a:pt x="1217" y="114"/>
                    <a:pt x="1217" y="114"/>
                    <a:pt x="1217" y="114"/>
                  </a:cubicBezTo>
                  <a:cubicBezTo>
                    <a:pt x="1217" y="135"/>
                    <a:pt x="1234" y="152"/>
                    <a:pt x="1255" y="152"/>
                  </a:cubicBezTo>
                  <a:cubicBezTo>
                    <a:pt x="1323" y="152"/>
                    <a:pt x="1323" y="152"/>
                    <a:pt x="1323" y="152"/>
                  </a:cubicBezTo>
                  <a:cubicBezTo>
                    <a:pt x="1323" y="122"/>
                    <a:pt x="1323" y="122"/>
                    <a:pt x="1323" y="122"/>
                  </a:cubicBezTo>
                  <a:cubicBezTo>
                    <a:pt x="1255" y="121"/>
                    <a:pt x="1255" y="121"/>
                    <a:pt x="1255" y="121"/>
                  </a:cubicBezTo>
                  <a:cubicBezTo>
                    <a:pt x="1251" y="121"/>
                    <a:pt x="1247" y="118"/>
                    <a:pt x="1247" y="114"/>
                  </a:cubicBezTo>
                  <a:moveTo>
                    <a:pt x="1854" y="31"/>
                  </a:moveTo>
                  <a:cubicBezTo>
                    <a:pt x="1949" y="31"/>
                    <a:pt x="1949" y="31"/>
                    <a:pt x="1949" y="31"/>
                  </a:cubicBezTo>
                  <a:cubicBezTo>
                    <a:pt x="1953" y="31"/>
                    <a:pt x="1956" y="34"/>
                    <a:pt x="1956" y="38"/>
                  </a:cubicBezTo>
                  <a:cubicBezTo>
                    <a:pt x="1987" y="38"/>
                    <a:pt x="1987" y="38"/>
                    <a:pt x="1987" y="38"/>
                  </a:cubicBezTo>
                  <a:cubicBezTo>
                    <a:pt x="1987" y="17"/>
                    <a:pt x="1970" y="0"/>
                    <a:pt x="1949" y="0"/>
                  </a:cubicBezTo>
                  <a:cubicBezTo>
                    <a:pt x="1854" y="0"/>
                    <a:pt x="1854" y="0"/>
                    <a:pt x="1854" y="0"/>
                  </a:cubicBezTo>
                  <a:cubicBezTo>
                    <a:pt x="1834" y="0"/>
                    <a:pt x="1817" y="17"/>
                    <a:pt x="1817" y="38"/>
                  </a:cubicBezTo>
                  <a:cubicBezTo>
                    <a:pt x="1817" y="114"/>
                    <a:pt x="1817" y="114"/>
                    <a:pt x="1817" y="114"/>
                  </a:cubicBezTo>
                  <a:cubicBezTo>
                    <a:pt x="1817" y="135"/>
                    <a:pt x="1834" y="152"/>
                    <a:pt x="1854" y="152"/>
                  </a:cubicBezTo>
                  <a:cubicBezTo>
                    <a:pt x="1949" y="152"/>
                    <a:pt x="1949" y="152"/>
                    <a:pt x="1949" y="152"/>
                  </a:cubicBezTo>
                  <a:cubicBezTo>
                    <a:pt x="1970" y="152"/>
                    <a:pt x="1987" y="135"/>
                    <a:pt x="1987" y="115"/>
                  </a:cubicBezTo>
                  <a:cubicBezTo>
                    <a:pt x="1956" y="115"/>
                    <a:pt x="1956" y="115"/>
                    <a:pt x="1956" y="115"/>
                  </a:cubicBezTo>
                  <a:cubicBezTo>
                    <a:pt x="1956" y="118"/>
                    <a:pt x="1953" y="121"/>
                    <a:pt x="1949" y="122"/>
                  </a:cubicBezTo>
                  <a:cubicBezTo>
                    <a:pt x="1854" y="121"/>
                    <a:pt x="1854" y="121"/>
                    <a:pt x="1854" y="121"/>
                  </a:cubicBezTo>
                  <a:cubicBezTo>
                    <a:pt x="1850" y="121"/>
                    <a:pt x="1847" y="118"/>
                    <a:pt x="1847" y="114"/>
                  </a:cubicBezTo>
                  <a:cubicBezTo>
                    <a:pt x="1847" y="91"/>
                    <a:pt x="1847" y="91"/>
                    <a:pt x="1847" y="91"/>
                  </a:cubicBezTo>
                  <a:cubicBezTo>
                    <a:pt x="1949" y="91"/>
                    <a:pt x="1949" y="91"/>
                    <a:pt x="1949" y="91"/>
                  </a:cubicBezTo>
                  <a:cubicBezTo>
                    <a:pt x="1949" y="61"/>
                    <a:pt x="1949" y="61"/>
                    <a:pt x="1949" y="61"/>
                  </a:cubicBezTo>
                  <a:cubicBezTo>
                    <a:pt x="1847" y="61"/>
                    <a:pt x="1847" y="61"/>
                    <a:pt x="1847" y="61"/>
                  </a:cubicBezTo>
                  <a:cubicBezTo>
                    <a:pt x="1847" y="38"/>
                    <a:pt x="1847" y="38"/>
                    <a:pt x="1847" y="38"/>
                  </a:cubicBezTo>
                  <a:cubicBezTo>
                    <a:pt x="1847" y="34"/>
                    <a:pt x="1850" y="31"/>
                    <a:pt x="1854" y="31"/>
                  </a:cubicBezTo>
                  <a:moveTo>
                    <a:pt x="1487" y="0"/>
                  </a:moveTo>
                  <a:cubicBezTo>
                    <a:pt x="1391" y="0"/>
                    <a:pt x="1391" y="0"/>
                    <a:pt x="1391" y="0"/>
                  </a:cubicBezTo>
                  <a:cubicBezTo>
                    <a:pt x="1370" y="0"/>
                    <a:pt x="1354" y="17"/>
                    <a:pt x="1354" y="38"/>
                  </a:cubicBezTo>
                  <a:cubicBezTo>
                    <a:pt x="1354" y="113"/>
                    <a:pt x="1354" y="113"/>
                    <a:pt x="1354" y="113"/>
                  </a:cubicBezTo>
                  <a:cubicBezTo>
                    <a:pt x="1354" y="134"/>
                    <a:pt x="1370" y="152"/>
                    <a:pt x="1391" y="152"/>
                  </a:cubicBezTo>
                  <a:cubicBezTo>
                    <a:pt x="1487" y="152"/>
                    <a:pt x="1487" y="152"/>
                    <a:pt x="1487" y="152"/>
                  </a:cubicBezTo>
                  <a:cubicBezTo>
                    <a:pt x="1507" y="152"/>
                    <a:pt x="1524" y="135"/>
                    <a:pt x="1524" y="114"/>
                  </a:cubicBezTo>
                  <a:cubicBezTo>
                    <a:pt x="1524" y="38"/>
                    <a:pt x="1524" y="38"/>
                    <a:pt x="1524" y="38"/>
                  </a:cubicBezTo>
                  <a:cubicBezTo>
                    <a:pt x="1524" y="17"/>
                    <a:pt x="1507" y="0"/>
                    <a:pt x="1487" y="0"/>
                  </a:cubicBezTo>
                  <a:moveTo>
                    <a:pt x="1494" y="114"/>
                  </a:moveTo>
                  <a:cubicBezTo>
                    <a:pt x="1494" y="118"/>
                    <a:pt x="1491" y="121"/>
                    <a:pt x="1487" y="121"/>
                  </a:cubicBezTo>
                  <a:cubicBezTo>
                    <a:pt x="1391" y="122"/>
                    <a:pt x="1391" y="122"/>
                    <a:pt x="1391" y="122"/>
                  </a:cubicBezTo>
                  <a:cubicBezTo>
                    <a:pt x="1387" y="122"/>
                    <a:pt x="1384" y="118"/>
                    <a:pt x="1384" y="114"/>
                  </a:cubicBezTo>
                  <a:cubicBezTo>
                    <a:pt x="1384" y="38"/>
                    <a:pt x="1384" y="38"/>
                    <a:pt x="1384" y="38"/>
                  </a:cubicBezTo>
                  <a:cubicBezTo>
                    <a:pt x="1384" y="34"/>
                    <a:pt x="1387" y="31"/>
                    <a:pt x="1391" y="31"/>
                  </a:cubicBezTo>
                  <a:cubicBezTo>
                    <a:pt x="1487" y="31"/>
                    <a:pt x="1487" y="31"/>
                    <a:pt x="1487" y="31"/>
                  </a:cubicBezTo>
                  <a:cubicBezTo>
                    <a:pt x="1491" y="31"/>
                    <a:pt x="1494" y="34"/>
                    <a:pt x="1494" y="38"/>
                  </a:cubicBezTo>
                  <a:lnTo>
                    <a:pt x="1494" y="114"/>
                  </a:lnTo>
                  <a:close/>
                  <a:moveTo>
                    <a:pt x="439" y="31"/>
                  </a:moveTo>
                  <a:cubicBezTo>
                    <a:pt x="534" y="31"/>
                    <a:pt x="534" y="31"/>
                    <a:pt x="534" y="31"/>
                  </a:cubicBezTo>
                  <a:cubicBezTo>
                    <a:pt x="538" y="31"/>
                    <a:pt x="541" y="34"/>
                    <a:pt x="541" y="38"/>
                  </a:cubicBezTo>
                  <a:cubicBezTo>
                    <a:pt x="571" y="38"/>
                    <a:pt x="571" y="38"/>
                    <a:pt x="571" y="38"/>
                  </a:cubicBezTo>
                  <a:cubicBezTo>
                    <a:pt x="571" y="17"/>
                    <a:pt x="555" y="0"/>
                    <a:pt x="534" y="0"/>
                  </a:cubicBezTo>
                  <a:cubicBezTo>
                    <a:pt x="439" y="0"/>
                    <a:pt x="439" y="0"/>
                    <a:pt x="439" y="0"/>
                  </a:cubicBezTo>
                  <a:cubicBezTo>
                    <a:pt x="418" y="0"/>
                    <a:pt x="401" y="17"/>
                    <a:pt x="401" y="38"/>
                  </a:cubicBezTo>
                  <a:cubicBezTo>
                    <a:pt x="401" y="114"/>
                    <a:pt x="401" y="114"/>
                    <a:pt x="401" y="114"/>
                  </a:cubicBezTo>
                  <a:cubicBezTo>
                    <a:pt x="401" y="135"/>
                    <a:pt x="418" y="152"/>
                    <a:pt x="439" y="152"/>
                  </a:cubicBezTo>
                  <a:cubicBezTo>
                    <a:pt x="534" y="152"/>
                    <a:pt x="534" y="152"/>
                    <a:pt x="534" y="152"/>
                  </a:cubicBezTo>
                  <a:cubicBezTo>
                    <a:pt x="555" y="152"/>
                    <a:pt x="571" y="135"/>
                    <a:pt x="571" y="115"/>
                  </a:cubicBezTo>
                  <a:cubicBezTo>
                    <a:pt x="541" y="115"/>
                    <a:pt x="541" y="115"/>
                    <a:pt x="541" y="115"/>
                  </a:cubicBezTo>
                  <a:cubicBezTo>
                    <a:pt x="541" y="118"/>
                    <a:pt x="538" y="121"/>
                    <a:pt x="534" y="122"/>
                  </a:cubicBezTo>
                  <a:cubicBezTo>
                    <a:pt x="439" y="121"/>
                    <a:pt x="439" y="121"/>
                    <a:pt x="439" y="121"/>
                  </a:cubicBezTo>
                  <a:cubicBezTo>
                    <a:pt x="435" y="121"/>
                    <a:pt x="432" y="118"/>
                    <a:pt x="432" y="114"/>
                  </a:cubicBezTo>
                  <a:cubicBezTo>
                    <a:pt x="432" y="38"/>
                    <a:pt x="432" y="38"/>
                    <a:pt x="432" y="38"/>
                  </a:cubicBezTo>
                  <a:cubicBezTo>
                    <a:pt x="432" y="34"/>
                    <a:pt x="435" y="31"/>
                    <a:pt x="439" y="31"/>
                  </a:cubicBezTo>
                  <a:moveTo>
                    <a:pt x="955" y="0"/>
                  </a:moveTo>
                  <a:cubicBezTo>
                    <a:pt x="955" y="97"/>
                    <a:pt x="955" y="97"/>
                    <a:pt x="955" y="97"/>
                  </a:cubicBezTo>
                  <a:cubicBezTo>
                    <a:pt x="955" y="101"/>
                    <a:pt x="950" y="107"/>
                    <a:pt x="945" y="102"/>
                  </a:cubicBezTo>
                  <a:cubicBezTo>
                    <a:pt x="833" y="0"/>
                    <a:pt x="833" y="0"/>
                    <a:pt x="833" y="0"/>
                  </a:cubicBezTo>
                  <a:cubicBezTo>
                    <a:pt x="816" y="4"/>
                    <a:pt x="803" y="20"/>
                    <a:pt x="803" y="38"/>
                  </a:cubicBezTo>
                  <a:cubicBezTo>
                    <a:pt x="803" y="152"/>
                    <a:pt x="803" y="152"/>
                    <a:pt x="803" y="152"/>
                  </a:cubicBezTo>
                  <a:cubicBezTo>
                    <a:pt x="833" y="152"/>
                    <a:pt x="833" y="152"/>
                    <a:pt x="833" y="152"/>
                  </a:cubicBezTo>
                  <a:cubicBezTo>
                    <a:pt x="833" y="55"/>
                    <a:pt x="833" y="55"/>
                    <a:pt x="833" y="55"/>
                  </a:cubicBezTo>
                  <a:cubicBezTo>
                    <a:pt x="833" y="51"/>
                    <a:pt x="838" y="45"/>
                    <a:pt x="843" y="50"/>
                  </a:cubicBezTo>
                  <a:cubicBezTo>
                    <a:pt x="955" y="152"/>
                    <a:pt x="955" y="152"/>
                    <a:pt x="955" y="152"/>
                  </a:cubicBezTo>
                  <a:cubicBezTo>
                    <a:pt x="972" y="148"/>
                    <a:pt x="985" y="132"/>
                    <a:pt x="985" y="114"/>
                  </a:cubicBezTo>
                  <a:cubicBezTo>
                    <a:pt x="985" y="0"/>
                    <a:pt x="985" y="0"/>
                    <a:pt x="985" y="0"/>
                  </a:cubicBezTo>
                  <a:lnTo>
                    <a:pt x="955" y="0"/>
                  </a:lnTo>
                  <a:close/>
                  <a:moveTo>
                    <a:pt x="742" y="61"/>
                  </a:moveTo>
                  <a:cubicBezTo>
                    <a:pt x="632" y="61"/>
                    <a:pt x="632" y="61"/>
                    <a:pt x="632" y="61"/>
                  </a:cubicBezTo>
                  <a:cubicBezTo>
                    <a:pt x="632" y="38"/>
                    <a:pt x="632" y="38"/>
                    <a:pt x="632" y="38"/>
                  </a:cubicBezTo>
                  <a:cubicBezTo>
                    <a:pt x="632" y="34"/>
                    <a:pt x="635" y="31"/>
                    <a:pt x="639" y="31"/>
                  </a:cubicBezTo>
                  <a:cubicBezTo>
                    <a:pt x="639" y="0"/>
                    <a:pt x="639" y="0"/>
                    <a:pt x="639" y="0"/>
                  </a:cubicBezTo>
                  <a:cubicBezTo>
                    <a:pt x="619" y="0"/>
                    <a:pt x="602" y="17"/>
                    <a:pt x="602" y="38"/>
                  </a:cubicBezTo>
                  <a:cubicBezTo>
                    <a:pt x="602" y="152"/>
                    <a:pt x="602" y="152"/>
                    <a:pt x="602" y="152"/>
                  </a:cubicBezTo>
                  <a:cubicBezTo>
                    <a:pt x="632" y="152"/>
                    <a:pt x="632" y="152"/>
                    <a:pt x="632" y="152"/>
                  </a:cubicBezTo>
                  <a:cubicBezTo>
                    <a:pt x="632" y="91"/>
                    <a:pt x="632" y="91"/>
                    <a:pt x="632" y="91"/>
                  </a:cubicBezTo>
                  <a:cubicBezTo>
                    <a:pt x="742" y="91"/>
                    <a:pt x="742" y="91"/>
                    <a:pt x="742" y="91"/>
                  </a:cubicBezTo>
                  <a:cubicBezTo>
                    <a:pt x="742" y="115"/>
                    <a:pt x="742" y="115"/>
                    <a:pt x="742" y="115"/>
                  </a:cubicBezTo>
                  <a:cubicBezTo>
                    <a:pt x="742" y="118"/>
                    <a:pt x="739" y="121"/>
                    <a:pt x="735" y="121"/>
                  </a:cubicBezTo>
                  <a:cubicBezTo>
                    <a:pt x="735" y="152"/>
                    <a:pt x="735" y="152"/>
                    <a:pt x="735" y="152"/>
                  </a:cubicBezTo>
                  <a:cubicBezTo>
                    <a:pt x="756" y="152"/>
                    <a:pt x="772" y="135"/>
                    <a:pt x="772" y="115"/>
                  </a:cubicBezTo>
                  <a:cubicBezTo>
                    <a:pt x="772" y="0"/>
                    <a:pt x="772" y="0"/>
                    <a:pt x="772" y="0"/>
                  </a:cubicBezTo>
                  <a:cubicBezTo>
                    <a:pt x="742" y="0"/>
                    <a:pt x="742" y="0"/>
                    <a:pt x="742" y="0"/>
                  </a:cubicBezTo>
                  <a:lnTo>
                    <a:pt x="742" y="61"/>
                  </a:lnTo>
                  <a:close/>
                  <a:moveTo>
                    <a:pt x="1149" y="0"/>
                  </a:moveTo>
                  <a:cubicBezTo>
                    <a:pt x="1053" y="0"/>
                    <a:pt x="1053" y="0"/>
                    <a:pt x="1053" y="0"/>
                  </a:cubicBezTo>
                  <a:cubicBezTo>
                    <a:pt x="1033" y="0"/>
                    <a:pt x="1016" y="17"/>
                    <a:pt x="1016" y="38"/>
                  </a:cubicBezTo>
                  <a:cubicBezTo>
                    <a:pt x="1016" y="113"/>
                    <a:pt x="1016" y="113"/>
                    <a:pt x="1016" y="113"/>
                  </a:cubicBezTo>
                  <a:cubicBezTo>
                    <a:pt x="1016" y="134"/>
                    <a:pt x="1033" y="152"/>
                    <a:pt x="1053" y="152"/>
                  </a:cubicBezTo>
                  <a:cubicBezTo>
                    <a:pt x="1149" y="152"/>
                    <a:pt x="1149" y="152"/>
                    <a:pt x="1149" y="152"/>
                  </a:cubicBezTo>
                  <a:cubicBezTo>
                    <a:pt x="1170" y="152"/>
                    <a:pt x="1187" y="135"/>
                    <a:pt x="1187" y="114"/>
                  </a:cubicBezTo>
                  <a:cubicBezTo>
                    <a:pt x="1187" y="38"/>
                    <a:pt x="1187" y="38"/>
                    <a:pt x="1187" y="38"/>
                  </a:cubicBezTo>
                  <a:cubicBezTo>
                    <a:pt x="1187" y="17"/>
                    <a:pt x="1170" y="0"/>
                    <a:pt x="1149" y="0"/>
                  </a:cubicBezTo>
                  <a:moveTo>
                    <a:pt x="1156" y="114"/>
                  </a:moveTo>
                  <a:cubicBezTo>
                    <a:pt x="1156" y="118"/>
                    <a:pt x="1153" y="121"/>
                    <a:pt x="1149" y="121"/>
                  </a:cubicBezTo>
                  <a:cubicBezTo>
                    <a:pt x="1053" y="122"/>
                    <a:pt x="1053" y="122"/>
                    <a:pt x="1053" y="122"/>
                  </a:cubicBezTo>
                  <a:cubicBezTo>
                    <a:pt x="1049" y="122"/>
                    <a:pt x="1046" y="118"/>
                    <a:pt x="1046" y="114"/>
                  </a:cubicBezTo>
                  <a:cubicBezTo>
                    <a:pt x="1046" y="38"/>
                    <a:pt x="1046" y="38"/>
                    <a:pt x="1046" y="38"/>
                  </a:cubicBezTo>
                  <a:cubicBezTo>
                    <a:pt x="1046" y="34"/>
                    <a:pt x="1049" y="31"/>
                    <a:pt x="1053" y="31"/>
                  </a:cubicBezTo>
                  <a:cubicBezTo>
                    <a:pt x="1149" y="31"/>
                    <a:pt x="1149" y="31"/>
                    <a:pt x="1149" y="31"/>
                  </a:cubicBezTo>
                  <a:cubicBezTo>
                    <a:pt x="1153" y="31"/>
                    <a:pt x="1156" y="34"/>
                    <a:pt x="1156" y="38"/>
                  </a:cubicBezTo>
                  <a:lnTo>
                    <a:pt x="1156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Freeform 21">
              <a:extLst>
                <a:ext uri="{FF2B5EF4-FFF2-40B4-BE49-F238E27FC236}">
                  <a16:creationId xmlns:a16="http://schemas.microsoft.com/office/drawing/2014/main" id="{A14D7825-EE7A-F649-B500-22DB2C56DB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6588" y="996950"/>
              <a:ext cx="231775" cy="192087"/>
            </a:xfrm>
            <a:custGeom>
              <a:avLst/>
              <a:gdLst>
                <a:gd name="T0" fmla="*/ 97 w 182"/>
                <a:gd name="T1" fmla="*/ 103 h 151"/>
                <a:gd name="T2" fmla="*/ 86 w 182"/>
                <a:gd name="T3" fmla="*/ 104 h 151"/>
                <a:gd name="T4" fmla="*/ 33 w 182"/>
                <a:gd name="T5" fmla="*/ 0 h 151"/>
                <a:gd name="T6" fmla="*/ 0 w 182"/>
                <a:gd name="T7" fmla="*/ 0 h 151"/>
                <a:gd name="T8" fmla="*/ 76 w 182"/>
                <a:gd name="T9" fmla="*/ 151 h 151"/>
                <a:gd name="T10" fmla="*/ 131 w 182"/>
                <a:gd name="T11" fmla="*/ 102 h 151"/>
                <a:gd name="T12" fmla="*/ 182 w 182"/>
                <a:gd name="T13" fmla="*/ 0 h 151"/>
                <a:gd name="T14" fmla="*/ 148 w 182"/>
                <a:gd name="T15" fmla="*/ 0 h 151"/>
                <a:gd name="T16" fmla="*/ 97 w 182"/>
                <a:gd name="T17" fmla="*/ 103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2" h="151">
                  <a:moveTo>
                    <a:pt x="97" y="103"/>
                  </a:moveTo>
                  <a:cubicBezTo>
                    <a:pt x="92" y="111"/>
                    <a:pt x="89" y="110"/>
                    <a:pt x="86" y="104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6" y="151"/>
                    <a:pt x="76" y="151"/>
                    <a:pt x="76" y="151"/>
                  </a:cubicBezTo>
                  <a:cubicBezTo>
                    <a:pt x="97" y="151"/>
                    <a:pt x="114" y="138"/>
                    <a:pt x="131" y="102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48" y="0"/>
                    <a:pt x="148" y="0"/>
                    <a:pt x="148" y="0"/>
                  </a:cubicBezTo>
                  <a:lnTo>
                    <a:pt x="97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0FF768A9-32C8-8647-9844-D54F5E607C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7413" y="996950"/>
              <a:ext cx="215900" cy="192087"/>
            </a:xfrm>
            <a:custGeom>
              <a:avLst/>
              <a:gdLst>
                <a:gd name="T0" fmla="*/ 38 w 170"/>
                <a:gd name="T1" fmla="*/ 30 h 151"/>
                <a:gd name="T2" fmla="*/ 133 w 170"/>
                <a:gd name="T3" fmla="*/ 30 h 151"/>
                <a:gd name="T4" fmla="*/ 140 w 170"/>
                <a:gd name="T5" fmla="*/ 37 h 151"/>
                <a:gd name="T6" fmla="*/ 170 w 170"/>
                <a:gd name="T7" fmla="*/ 37 h 151"/>
                <a:gd name="T8" fmla="*/ 133 w 170"/>
                <a:gd name="T9" fmla="*/ 0 h 151"/>
                <a:gd name="T10" fmla="*/ 38 w 170"/>
                <a:gd name="T11" fmla="*/ 0 h 151"/>
                <a:gd name="T12" fmla="*/ 0 w 170"/>
                <a:gd name="T13" fmla="*/ 37 h 151"/>
                <a:gd name="T14" fmla="*/ 0 w 170"/>
                <a:gd name="T15" fmla="*/ 114 h 151"/>
                <a:gd name="T16" fmla="*/ 38 w 170"/>
                <a:gd name="T17" fmla="*/ 151 h 151"/>
                <a:gd name="T18" fmla="*/ 133 w 170"/>
                <a:gd name="T19" fmla="*/ 151 h 151"/>
                <a:gd name="T20" fmla="*/ 170 w 170"/>
                <a:gd name="T21" fmla="*/ 114 h 151"/>
                <a:gd name="T22" fmla="*/ 140 w 170"/>
                <a:gd name="T23" fmla="*/ 114 h 151"/>
                <a:gd name="T24" fmla="*/ 133 w 170"/>
                <a:gd name="T25" fmla="*/ 121 h 151"/>
                <a:gd name="T26" fmla="*/ 38 w 170"/>
                <a:gd name="T27" fmla="*/ 121 h 151"/>
                <a:gd name="T28" fmla="*/ 31 w 170"/>
                <a:gd name="T29" fmla="*/ 114 h 151"/>
                <a:gd name="T30" fmla="*/ 31 w 170"/>
                <a:gd name="T31" fmla="*/ 90 h 151"/>
                <a:gd name="T32" fmla="*/ 133 w 170"/>
                <a:gd name="T33" fmla="*/ 90 h 151"/>
                <a:gd name="T34" fmla="*/ 133 w 170"/>
                <a:gd name="T35" fmla="*/ 60 h 151"/>
                <a:gd name="T36" fmla="*/ 31 w 170"/>
                <a:gd name="T37" fmla="*/ 60 h 151"/>
                <a:gd name="T38" fmla="*/ 31 w 170"/>
                <a:gd name="T39" fmla="*/ 37 h 151"/>
                <a:gd name="T40" fmla="*/ 38 w 170"/>
                <a:gd name="T41" fmla="*/ 3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0" h="151">
                  <a:moveTo>
                    <a:pt x="38" y="30"/>
                  </a:moveTo>
                  <a:cubicBezTo>
                    <a:pt x="133" y="30"/>
                    <a:pt x="133" y="30"/>
                    <a:pt x="133" y="30"/>
                  </a:cubicBezTo>
                  <a:cubicBezTo>
                    <a:pt x="137" y="30"/>
                    <a:pt x="140" y="33"/>
                    <a:pt x="140" y="37"/>
                  </a:cubicBezTo>
                  <a:cubicBezTo>
                    <a:pt x="170" y="37"/>
                    <a:pt x="170" y="37"/>
                    <a:pt x="170" y="37"/>
                  </a:cubicBezTo>
                  <a:cubicBezTo>
                    <a:pt x="170" y="16"/>
                    <a:pt x="153" y="0"/>
                    <a:pt x="133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17" y="0"/>
                    <a:pt x="0" y="16"/>
                    <a:pt x="0" y="37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34"/>
                    <a:pt x="17" y="151"/>
                    <a:pt x="38" y="151"/>
                  </a:cubicBezTo>
                  <a:cubicBezTo>
                    <a:pt x="133" y="151"/>
                    <a:pt x="133" y="151"/>
                    <a:pt x="133" y="151"/>
                  </a:cubicBezTo>
                  <a:cubicBezTo>
                    <a:pt x="153" y="151"/>
                    <a:pt x="170" y="134"/>
                    <a:pt x="170" y="114"/>
                  </a:cubicBezTo>
                  <a:cubicBezTo>
                    <a:pt x="140" y="114"/>
                    <a:pt x="140" y="114"/>
                    <a:pt x="140" y="114"/>
                  </a:cubicBezTo>
                  <a:cubicBezTo>
                    <a:pt x="140" y="118"/>
                    <a:pt x="137" y="121"/>
                    <a:pt x="133" y="121"/>
                  </a:cubicBezTo>
                  <a:cubicBezTo>
                    <a:pt x="38" y="121"/>
                    <a:pt x="38" y="121"/>
                    <a:pt x="38" y="121"/>
                  </a:cubicBezTo>
                  <a:cubicBezTo>
                    <a:pt x="34" y="121"/>
                    <a:pt x="31" y="117"/>
                    <a:pt x="31" y="114"/>
                  </a:cubicBezTo>
                  <a:cubicBezTo>
                    <a:pt x="31" y="90"/>
                    <a:pt x="31" y="90"/>
                    <a:pt x="31" y="90"/>
                  </a:cubicBezTo>
                  <a:cubicBezTo>
                    <a:pt x="133" y="90"/>
                    <a:pt x="133" y="90"/>
                    <a:pt x="133" y="90"/>
                  </a:cubicBezTo>
                  <a:cubicBezTo>
                    <a:pt x="133" y="60"/>
                    <a:pt x="133" y="60"/>
                    <a:pt x="133" y="60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3"/>
                    <a:pt x="34" y="30"/>
                    <a:pt x="38" y="3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Freeform 23">
              <a:extLst>
                <a:ext uri="{FF2B5EF4-FFF2-40B4-BE49-F238E27FC236}">
                  <a16:creationId xmlns:a16="http://schemas.microsoft.com/office/drawing/2014/main" id="{19BD4825-F433-5043-AAD5-FD3AFDE765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55838" y="996950"/>
              <a:ext cx="217488" cy="192087"/>
            </a:xfrm>
            <a:custGeom>
              <a:avLst/>
              <a:gdLst>
                <a:gd name="T0" fmla="*/ 133 w 171"/>
                <a:gd name="T1" fmla="*/ 0 h 151"/>
                <a:gd name="T2" fmla="*/ 38 w 171"/>
                <a:gd name="T3" fmla="*/ 0 h 151"/>
                <a:gd name="T4" fmla="*/ 0 w 171"/>
                <a:gd name="T5" fmla="*/ 37 h 151"/>
                <a:gd name="T6" fmla="*/ 0 w 171"/>
                <a:gd name="T7" fmla="*/ 112 h 151"/>
                <a:gd name="T8" fmla="*/ 38 w 171"/>
                <a:gd name="T9" fmla="*/ 151 h 151"/>
                <a:gd name="T10" fmla="*/ 133 w 171"/>
                <a:gd name="T11" fmla="*/ 151 h 151"/>
                <a:gd name="T12" fmla="*/ 171 w 171"/>
                <a:gd name="T13" fmla="*/ 114 h 151"/>
                <a:gd name="T14" fmla="*/ 171 w 171"/>
                <a:gd name="T15" fmla="*/ 37 h 151"/>
                <a:gd name="T16" fmla="*/ 133 w 171"/>
                <a:gd name="T17" fmla="*/ 0 h 151"/>
                <a:gd name="T18" fmla="*/ 141 w 171"/>
                <a:gd name="T19" fmla="*/ 114 h 151"/>
                <a:gd name="T20" fmla="*/ 133 w 171"/>
                <a:gd name="T21" fmla="*/ 121 h 151"/>
                <a:gd name="T22" fmla="*/ 38 w 171"/>
                <a:gd name="T23" fmla="*/ 121 h 151"/>
                <a:gd name="T24" fmla="*/ 31 w 171"/>
                <a:gd name="T25" fmla="*/ 114 h 151"/>
                <a:gd name="T26" fmla="*/ 31 w 171"/>
                <a:gd name="T27" fmla="*/ 37 h 151"/>
                <a:gd name="T28" fmla="*/ 38 w 171"/>
                <a:gd name="T29" fmla="*/ 30 h 151"/>
                <a:gd name="T30" fmla="*/ 133 w 171"/>
                <a:gd name="T31" fmla="*/ 30 h 151"/>
                <a:gd name="T32" fmla="*/ 141 w 171"/>
                <a:gd name="T33" fmla="*/ 37 h 151"/>
                <a:gd name="T34" fmla="*/ 141 w 171"/>
                <a:gd name="T35" fmla="*/ 114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1" h="151">
                  <a:moveTo>
                    <a:pt x="133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17" y="0"/>
                    <a:pt x="0" y="16"/>
                    <a:pt x="0" y="37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33"/>
                    <a:pt x="17" y="151"/>
                    <a:pt x="38" y="151"/>
                  </a:cubicBezTo>
                  <a:cubicBezTo>
                    <a:pt x="133" y="151"/>
                    <a:pt x="133" y="151"/>
                    <a:pt x="133" y="151"/>
                  </a:cubicBezTo>
                  <a:cubicBezTo>
                    <a:pt x="154" y="151"/>
                    <a:pt x="171" y="134"/>
                    <a:pt x="171" y="114"/>
                  </a:cubicBezTo>
                  <a:cubicBezTo>
                    <a:pt x="171" y="37"/>
                    <a:pt x="171" y="37"/>
                    <a:pt x="171" y="37"/>
                  </a:cubicBezTo>
                  <a:cubicBezTo>
                    <a:pt x="171" y="16"/>
                    <a:pt x="154" y="0"/>
                    <a:pt x="133" y="0"/>
                  </a:cubicBezTo>
                  <a:close/>
                  <a:moveTo>
                    <a:pt x="141" y="114"/>
                  </a:moveTo>
                  <a:cubicBezTo>
                    <a:pt x="141" y="117"/>
                    <a:pt x="137" y="121"/>
                    <a:pt x="133" y="121"/>
                  </a:cubicBezTo>
                  <a:cubicBezTo>
                    <a:pt x="38" y="121"/>
                    <a:pt x="38" y="121"/>
                    <a:pt x="38" y="121"/>
                  </a:cubicBezTo>
                  <a:cubicBezTo>
                    <a:pt x="34" y="121"/>
                    <a:pt x="31" y="117"/>
                    <a:pt x="31" y="114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3"/>
                    <a:pt x="34" y="30"/>
                    <a:pt x="38" y="30"/>
                  </a:cubicBezTo>
                  <a:cubicBezTo>
                    <a:pt x="133" y="30"/>
                    <a:pt x="133" y="30"/>
                    <a:pt x="133" y="30"/>
                  </a:cubicBezTo>
                  <a:cubicBezTo>
                    <a:pt x="137" y="30"/>
                    <a:pt x="141" y="33"/>
                    <a:pt x="141" y="37"/>
                  </a:cubicBezTo>
                  <a:lnTo>
                    <a:pt x="14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Freeform 24">
              <a:extLst>
                <a:ext uri="{FF2B5EF4-FFF2-40B4-BE49-F238E27FC236}">
                  <a16:creationId xmlns:a16="http://schemas.microsoft.com/office/drawing/2014/main" id="{27728D6C-5773-6648-9380-D6697343F8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3213" y="996950"/>
              <a:ext cx="217488" cy="192087"/>
            </a:xfrm>
            <a:custGeom>
              <a:avLst/>
              <a:gdLst>
                <a:gd name="T0" fmla="*/ 0 w 171"/>
                <a:gd name="T1" fmla="*/ 30 h 151"/>
                <a:gd name="T2" fmla="*/ 70 w 171"/>
                <a:gd name="T3" fmla="*/ 30 h 151"/>
                <a:gd name="T4" fmla="*/ 70 w 171"/>
                <a:gd name="T5" fmla="*/ 114 h 151"/>
                <a:gd name="T6" fmla="*/ 108 w 171"/>
                <a:gd name="T7" fmla="*/ 151 h 151"/>
                <a:gd name="T8" fmla="*/ 108 w 171"/>
                <a:gd name="T9" fmla="*/ 121 h 151"/>
                <a:gd name="T10" fmla="*/ 101 w 171"/>
                <a:gd name="T11" fmla="*/ 114 h 151"/>
                <a:gd name="T12" fmla="*/ 101 w 171"/>
                <a:gd name="T13" fmla="*/ 30 h 151"/>
                <a:gd name="T14" fmla="*/ 171 w 171"/>
                <a:gd name="T15" fmla="*/ 30 h 151"/>
                <a:gd name="T16" fmla="*/ 171 w 171"/>
                <a:gd name="T17" fmla="*/ 0 h 151"/>
                <a:gd name="T18" fmla="*/ 0 w 171"/>
                <a:gd name="T19" fmla="*/ 0 h 151"/>
                <a:gd name="T20" fmla="*/ 0 w 171"/>
                <a:gd name="T21" fmla="*/ 3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1" h="151">
                  <a:moveTo>
                    <a:pt x="0" y="30"/>
                  </a:moveTo>
                  <a:cubicBezTo>
                    <a:pt x="70" y="30"/>
                    <a:pt x="70" y="30"/>
                    <a:pt x="70" y="30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34"/>
                    <a:pt x="87" y="151"/>
                    <a:pt x="108" y="151"/>
                  </a:cubicBezTo>
                  <a:cubicBezTo>
                    <a:pt x="108" y="121"/>
                    <a:pt x="108" y="121"/>
                    <a:pt x="108" y="121"/>
                  </a:cubicBezTo>
                  <a:cubicBezTo>
                    <a:pt x="104" y="121"/>
                    <a:pt x="101" y="118"/>
                    <a:pt x="101" y="114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71" y="30"/>
                    <a:pt x="171" y="30"/>
                    <a:pt x="171" y="30"/>
                  </a:cubicBezTo>
                  <a:cubicBezTo>
                    <a:pt x="171" y="0"/>
                    <a:pt x="171" y="0"/>
                    <a:pt x="17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Freeform 25">
              <a:extLst>
                <a:ext uri="{FF2B5EF4-FFF2-40B4-BE49-F238E27FC236}">
                  <a16:creationId xmlns:a16="http://schemas.microsoft.com/office/drawing/2014/main" id="{B46242BC-A8A6-DB4A-BE1F-041B8DE43E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0" y="996950"/>
              <a:ext cx="217488" cy="192087"/>
            </a:xfrm>
            <a:custGeom>
              <a:avLst/>
              <a:gdLst>
                <a:gd name="T0" fmla="*/ 133 w 171"/>
                <a:gd name="T1" fmla="*/ 0 h 151"/>
                <a:gd name="T2" fmla="*/ 38 w 171"/>
                <a:gd name="T3" fmla="*/ 0 h 151"/>
                <a:gd name="T4" fmla="*/ 38 w 171"/>
                <a:gd name="T5" fmla="*/ 0 h 151"/>
                <a:gd name="T6" fmla="*/ 0 w 171"/>
                <a:gd name="T7" fmla="*/ 37 h 151"/>
                <a:gd name="T8" fmla="*/ 31 w 171"/>
                <a:gd name="T9" fmla="*/ 37 h 151"/>
                <a:gd name="T10" fmla="*/ 38 w 171"/>
                <a:gd name="T11" fmla="*/ 30 h 151"/>
                <a:gd name="T12" fmla="*/ 133 w 171"/>
                <a:gd name="T13" fmla="*/ 30 h 151"/>
                <a:gd name="T14" fmla="*/ 140 w 171"/>
                <a:gd name="T15" fmla="*/ 37 h 151"/>
                <a:gd name="T16" fmla="*/ 140 w 171"/>
                <a:gd name="T17" fmla="*/ 53 h 151"/>
                <a:gd name="T18" fmla="*/ 133 w 171"/>
                <a:gd name="T19" fmla="*/ 60 h 151"/>
                <a:gd name="T20" fmla="*/ 38 w 171"/>
                <a:gd name="T21" fmla="*/ 60 h 151"/>
                <a:gd name="T22" fmla="*/ 0 w 171"/>
                <a:gd name="T23" fmla="*/ 97 h 151"/>
                <a:gd name="T24" fmla="*/ 0 w 171"/>
                <a:gd name="T25" fmla="*/ 151 h 151"/>
                <a:gd name="T26" fmla="*/ 31 w 171"/>
                <a:gd name="T27" fmla="*/ 151 h 151"/>
                <a:gd name="T28" fmla="*/ 31 w 171"/>
                <a:gd name="T29" fmla="*/ 97 h 151"/>
                <a:gd name="T30" fmla="*/ 38 w 171"/>
                <a:gd name="T31" fmla="*/ 90 h 151"/>
                <a:gd name="T32" fmla="*/ 133 w 171"/>
                <a:gd name="T33" fmla="*/ 90 h 151"/>
                <a:gd name="T34" fmla="*/ 171 w 171"/>
                <a:gd name="T35" fmla="*/ 53 h 151"/>
                <a:gd name="T36" fmla="*/ 171 w 171"/>
                <a:gd name="T37" fmla="*/ 37 h 151"/>
                <a:gd name="T38" fmla="*/ 133 w 171"/>
                <a:gd name="T39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1" h="151">
                  <a:moveTo>
                    <a:pt x="133" y="0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17" y="0"/>
                    <a:pt x="0" y="16"/>
                    <a:pt x="0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3"/>
                    <a:pt x="34" y="30"/>
                    <a:pt x="38" y="30"/>
                  </a:cubicBezTo>
                  <a:cubicBezTo>
                    <a:pt x="133" y="30"/>
                    <a:pt x="133" y="30"/>
                    <a:pt x="133" y="30"/>
                  </a:cubicBezTo>
                  <a:cubicBezTo>
                    <a:pt x="137" y="30"/>
                    <a:pt x="140" y="33"/>
                    <a:pt x="140" y="37"/>
                  </a:cubicBezTo>
                  <a:cubicBezTo>
                    <a:pt x="140" y="53"/>
                    <a:pt x="140" y="53"/>
                    <a:pt x="140" y="53"/>
                  </a:cubicBezTo>
                  <a:cubicBezTo>
                    <a:pt x="140" y="57"/>
                    <a:pt x="137" y="60"/>
                    <a:pt x="133" y="60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17" y="60"/>
                    <a:pt x="0" y="77"/>
                    <a:pt x="0" y="97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31" y="151"/>
                    <a:pt x="31" y="151"/>
                    <a:pt x="31" y="151"/>
                  </a:cubicBezTo>
                  <a:cubicBezTo>
                    <a:pt x="31" y="97"/>
                    <a:pt x="31" y="97"/>
                    <a:pt x="31" y="97"/>
                  </a:cubicBezTo>
                  <a:cubicBezTo>
                    <a:pt x="31" y="94"/>
                    <a:pt x="34" y="90"/>
                    <a:pt x="38" y="90"/>
                  </a:cubicBezTo>
                  <a:cubicBezTo>
                    <a:pt x="133" y="90"/>
                    <a:pt x="133" y="90"/>
                    <a:pt x="133" y="90"/>
                  </a:cubicBezTo>
                  <a:cubicBezTo>
                    <a:pt x="154" y="90"/>
                    <a:pt x="171" y="74"/>
                    <a:pt x="171" y="53"/>
                  </a:cubicBezTo>
                  <a:cubicBezTo>
                    <a:pt x="171" y="37"/>
                    <a:pt x="171" y="37"/>
                    <a:pt x="171" y="37"/>
                  </a:cubicBezTo>
                  <a:cubicBezTo>
                    <a:pt x="171" y="16"/>
                    <a:pt x="154" y="0"/>
                    <a:pt x="13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Rectangle 26">
              <a:extLst>
                <a:ext uri="{FF2B5EF4-FFF2-40B4-BE49-F238E27FC236}">
                  <a16:creationId xmlns:a16="http://schemas.microsoft.com/office/drawing/2014/main" id="{3066E12E-308F-9A47-AF10-947E200CBB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7013" y="996950"/>
              <a:ext cx="38100" cy="1920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Freeform 27">
              <a:extLst>
                <a:ext uri="{FF2B5EF4-FFF2-40B4-BE49-F238E27FC236}">
                  <a16:creationId xmlns:a16="http://schemas.microsoft.com/office/drawing/2014/main" id="{6D976352-1FFE-A24A-9117-C3D8F59C2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1425" y="996950"/>
              <a:ext cx="217488" cy="192087"/>
            </a:xfrm>
            <a:custGeom>
              <a:avLst/>
              <a:gdLst>
                <a:gd name="T0" fmla="*/ 38 w 171"/>
                <a:gd name="T1" fmla="*/ 30 h 151"/>
                <a:gd name="T2" fmla="*/ 134 w 171"/>
                <a:gd name="T3" fmla="*/ 30 h 151"/>
                <a:gd name="T4" fmla="*/ 141 w 171"/>
                <a:gd name="T5" fmla="*/ 37 h 151"/>
                <a:gd name="T6" fmla="*/ 171 w 171"/>
                <a:gd name="T7" fmla="*/ 37 h 151"/>
                <a:gd name="T8" fmla="*/ 134 w 171"/>
                <a:gd name="T9" fmla="*/ 0 h 151"/>
                <a:gd name="T10" fmla="*/ 38 w 171"/>
                <a:gd name="T11" fmla="*/ 0 h 151"/>
                <a:gd name="T12" fmla="*/ 0 w 171"/>
                <a:gd name="T13" fmla="*/ 37 h 151"/>
                <a:gd name="T14" fmla="*/ 0 w 171"/>
                <a:gd name="T15" fmla="*/ 53 h 151"/>
                <a:gd name="T16" fmla="*/ 38 w 171"/>
                <a:gd name="T17" fmla="*/ 90 h 151"/>
                <a:gd name="T18" fmla="*/ 134 w 171"/>
                <a:gd name="T19" fmla="*/ 90 h 151"/>
                <a:gd name="T20" fmla="*/ 141 w 171"/>
                <a:gd name="T21" fmla="*/ 97 h 151"/>
                <a:gd name="T22" fmla="*/ 141 w 171"/>
                <a:gd name="T23" fmla="*/ 114 h 151"/>
                <a:gd name="T24" fmla="*/ 134 w 171"/>
                <a:gd name="T25" fmla="*/ 121 h 151"/>
                <a:gd name="T26" fmla="*/ 3 w 171"/>
                <a:gd name="T27" fmla="*/ 121 h 151"/>
                <a:gd name="T28" fmla="*/ 3 w 171"/>
                <a:gd name="T29" fmla="*/ 151 h 151"/>
                <a:gd name="T30" fmla="*/ 135 w 171"/>
                <a:gd name="T31" fmla="*/ 151 h 151"/>
                <a:gd name="T32" fmla="*/ 171 w 171"/>
                <a:gd name="T33" fmla="*/ 115 h 151"/>
                <a:gd name="T34" fmla="*/ 171 w 171"/>
                <a:gd name="T35" fmla="*/ 97 h 151"/>
                <a:gd name="T36" fmla="*/ 134 w 171"/>
                <a:gd name="T37" fmla="*/ 60 h 151"/>
                <a:gd name="T38" fmla="*/ 38 w 171"/>
                <a:gd name="T39" fmla="*/ 60 h 151"/>
                <a:gd name="T40" fmla="*/ 31 w 171"/>
                <a:gd name="T41" fmla="*/ 53 h 151"/>
                <a:gd name="T42" fmla="*/ 31 w 171"/>
                <a:gd name="T43" fmla="*/ 37 h 151"/>
                <a:gd name="T44" fmla="*/ 38 w 171"/>
                <a:gd name="T45" fmla="*/ 3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1" h="151">
                  <a:moveTo>
                    <a:pt x="38" y="30"/>
                  </a:moveTo>
                  <a:cubicBezTo>
                    <a:pt x="134" y="30"/>
                    <a:pt x="134" y="30"/>
                    <a:pt x="134" y="30"/>
                  </a:cubicBezTo>
                  <a:cubicBezTo>
                    <a:pt x="137" y="30"/>
                    <a:pt x="141" y="33"/>
                    <a:pt x="141" y="37"/>
                  </a:cubicBezTo>
                  <a:cubicBezTo>
                    <a:pt x="171" y="37"/>
                    <a:pt x="171" y="37"/>
                    <a:pt x="171" y="37"/>
                  </a:cubicBezTo>
                  <a:cubicBezTo>
                    <a:pt x="171" y="16"/>
                    <a:pt x="154" y="0"/>
                    <a:pt x="134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17" y="0"/>
                    <a:pt x="0" y="16"/>
                    <a:pt x="0" y="37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74"/>
                    <a:pt x="17" y="90"/>
                    <a:pt x="38" y="90"/>
                  </a:cubicBezTo>
                  <a:cubicBezTo>
                    <a:pt x="134" y="90"/>
                    <a:pt x="134" y="90"/>
                    <a:pt x="134" y="90"/>
                  </a:cubicBezTo>
                  <a:cubicBezTo>
                    <a:pt x="137" y="90"/>
                    <a:pt x="141" y="93"/>
                    <a:pt x="141" y="97"/>
                  </a:cubicBezTo>
                  <a:cubicBezTo>
                    <a:pt x="141" y="114"/>
                    <a:pt x="141" y="114"/>
                    <a:pt x="141" y="114"/>
                  </a:cubicBezTo>
                  <a:cubicBezTo>
                    <a:pt x="141" y="117"/>
                    <a:pt x="137" y="121"/>
                    <a:pt x="134" y="121"/>
                  </a:cubicBezTo>
                  <a:cubicBezTo>
                    <a:pt x="3" y="121"/>
                    <a:pt x="3" y="121"/>
                    <a:pt x="3" y="121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135" y="151"/>
                    <a:pt x="135" y="151"/>
                    <a:pt x="135" y="151"/>
                  </a:cubicBezTo>
                  <a:cubicBezTo>
                    <a:pt x="155" y="150"/>
                    <a:pt x="171" y="135"/>
                    <a:pt x="171" y="115"/>
                  </a:cubicBezTo>
                  <a:cubicBezTo>
                    <a:pt x="171" y="97"/>
                    <a:pt x="171" y="97"/>
                    <a:pt x="171" y="97"/>
                  </a:cubicBezTo>
                  <a:cubicBezTo>
                    <a:pt x="171" y="77"/>
                    <a:pt x="154" y="60"/>
                    <a:pt x="134" y="60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34" y="60"/>
                    <a:pt x="31" y="57"/>
                    <a:pt x="31" y="53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31" y="33"/>
                    <a:pt x="34" y="30"/>
                    <a:pt x="38" y="3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Rectangle 28">
              <a:extLst>
                <a:ext uri="{FF2B5EF4-FFF2-40B4-BE49-F238E27FC236}">
                  <a16:creationId xmlns:a16="http://schemas.microsoft.com/office/drawing/2014/main" id="{4B2A35D5-F9AC-9F42-9231-E572D7EDEC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8800" y="996950"/>
              <a:ext cx="38100" cy="1920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" name="Freeform 29">
              <a:extLst>
                <a:ext uri="{FF2B5EF4-FFF2-40B4-BE49-F238E27FC236}">
                  <a16:creationId xmlns:a16="http://schemas.microsoft.com/office/drawing/2014/main" id="{1741CD47-7A50-C24F-8789-52A09ADFC3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0413" y="747713"/>
              <a:ext cx="992188" cy="993774"/>
            </a:xfrm>
            <a:custGeom>
              <a:avLst/>
              <a:gdLst>
                <a:gd name="T0" fmla="*/ 781 w 781"/>
                <a:gd name="T1" fmla="*/ 0 h 781"/>
                <a:gd name="T2" fmla="*/ 0 w 781"/>
                <a:gd name="T3" fmla="*/ 0 h 781"/>
                <a:gd name="T4" fmla="*/ 0 w 781"/>
                <a:gd name="T5" fmla="*/ 781 h 781"/>
                <a:gd name="T6" fmla="*/ 781 w 781"/>
                <a:gd name="T7" fmla="*/ 781 h 781"/>
                <a:gd name="T8" fmla="*/ 781 w 781"/>
                <a:gd name="T9" fmla="*/ 0 h 781"/>
                <a:gd name="T10" fmla="*/ 345 w 781"/>
                <a:gd name="T11" fmla="*/ 414 h 781"/>
                <a:gd name="T12" fmla="*/ 198 w 781"/>
                <a:gd name="T13" fmla="*/ 414 h 781"/>
                <a:gd name="T14" fmla="*/ 187 w 781"/>
                <a:gd name="T15" fmla="*/ 424 h 781"/>
                <a:gd name="T16" fmla="*/ 187 w 781"/>
                <a:gd name="T17" fmla="*/ 507 h 781"/>
                <a:gd name="T18" fmla="*/ 141 w 781"/>
                <a:gd name="T19" fmla="*/ 507 h 781"/>
                <a:gd name="T20" fmla="*/ 141 w 781"/>
                <a:gd name="T21" fmla="*/ 424 h 781"/>
                <a:gd name="T22" fmla="*/ 198 w 781"/>
                <a:gd name="T23" fmla="*/ 367 h 781"/>
                <a:gd name="T24" fmla="*/ 345 w 781"/>
                <a:gd name="T25" fmla="*/ 367 h 781"/>
                <a:gd name="T26" fmla="*/ 356 w 781"/>
                <a:gd name="T27" fmla="*/ 356 h 781"/>
                <a:gd name="T28" fmla="*/ 356 w 781"/>
                <a:gd name="T29" fmla="*/ 332 h 781"/>
                <a:gd name="T30" fmla="*/ 345 w 781"/>
                <a:gd name="T31" fmla="*/ 321 h 781"/>
                <a:gd name="T32" fmla="*/ 198 w 781"/>
                <a:gd name="T33" fmla="*/ 321 h 781"/>
                <a:gd name="T34" fmla="*/ 187 w 781"/>
                <a:gd name="T35" fmla="*/ 332 h 781"/>
                <a:gd name="T36" fmla="*/ 141 w 781"/>
                <a:gd name="T37" fmla="*/ 332 h 781"/>
                <a:gd name="T38" fmla="*/ 198 w 781"/>
                <a:gd name="T39" fmla="*/ 274 h 781"/>
                <a:gd name="T40" fmla="*/ 198 w 781"/>
                <a:gd name="T41" fmla="*/ 274 h 781"/>
                <a:gd name="T42" fmla="*/ 345 w 781"/>
                <a:gd name="T43" fmla="*/ 274 h 781"/>
                <a:gd name="T44" fmla="*/ 403 w 781"/>
                <a:gd name="T45" fmla="*/ 332 h 781"/>
                <a:gd name="T46" fmla="*/ 403 w 781"/>
                <a:gd name="T47" fmla="*/ 356 h 781"/>
                <a:gd name="T48" fmla="*/ 345 w 781"/>
                <a:gd name="T49" fmla="*/ 414 h 781"/>
                <a:gd name="T50" fmla="*/ 557 w 781"/>
                <a:gd name="T51" fmla="*/ 450 h 781"/>
                <a:gd name="T52" fmla="*/ 567 w 781"/>
                <a:gd name="T53" fmla="*/ 460 h 781"/>
                <a:gd name="T54" fmla="*/ 567 w 781"/>
                <a:gd name="T55" fmla="*/ 507 h 781"/>
                <a:gd name="T56" fmla="*/ 510 w 781"/>
                <a:gd name="T57" fmla="*/ 450 h 781"/>
                <a:gd name="T58" fmla="*/ 510 w 781"/>
                <a:gd name="T59" fmla="*/ 321 h 781"/>
                <a:gd name="T60" fmla="*/ 426 w 781"/>
                <a:gd name="T61" fmla="*/ 321 h 781"/>
                <a:gd name="T62" fmla="*/ 426 w 781"/>
                <a:gd name="T63" fmla="*/ 274 h 781"/>
                <a:gd name="T64" fmla="*/ 641 w 781"/>
                <a:gd name="T65" fmla="*/ 274 h 781"/>
                <a:gd name="T66" fmla="*/ 641 w 781"/>
                <a:gd name="T67" fmla="*/ 321 h 781"/>
                <a:gd name="T68" fmla="*/ 557 w 781"/>
                <a:gd name="T69" fmla="*/ 321 h 781"/>
                <a:gd name="T70" fmla="*/ 557 w 781"/>
                <a:gd name="T71" fmla="*/ 450 h 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81" h="781">
                  <a:moveTo>
                    <a:pt x="78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81"/>
                    <a:pt x="0" y="781"/>
                    <a:pt x="0" y="781"/>
                  </a:cubicBezTo>
                  <a:cubicBezTo>
                    <a:pt x="781" y="781"/>
                    <a:pt x="781" y="781"/>
                    <a:pt x="781" y="781"/>
                  </a:cubicBezTo>
                  <a:lnTo>
                    <a:pt x="781" y="0"/>
                  </a:lnTo>
                  <a:close/>
                  <a:moveTo>
                    <a:pt x="345" y="414"/>
                  </a:moveTo>
                  <a:cubicBezTo>
                    <a:pt x="198" y="414"/>
                    <a:pt x="198" y="414"/>
                    <a:pt x="198" y="414"/>
                  </a:cubicBezTo>
                  <a:cubicBezTo>
                    <a:pt x="192" y="414"/>
                    <a:pt x="187" y="419"/>
                    <a:pt x="187" y="424"/>
                  </a:cubicBezTo>
                  <a:cubicBezTo>
                    <a:pt x="187" y="507"/>
                    <a:pt x="187" y="507"/>
                    <a:pt x="187" y="507"/>
                  </a:cubicBezTo>
                  <a:cubicBezTo>
                    <a:pt x="141" y="507"/>
                    <a:pt x="141" y="507"/>
                    <a:pt x="141" y="507"/>
                  </a:cubicBezTo>
                  <a:cubicBezTo>
                    <a:pt x="141" y="424"/>
                    <a:pt x="141" y="424"/>
                    <a:pt x="141" y="424"/>
                  </a:cubicBezTo>
                  <a:cubicBezTo>
                    <a:pt x="141" y="393"/>
                    <a:pt x="166" y="367"/>
                    <a:pt x="198" y="367"/>
                  </a:cubicBezTo>
                  <a:cubicBezTo>
                    <a:pt x="345" y="367"/>
                    <a:pt x="345" y="367"/>
                    <a:pt x="345" y="367"/>
                  </a:cubicBezTo>
                  <a:cubicBezTo>
                    <a:pt x="351" y="367"/>
                    <a:pt x="356" y="362"/>
                    <a:pt x="356" y="356"/>
                  </a:cubicBezTo>
                  <a:cubicBezTo>
                    <a:pt x="356" y="332"/>
                    <a:pt x="356" y="332"/>
                    <a:pt x="356" y="332"/>
                  </a:cubicBezTo>
                  <a:cubicBezTo>
                    <a:pt x="356" y="326"/>
                    <a:pt x="351" y="321"/>
                    <a:pt x="345" y="321"/>
                  </a:cubicBezTo>
                  <a:cubicBezTo>
                    <a:pt x="198" y="321"/>
                    <a:pt x="198" y="321"/>
                    <a:pt x="198" y="321"/>
                  </a:cubicBezTo>
                  <a:cubicBezTo>
                    <a:pt x="192" y="321"/>
                    <a:pt x="187" y="326"/>
                    <a:pt x="187" y="332"/>
                  </a:cubicBezTo>
                  <a:cubicBezTo>
                    <a:pt x="141" y="332"/>
                    <a:pt x="141" y="332"/>
                    <a:pt x="141" y="332"/>
                  </a:cubicBezTo>
                  <a:cubicBezTo>
                    <a:pt x="141" y="300"/>
                    <a:pt x="166" y="275"/>
                    <a:pt x="198" y="274"/>
                  </a:cubicBezTo>
                  <a:cubicBezTo>
                    <a:pt x="198" y="274"/>
                    <a:pt x="198" y="274"/>
                    <a:pt x="198" y="274"/>
                  </a:cubicBezTo>
                  <a:cubicBezTo>
                    <a:pt x="345" y="274"/>
                    <a:pt x="345" y="274"/>
                    <a:pt x="345" y="274"/>
                  </a:cubicBezTo>
                  <a:cubicBezTo>
                    <a:pt x="377" y="274"/>
                    <a:pt x="403" y="300"/>
                    <a:pt x="403" y="332"/>
                  </a:cubicBezTo>
                  <a:cubicBezTo>
                    <a:pt x="403" y="356"/>
                    <a:pt x="403" y="356"/>
                    <a:pt x="403" y="356"/>
                  </a:cubicBezTo>
                  <a:cubicBezTo>
                    <a:pt x="403" y="388"/>
                    <a:pt x="377" y="414"/>
                    <a:pt x="345" y="414"/>
                  </a:cubicBezTo>
                  <a:close/>
                  <a:moveTo>
                    <a:pt x="557" y="450"/>
                  </a:moveTo>
                  <a:cubicBezTo>
                    <a:pt x="557" y="456"/>
                    <a:pt x="562" y="460"/>
                    <a:pt x="567" y="460"/>
                  </a:cubicBezTo>
                  <a:cubicBezTo>
                    <a:pt x="567" y="507"/>
                    <a:pt x="567" y="507"/>
                    <a:pt x="567" y="507"/>
                  </a:cubicBezTo>
                  <a:cubicBezTo>
                    <a:pt x="536" y="507"/>
                    <a:pt x="510" y="481"/>
                    <a:pt x="510" y="450"/>
                  </a:cubicBezTo>
                  <a:cubicBezTo>
                    <a:pt x="510" y="321"/>
                    <a:pt x="510" y="321"/>
                    <a:pt x="510" y="321"/>
                  </a:cubicBezTo>
                  <a:cubicBezTo>
                    <a:pt x="426" y="321"/>
                    <a:pt x="426" y="321"/>
                    <a:pt x="426" y="321"/>
                  </a:cubicBezTo>
                  <a:cubicBezTo>
                    <a:pt x="426" y="274"/>
                    <a:pt x="426" y="274"/>
                    <a:pt x="426" y="274"/>
                  </a:cubicBezTo>
                  <a:cubicBezTo>
                    <a:pt x="641" y="274"/>
                    <a:pt x="641" y="274"/>
                    <a:pt x="641" y="274"/>
                  </a:cubicBezTo>
                  <a:cubicBezTo>
                    <a:pt x="641" y="321"/>
                    <a:pt x="641" y="321"/>
                    <a:pt x="641" y="321"/>
                  </a:cubicBezTo>
                  <a:cubicBezTo>
                    <a:pt x="557" y="321"/>
                    <a:pt x="557" y="321"/>
                    <a:pt x="557" y="321"/>
                  </a:cubicBezTo>
                  <a:lnTo>
                    <a:pt x="557" y="4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5" name="Подзаголовок 2">
            <a:extLst>
              <a:ext uri="{FF2B5EF4-FFF2-40B4-BE49-F238E27FC236}">
                <a16:creationId xmlns:a16="http://schemas.microsoft.com/office/drawing/2014/main" id="{97EDF52C-3FD7-3643-B4B5-4ADA84802735}"/>
              </a:ext>
            </a:extLst>
          </p:cNvPr>
          <p:cNvSpPr txBox="1">
            <a:spLocks/>
          </p:cNvSpPr>
          <p:nvPr/>
        </p:nvSpPr>
        <p:spPr>
          <a:xfrm>
            <a:off x="761918" y="5886399"/>
            <a:ext cx="1787643" cy="37229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400"/>
              </a:spcBef>
            </a:pPr>
            <a:r>
              <a:rPr lang="en-US" sz="1800" b="1" spc="100" dirty="0">
                <a:latin typeface="Arial" panose="020B0604020202020204" pitchFamily="34" charset="0"/>
                <a:cs typeface="Arial" panose="020B0604020202020204" pitchFamily="34" charset="0"/>
              </a:rPr>
              <a:t>ptsecurity.com</a:t>
            </a:r>
            <a:endParaRPr lang="ru-RU" sz="1800" b="1" spc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577661" y="5886399"/>
            <a:ext cx="2120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Юлия Валуйская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24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/>
          </p:nvPr>
        </p:nvGraphicFramePr>
        <p:xfrm>
          <a:off x="714493" y="1548621"/>
          <a:ext cx="6633369" cy="10436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6939">
                  <a:extLst>
                    <a:ext uri="{9D8B030D-6E8A-4147-A177-3AD203B41FA5}">
                      <a16:colId xmlns:a16="http://schemas.microsoft.com/office/drawing/2014/main" val="1253657803"/>
                    </a:ext>
                  </a:extLst>
                </a:gridCol>
                <a:gridCol w="5726430">
                  <a:extLst>
                    <a:ext uri="{9D8B030D-6E8A-4147-A177-3AD203B41FA5}">
                      <a16:colId xmlns:a16="http://schemas.microsoft.com/office/drawing/2014/main" val="3366575272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АУД.1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Инвентаризация информационных ресурсов</a:t>
                      </a:r>
                      <a:endParaRPr lang="ru-RU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829425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АУД.2</a:t>
                      </a:r>
                      <a:endParaRPr lang="ru-RU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Анализ уязвимостей и их устранение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533399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АУД.10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Проведение внутренних аудитов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2618805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АУД.11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Проведение внешних аудитов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3722837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/>
          </p:nvPr>
        </p:nvGraphicFramePr>
        <p:xfrm>
          <a:off x="714494" y="3482264"/>
          <a:ext cx="6633368" cy="25408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9799">
                  <a:extLst>
                    <a:ext uri="{9D8B030D-6E8A-4147-A177-3AD203B41FA5}">
                      <a16:colId xmlns:a16="http://schemas.microsoft.com/office/drawing/2014/main" val="3555821056"/>
                    </a:ext>
                  </a:extLst>
                </a:gridCol>
                <a:gridCol w="5703569">
                  <a:extLst>
                    <a:ext uri="{9D8B030D-6E8A-4147-A177-3AD203B41FA5}">
                      <a16:colId xmlns:a16="http://schemas.microsoft.com/office/drawing/2014/main" val="3628699756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АУД.1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Инвентаризация информационных ресурсов</a:t>
                      </a:r>
                      <a:endParaRPr lang="ru-RU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219087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АУД.4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Регистрация событий безопасности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9232885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АУД.6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Защита информации о событиях безопасности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415434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АУД.7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Мониторинг безопасности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2647349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АУД.8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Реагирование на сбои при регистрации событий безопасности</a:t>
                      </a:r>
                      <a:endParaRPr lang="ru-RU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Roboto" panose="02000000000000000000" pitchFamily="2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979868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ИНЦ.1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Выявление компьютерных инцидентов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057363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ИНЦ.2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Информирование о компьютерных инцидентах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6840804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ИНЦ.5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Принятие мер по предотвращению повторного возникновения компьютерных инцидентов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805391"/>
                  </a:ext>
                </a:extLst>
              </a:tr>
            </a:tbl>
          </a:graphicData>
        </a:graphic>
      </p:graphicFrame>
      <p:sp>
        <p:nvSpPr>
          <p:cNvPr id="18" name="Freeform 17"/>
          <p:cNvSpPr>
            <a:spLocks noEditPoints="1"/>
          </p:cNvSpPr>
          <p:nvPr/>
        </p:nvSpPr>
        <p:spPr bwMode="auto">
          <a:xfrm>
            <a:off x="8997931" y="1777428"/>
            <a:ext cx="634633" cy="577329"/>
          </a:xfrm>
          <a:custGeom>
            <a:avLst/>
            <a:gdLst>
              <a:gd name="T0" fmla="*/ 168 w 256"/>
              <a:gd name="T1" fmla="*/ 192 h 232"/>
              <a:gd name="T2" fmla="*/ 144 w 256"/>
              <a:gd name="T3" fmla="*/ 232 h 232"/>
              <a:gd name="T4" fmla="*/ 144 w 256"/>
              <a:gd name="T5" fmla="*/ 192 h 232"/>
              <a:gd name="T6" fmla="*/ 248 w 256"/>
              <a:gd name="T7" fmla="*/ 16 h 232"/>
              <a:gd name="T8" fmla="*/ 8 w 256"/>
              <a:gd name="T9" fmla="*/ 24 h 232"/>
              <a:gd name="T10" fmla="*/ 240 w 256"/>
              <a:gd name="T11" fmla="*/ 0 h 232"/>
              <a:gd name="T12" fmla="*/ 240 w 256"/>
              <a:gd name="T13" fmla="*/ 16 h 232"/>
              <a:gd name="T14" fmla="*/ 232 w 256"/>
              <a:gd name="T15" fmla="*/ 152 h 232"/>
              <a:gd name="T16" fmla="*/ 136 w 256"/>
              <a:gd name="T17" fmla="*/ 32 h 232"/>
              <a:gd name="T18" fmla="*/ 128 w 256"/>
              <a:gd name="T19" fmla="*/ 224 h 232"/>
              <a:gd name="T20" fmla="*/ 128 w 256"/>
              <a:gd name="T21" fmla="*/ 224 h 232"/>
              <a:gd name="T22" fmla="*/ 128 w 256"/>
              <a:gd name="T23" fmla="*/ 40 h 232"/>
              <a:gd name="T24" fmla="*/ 24 w 256"/>
              <a:gd name="T25" fmla="*/ 80 h 232"/>
              <a:gd name="T26" fmla="*/ 56 w 256"/>
              <a:gd name="T27" fmla="*/ 88 h 232"/>
              <a:gd name="T28" fmla="*/ 48 w 256"/>
              <a:gd name="T29" fmla="*/ 88 h 232"/>
              <a:gd name="T30" fmla="*/ 48 w 256"/>
              <a:gd name="T31" fmla="*/ 88 h 232"/>
              <a:gd name="T32" fmla="*/ 80 w 256"/>
              <a:gd name="T33" fmla="*/ 144 h 232"/>
              <a:gd name="T34" fmla="*/ 24 w 256"/>
              <a:gd name="T35" fmla="*/ 144 h 232"/>
              <a:gd name="T36" fmla="*/ 80 w 256"/>
              <a:gd name="T37" fmla="*/ 112 h 232"/>
              <a:gd name="T38" fmla="*/ 88 w 256"/>
              <a:gd name="T39" fmla="*/ 112 h 232"/>
              <a:gd name="T40" fmla="*/ 88 w 256"/>
              <a:gd name="T41" fmla="*/ 112 h 232"/>
              <a:gd name="T42" fmla="*/ 96 w 256"/>
              <a:gd name="T43" fmla="*/ 128 h 232"/>
              <a:gd name="T44" fmla="*/ 64 w 256"/>
              <a:gd name="T45" fmla="*/ 152 h 232"/>
              <a:gd name="T46" fmla="*/ 112 w 256"/>
              <a:gd name="T47" fmla="*/ 160 h 232"/>
              <a:gd name="T48" fmla="*/ 40 w 256"/>
              <a:gd name="T49" fmla="*/ 176 h 232"/>
              <a:gd name="T50" fmla="*/ 40 w 256"/>
              <a:gd name="T51" fmla="*/ 176 h 232"/>
              <a:gd name="T52" fmla="*/ 40 w 256"/>
              <a:gd name="T53" fmla="*/ 184 h 232"/>
              <a:gd name="T54" fmla="*/ 112 w 256"/>
              <a:gd name="T55" fmla="*/ 184 h 232"/>
              <a:gd name="T56" fmla="*/ 56 w 256"/>
              <a:gd name="T57" fmla="*/ 208 h 232"/>
              <a:gd name="T58" fmla="*/ 64 w 256"/>
              <a:gd name="T59" fmla="*/ 208 h 232"/>
              <a:gd name="T60" fmla="*/ 64 w 256"/>
              <a:gd name="T61" fmla="*/ 208 h 232"/>
              <a:gd name="T62" fmla="*/ 152 w 256"/>
              <a:gd name="T63" fmla="*/ 64 h 232"/>
              <a:gd name="T64" fmla="*/ 172 w 256"/>
              <a:gd name="T65" fmla="*/ 104 h 232"/>
              <a:gd name="T66" fmla="*/ 196 w 256"/>
              <a:gd name="T67" fmla="*/ 104 h 232"/>
              <a:gd name="T68" fmla="*/ 144 w 256"/>
              <a:gd name="T69" fmla="*/ 144 h 232"/>
              <a:gd name="T70" fmla="*/ 144 w 256"/>
              <a:gd name="T71" fmla="*/ 144 h 232"/>
              <a:gd name="T72" fmla="*/ 160 w 256"/>
              <a:gd name="T73" fmla="*/ 112 h 232"/>
              <a:gd name="T74" fmla="*/ 216 w 256"/>
              <a:gd name="T75" fmla="*/ 64 h 232"/>
              <a:gd name="T76" fmla="*/ 180 w 256"/>
              <a:gd name="T77" fmla="*/ 56 h 232"/>
              <a:gd name="T78" fmla="*/ 160 w 256"/>
              <a:gd name="T79" fmla="*/ 40 h 232"/>
              <a:gd name="T80" fmla="*/ 172 w 256"/>
              <a:gd name="T81" fmla="*/ 56 h 232"/>
              <a:gd name="T82" fmla="*/ 172 w 256"/>
              <a:gd name="T83" fmla="*/ 56 h 232"/>
              <a:gd name="T84" fmla="*/ 164 w 256"/>
              <a:gd name="T85" fmla="*/ 80 h 232"/>
              <a:gd name="T86" fmla="*/ 144 w 256"/>
              <a:gd name="T87" fmla="*/ 96 h 232"/>
              <a:gd name="T88" fmla="*/ 156 w 256"/>
              <a:gd name="T89" fmla="*/ 80 h 232"/>
              <a:gd name="T90" fmla="*/ 224 w 256"/>
              <a:gd name="T91" fmla="*/ 80 h 232"/>
              <a:gd name="T92" fmla="*/ 204 w 256"/>
              <a:gd name="T93" fmla="*/ 96 h 232"/>
              <a:gd name="T94" fmla="*/ 216 w 256"/>
              <a:gd name="T95" fmla="*/ 96 h 232"/>
              <a:gd name="T96" fmla="*/ 216 w 256"/>
              <a:gd name="T97" fmla="*/ 96 h 232"/>
              <a:gd name="T98" fmla="*/ 188 w 256"/>
              <a:gd name="T99" fmla="*/ 144 h 232"/>
              <a:gd name="T100" fmla="*/ 184 w 256"/>
              <a:gd name="T101" fmla="*/ 112 h 232"/>
              <a:gd name="T102" fmla="*/ 184 w 256"/>
              <a:gd name="T103" fmla="*/ 120 h 232"/>
              <a:gd name="T104" fmla="*/ 224 w 256"/>
              <a:gd name="T105" fmla="*/ 136 h 232"/>
              <a:gd name="T106" fmla="*/ 204 w 256"/>
              <a:gd name="T107" fmla="*/ 120 h 232"/>
              <a:gd name="T108" fmla="*/ 216 w 256"/>
              <a:gd name="T109" fmla="*/ 136 h 232"/>
              <a:gd name="T110" fmla="*/ 216 w 256"/>
              <a:gd name="T111" fmla="*/ 136 h 232"/>
              <a:gd name="T112" fmla="*/ 196 w 256"/>
              <a:gd name="T113" fmla="*/ 64 h 232"/>
              <a:gd name="T114" fmla="*/ 200 w 256"/>
              <a:gd name="T115" fmla="*/ 32 h 232"/>
              <a:gd name="T116" fmla="*/ 196 w 256"/>
              <a:gd name="T117" fmla="*/ 40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56" h="232">
                <a:moveTo>
                  <a:pt x="256" y="16"/>
                </a:moveTo>
                <a:cubicBezTo>
                  <a:pt x="256" y="176"/>
                  <a:pt x="256" y="176"/>
                  <a:pt x="256" y="176"/>
                </a:cubicBezTo>
                <a:cubicBezTo>
                  <a:pt x="256" y="185"/>
                  <a:pt x="249" y="192"/>
                  <a:pt x="240" y="192"/>
                </a:cubicBezTo>
                <a:cubicBezTo>
                  <a:pt x="168" y="192"/>
                  <a:pt x="168" y="192"/>
                  <a:pt x="168" y="192"/>
                </a:cubicBezTo>
                <a:cubicBezTo>
                  <a:pt x="168" y="224"/>
                  <a:pt x="168" y="224"/>
                  <a:pt x="168" y="224"/>
                </a:cubicBezTo>
                <a:cubicBezTo>
                  <a:pt x="184" y="224"/>
                  <a:pt x="184" y="224"/>
                  <a:pt x="184" y="224"/>
                </a:cubicBezTo>
                <a:cubicBezTo>
                  <a:pt x="184" y="232"/>
                  <a:pt x="184" y="232"/>
                  <a:pt x="184" y="232"/>
                </a:cubicBezTo>
                <a:cubicBezTo>
                  <a:pt x="144" y="232"/>
                  <a:pt x="144" y="232"/>
                  <a:pt x="144" y="232"/>
                </a:cubicBezTo>
                <a:cubicBezTo>
                  <a:pt x="144" y="224"/>
                  <a:pt x="144" y="224"/>
                  <a:pt x="144" y="224"/>
                </a:cubicBezTo>
                <a:cubicBezTo>
                  <a:pt x="160" y="224"/>
                  <a:pt x="160" y="224"/>
                  <a:pt x="160" y="224"/>
                </a:cubicBezTo>
                <a:cubicBezTo>
                  <a:pt x="160" y="192"/>
                  <a:pt x="160" y="192"/>
                  <a:pt x="160" y="192"/>
                </a:cubicBezTo>
                <a:cubicBezTo>
                  <a:pt x="144" y="192"/>
                  <a:pt x="144" y="192"/>
                  <a:pt x="144" y="192"/>
                </a:cubicBezTo>
                <a:cubicBezTo>
                  <a:pt x="144" y="184"/>
                  <a:pt x="144" y="184"/>
                  <a:pt x="144" y="184"/>
                </a:cubicBezTo>
                <a:cubicBezTo>
                  <a:pt x="240" y="184"/>
                  <a:pt x="240" y="184"/>
                  <a:pt x="240" y="184"/>
                </a:cubicBezTo>
                <a:cubicBezTo>
                  <a:pt x="244" y="184"/>
                  <a:pt x="248" y="180"/>
                  <a:pt x="248" y="176"/>
                </a:cubicBezTo>
                <a:cubicBezTo>
                  <a:pt x="248" y="16"/>
                  <a:pt x="248" y="16"/>
                  <a:pt x="248" y="16"/>
                </a:cubicBezTo>
                <a:cubicBezTo>
                  <a:pt x="248" y="11"/>
                  <a:pt x="244" y="8"/>
                  <a:pt x="240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2" y="8"/>
                  <a:pt x="8" y="11"/>
                  <a:pt x="8" y="16"/>
                </a:cubicBezTo>
                <a:cubicBezTo>
                  <a:pt x="8" y="24"/>
                  <a:pt x="8" y="24"/>
                  <a:pt x="8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240" y="0"/>
                  <a:pt x="240" y="0"/>
                  <a:pt x="240" y="0"/>
                </a:cubicBezTo>
                <a:cubicBezTo>
                  <a:pt x="249" y="0"/>
                  <a:pt x="256" y="7"/>
                  <a:pt x="256" y="16"/>
                </a:cubicBezTo>
                <a:close/>
                <a:moveTo>
                  <a:pt x="144" y="160"/>
                </a:moveTo>
                <a:cubicBezTo>
                  <a:pt x="240" y="160"/>
                  <a:pt x="240" y="160"/>
                  <a:pt x="240" y="160"/>
                </a:cubicBezTo>
                <a:cubicBezTo>
                  <a:pt x="240" y="16"/>
                  <a:pt x="240" y="16"/>
                  <a:pt x="240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16" y="24"/>
                  <a:pt x="16" y="24"/>
                  <a:pt x="16" y="24"/>
                </a:cubicBezTo>
                <a:cubicBezTo>
                  <a:pt x="232" y="24"/>
                  <a:pt x="232" y="24"/>
                  <a:pt x="232" y="24"/>
                </a:cubicBezTo>
                <a:cubicBezTo>
                  <a:pt x="232" y="152"/>
                  <a:pt x="232" y="152"/>
                  <a:pt x="232" y="152"/>
                </a:cubicBezTo>
                <a:cubicBezTo>
                  <a:pt x="144" y="152"/>
                  <a:pt x="144" y="152"/>
                  <a:pt x="144" y="152"/>
                </a:cubicBezTo>
                <a:lnTo>
                  <a:pt x="144" y="160"/>
                </a:lnTo>
                <a:close/>
                <a:moveTo>
                  <a:pt x="0" y="32"/>
                </a:moveTo>
                <a:cubicBezTo>
                  <a:pt x="136" y="32"/>
                  <a:pt x="136" y="32"/>
                  <a:pt x="136" y="32"/>
                </a:cubicBezTo>
                <a:cubicBezTo>
                  <a:pt x="136" y="232"/>
                  <a:pt x="136" y="232"/>
                  <a:pt x="136" y="232"/>
                </a:cubicBezTo>
                <a:cubicBezTo>
                  <a:pt x="0" y="232"/>
                  <a:pt x="0" y="232"/>
                  <a:pt x="0" y="232"/>
                </a:cubicBezTo>
                <a:lnTo>
                  <a:pt x="0" y="32"/>
                </a:lnTo>
                <a:close/>
                <a:moveTo>
                  <a:pt x="128" y="224"/>
                </a:moveTo>
                <a:cubicBezTo>
                  <a:pt x="128" y="56"/>
                  <a:pt x="128" y="56"/>
                  <a:pt x="12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224"/>
                  <a:pt x="8" y="224"/>
                  <a:pt x="8" y="224"/>
                </a:cubicBezTo>
                <a:lnTo>
                  <a:pt x="128" y="224"/>
                </a:lnTo>
                <a:close/>
                <a:moveTo>
                  <a:pt x="8" y="40"/>
                </a:moveTo>
                <a:cubicBezTo>
                  <a:pt x="8" y="48"/>
                  <a:pt x="8" y="48"/>
                  <a:pt x="8" y="48"/>
                </a:cubicBezTo>
                <a:cubicBezTo>
                  <a:pt x="128" y="48"/>
                  <a:pt x="128" y="48"/>
                  <a:pt x="128" y="48"/>
                </a:cubicBezTo>
                <a:cubicBezTo>
                  <a:pt x="128" y="40"/>
                  <a:pt x="128" y="40"/>
                  <a:pt x="128" y="40"/>
                </a:cubicBezTo>
                <a:lnTo>
                  <a:pt x="8" y="40"/>
                </a:lnTo>
                <a:close/>
                <a:moveTo>
                  <a:pt x="56" y="72"/>
                </a:moveTo>
                <a:cubicBezTo>
                  <a:pt x="24" y="72"/>
                  <a:pt x="24" y="72"/>
                  <a:pt x="24" y="72"/>
                </a:cubicBezTo>
                <a:cubicBezTo>
                  <a:pt x="24" y="80"/>
                  <a:pt x="24" y="80"/>
                  <a:pt x="24" y="80"/>
                </a:cubicBezTo>
                <a:cubicBezTo>
                  <a:pt x="56" y="80"/>
                  <a:pt x="56" y="80"/>
                  <a:pt x="56" y="80"/>
                </a:cubicBezTo>
                <a:lnTo>
                  <a:pt x="56" y="72"/>
                </a:lnTo>
                <a:close/>
                <a:moveTo>
                  <a:pt x="88" y="88"/>
                </a:moveTo>
                <a:cubicBezTo>
                  <a:pt x="56" y="88"/>
                  <a:pt x="56" y="88"/>
                  <a:pt x="56" y="88"/>
                </a:cubicBezTo>
                <a:cubicBezTo>
                  <a:pt x="56" y="96"/>
                  <a:pt x="56" y="96"/>
                  <a:pt x="56" y="96"/>
                </a:cubicBezTo>
                <a:cubicBezTo>
                  <a:pt x="88" y="96"/>
                  <a:pt x="88" y="96"/>
                  <a:pt x="88" y="96"/>
                </a:cubicBezTo>
                <a:lnTo>
                  <a:pt x="88" y="88"/>
                </a:lnTo>
                <a:close/>
                <a:moveTo>
                  <a:pt x="48" y="88"/>
                </a:moveTo>
                <a:cubicBezTo>
                  <a:pt x="24" y="88"/>
                  <a:pt x="24" y="88"/>
                  <a:pt x="24" y="88"/>
                </a:cubicBezTo>
                <a:cubicBezTo>
                  <a:pt x="24" y="96"/>
                  <a:pt x="24" y="96"/>
                  <a:pt x="24" y="96"/>
                </a:cubicBezTo>
                <a:cubicBezTo>
                  <a:pt x="48" y="96"/>
                  <a:pt x="48" y="96"/>
                  <a:pt x="48" y="96"/>
                </a:cubicBezTo>
                <a:lnTo>
                  <a:pt x="48" y="88"/>
                </a:lnTo>
                <a:close/>
                <a:moveTo>
                  <a:pt x="80" y="136"/>
                </a:moveTo>
                <a:cubicBezTo>
                  <a:pt x="48" y="136"/>
                  <a:pt x="48" y="136"/>
                  <a:pt x="48" y="136"/>
                </a:cubicBezTo>
                <a:cubicBezTo>
                  <a:pt x="48" y="144"/>
                  <a:pt x="48" y="144"/>
                  <a:pt x="48" y="144"/>
                </a:cubicBezTo>
                <a:cubicBezTo>
                  <a:pt x="80" y="144"/>
                  <a:pt x="80" y="144"/>
                  <a:pt x="80" y="144"/>
                </a:cubicBezTo>
                <a:lnTo>
                  <a:pt x="80" y="136"/>
                </a:lnTo>
                <a:close/>
                <a:moveTo>
                  <a:pt x="40" y="136"/>
                </a:moveTo>
                <a:cubicBezTo>
                  <a:pt x="24" y="136"/>
                  <a:pt x="24" y="136"/>
                  <a:pt x="24" y="136"/>
                </a:cubicBezTo>
                <a:cubicBezTo>
                  <a:pt x="24" y="144"/>
                  <a:pt x="24" y="144"/>
                  <a:pt x="24" y="144"/>
                </a:cubicBezTo>
                <a:cubicBezTo>
                  <a:pt x="40" y="144"/>
                  <a:pt x="40" y="144"/>
                  <a:pt x="40" y="144"/>
                </a:cubicBezTo>
                <a:lnTo>
                  <a:pt x="40" y="136"/>
                </a:lnTo>
                <a:close/>
                <a:moveTo>
                  <a:pt x="40" y="112"/>
                </a:moveTo>
                <a:cubicBezTo>
                  <a:pt x="80" y="112"/>
                  <a:pt x="80" y="112"/>
                  <a:pt x="80" y="112"/>
                </a:cubicBezTo>
                <a:cubicBezTo>
                  <a:pt x="80" y="104"/>
                  <a:pt x="80" y="104"/>
                  <a:pt x="80" y="104"/>
                </a:cubicBezTo>
                <a:cubicBezTo>
                  <a:pt x="40" y="104"/>
                  <a:pt x="40" y="104"/>
                  <a:pt x="40" y="104"/>
                </a:cubicBezTo>
                <a:lnTo>
                  <a:pt x="40" y="112"/>
                </a:lnTo>
                <a:close/>
                <a:moveTo>
                  <a:pt x="88" y="112"/>
                </a:moveTo>
                <a:cubicBezTo>
                  <a:pt x="112" y="112"/>
                  <a:pt x="112" y="112"/>
                  <a:pt x="112" y="112"/>
                </a:cubicBezTo>
                <a:cubicBezTo>
                  <a:pt x="112" y="104"/>
                  <a:pt x="112" y="104"/>
                  <a:pt x="112" y="104"/>
                </a:cubicBezTo>
                <a:cubicBezTo>
                  <a:pt x="88" y="104"/>
                  <a:pt x="88" y="104"/>
                  <a:pt x="88" y="104"/>
                </a:cubicBezTo>
                <a:lnTo>
                  <a:pt x="88" y="112"/>
                </a:lnTo>
                <a:close/>
                <a:moveTo>
                  <a:pt x="96" y="120"/>
                </a:moveTo>
                <a:cubicBezTo>
                  <a:pt x="40" y="120"/>
                  <a:pt x="40" y="120"/>
                  <a:pt x="40" y="120"/>
                </a:cubicBezTo>
                <a:cubicBezTo>
                  <a:pt x="40" y="128"/>
                  <a:pt x="40" y="128"/>
                  <a:pt x="40" y="128"/>
                </a:cubicBezTo>
                <a:cubicBezTo>
                  <a:pt x="96" y="128"/>
                  <a:pt x="96" y="128"/>
                  <a:pt x="96" y="128"/>
                </a:cubicBezTo>
                <a:lnTo>
                  <a:pt x="96" y="120"/>
                </a:lnTo>
                <a:close/>
                <a:moveTo>
                  <a:pt x="40" y="160"/>
                </a:moveTo>
                <a:cubicBezTo>
                  <a:pt x="64" y="160"/>
                  <a:pt x="64" y="160"/>
                  <a:pt x="64" y="160"/>
                </a:cubicBezTo>
                <a:cubicBezTo>
                  <a:pt x="64" y="152"/>
                  <a:pt x="64" y="152"/>
                  <a:pt x="64" y="152"/>
                </a:cubicBezTo>
                <a:cubicBezTo>
                  <a:pt x="40" y="152"/>
                  <a:pt x="40" y="152"/>
                  <a:pt x="40" y="152"/>
                </a:cubicBezTo>
                <a:lnTo>
                  <a:pt x="40" y="160"/>
                </a:lnTo>
                <a:close/>
                <a:moveTo>
                  <a:pt x="72" y="160"/>
                </a:moveTo>
                <a:cubicBezTo>
                  <a:pt x="112" y="160"/>
                  <a:pt x="112" y="160"/>
                  <a:pt x="112" y="160"/>
                </a:cubicBezTo>
                <a:cubicBezTo>
                  <a:pt x="112" y="152"/>
                  <a:pt x="112" y="152"/>
                  <a:pt x="112" y="152"/>
                </a:cubicBezTo>
                <a:cubicBezTo>
                  <a:pt x="72" y="152"/>
                  <a:pt x="72" y="152"/>
                  <a:pt x="72" y="152"/>
                </a:cubicBezTo>
                <a:lnTo>
                  <a:pt x="72" y="160"/>
                </a:lnTo>
                <a:close/>
                <a:moveTo>
                  <a:pt x="40" y="176"/>
                </a:moveTo>
                <a:cubicBezTo>
                  <a:pt x="96" y="176"/>
                  <a:pt x="96" y="176"/>
                  <a:pt x="96" y="176"/>
                </a:cubicBezTo>
                <a:cubicBezTo>
                  <a:pt x="96" y="168"/>
                  <a:pt x="96" y="168"/>
                  <a:pt x="96" y="168"/>
                </a:cubicBezTo>
                <a:cubicBezTo>
                  <a:pt x="40" y="168"/>
                  <a:pt x="40" y="168"/>
                  <a:pt x="40" y="168"/>
                </a:cubicBezTo>
                <a:lnTo>
                  <a:pt x="40" y="176"/>
                </a:lnTo>
                <a:close/>
                <a:moveTo>
                  <a:pt x="40" y="192"/>
                </a:moveTo>
                <a:cubicBezTo>
                  <a:pt x="80" y="192"/>
                  <a:pt x="80" y="192"/>
                  <a:pt x="80" y="192"/>
                </a:cubicBezTo>
                <a:cubicBezTo>
                  <a:pt x="80" y="184"/>
                  <a:pt x="80" y="184"/>
                  <a:pt x="80" y="184"/>
                </a:cubicBezTo>
                <a:cubicBezTo>
                  <a:pt x="40" y="184"/>
                  <a:pt x="40" y="184"/>
                  <a:pt x="40" y="184"/>
                </a:cubicBezTo>
                <a:lnTo>
                  <a:pt x="40" y="192"/>
                </a:lnTo>
                <a:close/>
                <a:moveTo>
                  <a:pt x="88" y="192"/>
                </a:moveTo>
                <a:cubicBezTo>
                  <a:pt x="112" y="192"/>
                  <a:pt x="112" y="192"/>
                  <a:pt x="112" y="192"/>
                </a:cubicBezTo>
                <a:cubicBezTo>
                  <a:pt x="112" y="184"/>
                  <a:pt x="112" y="184"/>
                  <a:pt x="112" y="184"/>
                </a:cubicBezTo>
                <a:cubicBezTo>
                  <a:pt x="88" y="184"/>
                  <a:pt x="88" y="184"/>
                  <a:pt x="88" y="184"/>
                </a:cubicBezTo>
                <a:lnTo>
                  <a:pt x="88" y="192"/>
                </a:lnTo>
                <a:close/>
                <a:moveTo>
                  <a:pt x="24" y="208"/>
                </a:moveTo>
                <a:cubicBezTo>
                  <a:pt x="56" y="208"/>
                  <a:pt x="56" y="208"/>
                  <a:pt x="56" y="208"/>
                </a:cubicBezTo>
                <a:cubicBezTo>
                  <a:pt x="56" y="200"/>
                  <a:pt x="56" y="200"/>
                  <a:pt x="56" y="200"/>
                </a:cubicBezTo>
                <a:cubicBezTo>
                  <a:pt x="24" y="200"/>
                  <a:pt x="24" y="200"/>
                  <a:pt x="24" y="200"/>
                </a:cubicBezTo>
                <a:lnTo>
                  <a:pt x="24" y="208"/>
                </a:lnTo>
                <a:close/>
                <a:moveTo>
                  <a:pt x="64" y="208"/>
                </a:moveTo>
                <a:cubicBezTo>
                  <a:pt x="80" y="208"/>
                  <a:pt x="80" y="208"/>
                  <a:pt x="80" y="208"/>
                </a:cubicBezTo>
                <a:cubicBezTo>
                  <a:pt x="80" y="200"/>
                  <a:pt x="80" y="200"/>
                  <a:pt x="80" y="200"/>
                </a:cubicBezTo>
                <a:cubicBezTo>
                  <a:pt x="64" y="200"/>
                  <a:pt x="64" y="200"/>
                  <a:pt x="64" y="200"/>
                </a:cubicBezTo>
                <a:lnTo>
                  <a:pt x="64" y="208"/>
                </a:lnTo>
                <a:close/>
                <a:moveTo>
                  <a:pt x="152" y="32"/>
                </a:moveTo>
                <a:cubicBezTo>
                  <a:pt x="144" y="32"/>
                  <a:pt x="144" y="32"/>
                  <a:pt x="144" y="32"/>
                </a:cubicBezTo>
                <a:cubicBezTo>
                  <a:pt x="144" y="64"/>
                  <a:pt x="144" y="64"/>
                  <a:pt x="144" y="64"/>
                </a:cubicBezTo>
                <a:cubicBezTo>
                  <a:pt x="152" y="64"/>
                  <a:pt x="152" y="64"/>
                  <a:pt x="152" y="64"/>
                </a:cubicBezTo>
                <a:lnTo>
                  <a:pt x="152" y="32"/>
                </a:lnTo>
                <a:close/>
                <a:moveTo>
                  <a:pt x="180" y="72"/>
                </a:moveTo>
                <a:cubicBezTo>
                  <a:pt x="172" y="72"/>
                  <a:pt x="172" y="72"/>
                  <a:pt x="172" y="72"/>
                </a:cubicBezTo>
                <a:cubicBezTo>
                  <a:pt x="172" y="104"/>
                  <a:pt x="172" y="104"/>
                  <a:pt x="172" y="104"/>
                </a:cubicBezTo>
                <a:cubicBezTo>
                  <a:pt x="180" y="104"/>
                  <a:pt x="180" y="104"/>
                  <a:pt x="180" y="104"/>
                </a:cubicBezTo>
                <a:lnTo>
                  <a:pt x="180" y="72"/>
                </a:lnTo>
                <a:close/>
                <a:moveTo>
                  <a:pt x="188" y="104"/>
                </a:moveTo>
                <a:cubicBezTo>
                  <a:pt x="196" y="104"/>
                  <a:pt x="196" y="104"/>
                  <a:pt x="196" y="104"/>
                </a:cubicBezTo>
                <a:cubicBezTo>
                  <a:pt x="196" y="72"/>
                  <a:pt x="196" y="72"/>
                  <a:pt x="196" y="72"/>
                </a:cubicBezTo>
                <a:cubicBezTo>
                  <a:pt x="188" y="72"/>
                  <a:pt x="188" y="72"/>
                  <a:pt x="188" y="72"/>
                </a:cubicBezTo>
                <a:lnTo>
                  <a:pt x="188" y="104"/>
                </a:lnTo>
                <a:close/>
                <a:moveTo>
                  <a:pt x="144" y="144"/>
                </a:moveTo>
                <a:cubicBezTo>
                  <a:pt x="152" y="144"/>
                  <a:pt x="152" y="144"/>
                  <a:pt x="152" y="144"/>
                </a:cubicBezTo>
                <a:cubicBezTo>
                  <a:pt x="152" y="112"/>
                  <a:pt x="152" y="112"/>
                  <a:pt x="152" y="112"/>
                </a:cubicBezTo>
                <a:cubicBezTo>
                  <a:pt x="144" y="112"/>
                  <a:pt x="144" y="112"/>
                  <a:pt x="144" y="112"/>
                </a:cubicBezTo>
                <a:lnTo>
                  <a:pt x="144" y="144"/>
                </a:lnTo>
                <a:close/>
                <a:moveTo>
                  <a:pt x="160" y="144"/>
                </a:moveTo>
                <a:cubicBezTo>
                  <a:pt x="168" y="144"/>
                  <a:pt x="168" y="144"/>
                  <a:pt x="168" y="144"/>
                </a:cubicBezTo>
                <a:cubicBezTo>
                  <a:pt x="168" y="112"/>
                  <a:pt x="168" y="112"/>
                  <a:pt x="168" y="112"/>
                </a:cubicBezTo>
                <a:cubicBezTo>
                  <a:pt x="160" y="112"/>
                  <a:pt x="160" y="112"/>
                  <a:pt x="160" y="112"/>
                </a:cubicBezTo>
                <a:lnTo>
                  <a:pt x="160" y="144"/>
                </a:lnTo>
                <a:close/>
                <a:moveTo>
                  <a:pt x="224" y="32"/>
                </a:moveTo>
                <a:cubicBezTo>
                  <a:pt x="216" y="32"/>
                  <a:pt x="216" y="32"/>
                  <a:pt x="216" y="32"/>
                </a:cubicBezTo>
                <a:cubicBezTo>
                  <a:pt x="216" y="64"/>
                  <a:pt x="216" y="64"/>
                  <a:pt x="216" y="64"/>
                </a:cubicBezTo>
                <a:cubicBezTo>
                  <a:pt x="224" y="64"/>
                  <a:pt x="224" y="64"/>
                  <a:pt x="224" y="64"/>
                </a:cubicBezTo>
                <a:lnTo>
                  <a:pt x="224" y="32"/>
                </a:lnTo>
                <a:close/>
                <a:moveTo>
                  <a:pt x="180" y="40"/>
                </a:moveTo>
                <a:cubicBezTo>
                  <a:pt x="180" y="56"/>
                  <a:pt x="180" y="56"/>
                  <a:pt x="180" y="56"/>
                </a:cubicBezTo>
                <a:cubicBezTo>
                  <a:pt x="180" y="60"/>
                  <a:pt x="176" y="64"/>
                  <a:pt x="172" y="64"/>
                </a:cubicBezTo>
                <a:cubicBezTo>
                  <a:pt x="168" y="64"/>
                  <a:pt x="168" y="64"/>
                  <a:pt x="168" y="64"/>
                </a:cubicBezTo>
                <a:cubicBezTo>
                  <a:pt x="164" y="64"/>
                  <a:pt x="160" y="60"/>
                  <a:pt x="160" y="56"/>
                </a:cubicBezTo>
                <a:cubicBezTo>
                  <a:pt x="160" y="40"/>
                  <a:pt x="160" y="40"/>
                  <a:pt x="160" y="40"/>
                </a:cubicBezTo>
                <a:cubicBezTo>
                  <a:pt x="160" y="35"/>
                  <a:pt x="164" y="32"/>
                  <a:pt x="168" y="32"/>
                </a:cubicBezTo>
                <a:cubicBezTo>
                  <a:pt x="172" y="32"/>
                  <a:pt x="172" y="32"/>
                  <a:pt x="172" y="32"/>
                </a:cubicBezTo>
                <a:cubicBezTo>
                  <a:pt x="176" y="32"/>
                  <a:pt x="180" y="35"/>
                  <a:pt x="180" y="40"/>
                </a:cubicBezTo>
                <a:close/>
                <a:moveTo>
                  <a:pt x="172" y="56"/>
                </a:moveTo>
                <a:cubicBezTo>
                  <a:pt x="172" y="40"/>
                  <a:pt x="172" y="40"/>
                  <a:pt x="172" y="40"/>
                </a:cubicBezTo>
                <a:cubicBezTo>
                  <a:pt x="168" y="40"/>
                  <a:pt x="168" y="40"/>
                  <a:pt x="168" y="40"/>
                </a:cubicBezTo>
                <a:cubicBezTo>
                  <a:pt x="168" y="56"/>
                  <a:pt x="168" y="56"/>
                  <a:pt x="168" y="56"/>
                </a:cubicBezTo>
                <a:lnTo>
                  <a:pt x="172" y="56"/>
                </a:lnTo>
                <a:close/>
                <a:moveTo>
                  <a:pt x="144" y="80"/>
                </a:moveTo>
                <a:cubicBezTo>
                  <a:pt x="144" y="75"/>
                  <a:pt x="148" y="72"/>
                  <a:pt x="152" y="72"/>
                </a:cubicBezTo>
                <a:cubicBezTo>
                  <a:pt x="156" y="72"/>
                  <a:pt x="156" y="72"/>
                  <a:pt x="156" y="72"/>
                </a:cubicBezTo>
                <a:cubicBezTo>
                  <a:pt x="160" y="72"/>
                  <a:pt x="164" y="75"/>
                  <a:pt x="164" y="80"/>
                </a:cubicBezTo>
                <a:cubicBezTo>
                  <a:pt x="164" y="96"/>
                  <a:pt x="164" y="96"/>
                  <a:pt x="164" y="96"/>
                </a:cubicBezTo>
                <a:cubicBezTo>
                  <a:pt x="164" y="100"/>
                  <a:pt x="160" y="104"/>
                  <a:pt x="156" y="104"/>
                </a:cubicBezTo>
                <a:cubicBezTo>
                  <a:pt x="152" y="104"/>
                  <a:pt x="152" y="104"/>
                  <a:pt x="152" y="104"/>
                </a:cubicBezTo>
                <a:cubicBezTo>
                  <a:pt x="148" y="104"/>
                  <a:pt x="144" y="100"/>
                  <a:pt x="144" y="96"/>
                </a:cubicBezTo>
                <a:lnTo>
                  <a:pt x="144" y="80"/>
                </a:lnTo>
                <a:close/>
                <a:moveTo>
                  <a:pt x="152" y="96"/>
                </a:moveTo>
                <a:cubicBezTo>
                  <a:pt x="156" y="96"/>
                  <a:pt x="156" y="96"/>
                  <a:pt x="156" y="96"/>
                </a:cubicBezTo>
                <a:cubicBezTo>
                  <a:pt x="156" y="80"/>
                  <a:pt x="156" y="80"/>
                  <a:pt x="156" y="80"/>
                </a:cubicBezTo>
                <a:cubicBezTo>
                  <a:pt x="152" y="80"/>
                  <a:pt x="152" y="80"/>
                  <a:pt x="152" y="80"/>
                </a:cubicBezTo>
                <a:lnTo>
                  <a:pt x="152" y="96"/>
                </a:lnTo>
                <a:close/>
                <a:moveTo>
                  <a:pt x="216" y="72"/>
                </a:moveTo>
                <a:cubicBezTo>
                  <a:pt x="220" y="72"/>
                  <a:pt x="224" y="75"/>
                  <a:pt x="224" y="80"/>
                </a:cubicBezTo>
                <a:cubicBezTo>
                  <a:pt x="224" y="96"/>
                  <a:pt x="224" y="96"/>
                  <a:pt x="224" y="96"/>
                </a:cubicBezTo>
                <a:cubicBezTo>
                  <a:pt x="224" y="100"/>
                  <a:pt x="220" y="104"/>
                  <a:pt x="216" y="104"/>
                </a:cubicBezTo>
                <a:cubicBezTo>
                  <a:pt x="212" y="104"/>
                  <a:pt x="212" y="104"/>
                  <a:pt x="212" y="104"/>
                </a:cubicBezTo>
                <a:cubicBezTo>
                  <a:pt x="208" y="104"/>
                  <a:pt x="204" y="100"/>
                  <a:pt x="204" y="96"/>
                </a:cubicBezTo>
                <a:cubicBezTo>
                  <a:pt x="204" y="80"/>
                  <a:pt x="204" y="80"/>
                  <a:pt x="204" y="80"/>
                </a:cubicBezTo>
                <a:cubicBezTo>
                  <a:pt x="204" y="75"/>
                  <a:pt x="208" y="72"/>
                  <a:pt x="212" y="72"/>
                </a:cubicBezTo>
                <a:lnTo>
                  <a:pt x="216" y="72"/>
                </a:lnTo>
                <a:close/>
                <a:moveTo>
                  <a:pt x="216" y="96"/>
                </a:moveTo>
                <a:cubicBezTo>
                  <a:pt x="216" y="80"/>
                  <a:pt x="216" y="80"/>
                  <a:pt x="216" y="80"/>
                </a:cubicBezTo>
                <a:cubicBezTo>
                  <a:pt x="212" y="80"/>
                  <a:pt x="212" y="80"/>
                  <a:pt x="212" y="80"/>
                </a:cubicBezTo>
                <a:cubicBezTo>
                  <a:pt x="212" y="96"/>
                  <a:pt x="212" y="96"/>
                  <a:pt x="212" y="96"/>
                </a:cubicBezTo>
                <a:lnTo>
                  <a:pt x="216" y="96"/>
                </a:lnTo>
                <a:close/>
                <a:moveTo>
                  <a:pt x="188" y="112"/>
                </a:moveTo>
                <a:cubicBezTo>
                  <a:pt x="192" y="112"/>
                  <a:pt x="196" y="115"/>
                  <a:pt x="196" y="120"/>
                </a:cubicBezTo>
                <a:cubicBezTo>
                  <a:pt x="196" y="136"/>
                  <a:pt x="196" y="136"/>
                  <a:pt x="196" y="136"/>
                </a:cubicBezTo>
                <a:cubicBezTo>
                  <a:pt x="196" y="140"/>
                  <a:pt x="192" y="144"/>
                  <a:pt x="188" y="144"/>
                </a:cubicBezTo>
                <a:cubicBezTo>
                  <a:pt x="184" y="144"/>
                  <a:pt x="184" y="144"/>
                  <a:pt x="184" y="144"/>
                </a:cubicBezTo>
                <a:cubicBezTo>
                  <a:pt x="180" y="144"/>
                  <a:pt x="176" y="140"/>
                  <a:pt x="176" y="136"/>
                </a:cubicBezTo>
                <a:cubicBezTo>
                  <a:pt x="176" y="120"/>
                  <a:pt x="176" y="120"/>
                  <a:pt x="176" y="120"/>
                </a:cubicBezTo>
                <a:cubicBezTo>
                  <a:pt x="176" y="115"/>
                  <a:pt x="180" y="112"/>
                  <a:pt x="184" y="112"/>
                </a:cubicBezTo>
                <a:lnTo>
                  <a:pt x="188" y="112"/>
                </a:lnTo>
                <a:close/>
                <a:moveTo>
                  <a:pt x="188" y="136"/>
                </a:moveTo>
                <a:cubicBezTo>
                  <a:pt x="188" y="120"/>
                  <a:pt x="188" y="120"/>
                  <a:pt x="188" y="120"/>
                </a:cubicBezTo>
                <a:cubicBezTo>
                  <a:pt x="184" y="120"/>
                  <a:pt x="184" y="120"/>
                  <a:pt x="184" y="120"/>
                </a:cubicBezTo>
                <a:cubicBezTo>
                  <a:pt x="184" y="136"/>
                  <a:pt x="184" y="136"/>
                  <a:pt x="184" y="136"/>
                </a:cubicBezTo>
                <a:lnTo>
                  <a:pt x="188" y="136"/>
                </a:lnTo>
                <a:close/>
                <a:moveTo>
                  <a:pt x="224" y="120"/>
                </a:moveTo>
                <a:cubicBezTo>
                  <a:pt x="224" y="136"/>
                  <a:pt x="224" y="136"/>
                  <a:pt x="224" y="136"/>
                </a:cubicBezTo>
                <a:cubicBezTo>
                  <a:pt x="224" y="140"/>
                  <a:pt x="220" y="144"/>
                  <a:pt x="216" y="144"/>
                </a:cubicBezTo>
                <a:cubicBezTo>
                  <a:pt x="212" y="144"/>
                  <a:pt x="212" y="144"/>
                  <a:pt x="212" y="144"/>
                </a:cubicBezTo>
                <a:cubicBezTo>
                  <a:pt x="208" y="144"/>
                  <a:pt x="204" y="140"/>
                  <a:pt x="204" y="136"/>
                </a:cubicBezTo>
                <a:cubicBezTo>
                  <a:pt x="204" y="120"/>
                  <a:pt x="204" y="120"/>
                  <a:pt x="204" y="120"/>
                </a:cubicBezTo>
                <a:cubicBezTo>
                  <a:pt x="204" y="115"/>
                  <a:pt x="208" y="112"/>
                  <a:pt x="212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20" y="112"/>
                  <a:pt x="224" y="115"/>
                  <a:pt x="224" y="120"/>
                </a:cubicBezTo>
                <a:close/>
                <a:moveTo>
                  <a:pt x="216" y="136"/>
                </a:moveTo>
                <a:cubicBezTo>
                  <a:pt x="216" y="120"/>
                  <a:pt x="216" y="120"/>
                  <a:pt x="216" y="120"/>
                </a:cubicBezTo>
                <a:cubicBezTo>
                  <a:pt x="212" y="120"/>
                  <a:pt x="212" y="120"/>
                  <a:pt x="212" y="120"/>
                </a:cubicBezTo>
                <a:cubicBezTo>
                  <a:pt x="212" y="136"/>
                  <a:pt x="212" y="136"/>
                  <a:pt x="212" y="136"/>
                </a:cubicBezTo>
                <a:lnTo>
                  <a:pt x="216" y="136"/>
                </a:lnTo>
                <a:close/>
                <a:moveTo>
                  <a:pt x="208" y="40"/>
                </a:moveTo>
                <a:cubicBezTo>
                  <a:pt x="208" y="56"/>
                  <a:pt x="208" y="56"/>
                  <a:pt x="208" y="56"/>
                </a:cubicBezTo>
                <a:cubicBezTo>
                  <a:pt x="208" y="60"/>
                  <a:pt x="204" y="64"/>
                  <a:pt x="200" y="64"/>
                </a:cubicBezTo>
                <a:cubicBezTo>
                  <a:pt x="196" y="64"/>
                  <a:pt x="196" y="64"/>
                  <a:pt x="196" y="64"/>
                </a:cubicBezTo>
                <a:cubicBezTo>
                  <a:pt x="192" y="64"/>
                  <a:pt x="188" y="60"/>
                  <a:pt x="188" y="56"/>
                </a:cubicBezTo>
                <a:cubicBezTo>
                  <a:pt x="188" y="40"/>
                  <a:pt x="188" y="40"/>
                  <a:pt x="188" y="40"/>
                </a:cubicBezTo>
                <a:cubicBezTo>
                  <a:pt x="188" y="35"/>
                  <a:pt x="192" y="32"/>
                  <a:pt x="196" y="32"/>
                </a:cubicBezTo>
                <a:cubicBezTo>
                  <a:pt x="200" y="32"/>
                  <a:pt x="200" y="32"/>
                  <a:pt x="200" y="32"/>
                </a:cubicBezTo>
                <a:cubicBezTo>
                  <a:pt x="204" y="32"/>
                  <a:pt x="208" y="35"/>
                  <a:pt x="208" y="40"/>
                </a:cubicBezTo>
                <a:close/>
                <a:moveTo>
                  <a:pt x="200" y="56"/>
                </a:moveTo>
                <a:cubicBezTo>
                  <a:pt x="200" y="40"/>
                  <a:pt x="200" y="40"/>
                  <a:pt x="200" y="40"/>
                </a:cubicBezTo>
                <a:cubicBezTo>
                  <a:pt x="196" y="40"/>
                  <a:pt x="196" y="40"/>
                  <a:pt x="196" y="40"/>
                </a:cubicBezTo>
                <a:cubicBezTo>
                  <a:pt x="196" y="56"/>
                  <a:pt x="196" y="56"/>
                  <a:pt x="196" y="56"/>
                </a:cubicBezTo>
                <a:lnTo>
                  <a:pt x="200" y="56"/>
                </a:lnTo>
                <a:close/>
              </a:path>
            </a:pathLst>
          </a:custGeom>
          <a:solidFill>
            <a:srgbClr val="CC171E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19" name="Freeform 13"/>
          <p:cNvSpPr>
            <a:spLocks noEditPoints="1"/>
          </p:cNvSpPr>
          <p:nvPr/>
        </p:nvSpPr>
        <p:spPr bwMode="auto">
          <a:xfrm>
            <a:off x="8979607" y="4247900"/>
            <a:ext cx="671279" cy="652673"/>
          </a:xfrm>
          <a:custGeom>
            <a:avLst/>
            <a:gdLst>
              <a:gd name="T0" fmla="*/ 110 w 256"/>
              <a:gd name="T1" fmla="*/ 225 h 249"/>
              <a:gd name="T2" fmla="*/ 0 w 256"/>
              <a:gd name="T3" fmla="*/ 230 h 249"/>
              <a:gd name="T4" fmla="*/ 256 w 256"/>
              <a:gd name="T5" fmla="*/ 230 h 249"/>
              <a:gd name="T6" fmla="*/ 248 w 256"/>
              <a:gd name="T7" fmla="*/ 227 h 249"/>
              <a:gd name="T8" fmla="*/ 8 w 256"/>
              <a:gd name="T9" fmla="*/ 227 h 249"/>
              <a:gd name="T10" fmla="*/ 106 w 256"/>
              <a:gd name="T11" fmla="*/ 233 h 249"/>
              <a:gd name="T12" fmla="*/ 248 w 256"/>
              <a:gd name="T13" fmla="*/ 225 h 249"/>
              <a:gd name="T14" fmla="*/ 24 w 256"/>
              <a:gd name="T15" fmla="*/ 209 h 249"/>
              <a:gd name="T16" fmla="*/ 216 w 256"/>
              <a:gd name="T17" fmla="*/ 81 h 249"/>
              <a:gd name="T18" fmla="*/ 224 w 256"/>
              <a:gd name="T19" fmla="*/ 209 h 249"/>
              <a:gd name="T20" fmla="*/ 40 w 256"/>
              <a:gd name="T21" fmla="*/ 89 h 249"/>
              <a:gd name="T22" fmla="*/ 190 w 256"/>
              <a:gd name="T23" fmla="*/ 149 h 249"/>
              <a:gd name="T24" fmla="*/ 194 w 256"/>
              <a:gd name="T25" fmla="*/ 157 h 249"/>
              <a:gd name="T26" fmla="*/ 112 w 256"/>
              <a:gd name="T27" fmla="*/ 183 h 249"/>
              <a:gd name="T28" fmla="*/ 56 w 256"/>
              <a:gd name="T29" fmla="*/ 157 h 249"/>
              <a:gd name="T30" fmla="*/ 80 w 256"/>
              <a:gd name="T31" fmla="*/ 131 h 249"/>
              <a:gd name="T32" fmla="*/ 176 w 256"/>
              <a:gd name="T33" fmla="*/ 163 h 249"/>
              <a:gd name="T34" fmla="*/ 56 w 256"/>
              <a:gd name="T35" fmla="*/ 73 h 249"/>
              <a:gd name="T36" fmla="*/ 63 w 256"/>
              <a:gd name="T37" fmla="*/ 59 h 249"/>
              <a:gd name="T38" fmla="*/ 71 w 256"/>
              <a:gd name="T39" fmla="*/ 37 h 249"/>
              <a:gd name="T40" fmla="*/ 86 w 256"/>
              <a:gd name="T41" fmla="*/ 14 h 249"/>
              <a:gd name="T42" fmla="*/ 104 w 256"/>
              <a:gd name="T43" fmla="*/ 25 h 249"/>
              <a:gd name="T44" fmla="*/ 115 w 256"/>
              <a:gd name="T45" fmla="*/ 4 h 249"/>
              <a:gd name="T46" fmla="*/ 141 w 256"/>
              <a:gd name="T47" fmla="*/ 4 h 249"/>
              <a:gd name="T48" fmla="*/ 152 w 256"/>
              <a:gd name="T49" fmla="*/ 25 h 249"/>
              <a:gd name="T50" fmla="*/ 170 w 256"/>
              <a:gd name="T51" fmla="*/ 14 h 249"/>
              <a:gd name="T52" fmla="*/ 185 w 256"/>
              <a:gd name="T53" fmla="*/ 37 h 249"/>
              <a:gd name="T54" fmla="*/ 193 w 256"/>
              <a:gd name="T55" fmla="*/ 59 h 249"/>
              <a:gd name="T56" fmla="*/ 200 w 256"/>
              <a:gd name="T57" fmla="*/ 73 h 249"/>
              <a:gd name="T58" fmla="*/ 188 w 256"/>
              <a:gd name="T59" fmla="*/ 69 h 249"/>
              <a:gd name="T60" fmla="*/ 169 w 256"/>
              <a:gd name="T61" fmla="*/ 23 h 249"/>
              <a:gd name="T62" fmla="*/ 132 w 256"/>
              <a:gd name="T63" fmla="*/ 9 h 249"/>
              <a:gd name="T64" fmla="*/ 104 w 256"/>
              <a:gd name="T65" fmla="*/ 33 h 249"/>
              <a:gd name="T66" fmla="*/ 88 w 256"/>
              <a:gd name="T67" fmla="*/ 49 h 249"/>
              <a:gd name="T68" fmla="*/ 64 w 256"/>
              <a:gd name="T69" fmla="*/ 73 h 249"/>
              <a:gd name="T70" fmla="*/ 136 w 256"/>
              <a:gd name="T71" fmla="*/ 73 h 249"/>
              <a:gd name="T72" fmla="*/ 112 w 256"/>
              <a:gd name="T73" fmla="*/ 73 h 249"/>
              <a:gd name="T74" fmla="*/ 100 w 256"/>
              <a:gd name="T75" fmla="*/ 73 h 249"/>
              <a:gd name="T76" fmla="*/ 164 w 256"/>
              <a:gd name="T77" fmla="*/ 73 h 249"/>
              <a:gd name="T78" fmla="*/ 40 w 256"/>
              <a:gd name="T79" fmla="*/ 209 h 249"/>
              <a:gd name="T80" fmla="*/ 40 w 256"/>
              <a:gd name="T81" fmla="*/ 97 h 249"/>
              <a:gd name="T82" fmla="*/ 208 w 256"/>
              <a:gd name="T83" fmla="*/ 105 h 249"/>
              <a:gd name="T84" fmla="*/ 48 w 256"/>
              <a:gd name="T85" fmla="*/ 105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56" h="249">
                <a:moveTo>
                  <a:pt x="154" y="217"/>
                </a:moveTo>
                <a:cubicBezTo>
                  <a:pt x="146" y="225"/>
                  <a:pt x="146" y="225"/>
                  <a:pt x="146" y="225"/>
                </a:cubicBezTo>
                <a:cubicBezTo>
                  <a:pt x="110" y="225"/>
                  <a:pt x="110" y="225"/>
                  <a:pt x="110" y="225"/>
                </a:cubicBezTo>
                <a:cubicBezTo>
                  <a:pt x="102" y="217"/>
                  <a:pt x="102" y="217"/>
                  <a:pt x="102" y="217"/>
                </a:cubicBezTo>
                <a:cubicBezTo>
                  <a:pt x="0" y="217"/>
                  <a:pt x="0" y="217"/>
                  <a:pt x="0" y="217"/>
                </a:cubicBezTo>
                <a:cubicBezTo>
                  <a:pt x="0" y="230"/>
                  <a:pt x="0" y="230"/>
                  <a:pt x="0" y="230"/>
                </a:cubicBezTo>
                <a:cubicBezTo>
                  <a:pt x="18" y="249"/>
                  <a:pt x="18" y="249"/>
                  <a:pt x="18" y="249"/>
                </a:cubicBezTo>
                <a:cubicBezTo>
                  <a:pt x="238" y="249"/>
                  <a:pt x="238" y="249"/>
                  <a:pt x="238" y="249"/>
                </a:cubicBezTo>
                <a:cubicBezTo>
                  <a:pt x="256" y="230"/>
                  <a:pt x="256" y="230"/>
                  <a:pt x="256" y="230"/>
                </a:cubicBezTo>
                <a:cubicBezTo>
                  <a:pt x="256" y="217"/>
                  <a:pt x="256" y="217"/>
                  <a:pt x="256" y="217"/>
                </a:cubicBezTo>
                <a:lnTo>
                  <a:pt x="154" y="217"/>
                </a:lnTo>
                <a:close/>
                <a:moveTo>
                  <a:pt x="248" y="227"/>
                </a:moveTo>
                <a:cubicBezTo>
                  <a:pt x="234" y="241"/>
                  <a:pt x="234" y="241"/>
                  <a:pt x="234" y="241"/>
                </a:cubicBezTo>
                <a:cubicBezTo>
                  <a:pt x="22" y="241"/>
                  <a:pt x="22" y="241"/>
                  <a:pt x="22" y="241"/>
                </a:cubicBezTo>
                <a:cubicBezTo>
                  <a:pt x="8" y="227"/>
                  <a:pt x="8" y="227"/>
                  <a:pt x="8" y="227"/>
                </a:cubicBezTo>
                <a:cubicBezTo>
                  <a:pt x="8" y="225"/>
                  <a:pt x="8" y="225"/>
                  <a:pt x="8" y="225"/>
                </a:cubicBezTo>
                <a:cubicBezTo>
                  <a:pt x="98" y="225"/>
                  <a:pt x="98" y="225"/>
                  <a:pt x="98" y="225"/>
                </a:cubicBezTo>
                <a:cubicBezTo>
                  <a:pt x="106" y="233"/>
                  <a:pt x="106" y="233"/>
                  <a:pt x="106" y="233"/>
                </a:cubicBezTo>
                <a:cubicBezTo>
                  <a:pt x="150" y="233"/>
                  <a:pt x="150" y="233"/>
                  <a:pt x="150" y="233"/>
                </a:cubicBezTo>
                <a:cubicBezTo>
                  <a:pt x="158" y="225"/>
                  <a:pt x="158" y="225"/>
                  <a:pt x="158" y="225"/>
                </a:cubicBezTo>
                <a:cubicBezTo>
                  <a:pt x="248" y="225"/>
                  <a:pt x="248" y="225"/>
                  <a:pt x="248" y="225"/>
                </a:cubicBezTo>
                <a:lnTo>
                  <a:pt x="248" y="227"/>
                </a:lnTo>
                <a:close/>
                <a:moveTo>
                  <a:pt x="32" y="209"/>
                </a:moveTo>
                <a:cubicBezTo>
                  <a:pt x="24" y="209"/>
                  <a:pt x="24" y="209"/>
                  <a:pt x="24" y="209"/>
                </a:cubicBezTo>
                <a:cubicBezTo>
                  <a:pt x="24" y="97"/>
                  <a:pt x="24" y="97"/>
                  <a:pt x="24" y="97"/>
                </a:cubicBezTo>
                <a:cubicBezTo>
                  <a:pt x="24" y="88"/>
                  <a:pt x="31" y="81"/>
                  <a:pt x="40" y="81"/>
                </a:cubicBezTo>
                <a:cubicBezTo>
                  <a:pt x="216" y="81"/>
                  <a:pt x="216" y="81"/>
                  <a:pt x="216" y="81"/>
                </a:cubicBezTo>
                <a:cubicBezTo>
                  <a:pt x="225" y="81"/>
                  <a:pt x="232" y="88"/>
                  <a:pt x="232" y="97"/>
                </a:cubicBezTo>
                <a:cubicBezTo>
                  <a:pt x="232" y="209"/>
                  <a:pt x="232" y="209"/>
                  <a:pt x="232" y="209"/>
                </a:cubicBezTo>
                <a:cubicBezTo>
                  <a:pt x="224" y="209"/>
                  <a:pt x="224" y="209"/>
                  <a:pt x="224" y="209"/>
                </a:cubicBezTo>
                <a:cubicBezTo>
                  <a:pt x="224" y="97"/>
                  <a:pt x="224" y="97"/>
                  <a:pt x="224" y="97"/>
                </a:cubicBezTo>
                <a:cubicBezTo>
                  <a:pt x="224" y="92"/>
                  <a:pt x="220" y="89"/>
                  <a:pt x="216" y="89"/>
                </a:cubicBezTo>
                <a:cubicBezTo>
                  <a:pt x="40" y="89"/>
                  <a:pt x="40" y="89"/>
                  <a:pt x="40" y="89"/>
                </a:cubicBezTo>
                <a:cubicBezTo>
                  <a:pt x="36" y="89"/>
                  <a:pt x="32" y="92"/>
                  <a:pt x="32" y="97"/>
                </a:cubicBezTo>
                <a:lnTo>
                  <a:pt x="32" y="209"/>
                </a:lnTo>
                <a:close/>
                <a:moveTo>
                  <a:pt x="190" y="149"/>
                </a:moveTo>
                <a:cubicBezTo>
                  <a:pt x="200" y="149"/>
                  <a:pt x="200" y="149"/>
                  <a:pt x="200" y="149"/>
                </a:cubicBezTo>
                <a:cubicBezTo>
                  <a:pt x="200" y="157"/>
                  <a:pt x="200" y="157"/>
                  <a:pt x="200" y="157"/>
                </a:cubicBezTo>
                <a:cubicBezTo>
                  <a:pt x="194" y="157"/>
                  <a:pt x="194" y="157"/>
                  <a:pt x="194" y="157"/>
                </a:cubicBezTo>
                <a:cubicBezTo>
                  <a:pt x="176" y="175"/>
                  <a:pt x="176" y="175"/>
                  <a:pt x="176" y="175"/>
                </a:cubicBezTo>
                <a:cubicBezTo>
                  <a:pt x="144" y="135"/>
                  <a:pt x="144" y="135"/>
                  <a:pt x="144" y="135"/>
                </a:cubicBezTo>
                <a:cubicBezTo>
                  <a:pt x="112" y="183"/>
                  <a:pt x="112" y="183"/>
                  <a:pt x="112" y="183"/>
                </a:cubicBezTo>
                <a:cubicBezTo>
                  <a:pt x="80" y="143"/>
                  <a:pt x="80" y="143"/>
                  <a:pt x="80" y="143"/>
                </a:cubicBezTo>
                <a:cubicBezTo>
                  <a:pt x="66" y="157"/>
                  <a:pt x="66" y="157"/>
                  <a:pt x="66" y="157"/>
                </a:cubicBezTo>
                <a:cubicBezTo>
                  <a:pt x="56" y="157"/>
                  <a:pt x="56" y="157"/>
                  <a:pt x="56" y="157"/>
                </a:cubicBezTo>
                <a:cubicBezTo>
                  <a:pt x="56" y="149"/>
                  <a:pt x="56" y="149"/>
                  <a:pt x="56" y="149"/>
                </a:cubicBezTo>
                <a:cubicBezTo>
                  <a:pt x="62" y="149"/>
                  <a:pt x="62" y="149"/>
                  <a:pt x="62" y="149"/>
                </a:cubicBezTo>
                <a:cubicBezTo>
                  <a:pt x="80" y="131"/>
                  <a:pt x="80" y="131"/>
                  <a:pt x="80" y="131"/>
                </a:cubicBezTo>
                <a:cubicBezTo>
                  <a:pt x="112" y="170"/>
                  <a:pt x="112" y="170"/>
                  <a:pt x="112" y="170"/>
                </a:cubicBezTo>
                <a:cubicBezTo>
                  <a:pt x="144" y="122"/>
                  <a:pt x="144" y="122"/>
                  <a:pt x="144" y="122"/>
                </a:cubicBezTo>
                <a:cubicBezTo>
                  <a:pt x="176" y="163"/>
                  <a:pt x="176" y="163"/>
                  <a:pt x="176" y="163"/>
                </a:cubicBezTo>
                <a:lnTo>
                  <a:pt x="190" y="149"/>
                </a:lnTo>
                <a:close/>
                <a:moveTo>
                  <a:pt x="64" y="73"/>
                </a:moveTo>
                <a:cubicBezTo>
                  <a:pt x="56" y="73"/>
                  <a:pt x="56" y="73"/>
                  <a:pt x="56" y="73"/>
                </a:cubicBezTo>
                <a:cubicBezTo>
                  <a:pt x="56" y="70"/>
                  <a:pt x="56" y="66"/>
                  <a:pt x="57" y="62"/>
                </a:cubicBezTo>
                <a:cubicBezTo>
                  <a:pt x="57" y="61"/>
                  <a:pt x="58" y="60"/>
                  <a:pt x="59" y="59"/>
                </a:cubicBezTo>
                <a:cubicBezTo>
                  <a:pt x="60" y="59"/>
                  <a:pt x="61" y="59"/>
                  <a:pt x="63" y="59"/>
                </a:cubicBezTo>
                <a:cubicBezTo>
                  <a:pt x="64" y="60"/>
                  <a:pt x="66" y="61"/>
                  <a:pt x="68" y="61"/>
                </a:cubicBezTo>
                <a:cubicBezTo>
                  <a:pt x="75" y="61"/>
                  <a:pt x="80" y="55"/>
                  <a:pt x="80" y="49"/>
                </a:cubicBezTo>
                <a:cubicBezTo>
                  <a:pt x="80" y="43"/>
                  <a:pt x="77" y="39"/>
                  <a:pt x="71" y="37"/>
                </a:cubicBezTo>
                <a:cubicBezTo>
                  <a:pt x="70" y="37"/>
                  <a:pt x="69" y="36"/>
                  <a:pt x="69" y="35"/>
                </a:cubicBezTo>
                <a:cubicBezTo>
                  <a:pt x="68" y="34"/>
                  <a:pt x="69" y="32"/>
                  <a:pt x="69" y="31"/>
                </a:cubicBezTo>
                <a:cubicBezTo>
                  <a:pt x="74" y="24"/>
                  <a:pt x="80" y="19"/>
                  <a:pt x="86" y="14"/>
                </a:cubicBezTo>
                <a:cubicBezTo>
                  <a:pt x="87" y="13"/>
                  <a:pt x="89" y="13"/>
                  <a:pt x="90" y="13"/>
                </a:cubicBezTo>
                <a:cubicBezTo>
                  <a:pt x="91" y="14"/>
                  <a:pt x="92" y="15"/>
                  <a:pt x="93" y="16"/>
                </a:cubicBezTo>
                <a:cubicBezTo>
                  <a:pt x="94" y="21"/>
                  <a:pt x="99" y="25"/>
                  <a:pt x="104" y="25"/>
                </a:cubicBezTo>
                <a:cubicBezTo>
                  <a:pt x="111" y="25"/>
                  <a:pt x="116" y="19"/>
                  <a:pt x="116" y="13"/>
                </a:cubicBezTo>
                <a:cubicBezTo>
                  <a:pt x="116" y="11"/>
                  <a:pt x="116" y="9"/>
                  <a:pt x="115" y="7"/>
                </a:cubicBezTo>
                <a:cubicBezTo>
                  <a:pt x="114" y="6"/>
                  <a:pt x="114" y="5"/>
                  <a:pt x="115" y="4"/>
                </a:cubicBezTo>
                <a:cubicBezTo>
                  <a:pt x="115" y="3"/>
                  <a:pt x="116" y="2"/>
                  <a:pt x="118" y="2"/>
                </a:cubicBezTo>
                <a:cubicBezTo>
                  <a:pt x="125" y="0"/>
                  <a:pt x="131" y="0"/>
                  <a:pt x="138" y="2"/>
                </a:cubicBezTo>
                <a:cubicBezTo>
                  <a:pt x="140" y="2"/>
                  <a:pt x="141" y="3"/>
                  <a:pt x="141" y="4"/>
                </a:cubicBezTo>
                <a:cubicBezTo>
                  <a:pt x="142" y="5"/>
                  <a:pt x="142" y="6"/>
                  <a:pt x="141" y="7"/>
                </a:cubicBezTo>
                <a:cubicBezTo>
                  <a:pt x="140" y="9"/>
                  <a:pt x="140" y="11"/>
                  <a:pt x="140" y="13"/>
                </a:cubicBezTo>
                <a:cubicBezTo>
                  <a:pt x="140" y="19"/>
                  <a:pt x="145" y="25"/>
                  <a:pt x="152" y="25"/>
                </a:cubicBezTo>
                <a:cubicBezTo>
                  <a:pt x="157" y="25"/>
                  <a:pt x="162" y="21"/>
                  <a:pt x="163" y="16"/>
                </a:cubicBezTo>
                <a:cubicBezTo>
                  <a:pt x="164" y="15"/>
                  <a:pt x="165" y="14"/>
                  <a:pt x="166" y="13"/>
                </a:cubicBezTo>
                <a:cubicBezTo>
                  <a:pt x="167" y="13"/>
                  <a:pt x="169" y="13"/>
                  <a:pt x="170" y="14"/>
                </a:cubicBezTo>
                <a:cubicBezTo>
                  <a:pt x="176" y="19"/>
                  <a:pt x="182" y="24"/>
                  <a:pt x="187" y="31"/>
                </a:cubicBezTo>
                <a:cubicBezTo>
                  <a:pt x="187" y="32"/>
                  <a:pt x="188" y="34"/>
                  <a:pt x="187" y="35"/>
                </a:cubicBezTo>
                <a:cubicBezTo>
                  <a:pt x="187" y="36"/>
                  <a:pt x="186" y="37"/>
                  <a:pt x="185" y="37"/>
                </a:cubicBezTo>
                <a:cubicBezTo>
                  <a:pt x="179" y="39"/>
                  <a:pt x="176" y="43"/>
                  <a:pt x="176" y="49"/>
                </a:cubicBezTo>
                <a:cubicBezTo>
                  <a:pt x="176" y="55"/>
                  <a:pt x="181" y="61"/>
                  <a:pt x="188" y="61"/>
                </a:cubicBezTo>
                <a:cubicBezTo>
                  <a:pt x="190" y="61"/>
                  <a:pt x="192" y="60"/>
                  <a:pt x="193" y="59"/>
                </a:cubicBezTo>
                <a:cubicBezTo>
                  <a:pt x="195" y="59"/>
                  <a:pt x="196" y="59"/>
                  <a:pt x="197" y="59"/>
                </a:cubicBezTo>
                <a:cubicBezTo>
                  <a:pt x="198" y="60"/>
                  <a:pt x="199" y="61"/>
                  <a:pt x="199" y="62"/>
                </a:cubicBezTo>
                <a:cubicBezTo>
                  <a:pt x="200" y="66"/>
                  <a:pt x="200" y="70"/>
                  <a:pt x="200" y="73"/>
                </a:cubicBezTo>
                <a:cubicBezTo>
                  <a:pt x="192" y="73"/>
                  <a:pt x="192" y="73"/>
                  <a:pt x="192" y="73"/>
                </a:cubicBezTo>
                <a:cubicBezTo>
                  <a:pt x="192" y="71"/>
                  <a:pt x="192" y="70"/>
                  <a:pt x="192" y="68"/>
                </a:cubicBezTo>
                <a:cubicBezTo>
                  <a:pt x="191" y="69"/>
                  <a:pt x="189" y="69"/>
                  <a:pt x="188" y="69"/>
                </a:cubicBezTo>
                <a:cubicBezTo>
                  <a:pt x="177" y="69"/>
                  <a:pt x="168" y="60"/>
                  <a:pt x="168" y="49"/>
                </a:cubicBezTo>
                <a:cubicBezTo>
                  <a:pt x="168" y="42"/>
                  <a:pt x="172" y="36"/>
                  <a:pt x="177" y="32"/>
                </a:cubicBezTo>
                <a:cubicBezTo>
                  <a:pt x="175" y="29"/>
                  <a:pt x="172" y="26"/>
                  <a:pt x="169" y="23"/>
                </a:cubicBezTo>
                <a:cubicBezTo>
                  <a:pt x="165" y="29"/>
                  <a:pt x="159" y="33"/>
                  <a:pt x="152" y="33"/>
                </a:cubicBezTo>
                <a:cubicBezTo>
                  <a:pt x="141" y="33"/>
                  <a:pt x="132" y="24"/>
                  <a:pt x="132" y="13"/>
                </a:cubicBezTo>
                <a:cubicBezTo>
                  <a:pt x="132" y="11"/>
                  <a:pt x="132" y="10"/>
                  <a:pt x="132" y="9"/>
                </a:cubicBezTo>
                <a:cubicBezTo>
                  <a:pt x="129" y="9"/>
                  <a:pt x="127" y="9"/>
                  <a:pt x="124" y="9"/>
                </a:cubicBezTo>
                <a:cubicBezTo>
                  <a:pt x="124" y="10"/>
                  <a:pt x="124" y="11"/>
                  <a:pt x="124" y="13"/>
                </a:cubicBezTo>
                <a:cubicBezTo>
                  <a:pt x="124" y="24"/>
                  <a:pt x="115" y="33"/>
                  <a:pt x="104" y="33"/>
                </a:cubicBezTo>
                <a:cubicBezTo>
                  <a:pt x="97" y="33"/>
                  <a:pt x="91" y="29"/>
                  <a:pt x="87" y="23"/>
                </a:cubicBezTo>
                <a:cubicBezTo>
                  <a:pt x="84" y="26"/>
                  <a:pt x="81" y="29"/>
                  <a:pt x="79" y="32"/>
                </a:cubicBezTo>
                <a:cubicBezTo>
                  <a:pt x="84" y="36"/>
                  <a:pt x="88" y="42"/>
                  <a:pt x="88" y="49"/>
                </a:cubicBezTo>
                <a:cubicBezTo>
                  <a:pt x="88" y="60"/>
                  <a:pt x="79" y="69"/>
                  <a:pt x="68" y="69"/>
                </a:cubicBezTo>
                <a:cubicBezTo>
                  <a:pt x="67" y="69"/>
                  <a:pt x="65" y="69"/>
                  <a:pt x="64" y="68"/>
                </a:cubicBezTo>
                <a:cubicBezTo>
                  <a:pt x="64" y="70"/>
                  <a:pt x="64" y="71"/>
                  <a:pt x="64" y="73"/>
                </a:cubicBezTo>
                <a:close/>
                <a:moveTo>
                  <a:pt x="128" y="57"/>
                </a:moveTo>
                <a:cubicBezTo>
                  <a:pt x="137" y="57"/>
                  <a:pt x="144" y="64"/>
                  <a:pt x="144" y="73"/>
                </a:cubicBezTo>
                <a:cubicBezTo>
                  <a:pt x="136" y="73"/>
                  <a:pt x="136" y="73"/>
                  <a:pt x="136" y="73"/>
                </a:cubicBezTo>
                <a:cubicBezTo>
                  <a:pt x="136" y="68"/>
                  <a:pt x="132" y="65"/>
                  <a:pt x="128" y="65"/>
                </a:cubicBezTo>
                <a:cubicBezTo>
                  <a:pt x="124" y="65"/>
                  <a:pt x="120" y="68"/>
                  <a:pt x="120" y="73"/>
                </a:cubicBezTo>
                <a:cubicBezTo>
                  <a:pt x="112" y="73"/>
                  <a:pt x="112" y="73"/>
                  <a:pt x="112" y="73"/>
                </a:cubicBezTo>
                <a:cubicBezTo>
                  <a:pt x="112" y="64"/>
                  <a:pt x="119" y="57"/>
                  <a:pt x="128" y="57"/>
                </a:cubicBezTo>
                <a:close/>
                <a:moveTo>
                  <a:pt x="128" y="45"/>
                </a:moveTo>
                <a:cubicBezTo>
                  <a:pt x="113" y="45"/>
                  <a:pt x="100" y="57"/>
                  <a:pt x="100" y="73"/>
                </a:cubicBezTo>
                <a:cubicBezTo>
                  <a:pt x="92" y="73"/>
                  <a:pt x="92" y="73"/>
                  <a:pt x="92" y="73"/>
                </a:cubicBezTo>
                <a:cubicBezTo>
                  <a:pt x="92" y="53"/>
                  <a:pt x="108" y="37"/>
                  <a:pt x="128" y="37"/>
                </a:cubicBezTo>
                <a:cubicBezTo>
                  <a:pt x="148" y="37"/>
                  <a:pt x="164" y="53"/>
                  <a:pt x="164" y="73"/>
                </a:cubicBezTo>
                <a:cubicBezTo>
                  <a:pt x="156" y="73"/>
                  <a:pt x="156" y="73"/>
                  <a:pt x="156" y="73"/>
                </a:cubicBezTo>
                <a:cubicBezTo>
                  <a:pt x="156" y="57"/>
                  <a:pt x="143" y="45"/>
                  <a:pt x="128" y="45"/>
                </a:cubicBezTo>
                <a:close/>
                <a:moveTo>
                  <a:pt x="40" y="209"/>
                </a:moveTo>
                <a:cubicBezTo>
                  <a:pt x="216" y="209"/>
                  <a:pt x="216" y="209"/>
                  <a:pt x="216" y="209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40" y="97"/>
                  <a:pt x="40" y="97"/>
                  <a:pt x="40" y="97"/>
                </a:cubicBezTo>
                <a:lnTo>
                  <a:pt x="40" y="209"/>
                </a:lnTo>
                <a:close/>
                <a:moveTo>
                  <a:pt x="48" y="105"/>
                </a:moveTo>
                <a:cubicBezTo>
                  <a:pt x="208" y="105"/>
                  <a:pt x="208" y="105"/>
                  <a:pt x="208" y="105"/>
                </a:cubicBezTo>
                <a:cubicBezTo>
                  <a:pt x="208" y="201"/>
                  <a:pt x="208" y="201"/>
                  <a:pt x="208" y="201"/>
                </a:cubicBezTo>
                <a:cubicBezTo>
                  <a:pt x="48" y="201"/>
                  <a:pt x="48" y="201"/>
                  <a:pt x="48" y="201"/>
                </a:cubicBezTo>
                <a:lnTo>
                  <a:pt x="48" y="105"/>
                </a:lnTo>
                <a:close/>
              </a:path>
            </a:pathLst>
          </a:custGeom>
          <a:solidFill>
            <a:srgbClr val="CC171E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0" name="Rectangle 7"/>
          <p:cNvSpPr/>
          <p:nvPr/>
        </p:nvSpPr>
        <p:spPr>
          <a:xfrm>
            <a:off x="9660098" y="1878549"/>
            <a:ext cx="1650069" cy="312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Slab" pitchFamily="2" charset="0"/>
                <a:ea typeface="Roboto Slab" pitchFamily="2" charset="0"/>
                <a:cs typeface="Arial" panose="020B0604020202020204" pitchFamily="34" charset="0"/>
              </a:rPr>
              <a:t>MaxPatrol 8</a:t>
            </a:r>
          </a:p>
        </p:txBody>
      </p:sp>
      <p:sp>
        <p:nvSpPr>
          <p:cNvPr id="21" name="Rectangle 8"/>
          <p:cNvSpPr/>
          <p:nvPr/>
        </p:nvSpPr>
        <p:spPr>
          <a:xfrm>
            <a:off x="9615747" y="4465547"/>
            <a:ext cx="2509943" cy="3939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Slab" pitchFamily="2" charset="0"/>
                <a:ea typeface="Roboto Slab" pitchFamily="2" charset="0"/>
                <a:cs typeface="Arial" panose="020B0604020202020204" pitchFamily="34" charset="0"/>
              </a:rPr>
              <a:t>MaxPatrol SIEM</a:t>
            </a: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7347862" y="4703608"/>
            <a:ext cx="1437550" cy="0"/>
          </a:xfrm>
          <a:prstGeom prst="straightConnector1">
            <a:avLst/>
          </a:prstGeom>
          <a:ln w="28575" cap="rnd">
            <a:solidFill>
              <a:schemeClr val="tx1">
                <a:lumMod val="75000"/>
                <a:lumOff val="25000"/>
              </a:schemeClr>
            </a:solidFill>
            <a:prstDash val="sysDot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2"/>
          <p:cNvSpPr>
            <a:spLocks noGrp="1"/>
          </p:cNvSpPr>
          <p:nvPr/>
        </p:nvSpPr>
        <p:spPr>
          <a:xfrm>
            <a:off x="263525" y="202251"/>
            <a:ext cx="7214127" cy="454974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endParaRPr lang="ru-RU" dirty="0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Покрытие требований ФСТЭК России</a:t>
            </a:r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7347862" y="2050055"/>
            <a:ext cx="1437550" cy="0"/>
          </a:xfrm>
          <a:prstGeom prst="straightConnector1">
            <a:avLst/>
          </a:prstGeom>
          <a:ln w="28575" cap="rnd">
            <a:solidFill>
              <a:schemeClr val="tx1">
                <a:lumMod val="75000"/>
                <a:lumOff val="25000"/>
              </a:schemeClr>
            </a:solidFill>
            <a:prstDash val="sysDot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093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695325" y="1805709"/>
          <a:ext cx="6633368" cy="7827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32668">
                  <a:extLst>
                    <a:ext uri="{9D8B030D-6E8A-4147-A177-3AD203B41FA5}">
                      <a16:colId xmlns:a16="http://schemas.microsoft.com/office/drawing/2014/main" val="3847682156"/>
                    </a:ext>
                  </a:extLst>
                </a:gridCol>
                <a:gridCol w="5600700">
                  <a:extLst>
                    <a:ext uri="{9D8B030D-6E8A-4147-A177-3AD203B41FA5}">
                      <a16:colId xmlns:a16="http://schemas.microsoft.com/office/drawing/2014/main" val="3017218910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АУД.5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Контроль и анализ сетевого трафика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5068315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СОВ.1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Обнаружение и предотвращение компьютерных атак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2956932"/>
                  </a:ext>
                </a:extLst>
              </a:tr>
              <a:tr h="26035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СОВ.2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Обновление базы решающих правил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1106724"/>
                  </a:ext>
                </a:extLst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/>
          </p:nvPr>
        </p:nvGraphicFramePr>
        <p:xfrm>
          <a:off x="695325" y="3491421"/>
          <a:ext cx="6633368" cy="1950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0357">
                  <a:extLst>
                    <a:ext uri="{9D8B030D-6E8A-4147-A177-3AD203B41FA5}">
                      <a16:colId xmlns:a16="http://schemas.microsoft.com/office/drawing/2014/main" val="1523981026"/>
                    </a:ext>
                  </a:extLst>
                </a:gridCol>
                <a:gridCol w="5613011">
                  <a:extLst>
                    <a:ext uri="{9D8B030D-6E8A-4147-A177-3AD203B41FA5}">
                      <a16:colId xmlns:a16="http://schemas.microsoft.com/office/drawing/2014/main" val="2694947424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АВЗ.2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Антивирусная защита электронной почты и иных сервисов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3927214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АВЗ.3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Контроль использования архивных, исполняемых </a:t>
                      </a:r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</a:br>
                      <a:r>
                        <a:rPr lang="ru-RU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и зашифрованных файлов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026398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АВЗ.4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Обновление базы данных признаков вредоносных компьютерных программ (вирусов)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9922026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АВЗ.5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Использование средств антивирусной защиты различных производителей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8653512"/>
                  </a:ext>
                </a:extLst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>
            <p:extLst/>
          </p:nvPr>
        </p:nvGraphicFramePr>
        <p:xfrm>
          <a:off x="695325" y="5439291"/>
          <a:ext cx="6633368" cy="487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08808">
                  <a:extLst>
                    <a:ext uri="{9D8B030D-6E8A-4147-A177-3AD203B41FA5}">
                      <a16:colId xmlns:a16="http://schemas.microsoft.com/office/drawing/2014/main" val="4114829061"/>
                    </a:ext>
                  </a:extLst>
                </a:gridCol>
                <a:gridCol w="5624560">
                  <a:extLst>
                    <a:ext uri="{9D8B030D-6E8A-4147-A177-3AD203B41FA5}">
                      <a16:colId xmlns:a16="http://schemas.microsoft.com/office/drawing/2014/main" val="4126225594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ЗИС.7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Roboto" panose="02000000000000000000" pitchFamily="2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Использование эмулятора среды функционирования программного обеспечения ("песочница")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6695699"/>
                  </a:ext>
                </a:extLst>
              </a:tr>
            </a:tbl>
          </a:graphicData>
        </a:graphic>
      </p:graphicFrame>
      <p:cxnSp>
        <p:nvCxnSpPr>
          <p:cNvPr id="22" name="Прямая со стрелкой 21"/>
          <p:cNvCxnSpPr>
            <a:stCxn id="2" idx="3"/>
          </p:cNvCxnSpPr>
          <p:nvPr/>
        </p:nvCxnSpPr>
        <p:spPr>
          <a:xfrm flipV="1">
            <a:off x="7328693" y="2188963"/>
            <a:ext cx="1337882" cy="8129"/>
          </a:xfrm>
          <a:prstGeom prst="straightConnector1">
            <a:avLst/>
          </a:prstGeom>
          <a:ln w="28575" cap="rnd">
            <a:solidFill>
              <a:schemeClr val="tx1">
                <a:lumMod val="75000"/>
                <a:lumOff val="25000"/>
              </a:schemeClr>
            </a:solidFill>
            <a:prstDash val="sysDot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eform 9"/>
          <p:cNvSpPr>
            <a:spLocks noEditPoints="1"/>
          </p:cNvSpPr>
          <p:nvPr/>
        </p:nvSpPr>
        <p:spPr bwMode="auto">
          <a:xfrm>
            <a:off x="8816194" y="1378050"/>
            <a:ext cx="584660" cy="581331"/>
          </a:xfrm>
          <a:custGeom>
            <a:avLst/>
            <a:gdLst>
              <a:gd name="T0" fmla="*/ 157 w 260"/>
              <a:gd name="T1" fmla="*/ 104 h 259"/>
              <a:gd name="T2" fmla="*/ 151 w 260"/>
              <a:gd name="T3" fmla="*/ 104 h 259"/>
              <a:gd name="T4" fmla="*/ 127 w 260"/>
              <a:gd name="T5" fmla="*/ 104 h 259"/>
              <a:gd name="T6" fmla="*/ 111 w 260"/>
              <a:gd name="T7" fmla="*/ 124 h 259"/>
              <a:gd name="T8" fmla="*/ 104 w 260"/>
              <a:gd name="T9" fmla="*/ 124 h 259"/>
              <a:gd name="T10" fmla="*/ 127 w 260"/>
              <a:gd name="T11" fmla="*/ 131 h 259"/>
              <a:gd name="T12" fmla="*/ 111 w 260"/>
              <a:gd name="T13" fmla="*/ 155 h 259"/>
              <a:gd name="T14" fmla="*/ 134 w 260"/>
              <a:gd name="T15" fmla="*/ 148 h 259"/>
              <a:gd name="T16" fmla="*/ 174 w 260"/>
              <a:gd name="T17" fmla="*/ 148 h 259"/>
              <a:gd name="T18" fmla="*/ 157 w 260"/>
              <a:gd name="T19" fmla="*/ 124 h 259"/>
              <a:gd name="T20" fmla="*/ 104 w 260"/>
              <a:gd name="T21" fmla="*/ 155 h 259"/>
              <a:gd name="T22" fmla="*/ 174 w 260"/>
              <a:gd name="T23" fmla="*/ 171 h 259"/>
              <a:gd name="T24" fmla="*/ 201 w 260"/>
              <a:gd name="T25" fmla="*/ 111 h 259"/>
              <a:gd name="T26" fmla="*/ 240 w 260"/>
              <a:gd name="T27" fmla="*/ 71 h 259"/>
              <a:gd name="T28" fmla="*/ 242 w 260"/>
              <a:gd name="T29" fmla="*/ 54 h 259"/>
              <a:gd name="T30" fmla="*/ 201 w 260"/>
              <a:gd name="T31" fmla="*/ 61 h 259"/>
              <a:gd name="T32" fmla="*/ 184 w 260"/>
              <a:gd name="T33" fmla="*/ 38 h 259"/>
              <a:gd name="T34" fmla="*/ 177 w 260"/>
              <a:gd name="T35" fmla="*/ 21 h 259"/>
              <a:gd name="T36" fmla="*/ 134 w 260"/>
              <a:gd name="T37" fmla="*/ 61 h 259"/>
              <a:gd name="T38" fmla="*/ 111 w 260"/>
              <a:gd name="T39" fmla="*/ 61 h 259"/>
              <a:gd name="T40" fmla="*/ 80 w 260"/>
              <a:gd name="T41" fmla="*/ 19 h 259"/>
              <a:gd name="T42" fmla="*/ 67 w 260"/>
              <a:gd name="T43" fmla="*/ 25 h 259"/>
              <a:gd name="T44" fmla="*/ 64 w 260"/>
              <a:gd name="T45" fmla="*/ 61 h 259"/>
              <a:gd name="T46" fmla="*/ 23 w 260"/>
              <a:gd name="T47" fmla="*/ 60 h 259"/>
              <a:gd name="T48" fmla="*/ 0 w 260"/>
              <a:gd name="T49" fmla="*/ 90 h 259"/>
              <a:gd name="T50" fmla="*/ 30 w 260"/>
              <a:gd name="T51" fmla="*/ 116 h 259"/>
              <a:gd name="T52" fmla="*/ 20 w 260"/>
              <a:gd name="T53" fmla="*/ 129 h 259"/>
              <a:gd name="T54" fmla="*/ 60 w 260"/>
              <a:gd name="T55" fmla="*/ 165 h 259"/>
              <a:gd name="T56" fmla="*/ 18 w 260"/>
              <a:gd name="T57" fmla="*/ 178 h 259"/>
              <a:gd name="T58" fmla="*/ 8 w 260"/>
              <a:gd name="T59" fmla="*/ 211 h 259"/>
              <a:gd name="T60" fmla="*/ 74 w 260"/>
              <a:gd name="T61" fmla="*/ 198 h 259"/>
              <a:gd name="T62" fmla="*/ 72 w 260"/>
              <a:gd name="T63" fmla="*/ 219 h 259"/>
              <a:gd name="T64" fmla="*/ 73 w 260"/>
              <a:gd name="T65" fmla="*/ 247 h 259"/>
              <a:gd name="T66" fmla="*/ 127 w 260"/>
              <a:gd name="T67" fmla="*/ 240 h 259"/>
              <a:gd name="T68" fmla="*/ 151 w 260"/>
              <a:gd name="T69" fmla="*/ 217 h 259"/>
              <a:gd name="T70" fmla="*/ 181 w 260"/>
              <a:gd name="T71" fmla="*/ 234 h 259"/>
              <a:gd name="T72" fmla="*/ 203 w 260"/>
              <a:gd name="T73" fmla="*/ 233 h 259"/>
              <a:gd name="T74" fmla="*/ 201 w 260"/>
              <a:gd name="T75" fmla="*/ 195 h 259"/>
              <a:gd name="T76" fmla="*/ 247 w 260"/>
              <a:gd name="T77" fmla="*/ 196 h 259"/>
              <a:gd name="T78" fmla="*/ 250 w 260"/>
              <a:gd name="T79" fmla="*/ 156 h 259"/>
              <a:gd name="T80" fmla="*/ 230 w 260"/>
              <a:gd name="T81" fmla="*/ 129 h 259"/>
              <a:gd name="T82" fmla="*/ 250 w 260"/>
              <a:gd name="T83" fmla="*/ 136 h 259"/>
              <a:gd name="T84" fmla="*/ 245 w 260"/>
              <a:gd name="T85" fmla="*/ 44 h 259"/>
              <a:gd name="T86" fmla="*/ 191 w 260"/>
              <a:gd name="T87" fmla="*/ 38 h 259"/>
              <a:gd name="T88" fmla="*/ 130 w 260"/>
              <a:gd name="T89" fmla="*/ 6 h 259"/>
              <a:gd name="T90" fmla="*/ 83 w 260"/>
              <a:gd name="T91" fmla="*/ 13 h 259"/>
              <a:gd name="T92" fmla="*/ 57 w 260"/>
              <a:gd name="T93" fmla="*/ 28 h 259"/>
              <a:gd name="T94" fmla="*/ 7 w 260"/>
              <a:gd name="T95" fmla="*/ 90 h 259"/>
              <a:gd name="T96" fmla="*/ 43 w 260"/>
              <a:gd name="T97" fmla="*/ 116 h 259"/>
              <a:gd name="T98" fmla="*/ 10 w 260"/>
              <a:gd name="T99" fmla="*/ 188 h 259"/>
              <a:gd name="T100" fmla="*/ 18 w 260"/>
              <a:gd name="T101" fmla="*/ 208 h 259"/>
              <a:gd name="T102" fmla="*/ 63 w 260"/>
              <a:gd name="T103" fmla="*/ 226 h 259"/>
              <a:gd name="T104" fmla="*/ 127 w 260"/>
              <a:gd name="T105" fmla="*/ 249 h 259"/>
              <a:gd name="T106" fmla="*/ 180 w 260"/>
              <a:gd name="T107" fmla="*/ 249 h 259"/>
              <a:gd name="T108" fmla="*/ 254 w 260"/>
              <a:gd name="T109" fmla="*/ 206 h 259"/>
              <a:gd name="T110" fmla="*/ 250 w 260"/>
              <a:gd name="T111" fmla="*/ 169 h 259"/>
              <a:gd name="T112" fmla="*/ 230 w 260"/>
              <a:gd name="T113" fmla="*/ 136 h 259"/>
              <a:gd name="T114" fmla="*/ 250 w 260"/>
              <a:gd name="T115" fmla="*/ 129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60" h="259">
                <a:moveTo>
                  <a:pt x="181" y="81"/>
                </a:moveTo>
                <a:cubicBezTo>
                  <a:pt x="80" y="81"/>
                  <a:pt x="80" y="81"/>
                  <a:pt x="80" y="81"/>
                </a:cubicBezTo>
                <a:cubicBezTo>
                  <a:pt x="80" y="178"/>
                  <a:pt x="80" y="178"/>
                  <a:pt x="80" y="178"/>
                </a:cubicBezTo>
                <a:cubicBezTo>
                  <a:pt x="181" y="178"/>
                  <a:pt x="181" y="178"/>
                  <a:pt x="181" y="178"/>
                </a:cubicBezTo>
                <a:lnTo>
                  <a:pt x="181" y="81"/>
                </a:lnTo>
                <a:close/>
                <a:moveTo>
                  <a:pt x="174" y="104"/>
                </a:moveTo>
                <a:cubicBezTo>
                  <a:pt x="157" y="104"/>
                  <a:pt x="157" y="104"/>
                  <a:pt x="157" y="104"/>
                </a:cubicBezTo>
                <a:cubicBezTo>
                  <a:pt x="157" y="87"/>
                  <a:pt x="157" y="87"/>
                  <a:pt x="157" y="87"/>
                </a:cubicBezTo>
                <a:cubicBezTo>
                  <a:pt x="174" y="87"/>
                  <a:pt x="174" y="87"/>
                  <a:pt x="174" y="87"/>
                </a:cubicBezTo>
                <a:lnTo>
                  <a:pt x="174" y="104"/>
                </a:lnTo>
                <a:close/>
                <a:moveTo>
                  <a:pt x="134" y="104"/>
                </a:moveTo>
                <a:cubicBezTo>
                  <a:pt x="134" y="87"/>
                  <a:pt x="134" y="87"/>
                  <a:pt x="134" y="87"/>
                </a:cubicBezTo>
                <a:cubicBezTo>
                  <a:pt x="151" y="87"/>
                  <a:pt x="151" y="87"/>
                  <a:pt x="151" y="87"/>
                </a:cubicBezTo>
                <a:cubicBezTo>
                  <a:pt x="151" y="104"/>
                  <a:pt x="151" y="104"/>
                  <a:pt x="151" y="104"/>
                </a:cubicBezTo>
                <a:lnTo>
                  <a:pt x="134" y="104"/>
                </a:lnTo>
                <a:close/>
                <a:moveTo>
                  <a:pt x="151" y="111"/>
                </a:moveTo>
                <a:cubicBezTo>
                  <a:pt x="151" y="124"/>
                  <a:pt x="151" y="124"/>
                  <a:pt x="151" y="124"/>
                </a:cubicBezTo>
                <a:cubicBezTo>
                  <a:pt x="134" y="124"/>
                  <a:pt x="134" y="124"/>
                  <a:pt x="134" y="124"/>
                </a:cubicBezTo>
                <a:cubicBezTo>
                  <a:pt x="134" y="111"/>
                  <a:pt x="134" y="111"/>
                  <a:pt x="134" y="111"/>
                </a:cubicBezTo>
                <a:lnTo>
                  <a:pt x="151" y="111"/>
                </a:lnTo>
                <a:close/>
                <a:moveTo>
                  <a:pt x="127" y="104"/>
                </a:moveTo>
                <a:cubicBezTo>
                  <a:pt x="111" y="104"/>
                  <a:pt x="111" y="104"/>
                  <a:pt x="111" y="104"/>
                </a:cubicBezTo>
                <a:cubicBezTo>
                  <a:pt x="111" y="87"/>
                  <a:pt x="111" y="87"/>
                  <a:pt x="111" y="87"/>
                </a:cubicBezTo>
                <a:cubicBezTo>
                  <a:pt x="127" y="87"/>
                  <a:pt x="127" y="87"/>
                  <a:pt x="127" y="87"/>
                </a:cubicBezTo>
                <a:lnTo>
                  <a:pt x="127" y="104"/>
                </a:lnTo>
                <a:close/>
                <a:moveTo>
                  <a:pt x="127" y="111"/>
                </a:moveTo>
                <a:cubicBezTo>
                  <a:pt x="127" y="124"/>
                  <a:pt x="127" y="124"/>
                  <a:pt x="127" y="124"/>
                </a:cubicBezTo>
                <a:cubicBezTo>
                  <a:pt x="111" y="124"/>
                  <a:pt x="111" y="124"/>
                  <a:pt x="111" y="124"/>
                </a:cubicBezTo>
                <a:cubicBezTo>
                  <a:pt x="111" y="111"/>
                  <a:pt x="111" y="111"/>
                  <a:pt x="111" y="111"/>
                </a:cubicBezTo>
                <a:lnTo>
                  <a:pt x="127" y="111"/>
                </a:lnTo>
                <a:close/>
                <a:moveTo>
                  <a:pt x="104" y="124"/>
                </a:moveTo>
                <a:cubicBezTo>
                  <a:pt x="87" y="124"/>
                  <a:pt x="87" y="124"/>
                  <a:pt x="87" y="124"/>
                </a:cubicBezTo>
                <a:cubicBezTo>
                  <a:pt x="87" y="111"/>
                  <a:pt x="87" y="111"/>
                  <a:pt x="87" y="111"/>
                </a:cubicBezTo>
                <a:cubicBezTo>
                  <a:pt x="104" y="111"/>
                  <a:pt x="104" y="111"/>
                  <a:pt x="104" y="111"/>
                </a:cubicBezTo>
                <a:lnTo>
                  <a:pt x="104" y="124"/>
                </a:lnTo>
                <a:close/>
                <a:moveTo>
                  <a:pt x="104" y="131"/>
                </a:moveTo>
                <a:cubicBezTo>
                  <a:pt x="104" y="148"/>
                  <a:pt x="104" y="148"/>
                  <a:pt x="104" y="148"/>
                </a:cubicBezTo>
                <a:cubicBezTo>
                  <a:pt x="87" y="148"/>
                  <a:pt x="87" y="148"/>
                  <a:pt x="87" y="148"/>
                </a:cubicBezTo>
                <a:cubicBezTo>
                  <a:pt x="87" y="131"/>
                  <a:pt x="87" y="131"/>
                  <a:pt x="87" y="131"/>
                </a:cubicBezTo>
                <a:lnTo>
                  <a:pt x="104" y="131"/>
                </a:lnTo>
                <a:close/>
                <a:moveTo>
                  <a:pt x="111" y="131"/>
                </a:moveTo>
                <a:cubicBezTo>
                  <a:pt x="127" y="131"/>
                  <a:pt x="127" y="131"/>
                  <a:pt x="127" y="131"/>
                </a:cubicBezTo>
                <a:cubicBezTo>
                  <a:pt x="127" y="148"/>
                  <a:pt x="127" y="148"/>
                  <a:pt x="127" y="148"/>
                </a:cubicBezTo>
                <a:cubicBezTo>
                  <a:pt x="111" y="148"/>
                  <a:pt x="111" y="148"/>
                  <a:pt x="111" y="148"/>
                </a:cubicBezTo>
                <a:lnTo>
                  <a:pt x="111" y="131"/>
                </a:lnTo>
                <a:close/>
                <a:moveTo>
                  <a:pt x="127" y="155"/>
                </a:moveTo>
                <a:cubicBezTo>
                  <a:pt x="127" y="171"/>
                  <a:pt x="127" y="171"/>
                  <a:pt x="127" y="171"/>
                </a:cubicBezTo>
                <a:cubicBezTo>
                  <a:pt x="111" y="171"/>
                  <a:pt x="111" y="171"/>
                  <a:pt x="111" y="171"/>
                </a:cubicBezTo>
                <a:cubicBezTo>
                  <a:pt x="111" y="155"/>
                  <a:pt x="111" y="155"/>
                  <a:pt x="111" y="155"/>
                </a:cubicBezTo>
                <a:lnTo>
                  <a:pt x="127" y="155"/>
                </a:lnTo>
                <a:close/>
                <a:moveTo>
                  <a:pt x="134" y="155"/>
                </a:moveTo>
                <a:cubicBezTo>
                  <a:pt x="151" y="155"/>
                  <a:pt x="151" y="155"/>
                  <a:pt x="151" y="155"/>
                </a:cubicBezTo>
                <a:cubicBezTo>
                  <a:pt x="151" y="171"/>
                  <a:pt x="151" y="171"/>
                  <a:pt x="151" y="171"/>
                </a:cubicBezTo>
                <a:cubicBezTo>
                  <a:pt x="134" y="171"/>
                  <a:pt x="134" y="171"/>
                  <a:pt x="134" y="171"/>
                </a:cubicBezTo>
                <a:lnTo>
                  <a:pt x="134" y="155"/>
                </a:lnTo>
                <a:close/>
                <a:moveTo>
                  <a:pt x="134" y="148"/>
                </a:moveTo>
                <a:cubicBezTo>
                  <a:pt x="134" y="131"/>
                  <a:pt x="134" y="131"/>
                  <a:pt x="134" y="131"/>
                </a:cubicBezTo>
                <a:cubicBezTo>
                  <a:pt x="151" y="131"/>
                  <a:pt x="151" y="131"/>
                  <a:pt x="151" y="131"/>
                </a:cubicBezTo>
                <a:cubicBezTo>
                  <a:pt x="151" y="148"/>
                  <a:pt x="151" y="148"/>
                  <a:pt x="151" y="148"/>
                </a:cubicBezTo>
                <a:lnTo>
                  <a:pt x="134" y="148"/>
                </a:lnTo>
                <a:close/>
                <a:moveTo>
                  <a:pt x="157" y="131"/>
                </a:moveTo>
                <a:cubicBezTo>
                  <a:pt x="174" y="131"/>
                  <a:pt x="174" y="131"/>
                  <a:pt x="174" y="131"/>
                </a:cubicBezTo>
                <a:cubicBezTo>
                  <a:pt x="174" y="148"/>
                  <a:pt x="174" y="148"/>
                  <a:pt x="174" y="148"/>
                </a:cubicBezTo>
                <a:cubicBezTo>
                  <a:pt x="157" y="148"/>
                  <a:pt x="157" y="148"/>
                  <a:pt x="157" y="148"/>
                </a:cubicBezTo>
                <a:lnTo>
                  <a:pt x="157" y="131"/>
                </a:lnTo>
                <a:close/>
                <a:moveTo>
                  <a:pt x="157" y="124"/>
                </a:moveTo>
                <a:cubicBezTo>
                  <a:pt x="157" y="111"/>
                  <a:pt x="157" y="111"/>
                  <a:pt x="157" y="111"/>
                </a:cubicBezTo>
                <a:cubicBezTo>
                  <a:pt x="174" y="111"/>
                  <a:pt x="174" y="111"/>
                  <a:pt x="174" y="111"/>
                </a:cubicBezTo>
                <a:cubicBezTo>
                  <a:pt x="174" y="124"/>
                  <a:pt x="174" y="124"/>
                  <a:pt x="174" y="124"/>
                </a:cubicBezTo>
                <a:lnTo>
                  <a:pt x="157" y="124"/>
                </a:lnTo>
                <a:close/>
                <a:moveTo>
                  <a:pt x="104" y="87"/>
                </a:moveTo>
                <a:cubicBezTo>
                  <a:pt x="104" y="104"/>
                  <a:pt x="104" y="104"/>
                  <a:pt x="104" y="104"/>
                </a:cubicBezTo>
                <a:cubicBezTo>
                  <a:pt x="87" y="104"/>
                  <a:pt x="87" y="104"/>
                  <a:pt x="87" y="104"/>
                </a:cubicBezTo>
                <a:cubicBezTo>
                  <a:pt x="87" y="87"/>
                  <a:pt x="87" y="87"/>
                  <a:pt x="87" y="87"/>
                </a:cubicBezTo>
                <a:lnTo>
                  <a:pt x="104" y="87"/>
                </a:lnTo>
                <a:close/>
                <a:moveTo>
                  <a:pt x="87" y="155"/>
                </a:moveTo>
                <a:cubicBezTo>
                  <a:pt x="104" y="155"/>
                  <a:pt x="104" y="155"/>
                  <a:pt x="104" y="155"/>
                </a:cubicBezTo>
                <a:cubicBezTo>
                  <a:pt x="104" y="171"/>
                  <a:pt x="104" y="171"/>
                  <a:pt x="104" y="171"/>
                </a:cubicBezTo>
                <a:cubicBezTo>
                  <a:pt x="87" y="171"/>
                  <a:pt x="87" y="171"/>
                  <a:pt x="87" y="171"/>
                </a:cubicBezTo>
                <a:lnTo>
                  <a:pt x="87" y="155"/>
                </a:lnTo>
                <a:close/>
                <a:moveTo>
                  <a:pt x="157" y="171"/>
                </a:moveTo>
                <a:cubicBezTo>
                  <a:pt x="157" y="155"/>
                  <a:pt x="157" y="155"/>
                  <a:pt x="157" y="155"/>
                </a:cubicBezTo>
                <a:cubicBezTo>
                  <a:pt x="174" y="155"/>
                  <a:pt x="174" y="155"/>
                  <a:pt x="174" y="155"/>
                </a:cubicBezTo>
                <a:cubicBezTo>
                  <a:pt x="174" y="171"/>
                  <a:pt x="174" y="171"/>
                  <a:pt x="174" y="171"/>
                </a:cubicBezTo>
                <a:lnTo>
                  <a:pt x="157" y="171"/>
                </a:lnTo>
                <a:close/>
                <a:moveTo>
                  <a:pt x="250" y="136"/>
                </a:moveTo>
                <a:cubicBezTo>
                  <a:pt x="256" y="136"/>
                  <a:pt x="260" y="132"/>
                  <a:pt x="260" y="126"/>
                </a:cubicBezTo>
                <a:cubicBezTo>
                  <a:pt x="260" y="121"/>
                  <a:pt x="256" y="116"/>
                  <a:pt x="250" y="116"/>
                </a:cubicBezTo>
                <a:cubicBezTo>
                  <a:pt x="248" y="116"/>
                  <a:pt x="247" y="117"/>
                  <a:pt x="245" y="117"/>
                </a:cubicBezTo>
                <a:cubicBezTo>
                  <a:pt x="238" y="111"/>
                  <a:pt x="238" y="111"/>
                  <a:pt x="238" y="111"/>
                </a:cubicBezTo>
                <a:cubicBezTo>
                  <a:pt x="201" y="111"/>
                  <a:pt x="201" y="111"/>
                  <a:pt x="201" y="111"/>
                </a:cubicBezTo>
                <a:cubicBezTo>
                  <a:pt x="201" y="91"/>
                  <a:pt x="201" y="91"/>
                  <a:pt x="201" y="91"/>
                </a:cubicBezTo>
                <a:cubicBezTo>
                  <a:pt x="238" y="91"/>
                  <a:pt x="238" y="91"/>
                  <a:pt x="238" y="91"/>
                </a:cubicBezTo>
                <a:cubicBezTo>
                  <a:pt x="249" y="81"/>
                  <a:pt x="249" y="81"/>
                  <a:pt x="249" y="81"/>
                </a:cubicBezTo>
                <a:cubicBezTo>
                  <a:pt x="249" y="81"/>
                  <a:pt x="250" y="81"/>
                  <a:pt x="250" y="81"/>
                </a:cubicBezTo>
                <a:cubicBezTo>
                  <a:pt x="256" y="81"/>
                  <a:pt x="260" y="77"/>
                  <a:pt x="260" y="71"/>
                </a:cubicBezTo>
                <a:cubicBezTo>
                  <a:pt x="260" y="65"/>
                  <a:pt x="256" y="61"/>
                  <a:pt x="250" y="61"/>
                </a:cubicBezTo>
                <a:cubicBezTo>
                  <a:pt x="245" y="61"/>
                  <a:pt x="240" y="65"/>
                  <a:pt x="240" y="71"/>
                </a:cubicBezTo>
                <a:cubicBezTo>
                  <a:pt x="240" y="73"/>
                  <a:pt x="241" y="76"/>
                  <a:pt x="243" y="77"/>
                </a:cubicBezTo>
                <a:cubicBezTo>
                  <a:pt x="236" y="84"/>
                  <a:pt x="236" y="84"/>
                  <a:pt x="236" y="84"/>
                </a:cubicBezTo>
                <a:cubicBezTo>
                  <a:pt x="201" y="84"/>
                  <a:pt x="201" y="84"/>
                  <a:pt x="201" y="84"/>
                </a:cubicBezTo>
                <a:cubicBezTo>
                  <a:pt x="201" y="71"/>
                  <a:pt x="201" y="71"/>
                  <a:pt x="201" y="71"/>
                </a:cubicBezTo>
                <a:cubicBezTo>
                  <a:pt x="222" y="71"/>
                  <a:pt x="222" y="71"/>
                  <a:pt x="222" y="71"/>
                </a:cubicBezTo>
                <a:cubicBezTo>
                  <a:pt x="240" y="54"/>
                  <a:pt x="240" y="54"/>
                  <a:pt x="240" y="54"/>
                </a:cubicBezTo>
                <a:cubicBezTo>
                  <a:pt x="240" y="54"/>
                  <a:pt x="241" y="54"/>
                  <a:pt x="242" y="54"/>
                </a:cubicBezTo>
                <a:cubicBezTo>
                  <a:pt x="248" y="54"/>
                  <a:pt x="252" y="50"/>
                  <a:pt x="252" y="44"/>
                </a:cubicBezTo>
                <a:cubicBezTo>
                  <a:pt x="252" y="39"/>
                  <a:pt x="248" y="34"/>
                  <a:pt x="242" y="34"/>
                </a:cubicBezTo>
                <a:cubicBezTo>
                  <a:pt x="236" y="34"/>
                  <a:pt x="232" y="39"/>
                  <a:pt x="232" y="44"/>
                </a:cubicBezTo>
                <a:cubicBezTo>
                  <a:pt x="232" y="46"/>
                  <a:pt x="233" y="48"/>
                  <a:pt x="234" y="50"/>
                </a:cubicBezTo>
                <a:cubicBezTo>
                  <a:pt x="219" y="64"/>
                  <a:pt x="219" y="64"/>
                  <a:pt x="219" y="64"/>
                </a:cubicBezTo>
                <a:cubicBezTo>
                  <a:pt x="201" y="64"/>
                  <a:pt x="201" y="64"/>
                  <a:pt x="201" y="64"/>
                </a:cubicBezTo>
                <a:cubicBezTo>
                  <a:pt x="201" y="61"/>
                  <a:pt x="201" y="61"/>
                  <a:pt x="201" y="61"/>
                </a:cubicBezTo>
                <a:cubicBezTo>
                  <a:pt x="188" y="61"/>
                  <a:pt x="188" y="61"/>
                  <a:pt x="188" y="61"/>
                </a:cubicBezTo>
                <a:cubicBezTo>
                  <a:pt x="188" y="49"/>
                  <a:pt x="188" y="49"/>
                  <a:pt x="188" y="49"/>
                </a:cubicBezTo>
                <a:cubicBezTo>
                  <a:pt x="190" y="47"/>
                  <a:pt x="190" y="47"/>
                  <a:pt x="190" y="47"/>
                </a:cubicBezTo>
                <a:cubicBezTo>
                  <a:pt x="191" y="48"/>
                  <a:pt x="192" y="48"/>
                  <a:pt x="194" y="48"/>
                </a:cubicBezTo>
                <a:cubicBezTo>
                  <a:pt x="199" y="48"/>
                  <a:pt x="204" y="44"/>
                  <a:pt x="204" y="38"/>
                </a:cubicBezTo>
                <a:cubicBezTo>
                  <a:pt x="204" y="33"/>
                  <a:pt x="199" y="28"/>
                  <a:pt x="194" y="28"/>
                </a:cubicBezTo>
                <a:cubicBezTo>
                  <a:pt x="188" y="28"/>
                  <a:pt x="184" y="33"/>
                  <a:pt x="184" y="38"/>
                </a:cubicBezTo>
                <a:cubicBezTo>
                  <a:pt x="184" y="40"/>
                  <a:pt x="184" y="41"/>
                  <a:pt x="185" y="42"/>
                </a:cubicBezTo>
                <a:cubicBezTo>
                  <a:pt x="181" y="46"/>
                  <a:pt x="181" y="46"/>
                  <a:pt x="181" y="46"/>
                </a:cubicBezTo>
                <a:cubicBezTo>
                  <a:pt x="181" y="61"/>
                  <a:pt x="181" y="61"/>
                  <a:pt x="181" y="61"/>
                </a:cubicBezTo>
                <a:cubicBezTo>
                  <a:pt x="157" y="61"/>
                  <a:pt x="157" y="61"/>
                  <a:pt x="157" y="61"/>
                </a:cubicBezTo>
                <a:cubicBezTo>
                  <a:pt x="157" y="38"/>
                  <a:pt x="157" y="38"/>
                  <a:pt x="157" y="38"/>
                </a:cubicBezTo>
                <a:cubicBezTo>
                  <a:pt x="175" y="21"/>
                  <a:pt x="175" y="21"/>
                  <a:pt x="175" y="21"/>
                </a:cubicBezTo>
                <a:cubicBezTo>
                  <a:pt x="175" y="21"/>
                  <a:pt x="176" y="21"/>
                  <a:pt x="177" y="21"/>
                </a:cubicBezTo>
                <a:cubicBezTo>
                  <a:pt x="182" y="21"/>
                  <a:pt x="187" y="17"/>
                  <a:pt x="187" y="11"/>
                </a:cubicBezTo>
                <a:cubicBezTo>
                  <a:pt x="187" y="6"/>
                  <a:pt x="182" y="1"/>
                  <a:pt x="177" y="1"/>
                </a:cubicBezTo>
                <a:cubicBezTo>
                  <a:pt x="171" y="1"/>
                  <a:pt x="167" y="6"/>
                  <a:pt x="167" y="11"/>
                </a:cubicBezTo>
                <a:cubicBezTo>
                  <a:pt x="167" y="14"/>
                  <a:pt x="168" y="16"/>
                  <a:pt x="169" y="17"/>
                </a:cubicBezTo>
                <a:cubicBezTo>
                  <a:pt x="151" y="35"/>
                  <a:pt x="151" y="35"/>
                  <a:pt x="151" y="35"/>
                </a:cubicBezTo>
                <a:cubicBezTo>
                  <a:pt x="151" y="61"/>
                  <a:pt x="151" y="61"/>
                  <a:pt x="151" y="61"/>
                </a:cubicBezTo>
                <a:cubicBezTo>
                  <a:pt x="134" y="61"/>
                  <a:pt x="134" y="61"/>
                  <a:pt x="134" y="61"/>
                </a:cubicBezTo>
                <a:cubicBezTo>
                  <a:pt x="134" y="19"/>
                  <a:pt x="134" y="19"/>
                  <a:pt x="134" y="19"/>
                </a:cubicBezTo>
                <a:cubicBezTo>
                  <a:pt x="138" y="17"/>
                  <a:pt x="140" y="14"/>
                  <a:pt x="140" y="10"/>
                </a:cubicBezTo>
                <a:cubicBezTo>
                  <a:pt x="140" y="4"/>
                  <a:pt x="136" y="0"/>
                  <a:pt x="130" y="0"/>
                </a:cubicBezTo>
                <a:cubicBezTo>
                  <a:pt x="125" y="0"/>
                  <a:pt x="120" y="4"/>
                  <a:pt x="120" y="10"/>
                </a:cubicBezTo>
                <a:cubicBezTo>
                  <a:pt x="120" y="14"/>
                  <a:pt x="123" y="18"/>
                  <a:pt x="127" y="19"/>
                </a:cubicBezTo>
                <a:cubicBezTo>
                  <a:pt x="127" y="61"/>
                  <a:pt x="127" y="61"/>
                  <a:pt x="127" y="61"/>
                </a:cubicBezTo>
                <a:cubicBezTo>
                  <a:pt x="111" y="61"/>
                  <a:pt x="111" y="61"/>
                  <a:pt x="111" y="61"/>
                </a:cubicBezTo>
                <a:cubicBezTo>
                  <a:pt x="111" y="41"/>
                  <a:pt x="111" y="41"/>
                  <a:pt x="111" y="41"/>
                </a:cubicBezTo>
                <a:cubicBezTo>
                  <a:pt x="87" y="21"/>
                  <a:pt x="87" y="21"/>
                  <a:pt x="87" y="21"/>
                </a:cubicBezTo>
                <a:cubicBezTo>
                  <a:pt x="87" y="19"/>
                  <a:pt x="87" y="19"/>
                  <a:pt x="87" y="19"/>
                </a:cubicBezTo>
                <a:cubicBezTo>
                  <a:pt x="91" y="17"/>
                  <a:pt x="93" y="14"/>
                  <a:pt x="93" y="10"/>
                </a:cubicBezTo>
                <a:cubicBezTo>
                  <a:pt x="93" y="4"/>
                  <a:pt x="89" y="0"/>
                  <a:pt x="83" y="0"/>
                </a:cubicBezTo>
                <a:cubicBezTo>
                  <a:pt x="78" y="0"/>
                  <a:pt x="73" y="4"/>
                  <a:pt x="73" y="10"/>
                </a:cubicBezTo>
                <a:cubicBezTo>
                  <a:pt x="73" y="14"/>
                  <a:pt x="76" y="18"/>
                  <a:pt x="80" y="19"/>
                </a:cubicBezTo>
                <a:cubicBezTo>
                  <a:pt x="80" y="24"/>
                  <a:pt x="80" y="24"/>
                  <a:pt x="80" y="24"/>
                </a:cubicBezTo>
                <a:cubicBezTo>
                  <a:pt x="104" y="44"/>
                  <a:pt x="104" y="44"/>
                  <a:pt x="104" y="44"/>
                </a:cubicBezTo>
                <a:cubicBezTo>
                  <a:pt x="104" y="61"/>
                  <a:pt x="104" y="61"/>
                  <a:pt x="104" y="61"/>
                </a:cubicBezTo>
                <a:cubicBezTo>
                  <a:pt x="74" y="61"/>
                  <a:pt x="74" y="61"/>
                  <a:pt x="74" y="61"/>
                </a:cubicBezTo>
                <a:cubicBezTo>
                  <a:pt x="74" y="37"/>
                  <a:pt x="74" y="37"/>
                  <a:pt x="74" y="37"/>
                </a:cubicBezTo>
                <a:cubicBezTo>
                  <a:pt x="66" y="30"/>
                  <a:pt x="66" y="30"/>
                  <a:pt x="66" y="30"/>
                </a:cubicBezTo>
                <a:cubicBezTo>
                  <a:pt x="66" y="28"/>
                  <a:pt x="67" y="27"/>
                  <a:pt x="67" y="25"/>
                </a:cubicBezTo>
                <a:cubicBezTo>
                  <a:pt x="67" y="20"/>
                  <a:pt x="62" y="15"/>
                  <a:pt x="57" y="15"/>
                </a:cubicBezTo>
                <a:cubicBezTo>
                  <a:pt x="51" y="15"/>
                  <a:pt x="47" y="20"/>
                  <a:pt x="47" y="25"/>
                </a:cubicBezTo>
                <a:cubicBezTo>
                  <a:pt x="47" y="31"/>
                  <a:pt x="51" y="35"/>
                  <a:pt x="57" y="35"/>
                </a:cubicBezTo>
                <a:cubicBezTo>
                  <a:pt x="58" y="35"/>
                  <a:pt x="60" y="35"/>
                  <a:pt x="61" y="34"/>
                </a:cubicBezTo>
                <a:cubicBezTo>
                  <a:pt x="67" y="40"/>
                  <a:pt x="67" y="40"/>
                  <a:pt x="67" y="40"/>
                </a:cubicBezTo>
                <a:cubicBezTo>
                  <a:pt x="67" y="61"/>
                  <a:pt x="67" y="61"/>
                  <a:pt x="67" y="61"/>
                </a:cubicBezTo>
                <a:cubicBezTo>
                  <a:pt x="64" y="61"/>
                  <a:pt x="64" y="61"/>
                  <a:pt x="64" y="61"/>
                </a:cubicBezTo>
                <a:cubicBezTo>
                  <a:pt x="60" y="61"/>
                  <a:pt x="60" y="61"/>
                  <a:pt x="60" y="61"/>
                </a:cubicBezTo>
                <a:cubicBezTo>
                  <a:pt x="38" y="61"/>
                  <a:pt x="38" y="61"/>
                  <a:pt x="38" y="61"/>
                </a:cubicBezTo>
                <a:cubicBezTo>
                  <a:pt x="32" y="55"/>
                  <a:pt x="32" y="55"/>
                  <a:pt x="32" y="55"/>
                </a:cubicBezTo>
                <a:cubicBezTo>
                  <a:pt x="33" y="53"/>
                  <a:pt x="33" y="51"/>
                  <a:pt x="33" y="50"/>
                </a:cubicBezTo>
                <a:cubicBezTo>
                  <a:pt x="33" y="44"/>
                  <a:pt x="29" y="40"/>
                  <a:pt x="23" y="40"/>
                </a:cubicBezTo>
                <a:cubicBezTo>
                  <a:pt x="18" y="40"/>
                  <a:pt x="13" y="44"/>
                  <a:pt x="13" y="50"/>
                </a:cubicBezTo>
                <a:cubicBezTo>
                  <a:pt x="13" y="55"/>
                  <a:pt x="18" y="60"/>
                  <a:pt x="23" y="60"/>
                </a:cubicBezTo>
                <a:cubicBezTo>
                  <a:pt x="25" y="60"/>
                  <a:pt x="26" y="59"/>
                  <a:pt x="27" y="59"/>
                </a:cubicBezTo>
                <a:cubicBezTo>
                  <a:pt x="35" y="67"/>
                  <a:pt x="35" y="67"/>
                  <a:pt x="35" y="67"/>
                </a:cubicBezTo>
                <a:cubicBezTo>
                  <a:pt x="60" y="67"/>
                  <a:pt x="60" y="67"/>
                  <a:pt x="60" y="67"/>
                </a:cubicBezTo>
                <a:cubicBezTo>
                  <a:pt x="60" y="87"/>
                  <a:pt x="60" y="87"/>
                  <a:pt x="60" y="87"/>
                </a:cubicBezTo>
                <a:cubicBezTo>
                  <a:pt x="20" y="87"/>
                  <a:pt x="20" y="87"/>
                  <a:pt x="20" y="87"/>
                </a:cubicBezTo>
                <a:cubicBezTo>
                  <a:pt x="19" y="83"/>
                  <a:pt x="15" y="80"/>
                  <a:pt x="10" y="80"/>
                </a:cubicBezTo>
                <a:cubicBezTo>
                  <a:pt x="4" y="80"/>
                  <a:pt x="0" y="84"/>
                  <a:pt x="0" y="90"/>
                </a:cubicBezTo>
                <a:cubicBezTo>
                  <a:pt x="0" y="95"/>
                  <a:pt x="4" y="100"/>
                  <a:pt x="10" y="100"/>
                </a:cubicBezTo>
                <a:cubicBezTo>
                  <a:pt x="14" y="100"/>
                  <a:pt x="17" y="97"/>
                  <a:pt x="19" y="94"/>
                </a:cubicBezTo>
                <a:cubicBezTo>
                  <a:pt x="60" y="94"/>
                  <a:pt x="60" y="94"/>
                  <a:pt x="60" y="94"/>
                </a:cubicBezTo>
                <a:cubicBezTo>
                  <a:pt x="60" y="114"/>
                  <a:pt x="60" y="114"/>
                  <a:pt x="60" y="114"/>
                </a:cubicBezTo>
                <a:cubicBezTo>
                  <a:pt x="50" y="114"/>
                  <a:pt x="50" y="114"/>
                  <a:pt x="50" y="114"/>
                </a:cubicBezTo>
                <a:cubicBezTo>
                  <a:pt x="49" y="110"/>
                  <a:pt x="45" y="106"/>
                  <a:pt x="40" y="106"/>
                </a:cubicBezTo>
                <a:cubicBezTo>
                  <a:pt x="34" y="106"/>
                  <a:pt x="30" y="111"/>
                  <a:pt x="30" y="116"/>
                </a:cubicBezTo>
                <a:cubicBezTo>
                  <a:pt x="30" y="122"/>
                  <a:pt x="34" y="126"/>
                  <a:pt x="40" y="126"/>
                </a:cubicBezTo>
                <a:cubicBezTo>
                  <a:pt x="44" y="126"/>
                  <a:pt x="47" y="124"/>
                  <a:pt x="49" y="121"/>
                </a:cubicBezTo>
                <a:cubicBezTo>
                  <a:pt x="60" y="121"/>
                  <a:pt x="60" y="121"/>
                  <a:pt x="60" y="121"/>
                </a:cubicBezTo>
                <a:cubicBezTo>
                  <a:pt x="60" y="138"/>
                  <a:pt x="60" y="138"/>
                  <a:pt x="60" y="138"/>
                </a:cubicBezTo>
                <a:cubicBezTo>
                  <a:pt x="25" y="138"/>
                  <a:pt x="25" y="138"/>
                  <a:pt x="25" y="138"/>
                </a:cubicBezTo>
                <a:cubicBezTo>
                  <a:pt x="19" y="133"/>
                  <a:pt x="19" y="133"/>
                  <a:pt x="19" y="133"/>
                </a:cubicBezTo>
                <a:cubicBezTo>
                  <a:pt x="20" y="132"/>
                  <a:pt x="20" y="131"/>
                  <a:pt x="20" y="129"/>
                </a:cubicBezTo>
                <a:cubicBezTo>
                  <a:pt x="20" y="124"/>
                  <a:pt x="15" y="119"/>
                  <a:pt x="10" y="119"/>
                </a:cubicBezTo>
                <a:cubicBezTo>
                  <a:pt x="4" y="119"/>
                  <a:pt x="0" y="124"/>
                  <a:pt x="0" y="129"/>
                </a:cubicBezTo>
                <a:cubicBezTo>
                  <a:pt x="0" y="135"/>
                  <a:pt x="4" y="139"/>
                  <a:pt x="10" y="139"/>
                </a:cubicBezTo>
                <a:cubicBezTo>
                  <a:pt x="12" y="139"/>
                  <a:pt x="14" y="139"/>
                  <a:pt x="15" y="138"/>
                </a:cubicBezTo>
                <a:cubicBezTo>
                  <a:pt x="22" y="144"/>
                  <a:pt x="22" y="144"/>
                  <a:pt x="22" y="144"/>
                </a:cubicBezTo>
                <a:cubicBezTo>
                  <a:pt x="60" y="144"/>
                  <a:pt x="60" y="144"/>
                  <a:pt x="60" y="144"/>
                </a:cubicBezTo>
                <a:cubicBezTo>
                  <a:pt x="60" y="165"/>
                  <a:pt x="60" y="165"/>
                  <a:pt x="60" y="165"/>
                </a:cubicBezTo>
                <a:cubicBezTo>
                  <a:pt x="22" y="165"/>
                  <a:pt x="22" y="165"/>
                  <a:pt x="22" y="165"/>
                </a:cubicBezTo>
                <a:cubicBezTo>
                  <a:pt x="12" y="175"/>
                  <a:pt x="12" y="175"/>
                  <a:pt x="12" y="175"/>
                </a:cubicBezTo>
                <a:cubicBezTo>
                  <a:pt x="11" y="175"/>
                  <a:pt x="11" y="174"/>
                  <a:pt x="10" y="174"/>
                </a:cubicBezTo>
                <a:cubicBezTo>
                  <a:pt x="4" y="174"/>
                  <a:pt x="0" y="179"/>
                  <a:pt x="0" y="184"/>
                </a:cubicBezTo>
                <a:cubicBezTo>
                  <a:pt x="0" y="190"/>
                  <a:pt x="4" y="194"/>
                  <a:pt x="10" y="194"/>
                </a:cubicBezTo>
                <a:cubicBezTo>
                  <a:pt x="15" y="194"/>
                  <a:pt x="20" y="190"/>
                  <a:pt x="20" y="184"/>
                </a:cubicBezTo>
                <a:cubicBezTo>
                  <a:pt x="20" y="182"/>
                  <a:pt x="19" y="180"/>
                  <a:pt x="18" y="178"/>
                </a:cubicBezTo>
                <a:cubicBezTo>
                  <a:pt x="25" y="171"/>
                  <a:pt x="25" y="171"/>
                  <a:pt x="25" y="171"/>
                </a:cubicBezTo>
                <a:cubicBezTo>
                  <a:pt x="60" y="171"/>
                  <a:pt x="60" y="171"/>
                  <a:pt x="60" y="171"/>
                </a:cubicBezTo>
                <a:cubicBezTo>
                  <a:pt x="60" y="185"/>
                  <a:pt x="60" y="185"/>
                  <a:pt x="60" y="185"/>
                </a:cubicBezTo>
                <a:cubicBezTo>
                  <a:pt x="38" y="185"/>
                  <a:pt x="38" y="185"/>
                  <a:pt x="38" y="185"/>
                </a:cubicBezTo>
                <a:cubicBezTo>
                  <a:pt x="21" y="202"/>
                  <a:pt x="21" y="202"/>
                  <a:pt x="21" y="202"/>
                </a:cubicBezTo>
                <a:cubicBezTo>
                  <a:pt x="20" y="201"/>
                  <a:pt x="19" y="201"/>
                  <a:pt x="18" y="201"/>
                </a:cubicBezTo>
                <a:cubicBezTo>
                  <a:pt x="13" y="201"/>
                  <a:pt x="8" y="206"/>
                  <a:pt x="8" y="211"/>
                </a:cubicBezTo>
                <a:cubicBezTo>
                  <a:pt x="8" y="217"/>
                  <a:pt x="13" y="221"/>
                  <a:pt x="18" y="221"/>
                </a:cubicBezTo>
                <a:cubicBezTo>
                  <a:pt x="24" y="221"/>
                  <a:pt x="28" y="217"/>
                  <a:pt x="28" y="211"/>
                </a:cubicBezTo>
                <a:cubicBezTo>
                  <a:pt x="28" y="209"/>
                  <a:pt x="28" y="207"/>
                  <a:pt x="27" y="206"/>
                </a:cubicBezTo>
                <a:cubicBezTo>
                  <a:pt x="41" y="191"/>
                  <a:pt x="41" y="191"/>
                  <a:pt x="41" y="191"/>
                </a:cubicBezTo>
                <a:cubicBezTo>
                  <a:pt x="60" y="191"/>
                  <a:pt x="60" y="191"/>
                  <a:pt x="60" y="191"/>
                </a:cubicBezTo>
                <a:cubicBezTo>
                  <a:pt x="60" y="198"/>
                  <a:pt x="60" y="198"/>
                  <a:pt x="60" y="198"/>
                </a:cubicBezTo>
                <a:cubicBezTo>
                  <a:pt x="74" y="198"/>
                  <a:pt x="74" y="198"/>
                  <a:pt x="74" y="198"/>
                </a:cubicBezTo>
                <a:cubicBezTo>
                  <a:pt x="74" y="208"/>
                  <a:pt x="74" y="208"/>
                  <a:pt x="74" y="208"/>
                </a:cubicBezTo>
                <a:cubicBezTo>
                  <a:pt x="67" y="214"/>
                  <a:pt x="67" y="214"/>
                  <a:pt x="67" y="214"/>
                </a:cubicBezTo>
                <a:cubicBezTo>
                  <a:pt x="66" y="213"/>
                  <a:pt x="64" y="213"/>
                  <a:pt x="63" y="213"/>
                </a:cubicBezTo>
                <a:cubicBezTo>
                  <a:pt x="57" y="213"/>
                  <a:pt x="53" y="217"/>
                  <a:pt x="53" y="223"/>
                </a:cubicBezTo>
                <a:cubicBezTo>
                  <a:pt x="53" y="228"/>
                  <a:pt x="57" y="233"/>
                  <a:pt x="63" y="233"/>
                </a:cubicBezTo>
                <a:cubicBezTo>
                  <a:pt x="68" y="233"/>
                  <a:pt x="73" y="228"/>
                  <a:pt x="73" y="223"/>
                </a:cubicBezTo>
                <a:cubicBezTo>
                  <a:pt x="73" y="221"/>
                  <a:pt x="72" y="220"/>
                  <a:pt x="72" y="219"/>
                </a:cubicBezTo>
                <a:cubicBezTo>
                  <a:pt x="80" y="211"/>
                  <a:pt x="80" y="211"/>
                  <a:pt x="80" y="211"/>
                </a:cubicBezTo>
                <a:cubicBezTo>
                  <a:pt x="80" y="198"/>
                  <a:pt x="80" y="198"/>
                  <a:pt x="80" y="198"/>
                </a:cubicBezTo>
                <a:cubicBezTo>
                  <a:pt x="104" y="198"/>
                  <a:pt x="104" y="198"/>
                  <a:pt x="104" y="198"/>
                </a:cubicBezTo>
                <a:cubicBezTo>
                  <a:pt x="104" y="221"/>
                  <a:pt x="104" y="221"/>
                  <a:pt x="104" y="221"/>
                </a:cubicBezTo>
                <a:cubicBezTo>
                  <a:pt x="86" y="238"/>
                  <a:pt x="86" y="238"/>
                  <a:pt x="86" y="238"/>
                </a:cubicBezTo>
                <a:cubicBezTo>
                  <a:pt x="85" y="238"/>
                  <a:pt x="84" y="237"/>
                  <a:pt x="83" y="237"/>
                </a:cubicBezTo>
                <a:cubicBezTo>
                  <a:pt x="78" y="237"/>
                  <a:pt x="73" y="242"/>
                  <a:pt x="73" y="247"/>
                </a:cubicBezTo>
                <a:cubicBezTo>
                  <a:pt x="73" y="253"/>
                  <a:pt x="78" y="258"/>
                  <a:pt x="83" y="258"/>
                </a:cubicBezTo>
                <a:cubicBezTo>
                  <a:pt x="89" y="258"/>
                  <a:pt x="93" y="253"/>
                  <a:pt x="93" y="247"/>
                </a:cubicBezTo>
                <a:cubicBezTo>
                  <a:pt x="93" y="246"/>
                  <a:pt x="93" y="244"/>
                  <a:pt x="92" y="242"/>
                </a:cubicBezTo>
                <a:cubicBezTo>
                  <a:pt x="111" y="224"/>
                  <a:pt x="111" y="224"/>
                  <a:pt x="111" y="224"/>
                </a:cubicBezTo>
                <a:cubicBezTo>
                  <a:pt x="111" y="198"/>
                  <a:pt x="111" y="198"/>
                  <a:pt x="111" y="198"/>
                </a:cubicBezTo>
                <a:cubicBezTo>
                  <a:pt x="127" y="198"/>
                  <a:pt x="127" y="198"/>
                  <a:pt x="127" y="198"/>
                </a:cubicBezTo>
                <a:cubicBezTo>
                  <a:pt x="127" y="240"/>
                  <a:pt x="127" y="240"/>
                  <a:pt x="127" y="240"/>
                </a:cubicBezTo>
                <a:cubicBezTo>
                  <a:pt x="123" y="241"/>
                  <a:pt x="120" y="245"/>
                  <a:pt x="120" y="249"/>
                </a:cubicBezTo>
                <a:cubicBezTo>
                  <a:pt x="120" y="255"/>
                  <a:pt x="125" y="259"/>
                  <a:pt x="130" y="259"/>
                </a:cubicBezTo>
                <a:cubicBezTo>
                  <a:pt x="136" y="259"/>
                  <a:pt x="140" y="255"/>
                  <a:pt x="140" y="249"/>
                </a:cubicBezTo>
                <a:cubicBezTo>
                  <a:pt x="140" y="245"/>
                  <a:pt x="138" y="241"/>
                  <a:pt x="134" y="240"/>
                </a:cubicBezTo>
                <a:cubicBezTo>
                  <a:pt x="134" y="198"/>
                  <a:pt x="134" y="198"/>
                  <a:pt x="134" y="198"/>
                </a:cubicBezTo>
                <a:cubicBezTo>
                  <a:pt x="151" y="198"/>
                  <a:pt x="151" y="198"/>
                  <a:pt x="151" y="198"/>
                </a:cubicBezTo>
                <a:cubicBezTo>
                  <a:pt x="151" y="217"/>
                  <a:pt x="151" y="217"/>
                  <a:pt x="151" y="217"/>
                </a:cubicBezTo>
                <a:cubicBezTo>
                  <a:pt x="174" y="237"/>
                  <a:pt x="174" y="237"/>
                  <a:pt x="174" y="237"/>
                </a:cubicBezTo>
                <a:cubicBezTo>
                  <a:pt x="174" y="240"/>
                  <a:pt x="174" y="240"/>
                  <a:pt x="174" y="240"/>
                </a:cubicBezTo>
                <a:cubicBezTo>
                  <a:pt x="170" y="241"/>
                  <a:pt x="167" y="245"/>
                  <a:pt x="167" y="249"/>
                </a:cubicBezTo>
                <a:cubicBezTo>
                  <a:pt x="167" y="255"/>
                  <a:pt x="171" y="259"/>
                  <a:pt x="177" y="259"/>
                </a:cubicBezTo>
                <a:cubicBezTo>
                  <a:pt x="183" y="259"/>
                  <a:pt x="187" y="255"/>
                  <a:pt x="187" y="249"/>
                </a:cubicBezTo>
                <a:cubicBezTo>
                  <a:pt x="187" y="245"/>
                  <a:pt x="185" y="242"/>
                  <a:pt x="181" y="240"/>
                </a:cubicBezTo>
                <a:cubicBezTo>
                  <a:pt x="181" y="234"/>
                  <a:pt x="181" y="234"/>
                  <a:pt x="181" y="234"/>
                </a:cubicBezTo>
                <a:cubicBezTo>
                  <a:pt x="157" y="214"/>
                  <a:pt x="157" y="214"/>
                  <a:pt x="157" y="214"/>
                </a:cubicBezTo>
                <a:cubicBezTo>
                  <a:pt x="157" y="198"/>
                  <a:pt x="157" y="198"/>
                  <a:pt x="157" y="198"/>
                </a:cubicBezTo>
                <a:cubicBezTo>
                  <a:pt x="188" y="198"/>
                  <a:pt x="188" y="198"/>
                  <a:pt x="188" y="198"/>
                </a:cubicBezTo>
                <a:cubicBezTo>
                  <a:pt x="188" y="211"/>
                  <a:pt x="188" y="211"/>
                  <a:pt x="188" y="211"/>
                </a:cubicBezTo>
                <a:cubicBezTo>
                  <a:pt x="195" y="217"/>
                  <a:pt x="195" y="217"/>
                  <a:pt x="195" y="217"/>
                </a:cubicBezTo>
                <a:cubicBezTo>
                  <a:pt x="194" y="219"/>
                  <a:pt x="193" y="221"/>
                  <a:pt x="193" y="223"/>
                </a:cubicBezTo>
                <a:cubicBezTo>
                  <a:pt x="193" y="228"/>
                  <a:pt x="198" y="233"/>
                  <a:pt x="203" y="233"/>
                </a:cubicBezTo>
                <a:cubicBezTo>
                  <a:pt x="209" y="233"/>
                  <a:pt x="213" y="228"/>
                  <a:pt x="213" y="223"/>
                </a:cubicBezTo>
                <a:cubicBezTo>
                  <a:pt x="213" y="217"/>
                  <a:pt x="209" y="213"/>
                  <a:pt x="203" y="213"/>
                </a:cubicBezTo>
                <a:cubicBezTo>
                  <a:pt x="202" y="213"/>
                  <a:pt x="201" y="213"/>
                  <a:pt x="200" y="213"/>
                </a:cubicBezTo>
                <a:cubicBezTo>
                  <a:pt x="194" y="208"/>
                  <a:pt x="194" y="208"/>
                  <a:pt x="194" y="208"/>
                </a:cubicBezTo>
                <a:cubicBezTo>
                  <a:pt x="194" y="198"/>
                  <a:pt x="194" y="198"/>
                  <a:pt x="194" y="198"/>
                </a:cubicBezTo>
                <a:cubicBezTo>
                  <a:pt x="201" y="198"/>
                  <a:pt x="201" y="198"/>
                  <a:pt x="201" y="198"/>
                </a:cubicBezTo>
                <a:cubicBezTo>
                  <a:pt x="201" y="195"/>
                  <a:pt x="201" y="195"/>
                  <a:pt x="201" y="195"/>
                </a:cubicBezTo>
                <a:cubicBezTo>
                  <a:pt x="236" y="195"/>
                  <a:pt x="236" y="195"/>
                  <a:pt x="236" y="195"/>
                </a:cubicBezTo>
                <a:cubicBezTo>
                  <a:pt x="242" y="201"/>
                  <a:pt x="242" y="201"/>
                  <a:pt x="242" y="201"/>
                </a:cubicBezTo>
                <a:cubicBezTo>
                  <a:pt x="241" y="202"/>
                  <a:pt x="240" y="204"/>
                  <a:pt x="240" y="206"/>
                </a:cubicBezTo>
                <a:cubicBezTo>
                  <a:pt x="240" y="211"/>
                  <a:pt x="245" y="216"/>
                  <a:pt x="250" y="216"/>
                </a:cubicBezTo>
                <a:cubicBezTo>
                  <a:pt x="256" y="216"/>
                  <a:pt x="260" y="211"/>
                  <a:pt x="260" y="206"/>
                </a:cubicBezTo>
                <a:cubicBezTo>
                  <a:pt x="260" y="200"/>
                  <a:pt x="256" y="196"/>
                  <a:pt x="250" y="196"/>
                </a:cubicBezTo>
                <a:cubicBezTo>
                  <a:pt x="249" y="196"/>
                  <a:pt x="248" y="196"/>
                  <a:pt x="247" y="196"/>
                </a:cubicBezTo>
                <a:cubicBezTo>
                  <a:pt x="238" y="188"/>
                  <a:pt x="238" y="188"/>
                  <a:pt x="238" y="188"/>
                </a:cubicBezTo>
                <a:cubicBezTo>
                  <a:pt x="201" y="188"/>
                  <a:pt x="201" y="188"/>
                  <a:pt x="201" y="188"/>
                </a:cubicBezTo>
                <a:cubicBezTo>
                  <a:pt x="201" y="168"/>
                  <a:pt x="201" y="168"/>
                  <a:pt x="201" y="168"/>
                </a:cubicBezTo>
                <a:cubicBezTo>
                  <a:pt x="241" y="168"/>
                  <a:pt x="241" y="168"/>
                  <a:pt x="241" y="168"/>
                </a:cubicBezTo>
                <a:cubicBezTo>
                  <a:pt x="241" y="173"/>
                  <a:pt x="246" y="176"/>
                  <a:pt x="250" y="176"/>
                </a:cubicBezTo>
                <a:cubicBezTo>
                  <a:pt x="256" y="176"/>
                  <a:pt x="260" y="171"/>
                  <a:pt x="260" y="166"/>
                </a:cubicBezTo>
                <a:cubicBezTo>
                  <a:pt x="260" y="160"/>
                  <a:pt x="256" y="156"/>
                  <a:pt x="250" y="156"/>
                </a:cubicBezTo>
                <a:cubicBezTo>
                  <a:pt x="247" y="156"/>
                  <a:pt x="243" y="158"/>
                  <a:pt x="242" y="161"/>
                </a:cubicBezTo>
                <a:cubicBezTo>
                  <a:pt x="201" y="161"/>
                  <a:pt x="201" y="161"/>
                  <a:pt x="201" y="161"/>
                </a:cubicBezTo>
                <a:cubicBezTo>
                  <a:pt x="201" y="144"/>
                  <a:pt x="201" y="144"/>
                  <a:pt x="201" y="144"/>
                </a:cubicBezTo>
                <a:cubicBezTo>
                  <a:pt x="222" y="144"/>
                  <a:pt x="222" y="144"/>
                  <a:pt x="222" y="144"/>
                </a:cubicBezTo>
                <a:cubicBezTo>
                  <a:pt x="224" y="147"/>
                  <a:pt x="227" y="149"/>
                  <a:pt x="230" y="149"/>
                </a:cubicBezTo>
                <a:cubicBezTo>
                  <a:pt x="236" y="149"/>
                  <a:pt x="240" y="145"/>
                  <a:pt x="240" y="139"/>
                </a:cubicBezTo>
                <a:cubicBezTo>
                  <a:pt x="240" y="134"/>
                  <a:pt x="236" y="129"/>
                  <a:pt x="230" y="129"/>
                </a:cubicBezTo>
                <a:cubicBezTo>
                  <a:pt x="225" y="129"/>
                  <a:pt x="221" y="133"/>
                  <a:pt x="220" y="138"/>
                </a:cubicBezTo>
                <a:cubicBezTo>
                  <a:pt x="201" y="138"/>
                  <a:pt x="201" y="138"/>
                  <a:pt x="201" y="138"/>
                </a:cubicBezTo>
                <a:cubicBezTo>
                  <a:pt x="201" y="118"/>
                  <a:pt x="201" y="118"/>
                  <a:pt x="201" y="118"/>
                </a:cubicBezTo>
                <a:cubicBezTo>
                  <a:pt x="236" y="118"/>
                  <a:pt x="236" y="118"/>
                  <a:pt x="236" y="118"/>
                </a:cubicBezTo>
                <a:cubicBezTo>
                  <a:pt x="241" y="123"/>
                  <a:pt x="241" y="123"/>
                  <a:pt x="241" y="123"/>
                </a:cubicBezTo>
                <a:cubicBezTo>
                  <a:pt x="241" y="124"/>
                  <a:pt x="240" y="125"/>
                  <a:pt x="240" y="126"/>
                </a:cubicBezTo>
                <a:cubicBezTo>
                  <a:pt x="240" y="132"/>
                  <a:pt x="245" y="136"/>
                  <a:pt x="250" y="136"/>
                </a:cubicBezTo>
                <a:close/>
                <a:moveTo>
                  <a:pt x="250" y="68"/>
                </a:moveTo>
                <a:cubicBezTo>
                  <a:pt x="252" y="68"/>
                  <a:pt x="254" y="69"/>
                  <a:pt x="254" y="71"/>
                </a:cubicBezTo>
                <a:cubicBezTo>
                  <a:pt x="254" y="73"/>
                  <a:pt x="252" y="74"/>
                  <a:pt x="250" y="74"/>
                </a:cubicBezTo>
                <a:cubicBezTo>
                  <a:pt x="249" y="74"/>
                  <a:pt x="247" y="73"/>
                  <a:pt x="247" y="71"/>
                </a:cubicBezTo>
                <a:cubicBezTo>
                  <a:pt x="247" y="69"/>
                  <a:pt x="249" y="68"/>
                  <a:pt x="250" y="68"/>
                </a:cubicBezTo>
                <a:close/>
                <a:moveTo>
                  <a:pt x="242" y="41"/>
                </a:moveTo>
                <a:cubicBezTo>
                  <a:pt x="244" y="41"/>
                  <a:pt x="245" y="42"/>
                  <a:pt x="245" y="44"/>
                </a:cubicBezTo>
                <a:cubicBezTo>
                  <a:pt x="245" y="46"/>
                  <a:pt x="244" y="48"/>
                  <a:pt x="242" y="48"/>
                </a:cubicBezTo>
                <a:cubicBezTo>
                  <a:pt x="240" y="48"/>
                  <a:pt x="239" y="46"/>
                  <a:pt x="239" y="44"/>
                </a:cubicBezTo>
                <a:cubicBezTo>
                  <a:pt x="239" y="42"/>
                  <a:pt x="240" y="41"/>
                  <a:pt x="242" y="41"/>
                </a:cubicBezTo>
                <a:close/>
                <a:moveTo>
                  <a:pt x="194" y="35"/>
                </a:moveTo>
                <a:cubicBezTo>
                  <a:pt x="196" y="35"/>
                  <a:pt x="197" y="36"/>
                  <a:pt x="197" y="38"/>
                </a:cubicBezTo>
                <a:cubicBezTo>
                  <a:pt x="197" y="40"/>
                  <a:pt x="196" y="41"/>
                  <a:pt x="194" y="41"/>
                </a:cubicBezTo>
                <a:cubicBezTo>
                  <a:pt x="192" y="41"/>
                  <a:pt x="191" y="40"/>
                  <a:pt x="191" y="38"/>
                </a:cubicBezTo>
                <a:cubicBezTo>
                  <a:pt x="191" y="36"/>
                  <a:pt x="192" y="35"/>
                  <a:pt x="194" y="35"/>
                </a:cubicBezTo>
                <a:close/>
                <a:moveTo>
                  <a:pt x="177" y="8"/>
                </a:moveTo>
                <a:cubicBezTo>
                  <a:pt x="179" y="8"/>
                  <a:pt x="180" y="9"/>
                  <a:pt x="180" y="11"/>
                </a:cubicBezTo>
                <a:cubicBezTo>
                  <a:pt x="180" y="13"/>
                  <a:pt x="179" y="15"/>
                  <a:pt x="177" y="15"/>
                </a:cubicBezTo>
                <a:cubicBezTo>
                  <a:pt x="175" y="15"/>
                  <a:pt x="174" y="13"/>
                  <a:pt x="174" y="11"/>
                </a:cubicBezTo>
                <a:cubicBezTo>
                  <a:pt x="174" y="9"/>
                  <a:pt x="175" y="8"/>
                  <a:pt x="177" y="8"/>
                </a:cubicBezTo>
                <a:close/>
                <a:moveTo>
                  <a:pt x="130" y="6"/>
                </a:moveTo>
                <a:cubicBezTo>
                  <a:pt x="132" y="6"/>
                  <a:pt x="133" y="8"/>
                  <a:pt x="133" y="10"/>
                </a:cubicBezTo>
                <a:cubicBezTo>
                  <a:pt x="133" y="11"/>
                  <a:pt x="132" y="13"/>
                  <a:pt x="130" y="13"/>
                </a:cubicBezTo>
                <a:cubicBezTo>
                  <a:pt x="128" y="13"/>
                  <a:pt x="127" y="11"/>
                  <a:pt x="127" y="10"/>
                </a:cubicBezTo>
                <a:cubicBezTo>
                  <a:pt x="127" y="8"/>
                  <a:pt x="128" y="6"/>
                  <a:pt x="130" y="6"/>
                </a:cubicBezTo>
                <a:close/>
                <a:moveTo>
                  <a:pt x="83" y="6"/>
                </a:moveTo>
                <a:cubicBezTo>
                  <a:pt x="85" y="6"/>
                  <a:pt x="87" y="8"/>
                  <a:pt x="87" y="10"/>
                </a:cubicBezTo>
                <a:cubicBezTo>
                  <a:pt x="87" y="11"/>
                  <a:pt x="85" y="13"/>
                  <a:pt x="83" y="13"/>
                </a:cubicBezTo>
                <a:cubicBezTo>
                  <a:pt x="81" y="13"/>
                  <a:pt x="80" y="11"/>
                  <a:pt x="80" y="10"/>
                </a:cubicBezTo>
                <a:cubicBezTo>
                  <a:pt x="80" y="8"/>
                  <a:pt x="81" y="6"/>
                  <a:pt x="83" y="6"/>
                </a:cubicBezTo>
                <a:close/>
                <a:moveTo>
                  <a:pt x="57" y="28"/>
                </a:moveTo>
                <a:cubicBezTo>
                  <a:pt x="55" y="28"/>
                  <a:pt x="54" y="27"/>
                  <a:pt x="54" y="25"/>
                </a:cubicBezTo>
                <a:cubicBezTo>
                  <a:pt x="54" y="23"/>
                  <a:pt x="55" y="22"/>
                  <a:pt x="57" y="22"/>
                </a:cubicBezTo>
                <a:cubicBezTo>
                  <a:pt x="59" y="22"/>
                  <a:pt x="60" y="23"/>
                  <a:pt x="60" y="25"/>
                </a:cubicBezTo>
                <a:cubicBezTo>
                  <a:pt x="60" y="27"/>
                  <a:pt x="59" y="28"/>
                  <a:pt x="57" y="28"/>
                </a:cubicBezTo>
                <a:close/>
                <a:moveTo>
                  <a:pt x="20" y="50"/>
                </a:moveTo>
                <a:cubicBezTo>
                  <a:pt x="20" y="48"/>
                  <a:pt x="21" y="46"/>
                  <a:pt x="23" y="46"/>
                </a:cubicBezTo>
                <a:cubicBezTo>
                  <a:pt x="25" y="46"/>
                  <a:pt x="27" y="48"/>
                  <a:pt x="27" y="50"/>
                </a:cubicBezTo>
                <a:cubicBezTo>
                  <a:pt x="27" y="51"/>
                  <a:pt x="25" y="53"/>
                  <a:pt x="23" y="53"/>
                </a:cubicBezTo>
                <a:cubicBezTo>
                  <a:pt x="21" y="53"/>
                  <a:pt x="20" y="51"/>
                  <a:pt x="20" y="50"/>
                </a:cubicBezTo>
                <a:close/>
                <a:moveTo>
                  <a:pt x="10" y="93"/>
                </a:moveTo>
                <a:cubicBezTo>
                  <a:pt x="8" y="93"/>
                  <a:pt x="7" y="91"/>
                  <a:pt x="7" y="90"/>
                </a:cubicBezTo>
                <a:cubicBezTo>
                  <a:pt x="7" y="88"/>
                  <a:pt x="8" y="86"/>
                  <a:pt x="10" y="86"/>
                </a:cubicBezTo>
                <a:cubicBezTo>
                  <a:pt x="12" y="86"/>
                  <a:pt x="13" y="88"/>
                  <a:pt x="13" y="90"/>
                </a:cubicBezTo>
                <a:cubicBezTo>
                  <a:pt x="13" y="91"/>
                  <a:pt x="12" y="93"/>
                  <a:pt x="10" y="93"/>
                </a:cubicBezTo>
                <a:close/>
                <a:moveTo>
                  <a:pt x="40" y="119"/>
                </a:moveTo>
                <a:cubicBezTo>
                  <a:pt x="38" y="119"/>
                  <a:pt x="37" y="118"/>
                  <a:pt x="37" y="116"/>
                </a:cubicBezTo>
                <a:cubicBezTo>
                  <a:pt x="37" y="114"/>
                  <a:pt x="38" y="113"/>
                  <a:pt x="40" y="113"/>
                </a:cubicBezTo>
                <a:cubicBezTo>
                  <a:pt x="42" y="113"/>
                  <a:pt x="43" y="114"/>
                  <a:pt x="43" y="116"/>
                </a:cubicBezTo>
                <a:cubicBezTo>
                  <a:pt x="43" y="118"/>
                  <a:pt x="42" y="119"/>
                  <a:pt x="40" y="119"/>
                </a:cubicBezTo>
                <a:close/>
                <a:moveTo>
                  <a:pt x="10" y="133"/>
                </a:moveTo>
                <a:cubicBezTo>
                  <a:pt x="8" y="133"/>
                  <a:pt x="7" y="131"/>
                  <a:pt x="7" y="129"/>
                </a:cubicBezTo>
                <a:cubicBezTo>
                  <a:pt x="7" y="128"/>
                  <a:pt x="8" y="126"/>
                  <a:pt x="10" y="126"/>
                </a:cubicBezTo>
                <a:cubicBezTo>
                  <a:pt x="12" y="126"/>
                  <a:pt x="13" y="128"/>
                  <a:pt x="13" y="129"/>
                </a:cubicBezTo>
                <a:cubicBezTo>
                  <a:pt x="13" y="131"/>
                  <a:pt x="12" y="133"/>
                  <a:pt x="10" y="133"/>
                </a:cubicBezTo>
                <a:close/>
                <a:moveTo>
                  <a:pt x="10" y="188"/>
                </a:moveTo>
                <a:cubicBezTo>
                  <a:pt x="8" y="188"/>
                  <a:pt x="7" y="186"/>
                  <a:pt x="7" y="184"/>
                </a:cubicBezTo>
                <a:cubicBezTo>
                  <a:pt x="7" y="183"/>
                  <a:pt x="8" y="181"/>
                  <a:pt x="10" y="181"/>
                </a:cubicBezTo>
                <a:cubicBezTo>
                  <a:pt x="12" y="181"/>
                  <a:pt x="13" y="183"/>
                  <a:pt x="13" y="184"/>
                </a:cubicBezTo>
                <a:cubicBezTo>
                  <a:pt x="13" y="186"/>
                  <a:pt x="12" y="188"/>
                  <a:pt x="10" y="188"/>
                </a:cubicBezTo>
                <a:close/>
                <a:moveTo>
                  <a:pt x="18" y="215"/>
                </a:moveTo>
                <a:cubicBezTo>
                  <a:pt x="16" y="215"/>
                  <a:pt x="15" y="213"/>
                  <a:pt x="15" y="211"/>
                </a:cubicBezTo>
                <a:cubicBezTo>
                  <a:pt x="15" y="209"/>
                  <a:pt x="16" y="208"/>
                  <a:pt x="18" y="208"/>
                </a:cubicBezTo>
                <a:cubicBezTo>
                  <a:pt x="20" y="208"/>
                  <a:pt x="22" y="209"/>
                  <a:pt x="22" y="211"/>
                </a:cubicBezTo>
                <a:cubicBezTo>
                  <a:pt x="22" y="213"/>
                  <a:pt x="20" y="215"/>
                  <a:pt x="18" y="215"/>
                </a:cubicBezTo>
                <a:close/>
                <a:moveTo>
                  <a:pt x="63" y="226"/>
                </a:moveTo>
                <a:cubicBezTo>
                  <a:pt x="61" y="226"/>
                  <a:pt x="59" y="224"/>
                  <a:pt x="59" y="223"/>
                </a:cubicBezTo>
                <a:cubicBezTo>
                  <a:pt x="59" y="221"/>
                  <a:pt x="61" y="219"/>
                  <a:pt x="63" y="219"/>
                </a:cubicBezTo>
                <a:cubicBezTo>
                  <a:pt x="64" y="219"/>
                  <a:pt x="66" y="221"/>
                  <a:pt x="66" y="223"/>
                </a:cubicBezTo>
                <a:cubicBezTo>
                  <a:pt x="66" y="224"/>
                  <a:pt x="64" y="226"/>
                  <a:pt x="63" y="226"/>
                </a:cubicBezTo>
                <a:close/>
                <a:moveTo>
                  <a:pt x="83" y="251"/>
                </a:moveTo>
                <a:cubicBezTo>
                  <a:pt x="82" y="251"/>
                  <a:pt x="80" y="249"/>
                  <a:pt x="80" y="247"/>
                </a:cubicBezTo>
                <a:cubicBezTo>
                  <a:pt x="80" y="246"/>
                  <a:pt x="82" y="244"/>
                  <a:pt x="83" y="244"/>
                </a:cubicBezTo>
                <a:cubicBezTo>
                  <a:pt x="85" y="244"/>
                  <a:pt x="87" y="246"/>
                  <a:pt x="87" y="247"/>
                </a:cubicBezTo>
                <a:cubicBezTo>
                  <a:pt x="87" y="249"/>
                  <a:pt x="85" y="251"/>
                  <a:pt x="83" y="251"/>
                </a:cubicBezTo>
                <a:close/>
                <a:moveTo>
                  <a:pt x="130" y="252"/>
                </a:moveTo>
                <a:cubicBezTo>
                  <a:pt x="128" y="252"/>
                  <a:pt x="127" y="251"/>
                  <a:pt x="127" y="249"/>
                </a:cubicBezTo>
                <a:cubicBezTo>
                  <a:pt x="127" y="247"/>
                  <a:pt x="128" y="246"/>
                  <a:pt x="130" y="246"/>
                </a:cubicBezTo>
                <a:cubicBezTo>
                  <a:pt x="132" y="246"/>
                  <a:pt x="134" y="247"/>
                  <a:pt x="134" y="249"/>
                </a:cubicBezTo>
                <a:cubicBezTo>
                  <a:pt x="134" y="251"/>
                  <a:pt x="132" y="252"/>
                  <a:pt x="130" y="252"/>
                </a:cubicBezTo>
                <a:close/>
                <a:moveTo>
                  <a:pt x="177" y="252"/>
                </a:moveTo>
                <a:cubicBezTo>
                  <a:pt x="175" y="252"/>
                  <a:pt x="174" y="251"/>
                  <a:pt x="174" y="249"/>
                </a:cubicBezTo>
                <a:cubicBezTo>
                  <a:pt x="174" y="247"/>
                  <a:pt x="175" y="246"/>
                  <a:pt x="177" y="246"/>
                </a:cubicBezTo>
                <a:cubicBezTo>
                  <a:pt x="179" y="246"/>
                  <a:pt x="180" y="247"/>
                  <a:pt x="180" y="249"/>
                </a:cubicBezTo>
                <a:cubicBezTo>
                  <a:pt x="180" y="251"/>
                  <a:pt x="179" y="252"/>
                  <a:pt x="177" y="252"/>
                </a:cubicBezTo>
                <a:close/>
                <a:moveTo>
                  <a:pt x="207" y="223"/>
                </a:moveTo>
                <a:cubicBezTo>
                  <a:pt x="207" y="224"/>
                  <a:pt x="205" y="226"/>
                  <a:pt x="203" y="226"/>
                </a:cubicBezTo>
                <a:cubicBezTo>
                  <a:pt x="202" y="226"/>
                  <a:pt x="200" y="224"/>
                  <a:pt x="200" y="223"/>
                </a:cubicBezTo>
                <a:cubicBezTo>
                  <a:pt x="200" y="221"/>
                  <a:pt x="202" y="219"/>
                  <a:pt x="203" y="219"/>
                </a:cubicBezTo>
                <a:cubicBezTo>
                  <a:pt x="205" y="219"/>
                  <a:pt x="207" y="221"/>
                  <a:pt x="207" y="223"/>
                </a:cubicBezTo>
                <a:close/>
                <a:moveTo>
                  <a:pt x="254" y="206"/>
                </a:moveTo>
                <a:cubicBezTo>
                  <a:pt x="254" y="208"/>
                  <a:pt x="252" y="209"/>
                  <a:pt x="250" y="209"/>
                </a:cubicBezTo>
                <a:cubicBezTo>
                  <a:pt x="249" y="209"/>
                  <a:pt x="247" y="208"/>
                  <a:pt x="247" y="206"/>
                </a:cubicBezTo>
                <a:cubicBezTo>
                  <a:pt x="247" y="204"/>
                  <a:pt x="249" y="203"/>
                  <a:pt x="250" y="203"/>
                </a:cubicBezTo>
                <a:cubicBezTo>
                  <a:pt x="252" y="203"/>
                  <a:pt x="254" y="204"/>
                  <a:pt x="254" y="206"/>
                </a:cubicBezTo>
                <a:close/>
                <a:moveTo>
                  <a:pt x="250" y="163"/>
                </a:moveTo>
                <a:cubicBezTo>
                  <a:pt x="252" y="163"/>
                  <a:pt x="254" y="164"/>
                  <a:pt x="254" y="166"/>
                </a:cubicBezTo>
                <a:cubicBezTo>
                  <a:pt x="254" y="168"/>
                  <a:pt x="252" y="169"/>
                  <a:pt x="250" y="169"/>
                </a:cubicBezTo>
                <a:cubicBezTo>
                  <a:pt x="249" y="169"/>
                  <a:pt x="247" y="168"/>
                  <a:pt x="247" y="166"/>
                </a:cubicBezTo>
                <a:cubicBezTo>
                  <a:pt x="247" y="164"/>
                  <a:pt x="249" y="163"/>
                  <a:pt x="250" y="163"/>
                </a:cubicBezTo>
                <a:close/>
                <a:moveTo>
                  <a:pt x="230" y="136"/>
                </a:moveTo>
                <a:cubicBezTo>
                  <a:pt x="232" y="136"/>
                  <a:pt x="234" y="138"/>
                  <a:pt x="234" y="139"/>
                </a:cubicBezTo>
                <a:cubicBezTo>
                  <a:pt x="234" y="141"/>
                  <a:pt x="232" y="143"/>
                  <a:pt x="230" y="143"/>
                </a:cubicBezTo>
                <a:cubicBezTo>
                  <a:pt x="228" y="143"/>
                  <a:pt x="227" y="141"/>
                  <a:pt x="227" y="139"/>
                </a:cubicBezTo>
                <a:cubicBezTo>
                  <a:pt x="227" y="138"/>
                  <a:pt x="228" y="136"/>
                  <a:pt x="230" y="136"/>
                </a:cubicBezTo>
                <a:close/>
                <a:moveTo>
                  <a:pt x="194" y="191"/>
                </a:moveTo>
                <a:cubicBezTo>
                  <a:pt x="67" y="191"/>
                  <a:pt x="67" y="191"/>
                  <a:pt x="67" y="191"/>
                </a:cubicBezTo>
                <a:cubicBezTo>
                  <a:pt x="67" y="67"/>
                  <a:pt x="67" y="67"/>
                  <a:pt x="67" y="67"/>
                </a:cubicBezTo>
                <a:cubicBezTo>
                  <a:pt x="194" y="67"/>
                  <a:pt x="194" y="67"/>
                  <a:pt x="194" y="67"/>
                </a:cubicBezTo>
                <a:lnTo>
                  <a:pt x="194" y="191"/>
                </a:lnTo>
                <a:close/>
                <a:moveTo>
                  <a:pt x="254" y="126"/>
                </a:moveTo>
                <a:cubicBezTo>
                  <a:pt x="254" y="128"/>
                  <a:pt x="252" y="129"/>
                  <a:pt x="250" y="129"/>
                </a:cubicBezTo>
                <a:cubicBezTo>
                  <a:pt x="249" y="129"/>
                  <a:pt x="247" y="128"/>
                  <a:pt x="247" y="126"/>
                </a:cubicBezTo>
                <a:cubicBezTo>
                  <a:pt x="247" y="124"/>
                  <a:pt x="249" y="123"/>
                  <a:pt x="250" y="123"/>
                </a:cubicBezTo>
                <a:cubicBezTo>
                  <a:pt x="252" y="123"/>
                  <a:pt x="254" y="124"/>
                  <a:pt x="254" y="126"/>
                </a:cubicBezTo>
                <a:close/>
              </a:path>
            </a:pathLst>
          </a:custGeom>
          <a:solidFill>
            <a:srgbClr val="CC171E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6" name="Freeform 9"/>
          <p:cNvSpPr>
            <a:spLocks noEditPoints="1"/>
          </p:cNvSpPr>
          <p:nvPr/>
        </p:nvSpPr>
        <p:spPr bwMode="auto">
          <a:xfrm>
            <a:off x="8880115" y="4482438"/>
            <a:ext cx="580113" cy="444865"/>
          </a:xfrm>
          <a:custGeom>
            <a:avLst/>
            <a:gdLst>
              <a:gd name="T0" fmla="*/ 139 w 256"/>
              <a:gd name="T1" fmla="*/ 69 h 196"/>
              <a:gd name="T2" fmla="*/ 132 w 256"/>
              <a:gd name="T3" fmla="*/ 77 h 196"/>
              <a:gd name="T4" fmla="*/ 124 w 256"/>
              <a:gd name="T5" fmla="*/ 83 h 196"/>
              <a:gd name="T6" fmla="*/ 118 w 256"/>
              <a:gd name="T7" fmla="*/ 77 h 196"/>
              <a:gd name="T8" fmla="*/ 124 w 256"/>
              <a:gd name="T9" fmla="*/ 69 h 196"/>
              <a:gd name="T10" fmla="*/ 132 w 256"/>
              <a:gd name="T11" fmla="*/ 62 h 196"/>
              <a:gd name="T12" fmla="*/ 128 w 256"/>
              <a:gd name="T13" fmla="*/ 20 h 196"/>
              <a:gd name="T14" fmla="*/ 185 w 256"/>
              <a:gd name="T15" fmla="*/ 69 h 196"/>
              <a:gd name="T16" fmla="*/ 154 w 256"/>
              <a:gd name="T17" fmla="*/ 77 h 196"/>
              <a:gd name="T18" fmla="*/ 128 w 256"/>
              <a:gd name="T19" fmla="*/ 47 h 196"/>
              <a:gd name="T20" fmla="*/ 128 w 256"/>
              <a:gd name="T21" fmla="*/ 98 h 196"/>
              <a:gd name="T22" fmla="*/ 94 w 256"/>
              <a:gd name="T23" fmla="*/ 73 h 196"/>
              <a:gd name="T24" fmla="*/ 162 w 256"/>
              <a:gd name="T25" fmla="*/ 69 h 196"/>
              <a:gd name="T26" fmla="*/ 128 w 256"/>
              <a:gd name="T27" fmla="*/ 28 h 196"/>
              <a:gd name="T28" fmla="*/ 88 w 256"/>
              <a:gd name="T29" fmla="*/ 93 h 196"/>
              <a:gd name="T30" fmla="*/ 98 w 256"/>
              <a:gd name="T31" fmla="*/ 102 h 196"/>
              <a:gd name="T32" fmla="*/ 128 w 256"/>
              <a:gd name="T33" fmla="*/ 118 h 196"/>
              <a:gd name="T34" fmla="*/ 92 w 256"/>
              <a:gd name="T35" fmla="*/ 111 h 196"/>
              <a:gd name="T36" fmla="*/ 80 w 256"/>
              <a:gd name="T37" fmla="*/ 102 h 196"/>
              <a:gd name="T38" fmla="*/ 75 w 256"/>
              <a:gd name="T39" fmla="*/ 73 h 196"/>
              <a:gd name="T40" fmla="*/ 128 w 256"/>
              <a:gd name="T41" fmla="*/ 8 h 196"/>
              <a:gd name="T42" fmla="*/ 128 w 256"/>
              <a:gd name="T43" fmla="*/ 137 h 196"/>
              <a:gd name="T44" fmla="*/ 128 w 256"/>
              <a:gd name="T45" fmla="*/ 8 h 196"/>
              <a:gd name="T46" fmla="*/ 128 w 256"/>
              <a:gd name="T47" fmla="*/ 145 h 196"/>
              <a:gd name="T48" fmla="*/ 128 w 256"/>
              <a:gd name="T49" fmla="*/ 0 h 196"/>
              <a:gd name="T50" fmla="*/ 201 w 256"/>
              <a:gd name="T51" fmla="*/ 33 h 196"/>
              <a:gd name="T52" fmla="*/ 223 w 256"/>
              <a:gd name="T53" fmla="*/ 25 h 196"/>
              <a:gd name="T54" fmla="*/ 236 w 256"/>
              <a:gd name="T55" fmla="*/ 158 h 196"/>
              <a:gd name="T56" fmla="*/ 228 w 256"/>
              <a:gd name="T57" fmla="*/ 55 h 196"/>
              <a:gd name="T58" fmla="*/ 206 w 256"/>
              <a:gd name="T59" fmla="*/ 47 h 196"/>
              <a:gd name="T60" fmla="*/ 228 w 256"/>
              <a:gd name="T61" fmla="*/ 38 h 196"/>
              <a:gd name="T62" fmla="*/ 201 w 256"/>
              <a:gd name="T63" fmla="*/ 33 h 196"/>
              <a:gd name="T64" fmla="*/ 60 w 256"/>
              <a:gd name="T65" fmla="*/ 25 h 196"/>
              <a:gd name="T66" fmla="*/ 34 w 256"/>
              <a:gd name="T67" fmla="*/ 33 h 196"/>
              <a:gd name="T68" fmla="*/ 28 w 256"/>
              <a:gd name="T69" fmla="*/ 47 h 196"/>
              <a:gd name="T70" fmla="*/ 48 w 256"/>
              <a:gd name="T71" fmla="*/ 55 h 196"/>
              <a:gd name="T72" fmla="*/ 28 w 256"/>
              <a:gd name="T73" fmla="*/ 158 h 196"/>
              <a:gd name="T74" fmla="*/ 20 w 256"/>
              <a:gd name="T75" fmla="*/ 38 h 196"/>
              <a:gd name="T76" fmla="*/ 45 w 256"/>
              <a:gd name="T77" fmla="*/ 179 h 196"/>
              <a:gd name="T78" fmla="*/ 52 w 256"/>
              <a:gd name="T79" fmla="*/ 183 h 196"/>
              <a:gd name="T80" fmla="*/ 45 w 256"/>
              <a:gd name="T81" fmla="*/ 179 h 196"/>
              <a:gd name="T82" fmla="*/ 35 w 256"/>
              <a:gd name="T83" fmla="*/ 179 h 196"/>
              <a:gd name="T84" fmla="*/ 28 w 256"/>
              <a:gd name="T85" fmla="*/ 183 h 196"/>
              <a:gd name="T86" fmla="*/ 248 w 256"/>
              <a:gd name="T87" fmla="*/ 181 h 196"/>
              <a:gd name="T88" fmla="*/ 15 w 256"/>
              <a:gd name="T89" fmla="*/ 188 h 196"/>
              <a:gd name="T90" fmla="*/ 8 w 256"/>
              <a:gd name="T91" fmla="*/ 172 h 196"/>
              <a:gd name="T92" fmla="*/ 98 w 256"/>
              <a:gd name="T93" fmla="*/ 176 h 196"/>
              <a:gd name="T94" fmla="*/ 164 w 256"/>
              <a:gd name="T95" fmla="*/ 172 h 196"/>
              <a:gd name="T96" fmla="*/ 248 w 256"/>
              <a:gd name="T97" fmla="*/ 181 h 196"/>
              <a:gd name="T98" fmla="*/ 161 w 256"/>
              <a:gd name="T99" fmla="*/ 164 h 196"/>
              <a:gd name="T100" fmla="*/ 156 w 256"/>
              <a:gd name="T101" fmla="*/ 168 h 196"/>
              <a:gd name="T102" fmla="*/ 97 w 256"/>
              <a:gd name="T103" fmla="*/ 166 h 196"/>
              <a:gd name="T104" fmla="*/ 93 w 256"/>
              <a:gd name="T105" fmla="*/ 164 h 196"/>
              <a:gd name="T106" fmla="*/ 0 w 256"/>
              <a:gd name="T107" fmla="*/ 164 h 196"/>
              <a:gd name="T108" fmla="*/ 0 w 256"/>
              <a:gd name="T109" fmla="*/ 181 h 196"/>
              <a:gd name="T110" fmla="*/ 242 w 256"/>
              <a:gd name="T111" fmla="*/ 196 h 196"/>
              <a:gd name="T112" fmla="*/ 256 w 256"/>
              <a:gd name="T113" fmla="*/ 172 h 196"/>
              <a:gd name="T114" fmla="*/ 248 w 256"/>
              <a:gd name="T115" fmla="*/ 164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56" h="196">
                <a:moveTo>
                  <a:pt x="132" y="69"/>
                </a:moveTo>
                <a:cubicBezTo>
                  <a:pt x="139" y="69"/>
                  <a:pt x="139" y="69"/>
                  <a:pt x="139" y="69"/>
                </a:cubicBezTo>
                <a:cubicBezTo>
                  <a:pt x="139" y="77"/>
                  <a:pt x="139" y="77"/>
                  <a:pt x="139" y="77"/>
                </a:cubicBezTo>
                <a:cubicBezTo>
                  <a:pt x="132" y="77"/>
                  <a:pt x="132" y="77"/>
                  <a:pt x="132" y="77"/>
                </a:cubicBezTo>
                <a:cubicBezTo>
                  <a:pt x="132" y="83"/>
                  <a:pt x="132" y="83"/>
                  <a:pt x="132" y="83"/>
                </a:cubicBezTo>
                <a:cubicBezTo>
                  <a:pt x="124" y="83"/>
                  <a:pt x="124" y="83"/>
                  <a:pt x="124" y="83"/>
                </a:cubicBezTo>
                <a:cubicBezTo>
                  <a:pt x="124" y="77"/>
                  <a:pt x="124" y="77"/>
                  <a:pt x="124" y="77"/>
                </a:cubicBezTo>
                <a:cubicBezTo>
                  <a:pt x="118" y="77"/>
                  <a:pt x="118" y="77"/>
                  <a:pt x="118" y="77"/>
                </a:cubicBezTo>
                <a:cubicBezTo>
                  <a:pt x="118" y="69"/>
                  <a:pt x="118" y="69"/>
                  <a:pt x="118" y="69"/>
                </a:cubicBezTo>
                <a:cubicBezTo>
                  <a:pt x="124" y="69"/>
                  <a:pt x="124" y="69"/>
                  <a:pt x="124" y="69"/>
                </a:cubicBezTo>
                <a:cubicBezTo>
                  <a:pt x="124" y="62"/>
                  <a:pt x="124" y="62"/>
                  <a:pt x="124" y="62"/>
                </a:cubicBezTo>
                <a:cubicBezTo>
                  <a:pt x="132" y="62"/>
                  <a:pt x="132" y="62"/>
                  <a:pt x="132" y="62"/>
                </a:cubicBezTo>
                <a:lnTo>
                  <a:pt x="132" y="69"/>
                </a:lnTo>
                <a:close/>
                <a:moveTo>
                  <a:pt x="128" y="20"/>
                </a:moveTo>
                <a:cubicBezTo>
                  <a:pt x="156" y="20"/>
                  <a:pt x="179" y="41"/>
                  <a:pt x="181" y="69"/>
                </a:cubicBezTo>
                <a:cubicBezTo>
                  <a:pt x="185" y="69"/>
                  <a:pt x="185" y="69"/>
                  <a:pt x="185" y="69"/>
                </a:cubicBezTo>
                <a:cubicBezTo>
                  <a:pt x="185" y="77"/>
                  <a:pt x="185" y="77"/>
                  <a:pt x="185" y="77"/>
                </a:cubicBezTo>
                <a:cubicBezTo>
                  <a:pt x="154" y="77"/>
                  <a:pt x="154" y="77"/>
                  <a:pt x="154" y="77"/>
                </a:cubicBezTo>
                <a:cubicBezTo>
                  <a:pt x="154" y="73"/>
                  <a:pt x="154" y="73"/>
                  <a:pt x="154" y="73"/>
                </a:cubicBezTo>
                <a:cubicBezTo>
                  <a:pt x="154" y="58"/>
                  <a:pt x="142" y="47"/>
                  <a:pt x="128" y="47"/>
                </a:cubicBezTo>
                <a:cubicBezTo>
                  <a:pt x="114" y="47"/>
                  <a:pt x="102" y="58"/>
                  <a:pt x="102" y="73"/>
                </a:cubicBezTo>
                <a:cubicBezTo>
                  <a:pt x="102" y="87"/>
                  <a:pt x="114" y="98"/>
                  <a:pt x="128" y="98"/>
                </a:cubicBezTo>
                <a:cubicBezTo>
                  <a:pt x="128" y="106"/>
                  <a:pt x="128" y="106"/>
                  <a:pt x="128" y="106"/>
                </a:cubicBezTo>
                <a:cubicBezTo>
                  <a:pt x="110" y="106"/>
                  <a:pt x="94" y="91"/>
                  <a:pt x="94" y="73"/>
                </a:cubicBezTo>
                <a:cubicBezTo>
                  <a:pt x="94" y="54"/>
                  <a:pt x="110" y="39"/>
                  <a:pt x="128" y="39"/>
                </a:cubicBezTo>
                <a:cubicBezTo>
                  <a:pt x="145" y="39"/>
                  <a:pt x="160" y="52"/>
                  <a:pt x="162" y="69"/>
                </a:cubicBezTo>
                <a:cubicBezTo>
                  <a:pt x="173" y="69"/>
                  <a:pt x="173" y="69"/>
                  <a:pt x="173" y="69"/>
                </a:cubicBezTo>
                <a:cubicBezTo>
                  <a:pt x="171" y="46"/>
                  <a:pt x="152" y="28"/>
                  <a:pt x="128" y="28"/>
                </a:cubicBezTo>
                <a:cubicBezTo>
                  <a:pt x="103" y="28"/>
                  <a:pt x="83" y="48"/>
                  <a:pt x="83" y="73"/>
                </a:cubicBezTo>
                <a:cubicBezTo>
                  <a:pt x="83" y="80"/>
                  <a:pt x="85" y="87"/>
                  <a:pt x="88" y="93"/>
                </a:cubicBezTo>
                <a:cubicBezTo>
                  <a:pt x="88" y="93"/>
                  <a:pt x="89" y="93"/>
                  <a:pt x="89" y="93"/>
                </a:cubicBezTo>
                <a:cubicBezTo>
                  <a:pt x="94" y="93"/>
                  <a:pt x="98" y="97"/>
                  <a:pt x="98" y="102"/>
                </a:cubicBezTo>
                <a:cubicBezTo>
                  <a:pt x="98" y="103"/>
                  <a:pt x="98" y="105"/>
                  <a:pt x="98" y="106"/>
                </a:cubicBezTo>
                <a:cubicBezTo>
                  <a:pt x="106" y="113"/>
                  <a:pt x="116" y="118"/>
                  <a:pt x="128" y="118"/>
                </a:cubicBezTo>
                <a:cubicBezTo>
                  <a:pt x="128" y="126"/>
                  <a:pt x="128" y="126"/>
                  <a:pt x="128" y="126"/>
                </a:cubicBezTo>
                <a:cubicBezTo>
                  <a:pt x="114" y="126"/>
                  <a:pt x="101" y="120"/>
                  <a:pt x="92" y="111"/>
                </a:cubicBezTo>
                <a:cubicBezTo>
                  <a:pt x="91" y="111"/>
                  <a:pt x="90" y="111"/>
                  <a:pt x="89" y="111"/>
                </a:cubicBezTo>
                <a:cubicBezTo>
                  <a:pt x="84" y="111"/>
                  <a:pt x="80" y="107"/>
                  <a:pt x="80" y="102"/>
                </a:cubicBezTo>
                <a:cubicBezTo>
                  <a:pt x="80" y="100"/>
                  <a:pt x="80" y="99"/>
                  <a:pt x="81" y="97"/>
                </a:cubicBezTo>
                <a:cubicBezTo>
                  <a:pt x="77" y="90"/>
                  <a:pt x="75" y="82"/>
                  <a:pt x="75" y="73"/>
                </a:cubicBezTo>
                <a:cubicBezTo>
                  <a:pt x="75" y="43"/>
                  <a:pt x="99" y="20"/>
                  <a:pt x="128" y="20"/>
                </a:cubicBezTo>
                <a:moveTo>
                  <a:pt x="128" y="8"/>
                </a:moveTo>
                <a:cubicBezTo>
                  <a:pt x="164" y="8"/>
                  <a:pt x="192" y="37"/>
                  <a:pt x="192" y="73"/>
                </a:cubicBezTo>
                <a:cubicBezTo>
                  <a:pt x="192" y="108"/>
                  <a:pt x="164" y="137"/>
                  <a:pt x="128" y="137"/>
                </a:cubicBezTo>
                <a:cubicBezTo>
                  <a:pt x="93" y="137"/>
                  <a:pt x="64" y="108"/>
                  <a:pt x="64" y="73"/>
                </a:cubicBezTo>
                <a:cubicBezTo>
                  <a:pt x="64" y="37"/>
                  <a:pt x="93" y="8"/>
                  <a:pt x="128" y="8"/>
                </a:cubicBezTo>
                <a:moveTo>
                  <a:pt x="56" y="73"/>
                </a:moveTo>
                <a:cubicBezTo>
                  <a:pt x="56" y="112"/>
                  <a:pt x="88" y="145"/>
                  <a:pt x="128" y="145"/>
                </a:cubicBezTo>
                <a:cubicBezTo>
                  <a:pt x="168" y="145"/>
                  <a:pt x="200" y="112"/>
                  <a:pt x="200" y="73"/>
                </a:cubicBezTo>
                <a:cubicBezTo>
                  <a:pt x="200" y="33"/>
                  <a:pt x="168" y="0"/>
                  <a:pt x="128" y="0"/>
                </a:cubicBezTo>
                <a:cubicBezTo>
                  <a:pt x="88" y="0"/>
                  <a:pt x="56" y="33"/>
                  <a:pt x="56" y="73"/>
                </a:cubicBezTo>
                <a:moveTo>
                  <a:pt x="201" y="33"/>
                </a:moveTo>
                <a:cubicBezTo>
                  <a:pt x="199" y="30"/>
                  <a:pt x="198" y="27"/>
                  <a:pt x="196" y="25"/>
                </a:cubicBezTo>
                <a:cubicBezTo>
                  <a:pt x="223" y="25"/>
                  <a:pt x="223" y="25"/>
                  <a:pt x="223" y="25"/>
                </a:cubicBezTo>
                <a:cubicBezTo>
                  <a:pt x="230" y="25"/>
                  <a:pt x="236" y="31"/>
                  <a:pt x="236" y="38"/>
                </a:cubicBezTo>
                <a:cubicBezTo>
                  <a:pt x="236" y="158"/>
                  <a:pt x="236" y="158"/>
                  <a:pt x="236" y="158"/>
                </a:cubicBezTo>
                <a:cubicBezTo>
                  <a:pt x="228" y="158"/>
                  <a:pt x="228" y="158"/>
                  <a:pt x="228" y="158"/>
                </a:cubicBezTo>
                <a:cubicBezTo>
                  <a:pt x="228" y="55"/>
                  <a:pt x="228" y="55"/>
                  <a:pt x="228" y="55"/>
                </a:cubicBezTo>
                <a:cubicBezTo>
                  <a:pt x="208" y="55"/>
                  <a:pt x="208" y="55"/>
                  <a:pt x="208" y="55"/>
                </a:cubicBezTo>
                <a:cubicBezTo>
                  <a:pt x="208" y="52"/>
                  <a:pt x="207" y="50"/>
                  <a:pt x="206" y="47"/>
                </a:cubicBezTo>
                <a:cubicBezTo>
                  <a:pt x="228" y="47"/>
                  <a:pt x="228" y="47"/>
                  <a:pt x="228" y="47"/>
                </a:cubicBezTo>
                <a:cubicBezTo>
                  <a:pt x="228" y="38"/>
                  <a:pt x="228" y="38"/>
                  <a:pt x="228" y="38"/>
                </a:cubicBezTo>
                <a:cubicBezTo>
                  <a:pt x="228" y="35"/>
                  <a:pt x="226" y="33"/>
                  <a:pt x="223" y="33"/>
                </a:cubicBezTo>
                <a:lnTo>
                  <a:pt x="201" y="33"/>
                </a:lnTo>
                <a:close/>
                <a:moveTo>
                  <a:pt x="34" y="25"/>
                </a:moveTo>
                <a:cubicBezTo>
                  <a:pt x="60" y="25"/>
                  <a:pt x="60" y="25"/>
                  <a:pt x="60" y="25"/>
                </a:cubicBezTo>
                <a:cubicBezTo>
                  <a:pt x="59" y="27"/>
                  <a:pt x="57" y="30"/>
                  <a:pt x="56" y="33"/>
                </a:cubicBezTo>
                <a:cubicBezTo>
                  <a:pt x="34" y="33"/>
                  <a:pt x="34" y="33"/>
                  <a:pt x="34" y="33"/>
                </a:cubicBezTo>
                <a:cubicBezTo>
                  <a:pt x="31" y="33"/>
                  <a:pt x="28" y="35"/>
                  <a:pt x="28" y="38"/>
                </a:cubicBezTo>
                <a:cubicBezTo>
                  <a:pt x="28" y="47"/>
                  <a:pt x="28" y="47"/>
                  <a:pt x="28" y="47"/>
                </a:cubicBezTo>
                <a:cubicBezTo>
                  <a:pt x="50" y="47"/>
                  <a:pt x="50" y="47"/>
                  <a:pt x="50" y="47"/>
                </a:cubicBezTo>
                <a:cubicBezTo>
                  <a:pt x="49" y="50"/>
                  <a:pt x="48" y="52"/>
                  <a:pt x="48" y="55"/>
                </a:cubicBezTo>
                <a:cubicBezTo>
                  <a:pt x="28" y="55"/>
                  <a:pt x="28" y="55"/>
                  <a:pt x="28" y="55"/>
                </a:cubicBezTo>
                <a:cubicBezTo>
                  <a:pt x="28" y="158"/>
                  <a:pt x="28" y="158"/>
                  <a:pt x="28" y="158"/>
                </a:cubicBezTo>
                <a:cubicBezTo>
                  <a:pt x="20" y="158"/>
                  <a:pt x="20" y="158"/>
                  <a:pt x="20" y="158"/>
                </a:cubicBezTo>
                <a:cubicBezTo>
                  <a:pt x="20" y="38"/>
                  <a:pt x="20" y="38"/>
                  <a:pt x="20" y="38"/>
                </a:cubicBezTo>
                <a:cubicBezTo>
                  <a:pt x="20" y="31"/>
                  <a:pt x="26" y="25"/>
                  <a:pt x="34" y="25"/>
                </a:cubicBezTo>
                <a:moveTo>
                  <a:pt x="45" y="179"/>
                </a:moveTo>
                <a:cubicBezTo>
                  <a:pt x="52" y="179"/>
                  <a:pt x="52" y="179"/>
                  <a:pt x="52" y="179"/>
                </a:cubicBezTo>
                <a:cubicBezTo>
                  <a:pt x="52" y="183"/>
                  <a:pt x="52" y="183"/>
                  <a:pt x="52" y="183"/>
                </a:cubicBezTo>
                <a:cubicBezTo>
                  <a:pt x="45" y="183"/>
                  <a:pt x="45" y="183"/>
                  <a:pt x="45" y="183"/>
                </a:cubicBezTo>
                <a:lnTo>
                  <a:pt x="45" y="179"/>
                </a:lnTo>
                <a:close/>
                <a:moveTo>
                  <a:pt x="28" y="179"/>
                </a:moveTo>
                <a:cubicBezTo>
                  <a:pt x="35" y="179"/>
                  <a:pt x="35" y="179"/>
                  <a:pt x="35" y="179"/>
                </a:cubicBezTo>
                <a:cubicBezTo>
                  <a:pt x="35" y="183"/>
                  <a:pt x="35" y="183"/>
                  <a:pt x="35" y="183"/>
                </a:cubicBezTo>
                <a:cubicBezTo>
                  <a:pt x="28" y="183"/>
                  <a:pt x="28" y="183"/>
                  <a:pt x="28" y="183"/>
                </a:cubicBezTo>
                <a:lnTo>
                  <a:pt x="28" y="179"/>
                </a:lnTo>
                <a:close/>
                <a:moveTo>
                  <a:pt x="248" y="181"/>
                </a:moveTo>
                <a:cubicBezTo>
                  <a:pt x="248" y="185"/>
                  <a:pt x="245" y="188"/>
                  <a:pt x="242" y="188"/>
                </a:cubicBezTo>
                <a:cubicBezTo>
                  <a:pt x="15" y="188"/>
                  <a:pt x="15" y="188"/>
                  <a:pt x="15" y="188"/>
                </a:cubicBezTo>
                <a:cubicBezTo>
                  <a:pt x="11" y="188"/>
                  <a:pt x="8" y="185"/>
                  <a:pt x="8" y="181"/>
                </a:cubicBezTo>
                <a:cubicBezTo>
                  <a:pt x="8" y="172"/>
                  <a:pt x="8" y="172"/>
                  <a:pt x="8" y="172"/>
                </a:cubicBezTo>
                <a:cubicBezTo>
                  <a:pt x="93" y="172"/>
                  <a:pt x="93" y="172"/>
                  <a:pt x="93" y="172"/>
                </a:cubicBezTo>
                <a:cubicBezTo>
                  <a:pt x="98" y="176"/>
                  <a:pt x="98" y="176"/>
                  <a:pt x="98" y="176"/>
                </a:cubicBezTo>
                <a:cubicBezTo>
                  <a:pt x="158" y="176"/>
                  <a:pt x="158" y="176"/>
                  <a:pt x="158" y="176"/>
                </a:cubicBezTo>
                <a:cubicBezTo>
                  <a:pt x="164" y="172"/>
                  <a:pt x="164" y="172"/>
                  <a:pt x="164" y="172"/>
                </a:cubicBezTo>
                <a:cubicBezTo>
                  <a:pt x="248" y="172"/>
                  <a:pt x="248" y="172"/>
                  <a:pt x="248" y="172"/>
                </a:cubicBezTo>
                <a:lnTo>
                  <a:pt x="248" y="181"/>
                </a:lnTo>
                <a:close/>
                <a:moveTo>
                  <a:pt x="164" y="164"/>
                </a:moveTo>
                <a:cubicBezTo>
                  <a:pt x="161" y="164"/>
                  <a:pt x="161" y="164"/>
                  <a:pt x="161" y="164"/>
                </a:cubicBezTo>
                <a:cubicBezTo>
                  <a:pt x="159" y="166"/>
                  <a:pt x="159" y="166"/>
                  <a:pt x="159" y="166"/>
                </a:cubicBezTo>
                <a:cubicBezTo>
                  <a:pt x="156" y="168"/>
                  <a:pt x="156" y="168"/>
                  <a:pt x="156" y="168"/>
                </a:cubicBezTo>
                <a:cubicBezTo>
                  <a:pt x="101" y="168"/>
                  <a:pt x="101" y="168"/>
                  <a:pt x="101" y="168"/>
                </a:cubicBezTo>
                <a:cubicBezTo>
                  <a:pt x="97" y="166"/>
                  <a:pt x="97" y="166"/>
                  <a:pt x="97" y="166"/>
                </a:cubicBezTo>
                <a:cubicBezTo>
                  <a:pt x="95" y="164"/>
                  <a:pt x="95" y="164"/>
                  <a:pt x="95" y="164"/>
                </a:cubicBezTo>
                <a:cubicBezTo>
                  <a:pt x="93" y="164"/>
                  <a:pt x="93" y="164"/>
                  <a:pt x="93" y="164"/>
                </a:cubicBezTo>
                <a:cubicBezTo>
                  <a:pt x="8" y="164"/>
                  <a:pt x="8" y="164"/>
                  <a:pt x="8" y="164"/>
                </a:cubicBezTo>
                <a:cubicBezTo>
                  <a:pt x="0" y="164"/>
                  <a:pt x="0" y="164"/>
                  <a:pt x="0" y="164"/>
                </a:cubicBezTo>
                <a:cubicBezTo>
                  <a:pt x="0" y="172"/>
                  <a:pt x="0" y="172"/>
                  <a:pt x="0" y="172"/>
                </a:cubicBezTo>
                <a:cubicBezTo>
                  <a:pt x="0" y="181"/>
                  <a:pt x="0" y="181"/>
                  <a:pt x="0" y="181"/>
                </a:cubicBezTo>
                <a:cubicBezTo>
                  <a:pt x="0" y="189"/>
                  <a:pt x="7" y="196"/>
                  <a:pt x="15" y="196"/>
                </a:cubicBezTo>
                <a:cubicBezTo>
                  <a:pt x="242" y="196"/>
                  <a:pt x="242" y="196"/>
                  <a:pt x="242" y="196"/>
                </a:cubicBezTo>
                <a:cubicBezTo>
                  <a:pt x="250" y="196"/>
                  <a:pt x="256" y="189"/>
                  <a:pt x="256" y="181"/>
                </a:cubicBezTo>
                <a:cubicBezTo>
                  <a:pt x="256" y="172"/>
                  <a:pt x="256" y="172"/>
                  <a:pt x="256" y="172"/>
                </a:cubicBezTo>
                <a:cubicBezTo>
                  <a:pt x="256" y="164"/>
                  <a:pt x="256" y="164"/>
                  <a:pt x="256" y="164"/>
                </a:cubicBezTo>
                <a:cubicBezTo>
                  <a:pt x="248" y="164"/>
                  <a:pt x="248" y="164"/>
                  <a:pt x="248" y="164"/>
                </a:cubicBezTo>
                <a:lnTo>
                  <a:pt x="164" y="164"/>
                </a:lnTo>
                <a:close/>
              </a:path>
            </a:pathLst>
          </a:custGeom>
          <a:solidFill>
            <a:srgbClr val="CC171E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27" name="Rectangle 12"/>
          <p:cNvSpPr/>
          <p:nvPr/>
        </p:nvSpPr>
        <p:spPr>
          <a:xfrm>
            <a:off x="9460228" y="1265215"/>
            <a:ext cx="2551217" cy="80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Slab" pitchFamily="2" charset="0"/>
                <a:ea typeface="Roboto Slab" pitchFamily="2" charset="0"/>
                <a:cs typeface="Arial" panose="020B0604020202020204" pitchFamily="34" charset="0"/>
              </a:rPr>
              <a:t>PT Network Attack Discovery</a:t>
            </a:r>
          </a:p>
        </p:txBody>
      </p:sp>
      <p:sp>
        <p:nvSpPr>
          <p:cNvPr id="28" name="Rectangle 40"/>
          <p:cNvSpPr/>
          <p:nvPr/>
        </p:nvSpPr>
        <p:spPr>
          <a:xfrm>
            <a:off x="9460228" y="4331440"/>
            <a:ext cx="2551217" cy="80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Slab" pitchFamily="2" charset="0"/>
                <a:ea typeface="Roboto Slab" pitchFamily="2" charset="0"/>
                <a:cs typeface="Arial" panose="020B0604020202020204" pitchFamily="34" charset="0"/>
              </a:rPr>
              <a:t>PT MultiScanner</a:t>
            </a:r>
          </a:p>
        </p:txBody>
      </p:sp>
      <p:sp>
        <p:nvSpPr>
          <p:cNvPr id="12" name="Заголовок 2"/>
          <p:cNvSpPr>
            <a:spLocks noGrp="1"/>
          </p:cNvSpPr>
          <p:nvPr/>
        </p:nvSpPr>
        <p:spPr>
          <a:xfrm>
            <a:off x="263525" y="262088"/>
            <a:ext cx="7214127" cy="395137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endParaRPr lang="ru-RU" dirty="0"/>
          </a:p>
        </p:txBody>
      </p:sp>
      <p:sp>
        <p:nvSpPr>
          <p:cNvPr id="13" name="Rectangle 12"/>
          <p:cNvSpPr/>
          <p:nvPr/>
        </p:nvSpPr>
        <p:spPr>
          <a:xfrm>
            <a:off x="9460228" y="2072215"/>
            <a:ext cx="2551217" cy="80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Slab" pitchFamily="2" charset="0"/>
                <a:ea typeface="Roboto Slab" pitchFamily="2" charset="0"/>
                <a:cs typeface="Arial" panose="020B0604020202020204" pitchFamily="34" charset="0"/>
              </a:rPr>
              <a:t>PT ISIM</a:t>
            </a:r>
          </a:p>
        </p:txBody>
      </p:sp>
      <p:sp>
        <p:nvSpPr>
          <p:cNvPr id="15" name="Rectangle 12"/>
          <p:cNvSpPr/>
          <p:nvPr/>
        </p:nvSpPr>
        <p:spPr>
          <a:xfrm>
            <a:off x="9460228" y="3010025"/>
            <a:ext cx="2551217" cy="515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Slab" pitchFamily="2" charset="0"/>
                <a:ea typeface="Roboto Slab" pitchFamily="2" charset="0"/>
                <a:cs typeface="Arial" panose="020B0604020202020204" pitchFamily="34" charset="0"/>
              </a:rPr>
              <a:t>PT Application Firewall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6194" y="2194418"/>
            <a:ext cx="598314" cy="56259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6195" y="2939421"/>
            <a:ext cx="584659" cy="550013"/>
          </a:xfrm>
          <a:prstGeom prst="rect">
            <a:avLst/>
          </a:prstGeom>
        </p:spPr>
      </p:pic>
      <p:sp>
        <p:nvSpPr>
          <p:cNvPr id="7" name="Рисунок 6"/>
          <p:cNvSpPr>
            <a:spLocks noGrp="1"/>
          </p:cNvSpPr>
          <p:nvPr>
            <p:ph type="pic" sz="quarter" idx="13"/>
          </p:nvPr>
        </p:nvSpPr>
        <p:spPr>
          <a:xfrm>
            <a:off x="695324" y="387350"/>
            <a:ext cx="7041217" cy="515938"/>
          </a:xfrm>
        </p:spPr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Покрытие требований ФСТЭК России</a:t>
            </a: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7328693" y="4734940"/>
            <a:ext cx="1337882" cy="0"/>
          </a:xfrm>
          <a:prstGeom prst="straightConnector1">
            <a:avLst/>
          </a:prstGeom>
          <a:ln w="28575" cap="rnd">
            <a:solidFill>
              <a:schemeClr val="tx1">
                <a:lumMod val="75000"/>
                <a:lumOff val="25000"/>
              </a:schemeClr>
            </a:solidFill>
            <a:prstDash val="sysDot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851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Прямоугольник 44"/>
          <p:cNvSpPr/>
          <p:nvPr/>
        </p:nvSpPr>
        <p:spPr>
          <a:xfrm>
            <a:off x="6510864" y="4450392"/>
            <a:ext cx="5340672" cy="7307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510864" y="2760750"/>
            <a:ext cx="5340672" cy="9370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93407" y="3216028"/>
            <a:ext cx="5340672" cy="5221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93407" y="1883122"/>
            <a:ext cx="5340672" cy="5221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01261" y="1901228"/>
            <a:ext cx="5340672" cy="5221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09611" y="995733"/>
            <a:ext cx="58217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ФСБ России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7818" y="995733"/>
            <a:ext cx="58217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ФСТЭК России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695324" y="387350"/>
            <a:ext cx="8387031" cy="515938"/>
          </a:xfrm>
        </p:spPr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Соответствие требованиям ФСБ России и ФСТЭК России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93408" y="1871448"/>
            <a:ext cx="5449833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hlinkClick r:id="rId3"/>
              </a:rPr>
              <a:t>Приказ ФСТЭК России №235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к созданию систем безопасности значимых объектов</a:t>
            </a:r>
          </a:p>
          <a:p>
            <a:pPr>
              <a:lnSpc>
                <a:spcPct val="90000"/>
              </a:lnSpc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 части выявления уязвимостей и обеспечения функционирования системы безопасности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93408" y="3196996"/>
            <a:ext cx="5449833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hlinkClick r:id="rId4"/>
              </a:rPr>
              <a:t>Приказ ФСТЭК России №239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к обеспечению безопасности значимых объектов</a:t>
            </a:r>
          </a:p>
          <a:p>
            <a:pPr>
              <a:lnSpc>
                <a:spcPct val="90000"/>
              </a:lnSpc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 части аудита безопасности, антивирусной защиты </a:t>
            </a:r>
            <a:b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на потоке, обнаружения вторжений, анализа сетевого трафика, выявления и реагирования на инциденты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501262" y="1881608"/>
            <a:ext cx="521009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Методические рекомендации по построению центров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ГосСОПКА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 части реализации функций центра ГосСОПКА</a:t>
            </a:r>
          </a:p>
        </p:txBody>
      </p:sp>
      <p:grpSp>
        <p:nvGrpSpPr>
          <p:cNvPr id="37" name="Группа 36"/>
          <p:cNvGrpSpPr/>
          <p:nvPr/>
        </p:nvGrpSpPr>
        <p:grpSpPr>
          <a:xfrm>
            <a:off x="489516" y="1362596"/>
            <a:ext cx="198105" cy="1980000"/>
            <a:chOff x="367119" y="1362596"/>
            <a:chExt cx="198105" cy="1980000"/>
          </a:xfrm>
        </p:grpSpPr>
        <p:grpSp>
          <p:nvGrpSpPr>
            <p:cNvPr id="33" name="Группа 32"/>
            <p:cNvGrpSpPr/>
            <p:nvPr/>
          </p:nvGrpSpPr>
          <p:grpSpPr>
            <a:xfrm>
              <a:off x="367119" y="1362596"/>
              <a:ext cx="198105" cy="1980000"/>
              <a:chOff x="367119" y="1362596"/>
              <a:chExt cx="198105" cy="1980000"/>
            </a:xfrm>
          </p:grpSpPr>
          <p:cxnSp>
            <p:nvCxnSpPr>
              <p:cNvPr id="29" name="Прямая соединительная линия 28"/>
              <p:cNvCxnSpPr/>
              <p:nvPr/>
            </p:nvCxnSpPr>
            <p:spPr>
              <a:xfrm>
                <a:off x="367119" y="1362596"/>
                <a:ext cx="0" cy="1980000"/>
              </a:xfrm>
              <a:prstGeom prst="line">
                <a:avLst/>
              </a:prstGeom>
              <a:ln w="19050">
                <a:solidFill>
                  <a:schemeClr val="bg1">
                    <a:lumMod val="9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единительная линия 29"/>
              <p:cNvCxnSpPr/>
              <p:nvPr/>
            </p:nvCxnSpPr>
            <p:spPr>
              <a:xfrm>
                <a:off x="385224" y="1997869"/>
                <a:ext cx="180000" cy="0"/>
              </a:xfrm>
              <a:prstGeom prst="line">
                <a:avLst/>
              </a:prstGeom>
              <a:ln w="19050">
                <a:solidFill>
                  <a:schemeClr val="bg1">
                    <a:lumMod val="95000"/>
                  </a:schemeClr>
                </a:solidFill>
                <a:prstDash val="sysDot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единительная линия 30"/>
              <p:cNvCxnSpPr/>
              <p:nvPr/>
            </p:nvCxnSpPr>
            <p:spPr>
              <a:xfrm>
                <a:off x="385224" y="3320029"/>
                <a:ext cx="180000" cy="0"/>
              </a:xfrm>
              <a:prstGeom prst="line">
                <a:avLst/>
              </a:prstGeom>
              <a:ln w="19050">
                <a:solidFill>
                  <a:schemeClr val="bg1">
                    <a:lumMod val="95000"/>
                  </a:schemeClr>
                </a:solidFill>
                <a:prstDash val="sysDot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4" name="Прямая соединительная линия 33"/>
            <p:cNvCxnSpPr/>
            <p:nvPr/>
          </p:nvCxnSpPr>
          <p:spPr>
            <a:xfrm>
              <a:off x="383721" y="1371675"/>
              <a:ext cx="180000" cy="0"/>
            </a:xfrm>
            <a:prstGeom prst="line">
              <a:avLst/>
            </a:prstGeom>
            <a:ln w="19050">
              <a:solidFill>
                <a:schemeClr val="bg1">
                  <a:lumMod val="95000"/>
                </a:schemeClr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Прямоугольник 41"/>
          <p:cNvSpPr/>
          <p:nvPr/>
        </p:nvSpPr>
        <p:spPr>
          <a:xfrm>
            <a:off x="6493869" y="2742232"/>
            <a:ext cx="5086321" cy="183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hlinkClick r:id="rId5"/>
              </a:rPr>
              <a:t>Приказ ФСБ России № 367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об утверждении Перечня информации, представляемой в ГосСОПКА, и Порядка представления информации в ГосСОПКА</a:t>
            </a:r>
          </a:p>
          <a:p>
            <a:pPr>
              <a:lnSpc>
                <a:spcPct val="90000"/>
              </a:lnSpc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 части подключения к технической инфраструктуре НКЦКИ и обмена информацией об инцидентах </a:t>
            </a:r>
            <a:b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 соответствии с определенными НКЦКИ форматами</a:t>
            </a:r>
          </a:p>
          <a:p>
            <a:pPr>
              <a:lnSpc>
                <a:spcPct val="90000"/>
              </a:lnSpc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493869" y="4450391"/>
            <a:ext cx="5562719" cy="13942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hlinkClick r:id="rId6"/>
              </a:rPr>
              <a:t>Приказ ФСБ России № 368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об утверждении </a:t>
            </a:r>
            <a:b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Порядка обмена информацией о компьютерных инцидентах</a:t>
            </a:r>
          </a:p>
          <a:p>
            <a:pPr>
              <a:lnSpc>
                <a:spcPct val="90000"/>
              </a:lnSpc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 части взаимодействия с НКЦКИ через техническую инфраструктуру</a:t>
            </a:r>
          </a:p>
          <a:p>
            <a:pPr>
              <a:lnSpc>
                <a:spcPct val="90000"/>
              </a:lnSpc>
            </a:pP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501261" y="5730988"/>
            <a:ext cx="5340672" cy="32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501262" y="5712076"/>
            <a:ext cx="55988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hlinkClick r:id="rId7"/>
              </a:rPr>
              <a:t>Требования к средствам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ГосСОПКА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  <a:p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 части анализа событий безопасности, выявления инцидентов, выявления уязвимостей, взаимодействия 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 НКЦКИ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1162924" y="5643364"/>
            <a:ext cx="736607" cy="26416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latin typeface="Roboto" panose="02000000000000000000" pitchFamily="2" charset="0"/>
                <a:ea typeface="Roboto" panose="02000000000000000000" pitchFamily="2" charset="0"/>
              </a:rPr>
              <a:t>проект</a:t>
            </a:r>
          </a:p>
        </p:txBody>
      </p:sp>
      <p:grpSp>
        <p:nvGrpSpPr>
          <p:cNvPr id="27" name="Группа 26"/>
          <p:cNvGrpSpPr/>
          <p:nvPr/>
        </p:nvGrpSpPr>
        <p:grpSpPr>
          <a:xfrm>
            <a:off x="6303367" y="1362608"/>
            <a:ext cx="207105" cy="4544921"/>
            <a:chOff x="6303367" y="1362608"/>
            <a:chExt cx="207105" cy="4544921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6303367" y="1362608"/>
              <a:ext cx="190502" cy="4544921"/>
              <a:chOff x="6303367" y="1362608"/>
              <a:chExt cx="190502" cy="4544921"/>
            </a:xfrm>
          </p:grpSpPr>
          <p:cxnSp>
            <p:nvCxnSpPr>
              <p:cNvPr id="35" name="Прямая соединительная линия 34"/>
              <p:cNvCxnSpPr/>
              <p:nvPr/>
            </p:nvCxnSpPr>
            <p:spPr>
              <a:xfrm>
                <a:off x="6306974" y="1362608"/>
                <a:ext cx="0" cy="4544921"/>
              </a:xfrm>
              <a:prstGeom prst="line">
                <a:avLst/>
              </a:prstGeom>
              <a:ln w="19050">
                <a:solidFill>
                  <a:schemeClr val="bg1">
                    <a:lumMod val="9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Прямая соединительная линия 35"/>
              <p:cNvCxnSpPr/>
              <p:nvPr/>
            </p:nvCxnSpPr>
            <p:spPr>
              <a:xfrm>
                <a:off x="6313869" y="1997869"/>
                <a:ext cx="180000" cy="0"/>
              </a:xfrm>
              <a:prstGeom prst="line">
                <a:avLst/>
              </a:prstGeom>
              <a:ln w="19050">
                <a:solidFill>
                  <a:schemeClr val="bg1">
                    <a:lumMod val="95000"/>
                  </a:schemeClr>
                </a:solidFill>
                <a:prstDash val="sysDot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Прямая соединительная линия 37"/>
              <p:cNvCxnSpPr/>
              <p:nvPr/>
            </p:nvCxnSpPr>
            <p:spPr>
              <a:xfrm>
                <a:off x="6313869" y="2903570"/>
                <a:ext cx="180000" cy="0"/>
              </a:xfrm>
              <a:prstGeom prst="line">
                <a:avLst/>
              </a:prstGeom>
              <a:ln w="19050">
                <a:solidFill>
                  <a:schemeClr val="bg1">
                    <a:lumMod val="95000"/>
                  </a:schemeClr>
                </a:solidFill>
                <a:prstDash val="sysDot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Прямая соединительная линия 38"/>
              <p:cNvCxnSpPr/>
              <p:nvPr/>
            </p:nvCxnSpPr>
            <p:spPr>
              <a:xfrm>
                <a:off x="6303367" y="4579658"/>
                <a:ext cx="180000" cy="0"/>
              </a:xfrm>
              <a:prstGeom prst="line">
                <a:avLst/>
              </a:prstGeom>
              <a:ln w="19050">
                <a:solidFill>
                  <a:schemeClr val="bg1">
                    <a:lumMod val="95000"/>
                  </a:schemeClr>
                </a:solidFill>
                <a:prstDash val="sysDot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Прямая соединительная линия 39"/>
              <p:cNvCxnSpPr/>
              <p:nvPr/>
            </p:nvCxnSpPr>
            <p:spPr>
              <a:xfrm>
                <a:off x="6304817" y="5897241"/>
                <a:ext cx="180000" cy="0"/>
              </a:xfrm>
              <a:prstGeom prst="line">
                <a:avLst/>
              </a:prstGeom>
              <a:ln w="19050">
                <a:solidFill>
                  <a:schemeClr val="bg1">
                    <a:lumMod val="95000"/>
                  </a:schemeClr>
                </a:solidFill>
                <a:prstDash val="sysDot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2" name="Прямая соединительная линия 31"/>
            <p:cNvCxnSpPr/>
            <p:nvPr/>
          </p:nvCxnSpPr>
          <p:spPr>
            <a:xfrm>
              <a:off x="6330472" y="1371675"/>
              <a:ext cx="180000" cy="0"/>
            </a:xfrm>
            <a:prstGeom prst="line">
              <a:avLst/>
            </a:prstGeom>
            <a:ln w="19050">
              <a:solidFill>
                <a:schemeClr val="bg1">
                  <a:lumMod val="95000"/>
                </a:schemeClr>
              </a:solidFill>
              <a:prstDash val="sysDot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05371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695324" y="387350"/>
            <a:ext cx="8387031" cy="515938"/>
          </a:xfrm>
        </p:spPr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695325" y="350056"/>
            <a:ext cx="8910148" cy="516368"/>
          </a:xfrm>
        </p:spPr>
        <p:txBody>
          <a:bodyPr>
            <a:normAutofit/>
          </a:bodyPr>
          <a:lstStyle/>
          <a:p>
            <a:r>
              <a:rPr lang="ru-RU" dirty="0" smtClean="0"/>
              <a:t>Особенности АСУ ТП</a:t>
            </a:r>
            <a:endParaRPr lang="ru-RU" dirty="0"/>
          </a:p>
        </p:txBody>
      </p:sp>
      <p:pic>
        <p:nvPicPr>
          <p:cNvPr id="41" name="Picture 6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4" y="1413163"/>
            <a:ext cx="5788420" cy="4331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Подзаголовок 1"/>
          <p:cNvSpPr txBox="1">
            <a:spLocks/>
          </p:cNvSpPr>
          <p:nvPr/>
        </p:nvSpPr>
        <p:spPr>
          <a:xfrm>
            <a:off x="6818570" y="1413163"/>
            <a:ext cx="5006000" cy="45367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 smtClean="0"/>
              <a:t>Основные трудности при выполнении требований 187-ФЗ в части управления инцидентами и интеграции с </a:t>
            </a:r>
            <a:r>
              <a:rPr lang="ru-RU" sz="2000" dirty="0" err="1" smtClean="0"/>
              <a:t>ГосСОПКА</a:t>
            </a:r>
            <a:r>
              <a:rPr lang="ru-RU" sz="2000" dirty="0" smtClean="0"/>
              <a:t> для объектов КИИ с АСУ ТП</a:t>
            </a:r>
          </a:p>
          <a:p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1. Многие говорят о том, что АСУТП изолированы и защищены. Нельзя взломать.</a:t>
            </a:r>
          </a:p>
          <a:p>
            <a:pPr marL="0" indent="0">
              <a:buNone/>
            </a:pPr>
            <a:r>
              <a:rPr lang="ru-RU" sz="2000" dirty="0" smtClean="0"/>
              <a:t>Но в 80% случаев проблема уже внутри.</a:t>
            </a:r>
          </a:p>
          <a:p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2. Данные аудита не всегда актуальны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38030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Особенности атак на АСУ ТП</a:t>
            </a:r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4"/>
          </p:nvPr>
        </p:nvSpPr>
        <p:spPr>
          <a:xfrm>
            <a:off x="1819275" y="5141210"/>
            <a:ext cx="5438776" cy="1035753"/>
          </a:xfrm>
        </p:spPr>
        <p:txBody>
          <a:bodyPr/>
          <a:lstStyle/>
          <a:p>
            <a:r>
              <a:rPr lang="ru-RU" dirty="0" smtClean="0"/>
              <a:t>Чаще всего атака проводится в две стадии</a:t>
            </a:r>
            <a:endParaRPr lang="ru-RU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5"/>
          </p:nvPr>
        </p:nvSpPr>
        <p:spPr>
          <a:xfrm>
            <a:off x="1819274" y="3843224"/>
            <a:ext cx="5334001" cy="1035753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Иногда достаточно атаковать только уровень </a:t>
            </a:r>
            <a:r>
              <a:rPr lang="en-US" dirty="0"/>
              <a:t>MES </a:t>
            </a:r>
            <a:r>
              <a:rPr lang="ru-RU" dirty="0"/>
              <a:t>или офисную сеть</a:t>
            </a:r>
          </a:p>
        </p:txBody>
      </p:sp>
      <p:sp>
        <p:nvSpPr>
          <p:cNvPr id="21" name="Текст 20"/>
          <p:cNvSpPr>
            <a:spLocks noGrp="1"/>
          </p:cNvSpPr>
          <p:nvPr>
            <p:ph type="body" sz="quarter" idx="16"/>
          </p:nvPr>
        </p:nvSpPr>
        <p:spPr>
          <a:xfrm>
            <a:off x="1819274" y="2543470"/>
            <a:ext cx="5334001" cy="1035753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Нужно </a:t>
            </a:r>
            <a:r>
              <a:rPr lang="en-US" dirty="0"/>
              <a:t>“</a:t>
            </a:r>
            <a:r>
              <a:rPr lang="ru-RU" dirty="0"/>
              <a:t>заточить</a:t>
            </a:r>
            <a:r>
              <a:rPr lang="en-US" dirty="0"/>
              <a:t>”</a:t>
            </a:r>
            <a:r>
              <a:rPr lang="ru-RU" dirty="0"/>
              <a:t> инструменты под определенное оборудование и доставить </a:t>
            </a:r>
            <a:r>
              <a:rPr lang="ru-RU" dirty="0" smtClean="0"/>
              <a:t>к месту атаки</a:t>
            </a:r>
            <a:endParaRPr lang="ru-RU" dirty="0"/>
          </a:p>
        </p:txBody>
      </p:sp>
      <p:pic>
        <p:nvPicPr>
          <p:cNvPr id="24" name="Picture 49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49700" y="1278375"/>
            <a:ext cx="967500" cy="967500"/>
          </a:xfrm>
          <a:prstGeom prst="rect">
            <a:avLst/>
          </a:prstGeom>
        </p:spPr>
      </p:pic>
      <p:pic>
        <p:nvPicPr>
          <p:cNvPr id="25" name="Picture 30"/>
          <p:cNvPicPr>
            <a:picLocks noGrp="1" noChangeAspect="1"/>
          </p:cNvPicPr>
          <p:nvPr>
            <p:ph sz="quarter" idx="18"/>
          </p:nvPr>
        </p:nvPicPr>
        <p:blipFill>
          <a:blip r:embed="rId4"/>
          <a:stretch>
            <a:fillRect/>
          </a:stretch>
        </p:blipFill>
        <p:spPr>
          <a:xfrm>
            <a:off x="449700" y="2638825"/>
            <a:ext cx="967500" cy="843750"/>
          </a:xfrm>
          <a:prstGeom prst="rect">
            <a:avLst/>
          </a:prstGeom>
        </p:spPr>
      </p:pic>
      <p:pic>
        <p:nvPicPr>
          <p:cNvPr id="26" name="Picture 35"/>
          <p:cNvPicPr>
            <a:picLocks noGrp="1" noChangeAspect="1"/>
          </p:cNvPicPr>
          <p:nvPr>
            <p:ph sz="quarter" idx="19"/>
          </p:nvPr>
        </p:nvPicPr>
        <p:blipFill>
          <a:blip r:embed="rId5"/>
          <a:stretch>
            <a:fillRect/>
          </a:stretch>
        </p:blipFill>
        <p:spPr>
          <a:xfrm>
            <a:off x="460950" y="3877906"/>
            <a:ext cx="945000" cy="967500"/>
          </a:xfrm>
          <a:prstGeom prst="rect">
            <a:avLst/>
          </a:prstGeom>
        </p:spPr>
      </p:pic>
      <p:sp>
        <p:nvSpPr>
          <p:cNvPr id="30" name="Текст 29"/>
          <p:cNvSpPr>
            <a:spLocks noGrp="1"/>
          </p:cNvSpPr>
          <p:nvPr>
            <p:ph type="body" sz="quarter" idx="21"/>
          </p:nvPr>
        </p:nvSpPr>
        <p:spPr>
          <a:xfrm>
            <a:off x="1819274" y="1245042"/>
            <a:ext cx="5334001" cy="1035753"/>
          </a:xfrm>
        </p:spPr>
        <p:txBody>
          <a:bodyPr/>
          <a:lstStyle/>
          <a:p>
            <a:r>
              <a:rPr lang="ru-RU" dirty="0"/>
              <a:t>Не всегда, но часто сеть </a:t>
            </a:r>
            <a:r>
              <a:rPr lang="en-US" dirty="0"/>
              <a:t>SCADA</a:t>
            </a:r>
            <a:r>
              <a:rPr lang="ru-RU" dirty="0"/>
              <a:t> отделена от</a:t>
            </a:r>
            <a:r>
              <a:rPr lang="en-US" dirty="0"/>
              <a:t> </a:t>
            </a:r>
            <a:r>
              <a:rPr lang="ru-RU" dirty="0"/>
              <a:t>офисной </a:t>
            </a:r>
            <a:r>
              <a:rPr lang="ru-RU" dirty="0" smtClean="0"/>
              <a:t>сети</a:t>
            </a:r>
            <a:endParaRPr lang="ru-RU" dirty="0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53287" y="1057274"/>
            <a:ext cx="4468783" cy="5610225"/>
          </a:xfrm>
          <a:prstGeom prst="rect">
            <a:avLst/>
          </a:prstGeom>
        </p:spPr>
      </p:pic>
      <p:pic>
        <p:nvPicPr>
          <p:cNvPr id="31" name="Picture 47"/>
          <p:cNvPicPr>
            <a:picLocks noGrp="1" noChangeAspect="1"/>
          </p:cNvPicPr>
          <p:nvPr>
            <p:ph sz="quarter" idx="20"/>
          </p:nvPr>
        </p:nvPicPr>
        <p:blipFill>
          <a:blip r:embed="rId7"/>
          <a:stretch>
            <a:fillRect/>
          </a:stretch>
        </p:blipFill>
        <p:spPr>
          <a:xfrm>
            <a:off x="449700" y="5203019"/>
            <a:ext cx="967500" cy="91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2882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7">
            <a:extLst>
              <a:ext uri="{FF2B5EF4-FFF2-40B4-BE49-F238E27FC236}">
                <a16:creationId xmlns:a16="http://schemas.microsoft.com/office/drawing/2014/main" id="{7948778C-B6B4-0C46-B0FF-D7F881EFE1CE}"/>
              </a:ext>
            </a:extLst>
          </p:cNvPr>
          <p:cNvSpPr/>
          <p:nvPr/>
        </p:nvSpPr>
        <p:spPr>
          <a:xfrm>
            <a:off x="0" y="2129742"/>
            <a:ext cx="12192000" cy="377334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9626F2B-8CFA-C04A-AB45-5D7DFD293E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43" b="3341"/>
          <a:stretch/>
        </p:blipFill>
        <p:spPr>
          <a:xfrm>
            <a:off x="4152633" y="0"/>
            <a:ext cx="8039367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16" y="468167"/>
            <a:ext cx="5426245" cy="109271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Наши исследования</a:t>
            </a:r>
          </a:p>
        </p:txBody>
      </p:sp>
      <p:sp>
        <p:nvSpPr>
          <p:cNvPr id="58" name="Прямоугольник 7"/>
          <p:cNvSpPr/>
          <p:nvPr/>
        </p:nvSpPr>
        <p:spPr>
          <a:xfrm>
            <a:off x="581016" y="2515790"/>
            <a:ext cx="2960837" cy="41356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Прямоугольник 7"/>
          <p:cNvSpPr/>
          <p:nvPr/>
        </p:nvSpPr>
        <p:spPr>
          <a:xfrm>
            <a:off x="581017" y="2970688"/>
            <a:ext cx="3800480" cy="4135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9426" y="2491515"/>
            <a:ext cx="3678121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Выпускаем более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 исследований в год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81015" y="4066331"/>
            <a:ext cx="4558143" cy="1154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Ежеквартальные отчеты об актуальных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киберугрозах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и трендах, прогнозы, расследования активности хакерских группировок, отраслевые исследования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81015" y="6221548"/>
            <a:ext cx="35232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ptsecurity.com/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ru-ru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research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/</a:t>
            </a: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analytics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3538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7">
            <a:extLst>
              <a:ext uri="{FF2B5EF4-FFF2-40B4-BE49-F238E27FC236}">
                <a16:creationId xmlns:a16="http://schemas.microsoft.com/office/drawing/2014/main" id="{F102F038-BDFB-4741-A6D3-7F6FA804B970}"/>
              </a:ext>
            </a:extLst>
          </p:cNvPr>
          <p:cNvSpPr/>
          <p:nvPr/>
        </p:nvSpPr>
        <p:spPr>
          <a:xfrm>
            <a:off x="786141" y="5966690"/>
            <a:ext cx="2654643" cy="30986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3" name="Picture 4" descr="ÐÐ°ÑÑÐ¸Ð½ÐºÐ¸ Ð¿Ð¾ Ð·Ð°Ð¿ÑÐ¾ÑÑ samsung logo">
            <a:extLst>
              <a:ext uri="{FF2B5EF4-FFF2-40B4-BE49-F238E27FC236}">
                <a16:creationId xmlns:a16="http://schemas.microsoft.com/office/drawing/2014/main" id="{A6C78BE5-BA5C-4CA7-A868-21C84D2A0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797" y="5610859"/>
            <a:ext cx="1214689" cy="68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ÐÐ°ÑÑÐ¸Ð½ÐºÐ¸ Ð¿Ð¾ Ð·Ð°Ð¿ÑÐ¾ÑÑ lloyds bank logo">
            <a:extLst>
              <a:ext uri="{FF2B5EF4-FFF2-40B4-BE49-F238E27FC236}">
                <a16:creationId xmlns:a16="http://schemas.microsoft.com/office/drawing/2014/main" id="{E218C6AB-3839-425F-BBDB-07A94AE9E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010" y="5450236"/>
            <a:ext cx="1435084" cy="101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15" y="468167"/>
            <a:ext cx="9569851" cy="142603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600" dirty="0"/>
              <a:t>Обеспечиваем практическую кибербезопасность бизнеса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640845" y="4545422"/>
            <a:ext cx="252810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3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anose="020B0604020202020204" pitchFamily="34" charset="0"/>
                <a:sym typeface="Arial"/>
              </a:rPr>
              <a:t>рост компании ежегодно, мы растем </a:t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anose="020B0604020202020204" pitchFamily="34" charset="0"/>
                <a:sym typeface="Arial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anose="020B0604020202020204" pitchFamily="34" charset="0"/>
                <a:sym typeface="Arial"/>
              </a:rPr>
              <a:t>в 3 раза быстрее рынка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42444" y="3632841"/>
            <a:ext cx="167225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604020202020204" pitchFamily="34" charset="0"/>
                <a:ea typeface="Roboto Slab" pitchFamily="2" charset="0"/>
                <a:cs typeface="Arial Black" panose="020B0604020202020204" pitchFamily="34" charset="0"/>
                <a:sym typeface="Arial"/>
              </a:rPr>
              <a:t>40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604020202020204" pitchFamily="34" charset="0"/>
                <a:ea typeface="Roboto Slab" pitchFamily="2" charset="0"/>
                <a:cs typeface="Arial Black" panose="020B0604020202020204" pitchFamily="34" charset="0"/>
                <a:sym typeface="Arial"/>
              </a:rPr>
              <a:t>%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Black" panose="020B0604020202020204" pitchFamily="34" charset="0"/>
              <a:ea typeface="Roboto Slab" pitchFamily="2" charset="0"/>
              <a:cs typeface="Arial Black" panose="020B0604020202020204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7679709" y="4544668"/>
            <a:ext cx="334023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>
              <a:lnSpc>
                <a:spcPct val="90000"/>
              </a:lnSpc>
              <a:defRPr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anose="020B0604020202020204" pitchFamily="34" charset="0"/>
                <a:sym typeface="Arial"/>
              </a:rPr>
              <a:t>всех уязвимостей</a:t>
            </a:r>
          </a:p>
          <a:p>
            <a:pPr marL="0" lvl="3">
              <a:lnSpc>
                <a:spcPct val="90000"/>
              </a:lnSpc>
              <a:defRPr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anose="020B0604020202020204" pitchFamily="34" charset="0"/>
                <a:sym typeface="Arial"/>
              </a:rPr>
              <a:t>в промышленности </a:t>
            </a:r>
            <a:b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anose="020B0604020202020204" pitchFamily="34" charset="0"/>
                <a:sym typeface="Arial"/>
              </a:rPr>
            </a:b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anose="020B0604020202020204" pitchFamily="34" charset="0"/>
                <a:sym typeface="Arial"/>
              </a:rPr>
              <a:t>и </a:t>
            </a:r>
            <a:r>
              <a:rPr lang="ru-RU" sz="16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anose="020B0604020202020204" pitchFamily="34" charset="0"/>
                <a:sym typeface="Arial"/>
              </a:rPr>
              <a:t>телекомах</a:t>
            </a: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anose="020B0604020202020204" pitchFamily="34" charset="0"/>
                <a:sym typeface="Arial"/>
              </a:rPr>
              <a:t> </a:t>
            </a: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anose="020B0604020202020204" pitchFamily="34" charset="0"/>
                <a:sym typeface="Arial"/>
              </a:rPr>
              <a:t>обнаружены </a:t>
            </a: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 panose="020B0604020202020204" pitchFamily="34" charset="0"/>
                <a:sym typeface="Arial"/>
              </a:rPr>
              <a:t>нами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7646105" y="3626669"/>
            <a:ext cx="198002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604020202020204" pitchFamily="34" charset="0"/>
                <a:ea typeface="Roboto Slab" pitchFamily="2" charset="0"/>
                <a:cs typeface="Arial Black" panose="020B0604020202020204" pitchFamily="34" charset="0"/>
              </a:rPr>
              <a:t>50%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Black" panose="020B0604020202020204" pitchFamily="34" charset="0"/>
              <a:ea typeface="Roboto Slab" pitchFamily="2" charset="0"/>
              <a:cs typeface="Arial Black" panose="020B0604020202020204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4016476" y="4544668"/>
            <a:ext cx="2867691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3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anose="020B0604020202020204" pitchFamily="34" charset="0"/>
                <a:sym typeface="Arial"/>
              </a:rPr>
              <a:t>отечественных компаний </a:t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anose="020B0604020202020204" pitchFamily="34" charset="0"/>
                <a:sym typeface="Arial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anose="020B0604020202020204" pitchFamily="34" charset="0"/>
                <a:sym typeface="Arial"/>
              </a:rPr>
              <a:t>из списка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anose="020B0604020202020204" pitchFamily="34" charset="0"/>
                <a:sym typeface="Arial"/>
              </a:rPr>
              <a:t>Expert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cs typeface="Arial" panose="020B0604020202020204" pitchFamily="34" charset="0"/>
                <a:sym typeface="Arial"/>
              </a:rPr>
              <a:t>400 используют наши продукты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3988195" y="3629755"/>
            <a:ext cx="198002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604020202020204" pitchFamily="34" charset="0"/>
                <a:ea typeface="Roboto Slab" pitchFamily="2" charset="0"/>
                <a:cs typeface="Arial Black" panose="020B0604020202020204" pitchFamily="34" charset="0"/>
                <a:sym typeface="Arial"/>
              </a:rPr>
              <a:t>80%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Black" panose="020B0604020202020204" pitchFamily="34" charset="0"/>
              <a:ea typeface="Roboto Slab" pitchFamily="2" charset="0"/>
              <a:cs typeface="Arial Black" panose="020B060402020202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BEACCE2B-F501-4BD2-84A4-4F0CCE1BFD79}"/>
              </a:ext>
            </a:extLst>
          </p:cNvPr>
          <p:cNvSpPr/>
          <p:nvPr/>
        </p:nvSpPr>
        <p:spPr>
          <a:xfrm>
            <a:off x="640723" y="2727472"/>
            <a:ext cx="252810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Roboto" panose="02000000000000000000" pitchFamily="2" charset="0"/>
                <a:cs typeface="Arial" panose="020B0604020202020204" pitchFamily="34" charset="0"/>
              </a:rPr>
              <a:t>лет исследований </a:t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Roboto" panose="02000000000000000000" pitchFamily="2" charset="0"/>
                <a:cs typeface="Arial" panose="020B0604020202020204" pitchFamily="34" charset="0"/>
              </a:rPr>
              <a:t>и опыта в обеспечении кибербезопасности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C42768D0-0C9D-4113-97F7-FC875247C625}"/>
              </a:ext>
            </a:extLst>
          </p:cNvPr>
          <p:cNvSpPr/>
          <p:nvPr/>
        </p:nvSpPr>
        <p:spPr>
          <a:xfrm>
            <a:off x="584161" y="1861417"/>
            <a:ext cx="121058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604020202020204" pitchFamily="34" charset="0"/>
                <a:ea typeface="Roboto Slab" pitchFamily="2" charset="0"/>
                <a:cs typeface="Arial Black" panose="020B0604020202020204" pitchFamily="34" charset="0"/>
                <a:sym typeface="Arial"/>
              </a:rPr>
              <a:t>17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Black" panose="020B0604020202020204" pitchFamily="34" charset="0"/>
              <a:ea typeface="Roboto Slab" pitchFamily="2" charset="0"/>
              <a:cs typeface="Arial Black" panose="020B0604020202020204" pitchFamily="34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81DDD5D4-8996-47C9-9316-FD849A50ED5A}"/>
              </a:ext>
            </a:extLst>
          </p:cNvPr>
          <p:cNvSpPr/>
          <p:nvPr/>
        </p:nvSpPr>
        <p:spPr>
          <a:xfrm>
            <a:off x="7641140" y="1858331"/>
            <a:ext cx="199445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b="1" dirty="0" smtClean="0">
                <a:solidFill>
                  <a:srgbClr val="C00000"/>
                </a:solidFill>
                <a:latin typeface="Arial Black" panose="020B0604020202020204" pitchFamily="34" charset="0"/>
                <a:ea typeface="Roboto Slab" pitchFamily="2" charset="0"/>
                <a:cs typeface="Arial Black" panose="020B0604020202020204" pitchFamily="34" charset="0"/>
                <a:sym typeface="Arial"/>
              </a:rPr>
              <a:t>200</a:t>
            </a:r>
            <a:r>
              <a:rPr lang="ru-RU" sz="3200" b="1" dirty="0" smtClean="0">
                <a:solidFill>
                  <a:srgbClr val="C00000"/>
                </a:solidFill>
                <a:latin typeface="Arial Black" panose="020B0604020202020204" pitchFamily="34" charset="0"/>
                <a:ea typeface="Roboto Slab" pitchFamily="2" charset="0"/>
                <a:cs typeface="Arial Black" panose="020B0604020202020204" pitchFamily="34" charset="0"/>
                <a:sym typeface="Arial"/>
              </a:rPr>
              <a:t>+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Black" panose="020B0604020202020204" pitchFamily="34" charset="0"/>
              <a:ea typeface="Roboto Slab" pitchFamily="2" charset="0"/>
              <a:cs typeface="Arial Black" panose="020B0604020202020204" pitchFamily="34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271AC59F-38A5-4820-94C8-1540A53FC7F4}"/>
              </a:ext>
            </a:extLst>
          </p:cNvPr>
          <p:cNvSpPr/>
          <p:nvPr/>
        </p:nvSpPr>
        <p:spPr>
          <a:xfrm>
            <a:off x="3951113" y="2722411"/>
            <a:ext cx="3187308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Roboto" panose="02000000000000000000" pitchFamily="2" charset="0"/>
                <a:cs typeface="Arial" panose="020B0604020202020204" pitchFamily="34" charset="0"/>
              </a:rPr>
              <a:t>экспертов в крупнейшем исследовательском </a:t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Roboto" panose="02000000000000000000" pitchFamily="2" charset="0"/>
                <a:cs typeface="Arial" panose="020B0604020202020204" pitchFamily="34" charset="0"/>
              </a:rPr>
              <a:t>центре в Европе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7A4934C4-407A-464B-A08E-5B55E7EE7975}"/>
              </a:ext>
            </a:extLst>
          </p:cNvPr>
          <p:cNvSpPr/>
          <p:nvPr/>
        </p:nvSpPr>
        <p:spPr>
          <a:xfrm>
            <a:off x="3929912" y="1858331"/>
            <a:ext cx="202811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604020202020204" pitchFamily="34" charset="0"/>
                <a:ea typeface="Roboto Slab" pitchFamily="2" charset="0"/>
                <a:cs typeface="Arial Black" panose="020B0604020202020204" pitchFamily="34" charset="0"/>
                <a:sym typeface="Arial"/>
              </a:rPr>
              <a:t>500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604020202020204" pitchFamily="34" charset="0"/>
                <a:ea typeface="Roboto Slab" pitchFamily="2" charset="0"/>
                <a:cs typeface="Arial Black" panose="020B0604020202020204" pitchFamily="34" charset="0"/>
                <a:sym typeface="Arial"/>
              </a:rPr>
              <a:t>+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Black" panose="020B0604020202020204" pitchFamily="34" charset="0"/>
              <a:ea typeface="Roboto Slab" pitchFamily="2" charset="0"/>
              <a:cs typeface="Arial Black" panose="020B0604020202020204" pitchFamily="34" charset="0"/>
            </a:endParaRPr>
          </a:p>
        </p:txBody>
      </p:sp>
      <p:pic>
        <p:nvPicPr>
          <p:cNvPr id="34" name="Picture 6" descr="ÐÐ°ÑÑÐ¸Ð½ÐºÐ¸ Ð¿Ð¾ Ð·Ð°Ð¿ÑÐ¾ÑÑ unicredit logo">
            <a:extLst>
              <a:ext uri="{FF2B5EF4-FFF2-40B4-BE49-F238E27FC236}">
                <a16:creationId xmlns:a16="http://schemas.microsoft.com/office/drawing/2014/main" id="{89AC8AC3-CF91-464B-88A0-61685A4DE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771" y="5772148"/>
            <a:ext cx="1776367" cy="360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0" descr="File:Enel Group logo.svg">
            <a:extLst>
              <a:ext uri="{FF2B5EF4-FFF2-40B4-BE49-F238E27FC236}">
                <a16:creationId xmlns:a16="http://schemas.microsoft.com/office/drawing/2014/main" id="{D860E10C-C53E-4572-8B18-B1517E0F2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9655" y="5699290"/>
            <a:ext cx="970064" cy="454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8" descr="ÐÐ°ÑÑÐ¸Ð½ÐºÐ¸ Ð¿Ð¾ Ð·Ð°Ð¿ÑÐ¾ÑÑ terna logo">
            <a:extLst>
              <a:ext uri="{FF2B5EF4-FFF2-40B4-BE49-F238E27FC236}">
                <a16:creationId xmlns:a16="http://schemas.microsoft.com/office/drawing/2014/main" id="{6AD0E8F3-65D5-4CD0-8018-A00E4E61D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815" y="5787579"/>
            <a:ext cx="1337435" cy="309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ED564FD9-57FB-4711-8649-8C0793E0DB17}"/>
              </a:ext>
            </a:extLst>
          </p:cNvPr>
          <p:cNvSpPr/>
          <p:nvPr/>
        </p:nvSpPr>
        <p:spPr>
          <a:xfrm>
            <a:off x="7651918" y="2725175"/>
            <a:ext cx="3368021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defRPr/>
            </a:pPr>
            <a:r>
              <a:rPr lang="ru-RU" sz="1600" dirty="0" smtClean="0">
                <a:solidFill>
                  <a:prstClr val="black">
                    <a:lumMod val="75000"/>
                    <a:lumOff val="25000"/>
                  </a:prstClr>
                </a:solidFill>
                <a:ea typeface="Roboto" panose="02000000000000000000" pitchFamily="2" charset="0"/>
                <a:cs typeface="Arial" panose="020B0604020202020204" pitchFamily="34" charset="0"/>
              </a:rPr>
              <a:t>Аудитов безопасности </a:t>
            </a:r>
            <a:r>
              <a:rPr lang="ru-RU" sz="1600" dirty="0">
                <a:solidFill>
                  <a:prstClr val="black">
                    <a:lumMod val="75000"/>
                    <a:lumOff val="25000"/>
                  </a:prstClr>
                </a:solidFill>
                <a:ea typeface="Roboto" panose="02000000000000000000" pitchFamily="2" charset="0"/>
                <a:cs typeface="Arial" panose="020B0604020202020204" pitchFamily="34" charset="0"/>
              </a:rPr>
              <a:t>корпоративных систем делаем ежегодно</a:t>
            </a:r>
          </a:p>
        </p:txBody>
      </p:sp>
      <p:sp>
        <p:nvSpPr>
          <p:cNvPr id="21" name="Прямоугольник 7">
            <a:extLst>
              <a:ext uri="{FF2B5EF4-FFF2-40B4-BE49-F238E27FC236}">
                <a16:creationId xmlns:a16="http://schemas.microsoft.com/office/drawing/2014/main" id="{56A33399-BF16-49A7-B474-3EE5C81282C6}"/>
              </a:ext>
            </a:extLst>
          </p:cNvPr>
          <p:cNvSpPr/>
          <p:nvPr/>
        </p:nvSpPr>
        <p:spPr>
          <a:xfrm>
            <a:off x="795567" y="5596952"/>
            <a:ext cx="1980681" cy="34145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4A5BD4D6-40CF-4817-A92B-7762B4E47BAB}"/>
              </a:ext>
            </a:extLst>
          </p:cNvPr>
          <p:cNvSpPr/>
          <p:nvPr/>
        </p:nvSpPr>
        <p:spPr>
          <a:xfrm>
            <a:off x="764299" y="5566800"/>
            <a:ext cx="3195369" cy="743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Нам доверяют </a:t>
            </a:r>
            <a:b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не только в России:</a:t>
            </a:r>
          </a:p>
        </p:txBody>
      </p:sp>
    </p:spTree>
    <p:extLst>
      <p:ext uri="{BB962C8B-B14F-4D97-AF65-F5344CB8AC3E}">
        <p14:creationId xmlns:p14="http://schemas.microsoft.com/office/powerpoint/2010/main" val="197892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6DDA4F2F-B405-4370-AD8E-8112088C0478}"/>
              </a:ext>
            </a:extLst>
          </p:cNvPr>
          <p:cNvSpPr/>
          <p:nvPr/>
        </p:nvSpPr>
        <p:spPr>
          <a:xfrm>
            <a:off x="6144117" y="1587689"/>
            <a:ext cx="280581" cy="2805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81016" y="468167"/>
            <a:ext cx="9801234" cy="770324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Продуктовое </a:t>
            </a:r>
            <a:r>
              <a:rPr lang="ru-RU" dirty="0"/>
              <a:t>п</a:t>
            </a:r>
            <a:r>
              <a:rPr lang="ru-RU" dirty="0">
                <a:solidFill>
                  <a:srgbClr val="C00000"/>
                </a:solidFill>
              </a:rPr>
              <a:t>ортфолио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641625" y="2302859"/>
            <a:ext cx="4692650" cy="4175125"/>
          </a:xfrm>
        </p:spPr>
        <p:txBody>
          <a:bodyPr>
            <a:noAutofit/>
          </a:bodyPr>
          <a:lstStyle/>
          <a:p>
            <a:pPr algn="l"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ct val="50000"/>
              <a:buFont typeface="Wingdings" pitchFamily="2" charset="2"/>
              <a:buChar char="§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MaxPatrol 8</a:t>
            </a:r>
          </a:p>
          <a:p>
            <a:pPr algn="l"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ct val="50000"/>
              <a:buFont typeface="Wingdings" pitchFamily="2" charset="2"/>
              <a:buChar char="§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MaxPatrol SIEM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  <a:p>
            <a:pPr algn="l"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ct val="50000"/>
              <a:buFont typeface="Wingdings" pitchFamily="2" charset="2"/>
              <a:buChar char="§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PT ISIM</a:t>
            </a:r>
          </a:p>
          <a:p>
            <a:pPr algn="l"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ct val="50000"/>
              <a:buFont typeface="Wingdings" pitchFamily="2" charset="2"/>
              <a:buChar char="§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PT MultiScanner</a:t>
            </a:r>
          </a:p>
          <a:p>
            <a:pPr algn="l"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ct val="50000"/>
              <a:buFont typeface="Wingdings" pitchFamily="2" charset="2"/>
              <a:buChar char="§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PT Network Attack Discovery</a:t>
            </a:r>
          </a:p>
          <a:p>
            <a:pPr algn="l"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ct val="50000"/>
              <a:buFont typeface="Wingdings" pitchFamily="2" charset="2"/>
              <a:buChar char="§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PT Application Firewall</a:t>
            </a:r>
          </a:p>
          <a:p>
            <a:pPr algn="l"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ct val="50000"/>
              <a:buFont typeface="Wingdings" pitchFamily="2" charset="2"/>
              <a:buChar char="§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PT Application Inspector</a:t>
            </a:r>
          </a:p>
          <a:p>
            <a:pPr algn="l"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ct val="50000"/>
              <a:buFont typeface="Wingdings" pitchFamily="2" charset="2"/>
              <a:buChar char="§"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PT Platform 187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  <a:p>
            <a:pPr algn="l"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ct val="50000"/>
              <a:buFont typeface="Wingdings" pitchFamily="2" charset="2"/>
              <a:buChar char="§"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ПТ Ведомственный центр</a:t>
            </a:r>
          </a:p>
          <a:p>
            <a:pPr marL="809625" lvl="1" indent="-342900" algn="l">
              <a:spcBef>
                <a:spcPts val="800"/>
              </a:spcBef>
              <a:spcAft>
                <a:spcPts val="0"/>
              </a:spcAft>
              <a:buClr>
                <a:srgbClr val="C00000"/>
              </a:buClr>
              <a:buSzPct val="50000"/>
              <a:buFont typeface="Wingdings" pitchFamily="2" charset="2"/>
              <a:buChar char="§"/>
            </a:pPr>
            <a:endParaRPr lang="ru-RU" sz="1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5906545" y="2302859"/>
            <a:ext cx="5735558" cy="4190537"/>
          </a:xfrm>
        </p:spPr>
        <p:txBody>
          <a:bodyPr>
            <a:noAutofit/>
          </a:bodyPr>
          <a:lstStyle/>
          <a:p>
            <a:pPr algn="l">
              <a:lnSpc>
                <a:spcPct val="110000"/>
              </a:lnSpc>
              <a:buClr>
                <a:srgbClr val="C00000"/>
              </a:buClr>
              <a:buSzPct val="50000"/>
              <a:buFont typeface="Wingdings" pitchFamily="2" charset="2"/>
              <a:buChar char="§"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Для построения распределенных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систем безопасности</a:t>
            </a:r>
          </a:p>
          <a:p>
            <a:pPr algn="l">
              <a:lnSpc>
                <a:spcPct val="110000"/>
              </a:lnSpc>
              <a:buClr>
                <a:srgbClr val="C00000"/>
              </a:buClr>
              <a:buSzPct val="50000"/>
              <a:buFont typeface="Wingdings" pitchFamily="2" charset="2"/>
              <a:buChar char="§"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Для построения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SOC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10000"/>
              </a:lnSpc>
              <a:buClr>
                <a:srgbClr val="C00000"/>
              </a:buClr>
              <a:buSzPct val="50000"/>
              <a:buFont typeface="Wingdings" pitchFamily="2" charset="2"/>
              <a:buChar char="§"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Для раннего выявления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сложных угроз</a:t>
            </a:r>
          </a:p>
          <a:p>
            <a:pPr algn="l">
              <a:lnSpc>
                <a:spcPct val="110000"/>
              </a:lnSpc>
              <a:buClr>
                <a:srgbClr val="C00000"/>
              </a:buClr>
              <a:buSzPct val="50000"/>
              <a:buFont typeface="Wingdings" pitchFamily="2" charset="2"/>
              <a:buChar char="§"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Для защиты веб-приложений</a:t>
            </a:r>
          </a:p>
          <a:p>
            <a:pPr algn="l">
              <a:lnSpc>
                <a:spcPct val="110000"/>
              </a:lnSpc>
              <a:buClr>
                <a:srgbClr val="C00000"/>
              </a:buClr>
              <a:buSzPct val="50000"/>
              <a:buFont typeface="Wingdings" pitchFamily="2" charset="2"/>
              <a:buChar char="§"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Для обеспечения безопасности объектов КИИ</a:t>
            </a:r>
          </a:p>
          <a:p>
            <a:pPr>
              <a:lnSpc>
                <a:spcPct val="110000"/>
              </a:lnSpc>
              <a:spcAft>
                <a:spcPts val="1800"/>
              </a:spcAft>
              <a:buClr>
                <a:srgbClr val="C00000"/>
              </a:buClr>
              <a:buSzPct val="50000"/>
              <a:buFont typeface="Wingdings" pitchFamily="2" charset="2"/>
              <a:buChar char="§"/>
            </a:pP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Для построения центра ГосСОПКА</a:t>
            </a:r>
          </a:p>
          <a:p>
            <a:pPr algn="l">
              <a:lnSpc>
                <a:spcPct val="110000"/>
              </a:lnSpc>
              <a:spcAft>
                <a:spcPts val="1800"/>
              </a:spcAft>
              <a:buClr>
                <a:srgbClr val="C00000"/>
              </a:buClr>
              <a:buSzPct val="50000"/>
              <a:buFont typeface="Wingdings" pitchFamily="2" charset="2"/>
              <a:buChar char="§"/>
            </a:pPr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9625" lvl="1" indent="-342900" algn="l">
              <a:lnSpc>
                <a:spcPct val="110000"/>
              </a:lnSpc>
              <a:spcAft>
                <a:spcPts val="1200"/>
              </a:spcAft>
              <a:buClr>
                <a:srgbClr val="C00000"/>
              </a:buClr>
              <a:buSzPct val="50000"/>
              <a:buFont typeface="Wingdings" pitchFamily="2" charset="2"/>
              <a:buChar char="§"/>
            </a:pP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144117" y="1637439"/>
            <a:ext cx="22466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800" b="1" dirty="0"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Решения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2248AFB-036A-C640-9361-C03D7AB854F1}"/>
              </a:ext>
            </a:extLst>
          </p:cNvPr>
          <p:cNvSpPr/>
          <p:nvPr/>
        </p:nvSpPr>
        <p:spPr>
          <a:xfrm>
            <a:off x="841150" y="1587690"/>
            <a:ext cx="280581" cy="2805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73591" y="1637439"/>
            <a:ext cx="22466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800" b="1" dirty="0"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Продукты</a:t>
            </a:r>
          </a:p>
        </p:txBody>
      </p:sp>
      <p:sp>
        <p:nvSpPr>
          <p:cNvPr id="19" name="Freeform 82">
            <a:extLst>
              <a:ext uri="{FF2B5EF4-FFF2-40B4-BE49-F238E27FC236}">
                <a16:creationId xmlns:a16="http://schemas.microsoft.com/office/drawing/2014/main" id="{296309B2-934C-7742-850F-E9893EFD2993}"/>
              </a:ext>
            </a:extLst>
          </p:cNvPr>
          <p:cNvSpPr>
            <a:spLocks noEditPoints="1"/>
          </p:cNvSpPr>
          <p:nvPr/>
        </p:nvSpPr>
        <p:spPr bwMode="auto">
          <a:xfrm>
            <a:off x="10820440" y="587295"/>
            <a:ext cx="681038" cy="679450"/>
          </a:xfrm>
          <a:custGeom>
            <a:avLst/>
            <a:gdLst>
              <a:gd name="T0" fmla="*/ 250 w 250"/>
              <a:gd name="T1" fmla="*/ 249 h 249"/>
              <a:gd name="T2" fmla="*/ 0 w 250"/>
              <a:gd name="T3" fmla="*/ 249 h 249"/>
              <a:gd name="T4" fmla="*/ 0 w 250"/>
              <a:gd name="T5" fmla="*/ 0 h 249"/>
              <a:gd name="T6" fmla="*/ 250 w 250"/>
              <a:gd name="T7" fmla="*/ 0 h 249"/>
              <a:gd name="T8" fmla="*/ 250 w 250"/>
              <a:gd name="T9" fmla="*/ 249 h 249"/>
              <a:gd name="T10" fmla="*/ 14 w 250"/>
              <a:gd name="T11" fmla="*/ 235 h 249"/>
              <a:gd name="T12" fmla="*/ 235 w 250"/>
              <a:gd name="T13" fmla="*/ 235 h 249"/>
              <a:gd name="T14" fmla="*/ 235 w 250"/>
              <a:gd name="T15" fmla="*/ 14 h 249"/>
              <a:gd name="T16" fmla="*/ 14 w 250"/>
              <a:gd name="T17" fmla="*/ 14 h 249"/>
              <a:gd name="T18" fmla="*/ 14 w 250"/>
              <a:gd name="T19" fmla="*/ 235 h 249"/>
              <a:gd name="T20" fmla="*/ 136 w 250"/>
              <a:gd name="T21" fmla="*/ 104 h 249"/>
              <a:gd name="T22" fmla="*/ 161 w 250"/>
              <a:gd name="T23" fmla="*/ 104 h 249"/>
              <a:gd name="T24" fmla="*/ 161 w 250"/>
              <a:gd name="T25" fmla="*/ 142 h 249"/>
              <a:gd name="T26" fmla="*/ 178 w 250"/>
              <a:gd name="T27" fmla="*/ 160 h 249"/>
              <a:gd name="T28" fmla="*/ 178 w 250"/>
              <a:gd name="T29" fmla="*/ 146 h 249"/>
              <a:gd name="T30" fmla="*/ 175 w 250"/>
              <a:gd name="T31" fmla="*/ 142 h 249"/>
              <a:gd name="T32" fmla="*/ 175 w 250"/>
              <a:gd name="T33" fmla="*/ 104 h 249"/>
              <a:gd name="T34" fmla="*/ 200 w 250"/>
              <a:gd name="T35" fmla="*/ 104 h 249"/>
              <a:gd name="T36" fmla="*/ 200 w 250"/>
              <a:gd name="T37" fmla="*/ 90 h 249"/>
              <a:gd name="T38" fmla="*/ 136 w 250"/>
              <a:gd name="T39" fmla="*/ 90 h 249"/>
              <a:gd name="T40" fmla="*/ 136 w 250"/>
              <a:gd name="T41" fmla="*/ 104 h 249"/>
              <a:gd name="T42" fmla="*/ 111 w 250"/>
              <a:gd name="T43" fmla="*/ 90 h 249"/>
              <a:gd name="T44" fmla="*/ 67 w 250"/>
              <a:gd name="T45" fmla="*/ 90 h 249"/>
              <a:gd name="T46" fmla="*/ 67 w 250"/>
              <a:gd name="T47" fmla="*/ 90 h 249"/>
              <a:gd name="T48" fmla="*/ 50 w 250"/>
              <a:gd name="T49" fmla="*/ 107 h 249"/>
              <a:gd name="T50" fmla="*/ 64 w 250"/>
              <a:gd name="T51" fmla="*/ 107 h 249"/>
              <a:gd name="T52" fmla="*/ 67 w 250"/>
              <a:gd name="T53" fmla="*/ 104 h 249"/>
              <a:gd name="T54" fmla="*/ 111 w 250"/>
              <a:gd name="T55" fmla="*/ 104 h 249"/>
              <a:gd name="T56" fmla="*/ 114 w 250"/>
              <a:gd name="T57" fmla="*/ 107 h 249"/>
              <a:gd name="T58" fmla="*/ 114 w 250"/>
              <a:gd name="T59" fmla="*/ 114 h 249"/>
              <a:gd name="T60" fmla="*/ 111 w 250"/>
              <a:gd name="T61" fmla="*/ 117 h 249"/>
              <a:gd name="T62" fmla="*/ 67 w 250"/>
              <a:gd name="T63" fmla="*/ 117 h 249"/>
              <a:gd name="T64" fmla="*/ 50 w 250"/>
              <a:gd name="T65" fmla="*/ 135 h 249"/>
              <a:gd name="T66" fmla="*/ 50 w 250"/>
              <a:gd name="T67" fmla="*/ 160 h 249"/>
              <a:gd name="T68" fmla="*/ 64 w 250"/>
              <a:gd name="T69" fmla="*/ 160 h 249"/>
              <a:gd name="T70" fmla="*/ 64 w 250"/>
              <a:gd name="T71" fmla="*/ 135 h 249"/>
              <a:gd name="T72" fmla="*/ 67 w 250"/>
              <a:gd name="T73" fmla="*/ 132 h 249"/>
              <a:gd name="T74" fmla="*/ 111 w 250"/>
              <a:gd name="T75" fmla="*/ 132 h 249"/>
              <a:gd name="T76" fmla="*/ 129 w 250"/>
              <a:gd name="T77" fmla="*/ 114 h 249"/>
              <a:gd name="T78" fmla="*/ 129 w 250"/>
              <a:gd name="T79" fmla="*/ 107 h 249"/>
              <a:gd name="T80" fmla="*/ 111 w 250"/>
              <a:gd name="T81" fmla="*/ 90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50" h="249">
                <a:moveTo>
                  <a:pt x="250" y="249"/>
                </a:moveTo>
                <a:cubicBezTo>
                  <a:pt x="0" y="249"/>
                  <a:pt x="0" y="249"/>
                  <a:pt x="0" y="249"/>
                </a:cubicBezTo>
                <a:cubicBezTo>
                  <a:pt x="0" y="0"/>
                  <a:pt x="0" y="0"/>
                  <a:pt x="0" y="0"/>
                </a:cubicBezTo>
                <a:cubicBezTo>
                  <a:pt x="250" y="0"/>
                  <a:pt x="250" y="0"/>
                  <a:pt x="250" y="0"/>
                </a:cubicBezTo>
                <a:lnTo>
                  <a:pt x="250" y="249"/>
                </a:lnTo>
                <a:close/>
                <a:moveTo>
                  <a:pt x="14" y="235"/>
                </a:moveTo>
                <a:cubicBezTo>
                  <a:pt x="235" y="235"/>
                  <a:pt x="235" y="235"/>
                  <a:pt x="235" y="235"/>
                </a:cubicBezTo>
                <a:cubicBezTo>
                  <a:pt x="235" y="14"/>
                  <a:pt x="235" y="14"/>
                  <a:pt x="235" y="14"/>
                </a:cubicBezTo>
                <a:cubicBezTo>
                  <a:pt x="14" y="14"/>
                  <a:pt x="14" y="14"/>
                  <a:pt x="14" y="14"/>
                </a:cubicBezTo>
                <a:lnTo>
                  <a:pt x="14" y="235"/>
                </a:lnTo>
                <a:close/>
                <a:moveTo>
                  <a:pt x="136" y="104"/>
                </a:moveTo>
                <a:cubicBezTo>
                  <a:pt x="161" y="104"/>
                  <a:pt x="161" y="104"/>
                  <a:pt x="161" y="104"/>
                </a:cubicBezTo>
                <a:cubicBezTo>
                  <a:pt x="161" y="142"/>
                  <a:pt x="161" y="142"/>
                  <a:pt x="161" y="142"/>
                </a:cubicBezTo>
                <a:cubicBezTo>
                  <a:pt x="161" y="152"/>
                  <a:pt x="169" y="160"/>
                  <a:pt x="178" y="160"/>
                </a:cubicBezTo>
                <a:cubicBezTo>
                  <a:pt x="178" y="146"/>
                  <a:pt x="178" y="146"/>
                  <a:pt x="178" y="146"/>
                </a:cubicBezTo>
                <a:cubicBezTo>
                  <a:pt x="176" y="146"/>
                  <a:pt x="175" y="144"/>
                  <a:pt x="175" y="142"/>
                </a:cubicBezTo>
                <a:cubicBezTo>
                  <a:pt x="175" y="104"/>
                  <a:pt x="175" y="104"/>
                  <a:pt x="175" y="104"/>
                </a:cubicBezTo>
                <a:cubicBezTo>
                  <a:pt x="200" y="104"/>
                  <a:pt x="200" y="104"/>
                  <a:pt x="200" y="104"/>
                </a:cubicBezTo>
                <a:cubicBezTo>
                  <a:pt x="200" y="90"/>
                  <a:pt x="200" y="90"/>
                  <a:pt x="200" y="90"/>
                </a:cubicBezTo>
                <a:cubicBezTo>
                  <a:pt x="136" y="90"/>
                  <a:pt x="136" y="90"/>
                  <a:pt x="136" y="90"/>
                </a:cubicBezTo>
                <a:lnTo>
                  <a:pt x="136" y="104"/>
                </a:lnTo>
                <a:close/>
                <a:moveTo>
                  <a:pt x="111" y="90"/>
                </a:moveTo>
                <a:cubicBezTo>
                  <a:pt x="67" y="90"/>
                  <a:pt x="67" y="90"/>
                  <a:pt x="67" y="90"/>
                </a:cubicBezTo>
                <a:cubicBezTo>
                  <a:pt x="67" y="90"/>
                  <a:pt x="67" y="90"/>
                  <a:pt x="67" y="90"/>
                </a:cubicBezTo>
                <a:cubicBezTo>
                  <a:pt x="57" y="90"/>
                  <a:pt x="50" y="97"/>
                  <a:pt x="50" y="107"/>
                </a:cubicBezTo>
                <a:cubicBezTo>
                  <a:pt x="64" y="107"/>
                  <a:pt x="64" y="107"/>
                  <a:pt x="64" y="107"/>
                </a:cubicBezTo>
                <a:cubicBezTo>
                  <a:pt x="64" y="105"/>
                  <a:pt x="65" y="104"/>
                  <a:pt x="67" y="104"/>
                </a:cubicBezTo>
                <a:cubicBezTo>
                  <a:pt x="111" y="104"/>
                  <a:pt x="111" y="104"/>
                  <a:pt x="111" y="104"/>
                </a:cubicBezTo>
                <a:cubicBezTo>
                  <a:pt x="113" y="104"/>
                  <a:pt x="114" y="105"/>
                  <a:pt x="114" y="107"/>
                </a:cubicBezTo>
                <a:cubicBezTo>
                  <a:pt x="114" y="114"/>
                  <a:pt x="114" y="114"/>
                  <a:pt x="114" y="114"/>
                </a:cubicBezTo>
                <a:cubicBezTo>
                  <a:pt x="114" y="116"/>
                  <a:pt x="113" y="117"/>
                  <a:pt x="111" y="117"/>
                </a:cubicBezTo>
                <a:cubicBezTo>
                  <a:pt x="67" y="117"/>
                  <a:pt x="67" y="117"/>
                  <a:pt x="67" y="117"/>
                </a:cubicBezTo>
                <a:cubicBezTo>
                  <a:pt x="57" y="118"/>
                  <a:pt x="50" y="125"/>
                  <a:pt x="50" y="135"/>
                </a:cubicBezTo>
                <a:cubicBezTo>
                  <a:pt x="50" y="160"/>
                  <a:pt x="50" y="160"/>
                  <a:pt x="50" y="160"/>
                </a:cubicBezTo>
                <a:cubicBezTo>
                  <a:pt x="64" y="160"/>
                  <a:pt x="64" y="160"/>
                  <a:pt x="64" y="160"/>
                </a:cubicBezTo>
                <a:cubicBezTo>
                  <a:pt x="64" y="135"/>
                  <a:pt x="64" y="135"/>
                  <a:pt x="64" y="135"/>
                </a:cubicBezTo>
                <a:cubicBezTo>
                  <a:pt x="64" y="133"/>
                  <a:pt x="65" y="132"/>
                  <a:pt x="67" y="132"/>
                </a:cubicBezTo>
                <a:cubicBezTo>
                  <a:pt x="111" y="132"/>
                  <a:pt x="111" y="132"/>
                  <a:pt x="111" y="132"/>
                </a:cubicBezTo>
                <a:cubicBezTo>
                  <a:pt x="121" y="132"/>
                  <a:pt x="129" y="124"/>
                  <a:pt x="129" y="114"/>
                </a:cubicBezTo>
                <a:cubicBezTo>
                  <a:pt x="129" y="107"/>
                  <a:pt x="129" y="107"/>
                  <a:pt x="129" y="107"/>
                </a:cubicBezTo>
                <a:cubicBezTo>
                  <a:pt x="129" y="97"/>
                  <a:pt x="121" y="90"/>
                  <a:pt x="111" y="90"/>
                </a:cubicBezTo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039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F4152523-858D-FA4F-9E12-8395F564D0B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7" t="5418" r="25541" b="36"/>
          <a:stretch/>
        </p:blipFill>
        <p:spPr>
          <a:xfrm>
            <a:off x="7106856" y="1"/>
            <a:ext cx="5085143" cy="6855384"/>
          </a:xfrm>
          <a:prstGeom prst="rect">
            <a:avLst/>
          </a:prstGeom>
        </p:spPr>
      </p:pic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EB481B18-9521-E041-A6A0-56AD4D0EF6CC}"/>
              </a:ext>
            </a:extLst>
          </p:cNvPr>
          <p:cNvSpPr/>
          <p:nvPr/>
        </p:nvSpPr>
        <p:spPr>
          <a:xfrm>
            <a:off x="10451805" y="0"/>
            <a:ext cx="1740194" cy="68580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3C9E4362-F43A-044F-A589-B55B02758D9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3565" r="22584"/>
          <a:stretch/>
        </p:blipFill>
        <p:spPr>
          <a:xfrm>
            <a:off x="9263842" y="3022266"/>
            <a:ext cx="2920408" cy="38331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15" y="468167"/>
            <a:ext cx="9604857" cy="890135"/>
          </a:xfrm>
        </p:spPr>
        <p:txBody>
          <a:bodyPr/>
          <a:lstStyle/>
          <a:p>
            <a:r>
              <a:rPr lang="en-US" dirty="0"/>
              <a:t>Positive Hack Days</a:t>
            </a:r>
            <a:endParaRPr lang="ru-RU" dirty="0"/>
          </a:p>
        </p:txBody>
      </p:sp>
      <p:sp>
        <p:nvSpPr>
          <p:cNvPr id="8" name="Line 23"/>
          <p:cNvSpPr>
            <a:spLocks noChangeShapeType="1"/>
          </p:cNvSpPr>
          <p:nvPr/>
        </p:nvSpPr>
        <p:spPr bwMode="auto">
          <a:xfrm>
            <a:off x="14136688" y="4595813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Line 24"/>
          <p:cNvSpPr>
            <a:spLocks noChangeShapeType="1"/>
          </p:cNvSpPr>
          <p:nvPr/>
        </p:nvSpPr>
        <p:spPr bwMode="auto">
          <a:xfrm>
            <a:off x="14136688" y="4595813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27E38BA3-41FE-4D0C-971E-1DBB154BB020}"/>
              </a:ext>
            </a:extLst>
          </p:cNvPr>
          <p:cNvSpPr/>
          <p:nvPr/>
        </p:nvSpPr>
        <p:spPr>
          <a:xfrm>
            <a:off x="581015" y="3903979"/>
            <a:ext cx="546102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SzPct val="50000"/>
              <a:buFont typeface="Wingdings" pitchFamily="2" charset="2"/>
              <a:buChar char="§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рамках форума мы организуем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30-часовую кибербитву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 эмулированной инфраструктурой крупного города. Формат соревнования </a:t>
            </a:r>
            <a:b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максимально приближен к реальности</a:t>
            </a:r>
          </a:p>
          <a:p>
            <a:pPr marL="285750" indent="-285750">
              <a:buClr>
                <a:srgbClr val="C00000"/>
              </a:buClr>
              <a:buSzPct val="50000"/>
              <a:buFont typeface="Wingdings" pitchFamily="2" charset="2"/>
              <a:buChar char="§"/>
            </a:pP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Clr>
                <a:srgbClr val="C00000"/>
              </a:buClr>
              <a:buSzPct val="50000"/>
              <a:buFont typeface="Wingdings" pitchFamily="2" charset="2"/>
              <a:buChar char="§"/>
            </a:pP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Во время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кибербитвы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работает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SOC на базе наших продуктов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который мониторит инфраструктуру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b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 на практике доказывает свою эффективность</a:t>
            </a: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3F4EF6E7-B7D6-40DF-ABB0-956FCDE5D3AB}"/>
              </a:ext>
            </a:extLst>
          </p:cNvPr>
          <p:cNvSpPr/>
          <p:nvPr/>
        </p:nvSpPr>
        <p:spPr>
          <a:xfrm>
            <a:off x="600306" y="3250721"/>
            <a:ext cx="1616148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700" b="1" dirty="0"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phdays.com</a:t>
            </a:r>
            <a:endParaRPr lang="ru-RU" sz="1700" b="1" dirty="0">
              <a:solidFill>
                <a:srgbClr val="C00000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47" name="Прямоугольник 7"/>
          <p:cNvSpPr/>
          <p:nvPr/>
        </p:nvSpPr>
        <p:spPr>
          <a:xfrm>
            <a:off x="712252" y="1638747"/>
            <a:ext cx="3382961" cy="41356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C0000"/>
              </a:solidFill>
            </a:endParaRPr>
          </a:p>
        </p:txBody>
      </p:sp>
      <p:sp>
        <p:nvSpPr>
          <p:cNvPr id="48" name="Прямоугольник 7"/>
          <p:cNvSpPr/>
          <p:nvPr/>
        </p:nvSpPr>
        <p:spPr>
          <a:xfrm>
            <a:off x="712251" y="2093645"/>
            <a:ext cx="4543431" cy="4135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C0000"/>
              </a:solidFill>
            </a:endParaRPr>
          </a:p>
        </p:txBody>
      </p:sp>
      <p:sp>
        <p:nvSpPr>
          <p:cNvPr id="49" name="Прямоугольник 7"/>
          <p:cNvSpPr/>
          <p:nvPr/>
        </p:nvSpPr>
        <p:spPr>
          <a:xfrm>
            <a:off x="712251" y="2549762"/>
            <a:ext cx="5186803" cy="4135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C0000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712019" y="1622967"/>
            <a:ext cx="5842893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b="1" dirty="0">
                <a:solidFill>
                  <a:schemeClr val="bg1"/>
                </a:solidFill>
              </a:rPr>
              <a:t>Ежегодно проводим </a:t>
            </a:r>
          </a:p>
          <a:p>
            <a:pPr>
              <a:spcAft>
                <a:spcPts val="600"/>
              </a:spcAft>
            </a:pP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международный ИБ-форум,</a:t>
            </a:r>
          </a:p>
          <a:p>
            <a:pPr>
              <a:spcAft>
                <a:spcPts val="600"/>
              </a:spcAft>
            </a:pP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собирающий тысячи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участников</a:t>
            </a:r>
          </a:p>
        </p:txBody>
      </p:sp>
    </p:spTree>
    <p:extLst>
      <p:ext uri="{BB962C8B-B14F-4D97-AF65-F5344CB8AC3E}">
        <p14:creationId xmlns:p14="http://schemas.microsoft.com/office/powerpoint/2010/main" val="723910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016" y="468167"/>
            <a:ext cx="10174968" cy="142603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3600" dirty="0"/>
              <a:t>Обладаем экспертизой во всех областях кибербезопасности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9183659" y="2892030"/>
            <a:ext cx="2528105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Roboto" panose="02000000000000000000" pitchFamily="2" charset="0"/>
                <a:cs typeface="Arial" panose="020B0604020202020204" pitchFamily="34" charset="0"/>
              </a:rPr>
              <a:t>уязвимостей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Roboto" panose="02000000000000000000" pitchFamily="2" charset="0"/>
                <a:cs typeface="Arial" panose="020B0604020202020204" pitchFamily="34" charset="0"/>
              </a:rPr>
              <a:t>нулевого дня </a:t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Roboto" panose="02000000000000000000" pitchFamily="2" charset="0"/>
                <a:cs typeface="Arial" panose="020B0604020202020204" pitchFamily="34" charset="0"/>
              </a:rPr>
              <a:t>в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Roboto" panose="02000000000000000000" pitchFamily="2" charset="0"/>
                <a:cs typeface="Arial" panose="020B0604020202020204" pitchFamily="34" charset="0"/>
              </a:rPr>
              <a:t>mobile telco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Roboto" panose="02000000000000000000" pitchFamily="2" charset="0"/>
                <a:cs typeface="Arial" panose="020B0604020202020204" pitchFamily="34" charset="0"/>
              </a:rPr>
              <a:t/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Roboto" panose="02000000000000000000" pitchFamily="2" charset="0"/>
                <a:cs typeface="Arial" panose="020B0604020202020204" pitchFamily="34" charset="0"/>
              </a:rPr>
              <a:t>найдены нами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9164744" y="2018390"/>
            <a:ext cx="171874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604020202020204" pitchFamily="34" charset="0"/>
                <a:ea typeface="Roboto Slab" pitchFamily="2" charset="0"/>
                <a:cs typeface="Arial Black" panose="020B0604020202020204" pitchFamily="34" charset="0"/>
                <a:sym typeface="Arial"/>
              </a:rPr>
              <a:t>30+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Black" panose="020B0604020202020204" pitchFamily="34" charset="0"/>
              <a:ea typeface="Roboto Slab" pitchFamily="2" charset="0"/>
              <a:cs typeface="Arial Black" panose="020B0604020202020204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581016" y="2888741"/>
            <a:ext cx="2714865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3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уязвимостей нулевого </a:t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дня наши эксперты обнаруживают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/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ежегодно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581016" y="2024367"/>
            <a:ext cx="223170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604020202020204" pitchFamily="34" charset="0"/>
                <a:ea typeface="Roboto Slab" pitchFamily="2" charset="0"/>
                <a:cs typeface="Arial Black" panose="020B0604020202020204" pitchFamily="34" charset="0"/>
                <a:sym typeface="Arial"/>
              </a:rPr>
              <a:t>200</a:t>
            </a: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604020202020204" pitchFamily="34" charset="0"/>
                <a:ea typeface="Roboto Slab" pitchFamily="2" charset="0"/>
                <a:cs typeface="Arial Black" panose="020B0604020202020204" pitchFamily="34" charset="0"/>
                <a:sym typeface="Arial"/>
              </a:rPr>
              <a:t>+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Black" panose="020B0604020202020204" pitchFamily="34" charset="0"/>
              <a:ea typeface="Roboto Slab" pitchFamily="2" charset="0"/>
              <a:cs typeface="Arial Black" panose="020B0604020202020204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6428518" y="2919697"/>
            <a:ext cx="2554807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3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Roboto" panose="02000000000000000000" pitchFamily="2" charset="0"/>
                <a:cs typeface="Arial" panose="020B0604020202020204" pitchFamily="34" charset="0"/>
                <a:sym typeface="Arial"/>
              </a:rPr>
              <a:t>работ по анализу безопасности мобильных и веб-приложений в год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6337484" y="2018390"/>
            <a:ext cx="223170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604020202020204" pitchFamily="34" charset="0"/>
                <a:ea typeface="Roboto Slab" pitchFamily="2" charset="0"/>
                <a:cs typeface="Arial Black" panose="020B0604020202020204" pitchFamily="34" charset="0"/>
                <a:sym typeface="Arial"/>
              </a:rPr>
              <a:t>500+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Black" panose="020B0604020202020204" pitchFamily="34" charset="0"/>
              <a:ea typeface="Roboto Slab" pitchFamily="2" charset="0"/>
              <a:cs typeface="Arial Black" panose="020B0604020202020204" pitchFamily="34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372661" y="2888741"/>
            <a:ext cx="3187308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Roboto" panose="02000000000000000000" pitchFamily="2" charset="0"/>
                <a:cs typeface="Arial" panose="020B0604020202020204" pitchFamily="34" charset="0"/>
              </a:rPr>
              <a:t>уязвимостей нулевого </a:t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Roboto" panose="02000000000000000000" pitchFamily="2" charset="0"/>
                <a:cs typeface="Arial" panose="020B0604020202020204" pitchFamily="34" charset="0"/>
              </a:rPr>
              <a:t>дня в системах </a:t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Roboto" panose="02000000000000000000" pitchFamily="2" charset="0"/>
                <a:cs typeface="Arial" panose="020B0604020202020204" pitchFamily="34" charset="0"/>
              </a:rPr>
              <a:t>класса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Roboto" panose="02000000000000000000" pitchFamily="2" charset="0"/>
                <a:cs typeface="Arial" panose="020B0604020202020204" pitchFamily="34" charset="0"/>
              </a:rPr>
              <a:t>SCADA </a:t>
            </a:r>
            <a:b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/>
                <a:ea typeface="Roboto" panose="02000000000000000000" pitchFamily="2" charset="0"/>
                <a:cs typeface="Arial" panose="020B0604020202020204" pitchFamily="34" charset="0"/>
              </a:rPr>
              <a:t>найдены нами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3343016" y="2024368"/>
            <a:ext cx="223170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604020202020204" pitchFamily="34" charset="0"/>
                <a:ea typeface="Roboto Slab" pitchFamily="2" charset="0"/>
                <a:cs typeface="Arial Black" panose="020B0604020202020204" pitchFamily="34" charset="0"/>
                <a:sym typeface="Arial"/>
              </a:rPr>
              <a:t>150+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 Black" panose="020B0604020202020204" pitchFamily="34" charset="0"/>
              <a:ea typeface="Roboto Slab" pitchFamily="2" charset="0"/>
              <a:cs typeface="Arial Black" panose="020B0604020202020204" pitchFamily="34" charset="0"/>
            </a:endParaRPr>
          </a:p>
        </p:txBody>
      </p:sp>
      <p:pic>
        <p:nvPicPr>
          <p:cNvPr id="11" name="Picture 6" descr="Image result for winter olympic games sochi logo">
            <a:extLst>
              <a:ext uri="{FF2B5EF4-FFF2-40B4-BE49-F238E27FC236}">
                <a16:creationId xmlns:a16="http://schemas.microsoft.com/office/drawing/2014/main" id="{2238A766-57F0-4D64-BA13-3341452F0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000" y="4681458"/>
            <a:ext cx="2769001" cy="1875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ÐÐ°ÑÑÐ¸Ð½ÐºÐ¸ Ð¿Ð¾ Ð·Ð°Ð¿ÑÐ¾ÑÑ Ð²ÑÐ±Ð¾ÑÑ Ð¿ÑÐµÐ·Ð¸Ð´ÐµÐ½ÑÐ° 2018 png">
            <a:extLst>
              <a:ext uri="{FF2B5EF4-FFF2-40B4-BE49-F238E27FC236}">
                <a16:creationId xmlns:a16="http://schemas.microsoft.com/office/drawing/2014/main" id="{7362311C-574D-43E5-88A6-8A5AB5E89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6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180" y="5209999"/>
            <a:ext cx="2074455" cy="113689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7">
            <a:extLst>
              <a:ext uri="{FF2B5EF4-FFF2-40B4-BE49-F238E27FC236}">
                <a16:creationId xmlns:a16="http://schemas.microsoft.com/office/drawing/2014/main" id="{41204A46-4068-4B75-9257-95288EF128B7}"/>
              </a:ext>
            </a:extLst>
          </p:cNvPr>
          <p:cNvSpPr/>
          <p:nvPr/>
        </p:nvSpPr>
        <p:spPr>
          <a:xfrm>
            <a:off x="581016" y="4294453"/>
            <a:ext cx="2482695" cy="41356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93C5517D-4884-4FB9-8E7E-757F49420F86}"/>
              </a:ext>
            </a:extLst>
          </p:cNvPr>
          <p:cNvSpPr/>
          <p:nvPr/>
        </p:nvSpPr>
        <p:spPr>
          <a:xfrm>
            <a:off x="629426" y="4270178"/>
            <a:ext cx="24342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Наши проекты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615766-3A12-4157-914C-5BFBF7E19F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511" y="4963804"/>
            <a:ext cx="2592866" cy="146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701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sz="quarter" idx="13"/>
          </p:nvPr>
        </p:nvSpPr>
        <p:spPr>
          <a:xfrm>
            <a:off x="695322" y="387350"/>
            <a:ext cx="8856665" cy="515938"/>
          </a:xfrm>
        </p:spPr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Обзор нормативной базы по безопасности КИИ</a:t>
            </a:r>
          </a:p>
        </p:txBody>
      </p:sp>
      <p:cxnSp>
        <p:nvCxnSpPr>
          <p:cNvPr id="6" name="Прямая соединительная линия 45"/>
          <p:cNvCxnSpPr/>
          <p:nvPr/>
        </p:nvCxnSpPr>
        <p:spPr>
          <a:xfrm>
            <a:off x="0" y="4948983"/>
            <a:ext cx="11612880" cy="0"/>
          </a:xfrm>
          <a:prstGeom prst="line">
            <a:avLst/>
          </a:prstGeom>
          <a:ln w="19050" cap="rnd">
            <a:solidFill>
              <a:srgbClr val="CC171E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45"/>
          <p:cNvCxnSpPr/>
          <p:nvPr/>
        </p:nvCxnSpPr>
        <p:spPr>
          <a:xfrm>
            <a:off x="923011" y="1818677"/>
            <a:ext cx="11376565" cy="0"/>
          </a:xfrm>
          <a:prstGeom prst="line">
            <a:avLst/>
          </a:prstGeom>
          <a:ln w="19050" cap="rnd">
            <a:solidFill>
              <a:srgbClr val="CC171E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>
            <a:off x="695324" y="1685414"/>
            <a:ext cx="252000" cy="252000"/>
            <a:chOff x="364142" y="3513605"/>
            <a:chExt cx="252000" cy="252000"/>
          </a:xfrm>
        </p:grpSpPr>
        <p:sp>
          <p:nvSpPr>
            <p:cNvPr id="11" name="Овал 36"/>
            <p:cNvSpPr/>
            <p:nvPr/>
          </p:nvSpPr>
          <p:spPr>
            <a:xfrm rot="6932660">
              <a:off x="364142" y="3513605"/>
              <a:ext cx="252000" cy="252000"/>
            </a:xfrm>
            <a:prstGeom prst="ellipse">
              <a:avLst/>
            </a:prstGeom>
            <a:solidFill>
              <a:srgbClr val="C00000">
                <a:alpha val="31000"/>
              </a:srgbClr>
            </a:solidFill>
            <a:ln w="381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2" name="Овал 37"/>
            <p:cNvSpPr/>
            <p:nvPr/>
          </p:nvSpPr>
          <p:spPr>
            <a:xfrm rot="6932660">
              <a:off x="425223" y="3577308"/>
              <a:ext cx="126000" cy="126000"/>
            </a:xfrm>
            <a:prstGeom prst="ellipse">
              <a:avLst/>
            </a:prstGeom>
            <a:solidFill>
              <a:schemeClr val="bg1"/>
            </a:solidFill>
            <a:ln w="28575" cap="rnd">
              <a:solidFill>
                <a:srgbClr val="CC17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3471415" y="1685414"/>
            <a:ext cx="252000" cy="252000"/>
            <a:chOff x="364142" y="3513605"/>
            <a:chExt cx="252000" cy="252000"/>
          </a:xfrm>
        </p:grpSpPr>
        <p:sp>
          <p:nvSpPr>
            <p:cNvPr id="14" name="Овал 36"/>
            <p:cNvSpPr/>
            <p:nvPr/>
          </p:nvSpPr>
          <p:spPr>
            <a:xfrm rot="6932660">
              <a:off x="364142" y="3513605"/>
              <a:ext cx="252000" cy="252000"/>
            </a:xfrm>
            <a:prstGeom prst="ellipse">
              <a:avLst/>
            </a:prstGeom>
            <a:solidFill>
              <a:srgbClr val="C00000">
                <a:alpha val="31000"/>
              </a:srgbClr>
            </a:solidFill>
            <a:ln w="381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5" name="Овал 37"/>
            <p:cNvSpPr/>
            <p:nvPr/>
          </p:nvSpPr>
          <p:spPr>
            <a:xfrm rot="6932660">
              <a:off x="425223" y="3577308"/>
              <a:ext cx="126000" cy="126000"/>
            </a:xfrm>
            <a:prstGeom prst="ellipse">
              <a:avLst/>
            </a:prstGeom>
            <a:solidFill>
              <a:schemeClr val="bg1"/>
            </a:solidFill>
            <a:ln w="28575" cap="rnd">
              <a:solidFill>
                <a:srgbClr val="CC17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endParaRPr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599830" y="1091323"/>
            <a:ext cx="7168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2017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6288146" y="1680867"/>
            <a:ext cx="252000" cy="252000"/>
            <a:chOff x="364142" y="3513605"/>
            <a:chExt cx="252000" cy="252000"/>
          </a:xfrm>
        </p:grpSpPr>
        <p:sp>
          <p:nvSpPr>
            <p:cNvPr id="19" name="Овал 36"/>
            <p:cNvSpPr/>
            <p:nvPr/>
          </p:nvSpPr>
          <p:spPr>
            <a:xfrm rot="6932660">
              <a:off x="364142" y="3513605"/>
              <a:ext cx="252000" cy="252000"/>
            </a:xfrm>
            <a:prstGeom prst="ellipse">
              <a:avLst/>
            </a:prstGeom>
            <a:solidFill>
              <a:srgbClr val="C00000">
                <a:alpha val="31000"/>
              </a:srgbClr>
            </a:solidFill>
            <a:ln w="381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20" name="Овал 37"/>
            <p:cNvSpPr/>
            <p:nvPr/>
          </p:nvSpPr>
          <p:spPr>
            <a:xfrm rot="6932660">
              <a:off x="425223" y="3577308"/>
              <a:ext cx="126000" cy="126000"/>
            </a:xfrm>
            <a:prstGeom prst="ellipse">
              <a:avLst/>
            </a:prstGeom>
            <a:solidFill>
              <a:schemeClr val="bg1"/>
            </a:solidFill>
            <a:ln w="28575" cap="rnd">
              <a:solidFill>
                <a:srgbClr val="CC17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endParaRPr>
            </a:p>
          </p:txBody>
        </p:sp>
      </p:grpSp>
      <p:sp>
        <p:nvSpPr>
          <p:cNvPr id="28" name="Прямоугольник 27"/>
          <p:cNvSpPr/>
          <p:nvPr/>
        </p:nvSpPr>
        <p:spPr>
          <a:xfrm>
            <a:off x="3376767" y="5146061"/>
            <a:ext cx="22279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Указ Президента РФ № 98 о внесении изменений в перечень сведений </a:t>
            </a:r>
            <a:r>
              <a:rPr kumimoji="0" lang="ru-RU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гостайны</a:t>
            </a: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86280" y="4207515"/>
            <a:ext cx="7168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2018</a:t>
            </a:r>
          </a:p>
        </p:txBody>
      </p:sp>
      <p:grpSp>
        <p:nvGrpSpPr>
          <p:cNvPr id="30" name="Группа 29"/>
          <p:cNvGrpSpPr/>
          <p:nvPr/>
        </p:nvGrpSpPr>
        <p:grpSpPr>
          <a:xfrm>
            <a:off x="696696" y="4815941"/>
            <a:ext cx="252000" cy="252000"/>
            <a:chOff x="364142" y="3513605"/>
            <a:chExt cx="252000" cy="252000"/>
          </a:xfrm>
        </p:grpSpPr>
        <p:sp>
          <p:nvSpPr>
            <p:cNvPr id="31" name="Овал 36"/>
            <p:cNvSpPr/>
            <p:nvPr/>
          </p:nvSpPr>
          <p:spPr>
            <a:xfrm rot="6932660">
              <a:off x="364142" y="3513605"/>
              <a:ext cx="252000" cy="252000"/>
            </a:xfrm>
            <a:prstGeom prst="ellipse">
              <a:avLst/>
            </a:prstGeom>
            <a:solidFill>
              <a:srgbClr val="C00000">
                <a:alpha val="31000"/>
              </a:srgbClr>
            </a:solidFill>
            <a:ln w="381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32" name="Овал 37"/>
            <p:cNvSpPr/>
            <p:nvPr/>
          </p:nvSpPr>
          <p:spPr>
            <a:xfrm rot="6932660">
              <a:off x="425223" y="3577308"/>
              <a:ext cx="126000" cy="126000"/>
            </a:xfrm>
            <a:prstGeom prst="ellipse">
              <a:avLst/>
            </a:prstGeom>
            <a:solidFill>
              <a:schemeClr val="bg1"/>
            </a:solidFill>
            <a:ln w="28575" cap="rnd">
              <a:solidFill>
                <a:srgbClr val="CC17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endParaRPr>
            </a:p>
          </p:txBody>
        </p:sp>
      </p:grpSp>
      <p:sp>
        <p:nvSpPr>
          <p:cNvPr id="34" name="Прямоугольник 33"/>
          <p:cNvSpPr/>
          <p:nvPr/>
        </p:nvSpPr>
        <p:spPr>
          <a:xfrm>
            <a:off x="600745" y="4463763"/>
            <a:ext cx="10150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февраль</a:t>
            </a:r>
          </a:p>
        </p:txBody>
      </p:sp>
      <p:grpSp>
        <p:nvGrpSpPr>
          <p:cNvPr id="35" name="Группа 34"/>
          <p:cNvGrpSpPr/>
          <p:nvPr/>
        </p:nvGrpSpPr>
        <p:grpSpPr>
          <a:xfrm>
            <a:off x="3465422" y="4815941"/>
            <a:ext cx="252000" cy="252000"/>
            <a:chOff x="364142" y="3513605"/>
            <a:chExt cx="252000" cy="252000"/>
          </a:xfrm>
        </p:grpSpPr>
        <p:sp>
          <p:nvSpPr>
            <p:cNvPr id="36" name="Овал 36"/>
            <p:cNvSpPr/>
            <p:nvPr/>
          </p:nvSpPr>
          <p:spPr>
            <a:xfrm rot="6932660">
              <a:off x="364142" y="3513605"/>
              <a:ext cx="252000" cy="252000"/>
            </a:xfrm>
            <a:prstGeom prst="ellipse">
              <a:avLst/>
            </a:prstGeom>
            <a:solidFill>
              <a:srgbClr val="C00000">
                <a:alpha val="31000"/>
              </a:srgbClr>
            </a:solidFill>
            <a:ln w="381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37" name="Овал 37"/>
            <p:cNvSpPr/>
            <p:nvPr/>
          </p:nvSpPr>
          <p:spPr>
            <a:xfrm rot="6932660">
              <a:off x="425223" y="3577308"/>
              <a:ext cx="126000" cy="126000"/>
            </a:xfrm>
            <a:prstGeom prst="ellipse">
              <a:avLst/>
            </a:prstGeom>
            <a:solidFill>
              <a:schemeClr val="bg1"/>
            </a:solidFill>
            <a:ln w="28575" cap="rnd">
              <a:solidFill>
                <a:srgbClr val="CC17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endParaRPr>
            </a:p>
          </p:txBody>
        </p:sp>
      </p:grpSp>
      <p:sp>
        <p:nvSpPr>
          <p:cNvPr id="39" name="Прямоугольник 38"/>
          <p:cNvSpPr/>
          <p:nvPr/>
        </p:nvSpPr>
        <p:spPr>
          <a:xfrm>
            <a:off x="6187836" y="4463763"/>
            <a:ext cx="8659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апрель</a:t>
            </a:r>
          </a:p>
        </p:txBody>
      </p:sp>
      <p:grpSp>
        <p:nvGrpSpPr>
          <p:cNvPr id="40" name="Группа 39"/>
          <p:cNvGrpSpPr/>
          <p:nvPr/>
        </p:nvGrpSpPr>
        <p:grpSpPr>
          <a:xfrm>
            <a:off x="6264043" y="4815941"/>
            <a:ext cx="252000" cy="252000"/>
            <a:chOff x="364142" y="3513605"/>
            <a:chExt cx="252000" cy="252000"/>
          </a:xfrm>
        </p:grpSpPr>
        <p:sp>
          <p:nvSpPr>
            <p:cNvPr id="41" name="Овал 36"/>
            <p:cNvSpPr/>
            <p:nvPr/>
          </p:nvSpPr>
          <p:spPr>
            <a:xfrm rot="6932660">
              <a:off x="364142" y="3513605"/>
              <a:ext cx="252000" cy="252000"/>
            </a:xfrm>
            <a:prstGeom prst="ellipse">
              <a:avLst/>
            </a:prstGeom>
            <a:solidFill>
              <a:srgbClr val="C00000">
                <a:alpha val="31000"/>
              </a:srgbClr>
            </a:solidFill>
            <a:ln w="381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42" name="Овал 37"/>
            <p:cNvSpPr/>
            <p:nvPr/>
          </p:nvSpPr>
          <p:spPr>
            <a:xfrm rot="6932660">
              <a:off x="425223" y="3577308"/>
              <a:ext cx="126000" cy="126000"/>
            </a:xfrm>
            <a:prstGeom prst="ellipse">
              <a:avLst/>
            </a:prstGeom>
            <a:solidFill>
              <a:schemeClr val="bg1"/>
            </a:solidFill>
            <a:ln w="28575" cap="rnd">
              <a:solidFill>
                <a:srgbClr val="CC17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endParaRPr>
            </a:p>
          </p:txBody>
        </p:sp>
      </p:grpSp>
      <p:sp>
        <p:nvSpPr>
          <p:cNvPr id="43" name="Прямоугольник 42"/>
          <p:cNvSpPr/>
          <p:nvPr/>
        </p:nvSpPr>
        <p:spPr>
          <a:xfrm>
            <a:off x="8957742" y="5109958"/>
            <a:ext cx="273461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Информационное сообщение ФСТЭК России 240/25/3752 по вопросам представления перечней объектов КИИ 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8956159" y="4463763"/>
            <a:ext cx="8162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август</a:t>
            </a:r>
          </a:p>
        </p:txBody>
      </p:sp>
      <p:grpSp>
        <p:nvGrpSpPr>
          <p:cNvPr id="45" name="Группа 44"/>
          <p:cNvGrpSpPr/>
          <p:nvPr/>
        </p:nvGrpSpPr>
        <p:grpSpPr>
          <a:xfrm>
            <a:off x="9044566" y="4825132"/>
            <a:ext cx="252000" cy="252000"/>
            <a:chOff x="364142" y="3513605"/>
            <a:chExt cx="252000" cy="252000"/>
          </a:xfrm>
        </p:grpSpPr>
        <p:sp>
          <p:nvSpPr>
            <p:cNvPr id="46" name="Овал 36"/>
            <p:cNvSpPr/>
            <p:nvPr/>
          </p:nvSpPr>
          <p:spPr>
            <a:xfrm rot="6932660">
              <a:off x="364142" y="3513605"/>
              <a:ext cx="252000" cy="252000"/>
            </a:xfrm>
            <a:prstGeom prst="ellipse">
              <a:avLst/>
            </a:prstGeom>
            <a:solidFill>
              <a:srgbClr val="C00000">
                <a:alpha val="31000"/>
              </a:srgbClr>
            </a:solidFill>
            <a:ln w="38100"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47" name="Овал 37"/>
            <p:cNvSpPr/>
            <p:nvPr/>
          </p:nvSpPr>
          <p:spPr>
            <a:xfrm rot="6932660">
              <a:off x="425223" y="3577308"/>
              <a:ext cx="126000" cy="126000"/>
            </a:xfrm>
            <a:prstGeom prst="ellipse">
              <a:avLst/>
            </a:prstGeom>
            <a:solidFill>
              <a:schemeClr val="bg1"/>
            </a:solidFill>
            <a:ln w="28575" cap="rnd">
              <a:solidFill>
                <a:srgbClr val="CC17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607849" y="1956029"/>
            <a:ext cx="2703433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Законы: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№ 187-ФЗ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/>
            </a:r>
            <a:b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</a:b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о безопасности КИИ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№ 193-ФЗ о внесении изменений в отдельные акты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№ 194-ФЗ о внесении изменений в УК РФ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599830" y="1342843"/>
            <a:ext cx="6944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июль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3374058" y="1977283"/>
            <a:ext cx="245192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Указ Президента РФ </a:t>
            </a:r>
            <a:b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</a:b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№ 569 о внесении изменений </a:t>
            </a:r>
            <a:b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</a:b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в Положение о ФСТЭК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355602" y="1342843"/>
            <a:ext cx="8787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ноябрь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3376767" y="4463763"/>
            <a:ext cx="6735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март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600572" y="5146061"/>
            <a:ext cx="242969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ПП № 127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/>
            </a:r>
            <a:b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</a:b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об утверждении правил категорирования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586280" y="5893491"/>
            <a:ext cx="222791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ПП № 162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/>
            </a:r>
            <a:b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</a:b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об утверждении правил госконтроля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6187836" y="1342843"/>
            <a:ext cx="9829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декабрь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8948759" y="2239357"/>
            <a:ext cx="2779018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№ 236 об утверждении формы направления сведений о результатах категорирования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№ 239 об утверждении требований по обеспечению безопасности ЗОКИИ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6193513" y="5153764"/>
            <a:ext cx="26815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Приказ ФСТЭК России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/>
            </a:r>
            <a:b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</a:b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№ 72 о внесении изменений в регламент ФСТЭК 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6197361" y="2008951"/>
            <a:ext cx="2893328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Приказы ФСТЭК России: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№ 227 об утверждении порядка ведения реестра объектов КИИ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№ 229 об утверждении форма акта проверки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№235 об утверждении требований к созданию систем безопасности </a:t>
            </a:r>
          </a:p>
        </p:txBody>
      </p:sp>
    </p:spTree>
    <p:extLst>
      <p:ext uri="{BB962C8B-B14F-4D97-AF65-F5344CB8AC3E}">
        <p14:creationId xmlns:p14="http://schemas.microsoft.com/office/powerpoint/2010/main" val="1070000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95324" y="387350"/>
            <a:ext cx="7800976" cy="515938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695325" y="387634"/>
            <a:ext cx="7800975" cy="516368"/>
          </a:xfrm>
        </p:spPr>
        <p:txBody>
          <a:bodyPr>
            <a:normAutofit/>
          </a:bodyPr>
          <a:lstStyle/>
          <a:p>
            <a:r>
              <a:rPr lang="ru-RU" dirty="0"/>
              <a:t>Общий порядок выполнения требований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89299" y="2296046"/>
            <a:ext cx="31947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Определение принадлежности организации </a:t>
            </a:r>
            <a:b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к субъектам КИИ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8189739" y="2348395"/>
            <a:ext cx="22974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</a:rPr>
              <a:t>Категорирование объектов КИИ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89299" y="4621380"/>
            <a:ext cx="33395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Создание системы безопасности значимых объектов КИИ</a:t>
            </a:r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403006" y="4611789"/>
            <a:ext cx="34671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Обеспечение безопасности значимого объекта КИИ </a:t>
            </a:r>
            <a:b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</a:b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в ходе его эксплуатации</a:t>
            </a:r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235561" y="4611789"/>
            <a:ext cx="31966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Обеспечение безопасности значимого объекта КИИ </a:t>
            </a:r>
            <a:b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</a:b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при выводе его </a:t>
            </a:r>
            <a:b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</a:b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из эксплуатации</a:t>
            </a:r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403006" y="2345663"/>
            <a:ext cx="34644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Разработка мероприятий </a:t>
            </a:r>
            <a:b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</a:b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по взаимодействию </a:t>
            </a:r>
            <a:b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</a:b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с ФСБ России</a:t>
            </a:r>
            <a:endParaRPr lang="ru-RU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692451" y="1309216"/>
            <a:ext cx="769975" cy="1107996"/>
            <a:chOff x="-3536784" y="1388917"/>
            <a:chExt cx="769975" cy="1107996"/>
          </a:xfrm>
        </p:grpSpPr>
        <p:sp>
          <p:nvSpPr>
            <p:cNvPr id="27" name="Овал 26"/>
            <p:cNvSpPr/>
            <p:nvPr/>
          </p:nvSpPr>
          <p:spPr>
            <a:xfrm>
              <a:off x="-3536784" y="1615464"/>
              <a:ext cx="716395" cy="716395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-3378574" y="1388917"/>
              <a:ext cx="61176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600" b="1" dirty="0">
                  <a:solidFill>
                    <a:schemeClr val="bg1"/>
                  </a:solidFill>
                  <a:latin typeface="Roboto Slab" pitchFamily="2" charset="0"/>
                  <a:ea typeface="Roboto Slab" pitchFamily="2" charset="0"/>
                </a:rPr>
                <a:t>0</a:t>
              </a: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4521163" y="1309216"/>
            <a:ext cx="910233" cy="1107996"/>
            <a:chOff x="-3536784" y="1388917"/>
            <a:chExt cx="910233" cy="1107996"/>
          </a:xfrm>
        </p:grpSpPr>
        <p:sp>
          <p:nvSpPr>
            <p:cNvPr id="30" name="Овал 29"/>
            <p:cNvSpPr/>
            <p:nvPr/>
          </p:nvSpPr>
          <p:spPr>
            <a:xfrm>
              <a:off x="-3536784" y="1615464"/>
              <a:ext cx="716395" cy="716395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-3238316" y="1388917"/>
              <a:ext cx="61176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600" b="1" dirty="0">
                  <a:solidFill>
                    <a:schemeClr val="bg1"/>
                  </a:solidFill>
                  <a:latin typeface="Roboto Slab" pitchFamily="2" charset="0"/>
                  <a:ea typeface="Roboto Slab" pitchFamily="2" charset="0"/>
                </a:rPr>
                <a:t>1</a:t>
              </a: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8380372" y="1309216"/>
            <a:ext cx="805603" cy="1107996"/>
            <a:chOff x="-3536784" y="1388917"/>
            <a:chExt cx="805603" cy="1107996"/>
          </a:xfrm>
        </p:grpSpPr>
        <p:sp>
          <p:nvSpPr>
            <p:cNvPr id="33" name="Овал 32"/>
            <p:cNvSpPr/>
            <p:nvPr/>
          </p:nvSpPr>
          <p:spPr>
            <a:xfrm>
              <a:off x="-3536784" y="1615464"/>
              <a:ext cx="716395" cy="716395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-3342946" y="1388917"/>
              <a:ext cx="61176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600" b="1" dirty="0">
                  <a:solidFill>
                    <a:schemeClr val="bg1"/>
                  </a:solidFill>
                  <a:latin typeface="Roboto Slab" pitchFamily="2" charset="0"/>
                  <a:ea typeface="Roboto Slab" pitchFamily="2" charset="0"/>
                </a:rPr>
                <a:t>2</a:t>
              </a: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692451" y="3573793"/>
            <a:ext cx="800409" cy="1107996"/>
            <a:chOff x="-3536784" y="1388917"/>
            <a:chExt cx="800409" cy="1107996"/>
          </a:xfrm>
        </p:grpSpPr>
        <p:sp>
          <p:nvSpPr>
            <p:cNvPr id="36" name="Овал 35"/>
            <p:cNvSpPr/>
            <p:nvPr/>
          </p:nvSpPr>
          <p:spPr>
            <a:xfrm>
              <a:off x="-3536784" y="1615464"/>
              <a:ext cx="716395" cy="716395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-3348140" y="1388917"/>
              <a:ext cx="61176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600" b="1" dirty="0">
                  <a:solidFill>
                    <a:schemeClr val="bg1"/>
                  </a:solidFill>
                  <a:latin typeface="Roboto Slab" pitchFamily="2" charset="0"/>
                  <a:ea typeface="Roboto Slab" pitchFamily="2" charset="0"/>
                </a:rPr>
                <a:t>3</a:t>
              </a: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4521565" y="3573793"/>
            <a:ext cx="772977" cy="1107996"/>
            <a:chOff x="-3536784" y="1388917"/>
            <a:chExt cx="772977" cy="1107996"/>
          </a:xfrm>
        </p:grpSpPr>
        <p:sp>
          <p:nvSpPr>
            <p:cNvPr id="39" name="Овал 38"/>
            <p:cNvSpPr/>
            <p:nvPr/>
          </p:nvSpPr>
          <p:spPr>
            <a:xfrm>
              <a:off x="-3536784" y="1615464"/>
              <a:ext cx="716395" cy="716395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-3375572" y="1388917"/>
              <a:ext cx="61176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600" b="1" dirty="0">
                  <a:solidFill>
                    <a:schemeClr val="bg1"/>
                  </a:solidFill>
                  <a:latin typeface="Roboto Slab" pitchFamily="2" charset="0"/>
                  <a:ea typeface="Roboto Slab" pitchFamily="2" charset="0"/>
                </a:rPr>
                <a:t>4</a:t>
              </a: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8364538" y="3573793"/>
            <a:ext cx="745545" cy="1107996"/>
            <a:chOff x="-3536784" y="1388917"/>
            <a:chExt cx="745545" cy="1107996"/>
          </a:xfrm>
        </p:grpSpPr>
        <p:sp>
          <p:nvSpPr>
            <p:cNvPr id="42" name="Овал 41"/>
            <p:cNvSpPr/>
            <p:nvPr/>
          </p:nvSpPr>
          <p:spPr>
            <a:xfrm>
              <a:off x="-3536784" y="1615464"/>
              <a:ext cx="716395" cy="716395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-3403004" y="1388917"/>
              <a:ext cx="61176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600" b="1" dirty="0">
                  <a:solidFill>
                    <a:schemeClr val="bg1"/>
                  </a:solidFill>
                  <a:latin typeface="Roboto Slab" pitchFamily="2" charset="0"/>
                  <a:ea typeface="Roboto Slab" pitchFamily="2" charset="0"/>
                </a:rPr>
                <a:t>5</a:t>
              </a:r>
            </a:p>
          </p:txBody>
        </p:sp>
      </p:grpSp>
      <p:cxnSp>
        <p:nvCxnSpPr>
          <p:cNvPr id="44" name="Прямая соединительная линия 45"/>
          <p:cNvCxnSpPr/>
          <p:nvPr/>
        </p:nvCxnSpPr>
        <p:spPr>
          <a:xfrm>
            <a:off x="2409946" y="1926851"/>
            <a:ext cx="1280693" cy="0"/>
          </a:xfrm>
          <a:prstGeom prst="line">
            <a:avLst/>
          </a:prstGeom>
          <a:ln w="38100" cap="rnd">
            <a:solidFill>
              <a:srgbClr val="CC171E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6535767" y="1926851"/>
            <a:ext cx="1280693" cy="0"/>
          </a:xfrm>
          <a:prstGeom prst="line">
            <a:avLst/>
          </a:prstGeom>
          <a:ln w="38100" cap="rnd">
            <a:solidFill>
              <a:srgbClr val="CC171E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5"/>
          <p:cNvCxnSpPr/>
          <p:nvPr/>
        </p:nvCxnSpPr>
        <p:spPr>
          <a:xfrm>
            <a:off x="2409946" y="4227289"/>
            <a:ext cx="1280693" cy="0"/>
          </a:xfrm>
          <a:prstGeom prst="line">
            <a:avLst/>
          </a:prstGeom>
          <a:ln w="38100" cap="rnd">
            <a:solidFill>
              <a:srgbClr val="CC171E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6535767" y="4227289"/>
            <a:ext cx="1280693" cy="0"/>
          </a:xfrm>
          <a:prstGeom prst="line">
            <a:avLst/>
          </a:prstGeom>
          <a:ln w="38100" cap="rnd">
            <a:solidFill>
              <a:srgbClr val="CC171E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3579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426994" y="1937208"/>
            <a:ext cx="6798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Нет значимых объектов КИИ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695324" y="387350"/>
            <a:ext cx="3215774" cy="515938"/>
          </a:xfrm>
        </p:spPr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695325" y="387634"/>
            <a:ext cx="7470901" cy="516368"/>
          </a:xfrm>
        </p:spPr>
        <p:txBody>
          <a:bodyPr/>
          <a:lstStyle/>
          <a:p>
            <a:r>
              <a:rPr lang="ru-RU" dirty="0"/>
              <a:t>Выбираем путь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4488" y="1937208"/>
            <a:ext cx="4749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Roboto Medium" panose="02000000000000000000" pitchFamily="2" charset="0"/>
                <a:ea typeface="Roboto Medium" panose="02000000000000000000" pitchFamily="2" charset="0"/>
                <a:cs typeface="Times New Roman" panose="02020603050405020304" pitchFamily="18" charset="0"/>
              </a:rPr>
              <a:t>Есть значимые объекты КИИ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04488" y="3628415"/>
            <a:ext cx="41420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Непрерывное взаимодействие </a:t>
            </a:r>
            <a:b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</a:b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с ГосСОПКА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421529" y="3642360"/>
            <a:ext cx="43434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Информирование ФСБ России </a:t>
            </a:r>
            <a:b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</a:b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об инцидентах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674740" y="4776758"/>
            <a:ext cx="5111777" cy="40011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674741" y="4776758"/>
            <a:ext cx="55045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Порядок взаимодействия один и тот же</a:t>
            </a:r>
            <a:endParaRPr lang="ru-RU" sz="2000" dirty="0"/>
          </a:p>
        </p:txBody>
      </p:sp>
      <p:sp>
        <p:nvSpPr>
          <p:cNvPr id="4" name="Равнобедренный треугольник 3"/>
          <p:cNvSpPr/>
          <p:nvPr/>
        </p:nvSpPr>
        <p:spPr>
          <a:xfrm rot="10800000">
            <a:off x="2128424" y="2864629"/>
            <a:ext cx="844826" cy="389214"/>
          </a:xfrm>
          <a:prstGeom prst="triangl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334" y="0"/>
            <a:ext cx="903288" cy="903288"/>
          </a:xfrm>
          <a:prstGeom prst="rect">
            <a:avLst/>
          </a:prstGeom>
        </p:spPr>
      </p:pic>
      <p:sp>
        <p:nvSpPr>
          <p:cNvPr id="15" name="Равнобедренный треугольник 14"/>
          <p:cNvSpPr/>
          <p:nvPr/>
        </p:nvSpPr>
        <p:spPr>
          <a:xfrm rot="10800000">
            <a:off x="8166226" y="2864629"/>
            <a:ext cx="844826" cy="389214"/>
          </a:xfrm>
          <a:prstGeom prst="triangle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416914" y="6095115"/>
            <a:ext cx="43434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187-ФЗ, ст.9, часть 2, п.1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497550" y="6095115"/>
            <a:ext cx="43434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187-ФЗ, ст.10, часть 2, п.4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97209" y="6059187"/>
            <a:ext cx="750717" cy="44118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Rectangle 20"/>
          <p:cNvSpPr/>
          <p:nvPr/>
        </p:nvSpPr>
        <p:spPr>
          <a:xfrm>
            <a:off x="692591" y="6095115"/>
            <a:ext cx="7553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НПА:</a:t>
            </a:r>
            <a:endParaRPr lang="en-US" dirty="0">
              <a:solidFill>
                <a:schemeClr val="bg1"/>
              </a:solidFill>
              <a:latin typeface="Roboto Slab" pitchFamily="2" charset="0"/>
              <a:ea typeface="Roboto Slab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495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4635400" y="2010726"/>
            <a:ext cx="2932984" cy="2932984"/>
          </a:xfrm>
          <a:prstGeom prst="ellipse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10170835" y="1615401"/>
            <a:ext cx="1950652" cy="3162890"/>
          </a:xfrm>
          <a:prstGeom prst="rect">
            <a:avLst/>
          </a:prstGeom>
          <a:solidFill>
            <a:schemeClr val="bg1">
              <a:alpha val="29000"/>
            </a:schemeClr>
          </a:solidFill>
          <a:ln w="19050" cap="rnd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6421" y="1643911"/>
            <a:ext cx="1905596" cy="3661144"/>
          </a:xfrm>
          <a:prstGeom prst="rect">
            <a:avLst/>
          </a:prstGeom>
          <a:noFill/>
          <a:ln w="19050" cap="rnd">
            <a:solidFill>
              <a:srgbClr val="CC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114610" y="5445464"/>
            <a:ext cx="6041164" cy="1423302"/>
          </a:xfrm>
          <a:prstGeom prst="rect">
            <a:avLst/>
          </a:prstGeom>
          <a:solidFill>
            <a:schemeClr val="bg1">
              <a:alpha val="29000"/>
            </a:schemeClr>
          </a:solidFill>
          <a:ln w="19050" cap="rnd">
            <a:solidFill>
              <a:srgbClr val="FFC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1" name="Rectangle 22"/>
          <p:cNvSpPr/>
          <p:nvPr/>
        </p:nvSpPr>
        <p:spPr>
          <a:xfrm>
            <a:off x="-66141" y="2371211"/>
            <a:ext cx="1605181" cy="8025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Slab" pitchFamily="2" charset="0"/>
                <a:ea typeface="Roboto Slab" pitchFamily="2" charset="0"/>
                <a:cs typeface="Arial" panose="020B0604020202020204" pitchFamily="34" charset="0"/>
              </a:rPr>
              <a:t>PT Application Inspector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Roboto Slab" pitchFamily="2" charset="0"/>
              <a:ea typeface="Roboto Slab" pitchFamily="2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42" name="Freeform 17"/>
          <p:cNvSpPr>
            <a:spLocks noEditPoints="1"/>
          </p:cNvSpPr>
          <p:nvPr/>
        </p:nvSpPr>
        <p:spPr bwMode="auto">
          <a:xfrm>
            <a:off x="412671" y="3170512"/>
            <a:ext cx="647556" cy="589085"/>
          </a:xfrm>
          <a:custGeom>
            <a:avLst/>
            <a:gdLst>
              <a:gd name="T0" fmla="*/ 168 w 256"/>
              <a:gd name="T1" fmla="*/ 192 h 232"/>
              <a:gd name="T2" fmla="*/ 144 w 256"/>
              <a:gd name="T3" fmla="*/ 232 h 232"/>
              <a:gd name="T4" fmla="*/ 144 w 256"/>
              <a:gd name="T5" fmla="*/ 192 h 232"/>
              <a:gd name="T6" fmla="*/ 248 w 256"/>
              <a:gd name="T7" fmla="*/ 16 h 232"/>
              <a:gd name="T8" fmla="*/ 8 w 256"/>
              <a:gd name="T9" fmla="*/ 24 h 232"/>
              <a:gd name="T10" fmla="*/ 240 w 256"/>
              <a:gd name="T11" fmla="*/ 0 h 232"/>
              <a:gd name="T12" fmla="*/ 240 w 256"/>
              <a:gd name="T13" fmla="*/ 16 h 232"/>
              <a:gd name="T14" fmla="*/ 232 w 256"/>
              <a:gd name="T15" fmla="*/ 152 h 232"/>
              <a:gd name="T16" fmla="*/ 136 w 256"/>
              <a:gd name="T17" fmla="*/ 32 h 232"/>
              <a:gd name="T18" fmla="*/ 128 w 256"/>
              <a:gd name="T19" fmla="*/ 224 h 232"/>
              <a:gd name="T20" fmla="*/ 128 w 256"/>
              <a:gd name="T21" fmla="*/ 224 h 232"/>
              <a:gd name="T22" fmla="*/ 128 w 256"/>
              <a:gd name="T23" fmla="*/ 40 h 232"/>
              <a:gd name="T24" fmla="*/ 24 w 256"/>
              <a:gd name="T25" fmla="*/ 80 h 232"/>
              <a:gd name="T26" fmla="*/ 56 w 256"/>
              <a:gd name="T27" fmla="*/ 88 h 232"/>
              <a:gd name="T28" fmla="*/ 48 w 256"/>
              <a:gd name="T29" fmla="*/ 88 h 232"/>
              <a:gd name="T30" fmla="*/ 48 w 256"/>
              <a:gd name="T31" fmla="*/ 88 h 232"/>
              <a:gd name="T32" fmla="*/ 80 w 256"/>
              <a:gd name="T33" fmla="*/ 144 h 232"/>
              <a:gd name="T34" fmla="*/ 24 w 256"/>
              <a:gd name="T35" fmla="*/ 144 h 232"/>
              <a:gd name="T36" fmla="*/ 80 w 256"/>
              <a:gd name="T37" fmla="*/ 112 h 232"/>
              <a:gd name="T38" fmla="*/ 88 w 256"/>
              <a:gd name="T39" fmla="*/ 112 h 232"/>
              <a:gd name="T40" fmla="*/ 88 w 256"/>
              <a:gd name="T41" fmla="*/ 112 h 232"/>
              <a:gd name="T42" fmla="*/ 96 w 256"/>
              <a:gd name="T43" fmla="*/ 128 h 232"/>
              <a:gd name="T44" fmla="*/ 64 w 256"/>
              <a:gd name="T45" fmla="*/ 152 h 232"/>
              <a:gd name="T46" fmla="*/ 112 w 256"/>
              <a:gd name="T47" fmla="*/ 160 h 232"/>
              <a:gd name="T48" fmla="*/ 40 w 256"/>
              <a:gd name="T49" fmla="*/ 176 h 232"/>
              <a:gd name="T50" fmla="*/ 40 w 256"/>
              <a:gd name="T51" fmla="*/ 176 h 232"/>
              <a:gd name="T52" fmla="*/ 40 w 256"/>
              <a:gd name="T53" fmla="*/ 184 h 232"/>
              <a:gd name="T54" fmla="*/ 112 w 256"/>
              <a:gd name="T55" fmla="*/ 184 h 232"/>
              <a:gd name="T56" fmla="*/ 56 w 256"/>
              <a:gd name="T57" fmla="*/ 208 h 232"/>
              <a:gd name="T58" fmla="*/ 64 w 256"/>
              <a:gd name="T59" fmla="*/ 208 h 232"/>
              <a:gd name="T60" fmla="*/ 64 w 256"/>
              <a:gd name="T61" fmla="*/ 208 h 232"/>
              <a:gd name="T62" fmla="*/ 152 w 256"/>
              <a:gd name="T63" fmla="*/ 64 h 232"/>
              <a:gd name="T64" fmla="*/ 172 w 256"/>
              <a:gd name="T65" fmla="*/ 104 h 232"/>
              <a:gd name="T66" fmla="*/ 196 w 256"/>
              <a:gd name="T67" fmla="*/ 104 h 232"/>
              <a:gd name="T68" fmla="*/ 144 w 256"/>
              <a:gd name="T69" fmla="*/ 144 h 232"/>
              <a:gd name="T70" fmla="*/ 144 w 256"/>
              <a:gd name="T71" fmla="*/ 144 h 232"/>
              <a:gd name="T72" fmla="*/ 160 w 256"/>
              <a:gd name="T73" fmla="*/ 112 h 232"/>
              <a:gd name="T74" fmla="*/ 216 w 256"/>
              <a:gd name="T75" fmla="*/ 64 h 232"/>
              <a:gd name="T76" fmla="*/ 180 w 256"/>
              <a:gd name="T77" fmla="*/ 56 h 232"/>
              <a:gd name="T78" fmla="*/ 160 w 256"/>
              <a:gd name="T79" fmla="*/ 40 h 232"/>
              <a:gd name="T80" fmla="*/ 172 w 256"/>
              <a:gd name="T81" fmla="*/ 56 h 232"/>
              <a:gd name="T82" fmla="*/ 172 w 256"/>
              <a:gd name="T83" fmla="*/ 56 h 232"/>
              <a:gd name="T84" fmla="*/ 164 w 256"/>
              <a:gd name="T85" fmla="*/ 80 h 232"/>
              <a:gd name="T86" fmla="*/ 144 w 256"/>
              <a:gd name="T87" fmla="*/ 96 h 232"/>
              <a:gd name="T88" fmla="*/ 156 w 256"/>
              <a:gd name="T89" fmla="*/ 80 h 232"/>
              <a:gd name="T90" fmla="*/ 224 w 256"/>
              <a:gd name="T91" fmla="*/ 80 h 232"/>
              <a:gd name="T92" fmla="*/ 204 w 256"/>
              <a:gd name="T93" fmla="*/ 96 h 232"/>
              <a:gd name="T94" fmla="*/ 216 w 256"/>
              <a:gd name="T95" fmla="*/ 96 h 232"/>
              <a:gd name="T96" fmla="*/ 216 w 256"/>
              <a:gd name="T97" fmla="*/ 96 h 232"/>
              <a:gd name="T98" fmla="*/ 188 w 256"/>
              <a:gd name="T99" fmla="*/ 144 h 232"/>
              <a:gd name="T100" fmla="*/ 184 w 256"/>
              <a:gd name="T101" fmla="*/ 112 h 232"/>
              <a:gd name="T102" fmla="*/ 184 w 256"/>
              <a:gd name="T103" fmla="*/ 120 h 232"/>
              <a:gd name="T104" fmla="*/ 224 w 256"/>
              <a:gd name="T105" fmla="*/ 136 h 232"/>
              <a:gd name="T106" fmla="*/ 204 w 256"/>
              <a:gd name="T107" fmla="*/ 120 h 232"/>
              <a:gd name="T108" fmla="*/ 216 w 256"/>
              <a:gd name="T109" fmla="*/ 136 h 232"/>
              <a:gd name="T110" fmla="*/ 216 w 256"/>
              <a:gd name="T111" fmla="*/ 136 h 232"/>
              <a:gd name="T112" fmla="*/ 196 w 256"/>
              <a:gd name="T113" fmla="*/ 64 h 232"/>
              <a:gd name="T114" fmla="*/ 200 w 256"/>
              <a:gd name="T115" fmla="*/ 32 h 232"/>
              <a:gd name="T116" fmla="*/ 196 w 256"/>
              <a:gd name="T117" fmla="*/ 40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56" h="232">
                <a:moveTo>
                  <a:pt x="256" y="16"/>
                </a:moveTo>
                <a:cubicBezTo>
                  <a:pt x="256" y="176"/>
                  <a:pt x="256" y="176"/>
                  <a:pt x="256" y="176"/>
                </a:cubicBezTo>
                <a:cubicBezTo>
                  <a:pt x="256" y="185"/>
                  <a:pt x="249" y="192"/>
                  <a:pt x="240" y="192"/>
                </a:cubicBezTo>
                <a:cubicBezTo>
                  <a:pt x="168" y="192"/>
                  <a:pt x="168" y="192"/>
                  <a:pt x="168" y="192"/>
                </a:cubicBezTo>
                <a:cubicBezTo>
                  <a:pt x="168" y="224"/>
                  <a:pt x="168" y="224"/>
                  <a:pt x="168" y="224"/>
                </a:cubicBezTo>
                <a:cubicBezTo>
                  <a:pt x="184" y="224"/>
                  <a:pt x="184" y="224"/>
                  <a:pt x="184" y="224"/>
                </a:cubicBezTo>
                <a:cubicBezTo>
                  <a:pt x="184" y="232"/>
                  <a:pt x="184" y="232"/>
                  <a:pt x="184" y="232"/>
                </a:cubicBezTo>
                <a:cubicBezTo>
                  <a:pt x="144" y="232"/>
                  <a:pt x="144" y="232"/>
                  <a:pt x="144" y="232"/>
                </a:cubicBezTo>
                <a:cubicBezTo>
                  <a:pt x="144" y="224"/>
                  <a:pt x="144" y="224"/>
                  <a:pt x="144" y="224"/>
                </a:cubicBezTo>
                <a:cubicBezTo>
                  <a:pt x="160" y="224"/>
                  <a:pt x="160" y="224"/>
                  <a:pt x="160" y="224"/>
                </a:cubicBezTo>
                <a:cubicBezTo>
                  <a:pt x="160" y="192"/>
                  <a:pt x="160" y="192"/>
                  <a:pt x="160" y="192"/>
                </a:cubicBezTo>
                <a:cubicBezTo>
                  <a:pt x="144" y="192"/>
                  <a:pt x="144" y="192"/>
                  <a:pt x="144" y="192"/>
                </a:cubicBezTo>
                <a:cubicBezTo>
                  <a:pt x="144" y="184"/>
                  <a:pt x="144" y="184"/>
                  <a:pt x="144" y="184"/>
                </a:cubicBezTo>
                <a:cubicBezTo>
                  <a:pt x="240" y="184"/>
                  <a:pt x="240" y="184"/>
                  <a:pt x="240" y="184"/>
                </a:cubicBezTo>
                <a:cubicBezTo>
                  <a:pt x="244" y="184"/>
                  <a:pt x="248" y="180"/>
                  <a:pt x="248" y="176"/>
                </a:cubicBezTo>
                <a:cubicBezTo>
                  <a:pt x="248" y="16"/>
                  <a:pt x="248" y="16"/>
                  <a:pt x="248" y="16"/>
                </a:cubicBezTo>
                <a:cubicBezTo>
                  <a:pt x="248" y="11"/>
                  <a:pt x="244" y="8"/>
                  <a:pt x="240" y="8"/>
                </a:cubicBezTo>
                <a:cubicBezTo>
                  <a:pt x="16" y="8"/>
                  <a:pt x="16" y="8"/>
                  <a:pt x="16" y="8"/>
                </a:cubicBezTo>
                <a:cubicBezTo>
                  <a:pt x="12" y="8"/>
                  <a:pt x="8" y="11"/>
                  <a:pt x="8" y="16"/>
                </a:cubicBezTo>
                <a:cubicBezTo>
                  <a:pt x="8" y="24"/>
                  <a:pt x="8" y="24"/>
                  <a:pt x="8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240" y="0"/>
                  <a:pt x="240" y="0"/>
                  <a:pt x="240" y="0"/>
                </a:cubicBezTo>
                <a:cubicBezTo>
                  <a:pt x="249" y="0"/>
                  <a:pt x="256" y="7"/>
                  <a:pt x="256" y="16"/>
                </a:cubicBezTo>
                <a:close/>
                <a:moveTo>
                  <a:pt x="144" y="160"/>
                </a:moveTo>
                <a:cubicBezTo>
                  <a:pt x="240" y="160"/>
                  <a:pt x="240" y="160"/>
                  <a:pt x="240" y="160"/>
                </a:cubicBezTo>
                <a:cubicBezTo>
                  <a:pt x="240" y="16"/>
                  <a:pt x="240" y="16"/>
                  <a:pt x="240" y="16"/>
                </a:cubicBezTo>
                <a:cubicBezTo>
                  <a:pt x="16" y="16"/>
                  <a:pt x="16" y="16"/>
                  <a:pt x="16" y="16"/>
                </a:cubicBezTo>
                <a:cubicBezTo>
                  <a:pt x="16" y="24"/>
                  <a:pt x="16" y="24"/>
                  <a:pt x="16" y="24"/>
                </a:cubicBezTo>
                <a:cubicBezTo>
                  <a:pt x="232" y="24"/>
                  <a:pt x="232" y="24"/>
                  <a:pt x="232" y="24"/>
                </a:cubicBezTo>
                <a:cubicBezTo>
                  <a:pt x="232" y="152"/>
                  <a:pt x="232" y="152"/>
                  <a:pt x="232" y="152"/>
                </a:cubicBezTo>
                <a:cubicBezTo>
                  <a:pt x="144" y="152"/>
                  <a:pt x="144" y="152"/>
                  <a:pt x="144" y="152"/>
                </a:cubicBezTo>
                <a:lnTo>
                  <a:pt x="144" y="160"/>
                </a:lnTo>
                <a:close/>
                <a:moveTo>
                  <a:pt x="0" y="32"/>
                </a:moveTo>
                <a:cubicBezTo>
                  <a:pt x="136" y="32"/>
                  <a:pt x="136" y="32"/>
                  <a:pt x="136" y="32"/>
                </a:cubicBezTo>
                <a:cubicBezTo>
                  <a:pt x="136" y="232"/>
                  <a:pt x="136" y="232"/>
                  <a:pt x="136" y="232"/>
                </a:cubicBezTo>
                <a:cubicBezTo>
                  <a:pt x="0" y="232"/>
                  <a:pt x="0" y="232"/>
                  <a:pt x="0" y="232"/>
                </a:cubicBezTo>
                <a:lnTo>
                  <a:pt x="0" y="32"/>
                </a:lnTo>
                <a:close/>
                <a:moveTo>
                  <a:pt x="128" y="224"/>
                </a:moveTo>
                <a:cubicBezTo>
                  <a:pt x="128" y="56"/>
                  <a:pt x="128" y="56"/>
                  <a:pt x="128" y="56"/>
                </a:cubicBezTo>
                <a:cubicBezTo>
                  <a:pt x="8" y="56"/>
                  <a:pt x="8" y="56"/>
                  <a:pt x="8" y="56"/>
                </a:cubicBezTo>
                <a:cubicBezTo>
                  <a:pt x="8" y="224"/>
                  <a:pt x="8" y="224"/>
                  <a:pt x="8" y="224"/>
                </a:cubicBezTo>
                <a:lnTo>
                  <a:pt x="128" y="224"/>
                </a:lnTo>
                <a:close/>
                <a:moveTo>
                  <a:pt x="8" y="40"/>
                </a:moveTo>
                <a:cubicBezTo>
                  <a:pt x="8" y="48"/>
                  <a:pt x="8" y="48"/>
                  <a:pt x="8" y="48"/>
                </a:cubicBezTo>
                <a:cubicBezTo>
                  <a:pt x="128" y="48"/>
                  <a:pt x="128" y="48"/>
                  <a:pt x="128" y="48"/>
                </a:cubicBezTo>
                <a:cubicBezTo>
                  <a:pt x="128" y="40"/>
                  <a:pt x="128" y="40"/>
                  <a:pt x="128" y="40"/>
                </a:cubicBezTo>
                <a:lnTo>
                  <a:pt x="8" y="40"/>
                </a:lnTo>
                <a:close/>
                <a:moveTo>
                  <a:pt x="56" y="72"/>
                </a:moveTo>
                <a:cubicBezTo>
                  <a:pt x="24" y="72"/>
                  <a:pt x="24" y="72"/>
                  <a:pt x="24" y="72"/>
                </a:cubicBezTo>
                <a:cubicBezTo>
                  <a:pt x="24" y="80"/>
                  <a:pt x="24" y="80"/>
                  <a:pt x="24" y="80"/>
                </a:cubicBezTo>
                <a:cubicBezTo>
                  <a:pt x="56" y="80"/>
                  <a:pt x="56" y="80"/>
                  <a:pt x="56" y="80"/>
                </a:cubicBezTo>
                <a:lnTo>
                  <a:pt x="56" y="72"/>
                </a:lnTo>
                <a:close/>
                <a:moveTo>
                  <a:pt x="88" y="88"/>
                </a:moveTo>
                <a:cubicBezTo>
                  <a:pt x="56" y="88"/>
                  <a:pt x="56" y="88"/>
                  <a:pt x="56" y="88"/>
                </a:cubicBezTo>
                <a:cubicBezTo>
                  <a:pt x="56" y="96"/>
                  <a:pt x="56" y="96"/>
                  <a:pt x="56" y="96"/>
                </a:cubicBezTo>
                <a:cubicBezTo>
                  <a:pt x="88" y="96"/>
                  <a:pt x="88" y="96"/>
                  <a:pt x="88" y="96"/>
                </a:cubicBezTo>
                <a:lnTo>
                  <a:pt x="88" y="88"/>
                </a:lnTo>
                <a:close/>
                <a:moveTo>
                  <a:pt x="48" y="88"/>
                </a:moveTo>
                <a:cubicBezTo>
                  <a:pt x="24" y="88"/>
                  <a:pt x="24" y="88"/>
                  <a:pt x="24" y="88"/>
                </a:cubicBezTo>
                <a:cubicBezTo>
                  <a:pt x="24" y="96"/>
                  <a:pt x="24" y="96"/>
                  <a:pt x="24" y="96"/>
                </a:cubicBezTo>
                <a:cubicBezTo>
                  <a:pt x="48" y="96"/>
                  <a:pt x="48" y="96"/>
                  <a:pt x="48" y="96"/>
                </a:cubicBezTo>
                <a:lnTo>
                  <a:pt x="48" y="88"/>
                </a:lnTo>
                <a:close/>
                <a:moveTo>
                  <a:pt x="80" y="136"/>
                </a:moveTo>
                <a:cubicBezTo>
                  <a:pt x="48" y="136"/>
                  <a:pt x="48" y="136"/>
                  <a:pt x="48" y="136"/>
                </a:cubicBezTo>
                <a:cubicBezTo>
                  <a:pt x="48" y="144"/>
                  <a:pt x="48" y="144"/>
                  <a:pt x="48" y="144"/>
                </a:cubicBezTo>
                <a:cubicBezTo>
                  <a:pt x="80" y="144"/>
                  <a:pt x="80" y="144"/>
                  <a:pt x="80" y="144"/>
                </a:cubicBezTo>
                <a:lnTo>
                  <a:pt x="80" y="136"/>
                </a:lnTo>
                <a:close/>
                <a:moveTo>
                  <a:pt x="40" y="136"/>
                </a:moveTo>
                <a:cubicBezTo>
                  <a:pt x="24" y="136"/>
                  <a:pt x="24" y="136"/>
                  <a:pt x="24" y="136"/>
                </a:cubicBezTo>
                <a:cubicBezTo>
                  <a:pt x="24" y="144"/>
                  <a:pt x="24" y="144"/>
                  <a:pt x="24" y="144"/>
                </a:cubicBezTo>
                <a:cubicBezTo>
                  <a:pt x="40" y="144"/>
                  <a:pt x="40" y="144"/>
                  <a:pt x="40" y="144"/>
                </a:cubicBezTo>
                <a:lnTo>
                  <a:pt x="40" y="136"/>
                </a:lnTo>
                <a:close/>
                <a:moveTo>
                  <a:pt x="40" y="112"/>
                </a:moveTo>
                <a:cubicBezTo>
                  <a:pt x="80" y="112"/>
                  <a:pt x="80" y="112"/>
                  <a:pt x="80" y="112"/>
                </a:cubicBezTo>
                <a:cubicBezTo>
                  <a:pt x="80" y="104"/>
                  <a:pt x="80" y="104"/>
                  <a:pt x="80" y="104"/>
                </a:cubicBezTo>
                <a:cubicBezTo>
                  <a:pt x="40" y="104"/>
                  <a:pt x="40" y="104"/>
                  <a:pt x="40" y="104"/>
                </a:cubicBezTo>
                <a:lnTo>
                  <a:pt x="40" y="112"/>
                </a:lnTo>
                <a:close/>
                <a:moveTo>
                  <a:pt x="88" y="112"/>
                </a:moveTo>
                <a:cubicBezTo>
                  <a:pt x="112" y="112"/>
                  <a:pt x="112" y="112"/>
                  <a:pt x="112" y="112"/>
                </a:cubicBezTo>
                <a:cubicBezTo>
                  <a:pt x="112" y="104"/>
                  <a:pt x="112" y="104"/>
                  <a:pt x="112" y="104"/>
                </a:cubicBezTo>
                <a:cubicBezTo>
                  <a:pt x="88" y="104"/>
                  <a:pt x="88" y="104"/>
                  <a:pt x="88" y="104"/>
                </a:cubicBezTo>
                <a:lnTo>
                  <a:pt x="88" y="112"/>
                </a:lnTo>
                <a:close/>
                <a:moveTo>
                  <a:pt x="96" y="120"/>
                </a:moveTo>
                <a:cubicBezTo>
                  <a:pt x="40" y="120"/>
                  <a:pt x="40" y="120"/>
                  <a:pt x="40" y="120"/>
                </a:cubicBezTo>
                <a:cubicBezTo>
                  <a:pt x="40" y="128"/>
                  <a:pt x="40" y="128"/>
                  <a:pt x="40" y="128"/>
                </a:cubicBezTo>
                <a:cubicBezTo>
                  <a:pt x="96" y="128"/>
                  <a:pt x="96" y="128"/>
                  <a:pt x="96" y="128"/>
                </a:cubicBezTo>
                <a:lnTo>
                  <a:pt x="96" y="120"/>
                </a:lnTo>
                <a:close/>
                <a:moveTo>
                  <a:pt x="40" y="160"/>
                </a:moveTo>
                <a:cubicBezTo>
                  <a:pt x="64" y="160"/>
                  <a:pt x="64" y="160"/>
                  <a:pt x="64" y="160"/>
                </a:cubicBezTo>
                <a:cubicBezTo>
                  <a:pt x="64" y="152"/>
                  <a:pt x="64" y="152"/>
                  <a:pt x="64" y="152"/>
                </a:cubicBezTo>
                <a:cubicBezTo>
                  <a:pt x="40" y="152"/>
                  <a:pt x="40" y="152"/>
                  <a:pt x="40" y="152"/>
                </a:cubicBezTo>
                <a:lnTo>
                  <a:pt x="40" y="160"/>
                </a:lnTo>
                <a:close/>
                <a:moveTo>
                  <a:pt x="72" y="160"/>
                </a:moveTo>
                <a:cubicBezTo>
                  <a:pt x="112" y="160"/>
                  <a:pt x="112" y="160"/>
                  <a:pt x="112" y="160"/>
                </a:cubicBezTo>
                <a:cubicBezTo>
                  <a:pt x="112" y="152"/>
                  <a:pt x="112" y="152"/>
                  <a:pt x="112" y="152"/>
                </a:cubicBezTo>
                <a:cubicBezTo>
                  <a:pt x="72" y="152"/>
                  <a:pt x="72" y="152"/>
                  <a:pt x="72" y="152"/>
                </a:cubicBezTo>
                <a:lnTo>
                  <a:pt x="72" y="160"/>
                </a:lnTo>
                <a:close/>
                <a:moveTo>
                  <a:pt x="40" y="176"/>
                </a:moveTo>
                <a:cubicBezTo>
                  <a:pt x="96" y="176"/>
                  <a:pt x="96" y="176"/>
                  <a:pt x="96" y="176"/>
                </a:cubicBezTo>
                <a:cubicBezTo>
                  <a:pt x="96" y="168"/>
                  <a:pt x="96" y="168"/>
                  <a:pt x="96" y="168"/>
                </a:cubicBezTo>
                <a:cubicBezTo>
                  <a:pt x="40" y="168"/>
                  <a:pt x="40" y="168"/>
                  <a:pt x="40" y="168"/>
                </a:cubicBezTo>
                <a:lnTo>
                  <a:pt x="40" y="176"/>
                </a:lnTo>
                <a:close/>
                <a:moveTo>
                  <a:pt x="40" y="192"/>
                </a:moveTo>
                <a:cubicBezTo>
                  <a:pt x="80" y="192"/>
                  <a:pt x="80" y="192"/>
                  <a:pt x="80" y="192"/>
                </a:cubicBezTo>
                <a:cubicBezTo>
                  <a:pt x="80" y="184"/>
                  <a:pt x="80" y="184"/>
                  <a:pt x="80" y="184"/>
                </a:cubicBezTo>
                <a:cubicBezTo>
                  <a:pt x="40" y="184"/>
                  <a:pt x="40" y="184"/>
                  <a:pt x="40" y="184"/>
                </a:cubicBezTo>
                <a:lnTo>
                  <a:pt x="40" y="192"/>
                </a:lnTo>
                <a:close/>
                <a:moveTo>
                  <a:pt x="88" y="192"/>
                </a:moveTo>
                <a:cubicBezTo>
                  <a:pt x="112" y="192"/>
                  <a:pt x="112" y="192"/>
                  <a:pt x="112" y="192"/>
                </a:cubicBezTo>
                <a:cubicBezTo>
                  <a:pt x="112" y="184"/>
                  <a:pt x="112" y="184"/>
                  <a:pt x="112" y="184"/>
                </a:cubicBezTo>
                <a:cubicBezTo>
                  <a:pt x="88" y="184"/>
                  <a:pt x="88" y="184"/>
                  <a:pt x="88" y="184"/>
                </a:cubicBezTo>
                <a:lnTo>
                  <a:pt x="88" y="192"/>
                </a:lnTo>
                <a:close/>
                <a:moveTo>
                  <a:pt x="24" y="208"/>
                </a:moveTo>
                <a:cubicBezTo>
                  <a:pt x="56" y="208"/>
                  <a:pt x="56" y="208"/>
                  <a:pt x="56" y="208"/>
                </a:cubicBezTo>
                <a:cubicBezTo>
                  <a:pt x="56" y="200"/>
                  <a:pt x="56" y="200"/>
                  <a:pt x="56" y="200"/>
                </a:cubicBezTo>
                <a:cubicBezTo>
                  <a:pt x="24" y="200"/>
                  <a:pt x="24" y="200"/>
                  <a:pt x="24" y="200"/>
                </a:cubicBezTo>
                <a:lnTo>
                  <a:pt x="24" y="208"/>
                </a:lnTo>
                <a:close/>
                <a:moveTo>
                  <a:pt x="64" y="208"/>
                </a:moveTo>
                <a:cubicBezTo>
                  <a:pt x="80" y="208"/>
                  <a:pt x="80" y="208"/>
                  <a:pt x="80" y="208"/>
                </a:cubicBezTo>
                <a:cubicBezTo>
                  <a:pt x="80" y="200"/>
                  <a:pt x="80" y="200"/>
                  <a:pt x="80" y="200"/>
                </a:cubicBezTo>
                <a:cubicBezTo>
                  <a:pt x="64" y="200"/>
                  <a:pt x="64" y="200"/>
                  <a:pt x="64" y="200"/>
                </a:cubicBezTo>
                <a:lnTo>
                  <a:pt x="64" y="208"/>
                </a:lnTo>
                <a:close/>
                <a:moveTo>
                  <a:pt x="152" y="32"/>
                </a:moveTo>
                <a:cubicBezTo>
                  <a:pt x="144" y="32"/>
                  <a:pt x="144" y="32"/>
                  <a:pt x="144" y="32"/>
                </a:cubicBezTo>
                <a:cubicBezTo>
                  <a:pt x="144" y="64"/>
                  <a:pt x="144" y="64"/>
                  <a:pt x="144" y="64"/>
                </a:cubicBezTo>
                <a:cubicBezTo>
                  <a:pt x="152" y="64"/>
                  <a:pt x="152" y="64"/>
                  <a:pt x="152" y="64"/>
                </a:cubicBezTo>
                <a:lnTo>
                  <a:pt x="152" y="32"/>
                </a:lnTo>
                <a:close/>
                <a:moveTo>
                  <a:pt x="180" y="72"/>
                </a:moveTo>
                <a:cubicBezTo>
                  <a:pt x="172" y="72"/>
                  <a:pt x="172" y="72"/>
                  <a:pt x="172" y="72"/>
                </a:cubicBezTo>
                <a:cubicBezTo>
                  <a:pt x="172" y="104"/>
                  <a:pt x="172" y="104"/>
                  <a:pt x="172" y="104"/>
                </a:cubicBezTo>
                <a:cubicBezTo>
                  <a:pt x="180" y="104"/>
                  <a:pt x="180" y="104"/>
                  <a:pt x="180" y="104"/>
                </a:cubicBezTo>
                <a:lnTo>
                  <a:pt x="180" y="72"/>
                </a:lnTo>
                <a:close/>
                <a:moveTo>
                  <a:pt x="188" y="104"/>
                </a:moveTo>
                <a:cubicBezTo>
                  <a:pt x="196" y="104"/>
                  <a:pt x="196" y="104"/>
                  <a:pt x="196" y="104"/>
                </a:cubicBezTo>
                <a:cubicBezTo>
                  <a:pt x="196" y="72"/>
                  <a:pt x="196" y="72"/>
                  <a:pt x="196" y="72"/>
                </a:cubicBezTo>
                <a:cubicBezTo>
                  <a:pt x="188" y="72"/>
                  <a:pt x="188" y="72"/>
                  <a:pt x="188" y="72"/>
                </a:cubicBezTo>
                <a:lnTo>
                  <a:pt x="188" y="104"/>
                </a:lnTo>
                <a:close/>
                <a:moveTo>
                  <a:pt x="144" y="144"/>
                </a:moveTo>
                <a:cubicBezTo>
                  <a:pt x="152" y="144"/>
                  <a:pt x="152" y="144"/>
                  <a:pt x="152" y="144"/>
                </a:cubicBezTo>
                <a:cubicBezTo>
                  <a:pt x="152" y="112"/>
                  <a:pt x="152" y="112"/>
                  <a:pt x="152" y="112"/>
                </a:cubicBezTo>
                <a:cubicBezTo>
                  <a:pt x="144" y="112"/>
                  <a:pt x="144" y="112"/>
                  <a:pt x="144" y="112"/>
                </a:cubicBezTo>
                <a:lnTo>
                  <a:pt x="144" y="144"/>
                </a:lnTo>
                <a:close/>
                <a:moveTo>
                  <a:pt x="160" y="144"/>
                </a:moveTo>
                <a:cubicBezTo>
                  <a:pt x="168" y="144"/>
                  <a:pt x="168" y="144"/>
                  <a:pt x="168" y="144"/>
                </a:cubicBezTo>
                <a:cubicBezTo>
                  <a:pt x="168" y="112"/>
                  <a:pt x="168" y="112"/>
                  <a:pt x="168" y="112"/>
                </a:cubicBezTo>
                <a:cubicBezTo>
                  <a:pt x="160" y="112"/>
                  <a:pt x="160" y="112"/>
                  <a:pt x="160" y="112"/>
                </a:cubicBezTo>
                <a:lnTo>
                  <a:pt x="160" y="144"/>
                </a:lnTo>
                <a:close/>
                <a:moveTo>
                  <a:pt x="224" y="32"/>
                </a:moveTo>
                <a:cubicBezTo>
                  <a:pt x="216" y="32"/>
                  <a:pt x="216" y="32"/>
                  <a:pt x="216" y="32"/>
                </a:cubicBezTo>
                <a:cubicBezTo>
                  <a:pt x="216" y="64"/>
                  <a:pt x="216" y="64"/>
                  <a:pt x="216" y="64"/>
                </a:cubicBezTo>
                <a:cubicBezTo>
                  <a:pt x="224" y="64"/>
                  <a:pt x="224" y="64"/>
                  <a:pt x="224" y="64"/>
                </a:cubicBezTo>
                <a:lnTo>
                  <a:pt x="224" y="32"/>
                </a:lnTo>
                <a:close/>
                <a:moveTo>
                  <a:pt x="180" y="40"/>
                </a:moveTo>
                <a:cubicBezTo>
                  <a:pt x="180" y="56"/>
                  <a:pt x="180" y="56"/>
                  <a:pt x="180" y="56"/>
                </a:cubicBezTo>
                <a:cubicBezTo>
                  <a:pt x="180" y="60"/>
                  <a:pt x="176" y="64"/>
                  <a:pt x="172" y="64"/>
                </a:cubicBezTo>
                <a:cubicBezTo>
                  <a:pt x="168" y="64"/>
                  <a:pt x="168" y="64"/>
                  <a:pt x="168" y="64"/>
                </a:cubicBezTo>
                <a:cubicBezTo>
                  <a:pt x="164" y="64"/>
                  <a:pt x="160" y="60"/>
                  <a:pt x="160" y="56"/>
                </a:cubicBezTo>
                <a:cubicBezTo>
                  <a:pt x="160" y="40"/>
                  <a:pt x="160" y="40"/>
                  <a:pt x="160" y="40"/>
                </a:cubicBezTo>
                <a:cubicBezTo>
                  <a:pt x="160" y="35"/>
                  <a:pt x="164" y="32"/>
                  <a:pt x="168" y="32"/>
                </a:cubicBezTo>
                <a:cubicBezTo>
                  <a:pt x="172" y="32"/>
                  <a:pt x="172" y="32"/>
                  <a:pt x="172" y="32"/>
                </a:cubicBezTo>
                <a:cubicBezTo>
                  <a:pt x="176" y="32"/>
                  <a:pt x="180" y="35"/>
                  <a:pt x="180" y="40"/>
                </a:cubicBezTo>
                <a:close/>
                <a:moveTo>
                  <a:pt x="172" y="56"/>
                </a:moveTo>
                <a:cubicBezTo>
                  <a:pt x="172" y="40"/>
                  <a:pt x="172" y="40"/>
                  <a:pt x="172" y="40"/>
                </a:cubicBezTo>
                <a:cubicBezTo>
                  <a:pt x="168" y="40"/>
                  <a:pt x="168" y="40"/>
                  <a:pt x="168" y="40"/>
                </a:cubicBezTo>
                <a:cubicBezTo>
                  <a:pt x="168" y="56"/>
                  <a:pt x="168" y="56"/>
                  <a:pt x="168" y="56"/>
                </a:cubicBezTo>
                <a:lnTo>
                  <a:pt x="172" y="56"/>
                </a:lnTo>
                <a:close/>
                <a:moveTo>
                  <a:pt x="144" y="80"/>
                </a:moveTo>
                <a:cubicBezTo>
                  <a:pt x="144" y="75"/>
                  <a:pt x="148" y="72"/>
                  <a:pt x="152" y="72"/>
                </a:cubicBezTo>
                <a:cubicBezTo>
                  <a:pt x="156" y="72"/>
                  <a:pt x="156" y="72"/>
                  <a:pt x="156" y="72"/>
                </a:cubicBezTo>
                <a:cubicBezTo>
                  <a:pt x="160" y="72"/>
                  <a:pt x="164" y="75"/>
                  <a:pt x="164" y="80"/>
                </a:cubicBezTo>
                <a:cubicBezTo>
                  <a:pt x="164" y="96"/>
                  <a:pt x="164" y="96"/>
                  <a:pt x="164" y="96"/>
                </a:cubicBezTo>
                <a:cubicBezTo>
                  <a:pt x="164" y="100"/>
                  <a:pt x="160" y="104"/>
                  <a:pt x="156" y="104"/>
                </a:cubicBezTo>
                <a:cubicBezTo>
                  <a:pt x="152" y="104"/>
                  <a:pt x="152" y="104"/>
                  <a:pt x="152" y="104"/>
                </a:cubicBezTo>
                <a:cubicBezTo>
                  <a:pt x="148" y="104"/>
                  <a:pt x="144" y="100"/>
                  <a:pt x="144" y="96"/>
                </a:cubicBezTo>
                <a:lnTo>
                  <a:pt x="144" y="80"/>
                </a:lnTo>
                <a:close/>
                <a:moveTo>
                  <a:pt x="152" y="96"/>
                </a:moveTo>
                <a:cubicBezTo>
                  <a:pt x="156" y="96"/>
                  <a:pt x="156" y="96"/>
                  <a:pt x="156" y="96"/>
                </a:cubicBezTo>
                <a:cubicBezTo>
                  <a:pt x="156" y="80"/>
                  <a:pt x="156" y="80"/>
                  <a:pt x="156" y="80"/>
                </a:cubicBezTo>
                <a:cubicBezTo>
                  <a:pt x="152" y="80"/>
                  <a:pt x="152" y="80"/>
                  <a:pt x="152" y="80"/>
                </a:cubicBezTo>
                <a:lnTo>
                  <a:pt x="152" y="96"/>
                </a:lnTo>
                <a:close/>
                <a:moveTo>
                  <a:pt x="216" y="72"/>
                </a:moveTo>
                <a:cubicBezTo>
                  <a:pt x="220" y="72"/>
                  <a:pt x="224" y="75"/>
                  <a:pt x="224" y="80"/>
                </a:cubicBezTo>
                <a:cubicBezTo>
                  <a:pt x="224" y="96"/>
                  <a:pt x="224" y="96"/>
                  <a:pt x="224" y="96"/>
                </a:cubicBezTo>
                <a:cubicBezTo>
                  <a:pt x="224" y="100"/>
                  <a:pt x="220" y="104"/>
                  <a:pt x="216" y="104"/>
                </a:cubicBezTo>
                <a:cubicBezTo>
                  <a:pt x="212" y="104"/>
                  <a:pt x="212" y="104"/>
                  <a:pt x="212" y="104"/>
                </a:cubicBezTo>
                <a:cubicBezTo>
                  <a:pt x="208" y="104"/>
                  <a:pt x="204" y="100"/>
                  <a:pt x="204" y="96"/>
                </a:cubicBezTo>
                <a:cubicBezTo>
                  <a:pt x="204" y="80"/>
                  <a:pt x="204" y="80"/>
                  <a:pt x="204" y="80"/>
                </a:cubicBezTo>
                <a:cubicBezTo>
                  <a:pt x="204" y="75"/>
                  <a:pt x="208" y="72"/>
                  <a:pt x="212" y="72"/>
                </a:cubicBezTo>
                <a:lnTo>
                  <a:pt x="216" y="72"/>
                </a:lnTo>
                <a:close/>
                <a:moveTo>
                  <a:pt x="216" y="96"/>
                </a:moveTo>
                <a:cubicBezTo>
                  <a:pt x="216" y="80"/>
                  <a:pt x="216" y="80"/>
                  <a:pt x="216" y="80"/>
                </a:cubicBezTo>
                <a:cubicBezTo>
                  <a:pt x="212" y="80"/>
                  <a:pt x="212" y="80"/>
                  <a:pt x="212" y="80"/>
                </a:cubicBezTo>
                <a:cubicBezTo>
                  <a:pt x="212" y="96"/>
                  <a:pt x="212" y="96"/>
                  <a:pt x="212" y="96"/>
                </a:cubicBezTo>
                <a:lnTo>
                  <a:pt x="216" y="96"/>
                </a:lnTo>
                <a:close/>
                <a:moveTo>
                  <a:pt x="188" y="112"/>
                </a:moveTo>
                <a:cubicBezTo>
                  <a:pt x="192" y="112"/>
                  <a:pt x="196" y="115"/>
                  <a:pt x="196" y="120"/>
                </a:cubicBezTo>
                <a:cubicBezTo>
                  <a:pt x="196" y="136"/>
                  <a:pt x="196" y="136"/>
                  <a:pt x="196" y="136"/>
                </a:cubicBezTo>
                <a:cubicBezTo>
                  <a:pt x="196" y="140"/>
                  <a:pt x="192" y="144"/>
                  <a:pt x="188" y="144"/>
                </a:cubicBezTo>
                <a:cubicBezTo>
                  <a:pt x="184" y="144"/>
                  <a:pt x="184" y="144"/>
                  <a:pt x="184" y="144"/>
                </a:cubicBezTo>
                <a:cubicBezTo>
                  <a:pt x="180" y="144"/>
                  <a:pt x="176" y="140"/>
                  <a:pt x="176" y="136"/>
                </a:cubicBezTo>
                <a:cubicBezTo>
                  <a:pt x="176" y="120"/>
                  <a:pt x="176" y="120"/>
                  <a:pt x="176" y="120"/>
                </a:cubicBezTo>
                <a:cubicBezTo>
                  <a:pt x="176" y="115"/>
                  <a:pt x="180" y="112"/>
                  <a:pt x="184" y="112"/>
                </a:cubicBezTo>
                <a:lnTo>
                  <a:pt x="188" y="112"/>
                </a:lnTo>
                <a:close/>
                <a:moveTo>
                  <a:pt x="188" y="136"/>
                </a:moveTo>
                <a:cubicBezTo>
                  <a:pt x="188" y="120"/>
                  <a:pt x="188" y="120"/>
                  <a:pt x="188" y="120"/>
                </a:cubicBezTo>
                <a:cubicBezTo>
                  <a:pt x="184" y="120"/>
                  <a:pt x="184" y="120"/>
                  <a:pt x="184" y="120"/>
                </a:cubicBezTo>
                <a:cubicBezTo>
                  <a:pt x="184" y="136"/>
                  <a:pt x="184" y="136"/>
                  <a:pt x="184" y="136"/>
                </a:cubicBezTo>
                <a:lnTo>
                  <a:pt x="188" y="136"/>
                </a:lnTo>
                <a:close/>
                <a:moveTo>
                  <a:pt x="224" y="120"/>
                </a:moveTo>
                <a:cubicBezTo>
                  <a:pt x="224" y="136"/>
                  <a:pt x="224" y="136"/>
                  <a:pt x="224" y="136"/>
                </a:cubicBezTo>
                <a:cubicBezTo>
                  <a:pt x="224" y="140"/>
                  <a:pt x="220" y="144"/>
                  <a:pt x="216" y="144"/>
                </a:cubicBezTo>
                <a:cubicBezTo>
                  <a:pt x="212" y="144"/>
                  <a:pt x="212" y="144"/>
                  <a:pt x="212" y="144"/>
                </a:cubicBezTo>
                <a:cubicBezTo>
                  <a:pt x="208" y="144"/>
                  <a:pt x="204" y="140"/>
                  <a:pt x="204" y="136"/>
                </a:cubicBezTo>
                <a:cubicBezTo>
                  <a:pt x="204" y="120"/>
                  <a:pt x="204" y="120"/>
                  <a:pt x="204" y="120"/>
                </a:cubicBezTo>
                <a:cubicBezTo>
                  <a:pt x="204" y="115"/>
                  <a:pt x="208" y="112"/>
                  <a:pt x="212" y="112"/>
                </a:cubicBezTo>
                <a:cubicBezTo>
                  <a:pt x="216" y="112"/>
                  <a:pt x="216" y="112"/>
                  <a:pt x="216" y="112"/>
                </a:cubicBezTo>
                <a:cubicBezTo>
                  <a:pt x="220" y="112"/>
                  <a:pt x="224" y="115"/>
                  <a:pt x="224" y="120"/>
                </a:cubicBezTo>
                <a:close/>
                <a:moveTo>
                  <a:pt x="216" y="136"/>
                </a:moveTo>
                <a:cubicBezTo>
                  <a:pt x="216" y="120"/>
                  <a:pt x="216" y="120"/>
                  <a:pt x="216" y="120"/>
                </a:cubicBezTo>
                <a:cubicBezTo>
                  <a:pt x="212" y="120"/>
                  <a:pt x="212" y="120"/>
                  <a:pt x="212" y="120"/>
                </a:cubicBezTo>
                <a:cubicBezTo>
                  <a:pt x="212" y="136"/>
                  <a:pt x="212" y="136"/>
                  <a:pt x="212" y="136"/>
                </a:cubicBezTo>
                <a:lnTo>
                  <a:pt x="216" y="136"/>
                </a:lnTo>
                <a:close/>
                <a:moveTo>
                  <a:pt x="208" y="40"/>
                </a:moveTo>
                <a:cubicBezTo>
                  <a:pt x="208" y="56"/>
                  <a:pt x="208" y="56"/>
                  <a:pt x="208" y="56"/>
                </a:cubicBezTo>
                <a:cubicBezTo>
                  <a:pt x="208" y="60"/>
                  <a:pt x="204" y="64"/>
                  <a:pt x="200" y="64"/>
                </a:cubicBezTo>
                <a:cubicBezTo>
                  <a:pt x="196" y="64"/>
                  <a:pt x="196" y="64"/>
                  <a:pt x="196" y="64"/>
                </a:cubicBezTo>
                <a:cubicBezTo>
                  <a:pt x="192" y="64"/>
                  <a:pt x="188" y="60"/>
                  <a:pt x="188" y="56"/>
                </a:cubicBezTo>
                <a:cubicBezTo>
                  <a:pt x="188" y="40"/>
                  <a:pt x="188" y="40"/>
                  <a:pt x="188" y="40"/>
                </a:cubicBezTo>
                <a:cubicBezTo>
                  <a:pt x="188" y="35"/>
                  <a:pt x="192" y="32"/>
                  <a:pt x="196" y="32"/>
                </a:cubicBezTo>
                <a:cubicBezTo>
                  <a:pt x="200" y="32"/>
                  <a:pt x="200" y="32"/>
                  <a:pt x="200" y="32"/>
                </a:cubicBezTo>
                <a:cubicBezTo>
                  <a:pt x="204" y="32"/>
                  <a:pt x="208" y="35"/>
                  <a:pt x="208" y="40"/>
                </a:cubicBezTo>
                <a:close/>
                <a:moveTo>
                  <a:pt x="200" y="56"/>
                </a:moveTo>
                <a:cubicBezTo>
                  <a:pt x="200" y="40"/>
                  <a:pt x="200" y="40"/>
                  <a:pt x="200" y="40"/>
                </a:cubicBezTo>
                <a:cubicBezTo>
                  <a:pt x="196" y="40"/>
                  <a:pt x="196" y="40"/>
                  <a:pt x="196" y="40"/>
                </a:cubicBezTo>
                <a:cubicBezTo>
                  <a:pt x="196" y="56"/>
                  <a:pt x="196" y="56"/>
                  <a:pt x="196" y="56"/>
                </a:cubicBezTo>
                <a:lnTo>
                  <a:pt x="200" y="5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3" name="Rectangle 7"/>
          <p:cNvSpPr/>
          <p:nvPr/>
        </p:nvSpPr>
        <p:spPr>
          <a:xfrm>
            <a:off x="83080" y="3696603"/>
            <a:ext cx="1306738" cy="4331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Slab" pitchFamily="2" charset="0"/>
                <a:ea typeface="Roboto Slab" pitchFamily="2" charset="0"/>
                <a:cs typeface="Arial" panose="020B0604020202020204" pitchFamily="34" charset="0"/>
              </a:rPr>
              <a:t>MaxPatrol 8</a:t>
            </a:r>
          </a:p>
        </p:txBody>
      </p:sp>
      <p:sp>
        <p:nvSpPr>
          <p:cNvPr id="44" name="Freeform 13"/>
          <p:cNvSpPr>
            <a:spLocks noEditPoints="1"/>
          </p:cNvSpPr>
          <p:nvPr/>
        </p:nvSpPr>
        <p:spPr bwMode="auto">
          <a:xfrm>
            <a:off x="364181" y="4129775"/>
            <a:ext cx="744537" cy="723900"/>
          </a:xfrm>
          <a:custGeom>
            <a:avLst/>
            <a:gdLst>
              <a:gd name="T0" fmla="*/ 110 w 256"/>
              <a:gd name="T1" fmla="*/ 225 h 249"/>
              <a:gd name="T2" fmla="*/ 0 w 256"/>
              <a:gd name="T3" fmla="*/ 230 h 249"/>
              <a:gd name="T4" fmla="*/ 256 w 256"/>
              <a:gd name="T5" fmla="*/ 230 h 249"/>
              <a:gd name="T6" fmla="*/ 248 w 256"/>
              <a:gd name="T7" fmla="*/ 227 h 249"/>
              <a:gd name="T8" fmla="*/ 8 w 256"/>
              <a:gd name="T9" fmla="*/ 227 h 249"/>
              <a:gd name="T10" fmla="*/ 106 w 256"/>
              <a:gd name="T11" fmla="*/ 233 h 249"/>
              <a:gd name="T12" fmla="*/ 248 w 256"/>
              <a:gd name="T13" fmla="*/ 225 h 249"/>
              <a:gd name="T14" fmla="*/ 24 w 256"/>
              <a:gd name="T15" fmla="*/ 209 h 249"/>
              <a:gd name="T16" fmla="*/ 216 w 256"/>
              <a:gd name="T17" fmla="*/ 81 h 249"/>
              <a:gd name="T18" fmla="*/ 224 w 256"/>
              <a:gd name="T19" fmla="*/ 209 h 249"/>
              <a:gd name="T20" fmla="*/ 40 w 256"/>
              <a:gd name="T21" fmla="*/ 89 h 249"/>
              <a:gd name="T22" fmla="*/ 190 w 256"/>
              <a:gd name="T23" fmla="*/ 149 h 249"/>
              <a:gd name="T24" fmla="*/ 194 w 256"/>
              <a:gd name="T25" fmla="*/ 157 h 249"/>
              <a:gd name="T26" fmla="*/ 112 w 256"/>
              <a:gd name="T27" fmla="*/ 183 h 249"/>
              <a:gd name="T28" fmla="*/ 56 w 256"/>
              <a:gd name="T29" fmla="*/ 157 h 249"/>
              <a:gd name="T30" fmla="*/ 80 w 256"/>
              <a:gd name="T31" fmla="*/ 131 h 249"/>
              <a:gd name="T32" fmla="*/ 176 w 256"/>
              <a:gd name="T33" fmla="*/ 163 h 249"/>
              <a:gd name="T34" fmla="*/ 56 w 256"/>
              <a:gd name="T35" fmla="*/ 73 h 249"/>
              <a:gd name="T36" fmla="*/ 63 w 256"/>
              <a:gd name="T37" fmla="*/ 59 h 249"/>
              <a:gd name="T38" fmla="*/ 71 w 256"/>
              <a:gd name="T39" fmla="*/ 37 h 249"/>
              <a:gd name="T40" fmla="*/ 86 w 256"/>
              <a:gd name="T41" fmla="*/ 14 h 249"/>
              <a:gd name="T42" fmla="*/ 104 w 256"/>
              <a:gd name="T43" fmla="*/ 25 h 249"/>
              <a:gd name="T44" fmla="*/ 115 w 256"/>
              <a:gd name="T45" fmla="*/ 4 h 249"/>
              <a:gd name="T46" fmla="*/ 141 w 256"/>
              <a:gd name="T47" fmla="*/ 4 h 249"/>
              <a:gd name="T48" fmla="*/ 152 w 256"/>
              <a:gd name="T49" fmla="*/ 25 h 249"/>
              <a:gd name="T50" fmla="*/ 170 w 256"/>
              <a:gd name="T51" fmla="*/ 14 h 249"/>
              <a:gd name="T52" fmla="*/ 185 w 256"/>
              <a:gd name="T53" fmla="*/ 37 h 249"/>
              <a:gd name="T54" fmla="*/ 193 w 256"/>
              <a:gd name="T55" fmla="*/ 59 h 249"/>
              <a:gd name="T56" fmla="*/ 200 w 256"/>
              <a:gd name="T57" fmla="*/ 73 h 249"/>
              <a:gd name="T58" fmla="*/ 188 w 256"/>
              <a:gd name="T59" fmla="*/ 69 h 249"/>
              <a:gd name="T60" fmla="*/ 169 w 256"/>
              <a:gd name="T61" fmla="*/ 23 h 249"/>
              <a:gd name="T62" fmla="*/ 132 w 256"/>
              <a:gd name="T63" fmla="*/ 9 h 249"/>
              <a:gd name="T64" fmla="*/ 104 w 256"/>
              <a:gd name="T65" fmla="*/ 33 h 249"/>
              <a:gd name="T66" fmla="*/ 88 w 256"/>
              <a:gd name="T67" fmla="*/ 49 h 249"/>
              <a:gd name="T68" fmla="*/ 64 w 256"/>
              <a:gd name="T69" fmla="*/ 73 h 249"/>
              <a:gd name="T70" fmla="*/ 136 w 256"/>
              <a:gd name="T71" fmla="*/ 73 h 249"/>
              <a:gd name="T72" fmla="*/ 112 w 256"/>
              <a:gd name="T73" fmla="*/ 73 h 249"/>
              <a:gd name="T74" fmla="*/ 100 w 256"/>
              <a:gd name="T75" fmla="*/ 73 h 249"/>
              <a:gd name="T76" fmla="*/ 164 w 256"/>
              <a:gd name="T77" fmla="*/ 73 h 249"/>
              <a:gd name="T78" fmla="*/ 40 w 256"/>
              <a:gd name="T79" fmla="*/ 209 h 249"/>
              <a:gd name="T80" fmla="*/ 40 w 256"/>
              <a:gd name="T81" fmla="*/ 97 h 249"/>
              <a:gd name="T82" fmla="*/ 208 w 256"/>
              <a:gd name="T83" fmla="*/ 105 h 249"/>
              <a:gd name="T84" fmla="*/ 48 w 256"/>
              <a:gd name="T85" fmla="*/ 105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56" h="249">
                <a:moveTo>
                  <a:pt x="154" y="217"/>
                </a:moveTo>
                <a:cubicBezTo>
                  <a:pt x="146" y="225"/>
                  <a:pt x="146" y="225"/>
                  <a:pt x="146" y="225"/>
                </a:cubicBezTo>
                <a:cubicBezTo>
                  <a:pt x="110" y="225"/>
                  <a:pt x="110" y="225"/>
                  <a:pt x="110" y="225"/>
                </a:cubicBezTo>
                <a:cubicBezTo>
                  <a:pt x="102" y="217"/>
                  <a:pt x="102" y="217"/>
                  <a:pt x="102" y="217"/>
                </a:cubicBezTo>
                <a:cubicBezTo>
                  <a:pt x="0" y="217"/>
                  <a:pt x="0" y="217"/>
                  <a:pt x="0" y="217"/>
                </a:cubicBezTo>
                <a:cubicBezTo>
                  <a:pt x="0" y="230"/>
                  <a:pt x="0" y="230"/>
                  <a:pt x="0" y="230"/>
                </a:cubicBezTo>
                <a:cubicBezTo>
                  <a:pt x="18" y="249"/>
                  <a:pt x="18" y="249"/>
                  <a:pt x="18" y="249"/>
                </a:cubicBezTo>
                <a:cubicBezTo>
                  <a:pt x="238" y="249"/>
                  <a:pt x="238" y="249"/>
                  <a:pt x="238" y="249"/>
                </a:cubicBezTo>
                <a:cubicBezTo>
                  <a:pt x="256" y="230"/>
                  <a:pt x="256" y="230"/>
                  <a:pt x="256" y="230"/>
                </a:cubicBezTo>
                <a:cubicBezTo>
                  <a:pt x="256" y="217"/>
                  <a:pt x="256" y="217"/>
                  <a:pt x="256" y="217"/>
                </a:cubicBezTo>
                <a:lnTo>
                  <a:pt x="154" y="217"/>
                </a:lnTo>
                <a:close/>
                <a:moveTo>
                  <a:pt x="248" y="227"/>
                </a:moveTo>
                <a:cubicBezTo>
                  <a:pt x="234" y="241"/>
                  <a:pt x="234" y="241"/>
                  <a:pt x="234" y="241"/>
                </a:cubicBezTo>
                <a:cubicBezTo>
                  <a:pt x="22" y="241"/>
                  <a:pt x="22" y="241"/>
                  <a:pt x="22" y="241"/>
                </a:cubicBezTo>
                <a:cubicBezTo>
                  <a:pt x="8" y="227"/>
                  <a:pt x="8" y="227"/>
                  <a:pt x="8" y="227"/>
                </a:cubicBezTo>
                <a:cubicBezTo>
                  <a:pt x="8" y="225"/>
                  <a:pt x="8" y="225"/>
                  <a:pt x="8" y="225"/>
                </a:cubicBezTo>
                <a:cubicBezTo>
                  <a:pt x="98" y="225"/>
                  <a:pt x="98" y="225"/>
                  <a:pt x="98" y="225"/>
                </a:cubicBezTo>
                <a:cubicBezTo>
                  <a:pt x="106" y="233"/>
                  <a:pt x="106" y="233"/>
                  <a:pt x="106" y="233"/>
                </a:cubicBezTo>
                <a:cubicBezTo>
                  <a:pt x="150" y="233"/>
                  <a:pt x="150" y="233"/>
                  <a:pt x="150" y="233"/>
                </a:cubicBezTo>
                <a:cubicBezTo>
                  <a:pt x="158" y="225"/>
                  <a:pt x="158" y="225"/>
                  <a:pt x="158" y="225"/>
                </a:cubicBezTo>
                <a:cubicBezTo>
                  <a:pt x="248" y="225"/>
                  <a:pt x="248" y="225"/>
                  <a:pt x="248" y="225"/>
                </a:cubicBezTo>
                <a:lnTo>
                  <a:pt x="248" y="227"/>
                </a:lnTo>
                <a:close/>
                <a:moveTo>
                  <a:pt x="32" y="209"/>
                </a:moveTo>
                <a:cubicBezTo>
                  <a:pt x="24" y="209"/>
                  <a:pt x="24" y="209"/>
                  <a:pt x="24" y="209"/>
                </a:cubicBezTo>
                <a:cubicBezTo>
                  <a:pt x="24" y="97"/>
                  <a:pt x="24" y="97"/>
                  <a:pt x="24" y="97"/>
                </a:cubicBezTo>
                <a:cubicBezTo>
                  <a:pt x="24" y="88"/>
                  <a:pt x="31" y="81"/>
                  <a:pt x="40" y="81"/>
                </a:cubicBezTo>
                <a:cubicBezTo>
                  <a:pt x="216" y="81"/>
                  <a:pt x="216" y="81"/>
                  <a:pt x="216" y="81"/>
                </a:cubicBezTo>
                <a:cubicBezTo>
                  <a:pt x="225" y="81"/>
                  <a:pt x="232" y="88"/>
                  <a:pt x="232" y="97"/>
                </a:cubicBezTo>
                <a:cubicBezTo>
                  <a:pt x="232" y="209"/>
                  <a:pt x="232" y="209"/>
                  <a:pt x="232" y="209"/>
                </a:cubicBezTo>
                <a:cubicBezTo>
                  <a:pt x="224" y="209"/>
                  <a:pt x="224" y="209"/>
                  <a:pt x="224" y="209"/>
                </a:cubicBezTo>
                <a:cubicBezTo>
                  <a:pt x="224" y="97"/>
                  <a:pt x="224" y="97"/>
                  <a:pt x="224" y="97"/>
                </a:cubicBezTo>
                <a:cubicBezTo>
                  <a:pt x="224" y="92"/>
                  <a:pt x="220" y="89"/>
                  <a:pt x="216" y="89"/>
                </a:cubicBezTo>
                <a:cubicBezTo>
                  <a:pt x="40" y="89"/>
                  <a:pt x="40" y="89"/>
                  <a:pt x="40" y="89"/>
                </a:cubicBezTo>
                <a:cubicBezTo>
                  <a:pt x="36" y="89"/>
                  <a:pt x="32" y="92"/>
                  <a:pt x="32" y="97"/>
                </a:cubicBezTo>
                <a:lnTo>
                  <a:pt x="32" y="209"/>
                </a:lnTo>
                <a:close/>
                <a:moveTo>
                  <a:pt x="190" y="149"/>
                </a:moveTo>
                <a:cubicBezTo>
                  <a:pt x="200" y="149"/>
                  <a:pt x="200" y="149"/>
                  <a:pt x="200" y="149"/>
                </a:cubicBezTo>
                <a:cubicBezTo>
                  <a:pt x="200" y="157"/>
                  <a:pt x="200" y="157"/>
                  <a:pt x="200" y="157"/>
                </a:cubicBezTo>
                <a:cubicBezTo>
                  <a:pt x="194" y="157"/>
                  <a:pt x="194" y="157"/>
                  <a:pt x="194" y="157"/>
                </a:cubicBezTo>
                <a:cubicBezTo>
                  <a:pt x="176" y="175"/>
                  <a:pt x="176" y="175"/>
                  <a:pt x="176" y="175"/>
                </a:cubicBezTo>
                <a:cubicBezTo>
                  <a:pt x="144" y="135"/>
                  <a:pt x="144" y="135"/>
                  <a:pt x="144" y="135"/>
                </a:cubicBezTo>
                <a:cubicBezTo>
                  <a:pt x="112" y="183"/>
                  <a:pt x="112" y="183"/>
                  <a:pt x="112" y="183"/>
                </a:cubicBezTo>
                <a:cubicBezTo>
                  <a:pt x="80" y="143"/>
                  <a:pt x="80" y="143"/>
                  <a:pt x="80" y="143"/>
                </a:cubicBezTo>
                <a:cubicBezTo>
                  <a:pt x="66" y="157"/>
                  <a:pt x="66" y="157"/>
                  <a:pt x="66" y="157"/>
                </a:cubicBezTo>
                <a:cubicBezTo>
                  <a:pt x="56" y="157"/>
                  <a:pt x="56" y="157"/>
                  <a:pt x="56" y="157"/>
                </a:cubicBezTo>
                <a:cubicBezTo>
                  <a:pt x="56" y="149"/>
                  <a:pt x="56" y="149"/>
                  <a:pt x="56" y="149"/>
                </a:cubicBezTo>
                <a:cubicBezTo>
                  <a:pt x="62" y="149"/>
                  <a:pt x="62" y="149"/>
                  <a:pt x="62" y="149"/>
                </a:cubicBezTo>
                <a:cubicBezTo>
                  <a:pt x="80" y="131"/>
                  <a:pt x="80" y="131"/>
                  <a:pt x="80" y="131"/>
                </a:cubicBezTo>
                <a:cubicBezTo>
                  <a:pt x="112" y="170"/>
                  <a:pt x="112" y="170"/>
                  <a:pt x="112" y="170"/>
                </a:cubicBezTo>
                <a:cubicBezTo>
                  <a:pt x="144" y="122"/>
                  <a:pt x="144" y="122"/>
                  <a:pt x="144" y="122"/>
                </a:cubicBezTo>
                <a:cubicBezTo>
                  <a:pt x="176" y="163"/>
                  <a:pt x="176" y="163"/>
                  <a:pt x="176" y="163"/>
                </a:cubicBezTo>
                <a:lnTo>
                  <a:pt x="190" y="149"/>
                </a:lnTo>
                <a:close/>
                <a:moveTo>
                  <a:pt x="64" y="73"/>
                </a:moveTo>
                <a:cubicBezTo>
                  <a:pt x="56" y="73"/>
                  <a:pt x="56" y="73"/>
                  <a:pt x="56" y="73"/>
                </a:cubicBezTo>
                <a:cubicBezTo>
                  <a:pt x="56" y="70"/>
                  <a:pt x="56" y="66"/>
                  <a:pt x="57" y="62"/>
                </a:cubicBezTo>
                <a:cubicBezTo>
                  <a:pt x="57" y="61"/>
                  <a:pt x="58" y="60"/>
                  <a:pt x="59" y="59"/>
                </a:cubicBezTo>
                <a:cubicBezTo>
                  <a:pt x="60" y="59"/>
                  <a:pt x="61" y="59"/>
                  <a:pt x="63" y="59"/>
                </a:cubicBezTo>
                <a:cubicBezTo>
                  <a:pt x="64" y="60"/>
                  <a:pt x="66" y="61"/>
                  <a:pt x="68" y="61"/>
                </a:cubicBezTo>
                <a:cubicBezTo>
                  <a:pt x="75" y="61"/>
                  <a:pt x="80" y="55"/>
                  <a:pt x="80" y="49"/>
                </a:cubicBezTo>
                <a:cubicBezTo>
                  <a:pt x="80" y="43"/>
                  <a:pt x="77" y="39"/>
                  <a:pt x="71" y="37"/>
                </a:cubicBezTo>
                <a:cubicBezTo>
                  <a:pt x="70" y="37"/>
                  <a:pt x="69" y="36"/>
                  <a:pt x="69" y="35"/>
                </a:cubicBezTo>
                <a:cubicBezTo>
                  <a:pt x="68" y="34"/>
                  <a:pt x="69" y="32"/>
                  <a:pt x="69" y="31"/>
                </a:cubicBezTo>
                <a:cubicBezTo>
                  <a:pt x="74" y="24"/>
                  <a:pt x="80" y="19"/>
                  <a:pt x="86" y="14"/>
                </a:cubicBezTo>
                <a:cubicBezTo>
                  <a:pt x="87" y="13"/>
                  <a:pt x="89" y="13"/>
                  <a:pt x="90" y="13"/>
                </a:cubicBezTo>
                <a:cubicBezTo>
                  <a:pt x="91" y="14"/>
                  <a:pt x="92" y="15"/>
                  <a:pt x="93" y="16"/>
                </a:cubicBezTo>
                <a:cubicBezTo>
                  <a:pt x="94" y="21"/>
                  <a:pt x="99" y="25"/>
                  <a:pt x="104" y="25"/>
                </a:cubicBezTo>
                <a:cubicBezTo>
                  <a:pt x="111" y="25"/>
                  <a:pt x="116" y="19"/>
                  <a:pt x="116" y="13"/>
                </a:cubicBezTo>
                <a:cubicBezTo>
                  <a:pt x="116" y="11"/>
                  <a:pt x="116" y="9"/>
                  <a:pt x="115" y="7"/>
                </a:cubicBezTo>
                <a:cubicBezTo>
                  <a:pt x="114" y="6"/>
                  <a:pt x="114" y="5"/>
                  <a:pt x="115" y="4"/>
                </a:cubicBezTo>
                <a:cubicBezTo>
                  <a:pt x="115" y="3"/>
                  <a:pt x="116" y="2"/>
                  <a:pt x="118" y="2"/>
                </a:cubicBezTo>
                <a:cubicBezTo>
                  <a:pt x="125" y="0"/>
                  <a:pt x="131" y="0"/>
                  <a:pt x="138" y="2"/>
                </a:cubicBezTo>
                <a:cubicBezTo>
                  <a:pt x="140" y="2"/>
                  <a:pt x="141" y="3"/>
                  <a:pt x="141" y="4"/>
                </a:cubicBezTo>
                <a:cubicBezTo>
                  <a:pt x="142" y="5"/>
                  <a:pt x="142" y="6"/>
                  <a:pt x="141" y="7"/>
                </a:cubicBezTo>
                <a:cubicBezTo>
                  <a:pt x="140" y="9"/>
                  <a:pt x="140" y="11"/>
                  <a:pt x="140" y="13"/>
                </a:cubicBezTo>
                <a:cubicBezTo>
                  <a:pt x="140" y="19"/>
                  <a:pt x="145" y="25"/>
                  <a:pt x="152" y="25"/>
                </a:cubicBezTo>
                <a:cubicBezTo>
                  <a:pt x="157" y="25"/>
                  <a:pt x="162" y="21"/>
                  <a:pt x="163" y="16"/>
                </a:cubicBezTo>
                <a:cubicBezTo>
                  <a:pt x="164" y="15"/>
                  <a:pt x="165" y="14"/>
                  <a:pt x="166" y="13"/>
                </a:cubicBezTo>
                <a:cubicBezTo>
                  <a:pt x="167" y="13"/>
                  <a:pt x="169" y="13"/>
                  <a:pt x="170" y="14"/>
                </a:cubicBezTo>
                <a:cubicBezTo>
                  <a:pt x="176" y="19"/>
                  <a:pt x="182" y="24"/>
                  <a:pt x="187" y="31"/>
                </a:cubicBezTo>
                <a:cubicBezTo>
                  <a:pt x="187" y="32"/>
                  <a:pt x="188" y="34"/>
                  <a:pt x="187" y="35"/>
                </a:cubicBezTo>
                <a:cubicBezTo>
                  <a:pt x="187" y="36"/>
                  <a:pt x="186" y="37"/>
                  <a:pt x="185" y="37"/>
                </a:cubicBezTo>
                <a:cubicBezTo>
                  <a:pt x="179" y="39"/>
                  <a:pt x="176" y="43"/>
                  <a:pt x="176" y="49"/>
                </a:cubicBezTo>
                <a:cubicBezTo>
                  <a:pt x="176" y="55"/>
                  <a:pt x="181" y="61"/>
                  <a:pt x="188" y="61"/>
                </a:cubicBezTo>
                <a:cubicBezTo>
                  <a:pt x="190" y="61"/>
                  <a:pt x="192" y="60"/>
                  <a:pt x="193" y="59"/>
                </a:cubicBezTo>
                <a:cubicBezTo>
                  <a:pt x="195" y="59"/>
                  <a:pt x="196" y="59"/>
                  <a:pt x="197" y="59"/>
                </a:cubicBezTo>
                <a:cubicBezTo>
                  <a:pt x="198" y="60"/>
                  <a:pt x="199" y="61"/>
                  <a:pt x="199" y="62"/>
                </a:cubicBezTo>
                <a:cubicBezTo>
                  <a:pt x="200" y="66"/>
                  <a:pt x="200" y="70"/>
                  <a:pt x="200" y="73"/>
                </a:cubicBezTo>
                <a:cubicBezTo>
                  <a:pt x="192" y="73"/>
                  <a:pt x="192" y="73"/>
                  <a:pt x="192" y="73"/>
                </a:cubicBezTo>
                <a:cubicBezTo>
                  <a:pt x="192" y="71"/>
                  <a:pt x="192" y="70"/>
                  <a:pt x="192" y="68"/>
                </a:cubicBezTo>
                <a:cubicBezTo>
                  <a:pt x="191" y="69"/>
                  <a:pt x="189" y="69"/>
                  <a:pt x="188" y="69"/>
                </a:cubicBezTo>
                <a:cubicBezTo>
                  <a:pt x="177" y="69"/>
                  <a:pt x="168" y="60"/>
                  <a:pt x="168" y="49"/>
                </a:cubicBezTo>
                <a:cubicBezTo>
                  <a:pt x="168" y="42"/>
                  <a:pt x="172" y="36"/>
                  <a:pt x="177" y="32"/>
                </a:cubicBezTo>
                <a:cubicBezTo>
                  <a:pt x="175" y="29"/>
                  <a:pt x="172" y="26"/>
                  <a:pt x="169" y="23"/>
                </a:cubicBezTo>
                <a:cubicBezTo>
                  <a:pt x="165" y="29"/>
                  <a:pt x="159" y="33"/>
                  <a:pt x="152" y="33"/>
                </a:cubicBezTo>
                <a:cubicBezTo>
                  <a:pt x="141" y="33"/>
                  <a:pt x="132" y="24"/>
                  <a:pt x="132" y="13"/>
                </a:cubicBezTo>
                <a:cubicBezTo>
                  <a:pt x="132" y="11"/>
                  <a:pt x="132" y="10"/>
                  <a:pt x="132" y="9"/>
                </a:cubicBezTo>
                <a:cubicBezTo>
                  <a:pt x="129" y="9"/>
                  <a:pt x="127" y="9"/>
                  <a:pt x="124" y="9"/>
                </a:cubicBezTo>
                <a:cubicBezTo>
                  <a:pt x="124" y="10"/>
                  <a:pt x="124" y="11"/>
                  <a:pt x="124" y="13"/>
                </a:cubicBezTo>
                <a:cubicBezTo>
                  <a:pt x="124" y="24"/>
                  <a:pt x="115" y="33"/>
                  <a:pt x="104" y="33"/>
                </a:cubicBezTo>
                <a:cubicBezTo>
                  <a:pt x="97" y="33"/>
                  <a:pt x="91" y="29"/>
                  <a:pt x="87" y="23"/>
                </a:cubicBezTo>
                <a:cubicBezTo>
                  <a:pt x="84" y="26"/>
                  <a:pt x="81" y="29"/>
                  <a:pt x="79" y="32"/>
                </a:cubicBezTo>
                <a:cubicBezTo>
                  <a:pt x="84" y="36"/>
                  <a:pt x="88" y="42"/>
                  <a:pt x="88" y="49"/>
                </a:cubicBezTo>
                <a:cubicBezTo>
                  <a:pt x="88" y="60"/>
                  <a:pt x="79" y="69"/>
                  <a:pt x="68" y="69"/>
                </a:cubicBezTo>
                <a:cubicBezTo>
                  <a:pt x="67" y="69"/>
                  <a:pt x="65" y="69"/>
                  <a:pt x="64" y="68"/>
                </a:cubicBezTo>
                <a:cubicBezTo>
                  <a:pt x="64" y="70"/>
                  <a:pt x="64" y="71"/>
                  <a:pt x="64" y="73"/>
                </a:cubicBezTo>
                <a:close/>
                <a:moveTo>
                  <a:pt x="128" y="57"/>
                </a:moveTo>
                <a:cubicBezTo>
                  <a:pt x="137" y="57"/>
                  <a:pt x="144" y="64"/>
                  <a:pt x="144" y="73"/>
                </a:cubicBezTo>
                <a:cubicBezTo>
                  <a:pt x="136" y="73"/>
                  <a:pt x="136" y="73"/>
                  <a:pt x="136" y="73"/>
                </a:cubicBezTo>
                <a:cubicBezTo>
                  <a:pt x="136" y="68"/>
                  <a:pt x="132" y="65"/>
                  <a:pt x="128" y="65"/>
                </a:cubicBezTo>
                <a:cubicBezTo>
                  <a:pt x="124" y="65"/>
                  <a:pt x="120" y="68"/>
                  <a:pt x="120" y="73"/>
                </a:cubicBezTo>
                <a:cubicBezTo>
                  <a:pt x="112" y="73"/>
                  <a:pt x="112" y="73"/>
                  <a:pt x="112" y="73"/>
                </a:cubicBezTo>
                <a:cubicBezTo>
                  <a:pt x="112" y="64"/>
                  <a:pt x="119" y="57"/>
                  <a:pt x="128" y="57"/>
                </a:cubicBezTo>
                <a:close/>
                <a:moveTo>
                  <a:pt x="128" y="45"/>
                </a:moveTo>
                <a:cubicBezTo>
                  <a:pt x="113" y="45"/>
                  <a:pt x="100" y="57"/>
                  <a:pt x="100" y="73"/>
                </a:cubicBezTo>
                <a:cubicBezTo>
                  <a:pt x="92" y="73"/>
                  <a:pt x="92" y="73"/>
                  <a:pt x="92" y="73"/>
                </a:cubicBezTo>
                <a:cubicBezTo>
                  <a:pt x="92" y="53"/>
                  <a:pt x="108" y="37"/>
                  <a:pt x="128" y="37"/>
                </a:cubicBezTo>
                <a:cubicBezTo>
                  <a:pt x="148" y="37"/>
                  <a:pt x="164" y="53"/>
                  <a:pt x="164" y="73"/>
                </a:cubicBezTo>
                <a:cubicBezTo>
                  <a:pt x="156" y="73"/>
                  <a:pt x="156" y="73"/>
                  <a:pt x="156" y="73"/>
                </a:cubicBezTo>
                <a:cubicBezTo>
                  <a:pt x="156" y="57"/>
                  <a:pt x="143" y="45"/>
                  <a:pt x="128" y="45"/>
                </a:cubicBezTo>
                <a:close/>
                <a:moveTo>
                  <a:pt x="40" y="209"/>
                </a:moveTo>
                <a:cubicBezTo>
                  <a:pt x="216" y="209"/>
                  <a:pt x="216" y="209"/>
                  <a:pt x="216" y="209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40" y="97"/>
                  <a:pt x="40" y="97"/>
                  <a:pt x="40" y="97"/>
                </a:cubicBezTo>
                <a:lnTo>
                  <a:pt x="40" y="209"/>
                </a:lnTo>
                <a:close/>
                <a:moveTo>
                  <a:pt x="48" y="105"/>
                </a:moveTo>
                <a:cubicBezTo>
                  <a:pt x="208" y="105"/>
                  <a:pt x="208" y="105"/>
                  <a:pt x="208" y="105"/>
                </a:cubicBezTo>
                <a:cubicBezTo>
                  <a:pt x="208" y="201"/>
                  <a:pt x="208" y="201"/>
                  <a:pt x="208" y="201"/>
                </a:cubicBezTo>
                <a:cubicBezTo>
                  <a:pt x="48" y="201"/>
                  <a:pt x="48" y="201"/>
                  <a:pt x="48" y="201"/>
                </a:cubicBezTo>
                <a:lnTo>
                  <a:pt x="48" y="10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5" name="Rectangle 8"/>
          <p:cNvSpPr/>
          <p:nvPr/>
        </p:nvSpPr>
        <p:spPr>
          <a:xfrm>
            <a:off x="4809" y="4527672"/>
            <a:ext cx="1463281" cy="9179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Slab" pitchFamily="2" charset="0"/>
                <a:ea typeface="Roboto Slab" pitchFamily="2" charset="0"/>
                <a:cs typeface="Arial" panose="020B0604020202020204" pitchFamily="34" charset="0"/>
              </a:rPr>
              <a:t>MaxPatrol SIEM</a:t>
            </a:r>
          </a:p>
        </p:txBody>
      </p:sp>
      <p:sp>
        <p:nvSpPr>
          <p:cNvPr id="46" name="Freeform 42"/>
          <p:cNvSpPr>
            <a:spLocks noEditPoints="1"/>
          </p:cNvSpPr>
          <p:nvPr/>
        </p:nvSpPr>
        <p:spPr bwMode="auto">
          <a:xfrm>
            <a:off x="429360" y="1973314"/>
            <a:ext cx="812705" cy="611863"/>
          </a:xfrm>
          <a:custGeom>
            <a:avLst/>
            <a:gdLst>
              <a:gd name="T0" fmla="*/ 205 w 1174"/>
              <a:gd name="T1" fmla="*/ 274 h 884"/>
              <a:gd name="T2" fmla="*/ 710 w 1174"/>
              <a:gd name="T3" fmla="*/ 55 h 884"/>
              <a:gd name="T4" fmla="*/ 710 w 1174"/>
              <a:gd name="T5" fmla="*/ 83 h 884"/>
              <a:gd name="T6" fmla="*/ 95 w 1174"/>
              <a:gd name="T7" fmla="*/ 795 h 884"/>
              <a:gd name="T8" fmla="*/ 394 w 1174"/>
              <a:gd name="T9" fmla="*/ 329 h 884"/>
              <a:gd name="T10" fmla="*/ 429 w 1174"/>
              <a:gd name="T11" fmla="*/ 247 h 884"/>
              <a:gd name="T12" fmla="*/ 68 w 1174"/>
              <a:gd name="T13" fmla="*/ 233 h 884"/>
              <a:gd name="T14" fmla="*/ 27 w 1174"/>
              <a:gd name="T15" fmla="*/ 137 h 884"/>
              <a:gd name="T16" fmla="*/ 27 w 1174"/>
              <a:gd name="T17" fmla="*/ 110 h 884"/>
              <a:gd name="T18" fmla="*/ 792 w 1174"/>
              <a:gd name="T19" fmla="*/ 101 h 884"/>
              <a:gd name="T20" fmla="*/ 805 w 1174"/>
              <a:gd name="T21" fmla="*/ 0 h 884"/>
              <a:gd name="T22" fmla="*/ 0 w 1174"/>
              <a:gd name="T23" fmla="*/ 644 h 884"/>
              <a:gd name="T24" fmla="*/ 68 w 1174"/>
              <a:gd name="T25" fmla="*/ 809 h 884"/>
              <a:gd name="T26" fmla="*/ 751 w 1174"/>
              <a:gd name="T27" fmla="*/ 809 h 884"/>
              <a:gd name="T28" fmla="*/ 724 w 1174"/>
              <a:gd name="T29" fmla="*/ 795 h 884"/>
              <a:gd name="T30" fmla="*/ 737 w 1174"/>
              <a:gd name="T31" fmla="*/ 83 h 884"/>
              <a:gd name="T32" fmla="*/ 109 w 1174"/>
              <a:gd name="T33" fmla="*/ 55 h 884"/>
              <a:gd name="T34" fmla="*/ 109 w 1174"/>
              <a:gd name="T35" fmla="*/ 83 h 884"/>
              <a:gd name="T36" fmla="*/ 136 w 1174"/>
              <a:gd name="T37" fmla="*/ 55 h 884"/>
              <a:gd name="T38" fmla="*/ 191 w 1174"/>
              <a:gd name="T39" fmla="*/ 55 h 884"/>
              <a:gd name="T40" fmla="*/ 453 w 1174"/>
              <a:gd name="T41" fmla="*/ 617 h 884"/>
              <a:gd name="T42" fmla="*/ 177 w 1174"/>
              <a:gd name="T43" fmla="*/ 274 h 884"/>
              <a:gd name="T44" fmla="*/ 177 w 1174"/>
              <a:gd name="T45" fmla="*/ 302 h 884"/>
              <a:gd name="T46" fmla="*/ 191 w 1174"/>
              <a:gd name="T47" fmla="*/ 699 h 884"/>
              <a:gd name="T48" fmla="*/ 218 w 1174"/>
              <a:gd name="T49" fmla="*/ 699 h 884"/>
              <a:gd name="T50" fmla="*/ 164 w 1174"/>
              <a:gd name="T51" fmla="*/ 699 h 884"/>
              <a:gd name="T52" fmla="*/ 784 w 1174"/>
              <a:gd name="T53" fmla="*/ 573 h 884"/>
              <a:gd name="T54" fmla="*/ 582 w 1174"/>
              <a:gd name="T55" fmla="*/ 291 h 884"/>
              <a:gd name="T56" fmla="*/ 551 w 1174"/>
              <a:gd name="T57" fmla="*/ 335 h 884"/>
              <a:gd name="T58" fmla="*/ 784 w 1174"/>
              <a:gd name="T59" fmla="*/ 423 h 884"/>
              <a:gd name="T60" fmla="*/ 784 w 1174"/>
              <a:gd name="T61" fmla="*/ 467 h 884"/>
              <a:gd name="T62" fmla="*/ 595 w 1174"/>
              <a:gd name="T63" fmla="*/ 550 h 884"/>
              <a:gd name="T64" fmla="*/ 696 w 1174"/>
              <a:gd name="T65" fmla="*/ 591 h 884"/>
              <a:gd name="T66" fmla="*/ 784 w 1174"/>
              <a:gd name="T67" fmla="*/ 573 h 884"/>
              <a:gd name="T68" fmla="*/ 707 w 1174"/>
              <a:gd name="T69" fmla="*/ 618 h 884"/>
              <a:gd name="T70" fmla="*/ 1138 w 1174"/>
              <a:gd name="T71" fmla="*/ 843 h 884"/>
              <a:gd name="T72" fmla="*/ 914 w 1174"/>
              <a:gd name="T73" fmla="*/ 569 h 884"/>
              <a:gd name="T74" fmla="*/ 707 w 1174"/>
              <a:gd name="T75" fmla="*/ 156 h 884"/>
              <a:gd name="T76" fmla="*/ 852 w 1174"/>
              <a:gd name="T77" fmla="*/ 628 h 884"/>
              <a:gd name="T78" fmla="*/ 1110 w 1174"/>
              <a:gd name="T79" fmla="*/ 857 h 884"/>
              <a:gd name="T80" fmla="*/ 1156 w 1174"/>
              <a:gd name="T81" fmla="*/ 775 h 884"/>
              <a:gd name="T82" fmla="*/ 1153 w 1174"/>
              <a:gd name="T83" fmla="*/ 865 h 884"/>
              <a:gd name="T84" fmla="*/ 858 w 1174"/>
              <a:gd name="T85" fmla="*/ 657 h 884"/>
              <a:gd name="T86" fmla="*/ 707 w 1174"/>
              <a:gd name="T87" fmla="*/ 130 h 884"/>
              <a:gd name="T88" fmla="*/ 1156 w 1174"/>
              <a:gd name="T89" fmla="*/ 775 h 884"/>
              <a:gd name="T90" fmla="*/ 273 w 1174"/>
              <a:gd name="T91" fmla="*/ 507 h 884"/>
              <a:gd name="T92" fmla="*/ 355 w 1174"/>
              <a:gd name="T93" fmla="*/ 535 h 884"/>
              <a:gd name="T94" fmla="*/ 355 w 1174"/>
              <a:gd name="T95" fmla="*/ 617 h 884"/>
              <a:gd name="T96" fmla="*/ 164 w 1174"/>
              <a:gd name="T97" fmla="*/ 425 h 884"/>
              <a:gd name="T98" fmla="*/ 246 w 1174"/>
              <a:gd name="T99" fmla="*/ 425 h 884"/>
              <a:gd name="T100" fmla="*/ 164 w 1174"/>
              <a:gd name="T101" fmla="*/ 617 h 884"/>
              <a:gd name="T102" fmla="*/ 382 w 1174"/>
              <a:gd name="T103" fmla="*/ 630 h 884"/>
              <a:gd name="T104" fmla="*/ 136 w 1174"/>
              <a:gd name="T105" fmla="*/ 630 h 884"/>
              <a:gd name="T106" fmla="*/ 369 w 1174"/>
              <a:gd name="T107" fmla="*/ 398 h 884"/>
              <a:gd name="T108" fmla="*/ 300 w 1174"/>
              <a:gd name="T109" fmla="*/ 726 h 884"/>
              <a:gd name="T110" fmla="*/ 300 w 1174"/>
              <a:gd name="T111" fmla="*/ 699 h 884"/>
              <a:gd name="T112" fmla="*/ 434 w 1174"/>
              <a:gd name="T113" fmla="*/ 589 h 884"/>
              <a:gd name="T114" fmla="*/ 273 w 1174"/>
              <a:gd name="T115" fmla="*/ 699 h 884"/>
              <a:gd name="T116" fmla="*/ 273 w 1174"/>
              <a:gd name="T117" fmla="*/ 726 h 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74" h="884">
                <a:moveTo>
                  <a:pt x="259" y="302"/>
                </a:moveTo>
                <a:cubicBezTo>
                  <a:pt x="205" y="302"/>
                  <a:pt x="205" y="302"/>
                  <a:pt x="205" y="302"/>
                </a:cubicBezTo>
                <a:cubicBezTo>
                  <a:pt x="205" y="274"/>
                  <a:pt x="205" y="274"/>
                  <a:pt x="205" y="274"/>
                </a:cubicBezTo>
                <a:cubicBezTo>
                  <a:pt x="259" y="274"/>
                  <a:pt x="259" y="274"/>
                  <a:pt x="259" y="274"/>
                </a:cubicBezTo>
                <a:lnTo>
                  <a:pt x="259" y="302"/>
                </a:lnTo>
                <a:close/>
                <a:moveTo>
                  <a:pt x="710" y="55"/>
                </a:moveTo>
                <a:cubicBezTo>
                  <a:pt x="683" y="55"/>
                  <a:pt x="683" y="55"/>
                  <a:pt x="683" y="55"/>
                </a:cubicBezTo>
                <a:cubicBezTo>
                  <a:pt x="683" y="83"/>
                  <a:pt x="683" y="83"/>
                  <a:pt x="683" y="83"/>
                </a:cubicBezTo>
                <a:cubicBezTo>
                  <a:pt x="710" y="83"/>
                  <a:pt x="710" y="83"/>
                  <a:pt x="710" y="83"/>
                </a:cubicBezTo>
                <a:lnTo>
                  <a:pt x="710" y="55"/>
                </a:lnTo>
                <a:close/>
                <a:moveTo>
                  <a:pt x="724" y="795"/>
                </a:moveTo>
                <a:cubicBezTo>
                  <a:pt x="95" y="795"/>
                  <a:pt x="95" y="795"/>
                  <a:pt x="95" y="795"/>
                </a:cubicBezTo>
                <a:cubicBezTo>
                  <a:pt x="95" y="357"/>
                  <a:pt x="95" y="357"/>
                  <a:pt x="95" y="357"/>
                </a:cubicBezTo>
                <a:cubicBezTo>
                  <a:pt x="388" y="357"/>
                  <a:pt x="388" y="357"/>
                  <a:pt x="388" y="357"/>
                </a:cubicBezTo>
                <a:cubicBezTo>
                  <a:pt x="390" y="347"/>
                  <a:pt x="392" y="338"/>
                  <a:pt x="394" y="329"/>
                </a:cubicBezTo>
                <a:cubicBezTo>
                  <a:pt x="95" y="329"/>
                  <a:pt x="95" y="329"/>
                  <a:pt x="95" y="329"/>
                </a:cubicBezTo>
                <a:cubicBezTo>
                  <a:pt x="95" y="247"/>
                  <a:pt x="95" y="247"/>
                  <a:pt x="95" y="247"/>
                </a:cubicBezTo>
                <a:cubicBezTo>
                  <a:pt x="429" y="247"/>
                  <a:pt x="429" y="247"/>
                  <a:pt x="429" y="247"/>
                </a:cubicBezTo>
                <a:cubicBezTo>
                  <a:pt x="435" y="237"/>
                  <a:pt x="441" y="228"/>
                  <a:pt x="448" y="220"/>
                </a:cubicBezTo>
                <a:cubicBezTo>
                  <a:pt x="82" y="220"/>
                  <a:pt x="82" y="220"/>
                  <a:pt x="82" y="220"/>
                </a:cubicBezTo>
                <a:cubicBezTo>
                  <a:pt x="74" y="220"/>
                  <a:pt x="68" y="226"/>
                  <a:pt x="68" y="233"/>
                </a:cubicBezTo>
                <a:cubicBezTo>
                  <a:pt x="68" y="630"/>
                  <a:pt x="68" y="630"/>
                  <a:pt x="68" y="630"/>
                </a:cubicBezTo>
                <a:cubicBezTo>
                  <a:pt x="27" y="630"/>
                  <a:pt x="27" y="630"/>
                  <a:pt x="27" y="630"/>
                </a:cubicBezTo>
                <a:cubicBezTo>
                  <a:pt x="27" y="137"/>
                  <a:pt x="27" y="137"/>
                  <a:pt x="27" y="137"/>
                </a:cubicBezTo>
                <a:cubicBezTo>
                  <a:pt x="538" y="137"/>
                  <a:pt x="538" y="137"/>
                  <a:pt x="538" y="137"/>
                </a:cubicBezTo>
                <a:cubicBezTo>
                  <a:pt x="556" y="127"/>
                  <a:pt x="574" y="117"/>
                  <a:pt x="594" y="110"/>
                </a:cubicBezTo>
                <a:cubicBezTo>
                  <a:pt x="27" y="110"/>
                  <a:pt x="27" y="110"/>
                  <a:pt x="27" y="110"/>
                </a:cubicBezTo>
                <a:cubicBezTo>
                  <a:pt x="27" y="28"/>
                  <a:pt x="27" y="28"/>
                  <a:pt x="27" y="28"/>
                </a:cubicBezTo>
                <a:cubicBezTo>
                  <a:pt x="792" y="28"/>
                  <a:pt x="792" y="28"/>
                  <a:pt x="792" y="28"/>
                </a:cubicBezTo>
                <a:cubicBezTo>
                  <a:pt x="792" y="101"/>
                  <a:pt x="792" y="101"/>
                  <a:pt x="792" y="101"/>
                </a:cubicBezTo>
                <a:cubicBezTo>
                  <a:pt x="801" y="103"/>
                  <a:pt x="810" y="106"/>
                  <a:pt x="819" y="109"/>
                </a:cubicBezTo>
                <a:cubicBezTo>
                  <a:pt x="819" y="14"/>
                  <a:pt x="819" y="14"/>
                  <a:pt x="819" y="14"/>
                </a:cubicBezTo>
                <a:cubicBezTo>
                  <a:pt x="819" y="7"/>
                  <a:pt x="813" y="0"/>
                  <a:pt x="805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7"/>
                  <a:pt x="0" y="14"/>
                </a:cubicBezTo>
                <a:cubicBezTo>
                  <a:pt x="0" y="644"/>
                  <a:pt x="0" y="644"/>
                  <a:pt x="0" y="644"/>
                </a:cubicBezTo>
                <a:cubicBezTo>
                  <a:pt x="0" y="652"/>
                  <a:pt x="6" y="658"/>
                  <a:pt x="14" y="658"/>
                </a:cubicBezTo>
                <a:cubicBezTo>
                  <a:pt x="68" y="658"/>
                  <a:pt x="68" y="658"/>
                  <a:pt x="68" y="658"/>
                </a:cubicBezTo>
                <a:cubicBezTo>
                  <a:pt x="68" y="809"/>
                  <a:pt x="68" y="809"/>
                  <a:pt x="68" y="809"/>
                </a:cubicBezTo>
                <a:cubicBezTo>
                  <a:pt x="68" y="816"/>
                  <a:pt x="74" y="822"/>
                  <a:pt x="82" y="822"/>
                </a:cubicBezTo>
                <a:cubicBezTo>
                  <a:pt x="737" y="822"/>
                  <a:pt x="737" y="822"/>
                  <a:pt x="737" y="822"/>
                </a:cubicBezTo>
                <a:cubicBezTo>
                  <a:pt x="745" y="822"/>
                  <a:pt x="751" y="816"/>
                  <a:pt x="751" y="809"/>
                </a:cubicBezTo>
                <a:cubicBezTo>
                  <a:pt x="751" y="737"/>
                  <a:pt x="751" y="737"/>
                  <a:pt x="751" y="737"/>
                </a:cubicBezTo>
                <a:cubicBezTo>
                  <a:pt x="742" y="738"/>
                  <a:pt x="733" y="739"/>
                  <a:pt x="724" y="740"/>
                </a:cubicBezTo>
                <a:lnTo>
                  <a:pt x="724" y="795"/>
                </a:lnTo>
                <a:close/>
                <a:moveTo>
                  <a:pt x="765" y="55"/>
                </a:moveTo>
                <a:cubicBezTo>
                  <a:pt x="737" y="55"/>
                  <a:pt x="737" y="55"/>
                  <a:pt x="737" y="55"/>
                </a:cubicBezTo>
                <a:cubicBezTo>
                  <a:pt x="737" y="83"/>
                  <a:pt x="737" y="83"/>
                  <a:pt x="737" y="83"/>
                </a:cubicBezTo>
                <a:cubicBezTo>
                  <a:pt x="765" y="83"/>
                  <a:pt x="765" y="83"/>
                  <a:pt x="765" y="83"/>
                </a:cubicBezTo>
                <a:lnTo>
                  <a:pt x="765" y="55"/>
                </a:lnTo>
                <a:close/>
                <a:moveTo>
                  <a:pt x="109" y="55"/>
                </a:moveTo>
                <a:cubicBezTo>
                  <a:pt x="55" y="55"/>
                  <a:pt x="55" y="55"/>
                  <a:pt x="55" y="55"/>
                </a:cubicBezTo>
                <a:cubicBezTo>
                  <a:pt x="55" y="83"/>
                  <a:pt x="55" y="83"/>
                  <a:pt x="55" y="83"/>
                </a:cubicBezTo>
                <a:cubicBezTo>
                  <a:pt x="109" y="83"/>
                  <a:pt x="109" y="83"/>
                  <a:pt x="109" y="83"/>
                </a:cubicBezTo>
                <a:lnTo>
                  <a:pt x="109" y="55"/>
                </a:lnTo>
                <a:close/>
                <a:moveTo>
                  <a:pt x="191" y="55"/>
                </a:moveTo>
                <a:cubicBezTo>
                  <a:pt x="136" y="55"/>
                  <a:pt x="136" y="55"/>
                  <a:pt x="136" y="55"/>
                </a:cubicBezTo>
                <a:cubicBezTo>
                  <a:pt x="136" y="83"/>
                  <a:pt x="136" y="83"/>
                  <a:pt x="136" y="83"/>
                </a:cubicBezTo>
                <a:cubicBezTo>
                  <a:pt x="191" y="83"/>
                  <a:pt x="191" y="83"/>
                  <a:pt x="191" y="83"/>
                </a:cubicBezTo>
                <a:lnTo>
                  <a:pt x="191" y="55"/>
                </a:lnTo>
                <a:close/>
                <a:moveTo>
                  <a:pt x="423" y="644"/>
                </a:moveTo>
                <a:cubicBezTo>
                  <a:pt x="477" y="644"/>
                  <a:pt x="477" y="644"/>
                  <a:pt x="477" y="644"/>
                </a:cubicBezTo>
                <a:cubicBezTo>
                  <a:pt x="469" y="636"/>
                  <a:pt x="461" y="626"/>
                  <a:pt x="453" y="617"/>
                </a:cubicBezTo>
                <a:cubicBezTo>
                  <a:pt x="423" y="617"/>
                  <a:pt x="423" y="617"/>
                  <a:pt x="423" y="617"/>
                </a:cubicBezTo>
                <a:lnTo>
                  <a:pt x="423" y="644"/>
                </a:lnTo>
                <a:close/>
                <a:moveTo>
                  <a:pt x="177" y="274"/>
                </a:moveTo>
                <a:cubicBezTo>
                  <a:pt x="123" y="274"/>
                  <a:pt x="123" y="274"/>
                  <a:pt x="123" y="274"/>
                </a:cubicBezTo>
                <a:cubicBezTo>
                  <a:pt x="123" y="302"/>
                  <a:pt x="123" y="302"/>
                  <a:pt x="123" y="302"/>
                </a:cubicBezTo>
                <a:cubicBezTo>
                  <a:pt x="177" y="302"/>
                  <a:pt x="177" y="302"/>
                  <a:pt x="177" y="302"/>
                </a:cubicBezTo>
                <a:lnTo>
                  <a:pt x="177" y="274"/>
                </a:lnTo>
                <a:close/>
                <a:moveTo>
                  <a:pt x="218" y="699"/>
                </a:moveTo>
                <a:cubicBezTo>
                  <a:pt x="191" y="699"/>
                  <a:pt x="191" y="699"/>
                  <a:pt x="191" y="699"/>
                </a:cubicBezTo>
                <a:cubicBezTo>
                  <a:pt x="191" y="726"/>
                  <a:pt x="191" y="726"/>
                  <a:pt x="191" y="726"/>
                </a:cubicBezTo>
                <a:cubicBezTo>
                  <a:pt x="218" y="726"/>
                  <a:pt x="218" y="726"/>
                  <a:pt x="218" y="726"/>
                </a:cubicBezTo>
                <a:lnTo>
                  <a:pt x="218" y="699"/>
                </a:lnTo>
                <a:close/>
                <a:moveTo>
                  <a:pt x="136" y="726"/>
                </a:moveTo>
                <a:cubicBezTo>
                  <a:pt x="164" y="726"/>
                  <a:pt x="164" y="726"/>
                  <a:pt x="164" y="726"/>
                </a:cubicBezTo>
                <a:cubicBezTo>
                  <a:pt x="164" y="699"/>
                  <a:pt x="164" y="699"/>
                  <a:pt x="164" y="699"/>
                </a:cubicBezTo>
                <a:cubicBezTo>
                  <a:pt x="136" y="699"/>
                  <a:pt x="136" y="699"/>
                  <a:pt x="136" y="699"/>
                </a:cubicBezTo>
                <a:lnTo>
                  <a:pt x="136" y="726"/>
                </a:lnTo>
                <a:close/>
                <a:moveTo>
                  <a:pt x="784" y="573"/>
                </a:moveTo>
                <a:cubicBezTo>
                  <a:pt x="842" y="545"/>
                  <a:pt x="883" y="484"/>
                  <a:pt x="883" y="415"/>
                </a:cubicBezTo>
                <a:cubicBezTo>
                  <a:pt x="883" y="318"/>
                  <a:pt x="804" y="239"/>
                  <a:pt x="707" y="239"/>
                </a:cubicBezTo>
                <a:cubicBezTo>
                  <a:pt x="658" y="239"/>
                  <a:pt x="614" y="259"/>
                  <a:pt x="582" y="291"/>
                </a:cubicBezTo>
                <a:cubicBezTo>
                  <a:pt x="784" y="291"/>
                  <a:pt x="784" y="291"/>
                  <a:pt x="784" y="291"/>
                </a:cubicBezTo>
                <a:cubicBezTo>
                  <a:pt x="784" y="335"/>
                  <a:pt x="784" y="335"/>
                  <a:pt x="784" y="335"/>
                </a:cubicBezTo>
                <a:cubicBezTo>
                  <a:pt x="551" y="335"/>
                  <a:pt x="551" y="335"/>
                  <a:pt x="551" y="335"/>
                </a:cubicBezTo>
                <a:cubicBezTo>
                  <a:pt x="544" y="349"/>
                  <a:pt x="539" y="363"/>
                  <a:pt x="535" y="379"/>
                </a:cubicBezTo>
                <a:cubicBezTo>
                  <a:pt x="784" y="379"/>
                  <a:pt x="784" y="379"/>
                  <a:pt x="784" y="379"/>
                </a:cubicBezTo>
                <a:cubicBezTo>
                  <a:pt x="784" y="423"/>
                  <a:pt x="784" y="423"/>
                  <a:pt x="784" y="423"/>
                </a:cubicBezTo>
                <a:cubicBezTo>
                  <a:pt x="532" y="423"/>
                  <a:pt x="532" y="423"/>
                  <a:pt x="532" y="423"/>
                </a:cubicBezTo>
                <a:cubicBezTo>
                  <a:pt x="532" y="438"/>
                  <a:pt x="535" y="453"/>
                  <a:pt x="539" y="467"/>
                </a:cubicBezTo>
                <a:cubicBezTo>
                  <a:pt x="784" y="467"/>
                  <a:pt x="784" y="467"/>
                  <a:pt x="784" y="467"/>
                </a:cubicBezTo>
                <a:cubicBezTo>
                  <a:pt x="784" y="510"/>
                  <a:pt x="784" y="510"/>
                  <a:pt x="784" y="510"/>
                </a:cubicBezTo>
                <a:cubicBezTo>
                  <a:pt x="560" y="510"/>
                  <a:pt x="560" y="510"/>
                  <a:pt x="560" y="510"/>
                </a:cubicBezTo>
                <a:cubicBezTo>
                  <a:pt x="569" y="525"/>
                  <a:pt x="581" y="539"/>
                  <a:pt x="595" y="550"/>
                </a:cubicBezTo>
                <a:cubicBezTo>
                  <a:pt x="631" y="550"/>
                  <a:pt x="631" y="550"/>
                  <a:pt x="631" y="550"/>
                </a:cubicBezTo>
                <a:cubicBezTo>
                  <a:pt x="631" y="573"/>
                  <a:pt x="631" y="573"/>
                  <a:pt x="631" y="573"/>
                </a:cubicBezTo>
                <a:cubicBezTo>
                  <a:pt x="651" y="583"/>
                  <a:pt x="673" y="589"/>
                  <a:pt x="696" y="591"/>
                </a:cubicBezTo>
                <a:cubicBezTo>
                  <a:pt x="696" y="550"/>
                  <a:pt x="696" y="550"/>
                  <a:pt x="696" y="550"/>
                </a:cubicBezTo>
                <a:cubicBezTo>
                  <a:pt x="784" y="550"/>
                  <a:pt x="784" y="550"/>
                  <a:pt x="784" y="550"/>
                </a:cubicBezTo>
                <a:cubicBezTo>
                  <a:pt x="784" y="573"/>
                  <a:pt x="784" y="573"/>
                  <a:pt x="784" y="573"/>
                </a:cubicBezTo>
                <a:moveTo>
                  <a:pt x="707" y="212"/>
                </a:moveTo>
                <a:cubicBezTo>
                  <a:pt x="819" y="212"/>
                  <a:pt x="909" y="303"/>
                  <a:pt x="909" y="415"/>
                </a:cubicBezTo>
                <a:cubicBezTo>
                  <a:pt x="909" y="527"/>
                  <a:pt x="819" y="618"/>
                  <a:pt x="707" y="618"/>
                </a:cubicBezTo>
                <a:cubicBezTo>
                  <a:pt x="596" y="618"/>
                  <a:pt x="505" y="527"/>
                  <a:pt x="505" y="415"/>
                </a:cubicBezTo>
                <a:cubicBezTo>
                  <a:pt x="505" y="303"/>
                  <a:pt x="596" y="212"/>
                  <a:pt x="707" y="212"/>
                </a:cubicBezTo>
                <a:moveTo>
                  <a:pt x="1138" y="843"/>
                </a:moveTo>
                <a:cubicBezTo>
                  <a:pt x="1144" y="837"/>
                  <a:pt x="1148" y="828"/>
                  <a:pt x="1148" y="819"/>
                </a:cubicBezTo>
                <a:cubicBezTo>
                  <a:pt x="1148" y="809"/>
                  <a:pt x="1144" y="800"/>
                  <a:pt x="1138" y="794"/>
                </a:cubicBezTo>
                <a:cubicBezTo>
                  <a:pt x="914" y="569"/>
                  <a:pt x="914" y="569"/>
                  <a:pt x="914" y="569"/>
                </a:cubicBezTo>
                <a:cubicBezTo>
                  <a:pt x="920" y="560"/>
                  <a:pt x="920" y="560"/>
                  <a:pt x="920" y="560"/>
                </a:cubicBezTo>
                <a:cubicBezTo>
                  <a:pt x="949" y="517"/>
                  <a:pt x="965" y="467"/>
                  <a:pt x="965" y="415"/>
                </a:cubicBezTo>
                <a:cubicBezTo>
                  <a:pt x="965" y="272"/>
                  <a:pt x="849" y="156"/>
                  <a:pt x="707" y="156"/>
                </a:cubicBezTo>
                <a:cubicBezTo>
                  <a:pt x="565" y="156"/>
                  <a:pt x="450" y="272"/>
                  <a:pt x="450" y="415"/>
                </a:cubicBezTo>
                <a:cubicBezTo>
                  <a:pt x="450" y="557"/>
                  <a:pt x="565" y="673"/>
                  <a:pt x="707" y="673"/>
                </a:cubicBezTo>
                <a:cubicBezTo>
                  <a:pt x="759" y="673"/>
                  <a:pt x="809" y="658"/>
                  <a:pt x="852" y="628"/>
                </a:cubicBezTo>
                <a:cubicBezTo>
                  <a:pt x="861" y="622"/>
                  <a:pt x="861" y="622"/>
                  <a:pt x="861" y="622"/>
                </a:cubicBezTo>
                <a:cubicBezTo>
                  <a:pt x="1085" y="847"/>
                  <a:pt x="1085" y="847"/>
                  <a:pt x="1085" y="847"/>
                </a:cubicBezTo>
                <a:cubicBezTo>
                  <a:pt x="1092" y="853"/>
                  <a:pt x="1100" y="857"/>
                  <a:pt x="1110" y="857"/>
                </a:cubicBezTo>
                <a:cubicBezTo>
                  <a:pt x="1119" y="857"/>
                  <a:pt x="1128" y="853"/>
                  <a:pt x="1134" y="847"/>
                </a:cubicBezTo>
                <a:cubicBezTo>
                  <a:pt x="1138" y="843"/>
                  <a:pt x="1138" y="843"/>
                  <a:pt x="1138" y="843"/>
                </a:cubicBezTo>
                <a:moveTo>
                  <a:pt x="1156" y="775"/>
                </a:moveTo>
                <a:cubicBezTo>
                  <a:pt x="1168" y="787"/>
                  <a:pt x="1174" y="802"/>
                  <a:pt x="1174" y="819"/>
                </a:cubicBezTo>
                <a:cubicBezTo>
                  <a:pt x="1174" y="835"/>
                  <a:pt x="1168" y="851"/>
                  <a:pt x="1156" y="862"/>
                </a:cubicBezTo>
                <a:cubicBezTo>
                  <a:pt x="1153" y="865"/>
                  <a:pt x="1153" y="865"/>
                  <a:pt x="1153" y="865"/>
                </a:cubicBezTo>
                <a:cubicBezTo>
                  <a:pt x="1142" y="877"/>
                  <a:pt x="1126" y="884"/>
                  <a:pt x="1110" y="884"/>
                </a:cubicBezTo>
                <a:cubicBezTo>
                  <a:pt x="1093" y="884"/>
                  <a:pt x="1078" y="877"/>
                  <a:pt x="1066" y="865"/>
                </a:cubicBezTo>
                <a:cubicBezTo>
                  <a:pt x="858" y="657"/>
                  <a:pt x="858" y="657"/>
                  <a:pt x="858" y="657"/>
                </a:cubicBezTo>
                <a:cubicBezTo>
                  <a:pt x="813" y="685"/>
                  <a:pt x="761" y="700"/>
                  <a:pt x="707" y="700"/>
                </a:cubicBezTo>
                <a:cubicBezTo>
                  <a:pt x="550" y="700"/>
                  <a:pt x="423" y="572"/>
                  <a:pt x="423" y="415"/>
                </a:cubicBezTo>
                <a:cubicBezTo>
                  <a:pt x="423" y="258"/>
                  <a:pt x="550" y="130"/>
                  <a:pt x="707" y="130"/>
                </a:cubicBezTo>
                <a:cubicBezTo>
                  <a:pt x="864" y="130"/>
                  <a:pt x="991" y="258"/>
                  <a:pt x="991" y="415"/>
                </a:cubicBezTo>
                <a:cubicBezTo>
                  <a:pt x="991" y="469"/>
                  <a:pt x="977" y="521"/>
                  <a:pt x="948" y="566"/>
                </a:cubicBezTo>
                <a:cubicBezTo>
                  <a:pt x="1156" y="775"/>
                  <a:pt x="1156" y="775"/>
                  <a:pt x="1156" y="775"/>
                </a:cubicBezTo>
                <a:moveTo>
                  <a:pt x="355" y="425"/>
                </a:moveTo>
                <a:cubicBezTo>
                  <a:pt x="273" y="425"/>
                  <a:pt x="273" y="425"/>
                  <a:pt x="273" y="425"/>
                </a:cubicBezTo>
                <a:cubicBezTo>
                  <a:pt x="273" y="507"/>
                  <a:pt x="273" y="507"/>
                  <a:pt x="273" y="507"/>
                </a:cubicBezTo>
                <a:cubicBezTo>
                  <a:pt x="355" y="507"/>
                  <a:pt x="355" y="507"/>
                  <a:pt x="355" y="507"/>
                </a:cubicBezTo>
                <a:lnTo>
                  <a:pt x="355" y="425"/>
                </a:lnTo>
                <a:close/>
                <a:moveTo>
                  <a:pt x="355" y="535"/>
                </a:moveTo>
                <a:cubicBezTo>
                  <a:pt x="273" y="535"/>
                  <a:pt x="273" y="535"/>
                  <a:pt x="273" y="535"/>
                </a:cubicBezTo>
                <a:cubicBezTo>
                  <a:pt x="273" y="617"/>
                  <a:pt x="273" y="617"/>
                  <a:pt x="273" y="617"/>
                </a:cubicBezTo>
                <a:cubicBezTo>
                  <a:pt x="355" y="617"/>
                  <a:pt x="355" y="617"/>
                  <a:pt x="355" y="617"/>
                </a:cubicBezTo>
                <a:lnTo>
                  <a:pt x="355" y="535"/>
                </a:lnTo>
                <a:close/>
                <a:moveTo>
                  <a:pt x="246" y="425"/>
                </a:moveTo>
                <a:cubicBezTo>
                  <a:pt x="164" y="425"/>
                  <a:pt x="164" y="425"/>
                  <a:pt x="164" y="425"/>
                </a:cubicBezTo>
                <a:cubicBezTo>
                  <a:pt x="164" y="507"/>
                  <a:pt x="164" y="507"/>
                  <a:pt x="164" y="507"/>
                </a:cubicBezTo>
                <a:cubicBezTo>
                  <a:pt x="246" y="507"/>
                  <a:pt x="246" y="507"/>
                  <a:pt x="246" y="507"/>
                </a:cubicBezTo>
                <a:lnTo>
                  <a:pt x="246" y="425"/>
                </a:lnTo>
                <a:close/>
                <a:moveTo>
                  <a:pt x="246" y="535"/>
                </a:moveTo>
                <a:cubicBezTo>
                  <a:pt x="164" y="535"/>
                  <a:pt x="164" y="535"/>
                  <a:pt x="164" y="535"/>
                </a:cubicBezTo>
                <a:cubicBezTo>
                  <a:pt x="164" y="617"/>
                  <a:pt x="164" y="617"/>
                  <a:pt x="164" y="617"/>
                </a:cubicBezTo>
                <a:cubicBezTo>
                  <a:pt x="246" y="617"/>
                  <a:pt x="246" y="617"/>
                  <a:pt x="246" y="617"/>
                </a:cubicBezTo>
                <a:lnTo>
                  <a:pt x="246" y="535"/>
                </a:lnTo>
                <a:close/>
                <a:moveTo>
                  <a:pt x="382" y="630"/>
                </a:moveTo>
                <a:cubicBezTo>
                  <a:pt x="382" y="638"/>
                  <a:pt x="376" y="644"/>
                  <a:pt x="369" y="644"/>
                </a:cubicBezTo>
                <a:cubicBezTo>
                  <a:pt x="150" y="644"/>
                  <a:pt x="150" y="644"/>
                  <a:pt x="150" y="644"/>
                </a:cubicBezTo>
                <a:cubicBezTo>
                  <a:pt x="143" y="644"/>
                  <a:pt x="136" y="638"/>
                  <a:pt x="136" y="630"/>
                </a:cubicBezTo>
                <a:cubicBezTo>
                  <a:pt x="136" y="411"/>
                  <a:pt x="136" y="411"/>
                  <a:pt x="136" y="411"/>
                </a:cubicBezTo>
                <a:cubicBezTo>
                  <a:pt x="136" y="404"/>
                  <a:pt x="143" y="398"/>
                  <a:pt x="150" y="398"/>
                </a:cubicBezTo>
                <a:cubicBezTo>
                  <a:pt x="369" y="398"/>
                  <a:pt x="369" y="398"/>
                  <a:pt x="369" y="398"/>
                </a:cubicBezTo>
                <a:cubicBezTo>
                  <a:pt x="376" y="398"/>
                  <a:pt x="382" y="404"/>
                  <a:pt x="382" y="411"/>
                </a:cubicBezTo>
                <a:cubicBezTo>
                  <a:pt x="382" y="630"/>
                  <a:pt x="382" y="630"/>
                  <a:pt x="382" y="630"/>
                </a:cubicBezTo>
                <a:moveTo>
                  <a:pt x="300" y="726"/>
                </a:moveTo>
                <a:cubicBezTo>
                  <a:pt x="614" y="726"/>
                  <a:pt x="614" y="726"/>
                  <a:pt x="614" y="726"/>
                </a:cubicBezTo>
                <a:cubicBezTo>
                  <a:pt x="591" y="720"/>
                  <a:pt x="570" y="710"/>
                  <a:pt x="550" y="699"/>
                </a:cubicBezTo>
                <a:cubicBezTo>
                  <a:pt x="300" y="699"/>
                  <a:pt x="300" y="699"/>
                  <a:pt x="300" y="699"/>
                </a:cubicBezTo>
                <a:lnTo>
                  <a:pt x="300" y="726"/>
                </a:lnTo>
                <a:close/>
                <a:moveTo>
                  <a:pt x="423" y="589"/>
                </a:moveTo>
                <a:cubicBezTo>
                  <a:pt x="434" y="589"/>
                  <a:pt x="434" y="589"/>
                  <a:pt x="434" y="589"/>
                </a:cubicBezTo>
                <a:cubicBezTo>
                  <a:pt x="430" y="584"/>
                  <a:pt x="427" y="578"/>
                  <a:pt x="423" y="572"/>
                </a:cubicBezTo>
                <a:lnTo>
                  <a:pt x="423" y="589"/>
                </a:lnTo>
                <a:close/>
                <a:moveTo>
                  <a:pt x="273" y="699"/>
                </a:moveTo>
                <a:cubicBezTo>
                  <a:pt x="246" y="699"/>
                  <a:pt x="246" y="699"/>
                  <a:pt x="246" y="699"/>
                </a:cubicBezTo>
                <a:cubicBezTo>
                  <a:pt x="246" y="726"/>
                  <a:pt x="246" y="726"/>
                  <a:pt x="246" y="726"/>
                </a:cubicBezTo>
                <a:cubicBezTo>
                  <a:pt x="273" y="726"/>
                  <a:pt x="273" y="726"/>
                  <a:pt x="273" y="726"/>
                </a:cubicBezTo>
                <a:lnTo>
                  <a:pt x="273" y="699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7" name="Freeform 5"/>
          <p:cNvSpPr>
            <a:spLocks noEditPoints="1"/>
          </p:cNvSpPr>
          <p:nvPr/>
        </p:nvSpPr>
        <p:spPr bwMode="auto">
          <a:xfrm>
            <a:off x="3464995" y="5777654"/>
            <a:ext cx="594727" cy="557410"/>
          </a:xfrm>
          <a:custGeom>
            <a:avLst/>
            <a:gdLst>
              <a:gd name="T0" fmla="*/ 144 w 256"/>
              <a:gd name="T1" fmla="*/ 72 h 240"/>
              <a:gd name="T2" fmla="*/ 140 w 256"/>
              <a:gd name="T3" fmla="*/ 169 h 240"/>
              <a:gd name="T4" fmla="*/ 239 w 256"/>
              <a:gd name="T5" fmla="*/ 191 h 240"/>
              <a:gd name="T6" fmla="*/ 208 w 256"/>
              <a:gd name="T7" fmla="*/ 224 h 240"/>
              <a:gd name="T8" fmla="*/ 208 w 256"/>
              <a:gd name="T9" fmla="*/ 232 h 240"/>
              <a:gd name="T10" fmla="*/ 256 w 256"/>
              <a:gd name="T11" fmla="*/ 216 h 240"/>
              <a:gd name="T12" fmla="*/ 216 w 256"/>
              <a:gd name="T13" fmla="*/ 80 h 240"/>
              <a:gd name="T14" fmla="*/ 152 w 256"/>
              <a:gd name="T15" fmla="*/ 80 h 240"/>
              <a:gd name="T16" fmla="*/ 216 w 256"/>
              <a:gd name="T17" fmla="*/ 116 h 240"/>
              <a:gd name="T18" fmla="*/ 216 w 256"/>
              <a:gd name="T19" fmla="*/ 96 h 240"/>
              <a:gd name="T20" fmla="*/ 104 w 256"/>
              <a:gd name="T21" fmla="*/ 128 h 240"/>
              <a:gd name="T22" fmla="*/ 80 w 256"/>
              <a:gd name="T23" fmla="*/ 112 h 240"/>
              <a:gd name="T24" fmla="*/ 72 w 256"/>
              <a:gd name="T25" fmla="*/ 96 h 240"/>
              <a:gd name="T26" fmla="*/ 54 w 256"/>
              <a:gd name="T27" fmla="*/ 128 h 240"/>
              <a:gd name="T28" fmla="*/ 0 w 256"/>
              <a:gd name="T29" fmla="*/ 32 h 240"/>
              <a:gd name="T30" fmla="*/ 8 w 256"/>
              <a:gd name="T31" fmla="*/ 72 h 240"/>
              <a:gd name="T32" fmla="*/ 48 w 256"/>
              <a:gd name="T33" fmla="*/ 134 h 240"/>
              <a:gd name="T34" fmla="*/ 24 w 256"/>
              <a:gd name="T35" fmla="*/ 176 h 240"/>
              <a:gd name="T36" fmla="*/ 136 w 256"/>
              <a:gd name="T37" fmla="*/ 240 h 240"/>
              <a:gd name="T38" fmla="*/ 8 w 256"/>
              <a:gd name="T39" fmla="*/ 184 h 240"/>
              <a:gd name="T40" fmla="*/ 192 w 256"/>
              <a:gd name="T41" fmla="*/ 184 h 240"/>
              <a:gd name="T42" fmla="*/ 200 w 256"/>
              <a:gd name="T43" fmla="*/ 176 h 240"/>
              <a:gd name="T44" fmla="*/ 32 w 256"/>
              <a:gd name="T45" fmla="*/ 40 h 240"/>
              <a:gd name="T46" fmla="*/ 8 w 256"/>
              <a:gd name="T47" fmla="*/ 40 h 240"/>
              <a:gd name="T48" fmla="*/ 8 w 256"/>
              <a:gd name="T49" fmla="*/ 56 h 240"/>
              <a:gd name="T50" fmla="*/ 8 w 256"/>
              <a:gd name="T51" fmla="*/ 64 h 240"/>
              <a:gd name="T52" fmla="*/ 96 w 256"/>
              <a:gd name="T53" fmla="*/ 160 h 240"/>
              <a:gd name="T54" fmla="*/ 32 w 256"/>
              <a:gd name="T55" fmla="*/ 176 h 240"/>
              <a:gd name="T56" fmla="*/ 116 w 256"/>
              <a:gd name="T57" fmla="*/ 176 h 240"/>
              <a:gd name="T58" fmla="*/ 72 w 256"/>
              <a:gd name="T59" fmla="*/ 144 h 240"/>
              <a:gd name="T60" fmla="*/ 64 w 256"/>
              <a:gd name="T61" fmla="*/ 144 h 240"/>
              <a:gd name="T62" fmla="*/ 80 w 256"/>
              <a:gd name="T63" fmla="*/ 152 h 240"/>
              <a:gd name="T64" fmla="*/ 24 w 256"/>
              <a:gd name="T65" fmla="*/ 96 h 240"/>
              <a:gd name="T66" fmla="*/ 24 w 256"/>
              <a:gd name="T67" fmla="*/ 88 h 240"/>
              <a:gd name="T68" fmla="*/ 24 w 256"/>
              <a:gd name="T69" fmla="*/ 104 h 240"/>
              <a:gd name="T70" fmla="*/ 16 w 256"/>
              <a:gd name="T71" fmla="*/ 104 h 240"/>
              <a:gd name="T72" fmla="*/ 24 w 256"/>
              <a:gd name="T73" fmla="*/ 128 h 240"/>
              <a:gd name="T74" fmla="*/ 16 w 256"/>
              <a:gd name="T75" fmla="*/ 216 h 240"/>
              <a:gd name="T76" fmla="*/ 16 w 256"/>
              <a:gd name="T77" fmla="*/ 224 h 240"/>
              <a:gd name="T78" fmla="*/ 48 w 256"/>
              <a:gd name="T79" fmla="*/ 216 h 240"/>
              <a:gd name="T80" fmla="*/ 48 w 256"/>
              <a:gd name="T81" fmla="*/ 224 h 240"/>
              <a:gd name="T82" fmla="*/ 104 w 256"/>
              <a:gd name="T83" fmla="*/ 216 h 240"/>
              <a:gd name="T84" fmla="*/ 112 w 256"/>
              <a:gd name="T85" fmla="*/ 216 h 240"/>
              <a:gd name="T86" fmla="*/ 112 w 256"/>
              <a:gd name="T87" fmla="*/ 224 h 240"/>
              <a:gd name="T88" fmla="*/ 16 w 256"/>
              <a:gd name="T89" fmla="*/ 24 h 240"/>
              <a:gd name="T90" fmla="*/ 47 w 256"/>
              <a:gd name="T91" fmla="*/ 10 h 240"/>
              <a:gd name="T92" fmla="*/ 80 w 256"/>
              <a:gd name="T93" fmla="*/ 0 h 240"/>
              <a:gd name="T94" fmla="*/ 113 w 256"/>
              <a:gd name="T95" fmla="*/ 10 h 240"/>
              <a:gd name="T96" fmla="*/ 119 w 256"/>
              <a:gd name="T97" fmla="*/ 14 h 240"/>
              <a:gd name="T98" fmla="*/ 80 w 256"/>
              <a:gd name="T99" fmla="*/ 8 h 240"/>
              <a:gd name="T100" fmla="*/ 41 w 256"/>
              <a:gd name="T101" fmla="*/ 14 h 240"/>
              <a:gd name="T102" fmla="*/ 24 w 256"/>
              <a:gd name="T103" fmla="*/ 24 h 240"/>
              <a:gd name="T104" fmla="*/ 247 w 256"/>
              <a:gd name="T105" fmla="*/ 54 h 240"/>
              <a:gd name="T106" fmla="*/ 208 w 256"/>
              <a:gd name="T107" fmla="*/ 48 h 240"/>
              <a:gd name="T108" fmla="*/ 192 w 256"/>
              <a:gd name="T109" fmla="*/ 64 h 240"/>
              <a:gd name="T110" fmla="*/ 184 w 256"/>
              <a:gd name="T111" fmla="*/ 48 h 240"/>
              <a:gd name="T112" fmla="*/ 168 w 256"/>
              <a:gd name="T113" fmla="*/ 64 h 240"/>
              <a:gd name="T114" fmla="*/ 208 w 256"/>
              <a:gd name="T115" fmla="*/ 40 h 240"/>
              <a:gd name="T116" fmla="*/ 241 w 256"/>
              <a:gd name="T117" fmla="*/ 50 h 240"/>
              <a:gd name="T118" fmla="*/ 200 w 256"/>
              <a:gd name="T119" fmla="*/ 240 h 240"/>
              <a:gd name="T120" fmla="*/ 144 w 256"/>
              <a:gd name="T121" fmla="*/ 240 h 240"/>
              <a:gd name="T122" fmla="*/ 192 w 256"/>
              <a:gd name="T123" fmla="*/ 232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56" h="240">
                <a:moveTo>
                  <a:pt x="224" y="120"/>
                </a:moveTo>
                <a:cubicBezTo>
                  <a:pt x="224" y="72"/>
                  <a:pt x="224" y="72"/>
                  <a:pt x="224" y="72"/>
                </a:cubicBezTo>
                <a:cubicBezTo>
                  <a:pt x="144" y="72"/>
                  <a:pt x="144" y="72"/>
                  <a:pt x="144" y="72"/>
                </a:cubicBezTo>
                <a:cubicBezTo>
                  <a:pt x="144" y="120"/>
                  <a:pt x="144" y="120"/>
                  <a:pt x="144" y="120"/>
                </a:cubicBezTo>
                <a:cubicBezTo>
                  <a:pt x="144" y="128"/>
                  <a:pt x="136" y="157"/>
                  <a:pt x="132" y="167"/>
                </a:cubicBezTo>
                <a:cubicBezTo>
                  <a:pt x="140" y="169"/>
                  <a:pt x="140" y="169"/>
                  <a:pt x="140" y="169"/>
                </a:cubicBezTo>
                <a:cubicBezTo>
                  <a:pt x="141" y="166"/>
                  <a:pt x="150" y="138"/>
                  <a:pt x="152" y="124"/>
                </a:cubicBezTo>
                <a:cubicBezTo>
                  <a:pt x="216" y="124"/>
                  <a:pt x="216" y="124"/>
                  <a:pt x="216" y="124"/>
                </a:cubicBezTo>
                <a:cubicBezTo>
                  <a:pt x="218" y="141"/>
                  <a:pt x="230" y="170"/>
                  <a:pt x="239" y="191"/>
                </a:cubicBezTo>
                <a:cubicBezTo>
                  <a:pt x="243" y="202"/>
                  <a:pt x="248" y="214"/>
                  <a:pt x="248" y="216"/>
                </a:cubicBezTo>
                <a:cubicBezTo>
                  <a:pt x="208" y="216"/>
                  <a:pt x="208" y="216"/>
                  <a:pt x="208" y="216"/>
                </a:cubicBezTo>
                <a:cubicBezTo>
                  <a:pt x="208" y="224"/>
                  <a:pt x="208" y="224"/>
                  <a:pt x="208" y="224"/>
                </a:cubicBezTo>
                <a:cubicBezTo>
                  <a:pt x="248" y="224"/>
                  <a:pt x="248" y="224"/>
                  <a:pt x="248" y="224"/>
                </a:cubicBezTo>
                <a:cubicBezTo>
                  <a:pt x="248" y="232"/>
                  <a:pt x="248" y="232"/>
                  <a:pt x="248" y="232"/>
                </a:cubicBezTo>
                <a:cubicBezTo>
                  <a:pt x="208" y="232"/>
                  <a:pt x="208" y="232"/>
                  <a:pt x="208" y="232"/>
                </a:cubicBezTo>
                <a:cubicBezTo>
                  <a:pt x="208" y="240"/>
                  <a:pt x="208" y="240"/>
                  <a:pt x="208" y="240"/>
                </a:cubicBezTo>
                <a:cubicBezTo>
                  <a:pt x="256" y="240"/>
                  <a:pt x="256" y="240"/>
                  <a:pt x="256" y="240"/>
                </a:cubicBezTo>
                <a:cubicBezTo>
                  <a:pt x="256" y="216"/>
                  <a:pt x="256" y="216"/>
                  <a:pt x="256" y="216"/>
                </a:cubicBezTo>
                <a:cubicBezTo>
                  <a:pt x="256" y="213"/>
                  <a:pt x="253" y="205"/>
                  <a:pt x="246" y="188"/>
                </a:cubicBezTo>
                <a:cubicBezTo>
                  <a:pt x="237" y="166"/>
                  <a:pt x="224" y="135"/>
                  <a:pt x="224" y="120"/>
                </a:cubicBezTo>
                <a:close/>
                <a:moveTo>
                  <a:pt x="216" y="80"/>
                </a:moveTo>
                <a:cubicBezTo>
                  <a:pt x="216" y="88"/>
                  <a:pt x="216" y="88"/>
                  <a:pt x="216" y="88"/>
                </a:cubicBezTo>
                <a:cubicBezTo>
                  <a:pt x="152" y="88"/>
                  <a:pt x="152" y="88"/>
                  <a:pt x="152" y="88"/>
                </a:cubicBezTo>
                <a:cubicBezTo>
                  <a:pt x="152" y="80"/>
                  <a:pt x="152" y="80"/>
                  <a:pt x="152" y="80"/>
                </a:cubicBezTo>
                <a:lnTo>
                  <a:pt x="216" y="80"/>
                </a:lnTo>
                <a:close/>
                <a:moveTo>
                  <a:pt x="216" y="96"/>
                </a:moveTo>
                <a:cubicBezTo>
                  <a:pt x="216" y="116"/>
                  <a:pt x="216" y="116"/>
                  <a:pt x="216" y="116"/>
                </a:cubicBezTo>
                <a:cubicBezTo>
                  <a:pt x="152" y="116"/>
                  <a:pt x="152" y="116"/>
                  <a:pt x="152" y="116"/>
                </a:cubicBezTo>
                <a:cubicBezTo>
                  <a:pt x="152" y="96"/>
                  <a:pt x="152" y="96"/>
                  <a:pt x="152" y="96"/>
                </a:cubicBezTo>
                <a:lnTo>
                  <a:pt x="216" y="96"/>
                </a:lnTo>
                <a:close/>
                <a:moveTo>
                  <a:pt x="124" y="160"/>
                </a:moveTo>
                <a:cubicBezTo>
                  <a:pt x="104" y="160"/>
                  <a:pt x="104" y="160"/>
                  <a:pt x="104" y="160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88" y="128"/>
                  <a:pt x="88" y="128"/>
                  <a:pt x="88" y="128"/>
                </a:cubicBezTo>
                <a:cubicBezTo>
                  <a:pt x="88" y="112"/>
                  <a:pt x="88" y="112"/>
                  <a:pt x="88" y="112"/>
                </a:cubicBezTo>
                <a:cubicBezTo>
                  <a:pt x="80" y="112"/>
                  <a:pt x="80" y="112"/>
                  <a:pt x="80" y="112"/>
                </a:cubicBezTo>
                <a:cubicBezTo>
                  <a:pt x="80" y="128"/>
                  <a:pt x="80" y="128"/>
                  <a:pt x="80" y="128"/>
                </a:cubicBezTo>
                <a:cubicBezTo>
                  <a:pt x="72" y="128"/>
                  <a:pt x="72" y="128"/>
                  <a:pt x="72" y="128"/>
                </a:cubicBezTo>
                <a:cubicBezTo>
                  <a:pt x="72" y="96"/>
                  <a:pt x="72" y="96"/>
                  <a:pt x="72" y="96"/>
                </a:cubicBezTo>
                <a:cubicBezTo>
                  <a:pt x="64" y="96"/>
                  <a:pt x="64" y="96"/>
                  <a:pt x="64" y="96"/>
                </a:cubicBezTo>
                <a:cubicBezTo>
                  <a:pt x="64" y="128"/>
                  <a:pt x="64" y="128"/>
                  <a:pt x="64" y="128"/>
                </a:cubicBezTo>
                <a:cubicBezTo>
                  <a:pt x="54" y="128"/>
                  <a:pt x="54" y="128"/>
                  <a:pt x="54" y="128"/>
                </a:cubicBezTo>
                <a:cubicBezTo>
                  <a:pt x="40" y="115"/>
                  <a:pt x="40" y="115"/>
                  <a:pt x="40" y="115"/>
                </a:cubicBezTo>
                <a:cubicBezTo>
                  <a:pt x="40" y="32"/>
                  <a:pt x="40" y="32"/>
                  <a:pt x="40" y="32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168"/>
                  <a:pt x="0" y="168"/>
                  <a:pt x="0" y="168"/>
                </a:cubicBezTo>
                <a:cubicBezTo>
                  <a:pt x="8" y="168"/>
                  <a:pt x="8" y="168"/>
                  <a:pt x="8" y="168"/>
                </a:cubicBezTo>
                <a:cubicBezTo>
                  <a:pt x="8" y="72"/>
                  <a:pt x="8" y="72"/>
                  <a:pt x="8" y="72"/>
                </a:cubicBezTo>
                <a:cubicBezTo>
                  <a:pt x="32" y="72"/>
                  <a:pt x="32" y="72"/>
                  <a:pt x="32" y="72"/>
                </a:cubicBezTo>
                <a:cubicBezTo>
                  <a:pt x="32" y="118"/>
                  <a:pt x="32" y="118"/>
                  <a:pt x="32" y="118"/>
                </a:cubicBezTo>
                <a:cubicBezTo>
                  <a:pt x="48" y="134"/>
                  <a:pt x="48" y="134"/>
                  <a:pt x="48" y="134"/>
                </a:cubicBezTo>
                <a:cubicBezTo>
                  <a:pt x="48" y="160"/>
                  <a:pt x="48" y="160"/>
                  <a:pt x="48" y="160"/>
                </a:cubicBezTo>
                <a:cubicBezTo>
                  <a:pt x="24" y="160"/>
                  <a:pt x="24" y="160"/>
                  <a:pt x="24" y="160"/>
                </a:cubicBezTo>
                <a:cubicBezTo>
                  <a:pt x="24" y="176"/>
                  <a:pt x="24" y="176"/>
                  <a:pt x="24" y="176"/>
                </a:cubicBezTo>
                <a:cubicBezTo>
                  <a:pt x="0" y="176"/>
                  <a:pt x="0" y="176"/>
                  <a:pt x="0" y="176"/>
                </a:cubicBezTo>
                <a:cubicBezTo>
                  <a:pt x="0" y="240"/>
                  <a:pt x="0" y="240"/>
                  <a:pt x="0" y="240"/>
                </a:cubicBezTo>
                <a:cubicBezTo>
                  <a:pt x="136" y="240"/>
                  <a:pt x="136" y="240"/>
                  <a:pt x="136" y="240"/>
                </a:cubicBezTo>
                <a:cubicBezTo>
                  <a:pt x="136" y="232"/>
                  <a:pt x="136" y="232"/>
                  <a:pt x="136" y="232"/>
                </a:cubicBezTo>
                <a:cubicBezTo>
                  <a:pt x="8" y="232"/>
                  <a:pt x="8" y="232"/>
                  <a:pt x="8" y="232"/>
                </a:cubicBezTo>
                <a:cubicBezTo>
                  <a:pt x="8" y="184"/>
                  <a:pt x="8" y="184"/>
                  <a:pt x="8" y="184"/>
                </a:cubicBezTo>
                <a:cubicBezTo>
                  <a:pt x="24" y="184"/>
                  <a:pt x="24" y="184"/>
                  <a:pt x="24" y="184"/>
                </a:cubicBezTo>
                <a:cubicBezTo>
                  <a:pt x="124" y="184"/>
                  <a:pt x="124" y="184"/>
                  <a:pt x="124" y="184"/>
                </a:cubicBezTo>
                <a:cubicBezTo>
                  <a:pt x="192" y="184"/>
                  <a:pt x="192" y="184"/>
                  <a:pt x="192" y="184"/>
                </a:cubicBezTo>
                <a:cubicBezTo>
                  <a:pt x="192" y="208"/>
                  <a:pt x="192" y="208"/>
                  <a:pt x="192" y="208"/>
                </a:cubicBezTo>
                <a:cubicBezTo>
                  <a:pt x="200" y="208"/>
                  <a:pt x="200" y="208"/>
                  <a:pt x="200" y="208"/>
                </a:cubicBezTo>
                <a:cubicBezTo>
                  <a:pt x="200" y="176"/>
                  <a:pt x="200" y="176"/>
                  <a:pt x="200" y="176"/>
                </a:cubicBezTo>
                <a:cubicBezTo>
                  <a:pt x="124" y="176"/>
                  <a:pt x="124" y="176"/>
                  <a:pt x="124" y="176"/>
                </a:cubicBezTo>
                <a:lnTo>
                  <a:pt x="124" y="160"/>
                </a:lnTo>
                <a:close/>
                <a:moveTo>
                  <a:pt x="32" y="40"/>
                </a:moveTo>
                <a:cubicBezTo>
                  <a:pt x="32" y="48"/>
                  <a:pt x="32" y="48"/>
                  <a:pt x="32" y="48"/>
                </a:cubicBezTo>
                <a:cubicBezTo>
                  <a:pt x="8" y="48"/>
                  <a:pt x="8" y="48"/>
                  <a:pt x="8" y="48"/>
                </a:cubicBezTo>
                <a:cubicBezTo>
                  <a:pt x="8" y="40"/>
                  <a:pt x="8" y="40"/>
                  <a:pt x="8" y="40"/>
                </a:cubicBezTo>
                <a:lnTo>
                  <a:pt x="32" y="40"/>
                </a:lnTo>
                <a:close/>
                <a:moveTo>
                  <a:pt x="8" y="64"/>
                </a:moveTo>
                <a:cubicBezTo>
                  <a:pt x="8" y="56"/>
                  <a:pt x="8" y="56"/>
                  <a:pt x="8" y="56"/>
                </a:cubicBezTo>
                <a:cubicBezTo>
                  <a:pt x="32" y="56"/>
                  <a:pt x="32" y="56"/>
                  <a:pt x="32" y="56"/>
                </a:cubicBezTo>
                <a:cubicBezTo>
                  <a:pt x="32" y="64"/>
                  <a:pt x="32" y="64"/>
                  <a:pt x="32" y="64"/>
                </a:cubicBezTo>
                <a:lnTo>
                  <a:pt x="8" y="64"/>
                </a:lnTo>
                <a:close/>
                <a:moveTo>
                  <a:pt x="56" y="136"/>
                </a:moveTo>
                <a:cubicBezTo>
                  <a:pt x="96" y="136"/>
                  <a:pt x="96" y="136"/>
                  <a:pt x="96" y="136"/>
                </a:cubicBezTo>
                <a:cubicBezTo>
                  <a:pt x="96" y="160"/>
                  <a:pt x="96" y="160"/>
                  <a:pt x="96" y="160"/>
                </a:cubicBezTo>
                <a:cubicBezTo>
                  <a:pt x="56" y="160"/>
                  <a:pt x="56" y="160"/>
                  <a:pt x="56" y="160"/>
                </a:cubicBezTo>
                <a:lnTo>
                  <a:pt x="56" y="136"/>
                </a:lnTo>
                <a:close/>
                <a:moveTo>
                  <a:pt x="32" y="176"/>
                </a:moveTo>
                <a:cubicBezTo>
                  <a:pt x="32" y="168"/>
                  <a:pt x="32" y="168"/>
                  <a:pt x="32" y="168"/>
                </a:cubicBezTo>
                <a:cubicBezTo>
                  <a:pt x="116" y="168"/>
                  <a:pt x="116" y="168"/>
                  <a:pt x="116" y="168"/>
                </a:cubicBezTo>
                <a:cubicBezTo>
                  <a:pt x="116" y="176"/>
                  <a:pt x="116" y="176"/>
                  <a:pt x="116" y="176"/>
                </a:cubicBezTo>
                <a:lnTo>
                  <a:pt x="32" y="176"/>
                </a:lnTo>
                <a:close/>
                <a:moveTo>
                  <a:pt x="64" y="144"/>
                </a:moveTo>
                <a:cubicBezTo>
                  <a:pt x="72" y="144"/>
                  <a:pt x="72" y="144"/>
                  <a:pt x="72" y="144"/>
                </a:cubicBezTo>
                <a:cubicBezTo>
                  <a:pt x="72" y="152"/>
                  <a:pt x="72" y="152"/>
                  <a:pt x="72" y="152"/>
                </a:cubicBezTo>
                <a:cubicBezTo>
                  <a:pt x="64" y="152"/>
                  <a:pt x="64" y="152"/>
                  <a:pt x="64" y="152"/>
                </a:cubicBezTo>
                <a:lnTo>
                  <a:pt x="64" y="144"/>
                </a:lnTo>
                <a:close/>
                <a:moveTo>
                  <a:pt x="88" y="144"/>
                </a:moveTo>
                <a:cubicBezTo>
                  <a:pt x="88" y="152"/>
                  <a:pt x="88" y="152"/>
                  <a:pt x="88" y="152"/>
                </a:cubicBezTo>
                <a:cubicBezTo>
                  <a:pt x="80" y="152"/>
                  <a:pt x="80" y="152"/>
                  <a:pt x="80" y="152"/>
                </a:cubicBezTo>
                <a:cubicBezTo>
                  <a:pt x="80" y="144"/>
                  <a:pt x="80" y="144"/>
                  <a:pt x="80" y="144"/>
                </a:cubicBezTo>
                <a:lnTo>
                  <a:pt x="88" y="144"/>
                </a:lnTo>
                <a:close/>
                <a:moveTo>
                  <a:pt x="24" y="96"/>
                </a:moveTo>
                <a:cubicBezTo>
                  <a:pt x="16" y="96"/>
                  <a:pt x="16" y="96"/>
                  <a:pt x="16" y="96"/>
                </a:cubicBezTo>
                <a:cubicBezTo>
                  <a:pt x="16" y="88"/>
                  <a:pt x="16" y="88"/>
                  <a:pt x="16" y="88"/>
                </a:cubicBezTo>
                <a:cubicBezTo>
                  <a:pt x="24" y="88"/>
                  <a:pt x="24" y="88"/>
                  <a:pt x="24" y="88"/>
                </a:cubicBezTo>
                <a:lnTo>
                  <a:pt x="24" y="96"/>
                </a:lnTo>
                <a:close/>
                <a:moveTo>
                  <a:pt x="16" y="104"/>
                </a:moveTo>
                <a:cubicBezTo>
                  <a:pt x="24" y="104"/>
                  <a:pt x="24" y="104"/>
                  <a:pt x="24" y="104"/>
                </a:cubicBezTo>
                <a:cubicBezTo>
                  <a:pt x="24" y="112"/>
                  <a:pt x="24" y="112"/>
                  <a:pt x="24" y="112"/>
                </a:cubicBezTo>
                <a:cubicBezTo>
                  <a:pt x="16" y="112"/>
                  <a:pt x="16" y="112"/>
                  <a:pt x="16" y="112"/>
                </a:cubicBezTo>
                <a:lnTo>
                  <a:pt x="16" y="104"/>
                </a:lnTo>
                <a:close/>
                <a:moveTo>
                  <a:pt x="16" y="120"/>
                </a:moveTo>
                <a:cubicBezTo>
                  <a:pt x="24" y="120"/>
                  <a:pt x="24" y="120"/>
                  <a:pt x="24" y="120"/>
                </a:cubicBezTo>
                <a:cubicBezTo>
                  <a:pt x="24" y="128"/>
                  <a:pt x="24" y="128"/>
                  <a:pt x="24" y="128"/>
                </a:cubicBezTo>
                <a:cubicBezTo>
                  <a:pt x="16" y="128"/>
                  <a:pt x="16" y="128"/>
                  <a:pt x="16" y="128"/>
                </a:cubicBezTo>
                <a:lnTo>
                  <a:pt x="16" y="120"/>
                </a:lnTo>
                <a:close/>
                <a:moveTo>
                  <a:pt x="16" y="216"/>
                </a:moveTo>
                <a:cubicBezTo>
                  <a:pt x="40" y="216"/>
                  <a:pt x="40" y="216"/>
                  <a:pt x="40" y="216"/>
                </a:cubicBezTo>
                <a:cubicBezTo>
                  <a:pt x="40" y="224"/>
                  <a:pt x="40" y="224"/>
                  <a:pt x="40" y="224"/>
                </a:cubicBezTo>
                <a:cubicBezTo>
                  <a:pt x="16" y="224"/>
                  <a:pt x="16" y="224"/>
                  <a:pt x="16" y="224"/>
                </a:cubicBezTo>
                <a:lnTo>
                  <a:pt x="16" y="216"/>
                </a:lnTo>
                <a:close/>
                <a:moveTo>
                  <a:pt x="48" y="224"/>
                </a:moveTo>
                <a:cubicBezTo>
                  <a:pt x="48" y="216"/>
                  <a:pt x="48" y="216"/>
                  <a:pt x="48" y="216"/>
                </a:cubicBezTo>
                <a:cubicBezTo>
                  <a:pt x="72" y="216"/>
                  <a:pt x="72" y="216"/>
                  <a:pt x="72" y="216"/>
                </a:cubicBezTo>
                <a:cubicBezTo>
                  <a:pt x="72" y="224"/>
                  <a:pt x="72" y="224"/>
                  <a:pt x="72" y="224"/>
                </a:cubicBezTo>
                <a:lnTo>
                  <a:pt x="48" y="224"/>
                </a:lnTo>
                <a:close/>
                <a:moveTo>
                  <a:pt x="80" y="224"/>
                </a:moveTo>
                <a:cubicBezTo>
                  <a:pt x="80" y="216"/>
                  <a:pt x="80" y="216"/>
                  <a:pt x="80" y="216"/>
                </a:cubicBezTo>
                <a:cubicBezTo>
                  <a:pt x="104" y="216"/>
                  <a:pt x="104" y="216"/>
                  <a:pt x="104" y="216"/>
                </a:cubicBezTo>
                <a:cubicBezTo>
                  <a:pt x="104" y="224"/>
                  <a:pt x="104" y="224"/>
                  <a:pt x="104" y="224"/>
                </a:cubicBezTo>
                <a:lnTo>
                  <a:pt x="80" y="224"/>
                </a:lnTo>
                <a:close/>
                <a:moveTo>
                  <a:pt x="112" y="216"/>
                </a:moveTo>
                <a:cubicBezTo>
                  <a:pt x="136" y="216"/>
                  <a:pt x="136" y="216"/>
                  <a:pt x="136" y="216"/>
                </a:cubicBezTo>
                <a:cubicBezTo>
                  <a:pt x="136" y="224"/>
                  <a:pt x="136" y="224"/>
                  <a:pt x="136" y="224"/>
                </a:cubicBezTo>
                <a:cubicBezTo>
                  <a:pt x="112" y="224"/>
                  <a:pt x="112" y="224"/>
                  <a:pt x="112" y="224"/>
                </a:cubicBezTo>
                <a:lnTo>
                  <a:pt x="112" y="216"/>
                </a:lnTo>
                <a:close/>
                <a:moveTo>
                  <a:pt x="24" y="24"/>
                </a:moveTo>
                <a:cubicBezTo>
                  <a:pt x="16" y="24"/>
                  <a:pt x="16" y="24"/>
                  <a:pt x="16" y="24"/>
                </a:cubicBezTo>
                <a:cubicBezTo>
                  <a:pt x="16" y="16"/>
                  <a:pt x="16" y="16"/>
                  <a:pt x="16" y="16"/>
                </a:cubicBezTo>
                <a:cubicBezTo>
                  <a:pt x="16" y="7"/>
                  <a:pt x="23" y="0"/>
                  <a:pt x="32" y="0"/>
                </a:cubicBezTo>
                <a:cubicBezTo>
                  <a:pt x="41" y="0"/>
                  <a:pt x="47" y="9"/>
                  <a:pt x="47" y="10"/>
                </a:cubicBezTo>
                <a:cubicBezTo>
                  <a:pt x="49" y="12"/>
                  <a:pt x="53" y="16"/>
                  <a:pt x="56" y="16"/>
                </a:cubicBezTo>
                <a:cubicBezTo>
                  <a:pt x="60" y="16"/>
                  <a:pt x="64" y="11"/>
                  <a:pt x="65" y="10"/>
                </a:cubicBezTo>
                <a:cubicBezTo>
                  <a:pt x="66" y="9"/>
                  <a:pt x="72" y="0"/>
                  <a:pt x="80" y="0"/>
                </a:cubicBezTo>
                <a:cubicBezTo>
                  <a:pt x="89" y="0"/>
                  <a:pt x="95" y="9"/>
                  <a:pt x="95" y="10"/>
                </a:cubicBezTo>
                <a:cubicBezTo>
                  <a:pt x="97" y="12"/>
                  <a:pt x="101" y="16"/>
                  <a:pt x="104" y="16"/>
                </a:cubicBezTo>
                <a:cubicBezTo>
                  <a:pt x="108" y="16"/>
                  <a:pt x="112" y="11"/>
                  <a:pt x="113" y="10"/>
                </a:cubicBezTo>
                <a:cubicBezTo>
                  <a:pt x="114" y="9"/>
                  <a:pt x="120" y="0"/>
                  <a:pt x="128" y="0"/>
                </a:cubicBezTo>
                <a:cubicBezTo>
                  <a:pt x="128" y="8"/>
                  <a:pt x="128" y="8"/>
                  <a:pt x="128" y="8"/>
                </a:cubicBezTo>
                <a:cubicBezTo>
                  <a:pt x="124" y="8"/>
                  <a:pt x="120" y="13"/>
                  <a:pt x="119" y="14"/>
                </a:cubicBezTo>
                <a:cubicBezTo>
                  <a:pt x="119" y="15"/>
                  <a:pt x="113" y="24"/>
                  <a:pt x="104" y="24"/>
                </a:cubicBezTo>
                <a:cubicBezTo>
                  <a:pt x="96" y="24"/>
                  <a:pt x="90" y="15"/>
                  <a:pt x="89" y="14"/>
                </a:cubicBezTo>
                <a:cubicBezTo>
                  <a:pt x="88" y="13"/>
                  <a:pt x="84" y="8"/>
                  <a:pt x="80" y="8"/>
                </a:cubicBezTo>
                <a:cubicBezTo>
                  <a:pt x="76" y="8"/>
                  <a:pt x="72" y="13"/>
                  <a:pt x="71" y="14"/>
                </a:cubicBezTo>
                <a:cubicBezTo>
                  <a:pt x="71" y="15"/>
                  <a:pt x="65" y="24"/>
                  <a:pt x="56" y="24"/>
                </a:cubicBezTo>
                <a:cubicBezTo>
                  <a:pt x="48" y="24"/>
                  <a:pt x="42" y="15"/>
                  <a:pt x="41" y="14"/>
                </a:cubicBezTo>
                <a:cubicBezTo>
                  <a:pt x="40" y="13"/>
                  <a:pt x="36" y="8"/>
                  <a:pt x="32" y="8"/>
                </a:cubicBezTo>
                <a:cubicBezTo>
                  <a:pt x="28" y="8"/>
                  <a:pt x="24" y="12"/>
                  <a:pt x="24" y="16"/>
                </a:cubicBezTo>
                <a:lnTo>
                  <a:pt x="24" y="24"/>
                </a:lnTo>
                <a:close/>
                <a:moveTo>
                  <a:pt x="256" y="40"/>
                </a:moveTo>
                <a:cubicBezTo>
                  <a:pt x="256" y="48"/>
                  <a:pt x="256" y="48"/>
                  <a:pt x="256" y="48"/>
                </a:cubicBezTo>
                <a:cubicBezTo>
                  <a:pt x="252" y="48"/>
                  <a:pt x="248" y="53"/>
                  <a:pt x="247" y="54"/>
                </a:cubicBezTo>
                <a:cubicBezTo>
                  <a:pt x="247" y="55"/>
                  <a:pt x="241" y="64"/>
                  <a:pt x="232" y="64"/>
                </a:cubicBezTo>
                <a:cubicBezTo>
                  <a:pt x="224" y="64"/>
                  <a:pt x="218" y="55"/>
                  <a:pt x="217" y="54"/>
                </a:cubicBezTo>
                <a:cubicBezTo>
                  <a:pt x="216" y="53"/>
                  <a:pt x="212" y="48"/>
                  <a:pt x="208" y="48"/>
                </a:cubicBezTo>
                <a:cubicBezTo>
                  <a:pt x="204" y="48"/>
                  <a:pt x="200" y="52"/>
                  <a:pt x="200" y="56"/>
                </a:cubicBezTo>
                <a:cubicBezTo>
                  <a:pt x="200" y="64"/>
                  <a:pt x="200" y="64"/>
                  <a:pt x="200" y="64"/>
                </a:cubicBezTo>
                <a:cubicBezTo>
                  <a:pt x="192" y="64"/>
                  <a:pt x="192" y="64"/>
                  <a:pt x="192" y="64"/>
                </a:cubicBezTo>
                <a:cubicBezTo>
                  <a:pt x="192" y="56"/>
                  <a:pt x="192" y="56"/>
                  <a:pt x="192" y="56"/>
                </a:cubicBezTo>
                <a:cubicBezTo>
                  <a:pt x="192" y="53"/>
                  <a:pt x="193" y="51"/>
                  <a:pt x="194" y="48"/>
                </a:cubicBezTo>
                <a:cubicBezTo>
                  <a:pt x="184" y="48"/>
                  <a:pt x="184" y="48"/>
                  <a:pt x="184" y="48"/>
                </a:cubicBezTo>
                <a:cubicBezTo>
                  <a:pt x="180" y="48"/>
                  <a:pt x="176" y="52"/>
                  <a:pt x="176" y="56"/>
                </a:cubicBezTo>
                <a:cubicBezTo>
                  <a:pt x="176" y="64"/>
                  <a:pt x="176" y="64"/>
                  <a:pt x="176" y="64"/>
                </a:cubicBezTo>
                <a:cubicBezTo>
                  <a:pt x="168" y="64"/>
                  <a:pt x="168" y="64"/>
                  <a:pt x="168" y="64"/>
                </a:cubicBezTo>
                <a:cubicBezTo>
                  <a:pt x="168" y="56"/>
                  <a:pt x="168" y="56"/>
                  <a:pt x="168" y="56"/>
                </a:cubicBezTo>
                <a:cubicBezTo>
                  <a:pt x="168" y="47"/>
                  <a:pt x="175" y="40"/>
                  <a:pt x="184" y="40"/>
                </a:cubicBezTo>
                <a:cubicBezTo>
                  <a:pt x="208" y="40"/>
                  <a:pt x="208" y="40"/>
                  <a:pt x="208" y="40"/>
                </a:cubicBezTo>
                <a:cubicBezTo>
                  <a:pt x="217" y="40"/>
                  <a:pt x="223" y="49"/>
                  <a:pt x="223" y="50"/>
                </a:cubicBezTo>
                <a:cubicBezTo>
                  <a:pt x="225" y="52"/>
                  <a:pt x="229" y="56"/>
                  <a:pt x="232" y="56"/>
                </a:cubicBezTo>
                <a:cubicBezTo>
                  <a:pt x="236" y="56"/>
                  <a:pt x="240" y="51"/>
                  <a:pt x="241" y="50"/>
                </a:cubicBezTo>
                <a:cubicBezTo>
                  <a:pt x="242" y="49"/>
                  <a:pt x="248" y="40"/>
                  <a:pt x="256" y="40"/>
                </a:cubicBezTo>
                <a:close/>
                <a:moveTo>
                  <a:pt x="144" y="240"/>
                </a:moveTo>
                <a:cubicBezTo>
                  <a:pt x="200" y="240"/>
                  <a:pt x="200" y="240"/>
                  <a:pt x="200" y="240"/>
                </a:cubicBezTo>
                <a:cubicBezTo>
                  <a:pt x="200" y="216"/>
                  <a:pt x="200" y="216"/>
                  <a:pt x="200" y="216"/>
                </a:cubicBezTo>
                <a:cubicBezTo>
                  <a:pt x="144" y="216"/>
                  <a:pt x="144" y="216"/>
                  <a:pt x="144" y="216"/>
                </a:cubicBezTo>
                <a:lnTo>
                  <a:pt x="144" y="240"/>
                </a:lnTo>
                <a:close/>
                <a:moveTo>
                  <a:pt x="152" y="224"/>
                </a:moveTo>
                <a:cubicBezTo>
                  <a:pt x="192" y="224"/>
                  <a:pt x="192" y="224"/>
                  <a:pt x="192" y="224"/>
                </a:cubicBezTo>
                <a:cubicBezTo>
                  <a:pt x="192" y="232"/>
                  <a:pt x="192" y="232"/>
                  <a:pt x="192" y="232"/>
                </a:cubicBezTo>
                <a:cubicBezTo>
                  <a:pt x="152" y="232"/>
                  <a:pt x="152" y="232"/>
                  <a:pt x="152" y="232"/>
                </a:cubicBezTo>
                <a:lnTo>
                  <a:pt x="152" y="224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2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48" name="Rectangle 37"/>
          <p:cNvSpPr/>
          <p:nvPr/>
        </p:nvSpPr>
        <p:spPr>
          <a:xfrm>
            <a:off x="3069199" y="6302636"/>
            <a:ext cx="1386319" cy="438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Slab" pitchFamily="2" charset="0"/>
                <a:ea typeface="Roboto Slab" pitchFamily="2" charset="0"/>
                <a:cs typeface="Arial" panose="020B0604020202020204" pitchFamily="34" charset="0"/>
              </a:rPr>
              <a:t>PT ISIM</a:t>
            </a:r>
            <a:endParaRPr lang="ru-RU" sz="1200" b="1" dirty="0">
              <a:solidFill>
                <a:schemeClr val="tx1">
                  <a:lumMod val="75000"/>
                  <a:lumOff val="25000"/>
                </a:schemeClr>
              </a:solidFill>
              <a:latin typeface="Roboto Slab" pitchFamily="2" charset="0"/>
              <a:ea typeface="Roboto Slab" pitchFamily="2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49" name="Freeform 41"/>
          <p:cNvSpPr>
            <a:spLocks noEditPoints="1"/>
          </p:cNvSpPr>
          <p:nvPr/>
        </p:nvSpPr>
        <p:spPr bwMode="auto">
          <a:xfrm>
            <a:off x="4776052" y="5777654"/>
            <a:ext cx="647031" cy="584429"/>
          </a:xfrm>
          <a:custGeom>
            <a:avLst/>
            <a:gdLst>
              <a:gd name="T0" fmla="*/ 853 w 896"/>
              <a:gd name="T1" fmla="*/ 485 h 814"/>
              <a:gd name="T2" fmla="*/ 837 w 896"/>
              <a:gd name="T3" fmla="*/ 385 h 814"/>
              <a:gd name="T4" fmla="*/ 0 w 896"/>
              <a:gd name="T5" fmla="*/ 44 h 814"/>
              <a:gd name="T6" fmla="*/ 667 w 896"/>
              <a:gd name="T7" fmla="*/ 814 h 814"/>
              <a:gd name="T8" fmla="*/ 693 w 896"/>
              <a:gd name="T9" fmla="*/ 813 h 814"/>
              <a:gd name="T10" fmla="*/ 608 w 896"/>
              <a:gd name="T11" fmla="*/ 30 h 814"/>
              <a:gd name="T12" fmla="*/ 608 w 896"/>
              <a:gd name="T13" fmla="*/ 146 h 814"/>
              <a:gd name="T14" fmla="*/ 809 w 896"/>
              <a:gd name="T15" fmla="*/ 175 h 814"/>
              <a:gd name="T16" fmla="*/ 809 w 896"/>
              <a:gd name="T17" fmla="*/ 398 h 814"/>
              <a:gd name="T18" fmla="*/ 809 w 896"/>
              <a:gd name="T19" fmla="*/ 321 h 814"/>
              <a:gd name="T20" fmla="*/ 405 w 896"/>
              <a:gd name="T21" fmla="*/ 584 h 814"/>
              <a:gd name="T22" fmla="*/ 440 w 896"/>
              <a:gd name="T23" fmla="*/ 543 h 814"/>
              <a:gd name="T24" fmla="*/ 290 w 896"/>
              <a:gd name="T25" fmla="*/ 438 h 814"/>
              <a:gd name="T26" fmla="*/ 562 w 896"/>
              <a:gd name="T27" fmla="*/ 397 h 814"/>
              <a:gd name="T28" fmla="*/ 115 w 896"/>
              <a:gd name="T29" fmla="*/ 292 h 814"/>
              <a:gd name="T30" fmla="*/ 115 w 896"/>
              <a:gd name="T31" fmla="*/ 292 h 814"/>
              <a:gd name="T32" fmla="*/ 611 w 896"/>
              <a:gd name="T33" fmla="*/ 292 h 814"/>
              <a:gd name="T34" fmla="*/ 723 w 896"/>
              <a:gd name="T35" fmla="*/ 292 h 814"/>
              <a:gd name="T36" fmla="*/ 579 w 896"/>
              <a:gd name="T37" fmla="*/ 30 h 814"/>
              <a:gd name="T38" fmla="*/ 29 w 896"/>
              <a:gd name="T39" fmla="*/ 44 h 814"/>
              <a:gd name="T40" fmla="*/ 29 w 896"/>
              <a:gd name="T41" fmla="*/ 146 h 814"/>
              <a:gd name="T42" fmla="*/ 86 w 896"/>
              <a:gd name="T43" fmla="*/ 292 h 814"/>
              <a:gd name="T44" fmla="*/ 261 w 896"/>
              <a:gd name="T45" fmla="*/ 321 h 814"/>
              <a:gd name="T46" fmla="*/ 29 w 896"/>
              <a:gd name="T47" fmla="*/ 467 h 814"/>
              <a:gd name="T48" fmla="*/ 29 w 896"/>
              <a:gd name="T49" fmla="*/ 467 h 814"/>
              <a:gd name="T50" fmla="*/ 29 w 896"/>
              <a:gd name="T51" fmla="*/ 613 h 814"/>
              <a:gd name="T52" fmla="*/ 290 w 896"/>
              <a:gd name="T53" fmla="*/ 613 h 814"/>
              <a:gd name="T54" fmla="*/ 290 w 896"/>
              <a:gd name="T55" fmla="*/ 729 h 814"/>
              <a:gd name="T56" fmla="*/ 739 w 896"/>
              <a:gd name="T57" fmla="*/ 763 h 814"/>
              <a:gd name="T58" fmla="*/ 594 w 896"/>
              <a:gd name="T59" fmla="*/ 729 h 814"/>
              <a:gd name="T60" fmla="*/ 613 w 896"/>
              <a:gd name="T61" fmla="*/ 639 h 814"/>
              <a:gd name="T62" fmla="*/ 651 w 896"/>
              <a:gd name="T63" fmla="*/ 648 h 814"/>
              <a:gd name="T64" fmla="*/ 682 w 896"/>
              <a:gd name="T65" fmla="*/ 573 h 814"/>
              <a:gd name="T66" fmla="*/ 736 w 896"/>
              <a:gd name="T67" fmla="*/ 665 h 814"/>
              <a:gd name="T68" fmla="*/ 764 w 896"/>
              <a:gd name="T69" fmla="*/ 685 h 814"/>
              <a:gd name="T70" fmla="*/ 776 w 896"/>
              <a:gd name="T71" fmla="*/ 764 h 814"/>
              <a:gd name="T72" fmla="*/ 754 w 896"/>
              <a:gd name="T73" fmla="*/ 629 h 814"/>
              <a:gd name="T74" fmla="*/ 720 w 896"/>
              <a:gd name="T75" fmla="*/ 594 h 814"/>
              <a:gd name="T76" fmla="*/ 701 w 896"/>
              <a:gd name="T77" fmla="*/ 529 h 814"/>
              <a:gd name="T78" fmla="*/ 581 w 896"/>
              <a:gd name="T79" fmla="*/ 599 h 814"/>
              <a:gd name="T80" fmla="*/ 575 w 896"/>
              <a:gd name="T81" fmla="*/ 675 h 814"/>
              <a:gd name="T82" fmla="*/ 523 w 896"/>
              <a:gd name="T83" fmla="*/ 732 h 814"/>
              <a:gd name="T84" fmla="*/ 468 w 896"/>
              <a:gd name="T85" fmla="*/ 550 h 814"/>
              <a:gd name="T86" fmla="*/ 541 w 896"/>
              <a:gd name="T87" fmla="*/ 580 h 814"/>
              <a:gd name="T88" fmla="*/ 611 w 896"/>
              <a:gd name="T89" fmla="*/ 391 h 814"/>
              <a:gd name="T90" fmla="*/ 643 w 896"/>
              <a:gd name="T91" fmla="*/ 304 h 814"/>
              <a:gd name="T92" fmla="*/ 741 w 896"/>
              <a:gd name="T93" fmla="*/ 479 h 814"/>
              <a:gd name="T94" fmla="*/ 828 w 896"/>
              <a:gd name="T95" fmla="*/ 421 h 814"/>
              <a:gd name="T96" fmla="*/ 847 w 896"/>
              <a:gd name="T97" fmla="*/ 551 h 8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896" h="814">
                <a:moveTo>
                  <a:pt x="893" y="596"/>
                </a:moveTo>
                <a:cubicBezTo>
                  <a:pt x="889" y="574"/>
                  <a:pt x="880" y="554"/>
                  <a:pt x="874" y="540"/>
                </a:cubicBezTo>
                <a:cubicBezTo>
                  <a:pt x="872" y="538"/>
                  <a:pt x="872" y="538"/>
                  <a:pt x="872" y="538"/>
                </a:cubicBezTo>
                <a:cubicBezTo>
                  <a:pt x="864" y="520"/>
                  <a:pt x="855" y="503"/>
                  <a:pt x="853" y="485"/>
                </a:cubicBezTo>
                <a:cubicBezTo>
                  <a:pt x="848" y="455"/>
                  <a:pt x="858" y="425"/>
                  <a:pt x="868" y="399"/>
                </a:cubicBezTo>
                <a:cubicBezTo>
                  <a:pt x="870" y="393"/>
                  <a:pt x="869" y="387"/>
                  <a:pt x="865" y="383"/>
                </a:cubicBezTo>
                <a:cubicBezTo>
                  <a:pt x="861" y="379"/>
                  <a:pt x="855" y="378"/>
                  <a:pt x="850" y="380"/>
                </a:cubicBezTo>
                <a:cubicBezTo>
                  <a:pt x="846" y="381"/>
                  <a:pt x="842" y="383"/>
                  <a:pt x="837" y="385"/>
                </a:cubicBezTo>
                <a:cubicBezTo>
                  <a:pt x="837" y="44"/>
                  <a:pt x="837" y="44"/>
                  <a:pt x="837" y="44"/>
                </a:cubicBezTo>
                <a:cubicBezTo>
                  <a:pt x="837" y="20"/>
                  <a:pt x="818" y="0"/>
                  <a:pt x="794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19" y="0"/>
                  <a:pt x="0" y="20"/>
                  <a:pt x="0" y="44"/>
                </a:cubicBezTo>
                <a:cubicBezTo>
                  <a:pt x="0" y="715"/>
                  <a:pt x="0" y="715"/>
                  <a:pt x="0" y="715"/>
                </a:cubicBezTo>
                <a:cubicBezTo>
                  <a:pt x="0" y="739"/>
                  <a:pt x="19" y="758"/>
                  <a:pt x="43" y="758"/>
                </a:cubicBezTo>
                <a:cubicBezTo>
                  <a:pt x="508" y="758"/>
                  <a:pt x="508" y="758"/>
                  <a:pt x="508" y="758"/>
                </a:cubicBezTo>
                <a:cubicBezTo>
                  <a:pt x="539" y="793"/>
                  <a:pt x="597" y="814"/>
                  <a:pt x="667" y="814"/>
                </a:cubicBezTo>
                <a:cubicBezTo>
                  <a:pt x="667" y="814"/>
                  <a:pt x="667" y="814"/>
                  <a:pt x="667" y="814"/>
                </a:cubicBezTo>
                <a:cubicBezTo>
                  <a:pt x="670" y="814"/>
                  <a:pt x="674" y="813"/>
                  <a:pt x="677" y="813"/>
                </a:cubicBezTo>
                <a:cubicBezTo>
                  <a:pt x="677" y="813"/>
                  <a:pt x="678" y="813"/>
                  <a:pt x="678" y="813"/>
                </a:cubicBezTo>
                <a:cubicBezTo>
                  <a:pt x="684" y="813"/>
                  <a:pt x="689" y="813"/>
                  <a:pt x="693" y="813"/>
                </a:cubicBezTo>
                <a:cubicBezTo>
                  <a:pt x="758" y="808"/>
                  <a:pt x="815" y="786"/>
                  <a:pt x="850" y="751"/>
                </a:cubicBezTo>
                <a:cubicBezTo>
                  <a:pt x="873" y="727"/>
                  <a:pt x="888" y="693"/>
                  <a:pt x="893" y="655"/>
                </a:cubicBezTo>
                <a:cubicBezTo>
                  <a:pt x="896" y="632"/>
                  <a:pt x="896" y="613"/>
                  <a:pt x="893" y="596"/>
                </a:cubicBezTo>
                <a:close/>
                <a:moveTo>
                  <a:pt x="608" y="30"/>
                </a:moveTo>
                <a:cubicBezTo>
                  <a:pt x="794" y="30"/>
                  <a:pt x="794" y="30"/>
                  <a:pt x="794" y="30"/>
                </a:cubicBezTo>
                <a:cubicBezTo>
                  <a:pt x="802" y="30"/>
                  <a:pt x="809" y="36"/>
                  <a:pt x="809" y="44"/>
                </a:cubicBezTo>
                <a:cubicBezTo>
                  <a:pt x="809" y="146"/>
                  <a:pt x="809" y="146"/>
                  <a:pt x="809" y="146"/>
                </a:cubicBezTo>
                <a:cubicBezTo>
                  <a:pt x="608" y="146"/>
                  <a:pt x="608" y="146"/>
                  <a:pt x="608" y="146"/>
                </a:cubicBezTo>
                <a:lnTo>
                  <a:pt x="608" y="30"/>
                </a:lnTo>
                <a:close/>
                <a:moveTo>
                  <a:pt x="751" y="292"/>
                </a:moveTo>
                <a:cubicBezTo>
                  <a:pt x="751" y="175"/>
                  <a:pt x="751" y="175"/>
                  <a:pt x="751" y="175"/>
                </a:cubicBezTo>
                <a:cubicBezTo>
                  <a:pt x="809" y="175"/>
                  <a:pt x="809" y="175"/>
                  <a:pt x="809" y="175"/>
                </a:cubicBezTo>
                <a:cubicBezTo>
                  <a:pt x="809" y="292"/>
                  <a:pt x="809" y="292"/>
                  <a:pt x="809" y="292"/>
                </a:cubicBezTo>
                <a:lnTo>
                  <a:pt x="751" y="292"/>
                </a:lnTo>
                <a:close/>
                <a:moveTo>
                  <a:pt x="809" y="321"/>
                </a:moveTo>
                <a:cubicBezTo>
                  <a:pt x="809" y="398"/>
                  <a:pt x="809" y="398"/>
                  <a:pt x="809" y="398"/>
                </a:cubicBezTo>
                <a:cubicBezTo>
                  <a:pt x="797" y="406"/>
                  <a:pt x="784" y="414"/>
                  <a:pt x="774" y="425"/>
                </a:cubicBezTo>
                <a:cubicBezTo>
                  <a:pt x="771" y="389"/>
                  <a:pt x="757" y="354"/>
                  <a:pt x="735" y="325"/>
                </a:cubicBezTo>
                <a:cubicBezTo>
                  <a:pt x="734" y="323"/>
                  <a:pt x="733" y="322"/>
                  <a:pt x="732" y="321"/>
                </a:cubicBezTo>
                <a:lnTo>
                  <a:pt x="809" y="321"/>
                </a:lnTo>
                <a:close/>
                <a:moveTo>
                  <a:pt x="115" y="584"/>
                </a:moveTo>
                <a:cubicBezTo>
                  <a:pt x="115" y="467"/>
                  <a:pt x="115" y="467"/>
                  <a:pt x="115" y="467"/>
                </a:cubicBezTo>
                <a:cubicBezTo>
                  <a:pt x="405" y="467"/>
                  <a:pt x="405" y="467"/>
                  <a:pt x="405" y="467"/>
                </a:cubicBezTo>
                <a:cubicBezTo>
                  <a:pt x="405" y="584"/>
                  <a:pt x="405" y="584"/>
                  <a:pt x="405" y="584"/>
                </a:cubicBezTo>
                <a:lnTo>
                  <a:pt x="115" y="584"/>
                </a:lnTo>
                <a:close/>
                <a:moveTo>
                  <a:pt x="434" y="467"/>
                </a:moveTo>
                <a:cubicBezTo>
                  <a:pt x="488" y="467"/>
                  <a:pt x="488" y="467"/>
                  <a:pt x="488" y="467"/>
                </a:cubicBezTo>
                <a:cubicBezTo>
                  <a:pt x="463" y="488"/>
                  <a:pt x="444" y="522"/>
                  <a:pt x="440" y="543"/>
                </a:cubicBezTo>
                <a:cubicBezTo>
                  <a:pt x="436" y="557"/>
                  <a:pt x="435" y="571"/>
                  <a:pt x="435" y="584"/>
                </a:cubicBezTo>
                <a:cubicBezTo>
                  <a:pt x="434" y="584"/>
                  <a:pt x="434" y="584"/>
                  <a:pt x="434" y="584"/>
                </a:cubicBezTo>
                <a:lnTo>
                  <a:pt x="434" y="467"/>
                </a:lnTo>
                <a:close/>
                <a:moveTo>
                  <a:pt x="290" y="438"/>
                </a:moveTo>
                <a:cubicBezTo>
                  <a:pt x="290" y="321"/>
                  <a:pt x="290" y="321"/>
                  <a:pt x="290" y="321"/>
                </a:cubicBezTo>
                <a:cubicBezTo>
                  <a:pt x="614" y="321"/>
                  <a:pt x="614" y="321"/>
                  <a:pt x="614" y="321"/>
                </a:cubicBezTo>
                <a:cubicBezTo>
                  <a:pt x="613" y="342"/>
                  <a:pt x="601" y="360"/>
                  <a:pt x="590" y="372"/>
                </a:cubicBezTo>
                <a:cubicBezTo>
                  <a:pt x="582" y="381"/>
                  <a:pt x="573" y="389"/>
                  <a:pt x="562" y="397"/>
                </a:cubicBezTo>
                <a:cubicBezTo>
                  <a:pt x="559" y="400"/>
                  <a:pt x="559" y="400"/>
                  <a:pt x="559" y="400"/>
                </a:cubicBezTo>
                <a:cubicBezTo>
                  <a:pt x="546" y="411"/>
                  <a:pt x="535" y="424"/>
                  <a:pt x="526" y="438"/>
                </a:cubicBezTo>
                <a:lnTo>
                  <a:pt x="290" y="438"/>
                </a:lnTo>
                <a:close/>
                <a:moveTo>
                  <a:pt x="115" y="292"/>
                </a:moveTo>
                <a:cubicBezTo>
                  <a:pt x="115" y="175"/>
                  <a:pt x="115" y="175"/>
                  <a:pt x="115" y="175"/>
                </a:cubicBezTo>
                <a:cubicBezTo>
                  <a:pt x="405" y="175"/>
                  <a:pt x="405" y="175"/>
                  <a:pt x="405" y="175"/>
                </a:cubicBezTo>
                <a:cubicBezTo>
                  <a:pt x="405" y="292"/>
                  <a:pt x="405" y="292"/>
                  <a:pt x="405" y="292"/>
                </a:cubicBezTo>
                <a:lnTo>
                  <a:pt x="115" y="292"/>
                </a:lnTo>
                <a:close/>
                <a:moveTo>
                  <a:pt x="614" y="238"/>
                </a:moveTo>
                <a:cubicBezTo>
                  <a:pt x="608" y="236"/>
                  <a:pt x="602" y="237"/>
                  <a:pt x="598" y="242"/>
                </a:cubicBezTo>
                <a:cubicBezTo>
                  <a:pt x="594" y="247"/>
                  <a:pt x="593" y="254"/>
                  <a:pt x="596" y="259"/>
                </a:cubicBezTo>
                <a:cubicBezTo>
                  <a:pt x="604" y="271"/>
                  <a:pt x="608" y="282"/>
                  <a:pt x="611" y="292"/>
                </a:cubicBezTo>
                <a:cubicBezTo>
                  <a:pt x="434" y="292"/>
                  <a:pt x="434" y="292"/>
                  <a:pt x="434" y="292"/>
                </a:cubicBezTo>
                <a:cubicBezTo>
                  <a:pt x="434" y="175"/>
                  <a:pt x="434" y="175"/>
                  <a:pt x="434" y="175"/>
                </a:cubicBezTo>
                <a:cubicBezTo>
                  <a:pt x="723" y="175"/>
                  <a:pt x="723" y="175"/>
                  <a:pt x="723" y="175"/>
                </a:cubicBezTo>
                <a:cubicBezTo>
                  <a:pt x="723" y="292"/>
                  <a:pt x="723" y="292"/>
                  <a:pt x="723" y="292"/>
                </a:cubicBezTo>
                <a:cubicBezTo>
                  <a:pt x="705" y="292"/>
                  <a:pt x="705" y="292"/>
                  <a:pt x="705" y="292"/>
                </a:cubicBezTo>
                <a:cubicBezTo>
                  <a:pt x="680" y="269"/>
                  <a:pt x="649" y="250"/>
                  <a:pt x="614" y="238"/>
                </a:cubicBezTo>
                <a:close/>
                <a:moveTo>
                  <a:pt x="290" y="30"/>
                </a:moveTo>
                <a:cubicBezTo>
                  <a:pt x="579" y="30"/>
                  <a:pt x="579" y="30"/>
                  <a:pt x="579" y="30"/>
                </a:cubicBezTo>
                <a:cubicBezTo>
                  <a:pt x="579" y="146"/>
                  <a:pt x="579" y="146"/>
                  <a:pt x="579" y="146"/>
                </a:cubicBezTo>
                <a:cubicBezTo>
                  <a:pt x="290" y="146"/>
                  <a:pt x="290" y="146"/>
                  <a:pt x="290" y="146"/>
                </a:cubicBezTo>
                <a:lnTo>
                  <a:pt x="290" y="30"/>
                </a:lnTo>
                <a:close/>
                <a:moveTo>
                  <a:pt x="29" y="44"/>
                </a:moveTo>
                <a:cubicBezTo>
                  <a:pt x="29" y="36"/>
                  <a:pt x="35" y="30"/>
                  <a:pt x="43" y="30"/>
                </a:cubicBezTo>
                <a:cubicBezTo>
                  <a:pt x="261" y="30"/>
                  <a:pt x="261" y="30"/>
                  <a:pt x="261" y="30"/>
                </a:cubicBezTo>
                <a:cubicBezTo>
                  <a:pt x="261" y="146"/>
                  <a:pt x="261" y="146"/>
                  <a:pt x="261" y="146"/>
                </a:cubicBezTo>
                <a:cubicBezTo>
                  <a:pt x="29" y="146"/>
                  <a:pt x="29" y="146"/>
                  <a:pt x="29" y="146"/>
                </a:cubicBezTo>
                <a:lnTo>
                  <a:pt x="29" y="44"/>
                </a:lnTo>
                <a:close/>
                <a:moveTo>
                  <a:pt x="29" y="175"/>
                </a:moveTo>
                <a:cubicBezTo>
                  <a:pt x="86" y="175"/>
                  <a:pt x="86" y="175"/>
                  <a:pt x="86" y="175"/>
                </a:cubicBezTo>
                <a:cubicBezTo>
                  <a:pt x="86" y="292"/>
                  <a:pt x="86" y="292"/>
                  <a:pt x="86" y="292"/>
                </a:cubicBezTo>
                <a:cubicBezTo>
                  <a:pt x="29" y="292"/>
                  <a:pt x="29" y="292"/>
                  <a:pt x="29" y="292"/>
                </a:cubicBezTo>
                <a:lnTo>
                  <a:pt x="29" y="175"/>
                </a:lnTo>
                <a:close/>
                <a:moveTo>
                  <a:pt x="29" y="321"/>
                </a:moveTo>
                <a:cubicBezTo>
                  <a:pt x="261" y="321"/>
                  <a:pt x="261" y="321"/>
                  <a:pt x="261" y="321"/>
                </a:cubicBezTo>
                <a:cubicBezTo>
                  <a:pt x="261" y="438"/>
                  <a:pt x="261" y="438"/>
                  <a:pt x="261" y="438"/>
                </a:cubicBezTo>
                <a:cubicBezTo>
                  <a:pt x="29" y="438"/>
                  <a:pt x="29" y="438"/>
                  <a:pt x="29" y="438"/>
                </a:cubicBezTo>
                <a:lnTo>
                  <a:pt x="29" y="321"/>
                </a:lnTo>
                <a:close/>
                <a:moveTo>
                  <a:pt x="29" y="467"/>
                </a:moveTo>
                <a:cubicBezTo>
                  <a:pt x="86" y="467"/>
                  <a:pt x="86" y="467"/>
                  <a:pt x="86" y="467"/>
                </a:cubicBezTo>
                <a:cubicBezTo>
                  <a:pt x="86" y="584"/>
                  <a:pt x="86" y="584"/>
                  <a:pt x="86" y="584"/>
                </a:cubicBezTo>
                <a:cubicBezTo>
                  <a:pt x="29" y="584"/>
                  <a:pt x="29" y="584"/>
                  <a:pt x="29" y="584"/>
                </a:cubicBezTo>
                <a:lnTo>
                  <a:pt x="29" y="467"/>
                </a:lnTo>
                <a:close/>
                <a:moveTo>
                  <a:pt x="261" y="729"/>
                </a:moveTo>
                <a:cubicBezTo>
                  <a:pt x="43" y="729"/>
                  <a:pt x="43" y="729"/>
                  <a:pt x="43" y="729"/>
                </a:cubicBezTo>
                <a:cubicBezTo>
                  <a:pt x="35" y="729"/>
                  <a:pt x="29" y="723"/>
                  <a:pt x="29" y="715"/>
                </a:cubicBezTo>
                <a:cubicBezTo>
                  <a:pt x="29" y="613"/>
                  <a:pt x="29" y="613"/>
                  <a:pt x="29" y="613"/>
                </a:cubicBezTo>
                <a:cubicBezTo>
                  <a:pt x="261" y="613"/>
                  <a:pt x="261" y="613"/>
                  <a:pt x="261" y="613"/>
                </a:cubicBezTo>
                <a:lnTo>
                  <a:pt x="261" y="729"/>
                </a:lnTo>
                <a:close/>
                <a:moveTo>
                  <a:pt x="290" y="729"/>
                </a:moveTo>
                <a:cubicBezTo>
                  <a:pt x="290" y="613"/>
                  <a:pt x="290" y="613"/>
                  <a:pt x="290" y="613"/>
                </a:cubicBezTo>
                <a:cubicBezTo>
                  <a:pt x="437" y="613"/>
                  <a:pt x="437" y="613"/>
                  <a:pt x="437" y="613"/>
                </a:cubicBezTo>
                <a:cubicBezTo>
                  <a:pt x="440" y="641"/>
                  <a:pt x="446" y="667"/>
                  <a:pt x="457" y="690"/>
                </a:cubicBezTo>
                <a:cubicBezTo>
                  <a:pt x="464" y="704"/>
                  <a:pt x="472" y="717"/>
                  <a:pt x="482" y="729"/>
                </a:cubicBezTo>
                <a:lnTo>
                  <a:pt x="290" y="729"/>
                </a:lnTo>
                <a:close/>
                <a:moveTo>
                  <a:pt x="765" y="706"/>
                </a:moveTo>
                <a:cubicBezTo>
                  <a:pt x="765" y="718"/>
                  <a:pt x="762" y="729"/>
                  <a:pt x="757" y="739"/>
                </a:cubicBezTo>
                <a:cubicBezTo>
                  <a:pt x="754" y="747"/>
                  <a:pt x="748" y="755"/>
                  <a:pt x="741" y="761"/>
                </a:cubicBezTo>
                <a:cubicBezTo>
                  <a:pt x="741" y="762"/>
                  <a:pt x="740" y="762"/>
                  <a:pt x="739" y="763"/>
                </a:cubicBezTo>
                <a:cubicBezTo>
                  <a:pt x="732" y="774"/>
                  <a:pt x="713" y="782"/>
                  <a:pt x="691" y="784"/>
                </a:cubicBezTo>
                <a:cubicBezTo>
                  <a:pt x="686" y="784"/>
                  <a:pt x="681" y="784"/>
                  <a:pt x="677" y="784"/>
                </a:cubicBezTo>
                <a:cubicBezTo>
                  <a:pt x="648" y="784"/>
                  <a:pt x="622" y="775"/>
                  <a:pt x="608" y="761"/>
                </a:cubicBezTo>
                <a:cubicBezTo>
                  <a:pt x="601" y="754"/>
                  <a:pt x="596" y="742"/>
                  <a:pt x="594" y="729"/>
                </a:cubicBezTo>
                <a:cubicBezTo>
                  <a:pt x="593" y="720"/>
                  <a:pt x="593" y="713"/>
                  <a:pt x="594" y="707"/>
                </a:cubicBezTo>
                <a:cubicBezTo>
                  <a:pt x="595" y="702"/>
                  <a:pt x="597" y="695"/>
                  <a:pt x="601" y="686"/>
                </a:cubicBezTo>
                <a:cubicBezTo>
                  <a:pt x="606" y="677"/>
                  <a:pt x="611" y="667"/>
                  <a:pt x="613" y="656"/>
                </a:cubicBezTo>
                <a:cubicBezTo>
                  <a:pt x="613" y="650"/>
                  <a:pt x="614" y="644"/>
                  <a:pt x="613" y="639"/>
                </a:cubicBezTo>
                <a:cubicBezTo>
                  <a:pt x="614" y="639"/>
                  <a:pt x="614" y="640"/>
                  <a:pt x="615" y="640"/>
                </a:cubicBezTo>
                <a:cubicBezTo>
                  <a:pt x="618" y="644"/>
                  <a:pt x="621" y="649"/>
                  <a:pt x="624" y="656"/>
                </a:cubicBezTo>
                <a:cubicBezTo>
                  <a:pt x="627" y="663"/>
                  <a:pt x="635" y="667"/>
                  <a:pt x="642" y="665"/>
                </a:cubicBezTo>
                <a:cubicBezTo>
                  <a:pt x="649" y="662"/>
                  <a:pt x="653" y="655"/>
                  <a:pt x="651" y="648"/>
                </a:cubicBezTo>
                <a:cubicBezTo>
                  <a:pt x="650" y="642"/>
                  <a:pt x="650" y="637"/>
                  <a:pt x="650" y="631"/>
                </a:cubicBezTo>
                <a:cubicBezTo>
                  <a:pt x="649" y="617"/>
                  <a:pt x="654" y="602"/>
                  <a:pt x="664" y="590"/>
                </a:cubicBezTo>
                <a:cubicBezTo>
                  <a:pt x="669" y="584"/>
                  <a:pt x="675" y="577"/>
                  <a:pt x="682" y="572"/>
                </a:cubicBezTo>
                <a:cubicBezTo>
                  <a:pt x="682" y="573"/>
                  <a:pt x="682" y="573"/>
                  <a:pt x="682" y="573"/>
                </a:cubicBezTo>
                <a:cubicBezTo>
                  <a:pt x="682" y="587"/>
                  <a:pt x="688" y="601"/>
                  <a:pt x="699" y="614"/>
                </a:cubicBezTo>
                <a:cubicBezTo>
                  <a:pt x="703" y="619"/>
                  <a:pt x="709" y="624"/>
                  <a:pt x="714" y="628"/>
                </a:cubicBezTo>
                <a:cubicBezTo>
                  <a:pt x="715" y="629"/>
                  <a:pt x="715" y="629"/>
                  <a:pt x="715" y="629"/>
                </a:cubicBezTo>
                <a:cubicBezTo>
                  <a:pt x="726" y="638"/>
                  <a:pt x="734" y="651"/>
                  <a:pt x="736" y="665"/>
                </a:cubicBezTo>
                <a:cubicBezTo>
                  <a:pt x="737" y="676"/>
                  <a:pt x="736" y="682"/>
                  <a:pt x="730" y="693"/>
                </a:cubicBezTo>
                <a:cubicBezTo>
                  <a:pt x="727" y="700"/>
                  <a:pt x="730" y="708"/>
                  <a:pt x="737" y="712"/>
                </a:cubicBezTo>
                <a:cubicBezTo>
                  <a:pt x="743" y="716"/>
                  <a:pt x="752" y="713"/>
                  <a:pt x="756" y="707"/>
                </a:cubicBezTo>
                <a:cubicBezTo>
                  <a:pt x="760" y="700"/>
                  <a:pt x="763" y="692"/>
                  <a:pt x="764" y="685"/>
                </a:cubicBezTo>
                <a:cubicBezTo>
                  <a:pt x="766" y="690"/>
                  <a:pt x="766" y="697"/>
                  <a:pt x="765" y="706"/>
                </a:cubicBezTo>
                <a:close/>
                <a:moveTo>
                  <a:pt x="864" y="651"/>
                </a:moveTo>
                <a:cubicBezTo>
                  <a:pt x="861" y="683"/>
                  <a:pt x="848" y="711"/>
                  <a:pt x="830" y="730"/>
                </a:cubicBezTo>
                <a:cubicBezTo>
                  <a:pt x="816" y="744"/>
                  <a:pt x="797" y="755"/>
                  <a:pt x="776" y="764"/>
                </a:cubicBezTo>
                <a:cubicBezTo>
                  <a:pt x="779" y="760"/>
                  <a:pt x="781" y="756"/>
                  <a:pt x="783" y="751"/>
                </a:cubicBezTo>
                <a:cubicBezTo>
                  <a:pt x="789" y="739"/>
                  <a:pt x="793" y="724"/>
                  <a:pt x="794" y="708"/>
                </a:cubicBezTo>
                <a:cubicBezTo>
                  <a:pt x="795" y="699"/>
                  <a:pt x="795" y="689"/>
                  <a:pt x="792" y="678"/>
                </a:cubicBezTo>
                <a:cubicBezTo>
                  <a:pt x="789" y="663"/>
                  <a:pt x="775" y="638"/>
                  <a:pt x="754" y="629"/>
                </a:cubicBezTo>
                <a:cubicBezTo>
                  <a:pt x="753" y="629"/>
                  <a:pt x="753" y="629"/>
                  <a:pt x="753" y="629"/>
                </a:cubicBezTo>
                <a:cubicBezTo>
                  <a:pt x="748" y="621"/>
                  <a:pt x="741" y="613"/>
                  <a:pt x="734" y="606"/>
                </a:cubicBezTo>
                <a:cubicBezTo>
                  <a:pt x="732" y="605"/>
                  <a:pt x="732" y="605"/>
                  <a:pt x="732" y="605"/>
                </a:cubicBezTo>
                <a:cubicBezTo>
                  <a:pt x="728" y="602"/>
                  <a:pt x="723" y="598"/>
                  <a:pt x="720" y="594"/>
                </a:cubicBezTo>
                <a:cubicBezTo>
                  <a:pt x="717" y="590"/>
                  <a:pt x="711" y="582"/>
                  <a:pt x="711" y="573"/>
                </a:cubicBezTo>
                <a:cubicBezTo>
                  <a:pt x="710" y="567"/>
                  <a:pt x="713" y="560"/>
                  <a:pt x="718" y="551"/>
                </a:cubicBezTo>
                <a:cubicBezTo>
                  <a:pt x="721" y="545"/>
                  <a:pt x="721" y="539"/>
                  <a:pt x="717" y="534"/>
                </a:cubicBezTo>
                <a:cubicBezTo>
                  <a:pt x="713" y="529"/>
                  <a:pt x="707" y="527"/>
                  <a:pt x="701" y="529"/>
                </a:cubicBezTo>
                <a:cubicBezTo>
                  <a:pt x="676" y="539"/>
                  <a:pt x="655" y="553"/>
                  <a:pt x="641" y="573"/>
                </a:cubicBezTo>
                <a:cubicBezTo>
                  <a:pt x="632" y="584"/>
                  <a:pt x="626" y="596"/>
                  <a:pt x="623" y="610"/>
                </a:cubicBezTo>
                <a:cubicBezTo>
                  <a:pt x="614" y="603"/>
                  <a:pt x="603" y="599"/>
                  <a:pt x="596" y="596"/>
                </a:cubicBezTo>
                <a:cubicBezTo>
                  <a:pt x="590" y="594"/>
                  <a:pt x="584" y="595"/>
                  <a:pt x="581" y="599"/>
                </a:cubicBezTo>
                <a:cubicBezTo>
                  <a:pt x="577" y="603"/>
                  <a:pt x="575" y="609"/>
                  <a:pt x="577" y="615"/>
                </a:cubicBezTo>
                <a:cubicBezTo>
                  <a:pt x="582" y="626"/>
                  <a:pt x="586" y="639"/>
                  <a:pt x="584" y="651"/>
                </a:cubicBezTo>
                <a:cubicBezTo>
                  <a:pt x="583" y="658"/>
                  <a:pt x="580" y="666"/>
                  <a:pt x="576" y="673"/>
                </a:cubicBezTo>
                <a:cubicBezTo>
                  <a:pt x="576" y="673"/>
                  <a:pt x="575" y="675"/>
                  <a:pt x="575" y="675"/>
                </a:cubicBezTo>
                <a:cubicBezTo>
                  <a:pt x="572" y="681"/>
                  <a:pt x="567" y="691"/>
                  <a:pt x="566" y="703"/>
                </a:cubicBezTo>
                <a:cubicBezTo>
                  <a:pt x="564" y="712"/>
                  <a:pt x="564" y="721"/>
                  <a:pt x="566" y="733"/>
                </a:cubicBezTo>
                <a:cubicBezTo>
                  <a:pt x="567" y="747"/>
                  <a:pt x="572" y="760"/>
                  <a:pt x="579" y="770"/>
                </a:cubicBezTo>
                <a:cubicBezTo>
                  <a:pt x="554" y="761"/>
                  <a:pt x="535" y="748"/>
                  <a:pt x="523" y="732"/>
                </a:cubicBezTo>
                <a:cubicBezTo>
                  <a:pt x="523" y="731"/>
                  <a:pt x="522" y="731"/>
                  <a:pt x="521" y="730"/>
                </a:cubicBezTo>
                <a:cubicBezTo>
                  <a:pt x="505" y="715"/>
                  <a:pt x="492" y="697"/>
                  <a:pt x="483" y="678"/>
                </a:cubicBezTo>
                <a:cubicBezTo>
                  <a:pt x="473" y="655"/>
                  <a:pt x="466" y="629"/>
                  <a:pt x="465" y="601"/>
                </a:cubicBezTo>
                <a:cubicBezTo>
                  <a:pt x="464" y="587"/>
                  <a:pt x="463" y="568"/>
                  <a:pt x="468" y="550"/>
                </a:cubicBezTo>
                <a:cubicBezTo>
                  <a:pt x="471" y="536"/>
                  <a:pt x="482" y="514"/>
                  <a:pt x="497" y="498"/>
                </a:cubicBezTo>
                <a:cubicBezTo>
                  <a:pt x="494" y="525"/>
                  <a:pt x="496" y="561"/>
                  <a:pt x="516" y="593"/>
                </a:cubicBezTo>
                <a:cubicBezTo>
                  <a:pt x="520" y="600"/>
                  <a:pt x="528" y="602"/>
                  <a:pt x="535" y="599"/>
                </a:cubicBezTo>
                <a:cubicBezTo>
                  <a:pt x="541" y="595"/>
                  <a:pt x="544" y="587"/>
                  <a:pt x="541" y="580"/>
                </a:cubicBezTo>
                <a:cubicBezTo>
                  <a:pt x="529" y="554"/>
                  <a:pt x="525" y="538"/>
                  <a:pt x="528" y="510"/>
                </a:cubicBezTo>
                <a:cubicBezTo>
                  <a:pt x="533" y="476"/>
                  <a:pt x="551" y="445"/>
                  <a:pt x="578" y="422"/>
                </a:cubicBezTo>
                <a:cubicBezTo>
                  <a:pt x="581" y="420"/>
                  <a:pt x="581" y="420"/>
                  <a:pt x="581" y="420"/>
                </a:cubicBezTo>
                <a:cubicBezTo>
                  <a:pt x="591" y="411"/>
                  <a:pt x="602" y="402"/>
                  <a:pt x="611" y="391"/>
                </a:cubicBezTo>
                <a:cubicBezTo>
                  <a:pt x="626" y="375"/>
                  <a:pt x="644" y="348"/>
                  <a:pt x="643" y="317"/>
                </a:cubicBezTo>
                <a:cubicBezTo>
                  <a:pt x="643" y="313"/>
                  <a:pt x="643" y="310"/>
                  <a:pt x="643" y="307"/>
                </a:cubicBezTo>
                <a:cubicBezTo>
                  <a:pt x="643" y="307"/>
                  <a:pt x="643" y="307"/>
                  <a:pt x="643" y="307"/>
                </a:cubicBezTo>
                <a:cubicBezTo>
                  <a:pt x="643" y="306"/>
                  <a:pt x="643" y="305"/>
                  <a:pt x="643" y="304"/>
                </a:cubicBezTo>
                <a:cubicBezTo>
                  <a:pt x="642" y="296"/>
                  <a:pt x="640" y="288"/>
                  <a:pt x="638" y="280"/>
                </a:cubicBezTo>
                <a:cubicBezTo>
                  <a:pt x="668" y="296"/>
                  <a:pt x="693" y="317"/>
                  <a:pt x="712" y="342"/>
                </a:cubicBezTo>
                <a:cubicBezTo>
                  <a:pt x="734" y="371"/>
                  <a:pt x="746" y="406"/>
                  <a:pt x="745" y="441"/>
                </a:cubicBezTo>
                <a:cubicBezTo>
                  <a:pt x="745" y="453"/>
                  <a:pt x="744" y="466"/>
                  <a:pt x="741" y="479"/>
                </a:cubicBezTo>
                <a:cubicBezTo>
                  <a:pt x="739" y="486"/>
                  <a:pt x="744" y="493"/>
                  <a:pt x="751" y="496"/>
                </a:cubicBezTo>
                <a:cubicBezTo>
                  <a:pt x="758" y="498"/>
                  <a:pt x="765" y="494"/>
                  <a:pt x="768" y="487"/>
                </a:cubicBezTo>
                <a:cubicBezTo>
                  <a:pt x="775" y="471"/>
                  <a:pt x="783" y="458"/>
                  <a:pt x="793" y="447"/>
                </a:cubicBezTo>
                <a:cubicBezTo>
                  <a:pt x="802" y="437"/>
                  <a:pt x="814" y="429"/>
                  <a:pt x="828" y="421"/>
                </a:cubicBezTo>
                <a:cubicBezTo>
                  <a:pt x="829" y="421"/>
                  <a:pt x="829" y="420"/>
                  <a:pt x="830" y="420"/>
                </a:cubicBezTo>
                <a:cubicBezTo>
                  <a:pt x="830" y="420"/>
                  <a:pt x="830" y="420"/>
                  <a:pt x="831" y="420"/>
                </a:cubicBezTo>
                <a:cubicBezTo>
                  <a:pt x="825" y="441"/>
                  <a:pt x="821" y="465"/>
                  <a:pt x="824" y="490"/>
                </a:cubicBezTo>
                <a:cubicBezTo>
                  <a:pt x="828" y="512"/>
                  <a:pt x="837" y="532"/>
                  <a:pt x="847" y="551"/>
                </a:cubicBezTo>
                <a:cubicBezTo>
                  <a:pt x="848" y="553"/>
                  <a:pt x="848" y="553"/>
                  <a:pt x="848" y="553"/>
                </a:cubicBezTo>
                <a:cubicBezTo>
                  <a:pt x="857" y="572"/>
                  <a:pt x="862" y="587"/>
                  <a:pt x="864" y="601"/>
                </a:cubicBezTo>
                <a:cubicBezTo>
                  <a:pt x="867" y="615"/>
                  <a:pt x="867" y="631"/>
                  <a:pt x="864" y="65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2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0" name="Rectangle 35"/>
          <p:cNvSpPr/>
          <p:nvPr/>
        </p:nvSpPr>
        <p:spPr>
          <a:xfrm>
            <a:off x="4107244" y="6279408"/>
            <a:ext cx="1984647" cy="6277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Slab" pitchFamily="2" charset="0"/>
                <a:ea typeface="Roboto Slab" pitchFamily="2" charset="0"/>
                <a:cs typeface="Arial" panose="020B0604020202020204" pitchFamily="34" charset="0"/>
              </a:rPr>
              <a:t>PT Application </a:t>
            </a:r>
          </a:p>
          <a:p>
            <a:pPr algn="ct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Slab" pitchFamily="2" charset="0"/>
                <a:ea typeface="Roboto Slab" pitchFamily="2" charset="0"/>
                <a:cs typeface="Arial" panose="020B0604020202020204" pitchFamily="34" charset="0"/>
              </a:rPr>
              <a:t>Firewall</a:t>
            </a:r>
          </a:p>
        </p:txBody>
      </p:sp>
      <p:sp>
        <p:nvSpPr>
          <p:cNvPr id="51" name="Rectangle 40"/>
          <p:cNvSpPr/>
          <p:nvPr/>
        </p:nvSpPr>
        <p:spPr>
          <a:xfrm>
            <a:off x="5740408" y="6259069"/>
            <a:ext cx="1661778" cy="5256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Slab" pitchFamily="2" charset="0"/>
                <a:ea typeface="Roboto Slab" pitchFamily="2" charset="0"/>
                <a:cs typeface="Arial" panose="020B0604020202020204" pitchFamily="34" charset="0"/>
              </a:rPr>
              <a:t>PT MultiScanner</a:t>
            </a:r>
          </a:p>
        </p:txBody>
      </p:sp>
      <p:sp>
        <p:nvSpPr>
          <p:cNvPr id="52" name="Freeform 9"/>
          <p:cNvSpPr>
            <a:spLocks noEditPoints="1"/>
          </p:cNvSpPr>
          <p:nvPr/>
        </p:nvSpPr>
        <p:spPr bwMode="auto">
          <a:xfrm>
            <a:off x="6192398" y="5763724"/>
            <a:ext cx="757799" cy="581647"/>
          </a:xfrm>
          <a:custGeom>
            <a:avLst/>
            <a:gdLst>
              <a:gd name="T0" fmla="*/ 139 w 256"/>
              <a:gd name="T1" fmla="*/ 69 h 196"/>
              <a:gd name="T2" fmla="*/ 132 w 256"/>
              <a:gd name="T3" fmla="*/ 77 h 196"/>
              <a:gd name="T4" fmla="*/ 124 w 256"/>
              <a:gd name="T5" fmla="*/ 83 h 196"/>
              <a:gd name="T6" fmla="*/ 118 w 256"/>
              <a:gd name="T7" fmla="*/ 77 h 196"/>
              <a:gd name="T8" fmla="*/ 124 w 256"/>
              <a:gd name="T9" fmla="*/ 69 h 196"/>
              <a:gd name="T10" fmla="*/ 132 w 256"/>
              <a:gd name="T11" fmla="*/ 62 h 196"/>
              <a:gd name="T12" fmla="*/ 128 w 256"/>
              <a:gd name="T13" fmla="*/ 20 h 196"/>
              <a:gd name="T14" fmla="*/ 185 w 256"/>
              <a:gd name="T15" fmla="*/ 69 h 196"/>
              <a:gd name="T16" fmla="*/ 154 w 256"/>
              <a:gd name="T17" fmla="*/ 77 h 196"/>
              <a:gd name="T18" fmla="*/ 128 w 256"/>
              <a:gd name="T19" fmla="*/ 47 h 196"/>
              <a:gd name="T20" fmla="*/ 128 w 256"/>
              <a:gd name="T21" fmla="*/ 98 h 196"/>
              <a:gd name="T22" fmla="*/ 94 w 256"/>
              <a:gd name="T23" fmla="*/ 73 h 196"/>
              <a:gd name="T24" fmla="*/ 162 w 256"/>
              <a:gd name="T25" fmla="*/ 69 h 196"/>
              <a:gd name="T26" fmla="*/ 128 w 256"/>
              <a:gd name="T27" fmla="*/ 28 h 196"/>
              <a:gd name="T28" fmla="*/ 88 w 256"/>
              <a:gd name="T29" fmla="*/ 93 h 196"/>
              <a:gd name="T30" fmla="*/ 98 w 256"/>
              <a:gd name="T31" fmla="*/ 102 h 196"/>
              <a:gd name="T32" fmla="*/ 128 w 256"/>
              <a:gd name="T33" fmla="*/ 118 h 196"/>
              <a:gd name="T34" fmla="*/ 92 w 256"/>
              <a:gd name="T35" fmla="*/ 111 h 196"/>
              <a:gd name="T36" fmla="*/ 80 w 256"/>
              <a:gd name="T37" fmla="*/ 102 h 196"/>
              <a:gd name="T38" fmla="*/ 75 w 256"/>
              <a:gd name="T39" fmla="*/ 73 h 196"/>
              <a:gd name="T40" fmla="*/ 128 w 256"/>
              <a:gd name="T41" fmla="*/ 8 h 196"/>
              <a:gd name="T42" fmla="*/ 128 w 256"/>
              <a:gd name="T43" fmla="*/ 137 h 196"/>
              <a:gd name="T44" fmla="*/ 128 w 256"/>
              <a:gd name="T45" fmla="*/ 8 h 196"/>
              <a:gd name="T46" fmla="*/ 128 w 256"/>
              <a:gd name="T47" fmla="*/ 145 h 196"/>
              <a:gd name="T48" fmla="*/ 128 w 256"/>
              <a:gd name="T49" fmla="*/ 0 h 196"/>
              <a:gd name="T50" fmla="*/ 201 w 256"/>
              <a:gd name="T51" fmla="*/ 33 h 196"/>
              <a:gd name="T52" fmla="*/ 223 w 256"/>
              <a:gd name="T53" fmla="*/ 25 h 196"/>
              <a:gd name="T54" fmla="*/ 236 w 256"/>
              <a:gd name="T55" fmla="*/ 158 h 196"/>
              <a:gd name="T56" fmla="*/ 228 w 256"/>
              <a:gd name="T57" fmla="*/ 55 h 196"/>
              <a:gd name="T58" fmla="*/ 206 w 256"/>
              <a:gd name="T59" fmla="*/ 47 h 196"/>
              <a:gd name="T60" fmla="*/ 228 w 256"/>
              <a:gd name="T61" fmla="*/ 38 h 196"/>
              <a:gd name="T62" fmla="*/ 201 w 256"/>
              <a:gd name="T63" fmla="*/ 33 h 196"/>
              <a:gd name="T64" fmla="*/ 60 w 256"/>
              <a:gd name="T65" fmla="*/ 25 h 196"/>
              <a:gd name="T66" fmla="*/ 34 w 256"/>
              <a:gd name="T67" fmla="*/ 33 h 196"/>
              <a:gd name="T68" fmla="*/ 28 w 256"/>
              <a:gd name="T69" fmla="*/ 47 h 196"/>
              <a:gd name="T70" fmla="*/ 48 w 256"/>
              <a:gd name="T71" fmla="*/ 55 h 196"/>
              <a:gd name="T72" fmla="*/ 28 w 256"/>
              <a:gd name="T73" fmla="*/ 158 h 196"/>
              <a:gd name="T74" fmla="*/ 20 w 256"/>
              <a:gd name="T75" fmla="*/ 38 h 196"/>
              <a:gd name="T76" fmla="*/ 45 w 256"/>
              <a:gd name="T77" fmla="*/ 179 h 196"/>
              <a:gd name="T78" fmla="*/ 52 w 256"/>
              <a:gd name="T79" fmla="*/ 183 h 196"/>
              <a:gd name="T80" fmla="*/ 45 w 256"/>
              <a:gd name="T81" fmla="*/ 179 h 196"/>
              <a:gd name="T82" fmla="*/ 35 w 256"/>
              <a:gd name="T83" fmla="*/ 179 h 196"/>
              <a:gd name="T84" fmla="*/ 28 w 256"/>
              <a:gd name="T85" fmla="*/ 183 h 196"/>
              <a:gd name="T86" fmla="*/ 248 w 256"/>
              <a:gd name="T87" fmla="*/ 181 h 196"/>
              <a:gd name="T88" fmla="*/ 15 w 256"/>
              <a:gd name="T89" fmla="*/ 188 h 196"/>
              <a:gd name="T90" fmla="*/ 8 w 256"/>
              <a:gd name="T91" fmla="*/ 172 h 196"/>
              <a:gd name="T92" fmla="*/ 98 w 256"/>
              <a:gd name="T93" fmla="*/ 176 h 196"/>
              <a:gd name="T94" fmla="*/ 164 w 256"/>
              <a:gd name="T95" fmla="*/ 172 h 196"/>
              <a:gd name="T96" fmla="*/ 248 w 256"/>
              <a:gd name="T97" fmla="*/ 181 h 196"/>
              <a:gd name="T98" fmla="*/ 161 w 256"/>
              <a:gd name="T99" fmla="*/ 164 h 196"/>
              <a:gd name="T100" fmla="*/ 156 w 256"/>
              <a:gd name="T101" fmla="*/ 168 h 196"/>
              <a:gd name="T102" fmla="*/ 97 w 256"/>
              <a:gd name="T103" fmla="*/ 166 h 196"/>
              <a:gd name="T104" fmla="*/ 93 w 256"/>
              <a:gd name="T105" fmla="*/ 164 h 196"/>
              <a:gd name="T106" fmla="*/ 0 w 256"/>
              <a:gd name="T107" fmla="*/ 164 h 196"/>
              <a:gd name="T108" fmla="*/ 0 w 256"/>
              <a:gd name="T109" fmla="*/ 181 h 196"/>
              <a:gd name="T110" fmla="*/ 242 w 256"/>
              <a:gd name="T111" fmla="*/ 196 h 196"/>
              <a:gd name="T112" fmla="*/ 256 w 256"/>
              <a:gd name="T113" fmla="*/ 172 h 196"/>
              <a:gd name="T114" fmla="*/ 248 w 256"/>
              <a:gd name="T115" fmla="*/ 164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56" h="196">
                <a:moveTo>
                  <a:pt x="132" y="69"/>
                </a:moveTo>
                <a:cubicBezTo>
                  <a:pt x="139" y="69"/>
                  <a:pt x="139" y="69"/>
                  <a:pt x="139" y="69"/>
                </a:cubicBezTo>
                <a:cubicBezTo>
                  <a:pt x="139" y="77"/>
                  <a:pt x="139" y="77"/>
                  <a:pt x="139" y="77"/>
                </a:cubicBezTo>
                <a:cubicBezTo>
                  <a:pt x="132" y="77"/>
                  <a:pt x="132" y="77"/>
                  <a:pt x="132" y="77"/>
                </a:cubicBezTo>
                <a:cubicBezTo>
                  <a:pt x="132" y="83"/>
                  <a:pt x="132" y="83"/>
                  <a:pt x="132" y="83"/>
                </a:cubicBezTo>
                <a:cubicBezTo>
                  <a:pt x="124" y="83"/>
                  <a:pt x="124" y="83"/>
                  <a:pt x="124" y="83"/>
                </a:cubicBezTo>
                <a:cubicBezTo>
                  <a:pt x="124" y="77"/>
                  <a:pt x="124" y="77"/>
                  <a:pt x="124" y="77"/>
                </a:cubicBezTo>
                <a:cubicBezTo>
                  <a:pt x="118" y="77"/>
                  <a:pt x="118" y="77"/>
                  <a:pt x="118" y="77"/>
                </a:cubicBezTo>
                <a:cubicBezTo>
                  <a:pt x="118" y="69"/>
                  <a:pt x="118" y="69"/>
                  <a:pt x="118" y="69"/>
                </a:cubicBezTo>
                <a:cubicBezTo>
                  <a:pt x="124" y="69"/>
                  <a:pt x="124" y="69"/>
                  <a:pt x="124" y="69"/>
                </a:cubicBezTo>
                <a:cubicBezTo>
                  <a:pt x="124" y="62"/>
                  <a:pt x="124" y="62"/>
                  <a:pt x="124" y="62"/>
                </a:cubicBezTo>
                <a:cubicBezTo>
                  <a:pt x="132" y="62"/>
                  <a:pt x="132" y="62"/>
                  <a:pt x="132" y="62"/>
                </a:cubicBezTo>
                <a:lnTo>
                  <a:pt x="132" y="69"/>
                </a:lnTo>
                <a:close/>
                <a:moveTo>
                  <a:pt x="128" y="20"/>
                </a:moveTo>
                <a:cubicBezTo>
                  <a:pt x="156" y="20"/>
                  <a:pt x="179" y="41"/>
                  <a:pt x="181" y="69"/>
                </a:cubicBezTo>
                <a:cubicBezTo>
                  <a:pt x="185" y="69"/>
                  <a:pt x="185" y="69"/>
                  <a:pt x="185" y="69"/>
                </a:cubicBezTo>
                <a:cubicBezTo>
                  <a:pt x="185" y="77"/>
                  <a:pt x="185" y="77"/>
                  <a:pt x="185" y="77"/>
                </a:cubicBezTo>
                <a:cubicBezTo>
                  <a:pt x="154" y="77"/>
                  <a:pt x="154" y="77"/>
                  <a:pt x="154" y="77"/>
                </a:cubicBezTo>
                <a:cubicBezTo>
                  <a:pt x="154" y="73"/>
                  <a:pt x="154" y="73"/>
                  <a:pt x="154" y="73"/>
                </a:cubicBezTo>
                <a:cubicBezTo>
                  <a:pt x="154" y="58"/>
                  <a:pt x="142" y="47"/>
                  <a:pt x="128" y="47"/>
                </a:cubicBezTo>
                <a:cubicBezTo>
                  <a:pt x="114" y="47"/>
                  <a:pt x="102" y="58"/>
                  <a:pt x="102" y="73"/>
                </a:cubicBezTo>
                <a:cubicBezTo>
                  <a:pt x="102" y="87"/>
                  <a:pt x="114" y="98"/>
                  <a:pt x="128" y="98"/>
                </a:cubicBezTo>
                <a:cubicBezTo>
                  <a:pt x="128" y="106"/>
                  <a:pt x="128" y="106"/>
                  <a:pt x="128" y="106"/>
                </a:cubicBezTo>
                <a:cubicBezTo>
                  <a:pt x="110" y="106"/>
                  <a:pt x="94" y="91"/>
                  <a:pt x="94" y="73"/>
                </a:cubicBezTo>
                <a:cubicBezTo>
                  <a:pt x="94" y="54"/>
                  <a:pt x="110" y="39"/>
                  <a:pt x="128" y="39"/>
                </a:cubicBezTo>
                <a:cubicBezTo>
                  <a:pt x="145" y="39"/>
                  <a:pt x="160" y="52"/>
                  <a:pt x="162" y="69"/>
                </a:cubicBezTo>
                <a:cubicBezTo>
                  <a:pt x="173" y="69"/>
                  <a:pt x="173" y="69"/>
                  <a:pt x="173" y="69"/>
                </a:cubicBezTo>
                <a:cubicBezTo>
                  <a:pt x="171" y="46"/>
                  <a:pt x="152" y="28"/>
                  <a:pt x="128" y="28"/>
                </a:cubicBezTo>
                <a:cubicBezTo>
                  <a:pt x="103" y="28"/>
                  <a:pt x="83" y="48"/>
                  <a:pt x="83" y="73"/>
                </a:cubicBezTo>
                <a:cubicBezTo>
                  <a:pt x="83" y="80"/>
                  <a:pt x="85" y="87"/>
                  <a:pt x="88" y="93"/>
                </a:cubicBezTo>
                <a:cubicBezTo>
                  <a:pt x="88" y="93"/>
                  <a:pt x="89" y="93"/>
                  <a:pt x="89" y="93"/>
                </a:cubicBezTo>
                <a:cubicBezTo>
                  <a:pt x="94" y="93"/>
                  <a:pt x="98" y="97"/>
                  <a:pt x="98" y="102"/>
                </a:cubicBezTo>
                <a:cubicBezTo>
                  <a:pt x="98" y="103"/>
                  <a:pt x="98" y="105"/>
                  <a:pt x="98" y="106"/>
                </a:cubicBezTo>
                <a:cubicBezTo>
                  <a:pt x="106" y="113"/>
                  <a:pt x="116" y="118"/>
                  <a:pt x="128" y="118"/>
                </a:cubicBezTo>
                <a:cubicBezTo>
                  <a:pt x="128" y="126"/>
                  <a:pt x="128" y="126"/>
                  <a:pt x="128" y="126"/>
                </a:cubicBezTo>
                <a:cubicBezTo>
                  <a:pt x="114" y="126"/>
                  <a:pt x="101" y="120"/>
                  <a:pt x="92" y="111"/>
                </a:cubicBezTo>
                <a:cubicBezTo>
                  <a:pt x="91" y="111"/>
                  <a:pt x="90" y="111"/>
                  <a:pt x="89" y="111"/>
                </a:cubicBezTo>
                <a:cubicBezTo>
                  <a:pt x="84" y="111"/>
                  <a:pt x="80" y="107"/>
                  <a:pt x="80" y="102"/>
                </a:cubicBezTo>
                <a:cubicBezTo>
                  <a:pt x="80" y="100"/>
                  <a:pt x="80" y="99"/>
                  <a:pt x="81" y="97"/>
                </a:cubicBezTo>
                <a:cubicBezTo>
                  <a:pt x="77" y="90"/>
                  <a:pt x="75" y="82"/>
                  <a:pt x="75" y="73"/>
                </a:cubicBezTo>
                <a:cubicBezTo>
                  <a:pt x="75" y="43"/>
                  <a:pt x="99" y="20"/>
                  <a:pt x="128" y="20"/>
                </a:cubicBezTo>
                <a:moveTo>
                  <a:pt x="128" y="8"/>
                </a:moveTo>
                <a:cubicBezTo>
                  <a:pt x="164" y="8"/>
                  <a:pt x="192" y="37"/>
                  <a:pt x="192" y="73"/>
                </a:cubicBezTo>
                <a:cubicBezTo>
                  <a:pt x="192" y="108"/>
                  <a:pt x="164" y="137"/>
                  <a:pt x="128" y="137"/>
                </a:cubicBezTo>
                <a:cubicBezTo>
                  <a:pt x="93" y="137"/>
                  <a:pt x="64" y="108"/>
                  <a:pt x="64" y="73"/>
                </a:cubicBezTo>
                <a:cubicBezTo>
                  <a:pt x="64" y="37"/>
                  <a:pt x="93" y="8"/>
                  <a:pt x="128" y="8"/>
                </a:cubicBezTo>
                <a:moveTo>
                  <a:pt x="56" y="73"/>
                </a:moveTo>
                <a:cubicBezTo>
                  <a:pt x="56" y="112"/>
                  <a:pt x="88" y="145"/>
                  <a:pt x="128" y="145"/>
                </a:cubicBezTo>
                <a:cubicBezTo>
                  <a:pt x="168" y="145"/>
                  <a:pt x="200" y="112"/>
                  <a:pt x="200" y="73"/>
                </a:cubicBezTo>
                <a:cubicBezTo>
                  <a:pt x="200" y="33"/>
                  <a:pt x="168" y="0"/>
                  <a:pt x="128" y="0"/>
                </a:cubicBezTo>
                <a:cubicBezTo>
                  <a:pt x="88" y="0"/>
                  <a:pt x="56" y="33"/>
                  <a:pt x="56" y="73"/>
                </a:cubicBezTo>
                <a:moveTo>
                  <a:pt x="201" y="33"/>
                </a:moveTo>
                <a:cubicBezTo>
                  <a:pt x="199" y="30"/>
                  <a:pt x="198" y="27"/>
                  <a:pt x="196" y="25"/>
                </a:cubicBezTo>
                <a:cubicBezTo>
                  <a:pt x="223" y="25"/>
                  <a:pt x="223" y="25"/>
                  <a:pt x="223" y="25"/>
                </a:cubicBezTo>
                <a:cubicBezTo>
                  <a:pt x="230" y="25"/>
                  <a:pt x="236" y="31"/>
                  <a:pt x="236" y="38"/>
                </a:cubicBezTo>
                <a:cubicBezTo>
                  <a:pt x="236" y="158"/>
                  <a:pt x="236" y="158"/>
                  <a:pt x="236" y="158"/>
                </a:cubicBezTo>
                <a:cubicBezTo>
                  <a:pt x="228" y="158"/>
                  <a:pt x="228" y="158"/>
                  <a:pt x="228" y="158"/>
                </a:cubicBezTo>
                <a:cubicBezTo>
                  <a:pt x="228" y="55"/>
                  <a:pt x="228" y="55"/>
                  <a:pt x="228" y="55"/>
                </a:cubicBezTo>
                <a:cubicBezTo>
                  <a:pt x="208" y="55"/>
                  <a:pt x="208" y="55"/>
                  <a:pt x="208" y="55"/>
                </a:cubicBezTo>
                <a:cubicBezTo>
                  <a:pt x="208" y="52"/>
                  <a:pt x="207" y="50"/>
                  <a:pt x="206" y="47"/>
                </a:cubicBezTo>
                <a:cubicBezTo>
                  <a:pt x="228" y="47"/>
                  <a:pt x="228" y="47"/>
                  <a:pt x="228" y="47"/>
                </a:cubicBezTo>
                <a:cubicBezTo>
                  <a:pt x="228" y="38"/>
                  <a:pt x="228" y="38"/>
                  <a:pt x="228" y="38"/>
                </a:cubicBezTo>
                <a:cubicBezTo>
                  <a:pt x="228" y="35"/>
                  <a:pt x="226" y="33"/>
                  <a:pt x="223" y="33"/>
                </a:cubicBezTo>
                <a:lnTo>
                  <a:pt x="201" y="33"/>
                </a:lnTo>
                <a:close/>
                <a:moveTo>
                  <a:pt x="34" y="25"/>
                </a:moveTo>
                <a:cubicBezTo>
                  <a:pt x="60" y="25"/>
                  <a:pt x="60" y="25"/>
                  <a:pt x="60" y="25"/>
                </a:cubicBezTo>
                <a:cubicBezTo>
                  <a:pt x="59" y="27"/>
                  <a:pt x="57" y="30"/>
                  <a:pt x="56" y="33"/>
                </a:cubicBezTo>
                <a:cubicBezTo>
                  <a:pt x="34" y="33"/>
                  <a:pt x="34" y="33"/>
                  <a:pt x="34" y="33"/>
                </a:cubicBezTo>
                <a:cubicBezTo>
                  <a:pt x="31" y="33"/>
                  <a:pt x="28" y="35"/>
                  <a:pt x="28" y="38"/>
                </a:cubicBezTo>
                <a:cubicBezTo>
                  <a:pt x="28" y="47"/>
                  <a:pt x="28" y="47"/>
                  <a:pt x="28" y="47"/>
                </a:cubicBezTo>
                <a:cubicBezTo>
                  <a:pt x="50" y="47"/>
                  <a:pt x="50" y="47"/>
                  <a:pt x="50" y="47"/>
                </a:cubicBezTo>
                <a:cubicBezTo>
                  <a:pt x="49" y="50"/>
                  <a:pt x="48" y="52"/>
                  <a:pt x="48" y="55"/>
                </a:cubicBezTo>
                <a:cubicBezTo>
                  <a:pt x="28" y="55"/>
                  <a:pt x="28" y="55"/>
                  <a:pt x="28" y="55"/>
                </a:cubicBezTo>
                <a:cubicBezTo>
                  <a:pt x="28" y="158"/>
                  <a:pt x="28" y="158"/>
                  <a:pt x="28" y="158"/>
                </a:cubicBezTo>
                <a:cubicBezTo>
                  <a:pt x="20" y="158"/>
                  <a:pt x="20" y="158"/>
                  <a:pt x="20" y="158"/>
                </a:cubicBezTo>
                <a:cubicBezTo>
                  <a:pt x="20" y="38"/>
                  <a:pt x="20" y="38"/>
                  <a:pt x="20" y="38"/>
                </a:cubicBezTo>
                <a:cubicBezTo>
                  <a:pt x="20" y="31"/>
                  <a:pt x="26" y="25"/>
                  <a:pt x="34" y="25"/>
                </a:cubicBezTo>
                <a:moveTo>
                  <a:pt x="45" y="179"/>
                </a:moveTo>
                <a:cubicBezTo>
                  <a:pt x="52" y="179"/>
                  <a:pt x="52" y="179"/>
                  <a:pt x="52" y="179"/>
                </a:cubicBezTo>
                <a:cubicBezTo>
                  <a:pt x="52" y="183"/>
                  <a:pt x="52" y="183"/>
                  <a:pt x="52" y="183"/>
                </a:cubicBezTo>
                <a:cubicBezTo>
                  <a:pt x="45" y="183"/>
                  <a:pt x="45" y="183"/>
                  <a:pt x="45" y="183"/>
                </a:cubicBezTo>
                <a:lnTo>
                  <a:pt x="45" y="179"/>
                </a:lnTo>
                <a:close/>
                <a:moveTo>
                  <a:pt x="28" y="179"/>
                </a:moveTo>
                <a:cubicBezTo>
                  <a:pt x="35" y="179"/>
                  <a:pt x="35" y="179"/>
                  <a:pt x="35" y="179"/>
                </a:cubicBezTo>
                <a:cubicBezTo>
                  <a:pt x="35" y="183"/>
                  <a:pt x="35" y="183"/>
                  <a:pt x="35" y="183"/>
                </a:cubicBezTo>
                <a:cubicBezTo>
                  <a:pt x="28" y="183"/>
                  <a:pt x="28" y="183"/>
                  <a:pt x="28" y="183"/>
                </a:cubicBezTo>
                <a:lnTo>
                  <a:pt x="28" y="179"/>
                </a:lnTo>
                <a:close/>
                <a:moveTo>
                  <a:pt x="248" y="181"/>
                </a:moveTo>
                <a:cubicBezTo>
                  <a:pt x="248" y="185"/>
                  <a:pt x="245" y="188"/>
                  <a:pt x="242" y="188"/>
                </a:cubicBezTo>
                <a:cubicBezTo>
                  <a:pt x="15" y="188"/>
                  <a:pt x="15" y="188"/>
                  <a:pt x="15" y="188"/>
                </a:cubicBezTo>
                <a:cubicBezTo>
                  <a:pt x="11" y="188"/>
                  <a:pt x="8" y="185"/>
                  <a:pt x="8" y="181"/>
                </a:cubicBezTo>
                <a:cubicBezTo>
                  <a:pt x="8" y="172"/>
                  <a:pt x="8" y="172"/>
                  <a:pt x="8" y="172"/>
                </a:cubicBezTo>
                <a:cubicBezTo>
                  <a:pt x="93" y="172"/>
                  <a:pt x="93" y="172"/>
                  <a:pt x="93" y="172"/>
                </a:cubicBezTo>
                <a:cubicBezTo>
                  <a:pt x="98" y="176"/>
                  <a:pt x="98" y="176"/>
                  <a:pt x="98" y="176"/>
                </a:cubicBezTo>
                <a:cubicBezTo>
                  <a:pt x="158" y="176"/>
                  <a:pt x="158" y="176"/>
                  <a:pt x="158" y="176"/>
                </a:cubicBezTo>
                <a:cubicBezTo>
                  <a:pt x="164" y="172"/>
                  <a:pt x="164" y="172"/>
                  <a:pt x="164" y="172"/>
                </a:cubicBezTo>
                <a:cubicBezTo>
                  <a:pt x="248" y="172"/>
                  <a:pt x="248" y="172"/>
                  <a:pt x="248" y="172"/>
                </a:cubicBezTo>
                <a:lnTo>
                  <a:pt x="248" y="181"/>
                </a:lnTo>
                <a:close/>
                <a:moveTo>
                  <a:pt x="164" y="164"/>
                </a:moveTo>
                <a:cubicBezTo>
                  <a:pt x="161" y="164"/>
                  <a:pt x="161" y="164"/>
                  <a:pt x="161" y="164"/>
                </a:cubicBezTo>
                <a:cubicBezTo>
                  <a:pt x="159" y="166"/>
                  <a:pt x="159" y="166"/>
                  <a:pt x="159" y="166"/>
                </a:cubicBezTo>
                <a:cubicBezTo>
                  <a:pt x="156" y="168"/>
                  <a:pt x="156" y="168"/>
                  <a:pt x="156" y="168"/>
                </a:cubicBezTo>
                <a:cubicBezTo>
                  <a:pt x="101" y="168"/>
                  <a:pt x="101" y="168"/>
                  <a:pt x="101" y="168"/>
                </a:cubicBezTo>
                <a:cubicBezTo>
                  <a:pt x="97" y="166"/>
                  <a:pt x="97" y="166"/>
                  <a:pt x="97" y="166"/>
                </a:cubicBezTo>
                <a:cubicBezTo>
                  <a:pt x="95" y="164"/>
                  <a:pt x="95" y="164"/>
                  <a:pt x="95" y="164"/>
                </a:cubicBezTo>
                <a:cubicBezTo>
                  <a:pt x="93" y="164"/>
                  <a:pt x="93" y="164"/>
                  <a:pt x="93" y="164"/>
                </a:cubicBezTo>
                <a:cubicBezTo>
                  <a:pt x="8" y="164"/>
                  <a:pt x="8" y="164"/>
                  <a:pt x="8" y="164"/>
                </a:cubicBezTo>
                <a:cubicBezTo>
                  <a:pt x="0" y="164"/>
                  <a:pt x="0" y="164"/>
                  <a:pt x="0" y="164"/>
                </a:cubicBezTo>
                <a:cubicBezTo>
                  <a:pt x="0" y="172"/>
                  <a:pt x="0" y="172"/>
                  <a:pt x="0" y="172"/>
                </a:cubicBezTo>
                <a:cubicBezTo>
                  <a:pt x="0" y="181"/>
                  <a:pt x="0" y="181"/>
                  <a:pt x="0" y="181"/>
                </a:cubicBezTo>
                <a:cubicBezTo>
                  <a:pt x="0" y="189"/>
                  <a:pt x="7" y="196"/>
                  <a:pt x="15" y="196"/>
                </a:cubicBezTo>
                <a:cubicBezTo>
                  <a:pt x="242" y="196"/>
                  <a:pt x="242" y="196"/>
                  <a:pt x="242" y="196"/>
                </a:cubicBezTo>
                <a:cubicBezTo>
                  <a:pt x="250" y="196"/>
                  <a:pt x="256" y="189"/>
                  <a:pt x="256" y="181"/>
                </a:cubicBezTo>
                <a:cubicBezTo>
                  <a:pt x="256" y="172"/>
                  <a:pt x="256" y="172"/>
                  <a:pt x="256" y="172"/>
                </a:cubicBezTo>
                <a:cubicBezTo>
                  <a:pt x="256" y="164"/>
                  <a:pt x="256" y="164"/>
                  <a:pt x="256" y="164"/>
                </a:cubicBezTo>
                <a:cubicBezTo>
                  <a:pt x="248" y="164"/>
                  <a:pt x="248" y="164"/>
                  <a:pt x="248" y="164"/>
                </a:cubicBezTo>
                <a:lnTo>
                  <a:pt x="164" y="164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2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3" name="Rectangle 12"/>
          <p:cNvSpPr/>
          <p:nvPr/>
        </p:nvSpPr>
        <p:spPr>
          <a:xfrm>
            <a:off x="7053079" y="6283696"/>
            <a:ext cx="2075138" cy="6564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Slab" pitchFamily="2" charset="0"/>
                <a:ea typeface="Roboto Slab" pitchFamily="2" charset="0"/>
                <a:cs typeface="Arial" panose="020B0604020202020204" pitchFamily="34" charset="0"/>
              </a:rPr>
              <a:t>PT Network Attack Discovery</a:t>
            </a:r>
          </a:p>
        </p:txBody>
      </p:sp>
      <p:sp>
        <p:nvSpPr>
          <p:cNvPr id="54" name="Freeform 9"/>
          <p:cNvSpPr>
            <a:spLocks noEditPoints="1"/>
          </p:cNvSpPr>
          <p:nvPr/>
        </p:nvSpPr>
        <p:spPr bwMode="auto">
          <a:xfrm>
            <a:off x="7764647" y="5763724"/>
            <a:ext cx="652003" cy="648872"/>
          </a:xfrm>
          <a:custGeom>
            <a:avLst/>
            <a:gdLst>
              <a:gd name="T0" fmla="*/ 157 w 260"/>
              <a:gd name="T1" fmla="*/ 104 h 259"/>
              <a:gd name="T2" fmla="*/ 151 w 260"/>
              <a:gd name="T3" fmla="*/ 104 h 259"/>
              <a:gd name="T4" fmla="*/ 127 w 260"/>
              <a:gd name="T5" fmla="*/ 104 h 259"/>
              <a:gd name="T6" fmla="*/ 111 w 260"/>
              <a:gd name="T7" fmla="*/ 124 h 259"/>
              <a:gd name="T8" fmla="*/ 104 w 260"/>
              <a:gd name="T9" fmla="*/ 124 h 259"/>
              <a:gd name="T10" fmla="*/ 127 w 260"/>
              <a:gd name="T11" fmla="*/ 131 h 259"/>
              <a:gd name="T12" fmla="*/ 111 w 260"/>
              <a:gd name="T13" fmla="*/ 155 h 259"/>
              <a:gd name="T14" fmla="*/ 134 w 260"/>
              <a:gd name="T15" fmla="*/ 148 h 259"/>
              <a:gd name="T16" fmla="*/ 174 w 260"/>
              <a:gd name="T17" fmla="*/ 148 h 259"/>
              <a:gd name="T18" fmla="*/ 157 w 260"/>
              <a:gd name="T19" fmla="*/ 124 h 259"/>
              <a:gd name="T20" fmla="*/ 104 w 260"/>
              <a:gd name="T21" fmla="*/ 155 h 259"/>
              <a:gd name="T22" fmla="*/ 174 w 260"/>
              <a:gd name="T23" fmla="*/ 171 h 259"/>
              <a:gd name="T24" fmla="*/ 201 w 260"/>
              <a:gd name="T25" fmla="*/ 111 h 259"/>
              <a:gd name="T26" fmla="*/ 240 w 260"/>
              <a:gd name="T27" fmla="*/ 71 h 259"/>
              <a:gd name="T28" fmla="*/ 242 w 260"/>
              <a:gd name="T29" fmla="*/ 54 h 259"/>
              <a:gd name="T30" fmla="*/ 201 w 260"/>
              <a:gd name="T31" fmla="*/ 61 h 259"/>
              <a:gd name="T32" fmla="*/ 184 w 260"/>
              <a:gd name="T33" fmla="*/ 38 h 259"/>
              <a:gd name="T34" fmla="*/ 177 w 260"/>
              <a:gd name="T35" fmla="*/ 21 h 259"/>
              <a:gd name="T36" fmla="*/ 134 w 260"/>
              <a:gd name="T37" fmla="*/ 61 h 259"/>
              <a:gd name="T38" fmla="*/ 111 w 260"/>
              <a:gd name="T39" fmla="*/ 61 h 259"/>
              <a:gd name="T40" fmla="*/ 80 w 260"/>
              <a:gd name="T41" fmla="*/ 19 h 259"/>
              <a:gd name="T42" fmla="*/ 67 w 260"/>
              <a:gd name="T43" fmla="*/ 25 h 259"/>
              <a:gd name="T44" fmla="*/ 64 w 260"/>
              <a:gd name="T45" fmla="*/ 61 h 259"/>
              <a:gd name="T46" fmla="*/ 23 w 260"/>
              <a:gd name="T47" fmla="*/ 60 h 259"/>
              <a:gd name="T48" fmla="*/ 0 w 260"/>
              <a:gd name="T49" fmla="*/ 90 h 259"/>
              <a:gd name="T50" fmla="*/ 30 w 260"/>
              <a:gd name="T51" fmla="*/ 116 h 259"/>
              <a:gd name="T52" fmla="*/ 20 w 260"/>
              <a:gd name="T53" fmla="*/ 129 h 259"/>
              <a:gd name="T54" fmla="*/ 60 w 260"/>
              <a:gd name="T55" fmla="*/ 165 h 259"/>
              <a:gd name="T56" fmla="*/ 18 w 260"/>
              <a:gd name="T57" fmla="*/ 178 h 259"/>
              <a:gd name="T58" fmla="*/ 8 w 260"/>
              <a:gd name="T59" fmla="*/ 211 h 259"/>
              <a:gd name="T60" fmla="*/ 74 w 260"/>
              <a:gd name="T61" fmla="*/ 198 h 259"/>
              <a:gd name="T62" fmla="*/ 72 w 260"/>
              <a:gd name="T63" fmla="*/ 219 h 259"/>
              <a:gd name="T64" fmla="*/ 73 w 260"/>
              <a:gd name="T65" fmla="*/ 247 h 259"/>
              <a:gd name="T66" fmla="*/ 127 w 260"/>
              <a:gd name="T67" fmla="*/ 240 h 259"/>
              <a:gd name="T68" fmla="*/ 151 w 260"/>
              <a:gd name="T69" fmla="*/ 217 h 259"/>
              <a:gd name="T70" fmla="*/ 181 w 260"/>
              <a:gd name="T71" fmla="*/ 234 h 259"/>
              <a:gd name="T72" fmla="*/ 203 w 260"/>
              <a:gd name="T73" fmla="*/ 233 h 259"/>
              <a:gd name="T74" fmla="*/ 201 w 260"/>
              <a:gd name="T75" fmla="*/ 195 h 259"/>
              <a:gd name="T76" fmla="*/ 247 w 260"/>
              <a:gd name="T77" fmla="*/ 196 h 259"/>
              <a:gd name="T78" fmla="*/ 250 w 260"/>
              <a:gd name="T79" fmla="*/ 156 h 259"/>
              <a:gd name="T80" fmla="*/ 230 w 260"/>
              <a:gd name="T81" fmla="*/ 129 h 259"/>
              <a:gd name="T82" fmla="*/ 250 w 260"/>
              <a:gd name="T83" fmla="*/ 136 h 259"/>
              <a:gd name="T84" fmla="*/ 245 w 260"/>
              <a:gd name="T85" fmla="*/ 44 h 259"/>
              <a:gd name="T86" fmla="*/ 191 w 260"/>
              <a:gd name="T87" fmla="*/ 38 h 259"/>
              <a:gd name="T88" fmla="*/ 130 w 260"/>
              <a:gd name="T89" fmla="*/ 6 h 259"/>
              <a:gd name="T90" fmla="*/ 83 w 260"/>
              <a:gd name="T91" fmla="*/ 13 h 259"/>
              <a:gd name="T92" fmla="*/ 57 w 260"/>
              <a:gd name="T93" fmla="*/ 28 h 259"/>
              <a:gd name="T94" fmla="*/ 7 w 260"/>
              <a:gd name="T95" fmla="*/ 90 h 259"/>
              <a:gd name="T96" fmla="*/ 43 w 260"/>
              <a:gd name="T97" fmla="*/ 116 h 259"/>
              <a:gd name="T98" fmla="*/ 10 w 260"/>
              <a:gd name="T99" fmla="*/ 188 h 259"/>
              <a:gd name="T100" fmla="*/ 18 w 260"/>
              <a:gd name="T101" fmla="*/ 208 h 259"/>
              <a:gd name="T102" fmla="*/ 63 w 260"/>
              <a:gd name="T103" fmla="*/ 226 h 259"/>
              <a:gd name="T104" fmla="*/ 127 w 260"/>
              <a:gd name="T105" fmla="*/ 249 h 259"/>
              <a:gd name="T106" fmla="*/ 180 w 260"/>
              <a:gd name="T107" fmla="*/ 249 h 259"/>
              <a:gd name="T108" fmla="*/ 254 w 260"/>
              <a:gd name="T109" fmla="*/ 206 h 259"/>
              <a:gd name="T110" fmla="*/ 250 w 260"/>
              <a:gd name="T111" fmla="*/ 169 h 259"/>
              <a:gd name="T112" fmla="*/ 230 w 260"/>
              <a:gd name="T113" fmla="*/ 136 h 259"/>
              <a:gd name="T114" fmla="*/ 250 w 260"/>
              <a:gd name="T115" fmla="*/ 129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60" h="259">
                <a:moveTo>
                  <a:pt x="181" y="81"/>
                </a:moveTo>
                <a:cubicBezTo>
                  <a:pt x="80" y="81"/>
                  <a:pt x="80" y="81"/>
                  <a:pt x="80" y="81"/>
                </a:cubicBezTo>
                <a:cubicBezTo>
                  <a:pt x="80" y="178"/>
                  <a:pt x="80" y="178"/>
                  <a:pt x="80" y="178"/>
                </a:cubicBezTo>
                <a:cubicBezTo>
                  <a:pt x="181" y="178"/>
                  <a:pt x="181" y="178"/>
                  <a:pt x="181" y="178"/>
                </a:cubicBezTo>
                <a:lnTo>
                  <a:pt x="181" y="81"/>
                </a:lnTo>
                <a:close/>
                <a:moveTo>
                  <a:pt x="174" y="104"/>
                </a:moveTo>
                <a:cubicBezTo>
                  <a:pt x="157" y="104"/>
                  <a:pt x="157" y="104"/>
                  <a:pt x="157" y="104"/>
                </a:cubicBezTo>
                <a:cubicBezTo>
                  <a:pt x="157" y="87"/>
                  <a:pt x="157" y="87"/>
                  <a:pt x="157" y="87"/>
                </a:cubicBezTo>
                <a:cubicBezTo>
                  <a:pt x="174" y="87"/>
                  <a:pt x="174" y="87"/>
                  <a:pt x="174" y="87"/>
                </a:cubicBezTo>
                <a:lnTo>
                  <a:pt x="174" y="104"/>
                </a:lnTo>
                <a:close/>
                <a:moveTo>
                  <a:pt x="134" y="104"/>
                </a:moveTo>
                <a:cubicBezTo>
                  <a:pt x="134" y="87"/>
                  <a:pt x="134" y="87"/>
                  <a:pt x="134" y="87"/>
                </a:cubicBezTo>
                <a:cubicBezTo>
                  <a:pt x="151" y="87"/>
                  <a:pt x="151" y="87"/>
                  <a:pt x="151" y="87"/>
                </a:cubicBezTo>
                <a:cubicBezTo>
                  <a:pt x="151" y="104"/>
                  <a:pt x="151" y="104"/>
                  <a:pt x="151" y="104"/>
                </a:cubicBezTo>
                <a:lnTo>
                  <a:pt x="134" y="104"/>
                </a:lnTo>
                <a:close/>
                <a:moveTo>
                  <a:pt x="151" y="111"/>
                </a:moveTo>
                <a:cubicBezTo>
                  <a:pt x="151" y="124"/>
                  <a:pt x="151" y="124"/>
                  <a:pt x="151" y="124"/>
                </a:cubicBezTo>
                <a:cubicBezTo>
                  <a:pt x="134" y="124"/>
                  <a:pt x="134" y="124"/>
                  <a:pt x="134" y="124"/>
                </a:cubicBezTo>
                <a:cubicBezTo>
                  <a:pt x="134" y="111"/>
                  <a:pt x="134" y="111"/>
                  <a:pt x="134" y="111"/>
                </a:cubicBezTo>
                <a:lnTo>
                  <a:pt x="151" y="111"/>
                </a:lnTo>
                <a:close/>
                <a:moveTo>
                  <a:pt x="127" y="104"/>
                </a:moveTo>
                <a:cubicBezTo>
                  <a:pt x="111" y="104"/>
                  <a:pt x="111" y="104"/>
                  <a:pt x="111" y="104"/>
                </a:cubicBezTo>
                <a:cubicBezTo>
                  <a:pt x="111" y="87"/>
                  <a:pt x="111" y="87"/>
                  <a:pt x="111" y="87"/>
                </a:cubicBezTo>
                <a:cubicBezTo>
                  <a:pt x="127" y="87"/>
                  <a:pt x="127" y="87"/>
                  <a:pt x="127" y="87"/>
                </a:cubicBezTo>
                <a:lnTo>
                  <a:pt x="127" y="104"/>
                </a:lnTo>
                <a:close/>
                <a:moveTo>
                  <a:pt x="127" y="111"/>
                </a:moveTo>
                <a:cubicBezTo>
                  <a:pt x="127" y="124"/>
                  <a:pt x="127" y="124"/>
                  <a:pt x="127" y="124"/>
                </a:cubicBezTo>
                <a:cubicBezTo>
                  <a:pt x="111" y="124"/>
                  <a:pt x="111" y="124"/>
                  <a:pt x="111" y="124"/>
                </a:cubicBezTo>
                <a:cubicBezTo>
                  <a:pt x="111" y="111"/>
                  <a:pt x="111" y="111"/>
                  <a:pt x="111" y="111"/>
                </a:cubicBezTo>
                <a:lnTo>
                  <a:pt x="127" y="111"/>
                </a:lnTo>
                <a:close/>
                <a:moveTo>
                  <a:pt x="104" y="124"/>
                </a:moveTo>
                <a:cubicBezTo>
                  <a:pt x="87" y="124"/>
                  <a:pt x="87" y="124"/>
                  <a:pt x="87" y="124"/>
                </a:cubicBezTo>
                <a:cubicBezTo>
                  <a:pt x="87" y="111"/>
                  <a:pt x="87" y="111"/>
                  <a:pt x="87" y="111"/>
                </a:cubicBezTo>
                <a:cubicBezTo>
                  <a:pt x="104" y="111"/>
                  <a:pt x="104" y="111"/>
                  <a:pt x="104" y="111"/>
                </a:cubicBezTo>
                <a:lnTo>
                  <a:pt x="104" y="124"/>
                </a:lnTo>
                <a:close/>
                <a:moveTo>
                  <a:pt x="104" y="131"/>
                </a:moveTo>
                <a:cubicBezTo>
                  <a:pt x="104" y="148"/>
                  <a:pt x="104" y="148"/>
                  <a:pt x="104" y="148"/>
                </a:cubicBezTo>
                <a:cubicBezTo>
                  <a:pt x="87" y="148"/>
                  <a:pt x="87" y="148"/>
                  <a:pt x="87" y="148"/>
                </a:cubicBezTo>
                <a:cubicBezTo>
                  <a:pt x="87" y="131"/>
                  <a:pt x="87" y="131"/>
                  <a:pt x="87" y="131"/>
                </a:cubicBezTo>
                <a:lnTo>
                  <a:pt x="104" y="131"/>
                </a:lnTo>
                <a:close/>
                <a:moveTo>
                  <a:pt x="111" y="131"/>
                </a:moveTo>
                <a:cubicBezTo>
                  <a:pt x="127" y="131"/>
                  <a:pt x="127" y="131"/>
                  <a:pt x="127" y="131"/>
                </a:cubicBezTo>
                <a:cubicBezTo>
                  <a:pt x="127" y="148"/>
                  <a:pt x="127" y="148"/>
                  <a:pt x="127" y="148"/>
                </a:cubicBezTo>
                <a:cubicBezTo>
                  <a:pt x="111" y="148"/>
                  <a:pt x="111" y="148"/>
                  <a:pt x="111" y="148"/>
                </a:cubicBezTo>
                <a:lnTo>
                  <a:pt x="111" y="131"/>
                </a:lnTo>
                <a:close/>
                <a:moveTo>
                  <a:pt x="127" y="155"/>
                </a:moveTo>
                <a:cubicBezTo>
                  <a:pt x="127" y="171"/>
                  <a:pt x="127" y="171"/>
                  <a:pt x="127" y="171"/>
                </a:cubicBezTo>
                <a:cubicBezTo>
                  <a:pt x="111" y="171"/>
                  <a:pt x="111" y="171"/>
                  <a:pt x="111" y="171"/>
                </a:cubicBezTo>
                <a:cubicBezTo>
                  <a:pt x="111" y="155"/>
                  <a:pt x="111" y="155"/>
                  <a:pt x="111" y="155"/>
                </a:cubicBezTo>
                <a:lnTo>
                  <a:pt x="127" y="155"/>
                </a:lnTo>
                <a:close/>
                <a:moveTo>
                  <a:pt x="134" y="155"/>
                </a:moveTo>
                <a:cubicBezTo>
                  <a:pt x="151" y="155"/>
                  <a:pt x="151" y="155"/>
                  <a:pt x="151" y="155"/>
                </a:cubicBezTo>
                <a:cubicBezTo>
                  <a:pt x="151" y="171"/>
                  <a:pt x="151" y="171"/>
                  <a:pt x="151" y="171"/>
                </a:cubicBezTo>
                <a:cubicBezTo>
                  <a:pt x="134" y="171"/>
                  <a:pt x="134" y="171"/>
                  <a:pt x="134" y="171"/>
                </a:cubicBezTo>
                <a:lnTo>
                  <a:pt x="134" y="155"/>
                </a:lnTo>
                <a:close/>
                <a:moveTo>
                  <a:pt x="134" y="148"/>
                </a:moveTo>
                <a:cubicBezTo>
                  <a:pt x="134" y="131"/>
                  <a:pt x="134" y="131"/>
                  <a:pt x="134" y="131"/>
                </a:cubicBezTo>
                <a:cubicBezTo>
                  <a:pt x="151" y="131"/>
                  <a:pt x="151" y="131"/>
                  <a:pt x="151" y="131"/>
                </a:cubicBezTo>
                <a:cubicBezTo>
                  <a:pt x="151" y="148"/>
                  <a:pt x="151" y="148"/>
                  <a:pt x="151" y="148"/>
                </a:cubicBezTo>
                <a:lnTo>
                  <a:pt x="134" y="148"/>
                </a:lnTo>
                <a:close/>
                <a:moveTo>
                  <a:pt x="157" y="131"/>
                </a:moveTo>
                <a:cubicBezTo>
                  <a:pt x="174" y="131"/>
                  <a:pt x="174" y="131"/>
                  <a:pt x="174" y="131"/>
                </a:cubicBezTo>
                <a:cubicBezTo>
                  <a:pt x="174" y="148"/>
                  <a:pt x="174" y="148"/>
                  <a:pt x="174" y="148"/>
                </a:cubicBezTo>
                <a:cubicBezTo>
                  <a:pt x="157" y="148"/>
                  <a:pt x="157" y="148"/>
                  <a:pt x="157" y="148"/>
                </a:cubicBezTo>
                <a:lnTo>
                  <a:pt x="157" y="131"/>
                </a:lnTo>
                <a:close/>
                <a:moveTo>
                  <a:pt x="157" y="124"/>
                </a:moveTo>
                <a:cubicBezTo>
                  <a:pt x="157" y="111"/>
                  <a:pt x="157" y="111"/>
                  <a:pt x="157" y="111"/>
                </a:cubicBezTo>
                <a:cubicBezTo>
                  <a:pt x="174" y="111"/>
                  <a:pt x="174" y="111"/>
                  <a:pt x="174" y="111"/>
                </a:cubicBezTo>
                <a:cubicBezTo>
                  <a:pt x="174" y="124"/>
                  <a:pt x="174" y="124"/>
                  <a:pt x="174" y="124"/>
                </a:cubicBezTo>
                <a:lnTo>
                  <a:pt x="157" y="124"/>
                </a:lnTo>
                <a:close/>
                <a:moveTo>
                  <a:pt x="104" y="87"/>
                </a:moveTo>
                <a:cubicBezTo>
                  <a:pt x="104" y="104"/>
                  <a:pt x="104" y="104"/>
                  <a:pt x="104" y="104"/>
                </a:cubicBezTo>
                <a:cubicBezTo>
                  <a:pt x="87" y="104"/>
                  <a:pt x="87" y="104"/>
                  <a:pt x="87" y="104"/>
                </a:cubicBezTo>
                <a:cubicBezTo>
                  <a:pt x="87" y="87"/>
                  <a:pt x="87" y="87"/>
                  <a:pt x="87" y="87"/>
                </a:cubicBezTo>
                <a:lnTo>
                  <a:pt x="104" y="87"/>
                </a:lnTo>
                <a:close/>
                <a:moveTo>
                  <a:pt x="87" y="155"/>
                </a:moveTo>
                <a:cubicBezTo>
                  <a:pt x="104" y="155"/>
                  <a:pt x="104" y="155"/>
                  <a:pt x="104" y="155"/>
                </a:cubicBezTo>
                <a:cubicBezTo>
                  <a:pt x="104" y="171"/>
                  <a:pt x="104" y="171"/>
                  <a:pt x="104" y="171"/>
                </a:cubicBezTo>
                <a:cubicBezTo>
                  <a:pt x="87" y="171"/>
                  <a:pt x="87" y="171"/>
                  <a:pt x="87" y="171"/>
                </a:cubicBezTo>
                <a:lnTo>
                  <a:pt x="87" y="155"/>
                </a:lnTo>
                <a:close/>
                <a:moveTo>
                  <a:pt x="157" y="171"/>
                </a:moveTo>
                <a:cubicBezTo>
                  <a:pt x="157" y="155"/>
                  <a:pt x="157" y="155"/>
                  <a:pt x="157" y="155"/>
                </a:cubicBezTo>
                <a:cubicBezTo>
                  <a:pt x="174" y="155"/>
                  <a:pt x="174" y="155"/>
                  <a:pt x="174" y="155"/>
                </a:cubicBezTo>
                <a:cubicBezTo>
                  <a:pt x="174" y="171"/>
                  <a:pt x="174" y="171"/>
                  <a:pt x="174" y="171"/>
                </a:cubicBezTo>
                <a:lnTo>
                  <a:pt x="157" y="171"/>
                </a:lnTo>
                <a:close/>
                <a:moveTo>
                  <a:pt x="250" y="136"/>
                </a:moveTo>
                <a:cubicBezTo>
                  <a:pt x="256" y="136"/>
                  <a:pt x="260" y="132"/>
                  <a:pt x="260" y="126"/>
                </a:cubicBezTo>
                <a:cubicBezTo>
                  <a:pt x="260" y="121"/>
                  <a:pt x="256" y="116"/>
                  <a:pt x="250" y="116"/>
                </a:cubicBezTo>
                <a:cubicBezTo>
                  <a:pt x="248" y="116"/>
                  <a:pt x="247" y="117"/>
                  <a:pt x="245" y="117"/>
                </a:cubicBezTo>
                <a:cubicBezTo>
                  <a:pt x="238" y="111"/>
                  <a:pt x="238" y="111"/>
                  <a:pt x="238" y="111"/>
                </a:cubicBezTo>
                <a:cubicBezTo>
                  <a:pt x="201" y="111"/>
                  <a:pt x="201" y="111"/>
                  <a:pt x="201" y="111"/>
                </a:cubicBezTo>
                <a:cubicBezTo>
                  <a:pt x="201" y="91"/>
                  <a:pt x="201" y="91"/>
                  <a:pt x="201" y="91"/>
                </a:cubicBezTo>
                <a:cubicBezTo>
                  <a:pt x="238" y="91"/>
                  <a:pt x="238" y="91"/>
                  <a:pt x="238" y="91"/>
                </a:cubicBezTo>
                <a:cubicBezTo>
                  <a:pt x="249" y="81"/>
                  <a:pt x="249" y="81"/>
                  <a:pt x="249" y="81"/>
                </a:cubicBezTo>
                <a:cubicBezTo>
                  <a:pt x="249" y="81"/>
                  <a:pt x="250" y="81"/>
                  <a:pt x="250" y="81"/>
                </a:cubicBezTo>
                <a:cubicBezTo>
                  <a:pt x="256" y="81"/>
                  <a:pt x="260" y="77"/>
                  <a:pt x="260" y="71"/>
                </a:cubicBezTo>
                <a:cubicBezTo>
                  <a:pt x="260" y="65"/>
                  <a:pt x="256" y="61"/>
                  <a:pt x="250" y="61"/>
                </a:cubicBezTo>
                <a:cubicBezTo>
                  <a:pt x="245" y="61"/>
                  <a:pt x="240" y="65"/>
                  <a:pt x="240" y="71"/>
                </a:cubicBezTo>
                <a:cubicBezTo>
                  <a:pt x="240" y="73"/>
                  <a:pt x="241" y="76"/>
                  <a:pt x="243" y="77"/>
                </a:cubicBezTo>
                <a:cubicBezTo>
                  <a:pt x="236" y="84"/>
                  <a:pt x="236" y="84"/>
                  <a:pt x="236" y="84"/>
                </a:cubicBezTo>
                <a:cubicBezTo>
                  <a:pt x="201" y="84"/>
                  <a:pt x="201" y="84"/>
                  <a:pt x="201" y="84"/>
                </a:cubicBezTo>
                <a:cubicBezTo>
                  <a:pt x="201" y="71"/>
                  <a:pt x="201" y="71"/>
                  <a:pt x="201" y="71"/>
                </a:cubicBezTo>
                <a:cubicBezTo>
                  <a:pt x="222" y="71"/>
                  <a:pt x="222" y="71"/>
                  <a:pt x="222" y="71"/>
                </a:cubicBezTo>
                <a:cubicBezTo>
                  <a:pt x="240" y="54"/>
                  <a:pt x="240" y="54"/>
                  <a:pt x="240" y="54"/>
                </a:cubicBezTo>
                <a:cubicBezTo>
                  <a:pt x="240" y="54"/>
                  <a:pt x="241" y="54"/>
                  <a:pt x="242" y="54"/>
                </a:cubicBezTo>
                <a:cubicBezTo>
                  <a:pt x="248" y="54"/>
                  <a:pt x="252" y="50"/>
                  <a:pt x="252" y="44"/>
                </a:cubicBezTo>
                <a:cubicBezTo>
                  <a:pt x="252" y="39"/>
                  <a:pt x="248" y="34"/>
                  <a:pt x="242" y="34"/>
                </a:cubicBezTo>
                <a:cubicBezTo>
                  <a:pt x="236" y="34"/>
                  <a:pt x="232" y="39"/>
                  <a:pt x="232" y="44"/>
                </a:cubicBezTo>
                <a:cubicBezTo>
                  <a:pt x="232" y="46"/>
                  <a:pt x="233" y="48"/>
                  <a:pt x="234" y="50"/>
                </a:cubicBezTo>
                <a:cubicBezTo>
                  <a:pt x="219" y="64"/>
                  <a:pt x="219" y="64"/>
                  <a:pt x="219" y="64"/>
                </a:cubicBezTo>
                <a:cubicBezTo>
                  <a:pt x="201" y="64"/>
                  <a:pt x="201" y="64"/>
                  <a:pt x="201" y="64"/>
                </a:cubicBezTo>
                <a:cubicBezTo>
                  <a:pt x="201" y="61"/>
                  <a:pt x="201" y="61"/>
                  <a:pt x="201" y="61"/>
                </a:cubicBezTo>
                <a:cubicBezTo>
                  <a:pt x="188" y="61"/>
                  <a:pt x="188" y="61"/>
                  <a:pt x="188" y="61"/>
                </a:cubicBezTo>
                <a:cubicBezTo>
                  <a:pt x="188" y="49"/>
                  <a:pt x="188" y="49"/>
                  <a:pt x="188" y="49"/>
                </a:cubicBezTo>
                <a:cubicBezTo>
                  <a:pt x="190" y="47"/>
                  <a:pt x="190" y="47"/>
                  <a:pt x="190" y="47"/>
                </a:cubicBezTo>
                <a:cubicBezTo>
                  <a:pt x="191" y="48"/>
                  <a:pt x="192" y="48"/>
                  <a:pt x="194" y="48"/>
                </a:cubicBezTo>
                <a:cubicBezTo>
                  <a:pt x="199" y="48"/>
                  <a:pt x="204" y="44"/>
                  <a:pt x="204" y="38"/>
                </a:cubicBezTo>
                <a:cubicBezTo>
                  <a:pt x="204" y="33"/>
                  <a:pt x="199" y="28"/>
                  <a:pt x="194" y="28"/>
                </a:cubicBezTo>
                <a:cubicBezTo>
                  <a:pt x="188" y="28"/>
                  <a:pt x="184" y="33"/>
                  <a:pt x="184" y="38"/>
                </a:cubicBezTo>
                <a:cubicBezTo>
                  <a:pt x="184" y="40"/>
                  <a:pt x="184" y="41"/>
                  <a:pt x="185" y="42"/>
                </a:cubicBezTo>
                <a:cubicBezTo>
                  <a:pt x="181" y="46"/>
                  <a:pt x="181" y="46"/>
                  <a:pt x="181" y="46"/>
                </a:cubicBezTo>
                <a:cubicBezTo>
                  <a:pt x="181" y="61"/>
                  <a:pt x="181" y="61"/>
                  <a:pt x="181" y="61"/>
                </a:cubicBezTo>
                <a:cubicBezTo>
                  <a:pt x="157" y="61"/>
                  <a:pt x="157" y="61"/>
                  <a:pt x="157" y="61"/>
                </a:cubicBezTo>
                <a:cubicBezTo>
                  <a:pt x="157" y="38"/>
                  <a:pt x="157" y="38"/>
                  <a:pt x="157" y="38"/>
                </a:cubicBezTo>
                <a:cubicBezTo>
                  <a:pt x="175" y="21"/>
                  <a:pt x="175" y="21"/>
                  <a:pt x="175" y="21"/>
                </a:cubicBezTo>
                <a:cubicBezTo>
                  <a:pt x="175" y="21"/>
                  <a:pt x="176" y="21"/>
                  <a:pt x="177" y="21"/>
                </a:cubicBezTo>
                <a:cubicBezTo>
                  <a:pt x="182" y="21"/>
                  <a:pt x="187" y="17"/>
                  <a:pt x="187" y="11"/>
                </a:cubicBezTo>
                <a:cubicBezTo>
                  <a:pt x="187" y="6"/>
                  <a:pt x="182" y="1"/>
                  <a:pt x="177" y="1"/>
                </a:cubicBezTo>
                <a:cubicBezTo>
                  <a:pt x="171" y="1"/>
                  <a:pt x="167" y="6"/>
                  <a:pt x="167" y="11"/>
                </a:cubicBezTo>
                <a:cubicBezTo>
                  <a:pt x="167" y="14"/>
                  <a:pt x="168" y="16"/>
                  <a:pt x="169" y="17"/>
                </a:cubicBezTo>
                <a:cubicBezTo>
                  <a:pt x="151" y="35"/>
                  <a:pt x="151" y="35"/>
                  <a:pt x="151" y="35"/>
                </a:cubicBezTo>
                <a:cubicBezTo>
                  <a:pt x="151" y="61"/>
                  <a:pt x="151" y="61"/>
                  <a:pt x="151" y="61"/>
                </a:cubicBezTo>
                <a:cubicBezTo>
                  <a:pt x="134" y="61"/>
                  <a:pt x="134" y="61"/>
                  <a:pt x="134" y="61"/>
                </a:cubicBezTo>
                <a:cubicBezTo>
                  <a:pt x="134" y="19"/>
                  <a:pt x="134" y="19"/>
                  <a:pt x="134" y="19"/>
                </a:cubicBezTo>
                <a:cubicBezTo>
                  <a:pt x="138" y="17"/>
                  <a:pt x="140" y="14"/>
                  <a:pt x="140" y="10"/>
                </a:cubicBezTo>
                <a:cubicBezTo>
                  <a:pt x="140" y="4"/>
                  <a:pt x="136" y="0"/>
                  <a:pt x="130" y="0"/>
                </a:cubicBezTo>
                <a:cubicBezTo>
                  <a:pt x="125" y="0"/>
                  <a:pt x="120" y="4"/>
                  <a:pt x="120" y="10"/>
                </a:cubicBezTo>
                <a:cubicBezTo>
                  <a:pt x="120" y="14"/>
                  <a:pt x="123" y="18"/>
                  <a:pt x="127" y="19"/>
                </a:cubicBezTo>
                <a:cubicBezTo>
                  <a:pt x="127" y="61"/>
                  <a:pt x="127" y="61"/>
                  <a:pt x="127" y="61"/>
                </a:cubicBezTo>
                <a:cubicBezTo>
                  <a:pt x="111" y="61"/>
                  <a:pt x="111" y="61"/>
                  <a:pt x="111" y="61"/>
                </a:cubicBezTo>
                <a:cubicBezTo>
                  <a:pt x="111" y="41"/>
                  <a:pt x="111" y="41"/>
                  <a:pt x="111" y="41"/>
                </a:cubicBezTo>
                <a:cubicBezTo>
                  <a:pt x="87" y="21"/>
                  <a:pt x="87" y="21"/>
                  <a:pt x="87" y="21"/>
                </a:cubicBezTo>
                <a:cubicBezTo>
                  <a:pt x="87" y="19"/>
                  <a:pt x="87" y="19"/>
                  <a:pt x="87" y="19"/>
                </a:cubicBezTo>
                <a:cubicBezTo>
                  <a:pt x="91" y="17"/>
                  <a:pt x="93" y="14"/>
                  <a:pt x="93" y="10"/>
                </a:cubicBezTo>
                <a:cubicBezTo>
                  <a:pt x="93" y="4"/>
                  <a:pt x="89" y="0"/>
                  <a:pt x="83" y="0"/>
                </a:cubicBezTo>
                <a:cubicBezTo>
                  <a:pt x="78" y="0"/>
                  <a:pt x="73" y="4"/>
                  <a:pt x="73" y="10"/>
                </a:cubicBezTo>
                <a:cubicBezTo>
                  <a:pt x="73" y="14"/>
                  <a:pt x="76" y="18"/>
                  <a:pt x="80" y="19"/>
                </a:cubicBezTo>
                <a:cubicBezTo>
                  <a:pt x="80" y="24"/>
                  <a:pt x="80" y="24"/>
                  <a:pt x="80" y="24"/>
                </a:cubicBezTo>
                <a:cubicBezTo>
                  <a:pt x="104" y="44"/>
                  <a:pt x="104" y="44"/>
                  <a:pt x="104" y="44"/>
                </a:cubicBezTo>
                <a:cubicBezTo>
                  <a:pt x="104" y="61"/>
                  <a:pt x="104" y="61"/>
                  <a:pt x="104" y="61"/>
                </a:cubicBezTo>
                <a:cubicBezTo>
                  <a:pt x="74" y="61"/>
                  <a:pt x="74" y="61"/>
                  <a:pt x="74" y="61"/>
                </a:cubicBezTo>
                <a:cubicBezTo>
                  <a:pt x="74" y="37"/>
                  <a:pt x="74" y="37"/>
                  <a:pt x="74" y="37"/>
                </a:cubicBezTo>
                <a:cubicBezTo>
                  <a:pt x="66" y="30"/>
                  <a:pt x="66" y="30"/>
                  <a:pt x="66" y="30"/>
                </a:cubicBezTo>
                <a:cubicBezTo>
                  <a:pt x="66" y="28"/>
                  <a:pt x="67" y="27"/>
                  <a:pt x="67" y="25"/>
                </a:cubicBezTo>
                <a:cubicBezTo>
                  <a:pt x="67" y="20"/>
                  <a:pt x="62" y="15"/>
                  <a:pt x="57" y="15"/>
                </a:cubicBezTo>
                <a:cubicBezTo>
                  <a:pt x="51" y="15"/>
                  <a:pt x="47" y="20"/>
                  <a:pt x="47" y="25"/>
                </a:cubicBezTo>
                <a:cubicBezTo>
                  <a:pt x="47" y="31"/>
                  <a:pt x="51" y="35"/>
                  <a:pt x="57" y="35"/>
                </a:cubicBezTo>
                <a:cubicBezTo>
                  <a:pt x="58" y="35"/>
                  <a:pt x="60" y="35"/>
                  <a:pt x="61" y="34"/>
                </a:cubicBezTo>
                <a:cubicBezTo>
                  <a:pt x="67" y="40"/>
                  <a:pt x="67" y="40"/>
                  <a:pt x="67" y="40"/>
                </a:cubicBezTo>
                <a:cubicBezTo>
                  <a:pt x="67" y="61"/>
                  <a:pt x="67" y="61"/>
                  <a:pt x="67" y="61"/>
                </a:cubicBezTo>
                <a:cubicBezTo>
                  <a:pt x="64" y="61"/>
                  <a:pt x="64" y="61"/>
                  <a:pt x="64" y="61"/>
                </a:cubicBezTo>
                <a:cubicBezTo>
                  <a:pt x="60" y="61"/>
                  <a:pt x="60" y="61"/>
                  <a:pt x="60" y="61"/>
                </a:cubicBezTo>
                <a:cubicBezTo>
                  <a:pt x="38" y="61"/>
                  <a:pt x="38" y="61"/>
                  <a:pt x="38" y="61"/>
                </a:cubicBezTo>
                <a:cubicBezTo>
                  <a:pt x="32" y="55"/>
                  <a:pt x="32" y="55"/>
                  <a:pt x="32" y="55"/>
                </a:cubicBezTo>
                <a:cubicBezTo>
                  <a:pt x="33" y="53"/>
                  <a:pt x="33" y="51"/>
                  <a:pt x="33" y="50"/>
                </a:cubicBezTo>
                <a:cubicBezTo>
                  <a:pt x="33" y="44"/>
                  <a:pt x="29" y="40"/>
                  <a:pt x="23" y="40"/>
                </a:cubicBezTo>
                <a:cubicBezTo>
                  <a:pt x="18" y="40"/>
                  <a:pt x="13" y="44"/>
                  <a:pt x="13" y="50"/>
                </a:cubicBezTo>
                <a:cubicBezTo>
                  <a:pt x="13" y="55"/>
                  <a:pt x="18" y="60"/>
                  <a:pt x="23" y="60"/>
                </a:cubicBezTo>
                <a:cubicBezTo>
                  <a:pt x="25" y="60"/>
                  <a:pt x="26" y="59"/>
                  <a:pt x="27" y="59"/>
                </a:cubicBezTo>
                <a:cubicBezTo>
                  <a:pt x="35" y="67"/>
                  <a:pt x="35" y="67"/>
                  <a:pt x="35" y="67"/>
                </a:cubicBezTo>
                <a:cubicBezTo>
                  <a:pt x="60" y="67"/>
                  <a:pt x="60" y="67"/>
                  <a:pt x="60" y="67"/>
                </a:cubicBezTo>
                <a:cubicBezTo>
                  <a:pt x="60" y="87"/>
                  <a:pt x="60" y="87"/>
                  <a:pt x="60" y="87"/>
                </a:cubicBezTo>
                <a:cubicBezTo>
                  <a:pt x="20" y="87"/>
                  <a:pt x="20" y="87"/>
                  <a:pt x="20" y="87"/>
                </a:cubicBezTo>
                <a:cubicBezTo>
                  <a:pt x="19" y="83"/>
                  <a:pt x="15" y="80"/>
                  <a:pt x="10" y="80"/>
                </a:cubicBezTo>
                <a:cubicBezTo>
                  <a:pt x="4" y="80"/>
                  <a:pt x="0" y="84"/>
                  <a:pt x="0" y="90"/>
                </a:cubicBezTo>
                <a:cubicBezTo>
                  <a:pt x="0" y="95"/>
                  <a:pt x="4" y="100"/>
                  <a:pt x="10" y="100"/>
                </a:cubicBezTo>
                <a:cubicBezTo>
                  <a:pt x="14" y="100"/>
                  <a:pt x="17" y="97"/>
                  <a:pt x="19" y="94"/>
                </a:cubicBezTo>
                <a:cubicBezTo>
                  <a:pt x="60" y="94"/>
                  <a:pt x="60" y="94"/>
                  <a:pt x="60" y="94"/>
                </a:cubicBezTo>
                <a:cubicBezTo>
                  <a:pt x="60" y="114"/>
                  <a:pt x="60" y="114"/>
                  <a:pt x="60" y="114"/>
                </a:cubicBezTo>
                <a:cubicBezTo>
                  <a:pt x="50" y="114"/>
                  <a:pt x="50" y="114"/>
                  <a:pt x="50" y="114"/>
                </a:cubicBezTo>
                <a:cubicBezTo>
                  <a:pt x="49" y="110"/>
                  <a:pt x="45" y="106"/>
                  <a:pt x="40" y="106"/>
                </a:cubicBezTo>
                <a:cubicBezTo>
                  <a:pt x="34" y="106"/>
                  <a:pt x="30" y="111"/>
                  <a:pt x="30" y="116"/>
                </a:cubicBezTo>
                <a:cubicBezTo>
                  <a:pt x="30" y="122"/>
                  <a:pt x="34" y="126"/>
                  <a:pt x="40" y="126"/>
                </a:cubicBezTo>
                <a:cubicBezTo>
                  <a:pt x="44" y="126"/>
                  <a:pt x="47" y="124"/>
                  <a:pt x="49" y="121"/>
                </a:cubicBezTo>
                <a:cubicBezTo>
                  <a:pt x="60" y="121"/>
                  <a:pt x="60" y="121"/>
                  <a:pt x="60" y="121"/>
                </a:cubicBezTo>
                <a:cubicBezTo>
                  <a:pt x="60" y="138"/>
                  <a:pt x="60" y="138"/>
                  <a:pt x="60" y="138"/>
                </a:cubicBezTo>
                <a:cubicBezTo>
                  <a:pt x="25" y="138"/>
                  <a:pt x="25" y="138"/>
                  <a:pt x="25" y="138"/>
                </a:cubicBezTo>
                <a:cubicBezTo>
                  <a:pt x="19" y="133"/>
                  <a:pt x="19" y="133"/>
                  <a:pt x="19" y="133"/>
                </a:cubicBezTo>
                <a:cubicBezTo>
                  <a:pt x="20" y="132"/>
                  <a:pt x="20" y="131"/>
                  <a:pt x="20" y="129"/>
                </a:cubicBezTo>
                <a:cubicBezTo>
                  <a:pt x="20" y="124"/>
                  <a:pt x="15" y="119"/>
                  <a:pt x="10" y="119"/>
                </a:cubicBezTo>
                <a:cubicBezTo>
                  <a:pt x="4" y="119"/>
                  <a:pt x="0" y="124"/>
                  <a:pt x="0" y="129"/>
                </a:cubicBezTo>
                <a:cubicBezTo>
                  <a:pt x="0" y="135"/>
                  <a:pt x="4" y="139"/>
                  <a:pt x="10" y="139"/>
                </a:cubicBezTo>
                <a:cubicBezTo>
                  <a:pt x="12" y="139"/>
                  <a:pt x="14" y="139"/>
                  <a:pt x="15" y="138"/>
                </a:cubicBezTo>
                <a:cubicBezTo>
                  <a:pt x="22" y="144"/>
                  <a:pt x="22" y="144"/>
                  <a:pt x="22" y="144"/>
                </a:cubicBezTo>
                <a:cubicBezTo>
                  <a:pt x="60" y="144"/>
                  <a:pt x="60" y="144"/>
                  <a:pt x="60" y="144"/>
                </a:cubicBezTo>
                <a:cubicBezTo>
                  <a:pt x="60" y="165"/>
                  <a:pt x="60" y="165"/>
                  <a:pt x="60" y="165"/>
                </a:cubicBezTo>
                <a:cubicBezTo>
                  <a:pt x="22" y="165"/>
                  <a:pt x="22" y="165"/>
                  <a:pt x="22" y="165"/>
                </a:cubicBezTo>
                <a:cubicBezTo>
                  <a:pt x="12" y="175"/>
                  <a:pt x="12" y="175"/>
                  <a:pt x="12" y="175"/>
                </a:cubicBezTo>
                <a:cubicBezTo>
                  <a:pt x="11" y="175"/>
                  <a:pt x="11" y="174"/>
                  <a:pt x="10" y="174"/>
                </a:cubicBezTo>
                <a:cubicBezTo>
                  <a:pt x="4" y="174"/>
                  <a:pt x="0" y="179"/>
                  <a:pt x="0" y="184"/>
                </a:cubicBezTo>
                <a:cubicBezTo>
                  <a:pt x="0" y="190"/>
                  <a:pt x="4" y="194"/>
                  <a:pt x="10" y="194"/>
                </a:cubicBezTo>
                <a:cubicBezTo>
                  <a:pt x="15" y="194"/>
                  <a:pt x="20" y="190"/>
                  <a:pt x="20" y="184"/>
                </a:cubicBezTo>
                <a:cubicBezTo>
                  <a:pt x="20" y="182"/>
                  <a:pt x="19" y="180"/>
                  <a:pt x="18" y="178"/>
                </a:cubicBezTo>
                <a:cubicBezTo>
                  <a:pt x="25" y="171"/>
                  <a:pt x="25" y="171"/>
                  <a:pt x="25" y="171"/>
                </a:cubicBezTo>
                <a:cubicBezTo>
                  <a:pt x="60" y="171"/>
                  <a:pt x="60" y="171"/>
                  <a:pt x="60" y="171"/>
                </a:cubicBezTo>
                <a:cubicBezTo>
                  <a:pt x="60" y="185"/>
                  <a:pt x="60" y="185"/>
                  <a:pt x="60" y="185"/>
                </a:cubicBezTo>
                <a:cubicBezTo>
                  <a:pt x="38" y="185"/>
                  <a:pt x="38" y="185"/>
                  <a:pt x="38" y="185"/>
                </a:cubicBezTo>
                <a:cubicBezTo>
                  <a:pt x="21" y="202"/>
                  <a:pt x="21" y="202"/>
                  <a:pt x="21" y="202"/>
                </a:cubicBezTo>
                <a:cubicBezTo>
                  <a:pt x="20" y="201"/>
                  <a:pt x="19" y="201"/>
                  <a:pt x="18" y="201"/>
                </a:cubicBezTo>
                <a:cubicBezTo>
                  <a:pt x="13" y="201"/>
                  <a:pt x="8" y="206"/>
                  <a:pt x="8" y="211"/>
                </a:cubicBezTo>
                <a:cubicBezTo>
                  <a:pt x="8" y="217"/>
                  <a:pt x="13" y="221"/>
                  <a:pt x="18" y="221"/>
                </a:cubicBezTo>
                <a:cubicBezTo>
                  <a:pt x="24" y="221"/>
                  <a:pt x="28" y="217"/>
                  <a:pt x="28" y="211"/>
                </a:cubicBezTo>
                <a:cubicBezTo>
                  <a:pt x="28" y="209"/>
                  <a:pt x="28" y="207"/>
                  <a:pt x="27" y="206"/>
                </a:cubicBezTo>
                <a:cubicBezTo>
                  <a:pt x="41" y="191"/>
                  <a:pt x="41" y="191"/>
                  <a:pt x="41" y="191"/>
                </a:cubicBezTo>
                <a:cubicBezTo>
                  <a:pt x="60" y="191"/>
                  <a:pt x="60" y="191"/>
                  <a:pt x="60" y="191"/>
                </a:cubicBezTo>
                <a:cubicBezTo>
                  <a:pt x="60" y="198"/>
                  <a:pt x="60" y="198"/>
                  <a:pt x="60" y="198"/>
                </a:cubicBezTo>
                <a:cubicBezTo>
                  <a:pt x="74" y="198"/>
                  <a:pt x="74" y="198"/>
                  <a:pt x="74" y="198"/>
                </a:cubicBezTo>
                <a:cubicBezTo>
                  <a:pt x="74" y="208"/>
                  <a:pt x="74" y="208"/>
                  <a:pt x="74" y="208"/>
                </a:cubicBezTo>
                <a:cubicBezTo>
                  <a:pt x="67" y="214"/>
                  <a:pt x="67" y="214"/>
                  <a:pt x="67" y="214"/>
                </a:cubicBezTo>
                <a:cubicBezTo>
                  <a:pt x="66" y="213"/>
                  <a:pt x="64" y="213"/>
                  <a:pt x="63" y="213"/>
                </a:cubicBezTo>
                <a:cubicBezTo>
                  <a:pt x="57" y="213"/>
                  <a:pt x="53" y="217"/>
                  <a:pt x="53" y="223"/>
                </a:cubicBezTo>
                <a:cubicBezTo>
                  <a:pt x="53" y="228"/>
                  <a:pt x="57" y="233"/>
                  <a:pt x="63" y="233"/>
                </a:cubicBezTo>
                <a:cubicBezTo>
                  <a:pt x="68" y="233"/>
                  <a:pt x="73" y="228"/>
                  <a:pt x="73" y="223"/>
                </a:cubicBezTo>
                <a:cubicBezTo>
                  <a:pt x="73" y="221"/>
                  <a:pt x="72" y="220"/>
                  <a:pt x="72" y="219"/>
                </a:cubicBezTo>
                <a:cubicBezTo>
                  <a:pt x="80" y="211"/>
                  <a:pt x="80" y="211"/>
                  <a:pt x="80" y="211"/>
                </a:cubicBezTo>
                <a:cubicBezTo>
                  <a:pt x="80" y="198"/>
                  <a:pt x="80" y="198"/>
                  <a:pt x="80" y="198"/>
                </a:cubicBezTo>
                <a:cubicBezTo>
                  <a:pt x="104" y="198"/>
                  <a:pt x="104" y="198"/>
                  <a:pt x="104" y="198"/>
                </a:cubicBezTo>
                <a:cubicBezTo>
                  <a:pt x="104" y="221"/>
                  <a:pt x="104" y="221"/>
                  <a:pt x="104" y="221"/>
                </a:cubicBezTo>
                <a:cubicBezTo>
                  <a:pt x="86" y="238"/>
                  <a:pt x="86" y="238"/>
                  <a:pt x="86" y="238"/>
                </a:cubicBezTo>
                <a:cubicBezTo>
                  <a:pt x="85" y="238"/>
                  <a:pt x="84" y="237"/>
                  <a:pt x="83" y="237"/>
                </a:cubicBezTo>
                <a:cubicBezTo>
                  <a:pt x="78" y="237"/>
                  <a:pt x="73" y="242"/>
                  <a:pt x="73" y="247"/>
                </a:cubicBezTo>
                <a:cubicBezTo>
                  <a:pt x="73" y="253"/>
                  <a:pt x="78" y="258"/>
                  <a:pt x="83" y="258"/>
                </a:cubicBezTo>
                <a:cubicBezTo>
                  <a:pt x="89" y="258"/>
                  <a:pt x="93" y="253"/>
                  <a:pt x="93" y="247"/>
                </a:cubicBezTo>
                <a:cubicBezTo>
                  <a:pt x="93" y="246"/>
                  <a:pt x="93" y="244"/>
                  <a:pt x="92" y="242"/>
                </a:cubicBezTo>
                <a:cubicBezTo>
                  <a:pt x="111" y="224"/>
                  <a:pt x="111" y="224"/>
                  <a:pt x="111" y="224"/>
                </a:cubicBezTo>
                <a:cubicBezTo>
                  <a:pt x="111" y="198"/>
                  <a:pt x="111" y="198"/>
                  <a:pt x="111" y="198"/>
                </a:cubicBezTo>
                <a:cubicBezTo>
                  <a:pt x="127" y="198"/>
                  <a:pt x="127" y="198"/>
                  <a:pt x="127" y="198"/>
                </a:cubicBezTo>
                <a:cubicBezTo>
                  <a:pt x="127" y="240"/>
                  <a:pt x="127" y="240"/>
                  <a:pt x="127" y="240"/>
                </a:cubicBezTo>
                <a:cubicBezTo>
                  <a:pt x="123" y="241"/>
                  <a:pt x="120" y="245"/>
                  <a:pt x="120" y="249"/>
                </a:cubicBezTo>
                <a:cubicBezTo>
                  <a:pt x="120" y="255"/>
                  <a:pt x="125" y="259"/>
                  <a:pt x="130" y="259"/>
                </a:cubicBezTo>
                <a:cubicBezTo>
                  <a:pt x="136" y="259"/>
                  <a:pt x="140" y="255"/>
                  <a:pt x="140" y="249"/>
                </a:cubicBezTo>
                <a:cubicBezTo>
                  <a:pt x="140" y="245"/>
                  <a:pt x="138" y="241"/>
                  <a:pt x="134" y="240"/>
                </a:cubicBezTo>
                <a:cubicBezTo>
                  <a:pt x="134" y="198"/>
                  <a:pt x="134" y="198"/>
                  <a:pt x="134" y="198"/>
                </a:cubicBezTo>
                <a:cubicBezTo>
                  <a:pt x="151" y="198"/>
                  <a:pt x="151" y="198"/>
                  <a:pt x="151" y="198"/>
                </a:cubicBezTo>
                <a:cubicBezTo>
                  <a:pt x="151" y="217"/>
                  <a:pt x="151" y="217"/>
                  <a:pt x="151" y="217"/>
                </a:cubicBezTo>
                <a:cubicBezTo>
                  <a:pt x="174" y="237"/>
                  <a:pt x="174" y="237"/>
                  <a:pt x="174" y="237"/>
                </a:cubicBezTo>
                <a:cubicBezTo>
                  <a:pt x="174" y="240"/>
                  <a:pt x="174" y="240"/>
                  <a:pt x="174" y="240"/>
                </a:cubicBezTo>
                <a:cubicBezTo>
                  <a:pt x="170" y="241"/>
                  <a:pt x="167" y="245"/>
                  <a:pt x="167" y="249"/>
                </a:cubicBezTo>
                <a:cubicBezTo>
                  <a:pt x="167" y="255"/>
                  <a:pt x="171" y="259"/>
                  <a:pt x="177" y="259"/>
                </a:cubicBezTo>
                <a:cubicBezTo>
                  <a:pt x="183" y="259"/>
                  <a:pt x="187" y="255"/>
                  <a:pt x="187" y="249"/>
                </a:cubicBezTo>
                <a:cubicBezTo>
                  <a:pt x="187" y="245"/>
                  <a:pt x="185" y="242"/>
                  <a:pt x="181" y="240"/>
                </a:cubicBezTo>
                <a:cubicBezTo>
                  <a:pt x="181" y="234"/>
                  <a:pt x="181" y="234"/>
                  <a:pt x="181" y="234"/>
                </a:cubicBezTo>
                <a:cubicBezTo>
                  <a:pt x="157" y="214"/>
                  <a:pt x="157" y="214"/>
                  <a:pt x="157" y="214"/>
                </a:cubicBezTo>
                <a:cubicBezTo>
                  <a:pt x="157" y="198"/>
                  <a:pt x="157" y="198"/>
                  <a:pt x="157" y="198"/>
                </a:cubicBezTo>
                <a:cubicBezTo>
                  <a:pt x="188" y="198"/>
                  <a:pt x="188" y="198"/>
                  <a:pt x="188" y="198"/>
                </a:cubicBezTo>
                <a:cubicBezTo>
                  <a:pt x="188" y="211"/>
                  <a:pt x="188" y="211"/>
                  <a:pt x="188" y="211"/>
                </a:cubicBezTo>
                <a:cubicBezTo>
                  <a:pt x="195" y="217"/>
                  <a:pt x="195" y="217"/>
                  <a:pt x="195" y="217"/>
                </a:cubicBezTo>
                <a:cubicBezTo>
                  <a:pt x="194" y="219"/>
                  <a:pt x="193" y="221"/>
                  <a:pt x="193" y="223"/>
                </a:cubicBezTo>
                <a:cubicBezTo>
                  <a:pt x="193" y="228"/>
                  <a:pt x="198" y="233"/>
                  <a:pt x="203" y="233"/>
                </a:cubicBezTo>
                <a:cubicBezTo>
                  <a:pt x="209" y="233"/>
                  <a:pt x="213" y="228"/>
                  <a:pt x="213" y="223"/>
                </a:cubicBezTo>
                <a:cubicBezTo>
                  <a:pt x="213" y="217"/>
                  <a:pt x="209" y="213"/>
                  <a:pt x="203" y="213"/>
                </a:cubicBezTo>
                <a:cubicBezTo>
                  <a:pt x="202" y="213"/>
                  <a:pt x="201" y="213"/>
                  <a:pt x="200" y="213"/>
                </a:cubicBezTo>
                <a:cubicBezTo>
                  <a:pt x="194" y="208"/>
                  <a:pt x="194" y="208"/>
                  <a:pt x="194" y="208"/>
                </a:cubicBezTo>
                <a:cubicBezTo>
                  <a:pt x="194" y="198"/>
                  <a:pt x="194" y="198"/>
                  <a:pt x="194" y="198"/>
                </a:cubicBezTo>
                <a:cubicBezTo>
                  <a:pt x="201" y="198"/>
                  <a:pt x="201" y="198"/>
                  <a:pt x="201" y="198"/>
                </a:cubicBezTo>
                <a:cubicBezTo>
                  <a:pt x="201" y="195"/>
                  <a:pt x="201" y="195"/>
                  <a:pt x="201" y="195"/>
                </a:cubicBezTo>
                <a:cubicBezTo>
                  <a:pt x="236" y="195"/>
                  <a:pt x="236" y="195"/>
                  <a:pt x="236" y="195"/>
                </a:cubicBezTo>
                <a:cubicBezTo>
                  <a:pt x="242" y="201"/>
                  <a:pt x="242" y="201"/>
                  <a:pt x="242" y="201"/>
                </a:cubicBezTo>
                <a:cubicBezTo>
                  <a:pt x="241" y="202"/>
                  <a:pt x="240" y="204"/>
                  <a:pt x="240" y="206"/>
                </a:cubicBezTo>
                <a:cubicBezTo>
                  <a:pt x="240" y="211"/>
                  <a:pt x="245" y="216"/>
                  <a:pt x="250" y="216"/>
                </a:cubicBezTo>
                <a:cubicBezTo>
                  <a:pt x="256" y="216"/>
                  <a:pt x="260" y="211"/>
                  <a:pt x="260" y="206"/>
                </a:cubicBezTo>
                <a:cubicBezTo>
                  <a:pt x="260" y="200"/>
                  <a:pt x="256" y="196"/>
                  <a:pt x="250" y="196"/>
                </a:cubicBezTo>
                <a:cubicBezTo>
                  <a:pt x="249" y="196"/>
                  <a:pt x="248" y="196"/>
                  <a:pt x="247" y="196"/>
                </a:cubicBezTo>
                <a:cubicBezTo>
                  <a:pt x="238" y="188"/>
                  <a:pt x="238" y="188"/>
                  <a:pt x="238" y="188"/>
                </a:cubicBezTo>
                <a:cubicBezTo>
                  <a:pt x="201" y="188"/>
                  <a:pt x="201" y="188"/>
                  <a:pt x="201" y="188"/>
                </a:cubicBezTo>
                <a:cubicBezTo>
                  <a:pt x="201" y="168"/>
                  <a:pt x="201" y="168"/>
                  <a:pt x="201" y="168"/>
                </a:cubicBezTo>
                <a:cubicBezTo>
                  <a:pt x="241" y="168"/>
                  <a:pt x="241" y="168"/>
                  <a:pt x="241" y="168"/>
                </a:cubicBezTo>
                <a:cubicBezTo>
                  <a:pt x="241" y="173"/>
                  <a:pt x="246" y="176"/>
                  <a:pt x="250" y="176"/>
                </a:cubicBezTo>
                <a:cubicBezTo>
                  <a:pt x="256" y="176"/>
                  <a:pt x="260" y="171"/>
                  <a:pt x="260" y="166"/>
                </a:cubicBezTo>
                <a:cubicBezTo>
                  <a:pt x="260" y="160"/>
                  <a:pt x="256" y="156"/>
                  <a:pt x="250" y="156"/>
                </a:cubicBezTo>
                <a:cubicBezTo>
                  <a:pt x="247" y="156"/>
                  <a:pt x="243" y="158"/>
                  <a:pt x="242" y="161"/>
                </a:cubicBezTo>
                <a:cubicBezTo>
                  <a:pt x="201" y="161"/>
                  <a:pt x="201" y="161"/>
                  <a:pt x="201" y="161"/>
                </a:cubicBezTo>
                <a:cubicBezTo>
                  <a:pt x="201" y="144"/>
                  <a:pt x="201" y="144"/>
                  <a:pt x="201" y="144"/>
                </a:cubicBezTo>
                <a:cubicBezTo>
                  <a:pt x="222" y="144"/>
                  <a:pt x="222" y="144"/>
                  <a:pt x="222" y="144"/>
                </a:cubicBezTo>
                <a:cubicBezTo>
                  <a:pt x="224" y="147"/>
                  <a:pt x="227" y="149"/>
                  <a:pt x="230" y="149"/>
                </a:cubicBezTo>
                <a:cubicBezTo>
                  <a:pt x="236" y="149"/>
                  <a:pt x="240" y="145"/>
                  <a:pt x="240" y="139"/>
                </a:cubicBezTo>
                <a:cubicBezTo>
                  <a:pt x="240" y="134"/>
                  <a:pt x="236" y="129"/>
                  <a:pt x="230" y="129"/>
                </a:cubicBezTo>
                <a:cubicBezTo>
                  <a:pt x="225" y="129"/>
                  <a:pt x="221" y="133"/>
                  <a:pt x="220" y="138"/>
                </a:cubicBezTo>
                <a:cubicBezTo>
                  <a:pt x="201" y="138"/>
                  <a:pt x="201" y="138"/>
                  <a:pt x="201" y="138"/>
                </a:cubicBezTo>
                <a:cubicBezTo>
                  <a:pt x="201" y="118"/>
                  <a:pt x="201" y="118"/>
                  <a:pt x="201" y="118"/>
                </a:cubicBezTo>
                <a:cubicBezTo>
                  <a:pt x="236" y="118"/>
                  <a:pt x="236" y="118"/>
                  <a:pt x="236" y="118"/>
                </a:cubicBezTo>
                <a:cubicBezTo>
                  <a:pt x="241" y="123"/>
                  <a:pt x="241" y="123"/>
                  <a:pt x="241" y="123"/>
                </a:cubicBezTo>
                <a:cubicBezTo>
                  <a:pt x="241" y="124"/>
                  <a:pt x="240" y="125"/>
                  <a:pt x="240" y="126"/>
                </a:cubicBezTo>
                <a:cubicBezTo>
                  <a:pt x="240" y="132"/>
                  <a:pt x="245" y="136"/>
                  <a:pt x="250" y="136"/>
                </a:cubicBezTo>
                <a:close/>
                <a:moveTo>
                  <a:pt x="250" y="68"/>
                </a:moveTo>
                <a:cubicBezTo>
                  <a:pt x="252" y="68"/>
                  <a:pt x="254" y="69"/>
                  <a:pt x="254" y="71"/>
                </a:cubicBezTo>
                <a:cubicBezTo>
                  <a:pt x="254" y="73"/>
                  <a:pt x="252" y="74"/>
                  <a:pt x="250" y="74"/>
                </a:cubicBezTo>
                <a:cubicBezTo>
                  <a:pt x="249" y="74"/>
                  <a:pt x="247" y="73"/>
                  <a:pt x="247" y="71"/>
                </a:cubicBezTo>
                <a:cubicBezTo>
                  <a:pt x="247" y="69"/>
                  <a:pt x="249" y="68"/>
                  <a:pt x="250" y="68"/>
                </a:cubicBezTo>
                <a:close/>
                <a:moveTo>
                  <a:pt x="242" y="41"/>
                </a:moveTo>
                <a:cubicBezTo>
                  <a:pt x="244" y="41"/>
                  <a:pt x="245" y="42"/>
                  <a:pt x="245" y="44"/>
                </a:cubicBezTo>
                <a:cubicBezTo>
                  <a:pt x="245" y="46"/>
                  <a:pt x="244" y="48"/>
                  <a:pt x="242" y="48"/>
                </a:cubicBezTo>
                <a:cubicBezTo>
                  <a:pt x="240" y="48"/>
                  <a:pt x="239" y="46"/>
                  <a:pt x="239" y="44"/>
                </a:cubicBezTo>
                <a:cubicBezTo>
                  <a:pt x="239" y="42"/>
                  <a:pt x="240" y="41"/>
                  <a:pt x="242" y="41"/>
                </a:cubicBezTo>
                <a:close/>
                <a:moveTo>
                  <a:pt x="194" y="35"/>
                </a:moveTo>
                <a:cubicBezTo>
                  <a:pt x="196" y="35"/>
                  <a:pt x="197" y="36"/>
                  <a:pt x="197" y="38"/>
                </a:cubicBezTo>
                <a:cubicBezTo>
                  <a:pt x="197" y="40"/>
                  <a:pt x="196" y="41"/>
                  <a:pt x="194" y="41"/>
                </a:cubicBezTo>
                <a:cubicBezTo>
                  <a:pt x="192" y="41"/>
                  <a:pt x="191" y="40"/>
                  <a:pt x="191" y="38"/>
                </a:cubicBezTo>
                <a:cubicBezTo>
                  <a:pt x="191" y="36"/>
                  <a:pt x="192" y="35"/>
                  <a:pt x="194" y="35"/>
                </a:cubicBezTo>
                <a:close/>
                <a:moveTo>
                  <a:pt x="177" y="8"/>
                </a:moveTo>
                <a:cubicBezTo>
                  <a:pt x="179" y="8"/>
                  <a:pt x="180" y="9"/>
                  <a:pt x="180" y="11"/>
                </a:cubicBezTo>
                <a:cubicBezTo>
                  <a:pt x="180" y="13"/>
                  <a:pt x="179" y="15"/>
                  <a:pt x="177" y="15"/>
                </a:cubicBezTo>
                <a:cubicBezTo>
                  <a:pt x="175" y="15"/>
                  <a:pt x="174" y="13"/>
                  <a:pt x="174" y="11"/>
                </a:cubicBezTo>
                <a:cubicBezTo>
                  <a:pt x="174" y="9"/>
                  <a:pt x="175" y="8"/>
                  <a:pt x="177" y="8"/>
                </a:cubicBezTo>
                <a:close/>
                <a:moveTo>
                  <a:pt x="130" y="6"/>
                </a:moveTo>
                <a:cubicBezTo>
                  <a:pt x="132" y="6"/>
                  <a:pt x="133" y="8"/>
                  <a:pt x="133" y="10"/>
                </a:cubicBezTo>
                <a:cubicBezTo>
                  <a:pt x="133" y="11"/>
                  <a:pt x="132" y="13"/>
                  <a:pt x="130" y="13"/>
                </a:cubicBezTo>
                <a:cubicBezTo>
                  <a:pt x="128" y="13"/>
                  <a:pt x="127" y="11"/>
                  <a:pt x="127" y="10"/>
                </a:cubicBezTo>
                <a:cubicBezTo>
                  <a:pt x="127" y="8"/>
                  <a:pt x="128" y="6"/>
                  <a:pt x="130" y="6"/>
                </a:cubicBezTo>
                <a:close/>
                <a:moveTo>
                  <a:pt x="83" y="6"/>
                </a:moveTo>
                <a:cubicBezTo>
                  <a:pt x="85" y="6"/>
                  <a:pt x="87" y="8"/>
                  <a:pt x="87" y="10"/>
                </a:cubicBezTo>
                <a:cubicBezTo>
                  <a:pt x="87" y="11"/>
                  <a:pt x="85" y="13"/>
                  <a:pt x="83" y="13"/>
                </a:cubicBezTo>
                <a:cubicBezTo>
                  <a:pt x="81" y="13"/>
                  <a:pt x="80" y="11"/>
                  <a:pt x="80" y="10"/>
                </a:cubicBezTo>
                <a:cubicBezTo>
                  <a:pt x="80" y="8"/>
                  <a:pt x="81" y="6"/>
                  <a:pt x="83" y="6"/>
                </a:cubicBezTo>
                <a:close/>
                <a:moveTo>
                  <a:pt x="57" y="28"/>
                </a:moveTo>
                <a:cubicBezTo>
                  <a:pt x="55" y="28"/>
                  <a:pt x="54" y="27"/>
                  <a:pt x="54" y="25"/>
                </a:cubicBezTo>
                <a:cubicBezTo>
                  <a:pt x="54" y="23"/>
                  <a:pt x="55" y="22"/>
                  <a:pt x="57" y="22"/>
                </a:cubicBezTo>
                <a:cubicBezTo>
                  <a:pt x="59" y="22"/>
                  <a:pt x="60" y="23"/>
                  <a:pt x="60" y="25"/>
                </a:cubicBezTo>
                <a:cubicBezTo>
                  <a:pt x="60" y="27"/>
                  <a:pt x="59" y="28"/>
                  <a:pt x="57" y="28"/>
                </a:cubicBezTo>
                <a:close/>
                <a:moveTo>
                  <a:pt x="20" y="50"/>
                </a:moveTo>
                <a:cubicBezTo>
                  <a:pt x="20" y="48"/>
                  <a:pt x="21" y="46"/>
                  <a:pt x="23" y="46"/>
                </a:cubicBezTo>
                <a:cubicBezTo>
                  <a:pt x="25" y="46"/>
                  <a:pt x="27" y="48"/>
                  <a:pt x="27" y="50"/>
                </a:cubicBezTo>
                <a:cubicBezTo>
                  <a:pt x="27" y="51"/>
                  <a:pt x="25" y="53"/>
                  <a:pt x="23" y="53"/>
                </a:cubicBezTo>
                <a:cubicBezTo>
                  <a:pt x="21" y="53"/>
                  <a:pt x="20" y="51"/>
                  <a:pt x="20" y="50"/>
                </a:cubicBezTo>
                <a:close/>
                <a:moveTo>
                  <a:pt x="10" y="93"/>
                </a:moveTo>
                <a:cubicBezTo>
                  <a:pt x="8" y="93"/>
                  <a:pt x="7" y="91"/>
                  <a:pt x="7" y="90"/>
                </a:cubicBezTo>
                <a:cubicBezTo>
                  <a:pt x="7" y="88"/>
                  <a:pt x="8" y="86"/>
                  <a:pt x="10" y="86"/>
                </a:cubicBezTo>
                <a:cubicBezTo>
                  <a:pt x="12" y="86"/>
                  <a:pt x="13" y="88"/>
                  <a:pt x="13" y="90"/>
                </a:cubicBezTo>
                <a:cubicBezTo>
                  <a:pt x="13" y="91"/>
                  <a:pt x="12" y="93"/>
                  <a:pt x="10" y="93"/>
                </a:cubicBezTo>
                <a:close/>
                <a:moveTo>
                  <a:pt x="40" y="119"/>
                </a:moveTo>
                <a:cubicBezTo>
                  <a:pt x="38" y="119"/>
                  <a:pt x="37" y="118"/>
                  <a:pt x="37" y="116"/>
                </a:cubicBezTo>
                <a:cubicBezTo>
                  <a:pt x="37" y="114"/>
                  <a:pt x="38" y="113"/>
                  <a:pt x="40" y="113"/>
                </a:cubicBezTo>
                <a:cubicBezTo>
                  <a:pt x="42" y="113"/>
                  <a:pt x="43" y="114"/>
                  <a:pt x="43" y="116"/>
                </a:cubicBezTo>
                <a:cubicBezTo>
                  <a:pt x="43" y="118"/>
                  <a:pt x="42" y="119"/>
                  <a:pt x="40" y="119"/>
                </a:cubicBezTo>
                <a:close/>
                <a:moveTo>
                  <a:pt x="10" y="133"/>
                </a:moveTo>
                <a:cubicBezTo>
                  <a:pt x="8" y="133"/>
                  <a:pt x="7" y="131"/>
                  <a:pt x="7" y="129"/>
                </a:cubicBezTo>
                <a:cubicBezTo>
                  <a:pt x="7" y="128"/>
                  <a:pt x="8" y="126"/>
                  <a:pt x="10" y="126"/>
                </a:cubicBezTo>
                <a:cubicBezTo>
                  <a:pt x="12" y="126"/>
                  <a:pt x="13" y="128"/>
                  <a:pt x="13" y="129"/>
                </a:cubicBezTo>
                <a:cubicBezTo>
                  <a:pt x="13" y="131"/>
                  <a:pt x="12" y="133"/>
                  <a:pt x="10" y="133"/>
                </a:cubicBezTo>
                <a:close/>
                <a:moveTo>
                  <a:pt x="10" y="188"/>
                </a:moveTo>
                <a:cubicBezTo>
                  <a:pt x="8" y="188"/>
                  <a:pt x="7" y="186"/>
                  <a:pt x="7" y="184"/>
                </a:cubicBezTo>
                <a:cubicBezTo>
                  <a:pt x="7" y="183"/>
                  <a:pt x="8" y="181"/>
                  <a:pt x="10" y="181"/>
                </a:cubicBezTo>
                <a:cubicBezTo>
                  <a:pt x="12" y="181"/>
                  <a:pt x="13" y="183"/>
                  <a:pt x="13" y="184"/>
                </a:cubicBezTo>
                <a:cubicBezTo>
                  <a:pt x="13" y="186"/>
                  <a:pt x="12" y="188"/>
                  <a:pt x="10" y="188"/>
                </a:cubicBezTo>
                <a:close/>
                <a:moveTo>
                  <a:pt x="18" y="215"/>
                </a:moveTo>
                <a:cubicBezTo>
                  <a:pt x="16" y="215"/>
                  <a:pt x="15" y="213"/>
                  <a:pt x="15" y="211"/>
                </a:cubicBezTo>
                <a:cubicBezTo>
                  <a:pt x="15" y="209"/>
                  <a:pt x="16" y="208"/>
                  <a:pt x="18" y="208"/>
                </a:cubicBezTo>
                <a:cubicBezTo>
                  <a:pt x="20" y="208"/>
                  <a:pt x="22" y="209"/>
                  <a:pt x="22" y="211"/>
                </a:cubicBezTo>
                <a:cubicBezTo>
                  <a:pt x="22" y="213"/>
                  <a:pt x="20" y="215"/>
                  <a:pt x="18" y="215"/>
                </a:cubicBezTo>
                <a:close/>
                <a:moveTo>
                  <a:pt x="63" y="226"/>
                </a:moveTo>
                <a:cubicBezTo>
                  <a:pt x="61" y="226"/>
                  <a:pt x="59" y="224"/>
                  <a:pt x="59" y="223"/>
                </a:cubicBezTo>
                <a:cubicBezTo>
                  <a:pt x="59" y="221"/>
                  <a:pt x="61" y="219"/>
                  <a:pt x="63" y="219"/>
                </a:cubicBezTo>
                <a:cubicBezTo>
                  <a:pt x="64" y="219"/>
                  <a:pt x="66" y="221"/>
                  <a:pt x="66" y="223"/>
                </a:cubicBezTo>
                <a:cubicBezTo>
                  <a:pt x="66" y="224"/>
                  <a:pt x="64" y="226"/>
                  <a:pt x="63" y="226"/>
                </a:cubicBezTo>
                <a:close/>
                <a:moveTo>
                  <a:pt x="83" y="251"/>
                </a:moveTo>
                <a:cubicBezTo>
                  <a:pt x="82" y="251"/>
                  <a:pt x="80" y="249"/>
                  <a:pt x="80" y="247"/>
                </a:cubicBezTo>
                <a:cubicBezTo>
                  <a:pt x="80" y="246"/>
                  <a:pt x="82" y="244"/>
                  <a:pt x="83" y="244"/>
                </a:cubicBezTo>
                <a:cubicBezTo>
                  <a:pt x="85" y="244"/>
                  <a:pt x="87" y="246"/>
                  <a:pt x="87" y="247"/>
                </a:cubicBezTo>
                <a:cubicBezTo>
                  <a:pt x="87" y="249"/>
                  <a:pt x="85" y="251"/>
                  <a:pt x="83" y="251"/>
                </a:cubicBezTo>
                <a:close/>
                <a:moveTo>
                  <a:pt x="130" y="252"/>
                </a:moveTo>
                <a:cubicBezTo>
                  <a:pt x="128" y="252"/>
                  <a:pt x="127" y="251"/>
                  <a:pt x="127" y="249"/>
                </a:cubicBezTo>
                <a:cubicBezTo>
                  <a:pt x="127" y="247"/>
                  <a:pt x="128" y="246"/>
                  <a:pt x="130" y="246"/>
                </a:cubicBezTo>
                <a:cubicBezTo>
                  <a:pt x="132" y="246"/>
                  <a:pt x="134" y="247"/>
                  <a:pt x="134" y="249"/>
                </a:cubicBezTo>
                <a:cubicBezTo>
                  <a:pt x="134" y="251"/>
                  <a:pt x="132" y="252"/>
                  <a:pt x="130" y="252"/>
                </a:cubicBezTo>
                <a:close/>
                <a:moveTo>
                  <a:pt x="177" y="252"/>
                </a:moveTo>
                <a:cubicBezTo>
                  <a:pt x="175" y="252"/>
                  <a:pt x="174" y="251"/>
                  <a:pt x="174" y="249"/>
                </a:cubicBezTo>
                <a:cubicBezTo>
                  <a:pt x="174" y="247"/>
                  <a:pt x="175" y="246"/>
                  <a:pt x="177" y="246"/>
                </a:cubicBezTo>
                <a:cubicBezTo>
                  <a:pt x="179" y="246"/>
                  <a:pt x="180" y="247"/>
                  <a:pt x="180" y="249"/>
                </a:cubicBezTo>
                <a:cubicBezTo>
                  <a:pt x="180" y="251"/>
                  <a:pt x="179" y="252"/>
                  <a:pt x="177" y="252"/>
                </a:cubicBezTo>
                <a:close/>
                <a:moveTo>
                  <a:pt x="207" y="223"/>
                </a:moveTo>
                <a:cubicBezTo>
                  <a:pt x="207" y="224"/>
                  <a:pt x="205" y="226"/>
                  <a:pt x="203" y="226"/>
                </a:cubicBezTo>
                <a:cubicBezTo>
                  <a:pt x="202" y="226"/>
                  <a:pt x="200" y="224"/>
                  <a:pt x="200" y="223"/>
                </a:cubicBezTo>
                <a:cubicBezTo>
                  <a:pt x="200" y="221"/>
                  <a:pt x="202" y="219"/>
                  <a:pt x="203" y="219"/>
                </a:cubicBezTo>
                <a:cubicBezTo>
                  <a:pt x="205" y="219"/>
                  <a:pt x="207" y="221"/>
                  <a:pt x="207" y="223"/>
                </a:cubicBezTo>
                <a:close/>
                <a:moveTo>
                  <a:pt x="254" y="206"/>
                </a:moveTo>
                <a:cubicBezTo>
                  <a:pt x="254" y="208"/>
                  <a:pt x="252" y="209"/>
                  <a:pt x="250" y="209"/>
                </a:cubicBezTo>
                <a:cubicBezTo>
                  <a:pt x="249" y="209"/>
                  <a:pt x="247" y="208"/>
                  <a:pt x="247" y="206"/>
                </a:cubicBezTo>
                <a:cubicBezTo>
                  <a:pt x="247" y="204"/>
                  <a:pt x="249" y="203"/>
                  <a:pt x="250" y="203"/>
                </a:cubicBezTo>
                <a:cubicBezTo>
                  <a:pt x="252" y="203"/>
                  <a:pt x="254" y="204"/>
                  <a:pt x="254" y="206"/>
                </a:cubicBezTo>
                <a:close/>
                <a:moveTo>
                  <a:pt x="250" y="163"/>
                </a:moveTo>
                <a:cubicBezTo>
                  <a:pt x="252" y="163"/>
                  <a:pt x="254" y="164"/>
                  <a:pt x="254" y="166"/>
                </a:cubicBezTo>
                <a:cubicBezTo>
                  <a:pt x="254" y="168"/>
                  <a:pt x="252" y="169"/>
                  <a:pt x="250" y="169"/>
                </a:cubicBezTo>
                <a:cubicBezTo>
                  <a:pt x="249" y="169"/>
                  <a:pt x="247" y="168"/>
                  <a:pt x="247" y="166"/>
                </a:cubicBezTo>
                <a:cubicBezTo>
                  <a:pt x="247" y="164"/>
                  <a:pt x="249" y="163"/>
                  <a:pt x="250" y="163"/>
                </a:cubicBezTo>
                <a:close/>
                <a:moveTo>
                  <a:pt x="230" y="136"/>
                </a:moveTo>
                <a:cubicBezTo>
                  <a:pt x="232" y="136"/>
                  <a:pt x="234" y="138"/>
                  <a:pt x="234" y="139"/>
                </a:cubicBezTo>
                <a:cubicBezTo>
                  <a:pt x="234" y="141"/>
                  <a:pt x="232" y="143"/>
                  <a:pt x="230" y="143"/>
                </a:cubicBezTo>
                <a:cubicBezTo>
                  <a:pt x="228" y="143"/>
                  <a:pt x="227" y="141"/>
                  <a:pt x="227" y="139"/>
                </a:cubicBezTo>
                <a:cubicBezTo>
                  <a:pt x="227" y="138"/>
                  <a:pt x="228" y="136"/>
                  <a:pt x="230" y="136"/>
                </a:cubicBezTo>
                <a:close/>
                <a:moveTo>
                  <a:pt x="194" y="191"/>
                </a:moveTo>
                <a:cubicBezTo>
                  <a:pt x="67" y="191"/>
                  <a:pt x="67" y="191"/>
                  <a:pt x="67" y="191"/>
                </a:cubicBezTo>
                <a:cubicBezTo>
                  <a:pt x="67" y="67"/>
                  <a:pt x="67" y="67"/>
                  <a:pt x="67" y="67"/>
                </a:cubicBezTo>
                <a:cubicBezTo>
                  <a:pt x="194" y="67"/>
                  <a:pt x="194" y="67"/>
                  <a:pt x="194" y="67"/>
                </a:cubicBezTo>
                <a:lnTo>
                  <a:pt x="194" y="191"/>
                </a:lnTo>
                <a:close/>
                <a:moveTo>
                  <a:pt x="254" y="126"/>
                </a:moveTo>
                <a:cubicBezTo>
                  <a:pt x="254" y="128"/>
                  <a:pt x="252" y="129"/>
                  <a:pt x="250" y="129"/>
                </a:cubicBezTo>
                <a:cubicBezTo>
                  <a:pt x="249" y="129"/>
                  <a:pt x="247" y="128"/>
                  <a:pt x="247" y="126"/>
                </a:cubicBezTo>
                <a:cubicBezTo>
                  <a:pt x="247" y="124"/>
                  <a:pt x="249" y="123"/>
                  <a:pt x="250" y="123"/>
                </a:cubicBezTo>
                <a:cubicBezTo>
                  <a:pt x="252" y="123"/>
                  <a:pt x="254" y="124"/>
                  <a:pt x="254" y="126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20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5" name="Freeform 13"/>
          <p:cNvSpPr>
            <a:spLocks noEditPoints="1"/>
          </p:cNvSpPr>
          <p:nvPr/>
        </p:nvSpPr>
        <p:spPr bwMode="auto">
          <a:xfrm>
            <a:off x="10925867" y="1973314"/>
            <a:ext cx="744537" cy="723900"/>
          </a:xfrm>
          <a:custGeom>
            <a:avLst/>
            <a:gdLst>
              <a:gd name="T0" fmla="*/ 110 w 256"/>
              <a:gd name="T1" fmla="*/ 225 h 249"/>
              <a:gd name="T2" fmla="*/ 0 w 256"/>
              <a:gd name="T3" fmla="*/ 230 h 249"/>
              <a:gd name="T4" fmla="*/ 256 w 256"/>
              <a:gd name="T5" fmla="*/ 230 h 249"/>
              <a:gd name="T6" fmla="*/ 248 w 256"/>
              <a:gd name="T7" fmla="*/ 227 h 249"/>
              <a:gd name="T8" fmla="*/ 8 w 256"/>
              <a:gd name="T9" fmla="*/ 227 h 249"/>
              <a:gd name="T10" fmla="*/ 106 w 256"/>
              <a:gd name="T11" fmla="*/ 233 h 249"/>
              <a:gd name="T12" fmla="*/ 248 w 256"/>
              <a:gd name="T13" fmla="*/ 225 h 249"/>
              <a:gd name="T14" fmla="*/ 24 w 256"/>
              <a:gd name="T15" fmla="*/ 209 h 249"/>
              <a:gd name="T16" fmla="*/ 216 w 256"/>
              <a:gd name="T17" fmla="*/ 81 h 249"/>
              <a:gd name="T18" fmla="*/ 224 w 256"/>
              <a:gd name="T19" fmla="*/ 209 h 249"/>
              <a:gd name="T20" fmla="*/ 40 w 256"/>
              <a:gd name="T21" fmla="*/ 89 h 249"/>
              <a:gd name="T22" fmla="*/ 190 w 256"/>
              <a:gd name="T23" fmla="*/ 149 h 249"/>
              <a:gd name="T24" fmla="*/ 194 w 256"/>
              <a:gd name="T25" fmla="*/ 157 h 249"/>
              <a:gd name="T26" fmla="*/ 112 w 256"/>
              <a:gd name="T27" fmla="*/ 183 h 249"/>
              <a:gd name="T28" fmla="*/ 56 w 256"/>
              <a:gd name="T29" fmla="*/ 157 h 249"/>
              <a:gd name="T30" fmla="*/ 80 w 256"/>
              <a:gd name="T31" fmla="*/ 131 h 249"/>
              <a:gd name="T32" fmla="*/ 176 w 256"/>
              <a:gd name="T33" fmla="*/ 163 h 249"/>
              <a:gd name="T34" fmla="*/ 56 w 256"/>
              <a:gd name="T35" fmla="*/ 73 h 249"/>
              <a:gd name="T36" fmla="*/ 63 w 256"/>
              <a:gd name="T37" fmla="*/ 59 h 249"/>
              <a:gd name="T38" fmla="*/ 71 w 256"/>
              <a:gd name="T39" fmla="*/ 37 h 249"/>
              <a:gd name="T40" fmla="*/ 86 w 256"/>
              <a:gd name="T41" fmla="*/ 14 h 249"/>
              <a:gd name="T42" fmla="*/ 104 w 256"/>
              <a:gd name="T43" fmla="*/ 25 h 249"/>
              <a:gd name="T44" fmla="*/ 115 w 256"/>
              <a:gd name="T45" fmla="*/ 4 h 249"/>
              <a:gd name="T46" fmla="*/ 141 w 256"/>
              <a:gd name="T47" fmla="*/ 4 h 249"/>
              <a:gd name="T48" fmla="*/ 152 w 256"/>
              <a:gd name="T49" fmla="*/ 25 h 249"/>
              <a:gd name="T50" fmla="*/ 170 w 256"/>
              <a:gd name="T51" fmla="*/ 14 h 249"/>
              <a:gd name="T52" fmla="*/ 185 w 256"/>
              <a:gd name="T53" fmla="*/ 37 h 249"/>
              <a:gd name="T54" fmla="*/ 193 w 256"/>
              <a:gd name="T55" fmla="*/ 59 h 249"/>
              <a:gd name="T56" fmla="*/ 200 w 256"/>
              <a:gd name="T57" fmla="*/ 73 h 249"/>
              <a:gd name="T58" fmla="*/ 188 w 256"/>
              <a:gd name="T59" fmla="*/ 69 h 249"/>
              <a:gd name="T60" fmla="*/ 169 w 256"/>
              <a:gd name="T61" fmla="*/ 23 h 249"/>
              <a:gd name="T62" fmla="*/ 132 w 256"/>
              <a:gd name="T63" fmla="*/ 9 h 249"/>
              <a:gd name="T64" fmla="*/ 104 w 256"/>
              <a:gd name="T65" fmla="*/ 33 h 249"/>
              <a:gd name="T66" fmla="*/ 88 w 256"/>
              <a:gd name="T67" fmla="*/ 49 h 249"/>
              <a:gd name="T68" fmla="*/ 64 w 256"/>
              <a:gd name="T69" fmla="*/ 73 h 249"/>
              <a:gd name="T70" fmla="*/ 136 w 256"/>
              <a:gd name="T71" fmla="*/ 73 h 249"/>
              <a:gd name="T72" fmla="*/ 112 w 256"/>
              <a:gd name="T73" fmla="*/ 73 h 249"/>
              <a:gd name="T74" fmla="*/ 100 w 256"/>
              <a:gd name="T75" fmla="*/ 73 h 249"/>
              <a:gd name="T76" fmla="*/ 164 w 256"/>
              <a:gd name="T77" fmla="*/ 73 h 249"/>
              <a:gd name="T78" fmla="*/ 40 w 256"/>
              <a:gd name="T79" fmla="*/ 209 h 249"/>
              <a:gd name="T80" fmla="*/ 40 w 256"/>
              <a:gd name="T81" fmla="*/ 97 h 249"/>
              <a:gd name="T82" fmla="*/ 208 w 256"/>
              <a:gd name="T83" fmla="*/ 105 h 249"/>
              <a:gd name="T84" fmla="*/ 48 w 256"/>
              <a:gd name="T85" fmla="*/ 105 h 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56" h="249">
                <a:moveTo>
                  <a:pt x="154" y="217"/>
                </a:moveTo>
                <a:cubicBezTo>
                  <a:pt x="146" y="225"/>
                  <a:pt x="146" y="225"/>
                  <a:pt x="146" y="225"/>
                </a:cubicBezTo>
                <a:cubicBezTo>
                  <a:pt x="110" y="225"/>
                  <a:pt x="110" y="225"/>
                  <a:pt x="110" y="225"/>
                </a:cubicBezTo>
                <a:cubicBezTo>
                  <a:pt x="102" y="217"/>
                  <a:pt x="102" y="217"/>
                  <a:pt x="102" y="217"/>
                </a:cubicBezTo>
                <a:cubicBezTo>
                  <a:pt x="0" y="217"/>
                  <a:pt x="0" y="217"/>
                  <a:pt x="0" y="217"/>
                </a:cubicBezTo>
                <a:cubicBezTo>
                  <a:pt x="0" y="230"/>
                  <a:pt x="0" y="230"/>
                  <a:pt x="0" y="230"/>
                </a:cubicBezTo>
                <a:cubicBezTo>
                  <a:pt x="18" y="249"/>
                  <a:pt x="18" y="249"/>
                  <a:pt x="18" y="249"/>
                </a:cubicBezTo>
                <a:cubicBezTo>
                  <a:pt x="238" y="249"/>
                  <a:pt x="238" y="249"/>
                  <a:pt x="238" y="249"/>
                </a:cubicBezTo>
                <a:cubicBezTo>
                  <a:pt x="256" y="230"/>
                  <a:pt x="256" y="230"/>
                  <a:pt x="256" y="230"/>
                </a:cubicBezTo>
                <a:cubicBezTo>
                  <a:pt x="256" y="217"/>
                  <a:pt x="256" y="217"/>
                  <a:pt x="256" y="217"/>
                </a:cubicBezTo>
                <a:lnTo>
                  <a:pt x="154" y="217"/>
                </a:lnTo>
                <a:close/>
                <a:moveTo>
                  <a:pt x="248" y="227"/>
                </a:moveTo>
                <a:cubicBezTo>
                  <a:pt x="234" y="241"/>
                  <a:pt x="234" y="241"/>
                  <a:pt x="234" y="241"/>
                </a:cubicBezTo>
                <a:cubicBezTo>
                  <a:pt x="22" y="241"/>
                  <a:pt x="22" y="241"/>
                  <a:pt x="22" y="241"/>
                </a:cubicBezTo>
                <a:cubicBezTo>
                  <a:pt x="8" y="227"/>
                  <a:pt x="8" y="227"/>
                  <a:pt x="8" y="227"/>
                </a:cubicBezTo>
                <a:cubicBezTo>
                  <a:pt x="8" y="225"/>
                  <a:pt x="8" y="225"/>
                  <a:pt x="8" y="225"/>
                </a:cubicBezTo>
                <a:cubicBezTo>
                  <a:pt x="98" y="225"/>
                  <a:pt x="98" y="225"/>
                  <a:pt x="98" y="225"/>
                </a:cubicBezTo>
                <a:cubicBezTo>
                  <a:pt x="106" y="233"/>
                  <a:pt x="106" y="233"/>
                  <a:pt x="106" y="233"/>
                </a:cubicBezTo>
                <a:cubicBezTo>
                  <a:pt x="150" y="233"/>
                  <a:pt x="150" y="233"/>
                  <a:pt x="150" y="233"/>
                </a:cubicBezTo>
                <a:cubicBezTo>
                  <a:pt x="158" y="225"/>
                  <a:pt x="158" y="225"/>
                  <a:pt x="158" y="225"/>
                </a:cubicBezTo>
                <a:cubicBezTo>
                  <a:pt x="248" y="225"/>
                  <a:pt x="248" y="225"/>
                  <a:pt x="248" y="225"/>
                </a:cubicBezTo>
                <a:lnTo>
                  <a:pt x="248" y="227"/>
                </a:lnTo>
                <a:close/>
                <a:moveTo>
                  <a:pt x="32" y="209"/>
                </a:moveTo>
                <a:cubicBezTo>
                  <a:pt x="24" y="209"/>
                  <a:pt x="24" y="209"/>
                  <a:pt x="24" y="209"/>
                </a:cubicBezTo>
                <a:cubicBezTo>
                  <a:pt x="24" y="97"/>
                  <a:pt x="24" y="97"/>
                  <a:pt x="24" y="97"/>
                </a:cubicBezTo>
                <a:cubicBezTo>
                  <a:pt x="24" y="88"/>
                  <a:pt x="31" y="81"/>
                  <a:pt x="40" y="81"/>
                </a:cubicBezTo>
                <a:cubicBezTo>
                  <a:pt x="216" y="81"/>
                  <a:pt x="216" y="81"/>
                  <a:pt x="216" y="81"/>
                </a:cubicBezTo>
                <a:cubicBezTo>
                  <a:pt x="225" y="81"/>
                  <a:pt x="232" y="88"/>
                  <a:pt x="232" y="97"/>
                </a:cubicBezTo>
                <a:cubicBezTo>
                  <a:pt x="232" y="209"/>
                  <a:pt x="232" y="209"/>
                  <a:pt x="232" y="209"/>
                </a:cubicBezTo>
                <a:cubicBezTo>
                  <a:pt x="224" y="209"/>
                  <a:pt x="224" y="209"/>
                  <a:pt x="224" y="209"/>
                </a:cubicBezTo>
                <a:cubicBezTo>
                  <a:pt x="224" y="97"/>
                  <a:pt x="224" y="97"/>
                  <a:pt x="224" y="97"/>
                </a:cubicBezTo>
                <a:cubicBezTo>
                  <a:pt x="224" y="92"/>
                  <a:pt x="220" y="89"/>
                  <a:pt x="216" y="89"/>
                </a:cubicBezTo>
                <a:cubicBezTo>
                  <a:pt x="40" y="89"/>
                  <a:pt x="40" y="89"/>
                  <a:pt x="40" y="89"/>
                </a:cubicBezTo>
                <a:cubicBezTo>
                  <a:pt x="36" y="89"/>
                  <a:pt x="32" y="92"/>
                  <a:pt x="32" y="97"/>
                </a:cubicBezTo>
                <a:lnTo>
                  <a:pt x="32" y="209"/>
                </a:lnTo>
                <a:close/>
                <a:moveTo>
                  <a:pt x="190" y="149"/>
                </a:moveTo>
                <a:cubicBezTo>
                  <a:pt x="200" y="149"/>
                  <a:pt x="200" y="149"/>
                  <a:pt x="200" y="149"/>
                </a:cubicBezTo>
                <a:cubicBezTo>
                  <a:pt x="200" y="157"/>
                  <a:pt x="200" y="157"/>
                  <a:pt x="200" y="157"/>
                </a:cubicBezTo>
                <a:cubicBezTo>
                  <a:pt x="194" y="157"/>
                  <a:pt x="194" y="157"/>
                  <a:pt x="194" y="157"/>
                </a:cubicBezTo>
                <a:cubicBezTo>
                  <a:pt x="176" y="175"/>
                  <a:pt x="176" y="175"/>
                  <a:pt x="176" y="175"/>
                </a:cubicBezTo>
                <a:cubicBezTo>
                  <a:pt x="144" y="135"/>
                  <a:pt x="144" y="135"/>
                  <a:pt x="144" y="135"/>
                </a:cubicBezTo>
                <a:cubicBezTo>
                  <a:pt x="112" y="183"/>
                  <a:pt x="112" y="183"/>
                  <a:pt x="112" y="183"/>
                </a:cubicBezTo>
                <a:cubicBezTo>
                  <a:pt x="80" y="143"/>
                  <a:pt x="80" y="143"/>
                  <a:pt x="80" y="143"/>
                </a:cubicBezTo>
                <a:cubicBezTo>
                  <a:pt x="66" y="157"/>
                  <a:pt x="66" y="157"/>
                  <a:pt x="66" y="157"/>
                </a:cubicBezTo>
                <a:cubicBezTo>
                  <a:pt x="56" y="157"/>
                  <a:pt x="56" y="157"/>
                  <a:pt x="56" y="157"/>
                </a:cubicBezTo>
                <a:cubicBezTo>
                  <a:pt x="56" y="149"/>
                  <a:pt x="56" y="149"/>
                  <a:pt x="56" y="149"/>
                </a:cubicBezTo>
                <a:cubicBezTo>
                  <a:pt x="62" y="149"/>
                  <a:pt x="62" y="149"/>
                  <a:pt x="62" y="149"/>
                </a:cubicBezTo>
                <a:cubicBezTo>
                  <a:pt x="80" y="131"/>
                  <a:pt x="80" y="131"/>
                  <a:pt x="80" y="131"/>
                </a:cubicBezTo>
                <a:cubicBezTo>
                  <a:pt x="112" y="170"/>
                  <a:pt x="112" y="170"/>
                  <a:pt x="112" y="170"/>
                </a:cubicBezTo>
                <a:cubicBezTo>
                  <a:pt x="144" y="122"/>
                  <a:pt x="144" y="122"/>
                  <a:pt x="144" y="122"/>
                </a:cubicBezTo>
                <a:cubicBezTo>
                  <a:pt x="176" y="163"/>
                  <a:pt x="176" y="163"/>
                  <a:pt x="176" y="163"/>
                </a:cubicBezTo>
                <a:lnTo>
                  <a:pt x="190" y="149"/>
                </a:lnTo>
                <a:close/>
                <a:moveTo>
                  <a:pt x="64" y="73"/>
                </a:moveTo>
                <a:cubicBezTo>
                  <a:pt x="56" y="73"/>
                  <a:pt x="56" y="73"/>
                  <a:pt x="56" y="73"/>
                </a:cubicBezTo>
                <a:cubicBezTo>
                  <a:pt x="56" y="70"/>
                  <a:pt x="56" y="66"/>
                  <a:pt x="57" y="62"/>
                </a:cubicBezTo>
                <a:cubicBezTo>
                  <a:pt x="57" y="61"/>
                  <a:pt x="58" y="60"/>
                  <a:pt x="59" y="59"/>
                </a:cubicBezTo>
                <a:cubicBezTo>
                  <a:pt x="60" y="59"/>
                  <a:pt x="61" y="59"/>
                  <a:pt x="63" y="59"/>
                </a:cubicBezTo>
                <a:cubicBezTo>
                  <a:pt x="64" y="60"/>
                  <a:pt x="66" y="61"/>
                  <a:pt x="68" y="61"/>
                </a:cubicBezTo>
                <a:cubicBezTo>
                  <a:pt x="75" y="61"/>
                  <a:pt x="80" y="55"/>
                  <a:pt x="80" y="49"/>
                </a:cubicBezTo>
                <a:cubicBezTo>
                  <a:pt x="80" y="43"/>
                  <a:pt x="77" y="39"/>
                  <a:pt x="71" y="37"/>
                </a:cubicBezTo>
                <a:cubicBezTo>
                  <a:pt x="70" y="37"/>
                  <a:pt x="69" y="36"/>
                  <a:pt x="69" y="35"/>
                </a:cubicBezTo>
                <a:cubicBezTo>
                  <a:pt x="68" y="34"/>
                  <a:pt x="69" y="32"/>
                  <a:pt x="69" y="31"/>
                </a:cubicBezTo>
                <a:cubicBezTo>
                  <a:pt x="74" y="24"/>
                  <a:pt x="80" y="19"/>
                  <a:pt x="86" y="14"/>
                </a:cubicBezTo>
                <a:cubicBezTo>
                  <a:pt x="87" y="13"/>
                  <a:pt x="89" y="13"/>
                  <a:pt x="90" y="13"/>
                </a:cubicBezTo>
                <a:cubicBezTo>
                  <a:pt x="91" y="14"/>
                  <a:pt x="92" y="15"/>
                  <a:pt x="93" y="16"/>
                </a:cubicBezTo>
                <a:cubicBezTo>
                  <a:pt x="94" y="21"/>
                  <a:pt x="99" y="25"/>
                  <a:pt x="104" y="25"/>
                </a:cubicBezTo>
                <a:cubicBezTo>
                  <a:pt x="111" y="25"/>
                  <a:pt x="116" y="19"/>
                  <a:pt x="116" y="13"/>
                </a:cubicBezTo>
                <a:cubicBezTo>
                  <a:pt x="116" y="11"/>
                  <a:pt x="116" y="9"/>
                  <a:pt x="115" y="7"/>
                </a:cubicBezTo>
                <a:cubicBezTo>
                  <a:pt x="114" y="6"/>
                  <a:pt x="114" y="5"/>
                  <a:pt x="115" y="4"/>
                </a:cubicBezTo>
                <a:cubicBezTo>
                  <a:pt x="115" y="3"/>
                  <a:pt x="116" y="2"/>
                  <a:pt x="118" y="2"/>
                </a:cubicBezTo>
                <a:cubicBezTo>
                  <a:pt x="125" y="0"/>
                  <a:pt x="131" y="0"/>
                  <a:pt x="138" y="2"/>
                </a:cubicBezTo>
                <a:cubicBezTo>
                  <a:pt x="140" y="2"/>
                  <a:pt x="141" y="3"/>
                  <a:pt x="141" y="4"/>
                </a:cubicBezTo>
                <a:cubicBezTo>
                  <a:pt x="142" y="5"/>
                  <a:pt x="142" y="6"/>
                  <a:pt x="141" y="7"/>
                </a:cubicBezTo>
                <a:cubicBezTo>
                  <a:pt x="140" y="9"/>
                  <a:pt x="140" y="11"/>
                  <a:pt x="140" y="13"/>
                </a:cubicBezTo>
                <a:cubicBezTo>
                  <a:pt x="140" y="19"/>
                  <a:pt x="145" y="25"/>
                  <a:pt x="152" y="25"/>
                </a:cubicBezTo>
                <a:cubicBezTo>
                  <a:pt x="157" y="25"/>
                  <a:pt x="162" y="21"/>
                  <a:pt x="163" y="16"/>
                </a:cubicBezTo>
                <a:cubicBezTo>
                  <a:pt x="164" y="15"/>
                  <a:pt x="165" y="14"/>
                  <a:pt x="166" y="13"/>
                </a:cubicBezTo>
                <a:cubicBezTo>
                  <a:pt x="167" y="13"/>
                  <a:pt x="169" y="13"/>
                  <a:pt x="170" y="14"/>
                </a:cubicBezTo>
                <a:cubicBezTo>
                  <a:pt x="176" y="19"/>
                  <a:pt x="182" y="24"/>
                  <a:pt x="187" y="31"/>
                </a:cubicBezTo>
                <a:cubicBezTo>
                  <a:pt x="187" y="32"/>
                  <a:pt x="188" y="34"/>
                  <a:pt x="187" y="35"/>
                </a:cubicBezTo>
                <a:cubicBezTo>
                  <a:pt x="187" y="36"/>
                  <a:pt x="186" y="37"/>
                  <a:pt x="185" y="37"/>
                </a:cubicBezTo>
                <a:cubicBezTo>
                  <a:pt x="179" y="39"/>
                  <a:pt x="176" y="43"/>
                  <a:pt x="176" y="49"/>
                </a:cubicBezTo>
                <a:cubicBezTo>
                  <a:pt x="176" y="55"/>
                  <a:pt x="181" y="61"/>
                  <a:pt x="188" y="61"/>
                </a:cubicBezTo>
                <a:cubicBezTo>
                  <a:pt x="190" y="61"/>
                  <a:pt x="192" y="60"/>
                  <a:pt x="193" y="59"/>
                </a:cubicBezTo>
                <a:cubicBezTo>
                  <a:pt x="195" y="59"/>
                  <a:pt x="196" y="59"/>
                  <a:pt x="197" y="59"/>
                </a:cubicBezTo>
                <a:cubicBezTo>
                  <a:pt x="198" y="60"/>
                  <a:pt x="199" y="61"/>
                  <a:pt x="199" y="62"/>
                </a:cubicBezTo>
                <a:cubicBezTo>
                  <a:pt x="200" y="66"/>
                  <a:pt x="200" y="70"/>
                  <a:pt x="200" y="73"/>
                </a:cubicBezTo>
                <a:cubicBezTo>
                  <a:pt x="192" y="73"/>
                  <a:pt x="192" y="73"/>
                  <a:pt x="192" y="73"/>
                </a:cubicBezTo>
                <a:cubicBezTo>
                  <a:pt x="192" y="71"/>
                  <a:pt x="192" y="70"/>
                  <a:pt x="192" y="68"/>
                </a:cubicBezTo>
                <a:cubicBezTo>
                  <a:pt x="191" y="69"/>
                  <a:pt x="189" y="69"/>
                  <a:pt x="188" y="69"/>
                </a:cubicBezTo>
                <a:cubicBezTo>
                  <a:pt x="177" y="69"/>
                  <a:pt x="168" y="60"/>
                  <a:pt x="168" y="49"/>
                </a:cubicBezTo>
                <a:cubicBezTo>
                  <a:pt x="168" y="42"/>
                  <a:pt x="172" y="36"/>
                  <a:pt x="177" y="32"/>
                </a:cubicBezTo>
                <a:cubicBezTo>
                  <a:pt x="175" y="29"/>
                  <a:pt x="172" y="26"/>
                  <a:pt x="169" y="23"/>
                </a:cubicBezTo>
                <a:cubicBezTo>
                  <a:pt x="165" y="29"/>
                  <a:pt x="159" y="33"/>
                  <a:pt x="152" y="33"/>
                </a:cubicBezTo>
                <a:cubicBezTo>
                  <a:pt x="141" y="33"/>
                  <a:pt x="132" y="24"/>
                  <a:pt x="132" y="13"/>
                </a:cubicBezTo>
                <a:cubicBezTo>
                  <a:pt x="132" y="11"/>
                  <a:pt x="132" y="10"/>
                  <a:pt x="132" y="9"/>
                </a:cubicBezTo>
                <a:cubicBezTo>
                  <a:pt x="129" y="9"/>
                  <a:pt x="127" y="9"/>
                  <a:pt x="124" y="9"/>
                </a:cubicBezTo>
                <a:cubicBezTo>
                  <a:pt x="124" y="10"/>
                  <a:pt x="124" y="11"/>
                  <a:pt x="124" y="13"/>
                </a:cubicBezTo>
                <a:cubicBezTo>
                  <a:pt x="124" y="24"/>
                  <a:pt x="115" y="33"/>
                  <a:pt x="104" y="33"/>
                </a:cubicBezTo>
                <a:cubicBezTo>
                  <a:pt x="97" y="33"/>
                  <a:pt x="91" y="29"/>
                  <a:pt x="87" y="23"/>
                </a:cubicBezTo>
                <a:cubicBezTo>
                  <a:pt x="84" y="26"/>
                  <a:pt x="81" y="29"/>
                  <a:pt x="79" y="32"/>
                </a:cubicBezTo>
                <a:cubicBezTo>
                  <a:pt x="84" y="36"/>
                  <a:pt x="88" y="42"/>
                  <a:pt x="88" y="49"/>
                </a:cubicBezTo>
                <a:cubicBezTo>
                  <a:pt x="88" y="60"/>
                  <a:pt x="79" y="69"/>
                  <a:pt x="68" y="69"/>
                </a:cubicBezTo>
                <a:cubicBezTo>
                  <a:pt x="67" y="69"/>
                  <a:pt x="65" y="69"/>
                  <a:pt x="64" y="68"/>
                </a:cubicBezTo>
                <a:cubicBezTo>
                  <a:pt x="64" y="70"/>
                  <a:pt x="64" y="71"/>
                  <a:pt x="64" y="73"/>
                </a:cubicBezTo>
                <a:close/>
                <a:moveTo>
                  <a:pt x="128" y="57"/>
                </a:moveTo>
                <a:cubicBezTo>
                  <a:pt x="137" y="57"/>
                  <a:pt x="144" y="64"/>
                  <a:pt x="144" y="73"/>
                </a:cubicBezTo>
                <a:cubicBezTo>
                  <a:pt x="136" y="73"/>
                  <a:pt x="136" y="73"/>
                  <a:pt x="136" y="73"/>
                </a:cubicBezTo>
                <a:cubicBezTo>
                  <a:pt x="136" y="68"/>
                  <a:pt x="132" y="65"/>
                  <a:pt x="128" y="65"/>
                </a:cubicBezTo>
                <a:cubicBezTo>
                  <a:pt x="124" y="65"/>
                  <a:pt x="120" y="68"/>
                  <a:pt x="120" y="73"/>
                </a:cubicBezTo>
                <a:cubicBezTo>
                  <a:pt x="112" y="73"/>
                  <a:pt x="112" y="73"/>
                  <a:pt x="112" y="73"/>
                </a:cubicBezTo>
                <a:cubicBezTo>
                  <a:pt x="112" y="64"/>
                  <a:pt x="119" y="57"/>
                  <a:pt x="128" y="57"/>
                </a:cubicBezTo>
                <a:close/>
                <a:moveTo>
                  <a:pt x="128" y="45"/>
                </a:moveTo>
                <a:cubicBezTo>
                  <a:pt x="113" y="45"/>
                  <a:pt x="100" y="57"/>
                  <a:pt x="100" y="73"/>
                </a:cubicBezTo>
                <a:cubicBezTo>
                  <a:pt x="92" y="73"/>
                  <a:pt x="92" y="73"/>
                  <a:pt x="92" y="73"/>
                </a:cubicBezTo>
                <a:cubicBezTo>
                  <a:pt x="92" y="53"/>
                  <a:pt x="108" y="37"/>
                  <a:pt x="128" y="37"/>
                </a:cubicBezTo>
                <a:cubicBezTo>
                  <a:pt x="148" y="37"/>
                  <a:pt x="164" y="53"/>
                  <a:pt x="164" y="73"/>
                </a:cubicBezTo>
                <a:cubicBezTo>
                  <a:pt x="156" y="73"/>
                  <a:pt x="156" y="73"/>
                  <a:pt x="156" y="73"/>
                </a:cubicBezTo>
                <a:cubicBezTo>
                  <a:pt x="156" y="57"/>
                  <a:pt x="143" y="45"/>
                  <a:pt x="128" y="45"/>
                </a:cubicBezTo>
                <a:close/>
                <a:moveTo>
                  <a:pt x="40" y="209"/>
                </a:moveTo>
                <a:cubicBezTo>
                  <a:pt x="216" y="209"/>
                  <a:pt x="216" y="209"/>
                  <a:pt x="216" y="209"/>
                </a:cubicBezTo>
                <a:cubicBezTo>
                  <a:pt x="216" y="97"/>
                  <a:pt x="216" y="97"/>
                  <a:pt x="216" y="97"/>
                </a:cubicBezTo>
                <a:cubicBezTo>
                  <a:pt x="40" y="97"/>
                  <a:pt x="40" y="97"/>
                  <a:pt x="40" y="97"/>
                </a:cubicBezTo>
                <a:lnTo>
                  <a:pt x="40" y="209"/>
                </a:lnTo>
                <a:close/>
                <a:moveTo>
                  <a:pt x="48" y="105"/>
                </a:moveTo>
                <a:cubicBezTo>
                  <a:pt x="208" y="105"/>
                  <a:pt x="208" y="105"/>
                  <a:pt x="208" y="105"/>
                </a:cubicBezTo>
                <a:cubicBezTo>
                  <a:pt x="208" y="201"/>
                  <a:pt x="208" y="201"/>
                  <a:pt x="208" y="201"/>
                </a:cubicBezTo>
                <a:cubicBezTo>
                  <a:pt x="48" y="201"/>
                  <a:pt x="48" y="201"/>
                  <a:pt x="48" y="201"/>
                </a:cubicBezTo>
                <a:lnTo>
                  <a:pt x="48" y="10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6" name="Rectangle 8"/>
          <p:cNvSpPr/>
          <p:nvPr/>
        </p:nvSpPr>
        <p:spPr>
          <a:xfrm>
            <a:off x="10566495" y="2398558"/>
            <a:ext cx="1463281" cy="9179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 Slab" pitchFamily="2" charset="0"/>
                <a:ea typeface="Roboto Slab" pitchFamily="2" charset="0"/>
                <a:cs typeface="Arial" panose="020B0604020202020204" pitchFamily="34" charset="0"/>
              </a:rPr>
              <a:t>MaxPatrol</a:t>
            </a:r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Slab" pitchFamily="2" charset="0"/>
                <a:ea typeface="Roboto Slab" pitchFamily="2" charset="0"/>
                <a:cs typeface="Arial" panose="020B0604020202020204" pitchFamily="34" charset="0"/>
              </a:rPr>
              <a:t> SIEM</a:t>
            </a:r>
          </a:p>
        </p:txBody>
      </p:sp>
      <p:sp>
        <p:nvSpPr>
          <p:cNvPr id="57" name="Rectangle 11"/>
          <p:cNvSpPr/>
          <p:nvPr/>
        </p:nvSpPr>
        <p:spPr>
          <a:xfrm>
            <a:off x="10461538" y="3843248"/>
            <a:ext cx="1673195" cy="648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 Slab" pitchFamily="2" charset="0"/>
                <a:ea typeface="Roboto Slab" pitchFamily="2" charset="0"/>
                <a:cs typeface="Arial" panose="020B0604020202020204" pitchFamily="34" charset="0"/>
              </a:rPr>
              <a:t>ПТ Ведомственный центр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  <a:latin typeface="Roboto Slab" pitchFamily="2" charset="0"/>
              <a:ea typeface="Roboto Slab" pitchFamily="2" charset="0"/>
              <a:cs typeface="Arial" panose="020B0604020202020204" pitchFamily="34" charset="0"/>
            </a:endParaRPr>
          </a:p>
        </p:txBody>
      </p:sp>
      <p:sp>
        <p:nvSpPr>
          <p:cNvPr id="58" name="Freeform 5"/>
          <p:cNvSpPr>
            <a:spLocks noEditPoints="1"/>
          </p:cNvSpPr>
          <p:nvPr/>
        </p:nvSpPr>
        <p:spPr bwMode="auto">
          <a:xfrm>
            <a:off x="11030499" y="3170512"/>
            <a:ext cx="535272" cy="709130"/>
          </a:xfrm>
          <a:custGeom>
            <a:avLst/>
            <a:gdLst>
              <a:gd name="T0" fmla="*/ 186 w 192"/>
              <a:gd name="T1" fmla="*/ 0 h 256"/>
              <a:gd name="T2" fmla="*/ 139 w 192"/>
              <a:gd name="T3" fmla="*/ 2 h 256"/>
              <a:gd name="T4" fmla="*/ 56 w 192"/>
              <a:gd name="T5" fmla="*/ 0 h 256"/>
              <a:gd name="T6" fmla="*/ 42 w 192"/>
              <a:gd name="T7" fmla="*/ 19 h 256"/>
              <a:gd name="T8" fmla="*/ 2 w 192"/>
              <a:gd name="T9" fmla="*/ 0 h 256"/>
              <a:gd name="T10" fmla="*/ 0 w 192"/>
              <a:gd name="T11" fmla="*/ 184 h 256"/>
              <a:gd name="T12" fmla="*/ 93 w 192"/>
              <a:gd name="T13" fmla="*/ 255 h 256"/>
              <a:gd name="T14" fmla="*/ 98 w 192"/>
              <a:gd name="T15" fmla="*/ 255 h 256"/>
              <a:gd name="T16" fmla="*/ 192 w 192"/>
              <a:gd name="T17" fmla="*/ 184 h 256"/>
              <a:gd name="T18" fmla="*/ 190 w 192"/>
              <a:gd name="T19" fmla="*/ 0 h 256"/>
              <a:gd name="T20" fmla="*/ 133 w 192"/>
              <a:gd name="T21" fmla="*/ 8 h 256"/>
              <a:gd name="T22" fmla="*/ 144 w 192"/>
              <a:gd name="T23" fmla="*/ 44 h 256"/>
              <a:gd name="T24" fmla="*/ 152 w 192"/>
              <a:gd name="T25" fmla="*/ 26 h 256"/>
              <a:gd name="T26" fmla="*/ 168 w 192"/>
              <a:gd name="T27" fmla="*/ 174 h 256"/>
              <a:gd name="T28" fmla="*/ 24 w 192"/>
              <a:gd name="T29" fmla="*/ 174 h 256"/>
              <a:gd name="T30" fmla="*/ 40 w 192"/>
              <a:gd name="T31" fmla="*/ 26 h 256"/>
              <a:gd name="T32" fmla="*/ 48 w 192"/>
              <a:gd name="T33" fmla="*/ 44 h 256"/>
              <a:gd name="T34" fmla="*/ 58 w 192"/>
              <a:gd name="T35" fmla="*/ 8 h 256"/>
              <a:gd name="T36" fmla="*/ 96 w 192"/>
              <a:gd name="T37" fmla="*/ 247 h 256"/>
              <a:gd name="T38" fmla="*/ 8 w 192"/>
              <a:gd name="T39" fmla="*/ 10 h 256"/>
              <a:gd name="T40" fmla="*/ 16 w 192"/>
              <a:gd name="T41" fmla="*/ 176 h 256"/>
              <a:gd name="T42" fmla="*/ 93 w 192"/>
              <a:gd name="T43" fmla="*/ 235 h 256"/>
              <a:gd name="T44" fmla="*/ 98 w 192"/>
              <a:gd name="T45" fmla="*/ 235 h 256"/>
              <a:gd name="T46" fmla="*/ 176 w 192"/>
              <a:gd name="T47" fmla="*/ 176 h 256"/>
              <a:gd name="T48" fmla="*/ 184 w 192"/>
              <a:gd name="T49" fmla="*/ 10 h 256"/>
              <a:gd name="T50" fmla="*/ 40 w 192"/>
              <a:gd name="T51" fmla="*/ 108 h 256"/>
              <a:gd name="T52" fmla="*/ 152 w 192"/>
              <a:gd name="T53" fmla="*/ 108 h 256"/>
              <a:gd name="T54" fmla="*/ 40 w 192"/>
              <a:gd name="T55" fmla="*/ 108 h 256"/>
              <a:gd name="T56" fmla="*/ 60 w 192"/>
              <a:gd name="T57" fmla="*/ 112 h 256"/>
              <a:gd name="T58" fmla="*/ 48 w 192"/>
              <a:gd name="T59" fmla="*/ 112 h 256"/>
              <a:gd name="T60" fmla="*/ 96 w 192"/>
              <a:gd name="T61" fmla="*/ 156 h 256"/>
              <a:gd name="T62" fmla="*/ 104 w 192"/>
              <a:gd name="T63" fmla="*/ 112 h 256"/>
              <a:gd name="T64" fmla="*/ 96 w 192"/>
              <a:gd name="T65" fmla="*/ 60 h 256"/>
              <a:gd name="T66" fmla="*/ 88 w 192"/>
              <a:gd name="T67" fmla="*/ 104 h 256"/>
              <a:gd name="T68" fmla="*/ 112 w 192"/>
              <a:gd name="T69" fmla="*/ 112 h 256"/>
              <a:gd name="T70" fmla="*/ 106 w 192"/>
              <a:gd name="T71" fmla="*/ 152 h 256"/>
              <a:gd name="T72" fmla="*/ 106 w 192"/>
              <a:gd name="T73" fmla="*/ 64 h 256"/>
              <a:gd name="T74" fmla="*/ 112 w 192"/>
              <a:gd name="T75" fmla="*/ 104 h 256"/>
              <a:gd name="T76" fmla="*/ 80 w 192"/>
              <a:gd name="T77" fmla="*/ 104 h 256"/>
              <a:gd name="T78" fmla="*/ 85 w 192"/>
              <a:gd name="T79" fmla="*/ 64 h 256"/>
              <a:gd name="T80" fmla="*/ 85 w 192"/>
              <a:gd name="T81" fmla="*/ 152 h 256"/>
              <a:gd name="T82" fmla="*/ 80 w 192"/>
              <a:gd name="T83" fmla="*/ 112 h 256"/>
              <a:gd name="T84" fmla="*/ 132 w 192"/>
              <a:gd name="T85" fmla="*/ 112 h 256"/>
              <a:gd name="T86" fmla="*/ 120 w 192"/>
              <a:gd name="T87" fmla="*/ 149 h 256"/>
              <a:gd name="T88" fmla="*/ 132 w 192"/>
              <a:gd name="T89" fmla="*/ 104 h 256"/>
              <a:gd name="T90" fmla="*/ 143 w 192"/>
              <a:gd name="T91" fmla="*/ 104 h 256"/>
              <a:gd name="T92" fmla="*/ 60 w 192"/>
              <a:gd name="T93" fmla="*/ 104 h 256"/>
              <a:gd name="T94" fmla="*/ 71 w 192"/>
              <a:gd name="T95" fmla="*/ 67 h 256"/>
              <a:gd name="T96" fmla="*/ 92 w 192"/>
              <a:gd name="T97" fmla="*/ 36 h 256"/>
              <a:gd name="T98" fmla="*/ 100 w 192"/>
              <a:gd name="T99" fmla="*/ 28 h 256"/>
              <a:gd name="T100" fmla="*/ 84 w 192"/>
              <a:gd name="T101" fmla="*/ 36 h 256"/>
              <a:gd name="T102" fmla="*/ 76 w 192"/>
              <a:gd name="T103" fmla="*/ 28 h 256"/>
              <a:gd name="T104" fmla="*/ 84 w 192"/>
              <a:gd name="T105" fmla="*/ 36 h 256"/>
              <a:gd name="T106" fmla="*/ 108 w 192"/>
              <a:gd name="T107" fmla="*/ 36 h 256"/>
              <a:gd name="T108" fmla="*/ 116 w 192"/>
              <a:gd name="T109" fmla="*/ 28 h 256"/>
              <a:gd name="T110" fmla="*/ 92 w 192"/>
              <a:gd name="T111" fmla="*/ 180 h 256"/>
              <a:gd name="T112" fmla="*/ 100 w 192"/>
              <a:gd name="T113" fmla="*/ 188 h 256"/>
              <a:gd name="T114" fmla="*/ 92 w 192"/>
              <a:gd name="T115" fmla="*/ 180 h 256"/>
              <a:gd name="T116" fmla="*/ 84 w 192"/>
              <a:gd name="T117" fmla="*/ 180 h 256"/>
              <a:gd name="T118" fmla="*/ 76 w 192"/>
              <a:gd name="T119" fmla="*/ 188 h 256"/>
              <a:gd name="T120" fmla="*/ 108 w 192"/>
              <a:gd name="T121" fmla="*/ 180 h 256"/>
              <a:gd name="T122" fmla="*/ 116 w 192"/>
              <a:gd name="T123" fmla="*/ 188 h 256"/>
              <a:gd name="T124" fmla="*/ 108 w 192"/>
              <a:gd name="T125" fmla="*/ 18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92" h="256">
                <a:moveTo>
                  <a:pt x="190" y="0"/>
                </a:moveTo>
                <a:cubicBezTo>
                  <a:pt x="189" y="0"/>
                  <a:pt x="187" y="0"/>
                  <a:pt x="186" y="0"/>
                </a:cubicBezTo>
                <a:cubicBezTo>
                  <a:pt x="149" y="19"/>
                  <a:pt x="149" y="19"/>
                  <a:pt x="149" y="19"/>
                </a:cubicBezTo>
                <a:cubicBezTo>
                  <a:pt x="139" y="2"/>
                  <a:pt x="139" y="2"/>
                  <a:pt x="139" y="2"/>
                </a:cubicBezTo>
                <a:cubicBezTo>
                  <a:pt x="138" y="1"/>
                  <a:pt x="137" y="0"/>
                  <a:pt x="136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54" y="0"/>
                  <a:pt x="53" y="1"/>
                  <a:pt x="52" y="2"/>
                </a:cubicBezTo>
                <a:cubicBezTo>
                  <a:pt x="42" y="19"/>
                  <a:pt x="42" y="19"/>
                  <a:pt x="42" y="19"/>
                </a:cubicBezTo>
                <a:cubicBezTo>
                  <a:pt x="5" y="0"/>
                  <a:pt x="5" y="0"/>
                  <a:pt x="5" y="0"/>
                </a:cubicBezTo>
                <a:cubicBezTo>
                  <a:pt x="4" y="0"/>
                  <a:pt x="3" y="0"/>
                  <a:pt x="2" y="0"/>
                </a:cubicBezTo>
                <a:cubicBezTo>
                  <a:pt x="0" y="1"/>
                  <a:pt x="0" y="3"/>
                  <a:pt x="0" y="4"/>
                </a:cubicBezTo>
                <a:cubicBezTo>
                  <a:pt x="0" y="184"/>
                  <a:pt x="0" y="184"/>
                  <a:pt x="0" y="184"/>
                </a:cubicBezTo>
                <a:cubicBezTo>
                  <a:pt x="0" y="185"/>
                  <a:pt x="0" y="186"/>
                  <a:pt x="1" y="187"/>
                </a:cubicBezTo>
                <a:cubicBezTo>
                  <a:pt x="93" y="255"/>
                  <a:pt x="93" y="255"/>
                  <a:pt x="93" y="255"/>
                </a:cubicBezTo>
                <a:cubicBezTo>
                  <a:pt x="94" y="256"/>
                  <a:pt x="95" y="256"/>
                  <a:pt x="96" y="256"/>
                </a:cubicBezTo>
                <a:cubicBezTo>
                  <a:pt x="97" y="256"/>
                  <a:pt x="97" y="256"/>
                  <a:pt x="98" y="255"/>
                </a:cubicBezTo>
                <a:cubicBezTo>
                  <a:pt x="190" y="187"/>
                  <a:pt x="190" y="187"/>
                  <a:pt x="190" y="187"/>
                </a:cubicBezTo>
                <a:cubicBezTo>
                  <a:pt x="191" y="186"/>
                  <a:pt x="192" y="185"/>
                  <a:pt x="192" y="184"/>
                </a:cubicBezTo>
                <a:cubicBezTo>
                  <a:pt x="192" y="4"/>
                  <a:pt x="192" y="4"/>
                  <a:pt x="192" y="4"/>
                </a:cubicBezTo>
                <a:cubicBezTo>
                  <a:pt x="192" y="3"/>
                  <a:pt x="191" y="1"/>
                  <a:pt x="190" y="0"/>
                </a:cubicBezTo>
                <a:close/>
                <a:moveTo>
                  <a:pt x="58" y="8"/>
                </a:moveTo>
                <a:cubicBezTo>
                  <a:pt x="133" y="8"/>
                  <a:pt x="133" y="8"/>
                  <a:pt x="133" y="8"/>
                </a:cubicBezTo>
                <a:cubicBezTo>
                  <a:pt x="144" y="25"/>
                  <a:pt x="144" y="25"/>
                  <a:pt x="144" y="25"/>
                </a:cubicBezTo>
                <a:cubicBezTo>
                  <a:pt x="144" y="44"/>
                  <a:pt x="144" y="44"/>
                  <a:pt x="144" y="44"/>
                </a:cubicBezTo>
                <a:cubicBezTo>
                  <a:pt x="152" y="44"/>
                  <a:pt x="152" y="44"/>
                  <a:pt x="152" y="44"/>
                </a:cubicBezTo>
                <a:cubicBezTo>
                  <a:pt x="152" y="26"/>
                  <a:pt x="152" y="26"/>
                  <a:pt x="152" y="26"/>
                </a:cubicBezTo>
                <a:cubicBezTo>
                  <a:pt x="168" y="18"/>
                  <a:pt x="168" y="18"/>
                  <a:pt x="168" y="18"/>
                </a:cubicBezTo>
                <a:cubicBezTo>
                  <a:pt x="168" y="174"/>
                  <a:pt x="168" y="174"/>
                  <a:pt x="168" y="174"/>
                </a:cubicBezTo>
                <a:cubicBezTo>
                  <a:pt x="96" y="227"/>
                  <a:pt x="96" y="227"/>
                  <a:pt x="96" y="227"/>
                </a:cubicBezTo>
                <a:cubicBezTo>
                  <a:pt x="24" y="174"/>
                  <a:pt x="24" y="174"/>
                  <a:pt x="24" y="174"/>
                </a:cubicBezTo>
                <a:cubicBezTo>
                  <a:pt x="24" y="18"/>
                  <a:pt x="24" y="18"/>
                  <a:pt x="24" y="18"/>
                </a:cubicBezTo>
                <a:cubicBezTo>
                  <a:pt x="40" y="26"/>
                  <a:pt x="40" y="26"/>
                  <a:pt x="40" y="26"/>
                </a:cubicBezTo>
                <a:cubicBezTo>
                  <a:pt x="40" y="44"/>
                  <a:pt x="40" y="44"/>
                  <a:pt x="40" y="44"/>
                </a:cubicBezTo>
                <a:cubicBezTo>
                  <a:pt x="48" y="44"/>
                  <a:pt x="48" y="44"/>
                  <a:pt x="48" y="44"/>
                </a:cubicBezTo>
                <a:cubicBezTo>
                  <a:pt x="48" y="25"/>
                  <a:pt x="48" y="25"/>
                  <a:pt x="48" y="25"/>
                </a:cubicBezTo>
                <a:lnTo>
                  <a:pt x="58" y="8"/>
                </a:lnTo>
                <a:close/>
                <a:moveTo>
                  <a:pt x="184" y="182"/>
                </a:moveTo>
                <a:cubicBezTo>
                  <a:pt x="96" y="247"/>
                  <a:pt x="96" y="247"/>
                  <a:pt x="96" y="247"/>
                </a:cubicBezTo>
                <a:cubicBezTo>
                  <a:pt x="8" y="182"/>
                  <a:pt x="8" y="182"/>
                  <a:pt x="8" y="182"/>
                </a:cubicBezTo>
                <a:cubicBezTo>
                  <a:pt x="8" y="10"/>
                  <a:pt x="8" y="10"/>
                  <a:pt x="8" y="10"/>
                </a:cubicBezTo>
                <a:cubicBezTo>
                  <a:pt x="16" y="14"/>
                  <a:pt x="16" y="14"/>
                  <a:pt x="16" y="14"/>
                </a:cubicBezTo>
                <a:cubicBezTo>
                  <a:pt x="16" y="176"/>
                  <a:pt x="16" y="176"/>
                  <a:pt x="16" y="176"/>
                </a:cubicBezTo>
                <a:cubicBezTo>
                  <a:pt x="16" y="177"/>
                  <a:pt x="16" y="178"/>
                  <a:pt x="17" y="179"/>
                </a:cubicBezTo>
                <a:cubicBezTo>
                  <a:pt x="93" y="235"/>
                  <a:pt x="93" y="235"/>
                  <a:pt x="93" y="235"/>
                </a:cubicBezTo>
                <a:cubicBezTo>
                  <a:pt x="94" y="236"/>
                  <a:pt x="95" y="236"/>
                  <a:pt x="96" y="236"/>
                </a:cubicBezTo>
                <a:cubicBezTo>
                  <a:pt x="97" y="236"/>
                  <a:pt x="97" y="236"/>
                  <a:pt x="98" y="235"/>
                </a:cubicBezTo>
                <a:cubicBezTo>
                  <a:pt x="174" y="179"/>
                  <a:pt x="174" y="179"/>
                  <a:pt x="174" y="179"/>
                </a:cubicBezTo>
                <a:cubicBezTo>
                  <a:pt x="175" y="178"/>
                  <a:pt x="176" y="177"/>
                  <a:pt x="176" y="176"/>
                </a:cubicBezTo>
                <a:cubicBezTo>
                  <a:pt x="176" y="14"/>
                  <a:pt x="176" y="14"/>
                  <a:pt x="176" y="14"/>
                </a:cubicBezTo>
                <a:cubicBezTo>
                  <a:pt x="184" y="10"/>
                  <a:pt x="184" y="10"/>
                  <a:pt x="184" y="10"/>
                </a:cubicBezTo>
                <a:lnTo>
                  <a:pt x="184" y="182"/>
                </a:lnTo>
                <a:close/>
                <a:moveTo>
                  <a:pt x="40" y="108"/>
                </a:moveTo>
                <a:cubicBezTo>
                  <a:pt x="40" y="139"/>
                  <a:pt x="65" y="164"/>
                  <a:pt x="96" y="164"/>
                </a:cubicBezTo>
                <a:cubicBezTo>
                  <a:pt x="127" y="164"/>
                  <a:pt x="152" y="139"/>
                  <a:pt x="152" y="108"/>
                </a:cubicBezTo>
                <a:cubicBezTo>
                  <a:pt x="152" y="77"/>
                  <a:pt x="127" y="52"/>
                  <a:pt x="96" y="52"/>
                </a:cubicBezTo>
                <a:cubicBezTo>
                  <a:pt x="65" y="52"/>
                  <a:pt x="40" y="77"/>
                  <a:pt x="40" y="108"/>
                </a:cubicBezTo>
                <a:close/>
                <a:moveTo>
                  <a:pt x="48" y="112"/>
                </a:moveTo>
                <a:cubicBezTo>
                  <a:pt x="60" y="112"/>
                  <a:pt x="60" y="112"/>
                  <a:pt x="60" y="112"/>
                </a:cubicBezTo>
                <a:cubicBezTo>
                  <a:pt x="60" y="127"/>
                  <a:pt x="65" y="140"/>
                  <a:pt x="71" y="149"/>
                </a:cubicBezTo>
                <a:cubicBezTo>
                  <a:pt x="58" y="141"/>
                  <a:pt x="49" y="128"/>
                  <a:pt x="48" y="112"/>
                </a:cubicBezTo>
                <a:close/>
                <a:moveTo>
                  <a:pt x="104" y="112"/>
                </a:moveTo>
                <a:cubicBezTo>
                  <a:pt x="103" y="137"/>
                  <a:pt x="99" y="153"/>
                  <a:pt x="96" y="156"/>
                </a:cubicBezTo>
                <a:cubicBezTo>
                  <a:pt x="93" y="153"/>
                  <a:pt x="88" y="137"/>
                  <a:pt x="88" y="112"/>
                </a:cubicBezTo>
                <a:lnTo>
                  <a:pt x="104" y="112"/>
                </a:lnTo>
                <a:close/>
                <a:moveTo>
                  <a:pt x="88" y="104"/>
                </a:moveTo>
                <a:cubicBezTo>
                  <a:pt x="88" y="79"/>
                  <a:pt x="93" y="63"/>
                  <a:pt x="96" y="60"/>
                </a:cubicBezTo>
                <a:cubicBezTo>
                  <a:pt x="99" y="63"/>
                  <a:pt x="103" y="79"/>
                  <a:pt x="104" y="104"/>
                </a:cubicBezTo>
                <a:lnTo>
                  <a:pt x="88" y="104"/>
                </a:lnTo>
                <a:close/>
                <a:moveTo>
                  <a:pt x="106" y="152"/>
                </a:moveTo>
                <a:cubicBezTo>
                  <a:pt x="111" y="140"/>
                  <a:pt x="111" y="121"/>
                  <a:pt x="112" y="112"/>
                </a:cubicBezTo>
                <a:cubicBezTo>
                  <a:pt x="124" y="112"/>
                  <a:pt x="124" y="112"/>
                  <a:pt x="124" y="112"/>
                </a:cubicBezTo>
                <a:cubicBezTo>
                  <a:pt x="123" y="130"/>
                  <a:pt x="116" y="145"/>
                  <a:pt x="106" y="152"/>
                </a:cubicBezTo>
                <a:close/>
                <a:moveTo>
                  <a:pt x="112" y="104"/>
                </a:moveTo>
                <a:cubicBezTo>
                  <a:pt x="111" y="95"/>
                  <a:pt x="111" y="76"/>
                  <a:pt x="106" y="64"/>
                </a:cubicBezTo>
                <a:cubicBezTo>
                  <a:pt x="116" y="70"/>
                  <a:pt x="123" y="86"/>
                  <a:pt x="124" y="104"/>
                </a:cubicBezTo>
                <a:lnTo>
                  <a:pt x="112" y="104"/>
                </a:lnTo>
                <a:close/>
                <a:moveTo>
                  <a:pt x="85" y="64"/>
                </a:moveTo>
                <a:cubicBezTo>
                  <a:pt x="81" y="76"/>
                  <a:pt x="80" y="95"/>
                  <a:pt x="80" y="104"/>
                </a:cubicBezTo>
                <a:cubicBezTo>
                  <a:pt x="68" y="104"/>
                  <a:pt x="68" y="104"/>
                  <a:pt x="68" y="104"/>
                </a:cubicBezTo>
                <a:cubicBezTo>
                  <a:pt x="69" y="86"/>
                  <a:pt x="76" y="70"/>
                  <a:pt x="85" y="64"/>
                </a:cubicBezTo>
                <a:close/>
                <a:moveTo>
                  <a:pt x="80" y="112"/>
                </a:moveTo>
                <a:cubicBezTo>
                  <a:pt x="80" y="121"/>
                  <a:pt x="81" y="140"/>
                  <a:pt x="85" y="152"/>
                </a:cubicBezTo>
                <a:cubicBezTo>
                  <a:pt x="76" y="145"/>
                  <a:pt x="69" y="130"/>
                  <a:pt x="68" y="112"/>
                </a:cubicBezTo>
                <a:lnTo>
                  <a:pt x="80" y="112"/>
                </a:lnTo>
                <a:close/>
                <a:moveTo>
                  <a:pt x="120" y="149"/>
                </a:moveTo>
                <a:cubicBezTo>
                  <a:pt x="127" y="140"/>
                  <a:pt x="131" y="127"/>
                  <a:pt x="132" y="112"/>
                </a:cubicBezTo>
                <a:cubicBezTo>
                  <a:pt x="143" y="112"/>
                  <a:pt x="143" y="112"/>
                  <a:pt x="143" y="112"/>
                </a:cubicBezTo>
                <a:cubicBezTo>
                  <a:pt x="142" y="128"/>
                  <a:pt x="133" y="141"/>
                  <a:pt x="120" y="149"/>
                </a:cubicBezTo>
                <a:close/>
                <a:moveTo>
                  <a:pt x="143" y="104"/>
                </a:moveTo>
                <a:cubicBezTo>
                  <a:pt x="132" y="104"/>
                  <a:pt x="132" y="104"/>
                  <a:pt x="132" y="104"/>
                </a:cubicBezTo>
                <a:cubicBezTo>
                  <a:pt x="131" y="89"/>
                  <a:pt x="127" y="76"/>
                  <a:pt x="120" y="67"/>
                </a:cubicBezTo>
                <a:cubicBezTo>
                  <a:pt x="133" y="75"/>
                  <a:pt x="142" y="88"/>
                  <a:pt x="143" y="104"/>
                </a:cubicBezTo>
                <a:close/>
                <a:moveTo>
                  <a:pt x="71" y="67"/>
                </a:moveTo>
                <a:cubicBezTo>
                  <a:pt x="65" y="76"/>
                  <a:pt x="60" y="89"/>
                  <a:pt x="60" y="104"/>
                </a:cubicBezTo>
                <a:cubicBezTo>
                  <a:pt x="48" y="104"/>
                  <a:pt x="48" y="104"/>
                  <a:pt x="48" y="104"/>
                </a:cubicBezTo>
                <a:cubicBezTo>
                  <a:pt x="49" y="88"/>
                  <a:pt x="58" y="75"/>
                  <a:pt x="71" y="67"/>
                </a:cubicBezTo>
                <a:close/>
                <a:moveTo>
                  <a:pt x="100" y="36"/>
                </a:moveTo>
                <a:cubicBezTo>
                  <a:pt x="92" y="36"/>
                  <a:pt x="92" y="36"/>
                  <a:pt x="92" y="36"/>
                </a:cubicBezTo>
                <a:cubicBezTo>
                  <a:pt x="92" y="28"/>
                  <a:pt x="92" y="28"/>
                  <a:pt x="92" y="28"/>
                </a:cubicBezTo>
                <a:cubicBezTo>
                  <a:pt x="100" y="28"/>
                  <a:pt x="100" y="28"/>
                  <a:pt x="100" y="28"/>
                </a:cubicBezTo>
                <a:lnTo>
                  <a:pt x="100" y="36"/>
                </a:lnTo>
                <a:close/>
                <a:moveTo>
                  <a:pt x="84" y="36"/>
                </a:moveTo>
                <a:cubicBezTo>
                  <a:pt x="76" y="36"/>
                  <a:pt x="76" y="36"/>
                  <a:pt x="76" y="36"/>
                </a:cubicBezTo>
                <a:cubicBezTo>
                  <a:pt x="76" y="28"/>
                  <a:pt x="76" y="28"/>
                  <a:pt x="76" y="28"/>
                </a:cubicBezTo>
                <a:cubicBezTo>
                  <a:pt x="84" y="28"/>
                  <a:pt x="84" y="28"/>
                  <a:pt x="84" y="28"/>
                </a:cubicBezTo>
                <a:lnTo>
                  <a:pt x="84" y="36"/>
                </a:lnTo>
                <a:close/>
                <a:moveTo>
                  <a:pt x="116" y="36"/>
                </a:moveTo>
                <a:cubicBezTo>
                  <a:pt x="108" y="36"/>
                  <a:pt x="108" y="36"/>
                  <a:pt x="108" y="36"/>
                </a:cubicBezTo>
                <a:cubicBezTo>
                  <a:pt x="108" y="28"/>
                  <a:pt x="108" y="28"/>
                  <a:pt x="108" y="28"/>
                </a:cubicBezTo>
                <a:cubicBezTo>
                  <a:pt x="116" y="28"/>
                  <a:pt x="116" y="28"/>
                  <a:pt x="116" y="28"/>
                </a:cubicBezTo>
                <a:lnTo>
                  <a:pt x="116" y="36"/>
                </a:lnTo>
                <a:close/>
                <a:moveTo>
                  <a:pt x="92" y="180"/>
                </a:moveTo>
                <a:cubicBezTo>
                  <a:pt x="100" y="180"/>
                  <a:pt x="100" y="180"/>
                  <a:pt x="100" y="180"/>
                </a:cubicBezTo>
                <a:cubicBezTo>
                  <a:pt x="100" y="188"/>
                  <a:pt x="100" y="188"/>
                  <a:pt x="100" y="188"/>
                </a:cubicBezTo>
                <a:cubicBezTo>
                  <a:pt x="92" y="188"/>
                  <a:pt x="92" y="188"/>
                  <a:pt x="92" y="188"/>
                </a:cubicBezTo>
                <a:lnTo>
                  <a:pt x="92" y="180"/>
                </a:lnTo>
                <a:close/>
                <a:moveTo>
                  <a:pt x="76" y="180"/>
                </a:moveTo>
                <a:cubicBezTo>
                  <a:pt x="84" y="180"/>
                  <a:pt x="84" y="180"/>
                  <a:pt x="84" y="180"/>
                </a:cubicBezTo>
                <a:cubicBezTo>
                  <a:pt x="84" y="188"/>
                  <a:pt x="84" y="188"/>
                  <a:pt x="84" y="188"/>
                </a:cubicBezTo>
                <a:cubicBezTo>
                  <a:pt x="76" y="188"/>
                  <a:pt x="76" y="188"/>
                  <a:pt x="76" y="188"/>
                </a:cubicBezTo>
                <a:lnTo>
                  <a:pt x="76" y="180"/>
                </a:lnTo>
                <a:close/>
                <a:moveTo>
                  <a:pt x="108" y="180"/>
                </a:moveTo>
                <a:cubicBezTo>
                  <a:pt x="116" y="180"/>
                  <a:pt x="116" y="180"/>
                  <a:pt x="116" y="180"/>
                </a:cubicBezTo>
                <a:cubicBezTo>
                  <a:pt x="116" y="188"/>
                  <a:pt x="116" y="188"/>
                  <a:pt x="116" y="188"/>
                </a:cubicBezTo>
                <a:cubicBezTo>
                  <a:pt x="108" y="188"/>
                  <a:pt x="108" y="188"/>
                  <a:pt x="108" y="188"/>
                </a:cubicBezTo>
                <a:lnTo>
                  <a:pt x="108" y="18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224719" y="3315739"/>
            <a:ext cx="2317427" cy="604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lnSpc>
                <a:spcPct val="90000"/>
              </a:lnSpc>
              <a:spcAft>
                <a:spcPts val="800"/>
              </a:spcAft>
              <a:buClr>
                <a:srgbClr val="C00000"/>
              </a:buClr>
              <a:defRPr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Выявление уязвимостей </a:t>
            </a:r>
          </a:p>
          <a:p>
            <a:pPr algn="r"/>
            <a:endParaRPr lang="ru-RU" sz="140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307036" y="5096993"/>
            <a:ext cx="3449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Обнаружение атак</a:t>
            </a:r>
          </a:p>
          <a:p>
            <a:pPr algn="ctr"/>
            <a:endParaRPr lang="ru-RU" sz="1400" dirty="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168526" y="4431824"/>
            <a:ext cx="3171298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Aft>
                <a:spcPts val="800"/>
              </a:spcAft>
              <a:buClr>
                <a:srgbClr val="C00000"/>
              </a:buClr>
              <a:defRPr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Анализ результатов</a:t>
            </a:r>
            <a:endParaRPr lang="ru-RU" sz="1400" strike="sngStrike" dirty="0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154316" y="3210186"/>
            <a:ext cx="1910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Рекомендации</a:t>
            </a:r>
          </a:p>
          <a:p>
            <a:pPr algn="ctr"/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ФСБ России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4414197" y="1394782"/>
            <a:ext cx="3325281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Aft>
                <a:spcPts val="800"/>
              </a:spcAft>
              <a:buClr>
                <a:srgbClr val="C00000"/>
              </a:buClr>
              <a:defRPr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Повышение осведомленности персонала и пользователей</a:t>
            </a:r>
          </a:p>
        </p:txBody>
      </p:sp>
      <p:sp>
        <p:nvSpPr>
          <p:cNvPr id="66" name="Овал 65"/>
          <p:cNvSpPr/>
          <p:nvPr/>
        </p:nvSpPr>
        <p:spPr>
          <a:xfrm rot="6932660">
            <a:off x="6032470" y="1958684"/>
            <a:ext cx="102919" cy="102919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8" name="Овал 67"/>
          <p:cNvSpPr/>
          <p:nvPr/>
        </p:nvSpPr>
        <p:spPr>
          <a:xfrm rot="6932660">
            <a:off x="6941432" y="2260320"/>
            <a:ext cx="102919" cy="102919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9" name="Овал 68"/>
          <p:cNvSpPr/>
          <p:nvPr/>
        </p:nvSpPr>
        <p:spPr>
          <a:xfrm rot="6932660">
            <a:off x="7336998" y="2725521"/>
            <a:ext cx="102919" cy="102919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6" name="Овал 95"/>
          <p:cNvSpPr/>
          <p:nvPr/>
        </p:nvSpPr>
        <p:spPr>
          <a:xfrm rot="6932660">
            <a:off x="7011468" y="4532535"/>
            <a:ext cx="102919" cy="102919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7" name="Овал 96"/>
          <p:cNvSpPr/>
          <p:nvPr/>
        </p:nvSpPr>
        <p:spPr>
          <a:xfrm rot="6932660">
            <a:off x="7497243" y="3190722"/>
            <a:ext cx="102919" cy="102919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8" name="Овал 97"/>
          <p:cNvSpPr/>
          <p:nvPr/>
        </p:nvSpPr>
        <p:spPr>
          <a:xfrm rot="6932660">
            <a:off x="7505648" y="3665448"/>
            <a:ext cx="102919" cy="102919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9" name="Овал 98"/>
          <p:cNvSpPr/>
          <p:nvPr/>
        </p:nvSpPr>
        <p:spPr>
          <a:xfrm rot="6932660">
            <a:off x="7344283" y="4121124"/>
            <a:ext cx="102919" cy="102919"/>
          </a:xfrm>
          <a:prstGeom prst="ellipse">
            <a:avLst/>
          </a:prstGeom>
          <a:solidFill>
            <a:srgbClr val="00B050"/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7066757" y="1945324"/>
            <a:ext cx="2379177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buClr>
                <a:srgbClr val="C00000"/>
              </a:buClr>
              <a:defRPr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Анализ данных </a:t>
            </a:r>
          </a:p>
          <a:p>
            <a:pPr lvl="0">
              <a:lnSpc>
                <a:spcPct val="90000"/>
              </a:lnSpc>
              <a:buClr>
                <a:srgbClr val="C00000"/>
              </a:buClr>
              <a:defRPr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о событиях безопасности</a:t>
            </a:r>
          </a:p>
        </p:txBody>
      </p:sp>
      <p:sp>
        <p:nvSpPr>
          <p:cNvPr id="101" name="Прямоугольник 100"/>
          <p:cNvSpPr/>
          <p:nvPr/>
        </p:nvSpPr>
        <p:spPr>
          <a:xfrm>
            <a:off x="7452916" y="2424799"/>
            <a:ext cx="1776448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buClr>
                <a:srgbClr val="C00000"/>
              </a:buClr>
              <a:defRPr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Прием сообщений </a:t>
            </a:r>
          </a:p>
          <a:p>
            <a:pPr lvl="0">
              <a:lnSpc>
                <a:spcPct val="90000"/>
              </a:lnSpc>
              <a:buClr>
                <a:srgbClr val="C00000"/>
              </a:buClr>
              <a:defRPr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об инцидентах</a:t>
            </a:r>
          </a:p>
        </p:txBody>
      </p:sp>
      <p:sp>
        <p:nvSpPr>
          <p:cNvPr id="102" name="Прямоугольник 101"/>
          <p:cNvSpPr/>
          <p:nvPr/>
        </p:nvSpPr>
        <p:spPr>
          <a:xfrm>
            <a:off x="7645503" y="3058978"/>
            <a:ext cx="2334293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Aft>
                <a:spcPts val="800"/>
              </a:spcAft>
              <a:buClr>
                <a:srgbClr val="C00000"/>
              </a:buClr>
              <a:defRPr/>
            </a:pP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Регистрация инцидентов</a:t>
            </a:r>
          </a:p>
        </p:txBody>
      </p:sp>
      <p:sp>
        <p:nvSpPr>
          <p:cNvPr id="103" name="Прямоугольник 102"/>
          <p:cNvSpPr/>
          <p:nvPr/>
        </p:nvSpPr>
        <p:spPr>
          <a:xfrm>
            <a:off x="7625727" y="3584455"/>
            <a:ext cx="2667718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buClr>
                <a:srgbClr val="C00000"/>
              </a:buClr>
              <a:defRPr/>
            </a:pPr>
            <a:r>
              <a:rPr lang="ru-RU" sz="1400" dirty="0">
                <a:solidFill>
                  <a:srgbClr val="E7E6E6">
                    <a:lumMod val="10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Реагирование на инциденты </a:t>
            </a:r>
          </a:p>
        </p:txBody>
      </p:sp>
      <p:sp>
        <p:nvSpPr>
          <p:cNvPr id="104" name="Прямоугольник 103"/>
          <p:cNvSpPr/>
          <p:nvPr/>
        </p:nvSpPr>
        <p:spPr>
          <a:xfrm>
            <a:off x="7474818" y="4086135"/>
            <a:ext cx="2558714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Aft>
                <a:spcPts val="800"/>
              </a:spcAft>
              <a:buClr>
                <a:srgbClr val="C00000"/>
              </a:buClr>
              <a:defRPr/>
            </a:pPr>
            <a:r>
              <a:rPr lang="ru-RU" sz="1400" dirty="0">
                <a:solidFill>
                  <a:srgbClr val="E7E6E6">
                    <a:lumMod val="10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Расследование инцидентов</a:t>
            </a:r>
          </a:p>
        </p:txBody>
      </p:sp>
      <p:sp>
        <p:nvSpPr>
          <p:cNvPr id="105" name="Овал 104"/>
          <p:cNvSpPr/>
          <p:nvPr/>
        </p:nvSpPr>
        <p:spPr>
          <a:xfrm rot="6932660">
            <a:off x="4723741" y="2806060"/>
            <a:ext cx="102919" cy="102919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6" name="Овал 105"/>
          <p:cNvSpPr/>
          <p:nvPr/>
        </p:nvSpPr>
        <p:spPr>
          <a:xfrm rot="6932660">
            <a:off x="4590391" y="3423024"/>
            <a:ext cx="102919" cy="102919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7" name="Овал 106"/>
          <p:cNvSpPr/>
          <p:nvPr/>
        </p:nvSpPr>
        <p:spPr>
          <a:xfrm rot="6932660">
            <a:off x="4714640" y="4030490"/>
            <a:ext cx="102919" cy="102919"/>
          </a:xfrm>
          <a:prstGeom prst="ellipse">
            <a:avLst/>
          </a:prstGeom>
          <a:solidFill>
            <a:srgbClr val="CC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3103533" y="2642551"/>
            <a:ext cx="1659429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lnSpc>
                <a:spcPct val="90000"/>
              </a:lnSpc>
              <a:spcAft>
                <a:spcPts val="800"/>
              </a:spcAft>
              <a:buClr>
                <a:srgbClr val="C00000"/>
              </a:buClr>
              <a:defRPr/>
            </a:pPr>
            <a:r>
              <a:rPr lang="ru-RU" sz="1400" dirty="0">
                <a:solidFill>
                  <a:srgbClr val="E7E6E6">
                    <a:lumMod val="10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Инвентаризация </a:t>
            </a:r>
          </a:p>
        </p:txBody>
      </p:sp>
      <p:sp>
        <p:nvSpPr>
          <p:cNvPr id="109" name="Прямоугольник 108"/>
          <p:cNvSpPr/>
          <p:nvPr/>
        </p:nvSpPr>
        <p:spPr>
          <a:xfrm>
            <a:off x="3407162" y="3954595"/>
            <a:ext cx="1301959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lnSpc>
                <a:spcPct val="90000"/>
              </a:lnSpc>
              <a:spcAft>
                <a:spcPts val="800"/>
              </a:spcAft>
              <a:buClr>
                <a:srgbClr val="C00000"/>
              </a:buClr>
              <a:defRPr/>
            </a:pPr>
            <a:r>
              <a:rPr lang="ru-RU" sz="1400" dirty="0">
                <a:solidFill>
                  <a:srgbClr val="E7E6E6">
                    <a:lumMod val="10000"/>
                  </a:srgb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rPr>
              <a:t>Анализ угроз</a:t>
            </a:r>
            <a:endParaRPr lang="en-US" sz="1400" dirty="0">
              <a:solidFill>
                <a:srgbClr val="E7E6E6">
                  <a:lumMod val="10000"/>
                </a:srgbClr>
              </a:solidFill>
              <a:latin typeface="Roboto" panose="02000000000000000000" pitchFamily="2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70" name="Заголовок 2"/>
          <p:cNvSpPr>
            <a:spLocks noGrp="1"/>
          </p:cNvSpPr>
          <p:nvPr/>
        </p:nvSpPr>
        <p:spPr>
          <a:xfrm>
            <a:off x="302638" y="277901"/>
            <a:ext cx="7214127" cy="395137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3"/>
          </p:nvPr>
        </p:nvSpPr>
        <p:spPr>
          <a:xfrm>
            <a:off x="695323" y="387350"/>
            <a:ext cx="8432893" cy="515938"/>
          </a:xfrm>
        </p:spPr>
      </p:sp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ГосСОПКА: </a:t>
            </a:r>
            <a:r>
              <a:rPr lang="ru-RU" dirty="0" err="1"/>
              <a:t>метод.рекомендации</a:t>
            </a:r>
            <a:r>
              <a:rPr lang="ru-RU" dirty="0"/>
              <a:t> ФСБ России</a:t>
            </a:r>
          </a:p>
        </p:txBody>
      </p:sp>
      <p:sp>
        <p:nvSpPr>
          <p:cNvPr id="71" name="Овал 70"/>
          <p:cNvSpPr/>
          <p:nvPr/>
        </p:nvSpPr>
        <p:spPr>
          <a:xfrm rot="6932660">
            <a:off x="6032470" y="4888245"/>
            <a:ext cx="102919" cy="102919"/>
          </a:xfrm>
          <a:prstGeom prst="ellipse">
            <a:avLst/>
          </a:prstGeom>
          <a:solidFill>
            <a:srgbClr val="FFC000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317936"/>
      </p:ext>
    </p:extLst>
  </p:cSld>
  <p:clrMapOvr>
    <a:masterClrMapping/>
  </p:clrMapOvr>
</p:sld>
</file>

<file path=ppt/theme/theme1.xml><?xml version="1.0" encoding="utf-8"?>
<a:theme xmlns:a="http://schemas.openxmlformats.org/drawingml/2006/main" name="PT_Body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Корпоративный.potx" id="{69CFABA6-F202-40EE-BD67-FD015A6AC86A}" vid="{7B25E2F7-0074-4559-857B-99AE2F278E5A}"/>
    </a:ext>
  </a:extLst>
</a:theme>
</file>

<file path=ppt/theme/theme2.xml><?xml version="1.0" encoding="utf-8"?>
<a:theme xmlns:a="http://schemas.openxmlformats.org/drawingml/2006/main" name="1_PT_Body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2987</TotalTime>
  <Words>1604</Words>
  <Application>Microsoft Office PowerPoint</Application>
  <PresentationFormat>Широкоэкранный</PresentationFormat>
  <Paragraphs>258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15</vt:i4>
      </vt:variant>
    </vt:vector>
  </HeadingPairs>
  <TitlesOfParts>
    <vt:vector size="27" baseType="lpstr">
      <vt:lpstr>Arial</vt:lpstr>
      <vt:lpstr>Arial Black</vt:lpstr>
      <vt:lpstr>Calibri</vt:lpstr>
      <vt:lpstr>Calibri Light</vt:lpstr>
      <vt:lpstr>Roboto</vt:lpstr>
      <vt:lpstr>Roboto Medium</vt:lpstr>
      <vt:lpstr>Roboto Slab</vt:lpstr>
      <vt:lpstr>Times New Roman</vt:lpstr>
      <vt:lpstr>Wingdings</vt:lpstr>
      <vt:lpstr>PT_Body</vt:lpstr>
      <vt:lpstr>1_PT_Body</vt:lpstr>
      <vt:lpstr>Тема Office</vt:lpstr>
      <vt:lpstr>Презентация PowerPoint</vt:lpstr>
      <vt:lpstr>Обеспечиваем практическую кибербезопасность бизнеса</vt:lpstr>
      <vt:lpstr>Продуктовое портфолио</vt:lpstr>
      <vt:lpstr>Positive Hack Days</vt:lpstr>
      <vt:lpstr>Обладаем экспертизой во всех областях кибербезопасности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Особенности атак на АСУ ТП</vt:lpstr>
      <vt:lpstr>Наши исследования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Yuliya Valuyskaya</dc:creator>
  <cp:lastModifiedBy>Yuliya Valuyskaya</cp:lastModifiedBy>
  <cp:revision>27</cp:revision>
  <dcterms:created xsi:type="dcterms:W3CDTF">2019-10-23T07:39:42Z</dcterms:created>
  <dcterms:modified xsi:type="dcterms:W3CDTF">2019-11-07T07:38:09Z</dcterms:modified>
</cp:coreProperties>
</file>