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  <p:sldMasterId id="2147483653" r:id="rId2"/>
    <p:sldMasterId id="2147483722" r:id="rId3"/>
    <p:sldMasterId id="2147483743" r:id="rId4"/>
    <p:sldMasterId id="2147483764" r:id="rId5"/>
    <p:sldMasterId id="2147483771" r:id="rId6"/>
  </p:sldMasterIdLst>
  <p:notesMasterIdLst>
    <p:notesMasterId r:id="rId24"/>
  </p:notesMasterIdLst>
  <p:handoutMasterIdLst>
    <p:handoutMasterId r:id="rId25"/>
  </p:handoutMasterIdLst>
  <p:sldIdLst>
    <p:sldId id="258" r:id="rId7"/>
    <p:sldId id="340" r:id="rId8"/>
    <p:sldId id="294" r:id="rId9"/>
    <p:sldId id="349" r:id="rId10"/>
    <p:sldId id="348" r:id="rId11"/>
    <p:sldId id="317" r:id="rId12"/>
    <p:sldId id="316" r:id="rId13"/>
    <p:sldId id="318" r:id="rId14"/>
    <p:sldId id="319" r:id="rId15"/>
    <p:sldId id="320" r:id="rId16"/>
    <p:sldId id="321" r:id="rId17"/>
    <p:sldId id="323" r:id="rId18"/>
    <p:sldId id="341" r:id="rId19"/>
    <p:sldId id="343" r:id="rId20"/>
    <p:sldId id="345" r:id="rId21"/>
    <p:sldId id="347" r:id="rId22"/>
    <p:sldId id="274" r:id="rId23"/>
  </p:sldIdLst>
  <p:sldSz cx="9144000" cy="5143500" type="screen16x9"/>
  <p:notesSz cx="6858000" cy="9144000"/>
  <p:embeddedFontLst>
    <p:embeddedFont>
      <p:font typeface="Rostelecom Basis" panose="020B0503030604040103" pitchFamily="34" charset="0"/>
      <p:regular r:id="rId26"/>
      <p:bold r:id="rId27"/>
    </p:embeddedFont>
    <p:embeddedFont>
      <p:font typeface="Basis Grotesque Pro" panose="020B0604020202020204" charset="0"/>
      <p:regular r:id="rId28"/>
      <p:bold r:id="rId29"/>
    </p:embeddedFont>
    <p:embeddedFont>
      <p:font typeface="Segoe UI" panose="020B0502040204020203" pitchFamily="34" charset="0"/>
      <p:regular r:id="rId30"/>
      <p:bold r:id="rId31"/>
      <p:italic r:id="rId32"/>
      <p:boldItalic r:id="rId33"/>
    </p:embeddedFont>
    <p:embeddedFont>
      <p:font typeface="Basis Grotesque Pro Medium" panose="020B0604020202020204" charset="0"/>
      <p:regular r:id="rId34"/>
    </p:embeddedFont>
    <p:embeddedFont>
      <p:font typeface="Rostelecom Basis Medium" panose="020B0603030604040103" pitchFamily="34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5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8572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5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17145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5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25717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5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34290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5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42862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5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51435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5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60007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5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68580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5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D0FD8F5-3EA4-4CF2-A768-54AAE743EAB5}">
          <p14:sldIdLst>
            <p14:sldId id="258"/>
            <p14:sldId id="340"/>
            <p14:sldId id="294"/>
            <p14:sldId id="349"/>
            <p14:sldId id="348"/>
            <p14:sldId id="317"/>
            <p14:sldId id="316"/>
            <p14:sldId id="318"/>
            <p14:sldId id="319"/>
            <p14:sldId id="320"/>
            <p14:sldId id="321"/>
            <p14:sldId id="323"/>
            <p14:sldId id="341"/>
            <p14:sldId id="343"/>
            <p14:sldId id="345"/>
            <p14:sldId id="347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F12"/>
    <a:srgbClr val="273A64"/>
    <a:srgbClr val="FEFEFE"/>
    <a:srgbClr val="275392"/>
    <a:srgbClr val="440C97"/>
    <a:srgbClr val="FF4F1C"/>
    <a:srgbClr val="FF8218"/>
    <a:srgbClr val="560A97"/>
    <a:srgbClr val="3D0084"/>
    <a:srgbClr val="001C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3548" autoAdjust="0"/>
  </p:normalViewPr>
  <p:slideViewPr>
    <p:cSldViewPr snapToGrid="0" snapToObjects="1">
      <p:cViewPr varScale="1">
        <p:scale>
          <a:sx n="109" d="100"/>
          <a:sy n="109" d="100"/>
        </p:scale>
        <p:origin x="82" y="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278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b="0" dirty="0">
              <a:latin typeface="Arial Regular" charset="0"/>
              <a:ea typeface="Arial Regular" charset="0"/>
              <a:cs typeface="Arial Regular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0BEBE-4480-C44C-9C62-388EF42AD068}" type="datetimeFigureOut">
              <a:rPr lang="en-US" b="0" smtClean="0">
                <a:latin typeface="Arial Regular" charset="0"/>
                <a:ea typeface="Arial Regular" charset="0"/>
                <a:cs typeface="Arial Regular" charset="0"/>
              </a:rPr>
              <a:t>11/6/2019</a:t>
            </a:fld>
            <a:endParaRPr lang="en-US" b="0" dirty="0">
              <a:latin typeface="Arial Regular" charset="0"/>
              <a:ea typeface="Arial Regular" charset="0"/>
              <a:cs typeface="Arial Regular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b="0" dirty="0">
              <a:latin typeface="Arial Regular" charset="0"/>
              <a:ea typeface="Arial Regular" charset="0"/>
              <a:cs typeface="Arial Regular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624BE-4E4F-A141-A6D4-0106257B5BE2}" type="slidenum">
              <a:rPr lang="en-US" b="0" smtClean="0">
                <a:latin typeface="Arial Regular" charset="0"/>
                <a:ea typeface="Arial Regular" charset="0"/>
                <a:cs typeface="Arial Regular" charset="0"/>
              </a:rPr>
              <a:t>‹#›</a:t>
            </a:fld>
            <a:endParaRPr lang="en-US" b="0" dirty="0">
              <a:latin typeface="Arial Regular" charset="0"/>
              <a:ea typeface="Arial Regular" charset="0"/>
              <a:cs typeface="Aria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24427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6" name="Shape 11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433539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defTabSz="171450" latinLnBrk="0">
      <a:lnSpc>
        <a:spcPct val="117999"/>
      </a:lnSpc>
      <a:defRPr sz="825" b="0" i="0">
        <a:latin typeface="Arial Regular" charset="0"/>
        <a:ea typeface="Arial Regular" charset="0"/>
        <a:cs typeface="Arial Regular" charset="0"/>
        <a:sym typeface="Helvetica Neue"/>
      </a:defRPr>
    </a:lvl1pPr>
    <a:lvl2pPr indent="857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2pPr>
    <a:lvl3pPr indent="1714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3pPr>
    <a:lvl4pPr indent="2571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4pPr>
    <a:lvl5pPr indent="3429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5pPr>
    <a:lvl6pPr indent="4286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6pPr>
    <a:lvl7pPr indent="5143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7pPr>
    <a:lvl8pPr indent="6000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8pPr>
    <a:lvl9pPr indent="6858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0154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0650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8794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8504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1381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3614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 Символ «Ростелеком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C3B0135-AD67-44A2-B456-0DEAAF6528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4922" y="1780408"/>
            <a:ext cx="954156" cy="158268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5">
    <p:bg>
      <p:bgPr>
        <a:solidFill>
          <a:srgbClr val="65B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7">
            <a:extLst>
              <a:ext uri="{FF2B5EF4-FFF2-40B4-BE49-F238E27FC236}">
                <a16:creationId xmlns:a16="http://schemas.microsoft.com/office/drawing/2014/main" xmlns="" id="{E816F5B0-71FA-E24F-97F8-2B47D06EB2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43" y="233097"/>
            <a:ext cx="8185873" cy="2246769"/>
          </a:xfrm>
          <a:prstGeom prst="rect">
            <a:avLst/>
          </a:prstGeom>
        </p:spPr>
        <p:txBody>
          <a:bodyPr lIns="0">
            <a:spAutoFit/>
          </a:bodyPr>
          <a:lstStyle>
            <a:lvl1pPr algn="l">
              <a:defRPr sz="70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Введите название презентации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A03C414D-C187-554B-AE68-DD2AA74398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243" y="2507489"/>
            <a:ext cx="4371975" cy="53498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Введите подзаголовок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977" y="4538219"/>
            <a:ext cx="1421139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6785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6">
    <p:bg>
      <p:bgPr>
        <a:solidFill>
          <a:srgbClr val="275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7">
            <a:extLst>
              <a:ext uri="{FF2B5EF4-FFF2-40B4-BE49-F238E27FC236}">
                <a16:creationId xmlns:a16="http://schemas.microsoft.com/office/drawing/2014/main" xmlns="" id="{A34BDD16-C644-6C4A-968E-7ADE210F40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43" y="233097"/>
            <a:ext cx="8185873" cy="2246769"/>
          </a:xfrm>
          <a:prstGeom prst="rect">
            <a:avLst/>
          </a:prstGeom>
        </p:spPr>
        <p:txBody>
          <a:bodyPr lIns="0">
            <a:spAutoFit/>
          </a:bodyPr>
          <a:lstStyle>
            <a:lvl1pPr algn="l">
              <a:defRPr sz="70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Введите название презентации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571FBC7B-C5E5-614C-B9A1-1E8E8E7C20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243" y="2507489"/>
            <a:ext cx="4371975" cy="53498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Введите подзаголовок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977" y="4538219"/>
            <a:ext cx="1421139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82077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7">
    <p:bg>
      <p:bgPr>
        <a:solidFill>
          <a:srgbClr val="273A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7">
            <a:extLst>
              <a:ext uri="{FF2B5EF4-FFF2-40B4-BE49-F238E27FC236}">
                <a16:creationId xmlns:a16="http://schemas.microsoft.com/office/drawing/2014/main" xmlns="" id="{CC95E4AA-A3F7-FE41-B1B9-7490A9555F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43" y="233097"/>
            <a:ext cx="8185873" cy="2246769"/>
          </a:xfrm>
          <a:prstGeom prst="rect">
            <a:avLst/>
          </a:prstGeom>
        </p:spPr>
        <p:txBody>
          <a:bodyPr lIns="0">
            <a:spAutoFit/>
          </a:bodyPr>
          <a:lstStyle>
            <a:lvl1pPr algn="l">
              <a:defRPr sz="70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Введите название презентации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8FD0DFEE-5D13-674E-908E-717F77648E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243" y="2507489"/>
            <a:ext cx="4371975" cy="53498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Введите подзаголовок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977" y="4538219"/>
            <a:ext cx="1421139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7062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8">
    <p:bg>
      <p:bgPr>
        <a:solidFill>
          <a:srgbClr val="FF82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7">
            <a:extLst>
              <a:ext uri="{FF2B5EF4-FFF2-40B4-BE49-F238E27FC236}">
                <a16:creationId xmlns:a16="http://schemas.microsoft.com/office/drawing/2014/main" xmlns="" id="{CC95E4AA-A3F7-FE41-B1B9-7490A9555F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43" y="233097"/>
            <a:ext cx="8185873" cy="2246769"/>
          </a:xfrm>
          <a:prstGeom prst="rect">
            <a:avLst/>
          </a:prstGeom>
        </p:spPr>
        <p:txBody>
          <a:bodyPr lIns="0">
            <a:spAutoFit/>
          </a:bodyPr>
          <a:lstStyle>
            <a:lvl1pPr algn="l">
              <a:defRPr sz="70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Введите название презентации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8FD0DFEE-5D13-674E-908E-717F77648E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243" y="2507489"/>
            <a:ext cx="4371975" cy="53498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Введите подзаголовок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977" y="4538219"/>
            <a:ext cx="1421139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1226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1">
    <p:bg>
      <p:bgPr>
        <a:solidFill>
          <a:srgbClr val="8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7">
            <a:extLst>
              <a:ext uri="{FF2B5EF4-FFF2-40B4-BE49-F238E27FC236}">
                <a16:creationId xmlns:a16="http://schemas.microsoft.com/office/drawing/2014/main" xmlns="" id="{4566C180-0A4D-BC4D-B302-834B2F33C6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480" y="934263"/>
            <a:ext cx="4996878" cy="707886"/>
          </a:xfrm>
          <a:prstGeom prst="rect">
            <a:avLst/>
          </a:prstGeom>
          <a:solidFill>
            <a:srgbClr val="65BBE9"/>
          </a:solidFill>
        </p:spPr>
        <p:txBody>
          <a:bodyPr lIns="54000" anchor="ctr"/>
          <a:lstStyle>
            <a:lvl1pPr algn="l">
              <a:defRPr sz="40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Введите заголовок</a:t>
            </a:r>
            <a:r>
              <a:rPr lang="en-US" dirty="0"/>
              <a:t>  </a:t>
            </a:r>
            <a:endParaRPr lang="ru-RU" dirty="0"/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xmlns="" id="{18D2836E-ABEE-4F4C-9E3D-E74919CCEB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614175"/>
            <a:ext cx="1702841" cy="320088"/>
          </a:xfrm>
          <a:prstGeom prst="rect">
            <a:avLst/>
          </a:prstGeom>
          <a:solidFill>
            <a:srgbClr val="65BBE9"/>
          </a:solidFill>
        </p:spPr>
        <p:txBody>
          <a:bodyPr wrap="square" lIns="72000" anchor="ctr">
            <a:sp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Подзаголовок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0" y="4538219"/>
            <a:ext cx="1421139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76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2">
    <p:bg>
      <p:bgPr>
        <a:solidFill>
          <a:srgbClr val="8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7">
            <a:extLst>
              <a:ext uri="{FF2B5EF4-FFF2-40B4-BE49-F238E27FC236}">
                <a16:creationId xmlns:a16="http://schemas.microsoft.com/office/drawing/2014/main" xmlns="" id="{4566C180-0A4D-BC4D-B302-834B2F33C6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479" y="934263"/>
            <a:ext cx="4996878" cy="707886"/>
          </a:xfrm>
          <a:prstGeom prst="rect">
            <a:avLst/>
          </a:prstGeom>
          <a:solidFill>
            <a:srgbClr val="FF4F12"/>
          </a:solidFill>
        </p:spPr>
        <p:txBody>
          <a:bodyPr lIns="54000" anchor="ctr"/>
          <a:lstStyle>
            <a:lvl1pPr algn="l">
              <a:defRPr sz="40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Введите заголовок</a:t>
            </a:r>
            <a:r>
              <a:rPr lang="en-US" dirty="0"/>
              <a:t>  </a:t>
            </a:r>
            <a:endParaRPr lang="ru-RU" dirty="0"/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xmlns="" id="{18D2836E-ABEE-4F4C-9E3D-E74919CCEB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614175"/>
            <a:ext cx="1702841" cy="320088"/>
          </a:xfrm>
          <a:prstGeom prst="rect">
            <a:avLst/>
          </a:prstGeom>
          <a:solidFill>
            <a:srgbClr val="FF4F12"/>
          </a:solidFill>
        </p:spPr>
        <p:txBody>
          <a:bodyPr wrap="square" lIns="72000" anchor="ctr">
            <a:sp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Подзаголовок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0" y="4538219"/>
            <a:ext cx="1421139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34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3">
    <p:bg>
      <p:bgPr>
        <a:solidFill>
          <a:srgbClr val="8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7">
            <a:extLst>
              <a:ext uri="{FF2B5EF4-FFF2-40B4-BE49-F238E27FC236}">
                <a16:creationId xmlns:a16="http://schemas.microsoft.com/office/drawing/2014/main" xmlns="" id="{4566C180-0A4D-BC4D-B302-834B2F33C6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480" y="934263"/>
            <a:ext cx="4996878" cy="707886"/>
          </a:xfrm>
          <a:prstGeom prst="rect">
            <a:avLst/>
          </a:prstGeom>
          <a:solidFill>
            <a:srgbClr val="001C45"/>
          </a:solidFill>
        </p:spPr>
        <p:txBody>
          <a:bodyPr lIns="54000" anchor="ctr"/>
          <a:lstStyle>
            <a:lvl1pPr algn="l">
              <a:defRPr sz="40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Введите заголовок</a:t>
            </a:r>
            <a:r>
              <a:rPr lang="en-US" dirty="0"/>
              <a:t>  </a:t>
            </a:r>
            <a:endParaRPr lang="ru-RU" dirty="0"/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xmlns="" id="{18D2836E-ABEE-4F4C-9E3D-E74919CCEB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614175"/>
            <a:ext cx="1702841" cy="320088"/>
          </a:xfrm>
          <a:prstGeom prst="rect">
            <a:avLst/>
          </a:prstGeom>
          <a:solidFill>
            <a:srgbClr val="001C45"/>
          </a:solidFill>
        </p:spPr>
        <p:txBody>
          <a:bodyPr wrap="square" lIns="72000" anchor="ctr">
            <a:sp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Подзаголовок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0" y="4538219"/>
            <a:ext cx="1421139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99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4">
    <p:bg>
      <p:bgPr>
        <a:solidFill>
          <a:srgbClr val="8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7">
            <a:extLst>
              <a:ext uri="{FF2B5EF4-FFF2-40B4-BE49-F238E27FC236}">
                <a16:creationId xmlns:a16="http://schemas.microsoft.com/office/drawing/2014/main" xmlns="" id="{4566C180-0A4D-BC4D-B302-834B2F33C6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480" y="934263"/>
            <a:ext cx="4996878" cy="707886"/>
          </a:xfrm>
          <a:prstGeom prst="rect">
            <a:avLst/>
          </a:prstGeom>
          <a:solidFill>
            <a:srgbClr val="273A64"/>
          </a:solidFill>
        </p:spPr>
        <p:txBody>
          <a:bodyPr lIns="54000" anchor="ctr"/>
          <a:lstStyle>
            <a:lvl1pPr algn="l">
              <a:defRPr sz="40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Введите заголовок</a:t>
            </a:r>
            <a:r>
              <a:rPr lang="en-US" dirty="0"/>
              <a:t>  </a:t>
            </a:r>
            <a:endParaRPr lang="ru-RU" dirty="0"/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xmlns="" id="{18D2836E-ABEE-4F4C-9E3D-E74919CCEB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614175"/>
            <a:ext cx="1702841" cy="320088"/>
          </a:xfrm>
          <a:prstGeom prst="rect">
            <a:avLst/>
          </a:prstGeom>
          <a:solidFill>
            <a:srgbClr val="273A64"/>
          </a:solidFill>
        </p:spPr>
        <p:txBody>
          <a:bodyPr wrap="square" lIns="72000" anchor="ctr">
            <a:sp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Подзаголовок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0" y="4538219"/>
            <a:ext cx="1421139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83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5">
    <p:bg>
      <p:bgPr>
        <a:solidFill>
          <a:srgbClr val="8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7">
            <a:extLst>
              <a:ext uri="{FF2B5EF4-FFF2-40B4-BE49-F238E27FC236}">
                <a16:creationId xmlns:a16="http://schemas.microsoft.com/office/drawing/2014/main" xmlns="" id="{4566C180-0A4D-BC4D-B302-834B2F33C6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480" y="934263"/>
            <a:ext cx="4996878" cy="707886"/>
          </a:xfrm>
          <a:prstGeom prst="rect">
            <a:avLst/>
          </a:prstGeom>
          <a:solidFill>
            <a:schemeClr val="bg1"/>
          </a:solidFill>
        </p:spPr>
        <p:txBody>
          <a:bodyPr lIns="54000" anchor="ctr"/>
          <a:lstStyle>
            <a:lvl1pPr algn="l">
              <a:defRPr sz="40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Введите заголовок</a:t>
            </a:r>
            <a:r>
              <a:rPr lang="en-US" dirty="0"/>
              <a:t>  </a:t>
            </a:r>
            <a:endParaRPr lang="ru-RU" dirty="0"/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xmlns="" id="{18D2836E-ABEE-4F4C-9E3D-E74919CCEB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614175"/>
            <a:ext cx="1702841" cy="320088"/>
          </a:xfrm>
          <a:prstGeom prst="rect">
            <a:avLst/>
          </a:prstGeom>
          <a:solidFill>
            <a:schemeClr val="bg1"/>
          </a:solidFill>
        </p:spPr>
        <p:txBody>
          <a:bodyPr wrap="square" lIns="72000" anchor="ctr">
            <a:spAutoFit/>
          </a:bodyPr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Подзаголовок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0" y="4538219"/>
            <a:ext cx="1421139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18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6">
    <p:bg>
      <p:bgPr>
        <a:solidFill>
          <a:srgbClr val="001C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7">
            <a:extLst>
              <a:ext uri="{FF2B5EF4-FFF2-40B4-BE49-F238E27FC236}">
                <a16:creationId xmlns:a16="http://schemas.microsoft.com/office/drawing/2014/main" xmlns="" id="{276A4F3D-5A35-3441-A8D8-470DC51D7D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480" y="965040"/>
            <a:ext cx="4996878" cy="646331"/>
          </a:xfrm>
          <a:prstGeom prst="rect">
            <a:avLst/>
          </a:prstGeom>
          <a:solidFill>
            <a:srgbClr val="8600FF"/>
          </a:solidFill>
        </p:spPr>
        <p:txBody>
          <a:bodyPr lIns="54000" anchor="ctr">
            <a:noAutofit/>
          </a:bodyPr>
          <a:lstStyle>
            <a:lvl1pPr algn="l">
              <a:defRPr sz="40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Введите заголовок</a:t>
            </a:r>
            <a:r>
              <a:rPr lang="en-US" dirty="0"/>
              <a:t>  </a:t>
            </a:r>
            <a:endParaRPr lang="ru-RU" dirty="0"/>
          </a:p>
        </p:txBody>
      </p:sp>
      <p:sp>
        <p:nvSpPr>
          <p:cNvPr id="6" name="Текст 13">
            <a:extLst>
              <a:ext uri="{FF2B5EF4-FFF2-40B4-BE49-F238E27FC236}">
                <a16:creationId xmlns:a16="http://schemas.microsoft.com/office/drawing/2014/main" xmlns="" id="{1920BFCE-1AE5-0B48-BC0D-3EDF8C6E47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614175"/>
            <a:ext cx="1702841" cy="320088"/>
          </a:xfrm>
          <a:prstGeom prst="rect">
            <a:avLst/>
          </a:prstGeom>
          <a:solidFill>
            <a:srgbClr val="8600FF"/>
          </a:solidFill>
        </p:spPr>
        <p:txBody>
          <a:bodyPr wrap="square" lIns="72000" anchor="ctr">
            <a:sp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Подзаголовок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0" y="4538219"/>
            <a:ext cx="1421139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66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онитор&#10;&#10;Автоматически созданное описание">
            <a:extLst>
              <a:ext uri="{FF2B5EF4-FFF2-40B4-BE49-F238E27FC236}">
                <a16:creationId xmlns:a16="http://schemas.microsoft.com/office/drawing/2014/main" xmlns="" id="{752B80F1-F0F8-824D-9A45-CA28282690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72111" y="1"/>
            <a:ext cx="7347857" cy="5155394"/>
          </a:xfrm>
          <a:prstGeom prst="rect">
            <a:avLst/>
          </a:prstGeom>
        </p:spPr>
      </p:pic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xmlns="" id="{4CF3D02A-AF50-4BAC-B3BA-DB6BA1BFBD8C}"/>
              </a:ext>
            </a:extLst>
          </p:cNvPr>
          <p:cNvSpPr/>
          <p:nvPr userDrawn="1"/>
        </p:nvSpPr>
        <p:spPr>
          <a:xfrm>
            <a:off x="-25758" y="-25758"/>
            <a:ext cx="6393827" cy="5181152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371493 w 6869152"/>
              <a:gd name="connsiteY2" fmla="*/ 685800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7632391"/>
              <a:gd name="connsiteY0" fmla="*/ 0 h 6869152"/>
              <a:gd name="connsiteX1" fmla="*/ 7632391 w 7632391"/>
              <a:gd name="connsiteY1" fmla="*/ 11151 h 6869152"/>
              <a:gd name="connsiteX2" fmla="*/ 5371493 w 7632391"/>
              <a:gd name="connsiteY2" fmla="*/ 6858002 h 6869152"/>
              <a:gd name="connsiteX3" fmla="*/ 0 w 7632391"/>
              <a:gd name="connsiteY3" fmla="*/ 6869152 h 6869152"/>
              <a:gd name="connsiteX4" fmla="*/ 0 w 7632391"/>
              <a:gd name="connsiteY4" fmla="*/ 0 h 6869152"/>
              <a:gd name="connsiteX0" fmla="*/ 0 w 7629198"/>
              <a:gd name="connsiteY0" fmla="*/ 0 h 6869152"/>
              <a:gd name="connsiteX1" fmla="*/ 7629198 w 7629198"/>
              <a:gd name="connsiteY1" fmla="*/ 21754 h 6869152"/>
              <a:gd name="connsiteX2" fmla="*/ 5371493 w 7629198"/>
              <a:gd name="connsiteY2" fmla="*/ 6858002 h 6869152"/>
              <a:gd name="connsiteX3" fmla="*/ 0 w 7629198"/>
              <a:gd name="connsiteY3" fmla="*/ 6869152 h 6869152"/>
              <a:gd name="connsiteX4" fmla="*/ 0 w 7629198"/>
              <a:gd name="connsiteY4" fmla="*/ 0 h 6869152"/>
              <a:gd name="connsiteX0" fmla="*/ 31928 w 7629198"/>
              <a:gd name="connsiteY0" fmla="*/ 2065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31928 w 7629198"/>
              <a:gd name="connsiteY4" fmla="*/ 20655 h 6847398"/>
              <a:gd name="connsiteX0" fmla="*/ 0 w 7629198"/>
              <a:gd name="connsiteY0" fmla="*/ 298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0 w 7629198"/>
              <a:gd name="connsiteY4" fmla="*/ 2985 h 6847398"/>
              <a:gd name="connsiteX0" fmla="*/ 34766 w 7629198"/>
              <a:gd name="connsiteY0" fmla="*/ 31848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34766 w 7629198"/>
              <a:gd name="connsiteY4" fmla="*/ 31848 h 6847398"/>
              <a:gd name="connsiteX0" fmla="*/ 2897 w 7629198"/>
              <a:gd name="connsiteY0" fmla="*/ 298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2897 w 7629198"/>
              <a:gd name="connsiteY4" fmla="*/ 2985 h 6847398"/>
              <a:gd name="connsiteX0" fmla="*/ 19 w 7626320"/>
              <a:gd name="connsiteY0" fmla="*/ 2985 h 6836248"/>
              <a:gd name="connsiteX1" fmla="*/ 7626320 w 7626320"/>
              <a:gd name="connsiteY1" fmla="*/ 0 h 6836248"/>
              <a:gd name="connsiteX2" fmla="*/ 5368615 w 7626320"/>
              <a:gd name="connsiteY2" fmla="*/ 6836248 h 6836248"/>
              <a:gd name="connsiteX3" fmla="*/ 34785 w 7626320"/>
              <a:gd name="connsiteY3" fmla="*/ 6786467 h 6836248"/>
              <a:gd name="connsiteX4" fmla="*/ 19 w 7626320"/>
              <a:gd name="connsiteY4" fmla="*/ 2985 h 6836248"/>
              <a:gd name="connsiteX0" fmla="*/ 278 w 7626579"/>
              <a:gd name="connsiteY0" fmla="*/ 2985 h 6836248"/>
              <a:gd name="connsiteX1" fmla="*/ 7626579 w 7626579"/>
              <a:gd name="connsiteY1" fmla="*/ 0 h 6836248"/>
              <a:gd name="connsiteX2" fmla="*/ 5368874 w 7626579"/>
              <a:gd name="connsiteY2" fmla="*/ 6836248 h 6836248"/>
              <a:gd name="connsiteX3" fmla="*/ 278 w 7626579"/>
              <a:gd name="connsiteY3" fmla="*/ 6818536 h 6836248"/>
              <a:gd name="connsiteX4" fmla="*/ 278 w 7626579"/>
              <a:gd name="connsiteY4" fmla="*/ 2985 h 6836248"/>
              <a:gd name="connsiteX0" fmla="*/ 278 w 7626579"/>
              <a:gd name="connsiteY0" fmla="*/ 2985 h 6818536"/>
              <a:gd name="connsiteX1" fmla="*/ 7626579 w 7626579"/>
              <a:gd name="connsiteY1" fmla="*/ 0 h 6818536"/>
              <a:gd name="connsiteX2" fmla="*/ 5368874 w 7626579"/>
              <a:gd name="connsiteY2" fmla="*/ 6817007 h 6818536"/>
              <a:gd name="connsiteX3" fmla="*/ 278 w 7626579"/>
              <a:gd name="connsiteY3" fmla="*/ 6818536 h 6818536"/>
              <a:gd name="connsiteX4" fmla="*/ 278 w 7626579"/>
              <a:gd name="connsiteY4" fmla="*/ 2985 h 681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6579" h="6818536">
                <a:moveTo>
                  <a:pt x="278" y="2985"/>
                </a:moveTo>
                <a:lnTo>
                  <a:pt x="7626579" y="0"/>
                </a:lnTo>
                <a:lnTo>
                  <a:pt x="5368874" y="6817007"/>
                </a:lnTo>
                <a:lnTo>
                  <a:pt x="278" y="6818536"/>
                </a:lnTo>
                <a:cubicBezTo>
                  <a:pt x="1244" y="4537065"/>
                  <a:pt x="-688" y="2284456"/>
                  <a:pt x="278" y="2985"/>
                </a:cubicBezTo>
                <a:close/>
              </a:path>
            </a:pathLst>
          </a:custGeom>
          <a:solidFill>
            <a:srgbClr val="001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аголовок 17">
            <a:extLst>
              <a:ext uri="{FF2B5EF4-FFF2-40B4-BE49-F238E27FC236}">
                <a16:creationId xmlns:a16="http://schemas.microsoft.com/office/drawing/2014/main" xmlns="" id="{7449E508-9816-4CBE-AE42-475D8AA06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639" y="1772428"/>
            <a:ext cx="5874762" cy="1446550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44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Кликните, чтобы добавить заголовок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5B30F1-71AC-483A-82D4-FC45AA9955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045" y="3361290"/>
            <a:ext cx="4371975" cy="53498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Введите подзаголовок</a:t>
            </a:r>
            <a:endParaRPr lang="en-US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12F7A60-0C60-174F-A0F4-BCAD3AF53C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423" y="215526"/>
            <a:ext cx="720876" cy="100823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0" y="4538219"/>
            <a:ext cx="1421139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47032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7">
    <p:bg>
      <p:bgPr>
        <a:solidFill>
          <a:srgbClr val="001C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7">
            <a:extLst>
              <a:ext uri="{FF2B5EF4-FFF2-40B4-BE49-F238E27FC236}">
                <a16:creationId xmlns:a16="http://schemas.microsoft.com/office/drawing/2014/main" xmlns="" id="{276A4F3D-5A35-3441-A8D8-470DC51D7D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480" y="934263"/>
            <a:ext cx="4996878" cy="707886"/>
          </a:xfrm>
          <a:prstGeom prst="rect">
            <a:avLst/>
          </a:prstGeom>
          <a:solidFill>
            <a:srgbClr val="275392"/>
          </a:solidFill>
        </p:spPr>
        <p:txBody>
          <a:bodyPr lIns="54000" anchor="ctr"/>
          <a:lstStyle>
            <a:lvl1pPr algn="l">
              <a:defRPr sz="40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Введите заголовок</a:t>
            </a:r>
            <a:r>
              <a:rPr lang="en-US" dirty="0"/>
              <a:t>  </a:t>
            </a:r>
            <a:endParaRPr lang="ru-RU" dirty="0"/>
          </a:p>
        </p:txBody>
      </p:sp>
      <p:sp>
        <p:nvSpPr>
          <p:cNvPr id="6" name="Текст 13">
            <a:extLst>
              <a:ext uri="{FF2B5EF4-FFF2-40B4-BE49-F238E27FC236}">
                <a16:creationId xmlns:a16="http://schemas.microsoft.com/office/drawing/2014/main" xmlns="" id="{1920BFCE-1AE5-0B48-BC0D-3EDF8C6E47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614175"/>
            <a:ext cx="1702841" cy="320088"/>
          </a:xfrm>
          <a:prstGeom prst="rect">
            <a:avLst/>
          </a:prstGeom>
          <a:solidFill>
            <a:srgbClr val="275392"/>
          </a:solidFill>
        </p:spPr>
        <p:txBody>
          <a:bodyPr wrap="square" lIns="72000" anchor="ctr">
            <a:sp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Подзаголовок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0" y="4538219"/>
            <a:ext cx="1421139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312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8">
    <p:bg>
      <p:bgPr>
        <a:solidFill>
          <a:srgbClr val="001C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7">
            <a:extLst>
              <a:ext uri="{FF2B5EF4-FFF2-40B4-BE49-F238E27FC236}">
                <a16:creationId xmlns:a16="http://schemas.microsoft.com/office/drawing/2014/main" xmlns="" id="{276A4F3D-5A35-3441-A8D8-470DC51D7D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480" y="934263"/>
            <a:ext cx="4996878" cy="707886"/>
          </a:xfrm>
          <a:prstGeom prst="rect">
            <a:avLst/>
          </a:prstGeom>
          <a:solidFill>
            <a:srgbClr val="65BBE9"/>
          </a:solidFill>
        </p:spPr>
        <p:txBody>
          <a:bodyPr lIns="54000" anchor="ctr"/>
          <a:lstStyle>
            <a:lvl1pPr algn="l">
              <a:defRPr sz="40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Введите заголовок</a:t>
            </a:r>
            <a:r>
              <a:rPr lang="en-US" dirty="0"/>
              <a:t>  </a:t>
            </a:r>
            <a:endParaRPr lang="ru-RU" dirty="0"/>
          </a:p>
        </p:txBody>
      </p:sp>
      <p:sp>
        <p:nvSpPr>
          <p:cNvPr id="6" name="Текст 13">
            <a:extLst>
              <a:ext uri="{FF2B5EF4-FFF2-40B4-BE49-F238E27FC236}">
                <a16:creationId xmlns:a16="http://schemas.microsoft.com/office/drawing/2014/main" xmlns="" id="{1920BFCE-1AE5-0B48-BC0D-3EDF8C6E47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614175"/>
            <a:ext cx="1702841" cy="320088"/>
          </a:xfrm>
          <a:prstGeom prst="rect">
            <a:avLst/>
          </a:prstGeom>
          <a:solidFill>
            <a:srgbClr val="65BBE9"/>
          </a:solidFill>
        </p:spPr>
        <p:txBody>
          <a:bodyPr wrap="square" lIns="72000" anchor="ctr">
            <a:sp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Подзаголовок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0" y="4538219"/>
            <a:ext cx="1421139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00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9">
    <p:bg>
      <p:bgPr>
        <a:solidFill>
          <a:srgbClr val="001C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7">
            <a:extLst>
              <a:ext uri="{FF2B5EF4-FFF2-40B4-BE49-F238E27FC236}">
                <a16:creationId xmlns:a16="http://schemas.microsoft.com/office/drawing/2014/main" xmlns="" id="{276A4F3D-5A35-3441-A8D8-470DC51D7D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480" y="934263"/>
            <a:ext cx="4996878" cy="707886"/>
          </a:xfrm>
          <a:prstGeom prst="rect">
            <a:avLst/>
          </a:prstGeom>
          <a:solidFill>
            <a:srgbClr val="FF4F12"/>
          </a:solidFill>
        </p:spPr>
        <p:txBody>
          <a:bodyPr lIns="54000" anchor="ctr"/>
          <a:lstStyle>
            <a:lvl1pPr algn="l">
              <a:defRPr sz="40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Введите заголовок</a:t>
            </a:r>
            <a:r>
              <a:rPr lang="en-US" dirty="0"/>
              <a:t>  </a:t>
            </a:r>
            <a:endParaRPr lang="ru-RU" dirty="0"/>
          </a:p>
        </p:txBody>
      </p:sp>
      <p:sp>
        <p:nvSpPr>
          <p:cNvPr id="6" name="Текст 13">
            <a:extLst>
              <a:ext uri="{FF2B5EF4-FFF2-40B4-BE49-F238E27FC236}">
                <a16:creationId xmlns:a16="http://schemas.microsoft.com/office/drawing/2014/main" xmlns="" id="{1920BFCE-1AE5-0B48-BC0D-3EDF8C6E47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614175"/>
            <a:ext cx="1702841" cy="320088"/>
          </a:xfrm>
          <a:prstGeom prst="rect">
            <a:avLst/>
          </a:prstGeom>
          <a:solidFill>
            <a:srgbClr val="FF4F12"/>
          </a:solidFill>
        </p:spPr>
        <p:txBody>
          <a:bodyPr wrap="square" lIns="72000" anchor="ctr">
            <a:sp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Подзаголовок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0" y="4538219"/>
            <a:ext cx="1421139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53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10">
    <p:bg>
      <p:bgPr>
        <a:solidFill>
          <a:srgbClr val="001C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7">
            <a:extLst>
              <a:ext uri="{FF2B5EF4-FFF2-40B4-BE49-F238E27FC236}">
                <a16:creationId xmlns:a16="http://schemas.microsoft.com/office/drawing/2014/main" xmlns="" id="{276A4F3D-5A35-3441-A8D8-470DC51D7D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480" y="934263"/>
            <a:ext cx="4996878" cy="707886"/>
          </a:xfrm>
          <a:prstGeom prst="rect">
            <a:avLst/>
          </a:prstGeom>
          <a:solidFill>
            <a:srgbClr val="979799"/>
          </a:solidFill>
        </p:spPr>
        <p:txBody>
          <a:bodyPr lIns="54000" anchor="ctr"/>
          <a:lstStyle>
            <a:lvl1pPr algn="l">
              <a:defRPr sz="40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Введите заголовок</a:t>
            </a:r>
            <a:r>
              <a:rPr lang="en-US" dirty="0"/>
              <a:t>  </a:t>
            </a:r>
            <a:endParaRPr lang="ru-RU" dirty="0"/>
          </a:p>
        </p:txBody>
      </p:sp>
      <p:sp>
        <p:nvSpPr>
          <p:cNvPr id="6" name="Текст 13">
            <a:extLst>
              <a:ext uri="{FF2B5EF4-FFF2-40B4-BE49-F238E27FC236}">
                <a16:creationId xmlns:a16="http://schemas.microsoft.com/office/drawing/2014/main" xmlns="" id="{1920BFCE-1AE5-0B48-BC0D-3EDF8C6E47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614175"/>
            <a:ext cx="1702841" cy="320088"/>
          </a:xfrm>
          <a:prstGeom prst="rect">
            <a:avLst/>
          </a:prstGeom>
          <a:solidFill>
            <a:srgbClr val="979799"/>
          </a:solidFill>
        </p:spPr>
        <p:txBody>
          <a:bodyPr wrap="square" lIns="72000" anchor="ctr">
            <a:sp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Подзаголовок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0" y="4538219"/>
            <a:ext cx="1421139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565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11">
    <p:bg>
      <p:bgPr>
        <a:solidFill>
          <a:srgbClr val="001C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7">
            <a:extLst>
              <a:ext uri="{FF2B5EF4-FFF2-40B4-BE49-F238E27FC236}">
                <a16:creationId xmlns:a16="http://schemas.microsoft.com/office/drawing/2014/main" xmlns="" id="{276A4F3D-5A35-3441-A8D8-470DC51D7D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480" y="934263"/>
            <a:ext cx="4996878" cy="707886"/>
          </a:xfrm>
          <a:prstGeom prst="rect">
            <a:avLst/>
          </a:prstGeom>
          <a:solidFill>
            <a:schemeClr val="bg1"/>
          </a:solidFill>
        </p:spPr>
        <p:txBody>
          <a:bodyPr lIns="54000" anchor="ctr"/>
          <a:lstStyle>
            <a:lvl1pPr algn="l">
              <a:defRPr sz="40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Введите заголовок</a:t>
            </a:r>
            <a:r>
              <a:rPr lang="en-US" dirty="0"/>
              <a:t>  </a:t>
            </a:r>
            <a:endParaRPr lang="ru-RU" dirty="0"/>
          </a:p>
        </p:txBody>
      </p:sp>
      <p:sp>
        <p:nvSpPr>
          <p:cNvPr id="6" name="Текст 13">
            <a:extLst>
              <a:ext uri="{FF2B5EF4-FFF2-40B4-BE49-F238E27FC236}">
                <a16:creationId xmlns:a16="http://schemas.microsoft.com/office/drawing/2014/main" xmlns="" id="{1920BFCE-1AE5-0B48-BC0D-3EDF8C6E47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614175"/>
            <a:ext cx="1702841" cy="320088"/>
          </a:xfrm>
          <a:prstGeom prst="rect">
            <a:avLst/>
          </a:prstGeom>
          <a:solidFill>
            <a:schemeClr val="bg1"/>
          </a:solidFill>
        </p:spPr>
        <p:txBody>
          <a:bodyPr wrap="square" lIns="72000" anchor="ctr">
            <a:spAutoFit/>
          </a:bodyPr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Подзаголовок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0" y="4538219"/>
            <a:ext cx="1421139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38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12">
    <p:bg>
      <p:bgPr>
        <a:solidFill>
          <a:srgbClr val="275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7">
            <a:extLst>
              <a:ext uri="{FF2B5EF4-FFF2-40B4-BE49-F238E27FC236}">
                <a16:creationId xmlns:a16="http://schemas.microsoft.com/office/drawing/2014/main" xmlns="" id="{C49D8234-ECA5-DA48-B6EC-48D54BE274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480" y="934263"/>
            <a:ext cx="4996878" cy="707886"/>
          </a:xfrm>
          <a:prstGeom prst="rect">
            <a:avLst/>
          </a:prstGeom>
          <a:solidFill>
            <a:srgbClr val="FF4F12"/>
          </a:solidFill>
        </p:spPr>
        <p:txBody>
          <a:bodyPr lIns="54000" anchor="ctr"/>
          <a:lstStyle>
            <a:lvl1pPr algn="l">
              <a:defRPr sz="40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Введите заголовок</a:t>
            </a:r>
            <a:r>
              <a:rPr lang="en-US" dirty="0"/>
              <a:t>  </a:t>
            </a:r>
            <a:endParaRPr lang="ru-RU" dirty="0"/>
          </a:p>
        </p:txBody>
      </p:sp>
      <p:sp>
        <p:nvSpPr>
          <p:cNvPr id="6" name="Текст 13">
            <a:extLst>
              <a:ext uri="{FF2B5EF4-FFF2-40B4-BE49-F238E27FC236}">
                <a16:creationId xmlns:a16="http://schemas.microsoft.com/office/drawing/2014/main" xmlns="" id="{A130E779-4172-2844-B6BE-B7CB40189A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614175"/>
            <a:ext cx="1702841" cy="320088"/>
          </a:xfrm>
          <a:prstGeom prst="rect">
            <a:avLst/>
          </a:prstGeom>
          <a:solidFill>
            <a:srgbClr val="FF4F12"/>
          </a:solidFill>
        </p:spPr>
        <p:txBody>
          <a:bodyPr wrap="square" lIns="72000" anchor="ctr">
            <a:sp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Подзаголовок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0" y="4538219"/>
            <a:ext cx="1421139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54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13">
    <p:bg>
      <p:bgPr>
        <a:solidFill>
          <a:srgbClr val="275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7">
            <a:extLst>
              <a:ext uri="{FF2B5EF4-FFF2-40B4-BE49-F238E27FC236}">
                <a16:creationId xmlns:a16="http://schemas.microsoft.com/office/drawing/2014/main" xmlns="" id="{C49D8234-ECA5-DA48-B6EC-48D54BE274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480" y="934263"/>
            <a:ext cx="4996878" cy="707886"/>
          </a:xfrm>
          <a:prstGeom prst="rect">
            <a:avLst/>
          </a:prstGeom>
          <a:solidFill>
            <a:srgbClr val="979799"/>
          </a:solidFill>
        </p:spPr>
        <p:txBody>
          <a:bodyPr lIns="54000" anchor="ctr"/>
          <a:lstStyle>
            <a:lvl1pPr algn="l">
              <a:defRPr sz="40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Введите заголовок</a:t>
            </a:r>
            <a:r>
              <a:rPr lang="en-US" dirty="0"/>
              <a:t>  </a:t>
            </a:r>
            <a:endParaRPr lang="ru-RU" dirty="0"/>
          </a:p>
        </p:txBody>
      </p:sp>
      <p:sp>
        <p:nvSpPr>
          <p:cNvPr id="6" name="Текст 13">
            <a:extLst>
              <a:ext uri="{FF2B5EF4-FFF2-40B4-BE49-F238E27FC236}">
                <a16:creationId xmlns:a16="http://schemas.microsoft.com/office/drawing/2014/main" xmlns="" id="{A130E779-4172-2844-B6BE-B7CB40189A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614175"/>
            <a:ext cx="1702841" cy="320088"/>
          </a:xfrm>
          <a:prstGeom prst="rect">
            <a:avLst/>
          </a:prstGeom>
          <a:solidFill>
            <a:srgbClr val="979799"/>
          </a:solidFill>
        </p:spPr>
        <p:txBody>
          <a:bodyPr wrap="square" lIns="72000" anchor="ctr">
            <a:sp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Подзаголовок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0" y="4538219"/>
            <a:ext cx="1421139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6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14">
    <p:bg>
      <p:bgPr>
        <a:solidFill>
          <a:srgbClr val="275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7">
            <a:extLst>
              <a:ext uri="{FF2B5EF4-FFF2-40B4-BE49-F238E27FC236}">
                <a16:creationId xmlns:a16="http://schemas.microsoft.com/office/drawing/2014/main" xmlns="" id="{C49D8234-ECA5-DA48-B6EC-48D54BE274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480" y="934263"/>
            <a:ext cx="4996878" cy="707886"/>
          </a:xfrm>
          <a:prstGeom prst="rect">
            <a:avLst/>
          </a:prstGeom>
          <a:solidFill>
            <a:srgbClr val="65BBE9"/>
          </a:solidFill>
        </p:spPr>
        <p:txBody>
          <a:bodyPr lIns="54000" anchor="ctr"/>
          <a:lstStyle>
            <a:lvl1pPr algn="l">
              <a:defRPr sz="40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Введите заголовок</a:t>
            </a:r>
            <a:r>
              <a:rPr lang="en-US" dirty="0"/>
              <a:t>  </a:t>
            </a:r>
            <a:endParaRPr lang="ru-RU" dirty="0"/>
          </a:p>
        </p:txBody>
      </p:sp>
      <p:sp>
        <p:nvSpPr>
          <p:cNvPr id="6" name="Текст 13">
            <a:extLst>
              <a:ext uri="{FF2B5EF4-FFF2-40B4-BE49-F238E27FC236}">
                <a16:creationId xmlns:a16="http://schemas.microsoft.com/office/drawing/2014/main" xmlns="" id="{A130E779-4172-2844-B6BE-B7CB40189A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614175"/>
            <a:ext cx="1702841" cy="320088"/>
          </a:xfrm>
          <a:prstGeom prst="rect">
            <a:avLst/>
          </a:prstGeom>
          <a:solidFill>
            <a:srgbClr val="65BBE9"/>
          </a:solidFill>
        </p:spPr>
        <p:txBody>
          <a:bodyPr wrap="square" lIns="72000" anchor="ctr">
            <a:sp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Подзаголовок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0" y="4538219"/>
            <a:ext cx="1421139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82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15">
    <p:bg>
      <p:bgPr>
        <a:solidFill>
          <a:srgbClr val="275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7">
            <a:extLst>
              <a:ext uri="{FF2B5EF4-FFF2-40B4-BE49-F238E27FC236}">
                <a16:creationId xmlns:a16="http://schemas.microsoft.com/office/drawing/2014/main" xmlns="" id="{C49D8234-ECA5-DA48-B6EC-48D54BE274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480" y="934263"/>
            <a:ext cx="4996878" cy="707886"/>
          </a:xfrm>
          <a:prstGeom prst="rect">
            <a:avLst/>
          </a:prstGeom>
          <a:solidFill>
            <a:srgbClr val="001C45"/>
          </a:solidFill>
        </p:spPr>
        <p:txBody>
          <a:bodyPr lIns="54000" anchor="ctr"/>
          <a:lstStyle>
            <a:lvl1pPr algn="l">
              <a:defRPr sz="40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Введите заголовок</a:t>
            </a:r>
            <a:r>
              <a:rPr lang="en-US" dirty="0"/>
              <a:t>  </a:t>
            </a:r>
            <a:endParaRPr lang="ru-RU" dirty="0"/>
          </a:p>
        </p:txBody>
      </p:sp>
      <p:sp>
        <p:nvSpPr>
          <p:cNvPr id="6" name="Текст 13">
            <a:extLst>
              <a:ext uri="{FF2B5EF4-FFF2-40B4-BE49-F238E27FC236}">
                <a16:creationId xmlns:a16="http://schemas.microsoft.com/office/drawing/2014/main" xmlns="" id="{A130E779-4172-2844-B6BE-B7CB40189A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614175"/>
            <a:ext cx="1702841" cy="320088"/>
          </a:xfrm>
          <a:prstGeom prst="rect">
            <a:avLst/>
          </a:prstGeom>
          <a:solidFill>
            <a:srgbClr val="001C45"/>
          </a:solidFill>
        </p:spPr>
        <p:txBody>
          <a:bodyPr wrap="square" lIns="72000" anchor="ctr">
            <a:sp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Подзаголовок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0" y="4538219"/>
            <a:ext cx="1421139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563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16">
    <p:bg>
      <p:bgPr>
        <a:solidFill>
          <a:srgbClr val="275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7">
            <a:extLst>
              <a:ext uri="{FF2B5EF4-FFF2-40B4-BE49-F238E27FC236}">
                <a16:creationId xmlns:a16="http://schemas.microsoft.com/office/drawing/2014/main" xmlns="" id="{C49D8234-ECA5-DA48-B6EC-48D54BE274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480" y="934263"/>
            <a:ext cx="4996878" cy="707886"/>
          </a:xfrm>
          <a:prstGeom prst="rect">
            <a:avLst/>
          </a:prstGeom>
          <a:solidFill>
            <a:srgbClr val="FEFEFE"/>
          </a:solidFill>
        </p:spPr>
        <p:txBody>
          <a:bodyPr lIns="54000" anchor="ctr"/>
          <a:lstStyle>
            <a:lvl1pPr algn="l">
              <a:defRPr sz="40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Введите заголовок</a:t>
            </a:r>
            <a:r>
              <a:rPr lang="en-US" dirty="0"/>
              <a:t>  </a:t>
            </a:r>
            <a:endParaRPr lang="ru-RU" dirty="0"/>
          </a:p>
        </p:txBody>
      </p:sp>
      <p:sp>
        <p:nvSpPr>
          <p:cNvPr id="6" name="Текст 13">
            <a:extLst>
              <a:ext uri="{FF2B5EF4-FFF2-40B4-BE49-F238E27FC236}">
                <a16:creationId xmlns:a16="http://schemas.microsoft.com/office/drawing/2014/main" xmlns="" id="{A130E779-4172-2844-B6BE-B7CB40189A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614175"/>
            <a:ext cx="1702841" cy="320088"/>
          </a:xfrm>
          <a:prstGeom prst="rect">
            <a:avLst/>
          </a:prstGeom>
          <a:solidFill>
            <a:srgbClr val="FEFEFE"/>
          </a:solidFill>
        </p:spPr>
        <p:txBody>
          <a:bodyPr wrap="square" lIns="72000" anchor="ctr">
            <a:spAutoFit/>
          </a:bodyPr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Подзаголовок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0" y="4538219"/>
            <a:ext cx="1421139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80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1">
            <a:extLst>
              <a:ext uri="{FF2B5EF4-FFF2-40B4-BE49-F238E27FC236}">
                <a16:creationId xmlns:a16="http://schemas.microsoft.com/office/drawing/2014/main" xmlns="" id="{92E0083F-874C-43F9-8135-355E38DE367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78356" y="0"/>
            <a:ext cx="4668063" cy="5144400"/>
          </a:xfrm>
          <a:custGeom>
            <a:avLst/>
            <a:gdLst>
              <a:gd name="connsiteX0" fmla="*/ 0 w 5005840"/>
              <a:gd name="connsiteY0" fmla="*/ 0 h 5143500"/>
              <a:gd name="connsiteX1" fmla="*/ 5005840 w 5005840"/>
              <a:gd name="connsiteY1" fmla="*/ 0 h 5143500"/>
              <a:gd name="connsiteX2" fmla="*/ 5005840 w 5005840"/>
              <a:gd name="connsiteY2" fmla="*/ 5143500 h 5143500"/>
              <a:gd name="connsiteX3" fmla="*/ 0 w 5005840"/>
              <a:gd name="connsiteY3" fmla="*/ 5143500 h 5143500"/>
              <a:gd name="connsiteX4" fmla="*/ 0 w 5005840"/>
              <a:gd name="connsiteY4" fmla="*/ 0 h 5143500"/>
              <a:gd name="connsiteX0" fmla="*/ 2235941 w 5005840"/>
              <a:gd name="connsiteY0" fmla="*/ 0 h 5143500"/>
              <a:gd name="connsiteX1" fmla="*/ 5005840 w 5005840"/>
              <a:gd name="connsiteY1" fmla="*/ 0 h 5143500"/>
              <a:gd name="connsiteX2" fmla="*/ 5005840 w 5005840"/>
              <a:gd name="connsiteY2" fmla="*/ 5143500 h 5143500"/>
              <a:gd name="connsiteX3" fmla="*/ 0 w 5005840"/>
              <a:gd name="connsiteY3" fmla="*/ 5143500 h 5143500"/>
              <a:gd name="connsiteX4" fmla="*/ 2235941 w 5005840"/>
              <a:gd name="connsiteY4" fmla="*/ 0 h 5143500"/>
              <a:gd name="connsiteX0" fmla="*/ 1882195 w 4652094"/>
              <a:gd name="connsiteY0" fmla="*/ 0 h 5143500"/>
              <a:gd name="connsiteX1" fmla="*/ 4652094 w 4652094"/>
              <a:gd name="connsiteY1" fmla="*/ 0 h 5143500"/>
              <a:gd name="connsiteX2" fmla="*/ 4652094 w 4652094"/>
              <a:gd name="connsiteY2" fmla="*/ 5143500 h 5143500"/>
              <a:gd name="connsiteX3" fmla="*/ 0 w 4652094"/>
              <a:gd name="connsiteY3" fmla="*/ 5136825 h 5143500"/>
              <a:gd name="connsiteX4" fmla="*/ 1882195 w 4652094"/>
              <a:gd name="connsiteY4" fmla="*/ 0 h 5143500"/>
              <a:gd name="connsiteX0" fmla="*/ 1839332 w 4609231"/>
              <a:gd name="connsiteY0" fmla="*/ 0 h 5167782"/>
              <a:gd name="connsiteX1" fmla="*/ 4609231 w 4609231"/>
              <a:gd name="connsiteY1" fmla="*/ 0 h 5167782"/>
              <a:gd name="connsiteX2" fmla="*/ 4609231 w 4609231"/>
              <a:gd name="connsiteY2" fmla="*/ 5143500 h 5167782"/>
              <a:gd name="connsiteX3" fmla="*/ 0 w 4609231"/>
              <a:gd name="connsiteY3" fmla="*/ 5167782 h 5167782"/>
              <a:gd name="connsiteX4" fmla="*/ 1839332 w 4609231"/>
              <a:gd name="connsiteY4" fmla="*/ 0 h 5167782"/>
              <a:gd name="connsiteX0" fmla="*/ 1886957 w 4656856"/>
              <a:gd name="connsiteY0" fmla="*/ 0 h 5146350"/>
              <a:gd name="connsiteX1" fmla="*/ 4656856 w 4656856"/>
              <a:gd name="connsiteY1" fmla="*/ 0 h 5146350"/>
              <a:gd name="connsiteX2" fmla="*/ 4656856 w 4656856"/>
              <a:gd name="connsiteY2" fmla="*/ 5143500 h 5146350"/>
              <a:gd name="connsiteX3" fmla="*/ 0 w 4656856"/>
              <a:gd name="connsiteY3" fmla="*/ 5146350 h 5146350"/>
              <a:gd name="connsiteX4" fmla="*/ 1886957 w 4656856"/>
              <a:gd name="connsiteY4" fmla="*/ 0 h 5146350"/>
              <a:gd name="connsiteX0" fmla="*/ 1883782 w 4656856"/>
              <a:gd name="connsiteY0" fmla="*/ 0 h 5149525"/>
              <a:gd name="connsiteX1" fmla="*/ 4656856 w 4656856"/>
              <a:gd name="connsiteY1" fmla="*/ 3175 h 5149525"/>
              <a:gd name="connsiteX2" fmla="*/ 4656856 w 4656856"/>
              <a:gd name="connsiteY2" fmla="*/ 5146675 h 5149525"/>
              <a:gd name="connsiteX3" fmla="*/ 0 w 4656856"/>
              <a:gd name="connsiteY3" fmla="*/ 5149525 h 5149525"/>
              <a:gd name="connsiteX4" fmla="*/ 1883782 w 4656856"/>
              <a:gd name="connsiteY4" fmla="*/ 0 h 5149525"/>
              <a:gd name="connsiteX0" fmla="*/ 1820886 w 4593960"/>
              <a:gd name="connsiteY0" fmla="*/ 0 h 5146675"/>
              <a:gd name="connsiteX1" fmla="*/ 4593960 w 4593960"/>
              <a:gd name="connsiteY1" fmla="*/ 3175 h 5146675"/>
              <a:gd name="connsiteX2" fmla="*/ 4593960 w 4593960"/>
              <a:gd name="connsiteY2" fmla="*/ 5146675 h 5146675"/>
              <a:gd name="connsiteX3" fmla="*/ 0 w 4593960"/>
              <a:gd name="connsiteY3" fmla="*/ 5098725 h 5146675"/>
              <a:gd name="connsiteX4" fmla="*/ 1820886 w 4593960"/>
              <a:gd name="connsiteY4" fmla="*/ 0 h 5146675"/>
              <a:gd name="connsiteX0" fmla="*/ 1886201 w 4659275"/>
              <a:gd name="connsiteY0" fmla="*/ 0 h 5146675"/>
              <a:gd name="connsiteX1" fmla="*/ 4659275 w 4659275"/>
              <a:gd name="connsiteY1" fmla="*/ 3175 h 5146675"/>
              <a:gd name="connsiteX2" fmla="*/ 4659275 w 4659275"/>
              <a:gd name="connsiteY2" fmla="*/ 5146675 h 5146675"/>
              <a:gd name="connsiteX3" fmla="*/ 0 w 4659275"/>
              <a:gd name="connsiteY3" fmla="*/ 5144687 h 5146675"/>
              <a:gd name="connsiteX4" fmla="*/ 1886201 w 4659275"/>
              <a:gd name="connsiteY4" fmla="*/ 0 h 5146675"/>
              <a:gd name="connsiteX0" fmla="*/ 1886201 w 4659275"/>
              <a:gd name="connsiteY0" fmla="*/ 0 h 5144687"/>
              <a:gd name="connsiteX1" fmla="*/ 4659275 w 4659275"/>
              <a:gd name="connsiteY1" fmla="*/ 3175 h 5144687"/>
              <a:gd name="connsiteX2" fmla="*/ 4591542 w 4659275"/>
              <a:gd name="connsiteY2" fmla="*/ 5086199 h 5144687"/>
              <a:gd name="connsiteX3" fmla="*/ 0 w 4659275"/>
              <a:gd name="connsiteY3" fmla="*/ 5144687 h 5144687"/>
              <a:gd name="connsiteX4" fmla="*/ 1886201 w 4659275"/>
              <a:gd name="connsiteY4" fmla="*/ 0 h 5144687"/>
              <a:gd name="connsiteX0" fmla="*/ 1886201 w 4661694"/>
              <a:gd name="connsiteY0" fmla="*/ 0 h 5144687"/>
              <a:gd name="connsiteX1" fmla="*/ 4659275 w 4661694"/>
              <a:gd name="connsiteY1" fmla="*/ 3175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886201 w 4661694"/>
              <a:gd name="connsiteY0" fmla="*/ 0 h 5144687"/>
              <a:gd name="connsiteX1" fmla="*/ 4625408 w 4661694"/>
              <a:gd name="connsiteY1" fmla="*/ 41880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886201 w 4661694"/>
              <a:gd name="connsiteY0" fmla="*/ 0 h 5144687"/>
              <a:gd name="connsiteX1" fmla="*/ 4659275 w 4661694"/>
              <a:gd name="connsiteY1" fmla="*/ 3175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900716 w 4661694"/>
              <a:gd name="connsiteY0" fmla="*/ 37949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900716 w 4661694"/>
              <a:gd name="connsiteY4" fmla="*/ 37949 h 514151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6201 w 4661694"/>
              <a:gd name="connsiteY0" fmla="*/ 1663 h 5143462"/>
              <a:gd name="connsiteX1" fmla="*/ 4659275 w 4661694"/>
              <a:gd name="connsiteY1" fmla="*/ 0 h 5143462"/>
              <a:gd name="connsiteX2" fmla="*/ 4661694 w 4661694"/>
              <a:gd name="connsiteY2" fmla="*/ 5143462 h 5143462"/>
              <a:gd name="connsiteX3" fmla="*/ 0 w 4661694"/>
              <a:gd name="connsiteY3" fmla="*/ 5141512 h 5143462"/>
              <a:gd name="connsiteX4" fmla="*/ 1886201 w 4661694"/>
              <a:gd name="connsiteY4" fmla="*/ 1663 h 514346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0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8582 w 4664075"/>
              <a:gd name="connsiteY0" fmla="*/ 1663 h 5141512"/>
              <a:gd name="connsiteX1" fmla="*/ 4661656 w 4664075"/>
              <a:gd name="connsiteY1" fmla="*/ 0 h 5141512"/>
              <a:gd name="connsiteX2" fmla="*/ 4664075 w 4664075"/>
              <a:gd name="connsiteY2" fmla="*/ 5141080 h 5141512"/>
              <a:gd name="connsiteX3" fmla="*/ 0 w 4664075"/>
              <a:gd name="connsiteY3" fmla="*/ 5141512 h 5141512"/>
              <a:gd name="connsiteX4" fmla="*/ 1888582 w 4664075"/>
              <a:gd name="connsiteY4" fmla="*/ 1663 h 514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4075" h="5141512">
                <a:moveTo>
                  <a:pt x="1888582" y="1663"/>
                </a:moveTo>
                <a:lnTo>
                  <a:pt x="4661656" y="0"/>
                </a:lnTo>
                <a:cubicBezTo>
                  <a:pt x="4662462" y="1713694"/>
                  <a:pt x="4663269" y="3427386"/>
                  <a:pt x="4664075" y="5141080"/>
                </a:cubicBezTo>
                <a:lnTo>
                  <a:pt x="0" y="5141512"/>
                </a:lnTo>
                <a:lnTo>
                  <a:pt x="1888582" y="16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b" anchorCtr="1"/>
          <a:lstStyle>
            <a:lvl1pPr marL="0" indent="0" algn="r">
              <a:buNone/>
              <a:defRPr sz="1000" b="0">
                <a:latin typeface="Basis Grotesque Pro Medium" panose="02000603030000020004" pitchFamily="50" charset="0"/>
              </a:defRPr>
            </a:lvl1pPr>
          </a:lstStyle>
          <a:p>
            <a:r>
              <a:rPr lang="ru-RU" dirty="0"/>
              <a:t>Кликните иконку для вставки изображения. </a:t>
            </a:r>
            <a:br>
              <a:rPr lang="ru-RU" dirty="0"/>
            </a:br>
            <a:r>
              <a:rPr lang="ru-RU" dirty="0" err="1"/>
              <a:t>Кадрировать</a:t>
            </a:r>
            <a:r>
              <a:rPr lang="ru-RU" dirty="0"/>
              <a:t>, перемещать — в режиме «Обрезать»</a:t>
            </a:r>
          </a:p>
          <a:p>
            <a:endParaRPr lang="ru-RU" dirty="0"/>
          </a:p>
        </p:txBody>
      </p:sp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xmlns="" id="{4CF3D02A-AF50-4BAC-B3BA-DB6BA1BFBD8C}"/>
              </a:ext>
            </a:extLst>
          </p:cNvPr>
          <p:cNvSpPr/>
          <p:nvPr userDrawn="1"/>
        </p:nvSpPr>
        <p:spPr>
          <a:xfrm>
            <a:off x="0" y="-260"/>
            <a:ext cx="6369607" cy="5144660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371493 w 6869152"/>
              <a:gd name="connsiteY2" fmla="*/ 685800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7632391"/>
              <a:gd name="connsiteY0" fmla="*/ 0 h 6869152"/>
              <a:gd name="connsiteX1" fmla="*/ 7632391 w 7632391"/>
              <a:gd name="connsiteY1" fmla="*/ 11151 h 6869152"/>
              <a:gd name="connsiteX2" fmla="*/ 5371493 w 7632391"/>
              <a:gd name="connsiteY2" fmla="*/ 6858002 h 6869152"/>
              <a:gd name="connsiteX3" fmla="*/ 0 w 7632391"/>
              <a:gd name="connsiteY3" fmla="*/ 6869152 h 6869152"/>
              <a:gd name="connsiteX4" fmla="*/ 0 w 7632391"/>
              <a:gd name="connsiteY4" fmla="*/ 0 h 6869152"/>
              <a:gd name="connsiteX0" fmla="*/ 0 w 7629198"/>
              <a:gd name="connsiteY0" fmla="*/ 0 h 6869152"/>
              <a:gd name="connsiteX1" fmla="*/ 7629198 w 7629198"/>
              <a:gd name="connsiteY1" fmla="*/ 21754 h 6869152"/>
              <a:gd name="connsiteX2" fmla="*/ 5371493 w 7629198"/>
              <a:gd name="connsiteY2" fmla="*/ 6858002 h 6869152"/>
              <a:gd name="connsiteX3" fmla="*/ 0 w 7629198"/>
              <a:gd name="connsiteY3" fmla="*/ 6869152 h 6869152"/>
              <a:gd name="connsiteX4" fmla="*/ 0 w 7629198"/>
              <a:gd name="connsiteY4" fmla="*/ 0 h 6869152"/>
              <a:gd name="connsiteX0" fmla="*/ 31928 w 7629198"/>
              <a:gd name="connsiteY0" fmla="*/ 2065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31928 w 7629198"/>
              <a:gd name="connsiteY4" fmla="*/ 20655 h 6847398"/>
              <a:gd name="connsiteX0" fmla="*/ 0 w 7629198"/>
              <a:gd name="connsiteY0" fmla="*/ 298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0 w 7629198"/>
              <a:gd name="connsiteY4" fmla="*/ 2985 h 6847398"/>
              <a:gd name="connsiteX0" fmla="*/ 34766 w 7629198"/>
              <a:gd name="connsiteY0" fmla="*/ 31848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34766 w 7629198"/>
              <a:gd name="connsiteY4" fmla="*/ 31848 h 6847398"/>
              <a:gd name="connsiteX0" fmla="*/ 2897 w 7629198"/>
              <a:gd name="connsiteY0" fmla="*/ 298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2897 w 7629198"/>
              <a:gd name="connsiteY4" fmla="*/ 2985 h 6847398"/>
              <a:gd name="connsiteX0" fmla="*/ 19 w 7626320"/>
              <a:gd name="connsiteY0" fmla="*/ 2985 h 6836248"/>
              <a:gd name="connsiteX1" fmla="*/ 7626320 w 7626320"/>
              <a:gd name="connsiteY1" fmla="*/ 0 h 6836248"/>
              <a:gd name="connsiteX2" fmla="*/ 5368615 w 7626320"/>
              <a:gd name="connsiteY2" fmla="*/ 6836248 h 6836248"/>
              <a:gd name="connsiteX3" fmla="*/ 34785 w 7626320"/>
              <a:gd name="connsiteY3" fmla="*/ 6786467 h 6836248"/>
              <a:gd name="connsiteX4" fmla="*/ 19 w 7626320"/>
              <a:gd name="connsiteY4" fmla="*/ 2985 h 6836248"/>
              <a:gd name="connsiteX0" fmla="*/ 278 w 7626579"/>
              <a:gd name="connsiteY0" fmla="*/ 2985 h 6836248"/>
              <a:gd name="connsiteX1" fmla="*/ 7626579 w 7626579"/>
              <a:gd name="connsiteY1" fmla="*/ 0 h 6836248"/>
              <a:gd name="connsiteX2" fmla="*/ 5368874 w 7626579"/>
              <a:gd name="connsiteY2" fmla="*/ 6836248 h 6836248"/>
              <a:gd name="connsiteX3" fmla="*/ 278 w 7626579"/>
              <a:gd name="connsiteY3" fmla="*/ 6818536 h 6836248"/>
              <a:gd name="connsiteX4" fmla="*/ 278 w 7626579"/>
              <a:gd name="connsiteY4" fmla="*/ 2985 h 6836248"/>
              <a:gd name="connsiteX0" fmla="*/ 278 w 7626579"/>
              <a:gd name="connsiteY0" fmla="*/ 2985 h 6818536"/>
              <a:gd name="connsiteX1" fmla="*/ 7626579 w 7626579"/>
              <a:gd name="connsiteY1" fmla="*/ 0 h 6818536"/>
              <a:gd name="connsiteX2" fmla="*/ 5368874 w 7626579"/>
              <a:gd name="connsiteY2" fmla="*/ 6817007 h 6818536"/>
              <a:gd name="connsiteX3" fmla="*/ 278 w 7626579"/>
              <a:gd name="connsiteY3" fmla="*/ 6818536 h 6818536"/>
              <a:gd name="connsiteX4" fmla="*/ 278 w 7626579"/>
              <a:gd name="connsiteY4" fmla="*/ 2985 h 681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6579" h="6818536">
                <a:moveTo>
                  <a:pt x="278" y="2985"/>
                </a:moveTo>
                <a:lnTo>
                  <a:pt x="7626579" y="0"/>
                </a:lnTo>
                <a:lnTo>
                  <a:pt x="5368874" y="6817007"/>
                </a:lnTo>
                <a:lnTo>
                  <a:pt x="278" y="6818536"/>
                </a:lnTo>
                <a:cubicBezTo>
                  <a:pt x="1244" y="4537065"/>
                  <a:pt x="-688" y="2284456"/>
                  <a:pt x="278" y="2985"/>
                </a:cubicBezTo>
                <a:close/>
              </a:path>
            </a:pathLst>
          </a:custGeom>
          <a:solidFill>
            <a:srgbClr val="001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аголовок 17">
            <a:extLst>
              <a:ext uri="{FF2B5EF4-FFF2-40B4-BE49-F238E27FC236}">
                <a16:creationId xmlns:a16="http://schemas.microsoft.com/office/drawing/2014/main" xmlns="" id="{7449E508-9816-4CBE-AE42-475D8AA06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639" y="1772428"/>
            <a:ext cx="5874762" cy="1446550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44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Кликните, чтобы добавить заголовок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5B30F1-71AC-483A-82D4-FC45AA9955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045" y="3361290"/>
            <a:ext cx="4371975" cy="53498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Введите подзаголовок</a:t>
            </a:r>
            <a:endParaRPr lang="en-US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12F7A60-0C60-174F-A0F4-BCAD3AF53C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23" y="215526"/>
            <a:ext cx="720876" cy="10082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0" y="4538219"/>
            <a:ext cx="1421139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95972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17">
    <p:bg>
      <p:bgPr>
        <a:solidFill>
          <a:srgbClr val="65B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7">
            <a:extLst>
              <a:ext uri="{FF2B5EF4-FFF2-40B4-BE49-F238E27FC236}">
                <a16:creationId xmlns:a16="http://schemas.microsoft.com/office/drawing/2014/main" xmlns="" id="{8A1CBB54-4883-624C-8058-B2064EDC6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480" y="934263"/>
            <a:ext cx="4996878" cy="707886"/>
          </a:xfrm>
          <a:prstGeom prst="rect">
            <a:avLst/>
          </a:prstGeom>
          <a:solidFill>
            <a:srgbClr val="FF4F12"/>
          </a:solidFill>
        </p:spPr>
        <p:txBody>
          <a:bodyPr lIns="54000" anchor="ctr"/>
          <a:lstStyle>
            <a:lvl1pPr algn="l">
              <a:defRPr sz="40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Введите заголовок</a:t>
            </a:r>
            <a:r>
              <a:rPr lang="en-US" dirty="0"/>
              <a:t>  </a:t>
            </a:r>
            <a:endParaRPr lang="ru-RU" dirty="0"/>
          </a:p>
        </p:txBody>
      </p:sp>
      <p:sp>
        <p:nvSpPr>
          <p:cNvPr id="6" name="Текст 13">
            <a:extLst>
              <a:ext uri="{FF2B5EF4-FFF2-40B4-BE49-F238E27FC236}">
                <a16:creationId xmlns:a16="http://schemas.microsoft.com/office/drawing/2014/main" xmlns="" id="{25F98907-E68A-0445-8B43-6950C8ED23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614175"/>
            <a:ext cx="1702841" cy="320088"/>
          </a:xfrm>
          <a:prstGeom prst="rect">
            <a:avLst/>
          </a:prstGeom>
          <a:solidFill>
            <a:srgbClr val="FF4F12"/>
          </a:solidFill>
        </p:spPr>
        <p:txBody>
          <a:bodyPr wrap="square" lIns="72000" anchor="ctr">
            <a:sp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Подзаголовок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0" y="4538219"/>
            <a:ext cx="1421139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61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18">
    <p:bg>
      <p:bgPr>
        <a:solidFill>
          <a:srgbClr val="65B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7">
            <a:extLst>
              <a:ext uri="{FF2B5EF4-FFF2-40B4-BE49-F238E27FC236}">
                <a16:creationId xmlns:a16="http://schemas.microsoft.com/office/drawing/2014/main" xmlns="" id="{8A1CBB54-4883-624C-8058-B2064EDC6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480" y="934263"/>
            <a:ext cx="4996878" cy="707886"/>
          </a:xfrm>
          <a:prstGeom prst="rect">
            <a:avLst/>
          </a:prstGeom>
          <a:solidFill>
            <a:srgbClr val="8600FF"/>
          </a:solidFill>
        </p:spPr>
        <p:txBody>
          <a:bodyPr lIns="54000" anchor="ctr"/>
          <a:lstStyle>
            <a:lvl1pPr algn="l">
              <a:defRPr sz="40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Введите заголовок</a:t>
            </a:r>
            <a:r>
              <a:rPr lang="en-US" dirty="0"/>
              <a:t>  </a:t>
            </a:r>
            <a:endParaRPr lang="ru-RU" dirty="0"/>
          </a:p>
        </p:txBody>
      </p:sp>
      <p:sp>
        <p:nvSpPr>
          <p:cNvPr id="6" name="Текст 13">
            <a:extLst>
              <a:ext uri="{FF2B5EF4-FFF2-40B4-BE49-F238E27FC236}">
                <a16:creationId xmlns:a16="http://schemas.microsoft.com/office/drawing/2014/main" xmlns="" id="{25F98907-E68A-0445-8B43-6950C8ED23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614175"/>
            <a:ext cx="1702841" cy="320088"/>
          </a:xfrm>
          <a:prstGeom prst="rect">
            <a:avLst/>
          </a:prstGeom>
          <a:solidFill>
            <a:srgbClr val="8600FF"/>
          </a:solidFill>
        </p:spPr>
        <p:txBody>
          <a:bodyPr wrap="square" lIns="72000" anchor="ctr">
            <a:sp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Подзаголовок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0" y="4538219"/>
            <a:ext cx="1421139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259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19">
    <p:bg>
      <p:bgPr>
        <a:solidFill>
          <a:srgbClr val="65B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7">
            <a:extLst>
              <a:ext uri="{FF2B5EF4-FFF2-40B4-BE49-F238E27FC236}">
                <a16:creationId xmlns:a16="http://schemas.microsoft.com/office/drawing/2014/main" xmlns="" id="{8A1CBB54-4883-624C-8058-B2064EDC6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480" y="934263"/>
            <a:ext cx="4996878" cy="707886"/>
          </a:xfrm>
          <a:prstGeom prst="rect">
            <a:avLst/>
          </a:prstGeom>
          <a:solidFill>
            <a:srgbClr val="001C45"/>
          </a:solidFill>
        </p:spPr>
        <p:txBody>
          <a:bodyPr lIns="54000" anchor="ctr"/>
          <a:lstStyle>
            <a:lvl1pPr algn="l">
              <a:defRPr sz="40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Введите заголовок</a:t>
            </a:r>
            <a:r>
              <a:rPr lang="en-US" dirty="0"/>
              <a:t>  </a:t>
            </a:r>
            <a:endParaRPr lang="ru-RU" dirty="0"/>
          </a:p>
        </p:txBody>
      </p:sp>
      <p:sp>
        <p:nvSpPr>
          <p:cNvPr id="6" name="Текст 13">
            <a:extLst>
              <a:ext uri="{FF2B5EF4-FFF2-40B4-BE49-F238E27FC236}">
                <a16:creationId xmlns:a16="http://schemas.microsoft.com/office/drawing/2014/main" xmlns="" id="{25F98907-E68A-0445-8B43-6950C8ED23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614175"/>
            <a:ext cx="1702841" cy="320088"/>
          </a:xfrm>
          <a:prstGeom prst="rect">
            <a:avLst/>
          </a:prstGeom>
          <a:solidFill>
            <a:srgbClr val="001C45"/>
          </a:solidFill>
        </p:spPr>
        <p:txBody>
          <a:bodyPr wrap="square" lIns="72000" anchor="ctr">
            <a:sp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Подзаголовок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0" y="4538219"/>
            <a:ext cx="1421139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08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75AED8DF-49D6-402F-85EF-26DAEB2F7F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0000" tIns="46800" rIns="90000" bIns="0" anchor="b" anchorCtr="1"/>
          <a:lstStyle>
            <a:lvl1pPr marL="0" marR="0" indent="0" algn="ctr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00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ru-RU" dirty="0"/>
              <a:t>Кликните иконку для вставки изображения. </a:t>
            </a:r>
            <a:br>
              <a:rPr lang="ru-RU" dirty="0"/>
            </a:br>
            <a:r>
              <a:rPr lang="ru-RU" dirty="0" err="1"/>
              <a:t>Кадрировать</a:t>
            </a:r>
            <a:r>
              <a:rPr lang="ru-RU" dirty="0"/>
              <a:t>, перемещать — в режиме «Обрезать»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Заголовок 17">
            <a:extLst>
              <a:ext uri="{FF2B5EF4-FFF2-40B4-BE49-F238E27FC236}">
                <a16:creationId xmlns:a16="http://schemas.microsoft.com/office/drawing/2014/main" xmlns="" id="{2F1F454A-7F19-7347-B0CC-E09197AE40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480" y="934263"/>
            <a:ext cx="4996878" cy="707886"/>
          </a:xfrm>
          <a:prstGeom prst="rect">
            <a:avLst/>
          </a:prstGeom>
          <a:solidFill>
            <a:srgbClr val="8600FF"/>
          </a:solidFill>
        </p:spPr>
        <p:txBody>
          <a:bodyPr lIns="54000" anchor="ctr"/>
          <a:lstStyle>
            <a:lvl1pPr algn="l">
              <a:defRPr sz="40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Введите заголовок</a:t>
            </a:r>
            <a:r>
              <a:rPr lang="en-US" dirty="0"/>
              <a:t>  </a:t>
            </a:r>
            <a:endParaRPr lang="ru-RU" dirty="0"/>
          </a:p>
        </p:txBody>
      </p:sp>
      <p:sp>
        <p:nvSpPr>
          <p:cNvPr id="10" name="Текст 13">
            <a:extLst>
              <a:ext uri="{FF2B5EF4-FFF2-40B4-BE49-F238E27FC236}">
                <a16:creationId xmlns:a16="http://schemas.microsoft.com/office/drawing/2014/main" xmlns="" id="{66049484-BFDD-A842-A9B2-44DEF3D050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614175"/>
            <a:ext cx="1702841" cy="320088"/>
          </a:xfrm>
          <a:prstGeom prst="rect">
            <a:avLst/>
          </a:prstGeom>
          <a:solidFill>
            <a:srgbClr val="8600FF"/>
          </a:solidFill>
        </p:spPr>
        <p:txBody>
          <a:bodyPr wrap="square" lIns="72000" anchor="ctr">
            <a:sp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Подзаголовок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0" y="4538219"/>
            <a:ext cx="1421139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29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1">
    <p:bg>
      <p:bgPr>
        <a:solidFill>
          <a:srgbClr val="001C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3">
            <a:extLst>
              <a:ext uri="{FF2B5EF4-FFF2-40B4-BE49-F238E27FC236}">
                <a16:creationId xmlns:a16="http://schemas.microsoft.com/office/drawing/2014/main" xmlns="" id="{39F39420-D8DC-754B-9143-295A29D605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1719557"/>
            <a:ext cx="4893081" cy="707886"/>
          </a:xfrm>
          <a:prstGeom prst="rect">
            <a:avLst/>
          </a:prstGeom>
          <a:solidFill>
            <a:srgbClr val="65BBE9"/>
          </a:solidFill>
        </p:spPr>
        <p:txBody>
          <a:bodyPr tIns="90000" bIns="36000" anchor="ctr"/>
          <a:lstStyle>
            <a:lvl1pPr marL="0" indent="0">
              <a:buNone/>
              <a:defRPr sz="44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или цитату</a:t>
            </a:r>
          </a:p>
        </p:txBody>
      </p:sp>
      <p:sp>
        <p:nvSpPr>
          <p:cNvPr id="6" name="Текст 13">
            <a:extLst>
              <a:ext uri="{FF2B5EF4-FFF2-40B4-BE49-F238E27FC236}">
                <a16:creationId xmlns:a16="http://schemas.microsoft.com/office/drawing/2014/main" xmlns="" id="{DC316CD6-A01B-D24C-A53E-B4D85828A2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479" y="1015465"/>
            <a:ext cx="5558952" cy="707886"/>
          </a:xfrm>
          <a:prstGeom prst="rect">
            <a:avLst/>
          </a:prstGeom>
          <a:solidFill>
            <a:srgbClr val="65BBE9"/>
          </a:solidFill>
        </p:spPr>
        <p:txBody>
          <a:bodyPr tIns="90000" bIns="36000" anchor="ctr"/>
          <a:lstStyle>
            <a:lvl1pPr marL="0" indent="0">
              <a:buNone/>
              <a:defRPr sz="44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Добавьте тезис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0" y="4538219"/>
            <a:ext cx="1421139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60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2">
    <p:bg>
      <p:bgPr>
        <a:solidFill>
          <a:srgbClr val="275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3">
            <a:extLst>
              <a:ext uri="{FF2B5EF4-FFF2-40B4-BE49-F238E27FC236}">
                <a16:creationId xmlns:a16="http://schemas.microsoft.com/office/drawing/2014/main" xmlns="" id="{AE0FEE89-5861-CA47-9CDD-F1983CD313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1719557"/>
            <a:ext cx="4893081" cy="707886"/>
          </a:xfrm>
          <a:prstGeom prst="rect">
            <a:avLst/>
          </a:prstGeom>
          <a:solidFill>
            <a:srgbClr val="FF4F12"/>
          </a:solidFill>
        </p:spPr>
        <p:txBody>
          <a:bodyPr tIns="90000" bIns="36000" anchor="ctr"/>
          <a:lstStyle>
            <a:lvl1pPr marL="0" indent="0">
              <a:buNone/>
              <a:defRPr sz="44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или цитату</a:t>
            </a:r>
          </a:p>
        </p:txBody>
      </p:sp>
      <p:sp>
        <p:nvSpPr>
          <p:cNvPr id="9" name="Текст 13">
            <a:extLst>
              <a:ext uri="{FF2B5EF4-FFF2-40B4-BE49-F238E27FC236}">
                <a16:creationId xmlns:a16="http://schemas.microsoft.com/office/drawing/2014/main" xmlns="" id="{3A6D1F0A-1E4D-7D49-82B2-EE7D3C949A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479" y="1015465"/>
            <a:ext cx="5558952" cy="707886"/>
          </a:xfrm>
          <a:prstGeom prst="rect">
            <a:avLst/>
          </a:prstGeom>
          <a:solidFill>
            <a:srgbClr val="FF4F12"/>
          </a:solidFill>
        </p:spPr>
        <p:txBody>
          <a:bodyPr tIns="90000" bIns="36000" anchor="ctr"/>
          <a:lstStyle>
            <a:lvl1pPr marL="0" indent="0">
              <a:buNone/>
              <a:defRPr sz="44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Добавьте тезис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0" y="4538219"/>
            <a:ext cx="1421139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273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3">
    <p:bg>
      <p:bgPr>
        <a:solidFill>
          <a:srgbClr val="273A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13">
            <a:extLst>
              <a:ext uri="{FF2B5EF4-FFF2-40B4-BE49-F238E27FC236}">
                <a16:creationId xmlns:a16="http://schemas.microsoft.com/office/drawing/2014/main" xmlns="" id="{BBC2481A-3D46-3E4B-A8C8-43FE48BCDB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1719557"/>
            <a:ext cx="4893081" cy="707886"/>
          </a:xfrm>
          <a:prstGeom prst="rect">
            <a:avLst/>
          </a:prstGeom>
          <a:solidFill>
            <a:srgbClr val="8600FF"/>
          </a:solidFill>
        </p:spPr>
        <p:txBody>
          <a:bodyPr tIns="90000" bIns="36000" anchor="ctr"/>
          <a:lstStyle>
            <a:lvl1pPr marL="0" indent="0">
              <a:buNone/>
              <a:defRPr sz="44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или цитату</a:t>
            </a:r>
          </a:p>
        </p:txBody>
      </p:sp>
      <p:sp>
        <p:nvSpPr>
          <p:cNvPr id="11" name="Текст 13">
            <a:extLst>
              <a:ext uri="{FF2B5EF4-FFF2-40B4-BE49-F238E27FC236}">
                <a16:creationId xmlns:a16="http://schemas.microsoft.com/office/drawing/2014/main" xmlns="" id="{F62473E5-88D7-2241-AEC0-05C556573E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479" y="1015465"/>
            <a:ext cx="5558952" cy="707886"/>
          </a:xfrm>
          <a:prstGeom prst="rect">
            <a:avLst/>
          </a:prstGeom>
          <a:solidFill>
            <a:srgbClr val="8600FF"/>
          </a:solidFill>
        </p:spPr>
        <p:txBody>
          <a:bodyPr tIns="90000" bIns="36000" anchor="ctr"/>
          <a:lstStyle>
            <a:lvl1pPr marL="0" indent="0">
              <a:buNone/>
              <a:defRPr sz="44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Добавьте тезис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0" y="4538219"/>
            <a:ext cx="1421139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909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4">
    <p:bg>
      <p:bgPr>
        <a:solidFill>
          <a:srgbClr val="275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3">
            <a:extLst>
              <a:ext uri="{FF2B5EF4-FFF2-40B4-BE49-F238E27FC236}">
                <a16:creationId xmlns:a16="http://schemas.microsoft.com/office/drawing/2014/main" xmlns="" id="{02922D7C-4045-6F42-8CFA-2FB2EB71FB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1719557"/>
            <a:ext cx="4893081" cy="707886"/>
          </a:xfrm>
          <a:prstGeom prst="rect">
            <a:avLst/>
          </a:prstGeom>
          <a:solidFill>
            <a:srgbClr val="FEFEFE"/>
          </a:solidFill>
        </p:spPr>
        <p:txBody>
          <a:bodyPr tIns="90000" bIns="36000" anchor="ctr"/>
          <a:lstStyle>
            <a:lvl1pPr marL="0" indent="0">
              <a:buNone/>
              <a:defRPr sz="44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или цитату</a:t>
            </a:r>
          </a:p>
        </p:txBody>
      </p:sp>
      <p:sp>
        <p:nvSpPr>
          <p:cNvPr id="9" name="Текст 13">
            <a:extLst>
              <a:ext uri="{FF2B5EF4-FFF2-40B4-BE49-F238E27FC236}">
                <a16:creationId xmlns:a16="http://schemas.microsoft.com/office/drawing/2014/main" xmlns="" id="{01AB3E0F-1A42-FC4E-800E-CD9DA8505B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479" y="1015465"/>
            <a:ext cx="5558952" cy="707886"/>
          </a:xfrm>
          <a:prstGeom prst="rect">
            <a:avLst/>
          </a:prstGeom>
          <a:solidFill>
            <a:srgbClr val="FEFEFE"/>
          </a:solidFill>
        </p:spPr>
        <p:txBody>
          <a:bodyPr tIns="90000" bIns="36000" anchor="ctr"/>
          <a:lstStyle>
            <a:lvl1pPr marL="0" indent="0">
              <a:buNone/>
              <a:defRPr sz="44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Добавьте тезис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0" y="4538219"/>
            <a:ext cx="1421139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079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17E98B6B-359D-479D-8605-F984C751B1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0000" tIns="46800" rIns="90000" bIns="0" anchor="b" anchorCtr="1"/>
          <a:lstStyle>
            <a:lvl1pPr marL="0" marR="0" indent="0" algn="ctr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ru-RU" dirty="0"/>
              <a:t>Кликните иконку для вставки изображения. </a:t>
            </a:r>
            <a:br>
              <a:rPr lang="ru-RU" dirty="0"/>
            </a:br>
            <a:r>
              <a:rPr lang="ru-RU" dirty="0" err="1"/>
              <a:t>Кадрировать</a:t>
            </a:r>
            <a:r>
              <a:rPr lang="ru-RU" dirty="0"/>
              <a:t>, перемещать — в режиме «Обрезать»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Текст 13">
            <a:extLst>
              <a:ext uri="{FF2B5EF4-FFF2-40B4-BE49-F238E27FC236}">
                <a16:creationId xmlns:a16="http://schemas.microsoft.com/office/drawing/2014/main" xmlns="" id="{BA9F7BB9-31D6-CE4F-BED3-F0625BF690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1719557"/>
            <a:ext cx="4893081" cy="707886"/>
          </a:xfrm>
          <a:prstGeom prst="rect">
            <a:avLst/>
          </a:prstGeom>
          <a:solidFill>
            <a:srgbClr val="FF8218"/>
          </a:solidFill>
        </p:spPr>
        <p:txBody>
          <a:bodyPr tIns="90000" bIns="36000" anchor="ctr"/>
          <a:lstStyle>
            <a:lvl1pPr marL="0" indent="0">
              <a:buNone/>
              <a:defRPr sz="44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или цитату</a:t>
            </a:r>
          </a:p>
        </p:txBody>
      </p:sp>
      <p:sp>
        <p:nvSpPr>
          <p:cNvPr id="9" name="Текст 13">
            <a:extLst>
              <a:ext uri="{FF2B5EF4-FFF2-40B4-BE49-F238E27FC236}">
                <a16:creationId xmlns:a16="http://schemas.microsoft.com/office/drawing/2014/main" xmlns="" id="{BF15F118-A242-1C45-B8CC-7349A2EB4E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479" y="1015465"/>
            <a:ext cx="5558952" cy="707886"/>
          </a:xfrm>
          <a:prstGeom prst="rect">
            <a:avLst/>
          </a:prstGeom>
          <a:solidFill>
            <a:srgbClr val="FF8218"/>
          </a:solidFill>
        </p:spPr>
        <p:txBody>
          <a:bodyPr tIns="90000" bIns="36000" anchor="ctr"/>
          <a:lstStyle>
            <a:lvl1pPr marL="0" indent="0">
              <a:buNone/>
              <a:defRPr sz="44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Добавьте тезис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0" y="4538219"/>
            <a:ext cx="1421139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1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6">
    <p:bg>
      <p:bgPr>
        <a:solidFill>
          <a:srgbClr val="65B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3">
            <a:extLst>
              <a:ext uri="{FF2B5EF4-FFF2-40B4-BE49-F238E27FC236}">
                <a16:creationId xmlns:a16="http://schemas.microsoft.com/office/drawing/2014/main" xmlns="" id="{2406A369-BDD1-094B-9145-4FD86B7F90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1719557"/>
            <a:ext cx="4893081" cy="707886"/>
          </a:xfrm>
          <a:prstGeom prst="rect">
            <a:avLst/>
          </a:prstGeom>
          <a:solidFill>
            <a:srgbClr val="8600FF"/>
          </a:solidFill>
        </p:spPr>
        <p:txBody>
          <a:bodyPr tIns="90000" bIns="36000" anchor="ctr"/>
          <a:lstStyle>
            <a:lvl1pPr marL="0" indent="0">
              <a:buNone/>
              <a:defRPr sz="44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или цитату</a:t>
            </a:r>
          </a:p>
        </p:txBody>
      </p:sp>
      <p:sp>
        <p:nvSpPr>
          <p:cNvPr id="9" name="Текст 13">
            <a:extLst>
              <a:ext uri="{FF2B5EF4-FFF2-40B4-BE49-F238E27FC236}">
                <a16:creationId xmlns:a16="http://schemas.microsoft.com/office/drawing/2014/main" xmlns="" id="{1028BD2D-6933-CC49-9F0E-70D5D59B1C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479" y="1015465"/>
            <a:ext cx="5558952" cy="707886"/>
          </a:xfrm>
          <a:prstGeom prst="rect">
            <a:avLst/>
          </a:prstGeom>
          <a:solidFill>
            <a:srgbClr val="8600FF"/>
          </a:solidFill>
        </p:spPr>
        <p:txBody>
          <a:bodyPr tIns="90000" bIns="36000" anchor="ctr"/>
          <a:lstStyle>
            <a:lvl1pPr marL="0" indent="0">
              <a:buNone/>
              <a:defRPr sz="44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Добавьте тезис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0" y="4538219"/>
            <a:ext cx="1421139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86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21">
            <a:extLst>
              <a:ext uri="{FF2B5EF4-FFF2-40B4-BE49-F238E27FC236}">
                <a16:creationId xmlns:a16="http://schemas.microsoft.com/office/drawing/2014/main" xmlns="" id="{432058D7-0CDD-4594-9CB0-7A77086A5F4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78356" y="0"/>
            <a:ext cx="4668063" cy="5144400"/>
          </a:xfrm>
          <a:custGeom>
            <a:avLst/>
            <a:gdLst>
              <a:gd name="connsiteX0" fmla="*/ 0 w 5005840"/>
              <a:gd name="connsiteY0" fmla="*/ 0 h 5143500"/>
              <a:gd name="connsiteX1" fmla="*/ 5005840 w 5005840"/>
              <a:gd name="connsiteY1" fmla="*/ 0 h 5143500"/>
              <a:gd name="connsiteX2" fmla="*/ 5005840 w 5005840"/>
              <a:gd name="connsiteY2" fmla="*/ 5143500 h 5143500"/>
              <a:gd name="connsiteX3" fmla="*/ 0 w 5005840"/>
              <a:gd name="connsiteY3" fmla="*/ 5143500 h 5143500"/>
              <a:gd name="connsiteX4" fmla="*/ 0 w 5005840"/>
              <a:gd name="connsiteY4" fmla="*/ 0 h 5143500"/>
              <a:gd name="connsiteX0" fmla="*/ 2235941 w 5005840"/>
              <a:gd name="connsiteY0" fmla="*/ 0 h 5143500"/>
              <a:gd name="connsiteX1" fmla="*/ 5005840 w 5005840"/>
              <a:gd name="connsiteY1" fmla="*/ 0 h 5143500"/>
              <a:gd name="connsiteX2" fmla="*/ 5005840 w 5005840"/>
              <a:gd name="connsiteY2" fmla="*/ 5143500 h 5143500"/>
              <a:gd name="connsiteX3" fmla="*/ 0 w 5005840"/>
              <a:gd name="connsiteY3" fmla="*/ 5143500 h 5143500"/>
              <a:gd name="connsiteX4" fmla="*/ 2235941 w 5005840"/>
              <a:gd name="connsiteY4" fmla="*/ 0 h 5143500"/>
              <a:gd name="connsiteX0" fmla="*/ 1882195 w 4652094"/>
              <a:gd name="connsiteY0" fmla="*/ 0 h 5143500"/>
              <a:gd name="connsiteX1" fmla="*/ 4652094 w 4652094"/>
              <a:gd name="connsiteY1" fmla="*/ 0 h 5143500"/>
              <a:gd name="connsiteX2" fmla="*/ 4652094 w 4652094"/>
              <a:gd name="connsiteY2" fmla="*/ 5143500 h 5143500"/>
              <a:gd name="connsiteX3" fmla="*/ 0 w 4652094"/>
              <a:gd name="connsiteY3" fmla="*/ 5136825 h 5143500"/>
              <a:gd name="connsiteX4" fmla="*/ 1882195 w 4652094"/>
              <a:gd name="connsiteY4" fmla="*/ 0 h 5143500"/>
              <a:gd name="connsiteX0" fmla="*/ 1839332 w 4609231"/>
              <a:gd name="connsiteY0" fmla="*/ 0 h 5167782"/>
              <a:gd name="connsiteX1" fmla="*/ 4609231 w 4609231"/>
              <a:gd name="connsiteY1" fmla="*/ 0 h 5167782"/>
              <a:gd name="connsiteX2" fmla="*/ 4609231 w 4609231"/>
              <a:gd name="connsiteY2" fmla="*/ 5143500 h 5167782"/>
              <a:gd name="connsiteX3" fmla="*/ 0 w 4609231"/>
              <a:gd name="connsiteY3" fmla="*/ 5167782 h 5167782"/>
              <a:gd name="connsiteX4" fmla="*/ 1839332 w 4609231"/>
              <a:gd name="connsiteY4" fmla="*/ 0 h 5167782"/>
              <a:gd name="connsiteX0" fmla="*/ 1886957 w 4656856"/>
              <a:gd name="connsiteY0" fmla="*/ 0 h 5146350"/>
              <a:gd name="connsiteX1" fmla="*/ 4656856 w 4656856"/>
              <a:gd name="connsiteY1" fmla="*/ 0 h 5146350"/>
              <a:gd name="connsiteX2" fmla="*/ 4656856 w 4656856"/>
              <a:gd name="connsiteY2" fmla="*/ 5143500 h 5146350"/>
              <a:gd name="connsiteX3" fmla="*/ 0 w 4656856"/>
              <a:gd name="connsiteY3" fmla="*/ 5146350 h 5146350"/>
              <a:gd name="connsiteX4" fmla="*/ 1886957 w 4656856"/>
              <a:gd name="connsiteY4" fmla="*/ 0 h 5146350"/>
              <a:gd name="connsiteX0" fmla="*/ 1883782 w 4656856"/>
              <a:gd name="connsiteY0" fmla="*/ 0 h 5149525"/>
              <a:gd name="connsiteX1" fmla="*/ 4656856 w 4656856"/>
              <a:gd name="connsiteY1" fmla="*/ 3175 h 5149525"/>
              <a:gd name="connsiteX2" fmla="*/ 4656856 w 4656856"/>
              <a:gd name="connsiteY2" fmla="*/ 5146675 h 5149525"/>
              <a:gd name="connsiteX3" fmla="*/ 0 w 4656856"/>
              <a:gd name="connsiteY3" fmla="*/ 5149525 h 5149525"/>
              <a:gd name="connsiteX4" fmla="*/ 1883782 w 4656856"/>
              <a:gd name="connsiteY4" fmla="*/ 0 h 5149525"/>
              <a:gd name="connsiteX0" fmla="*/ 1820886 w 4593960"/>
              <a:gd name="connsiteY0" fmla="*/ 0 h 5146675"/>
              <a:gd name="connsiteX1" fmla="*/ 4593960 w 4593960"/>
              <a:gd name="connsiteY1" fmla="*/ 3175 h 5146675"/>
              <a:gd name="connsiteX2" fmla="*/ 4593960 w 4593960"/>
              <a:gd name="connsiteY2" fmla="*/ 5146675 h 5146675"/>
              <a:gd name="connsiteX3" fmla="*/ 0 w 4593960"/>
              <a:gd name="connsiteY3" fmla="*/ 5098725 h 5146675"/>
              <a:gd name="connsiteX4" fmla="*/ 1820886 w 4593960"/>
              <a:gd name="connsiteY4" fmla="*/ 0 h 5146675"/>
              <a:gd name="connsiteX0" fmla="*/ 1886201 w 4659275"/>
              <a:gd name="connsiteY0" fmla="*/ 0 h 5146675"/>
              <a:gd name="connsiteX1" fmla="*/ 4659275 w 4659275"/>
              <a:gd name="connsiteY1" fmla="*/ 3175 h 5146675"/>
              <a:gd name="connsiteX2" fmla="*/ 4659275 w 4659275"/>
              <a:gd name="connsiteY2" fmla="*/ 5146675 h 5146675"/>
              <a:gd name="connsiteX3" fmla="*/ 0 w 4659275"/>
              <a:gd name="connsiteY3" fmla="*/ 5144687 h 5146675"/>
              <a:gd name="connsiteX4" fmla="*/ 1886201 w 4659275"/>
              <a:gd name="connsiteY4" fmla="*/ 0 h 5146675"/>
              <a:gd name="connsiteX0" fmla="*/ 1886201 w 4659275"/>
              <a:gd name="connsiteY0" fmla="*/ 0 h 5144687"/>
              <a:gd name="connsiteX1" fmla="*/ 4659275 w 4659275"/>
              <a:gd name="connsiteY1" fmla="*/ 3175 h 5144687"/>
              <a:gd name="connsiteX2" fmla="*/ 4591542 w 4659275"/>
              <a:gd name="connsiteY2" fmla="*/ 5086199 h 5144687"/>
              <a:gd name="connsiteX3" fmla="*/ 0 w 4659275"/>
              <a:gd name="connsiteY3" fmla="*/ 5144687 h 5144687"/>
              <a:gd name="connsiteX4" fmla="*/ 1886201 w 4659275"/>
              <a:gd name="connsiteY4" fmla="*/ 0 h 5144687"/>
              <a:gd name="connsiteX0" fmla="*/ 1886201 w 4661694"/>
              <a:gd name="connsiteY0" fmla="*/ 0 h 5144687"/>
              <a:gd name="connsiteX1" fmla="*/ 4659275 w 4661694"/>
              <a:gd name="connsiteY1" fmla="*/ 3175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886201 w 4661694"/>
              <a:gd name="connsiteY0" fmla="*/ 0 h 5144687"/>
              <a:gd name="connsiteX1" fmla="*/ 4625408 w 4661694"/>
              <a:gd name="connsiteY1" fmla="*/ 41880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886201 w 4661694"/>
              <a:gd name="connsiteY0" fmla="*/ 0 h 5144687"/>
              <a:gd name="connsiteX1" fmla="*/ 4659275 w 4661694"/>
              <a:gd name="connsiteY1" fmla="*/ 3175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900716 w 4661694"/>
              <a:gd name="connsiteY0" fmla="*/ 37949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900716 w 4661694"/>
              <a:gd name="connsiteY4" fmla="*/ 37949 h 514151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6201 w 4661694"/>
              <a:gd name="connsiteY0" fmla="*/ 1663 h 5143462"/>
              <a:gd name="connsiteX1" fmla="*/ 4659275 w 4661694"/>
              <a:gd name="connsiteY1" fmla="*/ 0 h 5143462"/>
              <a:gd name="connsiteX2" fmla="*/ 4661694 w 4661694"/>
              <a:gd name="connsiteY2" fmla="*/ 5143462 h 5143462"/>
              <a:gd name="connsiteX3" fmla="*/ 0 w 4661694"/>
              <a:gd name="connsiteY3" fmla="*/ 5141512 h 5143462"/>
              <a:gd name="connsiteX4" fmla="*/ 1886201 w 4661694"/>
              <a:gd name="connsiteY4" fmla="*/ 1663 h 514346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0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8582 w 4664075"/>
              <a:gd name="connsiteY0" fmla="*/ 1663 h 5141512"/>
              <a:gd name="connsiteX1" fmla="*/ 4661656 w 4664075"/>
              <a:gd name="connsiteY1" fmla="*/ 0 h 5141512"/>
              <a:gd name="connsiteX2" fmla="*/ 4664075 w 4664075"/>
              <a:gd name="connsiteY2" fmla="*/ 5141080 h 5141512"/>
              <a:gd name="connsiteX3" fmla="*/ 0 w 4664075"/>
              <a:gd name="connsiteY3" fmla="*/ 5141512 h 5141512"/>
              <a:gd name="connsiteX4" fmla="*/ 1888582 w 4664075"/>
              <a:gd name="connsiteY4" fmla="*/ 1663 h 514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4075" h="5141512">
                <a:moveTo>
                  <a:pt x="1888582" y="1663"/>
                </a:moveTo>
                <a:lnTo>
                  <a:pt x="4661656" y="0"/>
                </a:lnTo>
                <a:cubicBezTo>
                  <a:pt x="4662462" y="1713694"/>
                  <a:pt x="4663269" y="3427386"/>
                  <a:pt x="4664075" y="5141080"/>
                </a:cubicBezTo>
                <a:lnTo>
                  <a:pt x="0" y="5141512"/>
                </a:lnTo>
                <a:lnTo>
                  <a:pt x="1888582" y="16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b" anchorCtr="1"/>
          <a:lstStyle>
            <a:lvl1pPr marL="0" indent="0" algn="r">
              <a:buNone/>
              <a:defRPr sz="1000">
                <a:latin typeface="+mj-lt"/>
              </a:defRPr>
            </a:lvl1pPr>
          </a:lstStyle>
          <a:p>
            <a:r>
              <a:rPr lang="ru-RU" dirty="0"/>
              <a:t>Кликните иконку для вставки изображения. </a:t>
            </a:r>
            <a:br>
              <a:rPr lang="ru-RU" dirty="0"/>
            </a:br>
            <a:r>
              <a:rPr lang="ru-RU" dirty="0" err="1"/>
              <a:t>Кадрировать</a:t>
            </a:r>
            <a:r>
              <a:rPr lang="ru-RU" dirty="0"/>
              <a:t>, перемещать — в режиме «Обрезать»</a:t>
            </a:r>
          </a:p>
          <a:p>
            <a:endParaRPr lang="ru-RU" dirty="0"/>
          </a:p>
        </p:txBody>
      </p:sp>
      <p:sp>
        <p:nvSpPr>
          <p:cNvPr id="12" name="Прямоугольник 6">
            <a:extLst>
              <a:ext uri="{FF2B5EF4-FFF2-40B4-BE49-F238E27FC236}">
                <a16:creationId xmlns:a16="http://schemas.microsoft.com/office/drawing/2014/main" xmlns="" id="{BCA787DA-A3DE-47EB-A857-D05CDEA53D83}"/>
              </a:ext>
            </a:extLst>
          </p:cNvPr>
          <p:cNvSpPr/>
          <p:nvPr userDrawn="1"/>
        </p:nvSpPr>
        <p:spPr>
          <a:xfrm>
            <a:off x="0" y="-260"/>
            <a:ext cx="6369607" cy="5144660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371493 w 6869152"/>
              <a:gd name="connsiteY2" fmla="*/ 685800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7632391"/>
              <a:gd name="connsiteY0" fmla="*/ 0 h 6869152"/>
              <a:gd name="connsiteX1" fmla="*/ 7632391 w 7632391"/>
              <a:gd name="connsiteY1" fmla="*/ 11151 h 6869152"/>
              <a:gd name="connsiteX2" fmla="*/ 5371493 w 7632391"/>
              <a:gd name="connsiteY2" fmla="*/ 6858002 h 6869152"/>
              <a:gd name="connsiteX3" fmla="*/ 0 w 7632391"/>
              <a:gd name="connsiteY3" fmla="*/ 6869152 h 6869152"/>
              <a:gd name="connsiteX4" fmla="*/ 0 w 7632391"/>
              <a:gd name="connsiteY4" fmla="*/ 0 h 6869152"/>
              <a:gd name="connsiteX0" fmla="*/ 0 w 7629198"/>
              <a:gd name="connsiteY0" fmla="*/ 0 h 6869152"/>
              <a:gd name="connsiteX1" fmla="*/ 7629198 w 7629198"/>
              <a:gd name="connsiteY1" fmla="*/ 21754 h 6869152"/>
              <a:gd name="connsiteX2" fmla="*/ 5371493 w 7629198"/>
              <a:gd name="connsiteY2" fmla="*/ 6858002 h 6869152"/>
              <a:gd name="connsiteX3" fmla="*/ 0 w 7629198"/>
              <a:gd name="connsiteY3" fmla="*/ 6869152 h 6869152"/>
              <a:gd name="connsiteX4" fmla="*/ 0 w 7629198"/>
              <a:gd name="connsiteY4" fmla="*/ 0 h 6869152"/>
              <a:gd name="connsiteX0" fmla="*/ 31928 w 7629198"/>
              <a:gd name="connsiteY0" fmla="*/ 2065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31928 w 7629198"/>
              <a:gd name="connsiteY4" fmla="*/ 20655 h 6847398"/>
              <a:gd name="connsiteX0" fmla="*/ 0 w 7629198"/>
              <a:gd name="connsiteY0" fmla="*/ 298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0 w 7629198"/>
              <a:gd name="connsiteY4" fmla="*/ 2985 h 6847398"/>
              <a:gd name="connsiteX0" fmla="*/ 34766 w 7629198"/>
              <a:gd name="connsiteY0" fmla="*/ 31848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34766 w 7629198"/>
              <a:gd name="connsiteY4" fmla="*/ 31848 h 6847398"/>
              <a:gd name="connsiteX0" fmla="*/ 2897 w 7629198"/>
              <a:gd name="connsiteY0" fmla="*/ 298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2897 w 7629198"/>
              <a:gd name="connsiteY4" fmla="*/ 2985 h 6847398"/>
              <a:gd name="connsiteX0" fmla="*/ 19 w 7626320"/>
              <a:gd name="connsiteY0" fmla="*/ 2985 h 6836248"/>
              <a:gd name="connsiteX1" fmla="*/ 7626320 w 7626320"/>
              <a:gd name="connsiteY1" fmla="*/ 0 h 6836248"/>
              <a:gd name="connsiteX2" fmla="*/ 5368615 w 7626320"/>
              <a:gd name="connsiteY2" fmla="*/ 6836248 h 6836248"/>
              <a:gd name="connsiteX3" fmla="*/ 34785 w 7626320"/>
              <a:gd name="connsiteY3" fmla="*/ 6786467 h 6836248"/>
              <a:gd name="connsiteX4" fmla="*/ 19 w 7626320"/>
              <a:gd name="connsiteY4" fmla="*/ 2985 h 6836248"/>
              <a:gd name="connsiteX0" fmla="*/ 278 w 7626579"/>
              <a:gd name="connsiteY0" fmla="*/ 2985 h 6836248"/>
              <a:gd name="connsiteX1" fmla="*/ 7626579 w 7626579"/>
              <a:gd name="connsiteY1" fmla="*/ 0 h 6836248"/>
              <a:gd name="connsiteX2" fmla="*/ 5368874 w 7626579"/>
              <a:gd name="connsiteY2" fmla="*/ 6836248 h 6836248"/>
              <a:gd name="connsiteX3" fmla="*/ 278 w 7626579"/>
              <a:gd name="connsiteY3" fmla="*/ 6818536 h 6836248"/>
              <a:gd name="connsiteX4" fmla="*/ 278 w 7626579"/>
              <a:gd name="connsiteY4" fmla="*/ 2985 h 6836248"/>
              <a:gd name="connsiteX0" fmla="*/ 278 w 7626579"/>
              <a:gd name="connsiteY0" fmla="*/ 2985 h 6818536"/>
              <a:gd name="connsiteX1" fmla="*/ 7626579 w 7626579"/>
              <a:gd name="connsiteY1" fmla="*/ 0 h 6818536"/>
              <a:gd name="connsiteX2" fmla="*/ 5368874 w 7626579"/>
              <a:gd name="connsiteY2" fmla="*/ 6817007 h 6818536"/>
              <a:gd name="connsiteX3" fmla="*/ 278 w 7626579"/>
              <a:gd name="connsiteY3" fmla="*/ 6818536 h 6818536"/>
              <a:gd name="connsiteX4" fmla="*/ 278 w 7626579"/>
              <a:gd name="connsiteY4" fmla="*/ 2985 h 681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6579" h="6818536">
                <a:moveTo>
                  <a:pt x="278" y="2985"/>
                </a:moveTo>
                <a:lnTo>
                  <a:pt x="7626579" y="0"/>
                </a:lnTo>
                <a:lnTo>
                  <a:pt x="5368874" y="6817007"/>
                </a:lnTo>
                <a:lnTo>
                  <a:pt x="278" y="6818536"/>
                </a:lnTo>
                <a:cubicBezTo>
                  <a:pt x="1244" y="4537065"/>
                  <a:pt x="-688" y="2284456"/>
                  <a:pt x="278" y="2985"/>
                </a:cubicBezTo>
                <a:close/>
              </a:path>
            </a:pathLst>
          </a:custGeom>
          <a:solidFill>
            <a:srgbClr val="65B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Заголовок 17">
            <a:extLst>
              <a:ext uri="{FF2B5EF4-FFF2-40B4-BE49-F238E27FC236}">
                <a16:creationId xmlns:a16="http://schemas.microsoft.com/office/drawing/2014/main" xmlns="" id="{6532E21D-1451-2741-BE0C-891390FA1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639" y="1772428"/>
            <a:ext cx="5874762" cy="1446550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44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Кликните, чтобы добавить заголовок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xmlns="" id="{311C3D3B-4C5E-F54D-843F-6DA264429C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045" y="3361290"/>
            <a:ext cx="4371975" cy="53498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Введите подзаголовок</a:t>
            </a:r>
            <a:endParaRPr lang="en-US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12F7A60-0C60-174F-A0F4-BCAD3AF53C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23" y="215526"/>
            <a:ext cx="720876" cy="10082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0" y="4538219"/>
            <a:ext cx="1421139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41166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7">
    <p:bg>
      <p:bgPr>
        <a:solidFill>
          <a:srgbClr val="275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3">
            <a:extLst>
              <a:ext uri="{FF2B5EF4-FFF2-40B4-BE49-F238E27FC236}">
                <a16:creationId xmlns:a16="http://schemas.microsoft.com/office/drawing/2014/main" xmlns="" id="{A347AD39-108B-6C43-BF3D-DDCED6C166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1719557"/>
            <a:ext cx="4893081" cy="707886"/>
          </a:xfrm>
          <a:prstGeom prst="rect">
            <a:avLst/>
          </a:prstGeom>
          <a:solidFill>
            <a:srgbClr val="001C45"/>
          </a:solidFill>
        </p:spPr>
        <p:txBody>
          <a:bodyPr tIns="90000" bIns="36000" anchor="ctr"/>
          <a:lstStyle>
            <a:lvl1pPr marL="0" indent="0">
              <a:buNone/>
              <a:defRPr sz="44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или цитату</a:t>
            </a:r>
          </a:p>
        </p:txBody>
      </p:sp>
      <p:sp>
        <p:nvSpPr>
          <p:cNvPr id="9" name="Текст 13">
            <a:extLst>
              <a:ext uri="{FF2B5EF4-FFF2-40B4-BE49-F238E27FC236}">
                <a16:creationId xmlns:a16="http://schemas.microsoft.com/office/drawing/2014/main" xmlns="" id="{BF01BA5D-90C2-9644-A2CC-002CED3DFC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479" y="1015465"/>
            <a:ext cx="5558952" cy="707886"/>
          </a:xfrm>
          <a:prstGeom prst="rect">
            <a:avLst/>
          </a:prstGeom>
          <a:solidFill>
            <a:srgbClr val="001C45"/>
          </a:solidFill>
        </p:spPr>
        <p:txBody>
          <a:bodyPr tIns="90000" bIns="36000" anchor="ctr"/>
          <a:lstStyle>
            <a:lvl1pPr marL="0" indent="0">
              <a:buNone/>
              <a:defRPr sz="44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Добавьте тезис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0" y="4538219"/>
            <a:ext cx="1421139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5234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xmlns="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4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2" y="4538219"/>
            <a:ext cx="1415954" cy="365167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369737" y="4689919"/>
            <a:ext cx="389850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mtClean="0">
                <a:latin typeface="Rostelecom Basis" panose="020B0604020202020204" charset="0"/>
              </a:rPr>
              <a:t>‹#›</a:t>
            </a:fld>
            <a:endParaRPr lang="ru-RU" dirty="0">
              <a:latin typeface="Rostelecom Basi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245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7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E44B064-529F-4740-B8CD-D334B71EA9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5104" y="845821"/>
            <a:ext cx="5145584" cy="3451859"/>
          </a:xfrm>
          <a:prstGeom prst="rect">
            <a:avLst/>
          </a:prstGeom>
        </p:spPr>
        <p:txBody>
          <a:bodyPr lIns="0" tIns="90000" anchor="ctr">
            <a:noAutofit/>
          </a:bodyPr>
          <a:lstStyle>
            <a:lvl1pPr marL="0" indent="0">
              <a:lnSpc>
                <a:spcPct val="130000"/>
              </a:lnSpc>
              <a:buNone/>
              <a:defRPr sz="1200" b="0" i="0" baseline="0">
                <a:latin typeface="Rostelecom Basis" panose="020B0503030604040103" pitchFamily="34" charset="0"/>
              </a:defRPr>
            </a:lvl1pPr>
          </a:lstStyle>
          <a:p>
            <a:r>
              <a:rPr lang="ru-RU" dirty="0"/>
              <a:t>«Ростелеком-Солар», компания группы ПАО «Ростелеком» – Национальный провайдер сервисов и технологий для защиты информационных активов, целевого мониторинга и управления информационной безопасностью</a:t>
            </a:r>
          </a:p>
          <a:p>
            <a:r>
              <a:rPr lang="ru-RU" dirty="0"/>
              <a:t>В основе наших технологий лежит понимание, что настоящая информационная безопасность возможна только через непрерывный мониторинг и удобное управление системами ИБ. Этот принцип реализован в продуктах и сервисах «Ростелеком-Солар»</a:t>
            </a:r>
          </a:p>
        </p:txBody>
      </p:sp>
      <p:sp>
        <p:nvSpPr>
          <p:cNvPr id="9" name="Заголовок 17">
            <a:extLst>
              <a:ext uri="{FF2B5EF4-FFF2-40B4-BE49-F238E27FC236}">
                <a16:creationId xmlns:a16="http://schemas.microsoft.com/office/drawing/2014/main" xmlns="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4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2" y="4538219"/>
            <a:ext cx="1415954" cy="365167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369737" y="4689919"/>
            <a:ext cx="389850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mtClean="0">
                <a:latin typeface="Rostelecom Basis" panose="020B0604020202020204" charset="0"/>
              </a:rPr>
              <a:t>‹#›</a:t>
            </a:fld>
            <a:endParaRPr lang="ru-RU" dirty="0">
              <a:latin typeface="Rostelecom Basi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143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13494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xmlns="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4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2" y="4538219"/>
            <a:ext cx="1415954" cy="365167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369737" y="4689919"/>
            <a:ext cx="389850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mtClean="0">
                <a:latin typeface="Rostelecom Basis" panose="020B0604020202020204" charset="0"/>
              </a:rPr>
              <a:t>‹#›</a:t>
            </a:fld>
            <a:endParaRPr lang="ru-RU" dirty="0">
              <a:latin typeface="Rostelecom Basis" panose="020B0604020202020204" charset="0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xmlns="" id="{2AF17E00-C7AB-4A73-95D4-DDE59043FBA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104" y="845820"/>
            <a:ext cx="4030216" cy="3550920"/>
          </a:xfrm>
          <a:prstGeom prst="rect">
            <a:avLst/>
          </a:prstGeom>
        </p:spPr>
        <p:txBody>
          <a:bodyPr wrap="square" lIns="0" tIns="90000" anchor="ctr">
            <a:noAutofit/>
          </a:bodyPr>
          <a:lstStyle>
            <a:lvl1pPr marL="216000" indent="-216000">
              <a:lnSpc>
                <a:spcPct val="100000"/>
              </a:lnSpc>
              <a:buClr>
                <a:srgbClr val="FF4F12"/>
              </a:buClr>
              <a:buFont typeface="Arial" panose="020B0604020202020204" pitchFamily="34" charset="0"/>
              <a:buChar char="•"/>
              <a:defRPr sz="1200" b="0" i="0">
                <a:latin typeface="Rostelecom Basis" panose="020B0503030604040103" pitchFamily="34" charset="0"/>
              </a:defRPr>
            </a:lvl1pPr>
            <a:lvl2pPr marL="450000" indent="-228600">
              <a:buFont typeface="Basis Grotesque Pro Medium" panose="02000603030000020004" pitchFamily="50" charset="0"/>
              <a:buChar char="−"/>
              <a:defRPr lang="en-US" sz="1000" kern="1200" baseline="0" dirty="0" smtClean="0">
                <a:solidFill>
                  <a:schemeClr val="tx1"/>
                </a:solidFill>
                <a:latin typeface="Rostelecom Basis" panose="020B0604020202020204" charset="0"/>
                <a:ea typeface="+mn-ea"/>
                <a:cs typeface="+mn-cs"/>
              </a:defRPr>
            </a:lvl2pPr>
          </a:lstStyle>
          <a:p>
            <a:pPr lvl="0"/>
            <a:r>
              <a:rPr lang="ru-RU" dirty="0"/>
              <a:t>Пункт 1</a:t>
            </a:r>
          </a:p>
          <a:p>
            <a:pPr lvl="0"/>
            <a:r>
              <a:rPr lang="ru-RU" dirty="0"/>
              <a:t>Пункт 2</a:t>
            </a:r>
          </a:p>
          <a:p>
            <a:pPr lvl="0"/>
            <a:r>
              <a:rPr lang="ru-RU" dirty="0"/>
              <a:t>Пункт 3</a:t>
            </a:r>
          </a:p>
          <a:p>
            <a:pPr lvl="0"/>
            <a:r>
              <a:rPr lang="ru-RU" dirty="0"/>
              <a:t>Пункт 4</a:t>
            </a:r>
          </a:p>
          <a:p>
            <a:pPr lvl="1"/>
            <a:r>
              <a:rPr lang="ru-RU" dirty="0"/>
              <a:t>Подпункт </a:t>
            </a:r>
            <a:r>
              <a:rPr lang="en-US" dirty="0"/>
              <a:t>1</a:t>
            </a:r>
          </a:p>
          <a:p>
            <a:pPr lvl="1"/>
            <a:r>
              <a:rPr lang="ru-RU" dirty="0"/>
              <a:t>Подпункт 2</a:t>
            </a:r>
          </a:p>
        </p:txBody>
      </p:sp>
    </p:spTree>
    <p:extLst>
      <p:ext uri="{BB962C8B-B14F-4D97-AF65-F5344CB8AC3E}">
        <p14:creationId xmlns:p14="http://schemas.microsoft.com/office/powerpoint/2010/main" val="645460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72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2C0D5E61-9781-4A4F-8468-E01C36F433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5104" y="838200"/>
            <a:ext cx="3947425" cy="3474720"/>
          </a:xfrm>
          <a:prstGeom prst="rect">
            <a:avLst/>
          </a:prstGeom>
        </p:spPr>
        <p:txBody>
          <a:bodyPr lIns="0" tIns="90000" anchor="ctr">
            <a:noAutofit/>
          </a:bodyPr>
          <a:lstStyle>
            <a:lvl1pPr marL="0" indent="0">
              <a:lnSpc>
                <a:spcPct val="130000"/>
              </a:lnSpc>
              <a:buNone/>
              <a:defRPr sz="1200" b="0" i="0">
                <a:latin typeface="Rostelecom Basis" panose="020B0503030604040103" pitchFamily="34" charset="0"/>
              </a:defRPr>
            </a:lvl1pPr>
          </a:lstStyle>
          <a:p>
            <a:r>
              <a:rPr lang="ru-RU" dirty="0"/>
              <a:t>«Ростелеком-Солар», компания группы ПАО «Ростелеком» – Национальный провайдер сервисов и технологий для защиты информационных активов, целевого мониторинга и управления информационной безопасностью</a:t>
            </a:r>
          </a:p>
          <a:p>
            <a:r>
              <a:rPr lang="ru-RU" dirty="0"/>
              <a:t>В основе наших технологий лежит понимание, что настоящая информационная безопасность возможна только через непрерывный мониторинг и удобное управление системами ИБ. Этот принцип реализован в продуктах и сервисах «Ростелеком-Солар»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C820EF1F-483C-5A42-8CC3-5C06DB39D0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65881" y="838200"/>
            <a:ext cx="3947425" cy="3474720"/>
          </a:xfrm>
          <a:prstGeom prst="rect">
            <a:avLst/>
          </a:prstGeom>
        </p:spPr>
        <p:txBody>
          <a:bodyPr lIns="0" tIns="90000" anchor="ctr">
            <a:noAutofit/>
          </a:bodyPr>
          <a:lstStyle>
            <a:lvl1pPr marL="0" indent="0">
              <a:lnSpc>
                <a:spcPct val="130000"/>
              </a:lnSpc>
              <a:buNone/>
              <a:defRPr sz="1200" b="0" i="0">
                <a:latin typeface="Rostelecom Basis" panose="020B0503030604040103" pitchFamily="34" charset="0"/>
              </a:defRPr>
            </a:lvl1pPr>
          </a:lstStyle>
          <a:p>
            <a:r>
              <a:rPr lang="ru-RU" dirty="0"/>
              <a:t>«Ростелеком-Солар», компания группы ПАО «Ростелеком» – Национальный провайдер сервисов и технологий для защиты информационных активов, целевого мониторинга и управления информационной безопасностью </a:t>
            </a:r>
          </a:p>
          <a:p>
            <a:r>
              <a:rPr lang="ru-RU" dirty="0"/>
              <a:t>В основе наших технологий лежит понимание, что настоящая информационная безопасность возможна только через непрерывный мониторинг и удобное управление системами ИБ. Этот принцип реализован в продуктах и сервисах «Ростелеком-Солар»</a:t>
            </a:r>
          </a:p>
        </p:txBody>
      </p:sp>
      <p:sp>
        <p:nvSpPr>
          <p:cNvPr id="16" name="Заголовок 17">
            <a:extLst>
              <a:ext uri="{FF2B5EF4-FFF2-40B4-BE49-F238E27FC236}">
                <a16:creationId xmlns:a16="http://schemas.microsoft.com/office/drawing/2014/main" xmlns="" id="{F089BE86-EB20-A448-A4C4-96CFFD10D2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4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2" y="4538219"/>
            <a:ext cx="1415954" cy="365167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369737" y="4689919"/>
            <a:ext cx="389850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mtClean="0">
                <a:latin typeface="Rostelecom Basis" panose="020B0604020202020204" charset="0"/>
              </a:rPr>
              <a:t>‹#›</a:t>
            </a:fld>
            <a:endParaRPr lang="ru-RU" dirty="0">
              <a:latin typeface="Rostelecom Basi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159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C820EF1F-483C-5A42-8CC3-5C06DB39D0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65881" y="1677988"/>
            <a:ext cx="3947425" cy="1990629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 marL="216000" indent="-216000">
              <a:lnSpc>
                <a:spcPct val="130000"/>
              </a:lnSpc>
              <a:buClr>
                <a:srgbClr val="FF4F12"/>
              </a:buClr>
              <a:buFont typeface="Arial" panose="020B0604020202020204" pitchFamily="34" charset="0"/>
              <a:buChar char="•"/>
              <a:defRPr sz="1200" b="0" i="0" baseline="0">
                <a:latin typeface="Rostelecom Basis" panose="020B0503030604040103" pitchFamily="34" charset="0"/>
              </a:defRPr>
            </a:lvl1pPr>
            <a:lvl2pPr marL="450000" indent="-228600">
              <a:buClr>
                <a:srgbClr val="FF4F12"/>
              </a:buClr>
              <a:buFont typeface="Basis Grotesque Pro Medium" panose="02000603030000020004" pitchFamily="50" charset="0"/>
              <a:buChar char="−"/>
              <a:defRPr sz="1000">
                <a:latin typeface="Rostelecom Basis" panose="020B0604020202020204" charset="0"/>
              </a:defRPr>
            </a:lvl2pPr>
          </a:lstStyle>
          <a:p>
            <a:pPr lvl="0"/>
            <a:r>
              <a:rPr lang="ru-RU" dirty="0"/>
              <a:t>Пункт 1</a:t>
            </a:r>
          </a:p>
          <a:p>
            <a:pPr lvl="0"/>
            <a:r>
              <a:rPr lang="ru-RU" dirty="0"/>
              <a:t>Пункт 2</a:t>
            </a:r>
          </a:p>
          <a:p>
            <a:pPr lvl="0"/>
            <a:r>
              <a:rPr lang="ru-RU" dirty="0"/>
              <a:t>Пункт 3</a:t>
            </a:r>
          </a:p>
          <a:p>
            <a:pPr lvl="0"/>
            <a:r>
              <a:rPr lang="ru-RU" dirty="0"/>
              <a:t>Пункт 4</a:t>
            </a:r>
            <a:endParaRPr lang="en-US" dirty="0"/>
          </a:p>
          <a:p>
            <a:pPr lvl="1"/>
            <a:r>
              <a:rPr lang="ru-RU" dirty="0"/>
              <a:t>Подпункт 1</a:t>
            </a:r>
          </a:p>
          <a:p>
            <a:pPr lvl="1"/>
            <a:r>
              <a:rPr lang="ru-RU" dirty="0"/>
              <a:t>Подпункт 2</a:t>
            </a:r>
          </a:p>
        </p:txBody>
      </p:sp>
      <p:sp>
        <p:nvSpPr>
          <p:cNvPr id="16" name="Заголовок 17">
            <a:extLst>
              <a:ext uri="{FF2B5EF4-FFF2-40B4-BE49-F238E27FC236}">
                <a16:creationId xmlns:a16="http://schemas.microsoft.com/office/drawing/2014/main" xmlns="" id="{F089BE86-EB20-A448-A4C4-96CFFD10D2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4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2" y="4538219"/>
            <a:ext cx="1415954" cy="365167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369737" y="4689919"/>
            <a:ext cx="389850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mtClean="0">
                <a:latin typeface="Rostelecom Basis" panose="020B0604020202020204" charset="0"/>
              </a:rPr>
              <a:t>‹#›</a:t>
            </a:fld>
            <a:endParaRPr lang="ru-RU" dirty="0">
              <a:latin typeface="Rostelecom Basis" panose="020B0604020202020204" charset="0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xmlns="" id="{C820EF1F-483C-5A42-8CC3-5C06DB39D0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4802" y="1673398"/>
            <a:ext cx="3947425" cy="1990629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 marL="216000" indent="-216000">
              <a:lnSpc>
                <a:spcPct val="130000"/>
              </a:lnSpc>
              <a:buClr>
                <a:srgbClr val="FF4F12"/>
              </a:buClr>
              <a:buFont typeface="Arial" panose="020B0604020202020204" pitchFamily="34" charset="0"/>
              <a:buChar char="•"/>
              <a:defRPr sz="1200" b="0" i="0" baseline="0">
                <a:latin typeface="Rostelecom Basis" panose="020B0503030604040103" pitchFamily="34" charset="0"/>
              </a:defRPr>
            </a:lvl1pPr>
            <a:lvl2pPr marL="450000" indent="-228600">
              <a:buClr>
                <a:srgbClr val="FF4F12"/>
              </a:buClr>
              <a:buFont typeface="Basis Grotesque Pro Medium" panose="02000603030000020004" pitchFamily="50" charset="0"/>
              <a:buChar char="−"/>
              <a:defRPr sz="1000">
                <a:latin typeface="Rostelecom Basis" panose="020B0604020202020204" charset="0"/>
              </a:defRPr>
            </a:lvl2pPr>
          </a:lstStyle>
          <a:p>
            <a:pPr lvl="0"/>
            <a:r>
              <a:rPr lang="ru-RU" dirty="0"/>
              <a:t>Пункт 1</a:t>
            </a:r>
          </a:p>
          <a:p>
            <a:pPr lvl="0"/>
            <a:r>
              <a:rPr lang="ru-RU" dirty="0"/>
              <a:t>Пункт 2</a:t>
            </a:r>
          </a:p>
          <a:p>
            <a:pPr lvl="0"/>
            <a:r>
              <a:rPr lang="ru-RU" dirty="0"/>
              <a:t>Пункт 3</a:t>
            </a:r>
          </a:p>
          <a:p>
            <a:pPr lvl="0"/>
            <a:r>
              <a:rPr lang="ru-RU" dirty="0"/>
              <a:t>Пункт 4</a:t>
            </a:r>
            <a:endParaRPr lang="en-US" dirty="0"/>
          </a:p>
          <a:p>
            <a:pPr lvl="1"/>
            <a:r>
              <a:rPr lang="ru-RU" dirty="0"/>
              <a:t>Подпункт 1</a:t>
            </a:r>
          </a:p>
          <a:p>
            <a:pPr lvl="1"/>
            <a:r>
              <a:rPr lang="ru-RU" dirty="0"/>
              <a:t>Подпункт 2</a:t>
            </a:r>
          </a:p>
        </p:txBody>
      </p:sp>
    </p:spTree>
    <p:extLst>
      <p:ext uri="{BB962C8B-B14F-4D97-AF65-F5344CB8AC3E}">
        <p14:creationId xmlns:p14="http://schemas.microsoft.com/office/powerpoint/2010/main" val="316802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72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-5">
    <p:bg>
      <p:bgPr>
        <a:solidFill>
          <a:srgbClr val="273A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7">
            <a:extLst>
              <a:ext uri="{FF2B5EF4-FFF2-40B4-BE49-F238E27FC236}">
                <a16:creationId xmlns:a16="http://schemas.microsoft.com/office/drawing/2014/main" xmlns="" id="{F089BE86-EB20-A448-A4C4-96CFFD10D2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400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369737" y="4689919"/>
            <a:ext cx="389850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mtClean="0">
                <a:solidFill>
                  <a:schemeClr val="bg1"/>
                </a:solidFill>
                <a:latin typeface="Rostelecom Basis" panose="020B0604020202020204" charset="0"/>
              </a:rPr>
              <a:t>‹#›</a:t>
            </a:fld>
            <a:endParaRPr lang="ru-RU" dirty="0">
              <a:solidFill>
                <a:schemeClr val="bg1"/>
              </a:solidFill>
              <a:latin typeface="Rostelecom Basis" panose="020B060402020202020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0" y="4538219"/>
            <a:ext cx="1421139" cy="365167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2C0D5E61-9781-4A4F-8468-E01C36F433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5104" y="763250"/>
            <a:ext cx="8278202" cy="570875"/>
          </a:xfrm>
          <a:prstGeom prst="rect">
            <a:avLst/>
          </a:prstGeom>
        </p:spPr>
        <p:txBody>
          <a:bodyPr lIns="0" tIns="9000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8F551501-BD2F-0543-A2DC-7E032D5DB6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4802" y="1673398"/>
            <a:ext cx="3947425" cy="1990629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 marL="216000" indent="-216000">
              <a:lnSpc>
                <a:spcPct val="130000"/>
              </a:lnSpc>
              <a:buClr>
                <a:srgbClr val="FF4F12"/>
              </a:buClr>
              <a:buFont typeface="Arial" panose="020B0604020202020204" pitchFamily="34" charset="0"/>
              <a:buChar char="•"/>
              <a:defRPr sz="1200" b="0" i="0" baseline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  <a:lvl2pPr marL="450000" indent="-228600">
              <a:buClr>
                <a:srgbClr val="FF4F12"/>
              </a:buClr>
              <a:buFont typeface="Basis Grotesque Pro Medium" panose="02000603030000020004" pitchFamily="50" charset="0"/>
              <a:buChar char="−"/>
              <a:defRPr sz="1000">
                <a:solidFill>
                  <a:schemeClr val="bg1"/>
                </a:solidFill>
                <a:latin typeface="Rostelecom Basis" panose="020B0604020202020204" charset="0"/>
              </a:defRPr>
            </a:lvl2pPr>
          </a:lstStyle>
          <a:p>
            <a:pPr lvl="0"/>
            <a:r>
              <a:rPr lang="ru-RU" dirty="0"/>
              <a:t>Пункт 1</a:t>
            </a:r>
          </a:p>
          <a:p>
            <a:pPr lvl="0"/>
            <a:r>
              <a:rPr lang="ru-RU" dirty="0"/>
              <a:t>Пункт 2</a:t>
            </a:r>
          </a:p>
          <a:p>
            <a:pPr lvl="0"/>
            <a:r>
              <a:rPr lang="ru-RU" dirty="0"/>
              <a:t>Пункт 3</a:t>
            </a:r>
          </a:p>
          <a:p>
            <a:pPr lvl="0"/>
            <a:r>
              <a:rPr lang="ru-RU" dirty="0"/>
              <a:t>Пункт 4</a:t>
            </a:r>
            <a:endParaRPr lang="en-US" dirty="0"/>
          </a:p>
          <a:p>
            <a:pPr lvl="1"/>
            <a:r>
              <a:rPr lang="ru-RU" dirty="0"/>
              <a:t>Подпункт 1</a:t>
            </a:r>
          </a:p>
          <a:p>
            <a:pPr lvl="1"/>
            <a:r>
              <a:rPr lang="ru-RU" dirty="0"/>
              <a:t>Подпункт 2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2BE58F61-CDAC-2146-BF52-978906C34C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07677" y="1673398"/>
            <a:ext cx="3947425" cy="1990629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 marL="216000" indent="-216000">
              <a:lnSpc>
                <a:spcPct val="130000"/>
              </a:lnSpc>
              <a:buClr>
                <a:srgbClr val="FF4F12"/>
              </a:buClr>
              <a:buFont typeface="Arial" panose="020B0604020202020204" pitchFamily="34" charset="0"/>
              <a:buChar char="•"/>
              <a:defRPr sz="1200" b="0" i="0" baseline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  <a:lvl2pPr marL="450000" indent="-228600">
              <a:buClr>
                <a:srgbClr val="FF4F12"/>
              </a:buClr>
              <a:buFont typeface="Basis Grotesque Pro Medium" panose="02000603030000020004" pitchFamily="50" charset="0"/>
              <a:buChar char="−"/>
              <a:defRPr sz="1000">
                <a:solidFill>
                  <a:schemeClr val="bg1"/>
                </a:solidFill>
                <a:latin typeface="Rostelecom Basis" panose="020B0604020202020204" charset="0"/>
              </a:defRPr>
            </a:lvl2pPr>
          </a:lstStyle>
          <a:p>
            <a:pPr lvl="0"/>
            <a:r>
              <a:rPr lang="ru-RU" dirty="0"/>
              <a:t>Пункт 1</a:t>
            </a:r>
          </a:p>
          <a:p>
            <a:pPr lvl="0"/>
            <a:r>
              <a:rPr lang="ru-RU" dirty="0"/>
              <a:t>Пункт 2</a:t>
            </a:r>
          </a:p>
          <a:p>
            <a:pPr lvl="0"/>
            <a:r>
              <a:rPr lang="ru-RU" dirty="0"/>
              <a:t>Пункт 3</a:t>
            </a:r>
          </a:p>
          <a:p>
            <a:pPr lvl="0"/>
            <a:r>
              <a:rPr lang="ru-RU" dirty="0"/>
              <a:t>Пункт 4</a:t>
            </a:r>
            <a:endParaRPr lang="en-US" dirty="0"/>
          </a:p>
          <a:p>
            <a:pPr lvl="1"/>
            <a:r>
              <a:rPr lang="ru-RU" dirty="0"/>
              <a:t>Подпункт 1</a:t>
            </a:r>
          </a:p>
          <a:p>
            <a:pPr lvl="1"/>
            <a:r>
              <a:rPr lang="ru-RU" dirty="0"/>
              <a:t>Подпункт 2</a:t>
            </a:r>
          </a:p>
        </p:txBody>
      </p:sp>
    </p:spTree>
    <p:extLst>
      <p:ext uri="{BB962C8B-B14F-4D97-AF65-F5344CB8AC3E}">
        <p14:creationId xmlns:p14="http://schemas.microsoft.com/office/powerpoint/2010/main" val="42072687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72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38E98B-4B8E-4EA3-AAF6-3ABA47E16D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395" y="1865313"/>
            <a:ext cx="3504275" cy="1245041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Основное сообщение слайда, более важную мысль и идею можно дополнительно выделить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7F3EA056-A9D0-4391-9B78-1C4C6780A8C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2378" y="1174654"/>
            <a:ext cx="558800" cy="55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760DF90D-A1E6-1D4A-9294-67E6DC82C2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65881" y="1865313"/>
            <a:ext cx="3947425" cy="1990629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 marL="0" indent="0">
              <a:lnSpc>
                <a:spcPct val="130000"/>
              </a:lnSpc>
              <a:buNone/>
              <a:defRPr sz="1200" b="0" i="0"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Внутренняя коммуникация «Ростелеком-Солар», вероятно, должна быть более нейтральной и спокойной, так как ей будут пользоваться одни и те же люди каждый день. Она не должна быстро надоесть. </a:t>
            </a:r>
          </a:p>
        </p:txBody>
      </p:sp>
      <p:sp>
        <p:nvSpPr>
          <p:cNvPr id="10" name="Заголовок 17">
            <a:extLst>
              <a:ext uri="{FF2B5EF4-FFF2-40B4-BE49-F238E27FC236}">
                <a16:creationId xmlns:a16="http://schemas.microsoft.com/office/drawing/2014/main" xmlns="" id="{06321E22-99EF-264D-BC59-6843D838A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4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2" y="4538219"/>
            <a:ext cx="1415954" cy="365167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369737" y="4689919"/>
            <a:ext cx="389850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mtClean="0">
                <a:latin typeface="Rostelecom Basis" panose="020B0604020202020204" charset="0"/>
              </a:rPr>
              <a:t>‹#›</a:t>
            </a:fld>
            <a:endParaRPr lang="ru-RU" dirty="0">
              <a:latin typeface="Rostelecom Basi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986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72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>
            <a:extLst>
              <a:ext uri="{FF2B5EF4-FFF2-40B4-BE49-F238E27FC236}">
                <a16:creationId xmlns:a16="http://schemas.microsoft.com/office/drawing/2014/main" xmlns="" id="{A419AA77-1B10-4BE7-A3FA-ECCBB414AE0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70714" y="1023873"/>
            <a:ext cx="558800" cy="55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800">
                <a:latin typeface="+mj-lt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xmlns="" id="{F3C3DD05-4AC4-4701-97B7-7E591F86EAD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9069" y="1020200"/>
            <a:ext cx="558800" cy="55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800">
                <a:latin typeface="+mj-lt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xmlns="" id="{13CEF8F0-7B7B-4062-B8A2-D186D891FB2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76228" y="2692921"/>
            <a:ext cx="558800" cy="55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800">
                <a:latin typeface="+mj-lt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xmlns="" id="{48290962-CC68-4919-927C-CF7885853C0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42746" y="2698429"/>
            <a:ext cx="558800" cy="55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800">
                <a:latin typeface="+mj-lt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3B9A8657-207A-4853-95E1-E540B43D1D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104" y="3266329"/>
            <a:ext cx="3337785" cy="961400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defRPr lang="ru-RU" sz="1200" b="0" i="0" dirty="0"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Опция 3</a:t>
            </a:r>
            <a:r>
              <a:rPr lang="en-US" dirty="0"/>
              <a:t> </a:t>
            </a:r>
            <a:br>
              <a:rPr lang="en-US" dirty="0"/>
            </a:br>
            <a:r>
              <a:rPr lang="ru-RU" dirty="0"/>
              <a:t>Внутренняя коммуникация «Ростелекома», вероятно, должна быть более нейтральной. 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DD44BA8D-8FF8-43F4-B1C0-7AFAD66A1D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9671" y="1595419"/>
            <a:ext cx="3337785" cy="891645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defRPr lang="ru-RU" sz="1200" b="0" i="0" dirty="0"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Опция 1</a:t>
            </a:r>
            <a:r>
              <a:rPr lang="en-US" dirty="0"/>
              <a:t> </a:t>
            </a:r>
            <a:br>
              <a:rPr lang="en-US" dirty="0"/>
            </a:br>
            <a:r>
              <a:rPr lang="ru-RU" dirty="0"/>
              <a:t>Внутренняя коммуникация «Ростелеком», вероятно, должна быть более нейтральной. </a:t>
            </a:r>
          </a:p>
        </p:txBody>
      </p:sp>
      <p:sp>
        <p:nvSpPr>
          <p:cNvPr id="12" name="Заголовок 17">
            <a:extLst>
              <a:ext uri="{FF2B5EF4-FFF2-40B4-BE49-F238E27FC236}">
                <a16:creationId xmlns:a16="http://schemas.microsoft.com/office/drawing/2014/main" xmlns="" id="{F89E4921-2495-7F40-B70F-2E42942CC9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4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xmlns="" id="{070CF042-EB6B-6046-A4F3-56033B7C99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70003" y="3266329"/>
            <a:ext cx="3337785" cy="961400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defRPr lang="ru-RU" sz="1200" b="0" i="0" dirty="0"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Опция 4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Внутренняя коммуникация «Ростелекома», вероятно, должна быть более нейтральной. 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xmlns="" id="{54AAC46A-98FE-534D-AF70-7FCE50D77F8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74570" y="1595419"/>
            <a:ext cx="3337785" cy="891645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defRPr lang="ru-RU" sz="1200" b="0" i="0" dirty="0"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Опция 2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Внутренняя коммуникация «Ростелекома», вероятно, должна быть более нейтральной.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2" y="4538219"/>
            <a:ext cx="1415954" cy="365167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8369737" y="4689919"/>
            <a:ext cx="389850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mtClean="0">
                <a:latin typeface="Rostelecom Basis" panose="020B0604020202020204" charset="0"/>
              </a:rPr>
              <a:t>‹#›</a:t>
            </a:fld>
            <a:endParaRPr lang="ru-RU" dirty="0">
              <a:latin typeface="Rostelecom Basi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963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1">
            <a:extLst>
              <a:ext uri="{FF2B5EF4-FFF2-40B4-BE49-F238E27FC236}">
                <a16:creationId xmlns:a16="http://schemas.microsoft.com/office/drawing/2014/main" xmlns="" id="{01D8B5CF-86D3-4C23-9345-61601C7EE5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78356" y="0"/>
            <a:ext cx="4668063" cy="5144400"/>
          </a:xfrm>
          <a:custGeom>
            <a:avLst/>
            <a:gdLst>
              <a:gd name="connsiteX0" fmla="*/ 0 w 5005840"/>
              <a:gd name="connsiteY0" fmla="*/ 0 h 5143500"/>
              <a:gd name="connsiteX1" fmla="*/ 5005840 w 5005840"/>
              <a:gd name="connsiteY1" fmla="*/ 0 h 5143500"/>
              <a:gd name="connsiteX2" fmla="*/ 5005840 w 5005840"/>
              <a:gd name="connsiteY2" fmla="*/ 5143500 h 5143500"/>
              <a:gd name="connsiteX3" fmla="*/ 0 w 5005840"/>
              <a:gd name="connsiteY3" fmla="*/ 5143500 h 5143500"/>
              <a:gd name="connsiteX4" fmla="*/ 0 w 5005840"/>
              <a:gd name="connsiteY4" fmla="*/ 0 h 5143500"/>
              <a:gd name="connsiteX0" fmla="*/ 2235941 w 5005840"/>
              <a:gd name="connsiteY0" fmla="*/ 0 h 5143500"/>
              <a:gd name="connsiteX1" fmla="*/ 5005840 w 5005840"/>
              <a:gd name="connsiteY1" fmla="*/ 0 h 5143500"/>
              <a:gd name="connsiteX2" fmla="*/ 5005840 w 5005840"/>
              <a:gd name="connsiteY2" fmla="*/ 5143500 h 5143500"/>
              <a:gd name="connsiteX3" fmla="*/ 0 w 5005840"/>
              <a:gd name="connsiteY3" fmla="*/ 5143500 h 5143500"/>
              <a:gd name="connsiteX4" fmla="*/ 2235941 w 5005840"/>
              <a:gd name="connsiteY4" fmla="*/ 0 h 5143500"/>
              <a:gd name="connsiteX0" fmla="*/ 1882195 w 4652094"/>
              <a:gd name="connsiteY0" fmla="*/ 0 h 5143500"/>
              <a:gd name="connsiteX1" fmla="*/ 4652094 w 4652094"/>
              <a:gd name="connsiteY1" fmla="*/ 0 h 5143500"/>
              <a:gd name="connsiteX2" fmla="*/ 4652094 w 4652094"/>
              <a:gd name="connsiteY2" fmla="*/ 5143500 h 5143500"/>
              <a:gd name="connsiteX3" fmla="*/ 0 w 4652094"/>
              <a:gd name="connsiteY3" fmla="*/ 5136825 h 5143500"/>
              <a:gd name="connsiteX4" fmla="*/ 1882195 w 4652094"/>
              <a:gd name="connsiteY4" fmla="*/ 0 h 5143500"/>
              <a:gd name="connsiteX0" fmla="*/ 1839332 w 4609231"/>
              <a:gd name="connsiteY0" fmla="*/ 0 h 5167782"/>
              <a:gd name="connsiteX1" fmla="*/ 4609231 w 4609231"/>
              <a:gd name="connsiteY1" fmla="*/ 0 h 5167782"/>
              <a:gd name="connsiteX2" fmla="*/ 4609231 w 4609231"/>
              <a:gd name="connsiteY2" fmla="*/ 5143500 h 5167782"/>
              <a:gd name="connsiteX3" fmla="*/ 0 w 4609231"/>
              <a:gd name="connsiteY3" fmla="*/ 5167782 h 5167782"/>
              <a:gd name="connsiteX4" fmla="*/ 1839332 w 4609231"/>
              <a:gd name="connsiteY4" fmla="*/ 0 h 5167782"/>
              <a:gd name="connsiteX0" fmla="*/ 1886957 w 4656856"/>
              <a:gd name="connsiteY0" fmla="*/ 0 h 5146350"/>
              <a:gd name="connsiteX1" fmla="*/ 4656856 w 4656856"/>
              <a:gd name="connsiteY1" fmla="*/ 0 h 5146350"/>
              <a:gd name="connsiteX2" fmla="*/ 4656856 w 4656856"/>
              <a:gd name="connsiteY2" fmla="*/ 5143500 h 5146350"/>
              <a:gd name="connsiteX3" fmla="*/ 0 w 4656856"/>
              <a:gd name="connsiteY3" fmla="*/ 5146350 h 5146350"/>
              <a:gd name="connsiteX4" fmla="*/ 1886957 w 4656856"/>
              <a:gd name="connsiteY4" fmla="*/ 0 h 5146350"/>
              <a:gd name="connsiteX0" fmla="*/ 1883782 w 4656856"/>
              <a:gd name="connsiteY0" fmla="*/ 0 h 5149525"/>
              <a:gd name="connsiteX1" fmla="*/ 4656856 w 4656856"/>
              <a:gd name="connsiteY1" fmla="*/ 3175 h 5149525"/>
              <a:gd name="connsiteX2" fmla="*/ 4656856 w 4656856"/>
              <a:gd name="connsiteY2" fmla="*/ 5146675 h 5149525"/>
              <a:gd name="connsiteX3" fmla="*/ 0 w 4656856"/>
              <a:gd name="connsiteY3" fmla="*/ 5149525 h 5149525"/>
              <a:gd name="connsiteX4" fmla="*/ 1883782 w 4656856"/>
              <a:gd name="connsiteY4" fmla="*/ 0 h 5149525"/>
              <a:gd name="connsiteX0" fmla="*/ 1820886 w 4593960"/>
              <a:gd name="connsiteY0" fmla="*/ 0 h 5146675"/>
              <a:gd name="connsiteX1" fmla="*/ 4593960 w 4593960"/>
              <a:gd name="connsiteY1" fmla="*/ 3175 h 5146675"/>
              <a:gd name="connsiteX2" fmla="*/ 4593960 w 4593960"/>
              <a:gd name="connsiteY2" fmla="*/ 5146675 h 5146675"/>
              <a:gd name="connsiteX3" fmla="*/ 0 w 4593960"/>
              <a:gd name="connsiteY3" fmla="*/ 5098725 h 5146675"/>
              <a:gd name="connsiteX4" fmla="*/ 1820886 w 4593960"/>
              <a:gd name="connsiteY4" fmla="*/ 0 h 5146675"/>
              <a:gd name="connsiteX0" fmla="*/ 1886201 w 4659275"/>
              <a:gd name="connsiteY0" fmla="*/ 0 h 5146675"/>
              <a:gd name="connsiteX1" fmla="*/ 4659275 w 4659275"/>
              <a:gd name="connsiteY1" fmla="*/ 3175 h 5146675"/>
              <a:gd name="connsiteX2" fmla="*/ 4659275 w 4659275"/>
              <a:gd name="connsiteY2" fmla="*/ 5146675 h 5146675"/>
              <a:gd name="connsiteX3" fmla="*/ 0 w 4659275"/>
              <a:gd name="connsiteY3" fmla="*/ 5144687 h 5146675"/>
              <a:gd name="connsiteX4" fmla="*/ 1886201 w 4659275"/>
              <a:gd name="connsiteY4" fmla="*/ 0 h 5146675"/>
              <a:gd name="connsiteX0" fmla="*/ 1886201 w 4659275"/>
              <a:gd name="connsiteY0" fmla="*/ 0 h 5144687"/>
              <a:gd name="connsiteX1" fmla="*/ 4659275 w 4659275"/>
              <a:gd name="connsiteY1" fmla="*/ 3175 h 5144687"/>
              <a:gd name="connsiteX2" fmla="*/ 4591542 w 4659275"/>
              <a:gd name="connsiteY2" fmla="*/ 5086199 h 5144687"/>
              <a:gd name="connsiteX3" fmla="*/ 0 w 4659275"/>
              <a:gd name="connsiteY3" fmla="*/ 5144687 h 5144687"/>
              <a:gd name="connsiteX4" fmla="*/ 1886201 w 4659275"/>
              <a:gd name="connsiteY4" fmla="*/ 0 h 5144687"/>
              <a:gd name="connsiteX0" fmla="*/ 1886201 w 4661694"/>
              <a:gd name="connsiteY0" fmla="*/ 0 h 5144687"/>
              <a:gd name="connsiteX1" fmla="*/ 4659275 w 4661694"/>
              <a:gd name="connsiteY1" fmla="*/ 3175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886201 w 4661694"/>
              <a:gd name="connsiteY0" fmla="*/ 0 h 5144687"/>
              <a:gd name="connsiteX1" fmla="*/ 4625408 w 4661694"/>
              <a:gd name="connsiteY1" fmla="*/ 41880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886201 w 4661694"/>
              <a:gd name="connsiteY0" fmla="*/ 0 h 5144687"/>
              <a:gd name="connsiteX1" fmla="*/ 4659275 w 4661694"/>
              <a:gd name="connsiteY1" fmla="*/ 3175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900716 w 4661694"/>
              <a:gd name="connsiteY0" fmla="*/ 37949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900716 w 4661694"/>
              <a:gd name="connsiteY4" fmla="*/ 37949 h 514151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6201 w 4661694"/>
              <a:gd name="connsiteY0" fmla="*/ 1663 h 5143462"/>
              <a:gd name="connsiteX1" fmla="*/ 4659275 w 4661694"/>
              <a:gd name="connsiteY1" fmla="*/ 0 h 5143462"/>
              <a:gd name="connsiteX2" fmla="*/ 4661694 w 4661694"/>
              <a:gd name="connsiteY2" fmla="*/ 5143462 h 5143462"/>
              <a:gd name="connsiteX3" fmla="*/ 0 w 4661694"/>
              <a:gd name="connsiteY3" fmla="*/ 5141512 h 5143462"/>
              <a:gd name="connsiteX4" fmla="*/ 1886201 w 4661694"/>
              <a:gd name="connsiteY4" fmla="*/ 1663 h 514346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0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8582 w 4664075"/>
              <a:gd name="connsiteY0" fmla="*/ 1663 h 5141512"/>
              <a:gd name="connsiteX1" fmla="*/ 4661656 w 4664075"/>
              <a:gd name="connsiteY1" fmla="*/ 0 h 5141512"/>
              <a:gd name="connsiteX2" fmla="*/ 4664075 w 4664075"/>
              <a:gd name="connsiteY2" fmla="*/ 5141080 h 5141512"/>
              <a:gd name="connsiteX3" fmla="*/ 0 w 4664075"/>
              <a:gd name="connsiteY3" fmla="*/ 5141512 h 5141512"/>
              <a:gd name="connsiteX4" fmla="*/ 1888582 w 4664075"/>
              <a:gd name="connsiteY4" fmla="*/ 1663 h 514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4075" h="5141512">
                <a:moveTo>
                  <a:pt x="1888582" y="1663"/>
                </a:moveTo>
                <a:lnTo>
                  <a:pt x="4661656" y="0"/>
                </a:lnTo>
                <a:cubicBezTo>
                  <a:pt x="4662462" y="1713694"/>
                  <a:pt x="4663269" y="3427386"/>
                  <a:pt x="4664075" y="5141080"/>
                </a:cubicBezTo>
                <a:lnTo>
                  <a:pt x="0" y="5141512"/>
                </a:lnTo>
                <a:lnTo>
                  <a:pt x="1888582" y="16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b" anchorCtr="1"/>
          <a:lstStyle>
            <a:lvl1pPr marL="0" indent="0" algn="r">
              <a:buNone/>
              <a:defRPr sz="1000">
                <a:latin typeface="+mj-lt"/>
              </a:defRPr>
            </a:lvl1pPr>
          </a:lstStyle>
          <a:p>
            <a:r>
              <a:rPr lang="ru-RU" dirty="0"/>
              <a:t>Кликните иконку для вставки изображения. </a:t>
            </a:r>
            <a:br>
              <a:rPr lang="ru-RU" dirty="0"/>
            </a:br>
            <a:r>
              <a:rPr lang="ru-RU" dirty="0" err="1"/>
              <a:t>Кадрировать</a:t>
            </a:r>
            <a:r>
              <a:rPr lang="ru-RU" dirty="0"/>
              <a:t>, перемещать — в режиме «Обрезать»</a:t>
            </a:r>
          </a:p>
          <a:p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5C69920-6C8C-45FB-A5D0-7EDAEC4CF25A}"/>
              </a:ext>
            </a:extLst>
          </p:cNvPr>
          <p:cNvSpPr/>
          <p:nvPr userDrawn="1"/>
        </p:nvSpPr>
        <p:spPr>
          <a:xfrm>
            <a:off x="0" y="-260"/>
            <a:ext cx="6369607" cy="5144660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371493 w 6869152"/>
              <a:gd name="connsiteY2" fmla="*/ 685800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7632391"/>
              <a:gd name="connsiteY0" fmla="*/ 0 h 6869152"/>
              <a:gd name="connsiteX1" fmla="*/ 7632391 w 7632391"/>
              <a:gd name="connsiteY1" fmla="*/ 11151 h 6869152"/>
              <a:gd name="connsiteX2" fmla="*/ 5371493 w 7632391"/>
              <a:gd name="connsiteY2" fmla="*/ 6858002 h 6869152"/>
              <a:gd name="connsiteX3" fmla="*/ 0 w 7632391"/>
              <a:gd name="connsiteY3" fmla="*/ 6869152 h 6869152"/>
              <a:gd name="connsiteX4" fmla="*/ 0 w 7632391"/>
              <a:gd name="connsiteY4" fmla="*/ 0 h 6869152"/>
              <a:gd name="connsiteX0" fmla="*/ 0 w 7629198"/>
              <a:gd name="connsiteY0" fmla="*/ 0 h 6869152"/>
              <a:gd name="connsiteX1" fmla="*/ 7629198 w 7629198"/>
              <a:gd name="connsiteY1" fmla="*/ 21754 h 6869152"/>
              <a:gd name="connsiteX2" fmla="*/ 5371493 w 7629198"/>
              <a:gd name="connsiteY2" fmla="*/ 6858002 h 6869152"/>
              <a:gd name="connsiteX3" fmla="*/ 0 w 7629198"/>
              <a:gd name="connsiteY3" fmla="*/ 6869152 h 6869152"/>
              <a:gd name="connsiteX4" fmla="*/ 0 w 7629198"/>
              <a:gd name="connsiteY4" fmla="*/ 0 h 6869152"/>
              <a:gd name="connsiteX0" fmla="*/ 31928 w 7629198"/>
              <a:gd name="connsiteY0" fmla="*/ 2065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31928 w 7629198"/>
              <a:gd name="connsiteY4" fmla="*/ 20655 h 6847398"/>
              <a:gd name="connsiteX0" fmla="*/ 0 w 7629198"/>
              <a:gd name="connsiteY0" fmla="*/ 298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0 w 7629198"/>
              <a:gd name="connsiteY4" fmla="*/ 2985 h 6847398"/>
              <a:gd name="connsiteX0" fmla="*/ 34766 w 7629198"/>
              <a:gd name="connsiteY0" fmla="*/ 31848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34766 w 7629198"/>
              <a:gd name="connsiteY4" fmla="*/ 31848 h 6847398"/>
              <a:gd name="connsiteX0" fmla="*/ 2897 w 7629198"/>
              <a:gd name="connsiteY0" fmla="*/ 298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2897 w 7629198"/>
              <a:gd name="connsiteY4" fmla="*/ 2985 h 6847398"/>
              <a:gd name="connsiteX0" fmla="*/ 19 w 7626320"/>
              <a:gd name="connsiteY0" fmla="*/ 2985 h 6836248"/>
              <a:gd name="connsiteX1" fmla="*/ 7626320 w 7626320"/>
              <a:gd name="connsiteY1" fmla="*/ 0 h 6836248"/>
              <a:gd name="connsiteX2" fmla="*/ 5368615 w 7626320"/>
              <a:gd name="connsiteY2" fmla="*/ 6836248 h 6836248"/>
              <a:gd name="connsiteX3" fmla="*/ 34785 w 7626320"/>
              <a:gd name="connsiteY3" fmla="*/ 6786467 h 6836248"/>
              <a:gd name="connsiteX4" fmla="*/ 19 w 7626320"/>
              <a:gd name="connsiteY4" fmla="*/ 2985 h 6836248"/>
              <a:gd name="connsiteX0" fmla="*/ 278 w 7626579"/>
              <a:gd name="connsiteY0" fmla="*/ 2985 h 6836248"/>
              <a:gd name="connsiteX1" fmla="*/ 7626579 w 7626579"/>
              <a:gd name="connsiteY1" fmla="*/ 0 h 6836248"/>
              <a:gd name="connsiteX2" fmla="*/ 5368874 w 7626579"/>
              <a:gd name="connsiteY2" fmla="*/ 6836248 h 6836248"/>
              <a:gd name="connsiteX3" fmla="*/ 278 w 7626579"/>
              <a:gd name="connsiteY3" fmla="*/ 6818536 h 6836248"/>
              <a:gd name="connsiteX4" fmla="*/ 278 w 7626579"/>
              <a:gd name="connsiteY4" fmla="*/ 2985 h 6836248"/>
              <a:gd name="connsiteX0" fmla="*/ 278 w 7626579"/>
              <a:gd name="connsiteY0" fmla="*/ 2985 h 6818536"/>
              <a:gd name="connsiteX1" fmla="*/ 7626579 w 7626579"/>
              <a:gd name="connsiteY1" fmla="*/ 0 h 6818536"/>
              <a:gd name="connsiteX2" fmla="*/ 5368874 w 7626579"/>
              <a:gd name="connsiteY2" fmla="*/ 6817007 h 6818536"/>
              <a:gd name="connsiteX3" fmla="*/ 278 w 7626579"/>
              <a:gd name="connsiteY3" fmla="*/ 6818536 h 6818536"/>
              <a:gd name="connsiteX4" fmla="*/ 278 w 7626579"/>
              <a:gd name="connsiteY4" fmla="*/ 2985 h 681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6579" h="6818536">
                <a:moveTo>
                  <a:pt x="278" y="2985"/>
                </a:moveTo>
                <a:lnTo>
                  <a:pt x="7626579" y="0"/>
                </a:lnTo>
                <a:lnTo>
                  <a:pt x="5368874" y="6817007"/>
                </a:lnTo>
                <a:lnTo>
                  <a:pt x="278" y="6818536"/>
                </a:lnTo>
                <a:cubicBezTo>
                  <a:pt x="1244" y="4537065"/>
                  <a:pt x="-688" y="2284456"/>
                  <a:pt x="278" y="2985"/>
                </a:cubicBezTo>
                <a:close/>
              </a:path>
            </a:pathLst>
          </a:custGeom>
          <a:solidFill>
            <a:srgbClr val="275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17">
            <a:extLst>
              <a:ext uri="{FF2B5EF4-FFF2-40B4-BE49-F238E27FC236}">
                <a16:creationId xmlns:a16="http://schemas.microsoft.com/office/drawing/2014/main" xmlns="" id="{8102BAB2-1FB9-2C4D-A635-4EEE12DE7B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639" y="1772428"/>
            <a:ext cx="5874762" cy="1446550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44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Кликните, чтобы добавить заголовок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242073B4-36FF-CD48-9214-15F5406033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045" y="3361290"/>
            <a:ext cx="4371975" cy="53498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Введите подзаголовок</a:t>
            </a:r>
            <a:endParaRPr lang="en-US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12F7A60-0C60-174F-A0F4-BCAD3AF53C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23" y="215526"/>
            <a:ext cx="720876" cy="10082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0" y="4538219"/>
            <a:ext cx="1421139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24698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>
            <a:extLst>
              <a:ext uri="{FF2B5EF4-FFF2-40B4-BE49-F238E27FC236}">
                <a16:creationId xmlns:a16="http://schemas.microsoft.com/office/drawing/2014/main" xmlns="" id="{D33E436C-0090-4DB1-AFB6-759538D3FF6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95776" y="1309413"/>
            <a:ext cx="558800" cy="55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800">
                <a:latin typeface="+mj-lt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FE86DEE-A023-4605-92CA-F3B6FB7F85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104" y="1305740"/>
            <a:ext cx="558800" cy="55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800">
                <a:latin typeface="+mj-lt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xmlns="" id="{9316294A-1218-493B-8A6B-D3AF9A524CD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53329" y="1309447"/>
            <a:ext cx="558800" cy="55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800">
                <a:latin typeface="+mj-lt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95043173-0C8E-4088-B0A0-EEA5A374707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104" y="2013558"/>
            <a:ext cx="2026968" cy="1318873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defRPr lang="ru-RU" sz="1200" b="0" i="0" dirty="0"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Опция 1</a:t>
            </a:r>
            <a:r>
              <a:rPr lang="en-US" dirty="0"/>
              <a:t> </a:t>
            </a:r>
            <a:br>
              <a:rPr lang="en-US" dirty="0"/>
            </a:br>
            <a:r>
              <a:rPr lang="ru-RU" dirty="0"/>
              <a:t>Внутренняя коммуникация «Ростелеком-Солар», вероятно, должна быть более нейтральной. 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923D982E-A51C-4B46-8B03-D9F75FDBF6F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95776" y="2018121"/>
            <a:ext cx="2022374" cy="1318873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defRPr lang="ru-RU" sz="1200" b="0" i="0" dirty="0"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Опция 2</a:t>
            </a:r>
            <a:r>
              <a:rPr lang="en-US" dirty="0"/>
              <a:t> </a:t>
            </a:r>
            <a:br>
              <a:rPr lang="en-US" dirty="0"/>
            </a:br>
            <a:r>
              <a:rPr lang="ru-RU" dirty="0"/>
              <a:t>Внутренняя коммуникация «Ростелеком-Солар», вероятно, должна быть более нейтральной. 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8F48B7D0-DBC4-4EDA-AF42-18891E5718B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54805" y="2022687"/>
            <a:ext cx="2022374" cy="1318873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defRPr lang="ru-RU" sz="1200" b="0" i="0" dirty="0"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Опция 3</a:t>
            </a:r>
            <a:r>
              <a:rPr lang="en-US" dirty="0"/>
              <a:t> </a:t>
            </a:r>
            <a:br>
              <a:rPr lang="en-US" dirty="0"/>
            </a:br>
            <a:r>
              <a:rPr lang="ru-RU" dirty="0"/>
              <a:t>Внутренняя коммуникация «Ростелеком-Солар», вероятно, должна быть более нейтральной. </a:t>
            </a:r>
          </a:p>
        </p:txBody>
      </p:sp>
      <p:sp>
        <p:nvSpPr>
          <p:cNvPr id="13" name="Заголовок 17">
            <a:extLst>
              <a:ext uri="{FF2B5EF4-FFF2-40B4-BE49-F238E27FC236}">
                <a16:creationId xmlns:a16="http://schemas.microsoft.com/office/drawing/2014/main" xmlns="" id="{37980FAE-5EBE-AE4F-9722-32BF472E2F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4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2" y="4538219"/>
            <a:ext cx="1415954" cy="365167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8369737" y="4689919"/>
            <a:ext cx="389850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mtClean="0">
                <a:latin typeface="Rostelecom Basis" panose="020B0604020202020204" charset="0"/>
              </a:rPr>
              <a:t>‹#›</a:t>
            </a:fld>
            <a:endParaRPr lang="ru-RU" dirty="0">
              <a:latin typeface="Rostelecom Basi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802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2">
            <a:extLst>
              <a:ext uri="{FF2B5EF4-FFF2-40B4-BE49-F238E27FC236}">
                <a16:creationId xmlns:a16="http://schemas.microsoft.com/office/drawing/2014/main" xmlns="" id="{516D5CD8-6CFC-404E-994F-C897A4A33828}"/>
              </a:ext>
            </a:extLst>
          </p:cNvPr>
          <p:cNvCxnSpPr/>
          <p:nvPr userDrawn="1"/>
        </p:nvCxnSpPr>
        <p:spPr>
          <a:xfrm>
            <a:off x="440464" y="1240374"/>
            <a:ext cx="501893" cy="0"/>
          </a:xfrm>
          <a:prstGeom prst="line">
            <a:avLst/>
          </a:prstGeom>
          <a:noFill/>
          <a:ln w="38100" cap="flat" cmpd="sng" algn="ctr">
            <a:solidFill>
              <a:srgbClr val="FF4F12"/>
            </a:solidFill>
            <a:prstDash val="solid"/>
            <a:miter lim="800000"/>
          </a:ln>
          <a:effectLst/>
        </p:spPr>
      </p:cxnSp>
      <p:cxnSp>
        <p:nvCxnSpPr>
          <p:cNvPr id="14" name="Прямая соединительная линия 16">
            <a:extLst>
              <a:ext uri="{FF2B5EF4-FFF2-40B4-BE49-F238E27FC236}">
                <a16:creationId xmlns:a16="http://schemas.microsoft.com/office/drawing/2014/main" xmlns="" id="{9979B911-F986-4717-B5EC-B31AD8F250E5}"/>
              </a:ext>
            </a:extLst>
          </p:cNvPr>
          <p:cNvCxnSpPr/>
          <p:nvPr userDrawn="1"/>
        </p:nvCxnSpPr>
        <p:spPr>
          <a:xfrm>
            <a:off x="3294954" y="1249638"/>
            <a:ext cx="501893" cy="0"/>
          </a:xfrm>
          <a:prstGeom prst="line">
            <a:avLst/>
          </a:prstGeom>
          <a:noFill/>
          <a:ln w="38100" cap="flat" cmpd="sng" algn="ctr">
            <a:solidFill>
              <a:srgbClr val="FF4F12"/>
            </a:solidFill>
            <a:prstDash val="solid"/>
            <a:miter lim="800000"/>
          </a:ln>
          <a:effectLst/>
        </p:spPr>
      </p:cxnSp>
      <p:cxnSp>
        <p:nvCxnSpPr>
          <p:cNvPr id="16" name="Прямая соединительная линия 22">
            <a:extLst>
              <a:ext uri="{FF2B5EF4-FFF2-40B4-BE49-F238E27FC236}">
                <a16:creationId xmlns:a16="http://schemas.microsoft.com/office/drawing/2014/main" xmlns="" id="{63BFA849-6A42-41A0-B1E4-DC9521C8FFD1}"/>
              </a:ext>
            </a:extLst>
          </p:cNvPr>
          <p:cNvCxnSpPr/>
          <p:nvPr userDrawn="1"/>
        </p:nvCxnSpPr>
        <p:spPr>
          <a:xfrm>
            <a:off x="6155489" y="1240374"/>
            <a:ext cx="501893" cy="0"/>
          </a:xfrm>
          <a:prstGeom prst="line">
            <a:avLst/>
          </a:prstGeom>
          <a:noFill/>
          <a:ln w="38100" cap="flat" cmpd="sng" algn="ctr">
            <a:solidFill>
              <a:srgbClr val="FF4F12"/>
            </a:solidFill>
            <a:prstDash val="solid"/>
            <a:miter lim="800000"/>
          </a:ln>
          <a:effectLst/>
        </p:spPr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F03FAAB3-2D08-4C80-A4DF-1C5081A444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104" y="1310788"/>
            <a:ext cx="2439781" cy="1563590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defRPr lang="ru-RU" sz="1200" b="0" i="0" dirty="0"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Внутренняя коммуникация «Ростелеком-Солар», вероятно, должна быть более нейтральной и спокойной, так как ей будут пользоваться одни и те же люди каждый день. 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8ECFBB4F-4E32-4FDF-AE9A-0093733B5D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94954" y="1324615"/>
            <a:ext cx="2439781" cy="1563590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defRPr lang="ru-RU" sz="1200" b="0" i="0" dirty="0"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Внутренняя коммуникация «Ростелеком-Солар», вероятно, должна быть более нейтральной и спокойной, так как ей будут пользоваться одни и те же люди каждый день. 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DFE44916-8FA1-42E8-84AC-6405B960F78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54805" y="1319917"/>
            <a:ext cx="2439780" cy="1563590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defRPr lang="ru-RU" sz="1200" b="0" i="0" dirty="0"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Внутренняя коммуникация «Ростелеком-Солар», вероятно, должна быть более нейтральной и спокойной, так как ей будут пользоваться одни и те же люди каждый день. </a:t>
            </a:r>
          </a:p>
        </p:txBody>
      </p:sp>
      <p:sp>
        <p:nvSpPr>
          <p:cNvPr id="15" name="Заголовок 17">
            <a:extLst>
              <a:ext uri="{FF2B5EF4-FFF2-40B4-BE49-F238E27FC236}">
                <a16:creationId xmlns:a16="http://schemas.microsoft.com/office/drawing/2014/main" xmlns="" id="{F7C68785-B95F-DE42-B7EA-52708B117E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4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2" y="4538219"/>
            <a:ext cx="1415954" cy="365167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8369737" y="4689919"/>
            <a:ext cx="389850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mtClean="0">
                <a:latin typeface="Rostelecom Basis" panose="020B0604020202020204" charset="0"/>
              </a:rPr>
              <a:t>‹#›</a:t>
            </a:fld>
            <a:endParaRPr lang="ru-RU" dirty="0">
              <a:latin typeface="Rostelecom Basi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788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E95DA647-F18C-46B5-9842-FB154553F2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0116" y="2011076"/>
            <a:ext cx="2439781" cy="1083458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defRPr lang="ru-RU" sz="1200" b="0" i="0" dirty="0"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Внутренняя коммуникация «Ростелеком-Солар», вероятно, должна быть более нейтральной и спокойной. 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F38105C4-90D0-4DCA-838E-99A693116F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92460" y="2015639"/>
            <a:ext cx="2439781" cy="1083458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defRPr lang="ru-RU" sz="1200" b="0" i="0" dirty="0"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Внутренняя коммуникация «Ростелекома-Солар», вероятно, должна быть более нейтральной и спокойной. 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5BE8CE37-87D2-46D8-A043-BF515B11C5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54805" y="2020205"/>
            <a:ext cx="2439780" cy="1083458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defRPr lang="ru-RU" sz="1200" b="0" i="0" dirty="0"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Внутренняя коммуникация «Ростелекома-Солар», вероятно, должна быть более нейтральной и спокойной.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8EC6978A-B321-46CC-8EAD-8EE3B46873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5104" y="1539875"/>
            <a:ext cx="1974850" cy="430213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rgbClr val="FF4F12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1 задача</a:t>
            </a:r>
            <a:endParaRPr lang="en-US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xmlns="" id="{2A64C352-769B-42F4-82BF-88CCE3A310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92460" y="1544438"/>
            <a:ext cx="1974850" cy="430213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rgbClr val="FF4F12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2 задача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xmlns="" id="{0C3CC3BE-1DDC-4C9D-AE93-E95D498B8A8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54805" y="1544438"/>
            <a:ext cx="1974850" cy="430213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rgbClr val="FF4F12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3 задача</a:t>
            </a:r>
            <a:endParaRPr lang="en-US" dirty="0"/>
          </a:p>
        </p:txBody>
      </p:sp>
      <p:sp>
        <p:nvSpPr>
          <p:cNvPr id="25" name="Заголовок 17">
            <a:extLst>
              <a:ext uri="{FF2B5EF4-FFF2-40B4-BE49-F238E27FC236}">
                <a16:creationId xmlns:a16="http://schemas.microsoft.com/office/drawing/2014/main" xmlns="" id="{95E341E8-5D5B-9E41-9286-773A6F21F8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4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2" y="4538219"/>
            <a:ext cx="1415954" cy="365167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8369737" y="4689919"/>
            <a:ext cx="389850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mtClean="0">
                <a:latin typeface="Rostelecom Basis" panose="020B0604020202020204" charset="0"/>
              </a:rPr>
              <a:t>‹#›</a:t>
            </a:fld>
            <a:endParaRPr lang="ru-RU" dirty="0">
              <a:latin typeface="Rostelecom Basi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038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апля 28">
            <a:extLst>
              <a:ext uri="{FF2B5EF4-FFF2-40B4-BE49-F238E27FC236}">
                <a16:creationId xmlns:a16="http://schemas.microsoft.com/office/drawing/2014/main" xmlns="" id="{E4D97FBF-DE83-4BF7-AD76-FC553196EADD}"/>
              </a:ext>
            </a:extLst>
          </p:cNvPr>
          <p:cNvSpPr/>
          <p:nvPr userDrawn="1"/>
        </p:nvSpPr>
        <p:spPr>
          <a:xfrm rot="13500000" flipH="1">
            <a:off x="3232233" y="1301759"/>
            <a:ext cx="626209" cy="626209"/>
          </a:xfrm>
          <a:prstGeom prst="teardrop">
            <a:avLst/>
          </a:prstGeom>
          <a:solidFill>
            <a:srgbClr val="8600FF">
              <a:alpha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cxnSp>
        <p:nvCxnSpPr>
          <p:cNvPr id="14" name="Прямая соединительная линия 9">
            <a:extLst>
              <a:ext uri="{FF2B5EF4-FFF2-40B4-BE49-F238E27FC236}">
                <a16:creationId xmlns:a16="http://schemas.microsoft.com/office/drawing/2014/main" xmlns="" id="{8BBC4119-2CEF-416F-BFC2-9491E369F32B}"/>
              </a:ext>
            </a:extLst>
          </p:cNvPr>
          <p:cNvCxnSpPr>
            <a:cxnSpLocks/>
          </p:cNvCxnSpPr>
          <p:nvPr/>
        </p:nvCxnSpPr>
        <p:spPr>
          <a:xfrm>
            <a:off x="494195" y="2050827"/>
            <a:ext cx="7995255" cy="0"/>
          </a:xfrm>
          <a:prstGeom prst="line">
            <a:avLst/>
          </a:prstGeom>
          <a:noFill/>
          <a:ln w="25400" cap="rnd" cmpd="sng" algn="ctr">
            <a:solidFill>
              <a:sysClr val="window" lastClr="FFFFFF">
                <a:lumMod val="85000"/>
              </a:sysClr>
            </a:solidFill>
            <a:prstDash val="sysDot"/>
            <a:miter lim="800000"/>
          </a:ln>
          <a:effectLst/>
        </p:spPr>
      </p:cxnSp>
      <p:sp>
        <p:nvSpPr>
          <p:cNvPr id="15" name="Капля 28">
            <a:extLst>
              <a:ext uri="{FF2B5EF4-FFF2-40B4-BE49-F238E27FC236}">
                <a16:creationId xmlns:a16="http://schemas.microsoft.com/office/drawing/2014/main" xmlns="" id="{7AB9217F-B3AA-4499-8918-02504E3854EA}"/>
              </a:ext>
            </a:extLst>
          </p:cNvPr>
          <p:cNvSpPr/>
          <p:nvPr userDrawn="1"/>
        </p:nvSpPr>
        <p:spPr>
          <a:xfrm rot="13500000" flipH="1">
            <a:off x="5970572" y="1301959"/>
            <a:ext cx="626209" cy="626209"/>
          </a:xfrm>
          <a:prstGeom prst="teardrop">
            <a:avLst/>
          </a:prstGeom>
          <a:solidFill>
            <a:srgbClr val="8600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DEF8540-D8AA-433F-9A94-561CDDCB96B1}"/>
              </a:ext>
            </a:extLst>
          </p:cNvPr>
          <p:cNvSpPr txBox="1"/>
          <p:nvPr/>
        </p:nvSpPr>
        <p:spPr>
          <a:xfrm>
            <a:off x="6082642" y="1406456"/>
            <a:ext cx="4020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s Grotesque Pro" panose="02000503030000020004" pitchFamily="2" charset="0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2002825-B3D8-41E5-A7BD-6F7BD6AD6009}"/>
              </a:ext>
            </a:extLst>
          </p:cNvPr>
          <p:cNvSpPr txBox="1"/>
          <p:nvPr/>
        </p:nvSpPr>
        <p:spPr>
          <a:xfrm>
            <a:off x="3352978" y="1406456"/>
            <a:ext cx="4020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s Grotesque Pro" panose="02000503030000020004" pitchFamily="2" charset="0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19" name="Капля 33">
            <a:extLst>
              <a:ext uri="{FF2B5EF4-FFF2-40B4-BE49-F238E27FC236}">
                <a16:creationId xmlns:a16="http://schemas.microsoft.com/office/drawing/2014/main" xmlns="" id="{EE02C1C3-A6D9-4F5C-A166-8881FFEEA90F}"/>
              </a:ext>
            </a:extLst>
          </p:cNvPr>
          <p:cNvSpPr/>
          <p:nvPr/>
        </p:nvSpPr>
        <p:spPr>
          <a:xfrm rot="13500000" flipH="1">
            <a:off x="475297" y="1301960"/>
            <a:ext cx="626209" cy="626209"/>
          </a:xfrm>
          <a:prstGeom prst="teardrop">
            <a:avLst/>
          </a:prstGeom>
          <a:solidFill>
            <a:srgbClr val="8600FF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F2B9A36-EFD3-4768-A25A-CC5F689F06AF}"/>
              </a:ext>
            </a:extLst>
          </p:cNvPr>
          <p:cNvSpPr txBox="1"/>
          <p:nvPr/>
        </p:nvSpPr>
        <p:spPr>
          <a:xfrm>
            <a:off x="573299" y="1406457"/>
            <a:ext cx="4020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s Grotesque Pro" panose="02000503030000020004" pitchFamily="2" charset="0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17" name="Заголовок 17">
            <a:extLst>
              <a:ext uri="{FF2B5EF4-FFF2-40B4-BE49-F238E27FC236}">
                <a16:creationId xmlns:a16="http://schemas.microsoft.com/office/drawing/2014/main" xmlns="" id="{34070FCF-8B05-8C46-817E-AE4CEBE76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4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xmlns="" id="{BCA47523-D8F1-694C-96ED-F2DF28D7E4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0116" y="2266581"/>
            <a:ext cx="2439781" cy="1083458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defRPr lang="ru-RU" sz="1200" b="0" i="0" dirty="0"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Внутренняя коммуникация «Ростелекома-Солар», вероятно, должна быть более нейтральной и спокойной. 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xmlns="" id="{BB7F11DE-E0EF-B14E-9C71-A45EA48832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92460" y="2271144"/>
            <a:ext cx="2439781" cy="1083458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defRPr lang="ru-RU" sz="1200" b="0" i="0" dirty="0"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Внутренняя коммуникация «Ростелекома-Солар», вероятно, должна быть более нейтральной и спокойной. 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xmlns="" id="{106AD194-77AF-D74B-B7EA-7088EF6C570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54805" y="2275710"/>
            <a:ext cx="2439780" cy="1083458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defRPr lang="ru-RU" sz="1200" b="0" i="0" dirty="0"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Внутренняя коммуникация «Ростелекома-Солар», вероятно, должна быть более нейтральной и спокойной. 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2" y="4538219"/>
            <a:ext cx="1415954" cy="365167"/>
          </a:xfrm>
          <a:prstGeom prst="rect">
            <a:avLst/>
          </a:prstGeom>
        </p:spPr>
      </p:pic>
      <p:sp>
        <p:nvSpPr>
          <p:cNvPr id="25" name="TextBox 24"/>
          <p:cNvSpPr txBox="1"/>
          <p:nvPr userDrawn="1"/>
        </p:nvSpPr>
        <p:spPr>
          <a:xfrm>
            <a:off x="8369737" y="4689919"/>
            <a:ext cx="389850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mtClean="0">
                <a:latin typeface="Rostelecom Basis" panose="020B0604020202020204" charset="0"/>
              </a:rPr>
              <a:t>‹#›</a:t>
            </a:fld>
            <a:endParaRPr lang="ru-RU" dirty="0">
              <a:latin typeface="Rostelecom Basi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192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9EC35377-6FFC-40C5-8C38-738E4C35F8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0115" y="2700979"/>
            <a:ext cx="3453761" cy="414044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Константин Константинов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5E8A2625-C07A-4B3A-B57C-9F8552CC96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0115" y="3117578"/>
            <a:ext cx="3014704" cy="415498"/>
          </a:xfrm>
          <a:prstGeom prst="rect">
            <a:avLst/>
          </a:prstGeom>
        </p:spPr>
        <p:txBody>
          <a:bodyPr wrap="square" lIns="0" tIns="0">
            <a:spAutoFit/>
          </a:bodyPr>
          <a:lstStyle>
            <a:lvl1pPr marL="0" indent="0">
              <a:lnSpc>
                <a:spcPct val="100000"/>
              </a:lnSpc>
              <a:buNone/>
              <a:defRPr lang="ru-RU" sz="1200" b="0" i="0" kern="1200" dirty="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Старший специалист по упаковке рождественских подарков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B2FC4F77-BB3B-4549-B145-6F14EBE2D83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32112" y="2705546"/>
            <a:ext cx="3453761" cy="414044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Анастасия Анастасьева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xmlns="" id="{64CF0B9A-CF3D-4796-9ADF-F627118A734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2111" y="3122145"/>
            <a:ext cx="3815065" cy="415498"/>
          </a:xfrm>
          <a:prstGeom prst="rect">
            <a:avLst/>
          </a:prstGeom>
        </p:spPr>
        <p:txBody>
          <a:bodyPr wrap="square" lIns="0" tIns="0">
            <a:spAutoFit/>
          </a:bodyPr>
          <a:lstStyle>
            <a:lvl1pPr marL="0" indent="0">
              <a:lnSpc>
                <a:spcPct val="100000"/>
              </a:lnSpc>
              <a:buNone/>
              <a:defRPr lang="ru-RU" sz="1200" b="0" i="0" kern="1200" dirty="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Младший помощник старшего специалиста по упаковке рождественских подарков</a:t>
            </a:r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xmlns="" id="{94A5D958-DC17-F34A-8350-8BE40500459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59322" y="1330849"/>
            <a:ext cx="1116752" cy="111855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ru-RU" dirty="0"/>
              <a:t>Добавьте фото</a:t>
            </a:r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xmlns="" id="{DEEB905D-6119-9C48-9CC9-EFC9769AC71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732111" y="1330849"/>
            <a:ext cx="1116752" cy="111855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ru-RU" dirty="0"/>
              <a:t>Добавьте фото</a:t>
            </a:r>
          </a:p>
        </p:txBody>
      </p:sp>
      <p:sp>
        <p:nvSpPr>
          <p:cNvPr id="12" name="Заголовок 17">
            <a:extLst>
              <a:ext uri="{FF2B5EF4-FFF2-40B4-BE49-F238E27FC236}">
                <a16:creationId xmlns:a16="http://schemas.microsoft.com/office/drawing/2014/main" xmlns="" id="{1AADF589-483D-1C4C-A59F-8FAFB45F22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4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2" y="4538219"/>
            <a:ext cx="1415954" cy="365167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8369737" y="4689919"/>
            <a:ext cx="389850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mtClean="0">
                <a:latin typeface="Rostelecom Basis" panose="020B0604020202020204" charset="0"/>
              </a:rPr>
              <a:t>‹#›</a:t>
            </a:fld>
            <a:endParaRPr lang="ru-RU" dirty="0">
              <a:latin typeface="Rostelecom Basi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5322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E7DFDE3-107D-4511-B8CB-266163CE15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0"/>
            <a:ext cx="4573588" cy="5145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b" anchorCtr="1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ru-RU" dirty="0"/>
              <a:t>Кликните иконку для вставки изображения. </a:t>
            </a:r>
            <a:br>
              <a:rPr lang="ru-RU" dirty="0"/>
            </a:br>
            <a:r>
              <a:rPr lang="ru-RU" dirty="0" err="1"/>
              <a:t>Кадрировать</a:t>
            </a:r>
            <a:r>
              <a:rPr lang="ru-RU" dirty="0"/>
              <a:t>, перемещать — в режиме «Обрезать»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2AF17E00-C7AB-4A73-95D4-DDE59043FBA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104" y="1627860"/>
            <a:ext cx="3268191" cy="1887781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285750" indent="-285750">
              <a:lnSpc>
                <a:spcPct val="100000"/>
              </a:lnSpc>
              <a:buClr>
                <a:srgbClr val="FF8218"/>
              </a:buClr>
              <a:buFont typeface="Arial" panose="020B0604020202020204" pitchFamily="34" charset="0"/>
              <a:buChar char="•"/>
              <a:defRPr sz="1800" b="0" i="0">
                <a:latin typeface="Rostelecom Basis" panose="020B0503030604040103" pitchFamily="34" charset="0"/>
              </a:defRPr>
            </a:lvl1pPr>
            <a:lvl2pPr marL="685800" indent="-228600">
              <a:buFont typeface="Basis Grotesque Pro Medium" panose="02000603030000020004" pitchFamily="50" charset="0"/>
              <a:buChar char="−"/>
              <a:defRPr sz="1400">
                <a:latin typeface="Rostelecom Basis" panose="020B0604020202020204" charset="0"/>
              </a:defRPr>
            </a:lvl2pPr>
          </a:lstStyle>
          <a:p>
            <a:pPr lvl="0"/>
            <a:r>
              <a:rPr lang="ru-RU" dirty="0"/>
              <a:t>Первая опция</a:t>
            </a:r>
          </a:p>
          <a:p>
            <a:pPr lvl="0"/>
            <a:r>
              <a:rPr lang="ru-RU" dirty="0"/>
              <a:t>Вторая опция</a:t>
            </a:r>
          </a:p>
          <a:p>
            <a:pPr lvl="0"/>
            <a:r>
              <a:rPr lang="ru-RU" dirty="0"/>
              <a:t>Третья опция</a:t>
            </a:r>
          </a:p>
          <a:p>
            <a:pPr lvl="0"/>
            <a:r>
              <a:rPr lang="ru-RU" dirty="0"/>
              <a:t>Четвертая опция</a:t>
            </a:r>
            <a:endParaRPr lang="en-US" dirty="0"/>
          </a:p>
          <a:p>
            <a:pPr lvl="1"/>
            <a:r>
              <a:rPr lang="ru-RU" dirty="0"/>
              <a:t>пояснение</a:t>
            </a:r>
            <a:endParaRPr lang="en-US" dirty="0"/>
          </a:p>
        </p:txBody>
      </p:sp>
      <p:sp>
        <p:nvSpPr>
          <p:cNvPr id="14" name="Заголовок 17">
            <a:extLst>
              <a:ext uri="{FF2B5EF4-FFF2-40B4-BE49-F238E27FC236}">
                <a16:creationId xmlns:a16="http://schemas.microsoft.com/office/drawing/2014/main" xmlns="" id="{2AE2FA18-0952-694B-A56A-B4966255DE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4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2" y="4538219"/>
            <a:ext cx="1415954" cy="365167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8369737" y="4689919"/>
            <a:ext cx="389850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mtClean="0">
                <a:latin typeface="Rostelecom Basis" panose="020B0604020202020204" charset="0"/>
              </a:rPr>
              <a:t>‹#›</a:t>
            </a:fld>
            <a:endParaRPr lang="ru-RU" dirty="0">
              <a:latin typeface="Rostelecom Basi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9828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7A433BFB-4227-4636-BAD8-A7867001BEB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788640" y="0"/>
            <a:ext cx="3356947" cy="5145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b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ru-RU" dirty="0"/>
              <a:t>Кликните иконку для вставки изображения. </a:t>
            </a:r>
            <a:br>
              <a:rPr lang="ru-RU" dirty="0"/>
            </a:br>
            <a:r>
              <a:rPr lang="ru-RU" dirty="0" err="1"/>
              <a:t>Кадрировать</a:t>
            </a:r>
            <a:r>
              <a:rPr lang="ru-RU" dirty="0"/>
              <a:t>, перемещать — в режиме «Обрезать»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8" name="Заголовок 17">
            <a:extLst>
              <a:ext uri="{FF2B5EF4-FFF2-40B4-BE49-F238E27FC236}">
                <a16:creationId xmlns:a16="http://schemas.microsoft.com/office/drawing/2014/main" xmlns="" id="{52EBDB49-F5EC-3C41-926A-83AB7D978B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4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2" y="4538219"/>
            <a:ext cx="1415954" cy="36516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369737" y="4689919"/>
            <a:ext cx="389850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mtClean="0">
                <a:latin typeface="Rostelecom Basis" panose="020B0604020202020204" charset="0"/>
              </a:rPr>
              <a:t>‹#›</a:t>
            </a:fld>
            <a:endParaRPr lang="ru-RU" dirty="0">
              <a:latin typeface="Rostelecom Basis" panose="020B0604020202020204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2AF17E00-C7AB-4A73-95D4-DDE59043FBA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104" y="1627860"/>
            <a:ext cx="3268191" cy="1887781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285750" indent="-285750">
              <a:lnSpc>
                <a:spcPct val="100000"/>
              </a:lnSpc>
              <a:buClr>
                <a:srgbClr val="FF8218"/>
              </a:buClr>
              <a:buFont typeface="Arial" panose="020B0604020202020204" pitchFamily="34" charset="0"/>
              <a:buChar char="•"/>
              <a:defRPr sz="1800" b="0" i="0">
                <a:latin typeface="Rostelecom Basis" panose="020B0503030604040103" pitchFamily="34" charset="0"/>
              </a:defRPr>
            </a:lvl1pPr>
            <a:lvl2pPr marL="685800" indent="-228600">
              <a:buFont typeface="Basis Grotesque Pro Medium" panose="02000603030000020004" pitchFamily="50" charset="0"/>
              <a:buChar char="−"/>
              <a:defRPr sz="1400">
                <a:latin typeface="Rostelecom Basis" panose="020B0604020202020204" charset="0"/>
              </a:defRPr>
            </a:lvl2pPr>
          </a:lstStyle>
          <a:p>
            <a:pPr lvl="0"/>
            <a:r>
              <a:rPr lang="ru-RU" dirty="0"/>
              <a:t>Первая опция</a:t>
            </a:r>
          </a:p>
          <a:p>
            <a:pPr lvl="0"/>
            <a:r>
              <a:rPr lang="ru-RU" dirty="0"/>
              <a:t>Вторая опция</a:t>
            </a:r>
          </a:p>
          <a:p>
            <a:pPr lvl="0"/>
            <a:r>
              <a:rPr lang="ru-RU" dirty="0"/>
              <a:t>Третья опция</a:t>
            </a:r>
          </a:p>
          <a:p>
            <a:pPr lvl="0"/>
            <a:r>
              <a:rPr lang="ru-RU" dirty="0"/>
              <a:t>Четвертая опция</a:t>
            </a:r>
          </a:p>
          <a:p>
            <a:pPr lvl="1"/>
            <a:r>
              <a:rPr lang="ru-RU" dirty="0"/>
              <a:t>пояснение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706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60471E8C-C37E-41C7-8D4F-AB3BF500F6D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800" y="0"/>
            <a:ext cx="4572788" cy="5145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b" anchorCtr="1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latin typeface="+mj-lt"/>
              </a:defRPr>
            </a:lvl1pPr>
          </a:lstStyle>
          <a:p>
            <a:endParaRPr lang="ru-RU" dirty="0"/>
          </a:p>
          <a:p>
            <a:endParaRPr lang="ru-RU" dirty="0"/>
          </a:p>
          <a:p>
            <a:r>
              <a:rPr lang="ru-RU" dirty="0"/>
              <a:t>Кликните иконку для вставки изображения. </a:t>
            </a:r>
            <a:br>
              <a:rPr lang="ru-RU" dirty="0"/>
            </a:br>
            <a:r>
              <a:rPr lang="ru-RU" dirty="0" err="1"/>
              <a:t>Кадрировать</a:t>
            </a:r>
            <a:r>
              <a:rPr lang="ru-RU" dirty="0"/>
              <a:t>, перемещать — в режиме «Обрезать»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0" name="Заголовок 17">
            <a:extLst>
              <a:ext uri="{FF2B5EF4-FFF2-40B4-BE49-F238E27FC236}">
                <a16:creationId xmlns:a16="http://schemas.microsoft.com/office/drawing/2014/main" xmlns="" id="{99DFE334-2E71-C242-9953-F8B6423EC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4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Контакты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2" y="4538219"/>
            <a:ext cx="1415954" cy="3651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6405" y="2664381"/>
            <a:ext cx="1286054" cy="1286054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:a16="http://schemas.microsoft.com/office/drawing/2014/main" xmlns="" id="{64801AC5-BB8C-7F40-8AD0-DE7AA178F417}"/>
              </a:ext>
            </a:extLst>
          </p:cNvPr>
          <p:cNvSpPr txBox="1">
            <a:spLocks/>
          </p:cNvSpPr>
          <p:nvPr userDrawn="1"/>
        </p:nvSpPr>
        <p:spPr>
          <a:xfrm>
            <a:off x="435104" y="1155933"/>
            <a:ext cx="3249332" cy="26314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bg1"/>
                </a:solidFill>
                <a:latin typeface="Rostelecom Basis Medium" panose="020B0503030604040103" pitchFamily="34" charset="0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tx1"/>
                </a:solidFill>
              </a:rPr>
              <a:t>Центральный офис</a:t>
            </a:r>
          </a:p>
        </p:txBody>
      </p:sp>
      <p:sp>
        <p:nvSpPr>
          <p:cNvPr id="14" name="Заголовок 17">
            <a:extLst>
              <a:ext uri="{FF2B5EF4-FFF2-40B4-BE49-F238E27FC236}">
                <a16:creationId xmlns:a16="http://schemas.microsoft.com/office/drawing/2014/main" xmlns="" id="{64801AC5-BB8C-7F40-8AD0-DE7AA178F417}"/>
              </a:ext>
            </a:extLst>
          </p:cNvPr>
          <p:cNvSpPr txBox="1">
            <a:spLocks/>
          </p:cNvSpPr>
          <p:nvPr userDrawn="1"/>
        </p:nvSpPr>
        <p:spPr>
          <a:xfrm>
            <a:off x="435104" y="1429919"/>
            <a:ext cx="3249332" cy="541687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bg1"/>
                </a:solidFill>
                <a:latin typeface="Rostelecom Basis Medium" panose="020B0503030604040103" pitchFamily="34" charset="0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tx1"/>
                </a:solidFill>
              </a:rPr>
              <a:t>125009 г. Москва, 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Никитский переулок, 7с1</a:t>
            </a:r>
          </a:p>
        </p:txBody>
      </p:sp>
      <p:sp>
        <p:nvSpPr>
          <p:cNvPr id="15" name="Заголовок 17">
            <a:extLst>
              <a:ext uri="{FF2B5EF4-FFF2-40B4-BE49-F238E27FC236}">
                <a16:creationId xmlns:a16="http://schemas.microsoft.com/office/drawing/2014/main" xmlns="" id="{64801AC5-BB8C-7F40-8AD0-DE7AA178F417}"/>
              </a:ext>
            </a:extLst>
          </p:cNvPr>
          <p:cNvSpPr txBox="1">
            <a:spLocks/>
          </p:cNvSpPr>
          <p:nvPr userDrawn="1"/>
        </p:nvSpPr>
        <p:spPr>
          <a:xfrm>
            <a:off x="435104" y="1983973"/>
            <a:ext cx="3249332" cy="26314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bg1"/>
                </a:solidFill>
                <a:latin typeface="Rostelecom Basis Medium" panose="020B0503030604040103" pitchFamily="34" charset="0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tx1"/>
                </a:solidFill>
              </a:rPr>
              <a:t>+7 (499) 755-07-70</a:t>
            </a:r>
          </a:p>
        </p:txBody>
      </p:sp>
      <p:sp>
        <p:nvSpPr>
          <p:cNvPr id="16" name="Заголовок 17">
            <a:extLst>
              <a:ext uri="{FF2B5EF4-FFF2-40B4-BE49-F238E27FC236}">
                <a16:creationId xmlns:a16="http://schemas.microsoft.com/office/drawing/2014/main" xmlns="" id="{64801AC5-BB8C-7F40-8AD0-DE7AA178F417}"/>
              </a:ext>
            </a:extLst>
          </p:cNvPr>
          <p:cNvSpPr txBox="1">
            <a:spLocks/>
          </p:cNvSpPr>
          <p:nvPr userDrawn="1"/>
        </p:nvSpPr>
        <p:spPr>
          <a:xfrm>
            <a:off x="435104" y="2282349"/>
            <a:ext cx="3249332" cy="26314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bg1"/>
                </a:solidFill>
                <a:latin typeface="Rostelecom Basis Medium" panose="020B0503030604040103" pitchFamily="34" charset="0"/>
                <a:ea typeface="+mj-ea"/>
                <a:cs typeface="+mj-cs"/>
              </a:defRPr>
            </a:lvl1pPr>
          </a:lstStyle>
          <a:p>
            <a:r>
              <a:rPr lang="en-US" sz="1200" dirty="0">
                <a:solidFill>
                  <a:srgbClr val="FF4F12"/>
                </a:solidFill>
              </a:rPr>
              <a:t>info@rt-solar.ru </a:t>
            </a:r>
          </a:p>
        </p:txBody>
      </p:sp>
    </p:spTree>
    <p:extLst>
      <p:ext uri="{BB962C8B-B14F-4D97-AF65-F5344CB8AC3E}">
        <p14:creationId xmlns:p14="http://schemas.microsoft.com/office/powerpoint/2010/main" val="2990312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5E365E7D-D762-476B-BED8-181F6A680F5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56960" y="0"/>
            <a:ext cx="5788628" cy="5145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b" anchorCtr="1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latin typeface="+mj-lt"/>
              </a:defRPr>
            </a:lvl1pPr>
          </a:lstStyle>
          <a:p>
            <a:endParaRPr lang="ru-RU" dirty="0"/>
          </a:p>
          <a:p>
            <a:endParaRPr lang="ru-RU" dirty="0"/>
          </a:p>
          <a:p>
            <a:r>
              <a:rPr lang="ru-RU" dirty="0"/>
              <a:t>Кликните иконку для вставки изображения. </a:t>
            </a:r>
            <a:br>
              <a:rPr lang="ru-RU" dirty="0"/>
            </a:br>
            <a:r>
              <a:rPr lang="ru-RU" dirty="0" err="1"/>
              <a:t>Кадрировать</a:t>
            </a:r>
            <a:r>
              <a:rPr lang="ru-RU" dirty="0"/>
              <a:t>, перемещать — в режиме «Обрезать»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5" name="Заголовок 17">
            <a:extLst>
              <a:ext uri="{FF2B5EF4-FFF2-40B4-BE49-F238E27FC236}">
                <a16:creationId xmlns:a16="http://schemas.microsoft.com/office/drawing/2014/main" xmlns="" id="{0D7654A2-31BB-AF4B-BFD0-3F939EC664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4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Контакты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2" y="4538219"/>
            <a:ext cx="1415954" cy="3651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6405" y="2664381"/>
            <a:ext cx="1286054" cy="1286054"/>
          </a:xfrm>
          <a:prstGeom prst="rect">
            <a:avLst/>
          </a:prstGeom>
        </p:spPr>
      </p:pic>
      <p:sp>
        <p:nvSpPr>
          <p:cNvPr id="16" name="Заголовок 17">
            <a:extLst>
              <a:ext uri="{FF2B5EF4-FFF2-40B4-BE49-F238E27FC236}">
                <a16:creationId xmlns:a16="http://schemas.microsoft.com/office/drawing/2014/main" xmlns="" id="{64801AC5-BB8C-7F40-8AD0-DE7AA178F417}"/>
              </a:ext>
            </a:extLst>
          </p:cNvPr>
          <p:cNvSpPr txBox="1">
            <a:spLocks/>
          </p:cNvSpPr>
          <p:nvPr userDrawn="1"/>
        </p:nvSpPr>
        <p:spPr>
          <a:xfrm>
            <a:off x="435104" y="1155933"/>
            <a:ext cx="3249332" cy="26314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bg1"/>
                </a:solidFill>
                <a:latin typeface="Rostelecom Basis Medium" panose="020B0503030604040103" pitchFamily="34" charset="0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tx1"/>
                </a:solidFill>
              </a:rPr>
              <a:t>Центральный офис</a:t>
            </a:r>
          </a:p>
        </p:txBody>
      </p:sp>
      <p:sp>
        <p:nvSpPr>
          <p:cNvPr id="17" name="Заголовок 17">
            <a:extLst>
              <a:ext uri="{FF2B5EF4-FFF2-40B4-BE49-F238E27FC236}">
                <a16:creationId xmlns:a16="http://schemas.microsoft.com/office/drawing/2014/main" xmlns="" id="{64801AC5-BB8C-7F40-8AD0-DE7AA178F417}"/>
              </a:ext>
            </a:extLst>
          </p:cNvPr>
          <p:cNvSpPr txBox="1">
            <a:spLocks/>
          </p:cNvSpPr>
          <p:nvPr userDrawn="1"/>
        </p:nvSpPr>
        <p:spPr>
          <a:xfrm>
            <a:off x="435104" y="1429919"/>
            <a:ext cx="3249332" cy="541687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bg1"/>
                </a:solidFill>
                <a:latin typeface="Rostelecom Basis Medium" panose="020B0503030604040103" pitchFamily="34" charset="0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tx1"/>
                </a:solidFill>
              </a:rPr>
              <a:t>125009 г. Москва, 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Никитский переулок, 7с1</a:t>
            </a:r>
          </a:p>
        </p:txBody>
      </p:sp>
      <p:sp>
        <p:nvSpPr>
          <p:cNvPr id="18" name="Заголовок 17">
            <a:extLst>
              <a:ext uri="{FF2B5EF4-FFF2-40B4-BE49-F238E27FC236}">
                <a16:creationId xmlns:a16="http://schemas.microsoft.com/office/drawing/2014/main" xmlns="" id="{64801AC5-BB8C-7F40-8AD0-DE7AA178F417}"/>
              </a:ext>
            </a:extLst>
          </p:cNvPr>
          <p:cNvSpPr txBox="1">
            <a:spLocks/>
          </p:cNvSpPr>
          <p:nvPr userDrawn="1"/>
        </p:nvSpPr>
        <p:spPr>
          <a:xfrm>
            <a:off x="435104" y="1983973"/>
            <a:ext cx="3249332" cy="26314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bg1"/>
                </a:solidFill>
                <a:latin typeface="Rostelecom Basis Medium" panose="020B0503030604040103" pitchFamily="34" charset="0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tx1"/>
                </a:solidFill>
              </a:rPr>
              <a:t>+7 (499) 755-07-70</a:t>
            </a:r>
          </a:p>
        </p:txBody>
      </p:sp>
      <p:sp>
        <p:nvSpPr>
          <p:cNvPr id="19" name="Заголовок 17">
            <a:extLst>
              <a:ext uri="{FF2B5EF4-FFF2-40B4-BE49-F238E27FC236}">
                <a16:creationId xmlns:a16="http://schemas.microsoft.com/office/drawing/2014/main" xmlns="" id="{64801AC5-BB8C-7F40-8AD0-DE7AA178F417}"/>
              </a:ext>
            </a:extLst>
          </p:cNvPr>
          <p:cNvSpPr txBox="1">
            <a:spLocks/>
          </p:cNvSpPr>
          <p:nvPr userDrawn="1"/>
        </p:nvSpPr>
        <p:spPr>
          <a:xfrm>
            <a:off x="435104" y="2282349"/>
            <a:ext cx="3249332" cy="26314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bg1"/>
                </a:solidFill>
                <a:latin typeface="Rostelecom Basis Medium" panose="020B0503030604040103" pitchFamily="34" charset="0"/>
                <a:ea typeface="+mj-ea"/>
                <a:cs typeface="+mj-cs"/>
              </a:defRPr>
            </a:lvl1pPr>
          </a:lstStyle>
          <a:p>
            <a:r>
              <a:rPr lang="en-US" sz="1200" dirty="0">
                <a:solidFill>
                  <a:srgbClr val="FF4F12"/>
                </a:solidFill>
              </a:rPr>
              <a:t>info@rt-solar.ru </a:t>
            </a:r>
          </a:p>
        </p:txBody>
      </p:sp>
    </p:spTree>
    <p:extLst>
      <p:ext uri="{BB962C8B-B14F-4D97-AF65-F5344CB8AC3E}">
        <p14:creationId xmlns:p14="http://schemas.microsoft.com/office/powerpoint/2010/main" val="4175727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DB359433-4E10-4A5C-97A7-B5EC5BF394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21586" y="-1"/>
            <a:ext cx="5822414" cy="5144400"/>
          </a:xfrm>
          <a:custGeom>
            <a:avLst/>
            <a:gdLst>
              <a:gd name="connsiteX0" fmla="*/ 0 w 5822414"/>
              <a:gd name="connsiteY0" fmla="*/ 0 h 5144400"/>
              <a:gd name="connsiteX1" fmla="*/ 5822414 w 5822414"/>
              <a:gd name="connsiteY1" fmla="*/ 0 h 5144400"/>
              <a:gd name="connsiteX2" fmla="*/ 5822414 w 5822414"/>
              <a:gd name="connsiteY2" fmla="*/ 5144400 h 5144400"/>
              <a:gd name="connsiteX3" fmla="*/ 0 w 5822414"/>
              <a:gd name="connsiteY3" fmla="*/ 5144400 h 5144400"/>
              <a:gd name="connsiteX4" fmla="*/ 0 w 5822414"/>
              <a:gd name="connsiteY4" fmla="*/ 0 h 5144400"/>
              <a:gd name="connsiteX0" fmla="*/ 2440236 w 5822414"/>
              <a:gd name="connsiteY0" fmla="*/ 0 h 5144400"/>
              <a:gd name="connsiteX1" fmla="*/ 5822414 w 5822414"/>
              <a:gd name="connsiteY1" fmla="*/ 0 h 5144400"/>
              <a:gd name="connsiteX2" fmla="*/ 5822414 w 5822414"/>
              <a:gd name="connsiteY2" fmla="*/ 5144400 h 5144400"/>
              <a:gd name="connsiteX3" fmla="*/ 0 w 5822414"/>
              <a:gd name="connsiteY3" fmla="*/ 5144400 h 5144400"/>
              <a:gd name="connsiteX4" fmla="*/ 2440236 w 5822414"/>
              <a:gd name="connsiteY4" fmla="*/ 0 h 51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2414" h="5144400">
                <a:moveTo>
                  <a:pt x="2440236" y="0"/>
                </a:moveTo>
                <a:lnTo>
                  <a:pt x="5822414" y="0"/>
                </a:lnTo>
                <a:lnTo>
                  <a:pt x="5822414" y="5144400"/>
                </a:lnTo>
                <a:lnTo>
                  <a:pt x="0" y="5144400"/>
                </a:lnTo>
                <a:lnTo>
                  <a:pt x="244023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b" anchorCtr="1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latin typeface="+mj-lt"/>
              </a:defRPr>
            </a:lvl1pPr>
          </a:lstStyle>
          <a:p>
            <a:endParaRPr lang="ru-RU" dirty="0"/>
          </a:p>
          <a:p>
            <a:endParaRPr lang="ru-RU" dirty="0"/>
          </a:p>
          <a:p>
            <a:r>
              <a:rPr lang="ru-RU" dirty="0"/>
              <a:t>Кликните иконку для вставки изображения. </a:t>
            </a:r>
            <a:br>
              <a:rPr lang="ru-RU" dirty="0"/>
            </a:br>
            <a:r>
              <a:rPr lang="ru-RU" dirty="0" err="1"/>
              <a:t>Кадрировать</a:t>
            </a:r>
            <a:r>
              <a:rPr lang="ru-RU" dirty="0"/>
              <a:t>, перемещать — в режиме «Обрезать»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2" name="Прямоугольник 6">
            <a:extLst>
              <a:ext uri="{FF2B5EF4-FFF2-40B4-BE49-F238E27FC236}">
                <a16:creationId xmlns:a16="http://schemas.microsoft.com/office/drawing/2014/main" xmlns="" id="{7290771B-ADD7-4C70-A644-E644C64C3698}"/>
              </a:ext>
            </a:extLst>
          </p:cNvPr>
          <p:cNvSpPr/>
          <p:nvPr userDrawn="1"/>
        </p:nvSpPr>
        <p:spPr>
          <a:xfrm>
            <a:off x="1" y="0"/>
            <a:ext cx="5779243" cy="5144400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3966905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9152" h="6869153">
                <a:moveTo>
                  <a:pt x="0" y="0"/>
                </a:moveTo>
                <a:lnTo>
                  <a:pt x="6869152" y="0"/>
                </a:lnTo>
                <a:lnTo>
                  <a:pt x="3966905" y="6869153"/>
                </a:lnTo>
                <a:lnTo>
                  <a:pt x="0" y="6869152"/>
                </a:lnTo>
                <a:lnTo>
                  <a:pt x="0" y="0"/>
                </a:lnTo>
                <a:close/>
              </a:path>
            </a:pathLst>
          </a:custGeom>
          <a:solidFill>
            <a:srgbClr val="001C4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20" name="Заголовок 17">
            <a:extLst>
              <a:ext uri="{FF2B5EF4-FFF2-40B4-BE49-F238E27FC236}">
                <a16:creationId xmlns:a16="http://schemas.microsoft.com/office/drawing/2014/main" xmlns="" id="{64801AC5-BB8C-7F40-8AD0-DE7AA178F4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4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Контакты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0" y="4538219"/>
            <a:ext cx="1421139" cy="365167"/>
          </a:xfrm>
          <a:prstGeom prst="rect">
            <a:avLst/>
          </a:prstGeom>
        </p:spPr>
      </p:pic>
      <p:sp>
        <p:nvSpPr>
          <p:cNvPr id="15" name="Заголовок 17">
            <a:extLst>
              <a:ext uri="{FF2B5EF4-FFF2-40B4-BE49-F238E27FC236}">
                <a16:creationId xmlns:a16="http://schemas.microsoft.com/office/drawing/2014/main" xmlns="" id="{64801AC5-BB8C-7F40-8AD0-DE7AA178F417}"/>
              </a:ext>
            </a:extLst>
          </p:cNvPr>
          <p:cNvSpPr txBox="1">
            <a:spLocks/>
          </p:cNvSpPr>
          <p:nvPr userDrawn="1"/>
        </p:nvSpPr>
        <p:spPr>
          <a:xfrm>
            <a:off x="435104" y="1155933"/>
            <a:ext cx="3249332" cy="26314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bg1"/>
                </a:solidFill>
                <a:latin typeface="Rostelecom Basis Medium" panose="020B0503030604040103" pitchFamily="34" charset="0"/>
                <a:ea typeface="+mj-ea"/>
                <a:cs typeface="+mj-cs"/>
              </a:defRPr>
            </a:lvl1pPr>
          </a:lstStyle>
          <a:p>
            <a:r>
              <a:rPr lang="ru-RU" sz="1200" dirty="0"/>
              <a:t>Центральный офис</a:t>
            </a:r>
          </a:p>
        </p:txBody>
      </p:sp>
      <p:sp>
        <p:nvSpPr>
          <p:cNvPr id="16" name="Заголовок 17">
            <a:extLst>
              <a:ext uri="{FF2B5EF4-FFF2-40B4-BE49-F238E27FC236}">
                <a16:creationId xmlns:a16="http://schemas.microsoft.com/office/drawing/2014/main" xmlns="" id="{64801AC5-BB8C-7F40-8AD0-DE7AA178F417}"/>
              </a:ext>
            </a:extLst>
          </p:cNvPr>
          <p:cNvSpPr txBox="1">
            <a:spLocks/>
          </p:cNvSpPr>
          <p:nvPr userDrawn="1"/>
        </p:nvSpPr>
        <p:spPr>
          <a:xfrm>
            <a:off x="435104" y="1429919"/>
            <a:ext cx="3249332" cy="541687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bg1"/>
                </a:solidFill>
                <a:latin typeface="Rostelecom Basis Medium" panose="020B0503030604040103" pitchFamily="34" charset="0"/>
                <a:ea typeface="+mj-ea"/>
                <a:cs typeface="+mj-cs"/>
              </a:defRPr>
            </a:lvl1pPr>
          </a:lstStyle>
          <a:p>
            <a:r>
              <a:rPr lang="ru-RU" sz="1600" dirty="0"/>
              <a:t>125009 г. Москва, </a:t>
            </a:r>
            <a:br>
              <a:rPr lang="ru-RU" sz="1600" dirty="0"/>
            </a:br>
            <a:r>
              <a:rPr lang="ru-RU" sz="1600" dirty="0"/>
              <a:t>Никитский переулок, 7с1</a:t>
            </a:r>
          </a:p>
        </p:txBody>
      </p:sp>
      <p:sp>
        <p:nvSpPr>
          <p:cNvPr id="18" name="Заголовок 17">
            <a:extLst>
              <a:ext uri="{FF2B5EF4-FFF2-40B4-BE49-F238E27FC236}">
                <a16:creationId xmlns:a16="http://schemas.microsoft.com/office/drawing/2014/main" xmlns="" id="{64801AC5-BB8C-7F40-8AD0-DE7AA178F417}"/>
              </a:ext>
            </a:extLst>
          </p:cNvPr>
          <p:cNvSpPr txBox="1">
            <a:spLocks/>
          </p:cNvSpPr>
          <p:nvPr userDrawn="1"/>
        </p:nvSpPr>
        <p:spPr>
          <a:xfrm>
            <a:off x="435104" y="1983973"/>
            <a:ext cx="3249332" cy="26314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bg1"/>
                </a:solidFill>
                <a:latin typeface="Rostelecom Basis Medium" panose="020B0503030604040103" pitchFamily="34" charset="0"/>
                <a:ea typeface="+mj-ea"/>
                <a:cs typeface="+mj-cs"/>
              </a:defRPr>
            </a:lvl1pPr>
          </a:lstStyle>
          <a:p>
            <a:r>
              <a:rPr lang="ru-RU" sz="1200" dirty="0"/>
              <a:t>+7 (499) 755-07-70</a:t>
            </a:r>
          </a:p>
        </p:txBody>
      </p:sp>
      <p:sp>
        <p:nvSpPr>
          <p:cNvPr id="19" name="Заголовок 17">
            <a:extLst>
              <a:ext uri="{FF2B5EF4-FFF2-40B4-BE49-F238E27FC236}">
                <a16:creationId xmlns:a16="http://schemas.microsoft.com/office/drawing/2014/main" xmlns="" id="{64801AC5-BB8C-7F40-8AD0-DE7AA178F417}"/>
              </a:ext>
            </a:extLst>
          </p:cNvPr>
          <p:cNvSpPr txBox="1">
            <a:spLocks/>
          </p:cNvSpPr>
          <p:nvPr userDrawn="1"/>
        </p:nvSpPr>
        <p:spPr>
          <a:xfrm>
            <a:off x="435104" y="2282349"/>
            <a:ext cx="3249332" cy="26314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bg1"/>
                </a:solidFill>
                <a:latin typeface="Rostelecom Basis Medium" panose="020B0503030604040103" pitchFamily="34" charset="0"/>
                <a:ea typeface="+mj-ea"/>
                <a:cs typeface="+mj-cs"/>
              </a:defRPr>
            </a:lvl1pPr>
          </a:lstStyle>
          <a:p>
            <a:r>
              <a:rPr lang="en-US" sz="1200" dirty="0">
                <a:solidFill>
                  <a:srgbClr val="FF4F12"/>
                </a:solidFill>
              </a:rPr>
              <a:t>info@rt-solar.ru </a:t>
            </a: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2858" y="2682867"/>
            <a:ext cx="1195551" cy="119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38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21">
            <a:extLst>
              <a:ext uri="{FF2B5EF4-FFF2-40B4-BE49-F238E27FC236}">
                <a16:creationId xmlns:a16="http://schemas.microsoft.com/office/drawing/2014/main" xmlns="" id="{2BE47A98-BD81-42FD-9699-18B6F8F74C0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78356" y="0"/>
            <a:ext cx="4668063" cy="5144400"/>
          </a:xfrm>
          <a:custGeom>
            <a:avLst/>
            <a:gdLst>
              <a:gd name="connsiteX0" fmla="*/ 0 w 5005840"/>
              <a:gd name="connsiteY0" fmla="*/ 0 h 5143500"/>
              <a:gd name="connsiteX1" fmla="*/ 5005840 w 5005840"/>
              <a:gd name="connsiteY1" fmla="*/ 0 h 5143500"/>
              <a:gd name="connsiteX2" fmla="*/ 5005840 w 5005840"/>
              <a:gd name="connsiteY2" fmla="*/ 5143500 h 5143500"/>
              <a:gd name="connsiteX3" fmla="*/ 0 w 5005840"/>
              <a:gd name="connsiteY3" fmla="*/ 5143500 h 5143500"/>
              <a:gd name="connsiteX4" fmla="*/ 0 w 5005840"/>
              <a:gd name="connsiteY4" fmla="*/ 0 h 5143500"/>
              <a:gd name="connsiteX0" fmla="*/ 2235941 w 5005840"/>
              <a:gd name="connsiteY0" fmla="*/ 0 h 5143500"/>
              <a:gd name="connsiteX1" fmla="*/ 5005840 w 5005840"/>
              <a:gd name="connsiteY1" fmla="*/ 0 h 5143500"/>
              <a:gd name="connsiteX2" fmla="*/ 5005840 w 5005840"/>
              <a:gd name="connsiteY2" fmla="*/ 5143500 h 5143500"/>
              <a:gd name="connsiteX3" fmla="*/ 0 w 5005840"/>
              <a:gd name="connsiteY3" fmla="*/ 5143500 h 5143500"/>
              <a:gd name="connsiteX4" fmla="*/ 2235941 w 5005840"/>
              <a:gd name="connsiteY4" fmla="*/ 0 h 5143500"/>
              <a:gd name="connsiteX0" fmla="*/ 1882195 w 4652094"/>
              <a:gd name="connsiteY0" fmla="*/ 0 h 5143500"/>
              <a:gd name="connsiteX1" fmla="*/ 4652094 w 4652094"/>
              <a:gd name="connsiteY1" fmla="*/ 0 h 5143500"/>
              <a:gd name="connsiteX2" fmla="*/ 4652094 w 4652094"/>
              <a:gd name="connsiteY2" fmla="*/ 5143500 h 5143500"/>
              <a:gd name="connsiteX3" fmla="*/ 0 w 4652094"/>
              <a:gd name="connsiteY3" fmla="*/ 5136825 h 5143500"/>
              <a:gd name="connsiteX4" fmla="*/ 1882195 w 4652094"/>
              <a:gd name="connsiteY4" fmla="*/ 0 h 5143500"/>
              <a:gd name="connsiteX0" fmla="*/ 1839332 w 4609231"/>
              <a:gd name="connsiteY0" fmla="*/ 0 h 5167782"/>
              <a:gd name="connsiteX1" fmla="*/ 4609231 w 4609231"/>
              <a:gd name="connsiteY1" fmla="*/ 0 h 5167782"/>
              <a:gd name="connsiteX2" fmla="*/ 4609231 w 4609231"/>
              <a:gd name="connsiteY2" fmla="*/ 5143500 h 5167782"/>
              <a:gd name="connsiteX3" fmla="*/ 0 w 4609231"/>
              <a:gd name="connsiteY3" fmla="*/ 5167782 h 5167782"/>
              <a:gd name="connsiteX4" fmla="*/ 1839332 w 4609231"/>
              <a:gd name="connsiteY4" fmla="*/ 0 h 5167782"/>
              <a:gd name="connsiteX0" fmla="*/ 1886957 w 4656856"/>
              <a:gd name="connsiteY0" fmla="*/ 0 h 5146350"/>
              <a:gd name="connsiteX1" fmla="*/ 4656856 w 4656856"/>
              <a:gd name="connsiteY1" fmla="*/ 0 h 5146350"/>
              <a:gd name="connsiteX2" fmla="*/ 4656856 w 4656856"/>
              <a:gd name="connsiteY2" fmla="*/ 5143500 h 5146350"/>
              <a:gd name="connsiteX3" fmla="*/ 0 w 4656856"/>
              <a:gd name="connsiteY3" fmla="*/ 5146350 h 5146350"/>
              <a:gd name="connsiteX4" fmla="*/ 1886957 w 4656856"/>
              <a:gd name="connsiteY4" fmla="*/ 0 h 5146350"/>
              <a:gd name="connsiteX0" fmla="*/ 1883782 w 4656856"/>
              <a:gd name="connsiteY0" fmla="*/ 0 h 5149525"/>
              <a:gd name="connsiteX1" fmla="*/ 4656856 w 4656856"/>
              <a:gd name="connsiteY1" fmla="*/ 3175 h 5149525"/>
              <a:gd name="connsiteX2" fmla="*/ 4656856 w 4656856"/>
              <a:gd name="connsiteY2" fmla="*/ 5146675 h 5149525"/>
              <a:gd name="connsiteX3" fmla="*/ 0 w 4656856"/>
              <a:gd name="connsiteY3" fmla="*/ 5149525 h 5149525"/>
              <a:gd name="connsiteX4" fmla="*/ 1883782 w 4656856"/>
              <a:gd name="connsiteY4" fmla="*/ 0 h 5149525"/>
              <a:gd name="connsiteX0" fmla="*/ 1820886 w 4593960"/>
              <a:gd name="connsiteY0" fmla="*/ 0 h 5146675"/>
              <a:gd name="connsiteX1" fmla="*/ 4593960 w 4593960"/>
              <a:gd name="connsiteY1" fmla="*/ 3175 h 5146675"/>
              <a:gd name="connsiteX2" fmla="*/ 4593960 w 4593960"/>
              <a:gd name="connsiteY2" fmla="*/ 5146675 h 5146675"/>
              <a:gd name="connsiteX3" fmla="*/ 0 w 4593960"/>
              <a:gd name="connsiteY3" fmla="*/ 5098725 h 5146675"/>
              <a:gd name="connsiteX4" fmla="*/ 1820886 w 4593960"/>
              <a:gd name="connsiteY4" fmla="*/ 0 h 5146675"/>
              <a:gd name="connsiteX0" fmla="*/ 1886201 w 4659275"/>
              <a:gd name="connsiteY0" fmla="*/ 0 h 5146675"/>
              <a:gd name="connsiteX1" fmla="*/ 4659275 w 4659275"/>
              <a:gd name="connsiteY1" fmla="*/ 3175 h 5146675"/>
              <a:gd name="connsiteX2" fmla="*/ 4659275 w 4659275"/>
              <a:gd name="connsiteY2" fmla="*/ 5146675 h 5146675"/>
              <a:gd name="connsiteX3" fmla="*/ 0 w 4659275"/>
              <a:gd name="connsiteY3" fmla="*/ 5144687 h 5146675"/>
              <a:gd name="connsiteX4" fmla="*/ 1886201 w 4659275"/>
              <a:gd name="connsiteY4" fmla="*/ 0 h 5146675"/>
              <a:gd name="connsiteX0" fmla="*/ 1886201 w 4659275"/>
              <a:gd name="connsiteY0" fmla="*/ 0 h 5144687"/>
              <a:gd name="connsiteX1" fmla="*/ 4659275 w 4659275"/>
              <a:gd name="connsiteY1" fmla="*/ 3175 h 5144687"/>
              <a:gd name="connsiteX2" fmla="*/ 4591542 w 4659275"/>
              <a:gd name="connsiteY2" fmla="*/ 5086199 h 5144687"/>
              <a:gd name="connsiteX3" fmla="*/ 0 w 4659275"/>
              <a:gd name="connsiteY3" fmla="*/ 5144687 h 5144687"/>
              <a:gd name="connsiteX4" fmla="*/ 1886201 w 4659275"/>
              <a:gd name="connsiteY4" fmla="*/ 0 h 5144687"/>
              <a:gd name="connsiteX0" fmla="*/ 1886201 w 4661694"/>
              <a:gd name="connsiteY0" fmla="*/ 0 h 5144687"/>
              <a:gd name="connsiteX1" fmla="*/ 4659275 w 4661694"/>
              <a:gd name="connsiteY1" fmla="*/ 3175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886201 w 4661694"/>
              <a:gd name="connsiteY0" fmla="*/ 0 h 5144687"/>
              <a:gd name="connsiteX1" fmla="*/ 4625408 w 4661694"/>
              <a:gd name="connsiteY1" fmla="*/ 41880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886201 w 4661694"/>
              <a:gd name="connsiteY0" fmla="*/ 0 h 5144687"/>
              <a:gd name="connsiteX1" fmla="*/ 4659275 w 4661694"/>
              <a:gd name="connsiteY1" fmla="*/ 3175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900716 w 4661694"/>
              <a:gd name="connsiteY0" fmla="*/ 37949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900716 w 4661694"/>
              <a:gd name="connsiteY4" fmla="*/ 37949 h 514151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6201 w 4661694"/>
              <a:gd name="connsiteY0" fmla="*/ 1663 h 5143462"/>
              <a:gd name="connsiteX1" fmla="*/ 4659275 w 4661694"/>
              <a:gd name="connsiteY1" fmla="*/ 0 h 5143462"/>
              <a:gd name="connsiteX2" fmla="*/ 4661694 w 4661694"/>
              <a:gd name="connsiteY2" fmla="*/ 5143462 h 5143462"/>
              <a:gd name="connsiteX3" fmla="*/ 0 w 4661694"/>
              <a:gd name="connsiteY3" fmla="*/ 5141512 h 5143462"/>
              <a:gd name="connsiteX4" fmla="*/ 1886201 w 4661694"/>
              <a:gd name="connsiteY4" fmla="*/ 1663 h 514346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0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8582 w 4664075"/>
              <a:gd name="connsiteY0" fmla="*/ 1663 h 5141512"/>
              <a:gd name="connsiteX1" fmla="*/ 4661656 w 4664075"/>
              <a:gd name="connsiteY1" fmla="*/ 0 h 5141512"/>
              <a:gd name="connsiteX2" fmla="*/ 4664075 w 4664075"/>
              <a:gd name="connsiteY2" fmla="*/ 5141080 h 5141512"/>
              <a:gd name="connsiteX3" fmla="*/ 0 w 4664075"/>
              <a:gd name="connsiteY3" fmla="*/ 5141512 h 5141512"/>
              <a:gd name="connsiteX4" fmla="*/ 1888582 w 4664075"/>
              <a:gd name="connsiteY4" fmla="*/ 1663 h 514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4075" h="5141512">
                <a:moveTo>
                  <a:pt x="1888582" y="1663"/>
                </a:moveTo>
                <a:lnTo>
                  <a:pt x="4661656" y="0"/>
                </a:lnTo>
                <a:cubicBezTo>
                  <a:pt x="4662462" y="1713694"/>
                  <a:pt x="4663269" y="3427386"/>
                  <a:pt x="4664075" y="5141080"/>
                </a:cubicBezTo>
                <a:lnTo>
                  <a:pt x="0" y="5141512"/>
                </a:lnTo>
                <a:lnTo>
                  <a:pt x="1888582" y="16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b" anchorCtr="1"/>
          <a:lstStyle>
            <a:lvl1pPr marL="0" indent="0" algn="r">
              <a:buNone/>
              <a:defRPr sz="1000">
                <a:latin typeface="Basis Grotesque Pro Medium" panose="02000603030000020004" pitchFamily="50" charset="0"/>
              </a:defRPr>
            </a:lvl1pPr>
          </a:lstStyle>
          <a:p>
            <a:r>
              <a:rPr lang="ru-RU" dirty="0"/>
              <a:t>Кликните иконку для вставки изображения. </a:t>
            </a:r>
            <a:br>
              <a:rPr lang="ru-RU" dirty="0"/>
            </a:br>
            <a:r>
              <a:rPr lang="ru-RU" dirty="0" err="1"/>
              <a:t>Кадрировать</a:t>
            </a:r>
            <a:r>
              <a:rPr lang="ru-RU" dirty="0"/>
              <a:t>, перемещать — в режиме «Обрезать»</a:t>
            </a:r>
          </a:p>
          <a:p>
            <a:endParaRPr lang="ru-RU" dirty="0"/>
          </a:p>
        </p:txBody>
      </p:sp>
      <p:sp>
        <p:nvSpPr>
          <p:cNvPr id="14" name="Прямоугольник 6">
            <a:extLst>
              <a:ext uri="{FF2B5EF4-FFF2-40B4-BE49-F238E27FC236}">
                <a16:creationId xmlns:a16="http://schemas.microsoft.com/office/drawing/2014/main" xmlns="" id="{18BB4E71-69F8-46EE-A45E-22EBDD5B058B}"/>
              </a:ext>
            </a:extLst>
          </p:cNvPr>
          <p:cNvSpPr/>
          <p:nvPr userDrawn="1"/>
        </p:nvSpPr>
        <p:spPr>
          <a:xfrm>
            <a:off x="0" y="-260"/>
            <a:ext cx="6369607" cy="5144660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371493 w 6869152"/>
              <a:gd name="connsiteY2" fmla="*/ 685800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7632391"/>
              <a:gd name="connsiteY0" fmla="*/ 0 h 6869152"/>
              <a:gd name="connsiteX1" fmla="*/ 7632391 w 7632391"/>
              <a:gd name="connsiteY1" fmla="*/ 11151 h 6869152"/>
              <a:gd name="connsiteX2" fmla="*/ 5371493 w 7632391"/>
              <a:gd name="connsiteY2" fmla="*/ 6858002 h 6869152"/>
              <a:gd name="connsiteX3" fmla="*/ 0 w 7632391"/>
              <a:gd name="connsiteY3" fmla="*/ 6869152 h 6869152"/>
              <a:gd name="connsiteX4" fmla="*/ 0 w 7632391"/>
              <a:gd name="connsiteY4" fmla="*/ 0 h 6869152"/>
              <a:gd name="connsiteX0" fmla="*/ 0 w 7629198"/>
              <a:gd name="connsiteY0" fmla="*/ 0 h 6869152"/>
              <a:gd name="connsiteX1" fmla="*/ 7629198 w 7629198"/>
              <a:gd name="connsiteY1" fmla="*/ 21754 h 6869152"/>
              <a:gd name="connsiteX2" fmla="*/ 5371493 w 7629198"/>
              <a:gd name="connsiteY2" fmla="*/ 6858002 h 6869152"/>
              <a:gd name="connsiteX3" fmla="*/ 0 w 7629198"/>
              <a:gd name="connsiteY3" fmla="*/ 6869152 h 6869152"/>
              <a:gd name="connsiteX4" fmla="*/ 0 w 7629198"/>
              <a:gd name="connsiteY4" fmla="*/ 0 h 6869152"/>
              <a:gd name="connsiteX0" fmla="*/ 31928 w 7629198"/>
              <a:gd name="connsiteY0" fmla="*/ 2065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31928 w 7629198"/>
              <a:gd name="connsiteY4" fmla="*/ 20655 h 6847398"/>
              <a:gd name="connsiteX0" fmla="*/ 0 w 7629198"/>
              <a:gd name="connsiteY0" fmla="*/ 298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0 w 7629198"/>
              <a:gd name="connsiteY4" fmla="*/ 2985 h 6847398"/>
              <a:gd name="connsiteX0" fmla="*/ 34766 w 7629198"/>
              <a:gd name="connsiteY0" fmla="*/ 31848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34766 w 7629198"/>
              <a:gd name="connsiteY4" fmla="*/ 31848 h 6847398"/>
              <a:gd name="connsiteX0" fmla="*/ 2897 w 7629198"/>
              <a:gd name="connsiteY0" fmla="*/ 298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2897 w 7629198"/>
              <a:gd name="connsiteY4" fmla="*/ 2985 h 6847398"/>
              <a:gd name="connsiteX0" fmla="*/ 19 w 7626320"/>
              <a:gd name="connsiteY0" fmla="*/ 2985 h 6836248"/>
              <a:gd name="connsiteX1" fmla="*/ 7626320 w 7626320"/>
              <a:gd name="connsiteY1" fmla="*/ 0 h 6836248"/>
              <a:gd name="connsiteX2" fmla="*/ 5368615 w 7626320"/>
              <a:gd name="connsiteY2" fmla="*/ 6836248 h 6836248"/>
              <a:gd name="connsiteX3" fmla="*/ 34785 w 7626320"/>
              <a:gd name="connsiteY3" fmla="*/ 6786467 h 6836248"/>
              <a:gd name="connsiteX4" fmla="*/ 19 w 7626320"/>
              <a:gd name="connsiteY4" fmla="*/ 2985 h 6836248"/>
              <a:gd name="connsiteX0" fmla="*/ 278 w 7626579"/>
              <a:gd name="connsiteY0" fmla="*/ 2985 h 6836248"/>
              <a:gd name="connsiteX1" fmla="*/ 7626579 w 7626579"/>
              <a:gd name="connsiteY1" fmla="*/ 0 h 6836248"/>
              <a:gd name="connsiteX2" fmla="*/ 5368874 w 7626579"/>
              <a:gd name="connsiteY2" fmla="*/ 6836248 h 6836248"/>
              <a:gd name="connsiteX3" fmla="*/ 278 w 7626579"/>
              <a:gd name="connsiteY3" fmla="*/ 6818536 h 6836248"/>
              <a:gd name="connsiteX4" fmla="*/ 278 w 7626579"/>
              <a:gd name="connsiteY4" fmla="*/ 2985 h 6836248"/>
              <a:gd name="connsiteX0" fmla="*/ 278 w 7626579"/>
              <a:gd name="connsiteY0" fmla="*/ 2985 h 6818536"/>
              <a:gd name="connsiteX1" fmla="*/ 7626579 w 7626579"/>
              <a:gd name="connsiteY1" fmla="*/ 0 h 6818536"/>
              <a:gd name="connsiteX2" fmla="*/ 5368874 w 7626579"/>
              <a:gd name="connsiteY2" fmla="*/ 6817007 h 6818536"/>
              <a:gd name="connsiteX3" fmla="*/ 278 w 7626579"/>
              <a:gd name="connsiteY3" fmla="*/ 6818536 h 6818536"/>
              <a:gd name="connsiteX4" fmla="*/ 278 w 7626579"/>
              <a:gd name="connsiteY4" fmla="*/ 2985 h 681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6579" h="6818536">
                <a:moveTo>
                  <a:pt x="278" y="2985"/>
                </a:moveTo>
                <a:lnTo>
                  <a:pt x="7626579" y="0"/>
                </a:lnTo>
                <a:lnTo>
                  <a:pt x="5368874" y="6817007"/>
                </a:lnTo>
                <a:lnTo>
                  <a:pt x="278" y="6818536"/>
                </a:lnTo>
                <a:cubicBezTo>
                  <a:pt x="1244" y="4537065"/>
                  <a:pt x="-688" y="2284456"/>
                  <a:pt x="278" y="2985"/>
                </a:cubicBezTo>
                <a:close/>
              </a:path>
            </a:pathLst>
          </a:custGeom>
          <a:solidFill>
            <a:srgbClr val="273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Заголовок 17">
            <a:extLst>
              <a:ext uri="{FF2B5EF4-FFF2-40B4-BE49-F238E27FC236}">
                <a16:creationId xmlns:a16="http://schemas.microsoft.com/office/drawing/2014/main" xmlns="" id="{CEC4D5E2-FF2B-BC42-9715-CED34D05A1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639" y="1772428"/>
            <a:ext cx="5874762" cy="1446550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44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Кликните, чтобы добавить заголовок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xmlns="" id="{85F0E834-2542-DC4A-9103-756397EDB8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045" y="3361290"/>
            <a:ext cx="4371975" cy="53498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Введите подзаголовок</a:t>
            </a:r>
            <a:endParaRPr lang="en-US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12F7A60-0C60-174F-A0F4-BCAD3AF53C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23" y="215526"/>
            <a:ext cx="720876" cy="10082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0" y="4538219"/>
            <a:ext cx="1421139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20137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Изображение выглядит как монитор&#10;&#10;Автоматически созданное описание">
            <a:extLst>
              <a:ext uri="{FF2B5EF4-FFF2-40B4-BE49-F238E27FC236}">
                <a16:creationId xmlns:a16="http://schemas.microsoft.com/office/drawing/2014/main" xmlns="" id="{D409262D-7313-F74D-96FF-605C4FC95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6142" y="0"/>
            <a:ext cx="7347857" cy="5143500"/>
          </a:xfrm>
          <a:prstGeom prst="rect">
            <a:avLst/>
          </a:prstGeom>
        </p:spPr>
      </p:pic>
      <p:sp>
        <p:nvSpPr>
          <p:cNvPr id="4" name="Прямоугольник 6">
            <a:extLst>
              <a:ext uri="{FF2B5EF4-FFF2-40B4-BE49-F238E27FC236}">
                <a16:creationId xmlns:a16="http://schemas.microsoft.com/office/drawing/2014/main" xmlns="" id="{7290771B-ADD7-4C70-A644-E644C64C3698}"/>
              </a:ext>
            </a:extLst>
          </p:cNvPr>
          <p:cNvSpPr/>
          <p:nvPr userDrawn="1"/>
        </p:nvSpPr>
        <p:spPr>
          <a:xfrm>
            <a:off x="1" y="0"/>
            <a:ext cx="5779243" cy="5144400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3966905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9152" h="6869153">
                <a:moveTo>
                  <a:pt x="0" y="0"/>
                </a:moveTo>
                <a:lnTo>
                  <a:pt x="6869152" y="0"/>
                </a:lnTo>
                <a:lnTo>
                  <a:pt x="3966905" y="6869153"/>
                </a:lnTo>
                <a:lnTo>
                  <a:pt x="0" y="6869152"/>
                </a:lnTo>
                <a:lnTo>
                  <a:pt x="0" y="0"/>
                </a:lnTo>
                <a:close/>
              </a:path>
            </a:pathLst>
          </a:custGeom>
          <a:solidFill>
            <a:srgbClr val="001C4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5" name="Заголовок 17">
            <a:extLst>
              <a:ext uri="{FF2B5EF4-FFF2-40B4-BE49-F238E27FC236}">
                <a16:creationId xmlns:a16="http://schemas.microsoft.com/office/drawing/2014/main" xmlns="" id="{64801AC5-BB8C-7F40-8AD0-DE7AA178F417}"/>
              </a:ext>
            </a:extLst>
          </p:cNvPr>
          <p:cNvSpPr txBox="1">
            <a:spLocks/>
          </p:cNvSpPr>
          <p:nvPr userDrawn="1"/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bg1"/>
                </a:solidFill>
                <a:latin typeface="Rostelecom Basis Medium" panose="020B0503030604040103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Контакты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0" y="4538219"/>
            <a:ext cx="1421139" cy="365167"/>
          </a:xfrm>
          <a:prstGeom prst="rect">
            <a:avLst/>
          </a:prstGeom>
        </p:spPr>
      </p:pic>
      <p:sp>
        <p:nvSpPr>
          <p:cNvPr id="9" name="Заголовок 17">
            <a:extLst>
              <a:ext uri="{FF2B5EF4-FFF2-40B4-BE49-F238E27FC236}">
                <a16:creationId xmlns:a16="http://schemas.microsoft.com/office/drawing/2014/main" xmlns="" id="{64801AC5-BB8C-7F40-8AD0-DE7AA178F417}"/>
              </a:ext>
            </a:extLst>
          </p:cNvPr>
          <p:cNvSpPr txBox="1">
            <a:spLocks/>
          </p:cNvSpPr>
          <p:nvPr userDrawn="1"/>
        </p:nvSpPr>
        <p:spPr>
          <a:xfrm>
            <a:off x="435104" y="1155933"/>
            <a:ext cx="3249332" cy="26314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bg1"/>
                </a:solidFill>
                <a:latin typeface="Rostelecom Basis Medium" panose="020B0503030604040103" pitchFamily="34" charset="0"/>
                <a:ea typeface="+mj-ea"/>
                <a:cs typeface="+mj-cs"/>
              </a:defRPr>
            </a:lvl1pPr>
          </a:lstStyle>
          <a:p>
            <a:r>
              <a:rPr lang="ru-RU" sz="1200" dirty="0"/>
              <a:t>Центральный офис</a:t>
            </a:r>
          </a:p>
        </p:txBody>
      </p:sp>
      <p:sp>
        <p:nvSpPr>
          <p:cNvPr id="11" name="Заголовок 17">
            <a:extLst>
              <a:ext uri="{FF2B5EF4-FFF2-40B4-BE49-F238E27FC236}">
                <a16:creationId xmlns:a16="http://schemas.microsoft.com/office/drawing/2014/main" xmlns="" id="{64801AC5-BB8C-7F40-8AD0-DE7AA178F417}"/>
              </a:ext>
            </a:extLst>
          </p:cNvPr>
          <p:cNvSpPr txBox="1">
            <a:spLocks/>
          </p:cNvSpPr>
          <p:nvPr userDrawn="1"/>
        </p:nvSpPr>
        <p:spPr>
          <a:xfrm>
            <a:off x="435104" y="1429919"/>
            <a:ext cx="3249332" cy="541687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bg1"/>
                </a:solidFill>
                <a:latin typeface="Rostelecom Basis Medium" panose="020B0503030604040103" pitchFamily="34" charset="0"/>
                <a:ea typeface="+mj-ea"/>
                <a:cs typeface="+mj-cs"/>
              </a:defRPr>
            </a:lvl1pPr>
          </a:lstStyle>
          <a:p>
            <a:r>
              <a:rPr lang="ru-RU" sz="1600" dirty="0"/>
              <a:t>125009 г. Москва, </a:t>
            </a:r>
            <a:br>
              <a:rPr lang="ru-RU" sz="1600" dirty="0"/>
            </a:br>
            <a:r>
              <a:rPr lang="ru-RU" sz="1600" dirty="0"/>
              <a:t>Никитский переулок, 7с1</a:t>
            </a:r>
          </a:p>
        </p:txBody>
      </p:sp>
      <p:sp>
        <p:nvSpPr>
          <p:cNvPr id="15" name="Заголовок 17">
            <a:extLst>
              <a:ext uri="{FF2B5EF4-FFF2-40B4-BE49-F238E27FC236}">
                <a16:creationId xmlns:a16="http://schemas.microsoft.com/office/drawing/2014/main" xmlns="" id="{64801AC5-BB8C-7F40-8AD0-DE7AA178F417}"/>
              </a:ext>
            </a:extLst>
          </p:cNvPr>
          <p:cNvSpPr txBox="1">
            <a:spLocks/>
          </p:cNvSpPr>
          <p:nvPr userDrawn="1"/>
        </p:nvSpPr>
        <p:spPr>
          <a:xfrm>
            <a:off x="435104" y="1983973"/>
            <a:ext cx="3249332" cy="26314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bg1"/>
                </a:solidFill>
                <a:latin typeface="Rostelecom Basis Medium" panose="020B0503030604040103" pitchFamily="34" charset="0"/>
                <a:ea typeface="+mj-ea"/>
                <a:cs typeface="+mj-cs"/>
              </a:defRPr>
            </a:lvl1pPr>
          </a:lstStyle>
          <a:p>
            <a:r>
              <a:rPr lang="ru-RU" sz="1200" dirty="0"/>
              <a:t>+7 (499) 755-07-70</a:t>
            </a:r>
          </a:p>
        </p:txBody>
      </p:sp>
      <p:sp>
        <p:nvSpPr>
          <p:cNvPr id="17" name="Заголовок 17">
            <a:extLst>
              <a:ext uri="{FF2B5EF4-FFF2-40B4-BE49-F238E27FC236}">
                <a16:creationId xmlns:a16="http://schemas.microsoft.com/office/drawing/2014/main" xmlns="" id="{64801AC5-BB8C-7F40-8AD0-DE7AA178F417}"/>
              </a:ext>
            </a:extLst>
          </p:cNvPr>
          <p:cNvSpPr txBox="1">
            <a:spLocks/>
          </p:cNvSpPr>
          <p:nvPr userDrawn="1"/>
        </p:nvSpPr>
        <p:spPr>
          <a:xfrm>
            <a:off x="435104" y="2282349"/>
            <a:ext cx="3249332" cy="26314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bg1"/>
                </a:solidFill>
                <a:latin typeface="Rostelecom Basis Medium" panose="020B0503030604040103" pitchFamily="34" charset="0"/>
                <a:ea typeface="+mj-ea"/>
                <a:cs typeface="+mj-cs"/>
              </a:defRPr>
            </a:lvl1pPr>
          </a:lstStyle>
          <a:p>
            <a:r>
              <a:rPr lang="en-US" sz="1200" dirty="0">
                <a:solidFill>
                  <a:srgbClr val="FF4F12"/>
                </a:solidFill>
              </a:rPr>
              <a:t>info@rt-solar.ru 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858" y="2682867"/>
            <a:ext cx="1195551" cy="119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36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-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7">
            <a:extLst>
              <a:ext uri="{FF2B5EF4-FFF2-40B4-BE49-F238E27FC236}">
                <a16:creationId xmlns:a16="http://schemas.microsoft.com/office/drawing/2014/main" xmlns="" id="{2F1F454A-7F19-7347-B0CC-E09197AE40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480" y="934263"/>
            <a:ext cx="4996878" cy="707886"/>
          </a:xfrm>
          <a:prstGeom prst="rect">
            <a:avLst/>
          </a:prstGeom>
          <a:solidFill>
            <a:srgbClr val="8600FF"/>
          </a:solidFill>
        </p:spPr>
        <p:txBody>
          <a:bodyPr lIns="54000" anchor="ctr"/>
          <a:lstStyle>
            <a:lvl1pPr algn="l">
              <a:defRPr sz="40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Введите заголовок</a:t>
            </a:r>
            <a:r>
              <a:rPr lang="en-US" dirty="0"/>
              <a:t>  </a:t>
            </a:r>
            <a:endParaRPr lang="ru-RU" dirty="0"/>
          </a:p>
        </p:txBody>
      </p:sp>
      <p:sp>
        <p:nvSpPr>
          <p:cNvPr id="10" name="Текст 13">
            <a:extLst>
              <a:ext uri="{FF2B5EF4-FFF2-40B4-BE49-F238E27FC236}">
                <a16:creationId xmlns:a16="http://schemas.microsoft.com/office/drawing/2014/main" xmlns="" id="{66049484-BFDD-A842-A9B2-44DEF3D050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614175"/>
            <a:ext cx="1702841" cy="320088"/>
          </a:xfrm>
          <a:prstGeom prst="rect">
            <a:avLst/>
          </a:prstGeom>
          <a:solidFill>
            <a:srgbClr val="8600FF"/>
          </a:solidFill>
        </p:spPr>
        <p:txBody>
          <a:bodyPr wrap="square" lIns="72000" anchor="ctr">
            <a:sp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Подзаголовок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0" y="4538219"/>
            <a:ext cx="1421139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163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2C0D5E61-9781-4A4F-8468-E01C36F433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5104" y="1677988"/>
            <a:ext cx="3947425" cy="1990629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 marL="0" indent="0">
              <a:lnSpc>
                <a:spcPct val="130000"/>
              </a:lnSpc>
              <a:buNone/>
              <a:defRPr sz="1200" b="0" i="0"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Внутренняя коммуникация Ростелекома, вероятно, должна быть более нейтральной и спокойной, так как ей будут пользоваться одни</a:t>
            </a:r>
            <a:r>
              <a:rPr lang="en-US" dirty="0"/>
              <a:t> </a:t>
            </a:r>
            <a:r>
              <a:rPr lang="ru-RU" dirty="0"/>
              <a:t>и те же люди каждый день. Она не должна быстро надоесть.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C820EF1F-483C-5A42-8CC3-5C06DB39D0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65881" y="1677988"/>
            <a:ext cx="3947425" cy="1990629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 marL="0" indent="0">
              <a:lnSpc>
                <a:spcPct val="130000"/>
              </a:lnSpc>
              <a:buNone/>
              <a:defRPr sz="1200" b="0" i="0"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Внутренняя коммуникация Ростелекома, вероятно, должна быть более нейтральной и спокойной, так как ей будут пользоваться одни и те же люди каждый день. Она не должна быстро надоесть. </a:t>
            </a:r>
          </a:p>
        </p:txBody>
      </p:sp>
      <p:sp>
        <p:nvSpPr>
          <p:cNvPr id="16" name="Заголовок 17">
            <a:extLst>
              <a:ext uri="{FF2B5EF4-FFF2-40B4-BE49-F238E27FC236}">
                <a16:creationId xmlns:a16="http://schemas.microsoft.com/office/drawing/2014/main" xmlns="" id="{F089BE86-EB20-A448-A4C4-96CFFD10D2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4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9F2770E6-099B-784B-A716-88B3EA742F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49479" y="4652200"/>
            <a:ext cx="1601116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41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294967295" orient="horz" pos="1620">
          <p15:clr>
            <a:srgbClr val="FBAE40"/>
          </p15:clr>
        </p15:guide>
        <p15:guide id="4294967295" pos="288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1">
    <p:bg>
      <p:bgPr>
        <a:solidFill>
          <a:srgbClr val="001C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8369737" y="4689919"/>
            <a:ext cx="389850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mtClean="0">
                <a:solidFill>
                  <a:srgbClr val="FEFEFE"/>
                </a:solidFill>
                <a:latin typeface="Rostelecom Basis" panose="020B0604020202020204" charset="0"/>
              </a:rPr>
              <a:t>‹#›</a:t>
            </a:fld>
            <a:endParaRPr lang="ru-RU" dirty="0">
              <a:solidFill>
                <a:srgbClr val="FEFEFE"/>
              </a:solidFill>
              <a:latin typeface="Rostelecom Basis" panose="020B0604020202020204" charset="0"/>
            </a:endParaRPr>
          </a:p>
        </p:txBody>
      </p:sp>
      <p:sp>
        <p:nvSpPr>
          <p:cNvPr id="13" name="Заголовок 17">
            <a:extLst>
              <a:ext uri="{FF2B5EF4-FFF2-40B4-BE49-F238E27FC236}">
                <a16:creationId xmlns:a16="http://schemas.microsoft.com/office/drawing/2014/main" xmlns="" id="{64801AC5-BB8C-7F40-8AD0-DE7AA178F417}"/>
              </a:ext>
            </a:extLst>
          </p:cNvPr>
          <p:cNvSpPr txBox="1">
            <a:spLocks/>
          </p:cNvSpPr>
          <p:nvPr userDrawn="1"/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bg1"/>
                </a:solidFill>
                <a:latin typeface="Rostelecom Basis Medium" panose="020B0503030604040103" pitchFamily="34" charset="0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FF4F12"/>
                </a:solidFill>
              </a:rPr>
              <a:t>О компании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0" y="4538219"/>
            <a:ext cx="1421139" cy="36516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524C72B-BDE9-4A0F-B1A3-C1643907F845}"/>
              </a:ext>
            </a:extLst>
          </p:cNvPr>
          <p:cNvSpPr txBox="1"/>
          <p:nvPr userDrawn="1"/>
        </p:nvSpPr>
        <p:spPr>
          <a:xfrm>
            <a:off x="434975" y="781050"/>
            <a:ext cx="8310563" cy="1200329"/>
          </a:xfrm>
          <a:prstGeom prst="rect">
            <a:avLst/>
          </a:prstGeom>
          <a:noFill/>
        </p:spPr>
        <p:txBody>
          <a:bodyPr lIns="0">
            <a:spAutoFit/>
          </a:bodyPr>
          <a:lstStyle/>
          <a:p>
            <a:pPr algn="l" eaLnBrk="1"/>
            <a:r>
              <a:rPr lang="ru-RU" altLang="ru-RU" sz="1200" b="0" dirty="0">
                <a:solidFill>
                  <a:srgbClr val="FEFEFE"/>
                </a:solidFill>
                <a:latin typeface="Rostelecom Basis"/>
              </a:rPr>
              <a:t>«Ростелеком-</a:t>
            </a:r>
            <a:r>
              <a:rPr lang="ru-RU" altLang="ru-RU" sz="1200" b="0" dirty="0" err="1">
                <a:solidFill>
                  <a:srgbClr val="FEFEFE"/>
                </a:solidFill>
                <a:latin typeface="Rostelecom Basis"/>
              </a:rPr>
              <a:t>Солар</a:t>
            </a:r>
            <a:r>
              <a:rPr lang="ru-RU" altLang="ru-RU" sz="1200" b="0" dirty="0">
                <a:solidFill>
                  <a:srgbClr val="FEFEFE"/>
                </a:solidFill>
                <a:latin typeface="Rostelecom Basis"/>
              </a:rPr>
              <a:t>», компания группы ПАО «Ростелеком» – национальный провайдер сервисов и технологий для защиты информационных активов, целевого мониторинга и управления информационной безопасностью </a:t>
            </a:r>
            <a:endParaRPr lang="en-US" altLang="ru-RU" sz="1200" b="0" dirty="0">
              <a:solidFill>
                <a:srgbClr val="FEFEFE"/>
              </a:solidFill>
              <a:latin typeface="Rostelecom Basis"/>
            </a:endParaRPr>
          </a:p>
          <a:p>
            <a:pPr algn="l" eaLnBrk="1"/>
            <a:endParaRPr lang="ru-RU" altLang="ru-RU" sz="1200" b="0" dirty="0">
              <a:solidFill>
                <a:srgbClr val="FEFEFE"/>
              </a:solidFill>
              <a:latin typeface="Rostelecom Basis"/>
            </a:endParaRPr>
          </a:p>
          <a:p>
            <a:pPr algn="l" eaLnBrk="1"/>
            <a:r>
              <a:rPr lang="ru-RU" altLang="ru-RU" sz="1200" b="0" dirty="0">
                <a:solidFill>
                  <a:srgbClr val="FEFEFE"/>
                </a:solidFill>
                <a:latin typeface="Rostelecom Basis"/>
              </a:rPr>
              <a:t>В основе наших технологий лежит понимание, что настоящая информационная безопасность возможна только через </a:t>
            </a:r>
            <a:r>
              <a:rPr lang="ru-RU" altLang="ru-RU" sz="1200" b="0" dirty="0">
                <a:solidFill>
                  <a:srgbClr val="FF4F12"/>
                </a:solidFill>
                <a:latin typeface="Rostelecom Basis"/>
              </a:rPr>
              <a:t>непрерывный мониторинг и удобное управление системами ИБ</a:t>
            </a:r>
            <a:r>
              <a:rPr lang="ru-RU" altLang="ru-RU" sz="1200" b="0" dirty="0">
                <a:solidFill>
                  <a:srgbClr val="FEFEFE"/>
                </a:solidFill>
                <a:latin typeface="Rostelecom Basis"/>
              </a:rPr>
              <a:t>.</a:t>
            </a:r>
          </a:p>
          <a:p>
            <a:pPr algn="l" eaLnBrk="1"/>
            <a:endParaRPr lang="ru-RU" altLang="ru-RU" sz="1200" b="0" dirty="0">
              <a:solidFill>
                <a:srgbClr val="FEFEFE"/>
              </a:solidFill>
              <a:latin typeface="Rostelecom Basis"/>
            </a:endParaRP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xmlns="" id="{BC0EC93B-1EA7-451D-8C41-77AEF565F9C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0112" y="1967796"/>
            <a:ext cx="18446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/>
          <a:p>
            <a:pPr algn="l" eaLnBrk="1"/>
            <a:r>
              <a:rPr lang="ru-RU" altLang="ru-RU" sz="3200" b="0" dirty="0">
                <a:solidFill>
                  <a:srgbClr val="FF4F1C"/>
                </a:solidFill>
                <a:latin typeface="Rostelecom Basis"/>
              </a:rPr>
              <a:t>№</a:t>
            </a:r>
            <a:r>
              <a:rPr lang="ru-RU" altLang="ru-RU" sz="4000" b="0" dirty="0">
                <a:solidFill>
                  <a:srgbClr val="FF4F1C"/>
                </a:solidFill>
                <a:latin typeface="Rostelecom Basis"/>
              </a:rPr>
              <a:t>1</a:t>
            </a:r>
          </a:p>
          <a:p>
            <a:pPr algn="l" eaLnBrk="1"/>
            <a:r>
              <a:rPr lang="ru-RU" altLang="ru-RU" sz="1200" b="0" dirty="0">
                <a:solidFill>
                  <a:schemeClr val="bg1"/>
                </a:solidFill>
                <a:latin typeface="Rostelecom Basis"/>
              </a:rPr>
              <a:t>на рынке сервисов</a:t>
            </a:r>
          </a:p>
          <a:p>
            <a:pPr algn="l" eaLnBrk="1"/>
            <a:r>
              <a:rPr lang="ru-RU" altLang="ru-RU" sz="1200" b="0" dirty="0">
                <a:solidFill>
                  <a:schemeClr val="bg1"/>
                </a:solidFill>
                <a:latin typeface="Rostelecom Basis"/>
              </a:rPr>
              <a:t>кибербезопасности</a:t>
            </a: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xmlns="" id="{7D660996-E717-4631-A68B-17B1F7F648C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578225" y="1954213"/>
            <a:ext cx="18446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/>
          <a:p>
            <a:pPr algn="l" eaLnBrk="1"/>
            <a:r>
              <a:rPr lang="ru-RU" altLang="ru-RU" sz="4000" b="0" dirty="0">
                <a:solidFill>
                  <a:srgbClr val="FF4F1C"/>
                </a:solidFill>
                <a:latin typeface="Rostelecom Basis"/>
              </a:rPr>
              <a:t>500</a:t>
            </a:r>
            <a:r>
              <a:rPr lang="ru-RU" altLang="ru-RU" sz="3600" b="0" dirty="0">
                <a:solidFill>
                  <a:srgbClr val="FF4F1C"/>
                </a:solidFill>
                <a:latin typeface="Rostelecom Basis"/>
              </a:rPr>
              <a:t>+</a:t>
            </a:r>
            <a:endParaRPr lang="ru-RU" altLang="ru-RU" sz="4000" b="0" dirty="0">
              <a:solidFill>
                <a:srgbClr val="FF4F1C"/>
              </a:solidFill>
              <a:latin typeface="Rostelecom Basis"/>
            </a:endParaRPr>
          </a:p>
          <a:p>
            <a:pPr algn="l" eaLnBrk="1"/>
            <a:r>
              <a:rPr lang="ru-RU" altLang="ru-RU" sz="1200" b="0" dirty="0">
                <a:solidFill>
                  <a:schemeClr val="bg1"/>
                </a:solidFill>
                <a:latin typeface="Rostelecom Basis"/>
              </a:rPr>
              <a:t>экспертов</a:t>
            </a:r>
          </a:p>
          <a:p>
            <a:pPr algn="l" eaLnBrk="1"/>
            <a:r>
              <a:rPr lang="ru-RU" altLang="ru-RU" sz="1200" b="0" dirty="0">
                <a:solidFill>
                  <a:schemeClr val="bg1"/>
                </a:solidFill>
                <a:latin typeface="Rostelecom Basis"/>
              </a:rPr>
              <a:t>кибербезопасности</a:t>
            </a:r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xmlns="" id="{8CBFF0BA-ECFA-477C-AD0D-C57BC238EA6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353175" y="1954213"/>
            <a:ext cx="18446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/>
          <a:p>
            <a:pPr algn="l" eaLnBrk="1"/>
            <a:r>
              <a:rPr lang="ru-RU" altLang="ru-RU" sz="4000" b="0" dirty="0">
                <a:solidFill>
                  <a:srgbClr val="FF4F1C"/>
                </a:solidFill>
                <a:latin typeface="Rostelecom Basis"/>
              </a:rPr>
              <a:t>70</a:t>
            </a:r>
            <a:r>
              <a:rPr lang="ru-RU" altLang="ru-RU" sz="3600" b="0" dirty="0">
                <a:solidFill>
                  <a:srgbClr val="FF4F1C"/>
                </a:solidFill>
                <a:latin typeface="Rostelecom Basis"/>
              </a:rPr>
              <a:t>+</a:t>
            </a:r>
          </a:p>
          <a:p>
            <a:pPr algn="l" eaLnBrk="1"/>
            <a:r>
              <a:rPr lang="ru-RU" altLang="ru-RU" sz="1200" b="0" dirty="0">
                <a:solidFill>
                  <a:schemeClr val="bg1"/>
                </a:solidFill>
                <a:latin typeface="Rostelecom Basis"/>
              </a:rPr>
              <a:t>клиентов из топ-100 российского бизнеса</a:t>
            </a:r>
          </a:p>
        </p:txBody>
      </p:sp>
      <p:sp>
        <p:nvSpPr>
          <p:cNvPr id="24" name="TextBox 7">
            <a:extLst>
              <a:ext uri="{FF2B5EF4-FFF2-40B4-BE49-F238E27FC236}">
                <a16:creationId xmlns:a16="http://schemas.microsoft.com/office/drawing/2014/main" xmlns="" id="{3CDBD879-1E16-4CF0-B061-A56DA137D2C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0113" y="3148013"/>
            <a:ext cx="18446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/>
          <a:p>
            <a:pPr algn="l" eaLnBrk="1"/>
            <a:r>
              <a:rPr lang="ru-RU" altLang="ru-RU" sz="4000" b="0" dirty="0">
                <a:solidFill>
                  <a:srgbClr val="FF4F1C"/>
                </a:solidFill>
                <a:latin typeface="Rostelecom Basis"/>
              </a:rPr>
              <a:t>4</a:t>
            </a:r>
          </a:p>
          <a:p>
            <a:pPr algn="l" eaLnBrk="1"/>
            <a:r>
              <a:rPr lang="ru-RU" altLang="ru-RU" sz="1200" b="0" dirty="0">
                <a:solidFill>
                  <a:schemeClr val="bg1"/>
                </a:solidFill>
                <a:latin typeface="Rostelecom Basis"/>
              </a:rPr>
              <a:t>собственных </a:t>
            </a:r>
          </a:p>
          <a:p>
            <a:pPr algn="l" eaLnBrk="1"/>
            <a:r>
              <a:rPr lang="ru-RU" altLang="ru-RU" sz="1200" b="0" dirty="0">
                <a:solidFill>
                  <a:schemeClr val="bg1"/>
                </a:solidFill>
                <a:latin typeface="Rostelecom Basis"/>
              </a:rPr>
              <a:t>продукта</a:t>
            </a:r>
          </a:p>
        </p:txBody>
      </p:sp>
      <p:sp>
        <p:nvSpPr>
          <p:cNvPr id="25" name="TextBox 8">
            <a:extLst>
              <a:ext uri="{FF2B5EF4-FFF2-40B4-BE49-F238E27FC236}">
                <a16:creationId xmlns:a16="http://schemas.microsoft.com/office/drawing/2014/main" xmlns="" id="{DF1C263B-6900-4E63-B1D4-BBC7396A89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578225" y="3151188"/>
            <a:ext cx="18446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/>
          <a:p>
            <a:pPr algn="l" eaLnBrk="1"/>
            <a:r>
              <a:rPr lang="en-US" altLang="ru-RU" sz="4000" b="0" dirty="0">
                <a:solidFill>
                  <a:srgbClr val="FF4F1C"/>
                </a:solidFill>
                <a:latin typeface="Rostelecom Basis"/>
              </a:rPr>
              <a:t>30+</a:t>
            </a:r>
            <a:endParaRPr lang="ru-RU" altLang="ru-RU" sz="1200" b="0" dirty="0">
              <a:solidFill>
                <a:srgbClr val="FF4F1C"/>
              </a:solidFill>
              <a:latin typeface="Rostelecom Basis"/>
            </a:endParaRPr>
          </a:p>
          <a:p>
            <a:pPr algn="l" eaLnBrk="1"/>
            <a:r>
              <a:rPr lang="ru-RU" altLang="ru-RU" sz="1200" b="0" dirty="0">
                <a:solidFill>
                  <a:schemeClr val="bg1"/>
                </a:solidFill>
                <a:latin typeface="Rostelecom Basis"/>
              </a:rPr>
              <a:t>сервисов кибербезопасности</a:t>
            </a:r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xmlns="" id="{FDA34AA8-A00A-4227-8B79-DAD364F73C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353175" y="3151188"/>
            <a:ext cx="18446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/>
          <a:p>
            <a:pPr algn="l" eaLnBrk="1"/>
            <a:r>
              <a:rPr lang="ru-RU" altLang="ru-RU" sz="4000" b="0" dirty="0">
                <a:solidFill>
                  <a:srgbClr val="FF4F1C"/>
                </a:solidFill>
                <a:latin typeface="Rostelecom Basis"/>
              </a:rPr>
              <a:t>20+</a:t>
            </a:r>
            <a:endParaRPr lang="ru-RU" altLang="ru-RU" sz="2000" b="0" dirty="0">
              <a:solidFill>
                <a:srgbClr val="FF4F1C"/>
              </a:solidFill>
              <a:latin typeface="Rostelecom Basis"/>
            </a:endParaRPr>
          </a:p>
          <a:p>
            <a:pPr algn="l" eaLnBrk="1"/>
            <a:r>
              <a:rPr lang="ru-RU" altLang="ru-RU" sz="1200" b="0" dirty="0">
                <a:solidFill>
                  <a:schemeClr val="bg1"/>
                </a:solidFill>
                <a:latin typeface="Rostelecom Basis"/>
              </a:rPr>
              <a:t>комплексных </a:t>
            </a:r>
            <a:br>
              <a:rPr lang="ru-RU" altLang="ru-RU" sz="1200" b="0" dirty="0">
                <a:solidFill>
                  <a:schemeClr val="bg1"/>
                </a:solidFill>
                <a:latin typeface="Rostelecom Basis"/>
              </a:rPr>
            </a:br>
            <a:r>
              <a:rPr lang="ru-RU" altLang="ru-RU" sz="1200" b="0" dirty="0">
                <a:solidFill>
                  <a:schemeClr val="bg1"/>
                </a:solidFill>
                <a:latin typeface="Rostelecom Basis"/>
              </a:rPr>
              <a:t>услуги</a:t>
            </a:r>
          </a:p>
        </p:txBody>
      </p:sp>
    </p:spTree>
    <p:extLst>
      <p:ext uri="{BB962C8B-B14F-4D97-AF65-F5344CB8AC3E}">
        <p14:creationId xmlns:p14="http://schemas.microsoft.com/office/powerpoint/2010/main" val="2756752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72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8369737" y="4689919"/>
            <a:ext cx="389850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mtClean="0">
                <a:solidFill>
                  <a:srgbClr val="FEFEFE"/>
                </a:solidFill>
                <a:latin typeface="Rostelecom Basis" panose="020B0604020202020204" charset="0"/>
              </a:rPr>
              <a:t>‹#›</a:t>
            </a:fld>
            <a:endParaRPr lang="ru-RU" dirty="0">
              <a:solidFill>
                <a:srgbClr val="FEFEFE"/>
              </a:solidFill>
              <a:latin typeface="Rostelecom Basis" panose="020B0604020202020204" charset="0"/>
            </a:endParaRPr>
          </a:p>
        </p:txBody>
      </p:sp>
      <p:sp>
        <p:nvSpPr>
          <p:cNvPr id="13" name="Заголовок 17">
            <a:extLst>
              <a:ext uri="{FF2B5EF4-FFF2-40B4-BE49-F238E27FC236}">
                <a16:creationId xmlns:a16="http://schemas.microsoft.com/office/drawing/2014/main" xmlns="" id="{64801AC5-BB8C-7F40-8AD0-DE7AA178F417}"/>
              </a:ext>
            </a:extLst>
          </p:cNvPr>
          <p:cNvSpPr txBox="1">
            <a:spLocks/>
          </p:cNvSpPr>
          <p:nvPr userDrawn="1"/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bg1"/>
                </a:solidFill>
                <a:latin typeface="Rostelecom Basis Medium" panose="020B0503030604040103" pitchFamily="34" charset="0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О компании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0" y="4538219"/>
            <a:ext cx="1421139" cy="36516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524C72B-BDE9-4A0F-B1A3-C1643907F845}"/>
              </a:ext>
            </a:extLst>
          </p:cNvPr>
          <p:cNvSpPr txBox="1"/>
          <p:nvPr userDrawn="1"/>
        </p:nvSpPr>
        <p:spPr>
          <a:xfrm>
            <a:off x="434975" y="781050"/>
            <a:ext cx="8310563" cy="1200329"/>
          </a:xfrm>
          <a:prstGeom prst="rect">
            <a:avLst/>
          </a:prstGeom>
          <a:noFill/>
        </p:spPr>
        <p:txBody>
          <a:bodyPr lIns="0">
            <a:spAutoFit/>
          </a:bodyPr>
          <a:lstStyle/>
          <a:p>
            <a:pPr algn="l" eaLnBrk="1"/>
            <a:r>
              <a:rPr lang="ru-RU" altLang="ru-RU" sz="1200" b="0" dirty="0">
                <a:solidFill>
                  <a:schemeClr val="tx1"/>
                </a:solidFill>
                <a:latin typeface="Rostelecom Basis"/>
              </a:rPr>
              <a:t>«Ростелеком-</a:t>
            </a:r>
            <a:r>
              <a:rPr lang="ru-RU" altLang="ru-RU" sz="1200" b="0" dirty="0" err="1">
                <a:solidFill>
                  <a:schemeClr val="tx1"/>
                </a:solidFill>
                <a:latin typeface="Rostelecom Basis"/>
              </a:rPr>
              <a:t>Солар</a:t>
            </a:r>
            <a:r>
              <a:rPr lang="ru-RU" altLang="ru-RU" sz="1200" b="0" dirty="0">
                <a:solidFill>
                  <a:schemeClr val="tx1"/>
                </a:solidFill>
                <a:latin typeface="Rostelecom Basis"/>
              </a:rPr>
              <a:t>», компания группы ПАО «Ростелеком» – национальный провайдер сервисов и технологий для защиты информационных активов, целевого мониторинга и управления информационной безопасностью </a:t>
            </a:r>
            <a:endParaRPr lang="en-US" altLang="ru-RU" sz="1200" b="0" dirty="0">
              <a:solidFill>
                <a:schemeClr val="tx1"/>
              </a:solidFill>
              <a:latin typeface="Rostelecom Basis"/>
            </a:endParaRPr>
          </a:p>
          <a:p>
            <a:pPr algn="l" eaLnBrk="1"/>
            <a:endParaRPr lang="ru-RU" altLang="ru-RU" sz="1200" b="0" dirty="0">
              <a:solidFill>
                <a:schemeClr val="tx1"/>
              </a:solidFill>
              <a:latin typeface="Rostelecom Basis"/>
            </a:endParaRPr>
          </a:p>
          <a:p>
            <a:pPr algn="l" eaLnBrk="1"/>
            <a:r>
              <a:rPr lang="ru-RU" altLang="ru-RU" sz="1200" b="0" dirty="0">
                <a:solidFill>
                  <a:schemeClr val="tx1"/>
                </a:solidFill>
                <a:latin typeface="Rostelecom Basis"/>
              </a:rPr>
              <a:t>В основе наших технологий лежит понимание, что настоящая информационная безопасность возможна только через </a:t>
            </a:r>
            <a:r>
              <a:rPr lang="ru-RU" altLang="ru-RU" sz="1200" b="0" dirty="0">
                <a:solidFill>
                  <a:srgbClr val="FF4F12"/>
                </a:solidFill>
                <a:latin typeface="Rostelecom Basis"/>
              </a:rPr>
              <a:t>непрерывный мониторинг и удобное управление системами ИБ</a:t>
            </a:r>
            <a:r>
              <a:rPr lang="ru-RU" altLang="ru-RU" sz="1200" b="0" dirty="0">
                <a:solidFill>
                  <a:schemeClr val="tx1"/>
                </a:solidFill>
                <a:latin typeface="Rostelecom Basis"/>
              </a:rPr>
              <a:t>.</a:t>
            </a:r>
          </a:p>
          <a:p>
            <a:pPr algn="l" eaLnBrk="1"/>
            <a:endParaRPr lang="ru-RU" altLang="ru-RU" sz="1200" b="0" dirty="0">
              <a:solidFill>
                <a:srgbClr val="FEFEFE"/>
              </a:solidFill>
              <a:latin typeface="Rostelecom Basis"/>
            </a:endParaRP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xmlns="" id="{BC0EC93B-1EA7-451D-8C41-77AEF565F9C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0112" y="1967796"/>
            <a:ext cx="18446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/>
          <a:p>
            <a:pPr algn="l" eaLnBrk="1"/>
            <a:r>
              <a:rPr lang="ru-RU" altLang="ru-RU" sz="3200" b="0" dirty="0">
                <a:solidFill>
                  <a:srgbClr val="FF4F1C"/>
                </a:solidFill>
                <a:latin typeface="Rostelecom Basis"/>
              </a:rPr>
              <a:t>№</a:t>
            </a:r>
            <a:r>
              <a:rPr lang="ru-RU" altLang="ru-RU" sz="4000" b="0" dirty="0">
                <a:solidFill>
                  <a:srgbClr val="FF4F1C"/>
                </a:solidFill>
                <a:latin typeface="Rostelecom Basis"/>
              </a:rPr>
              <a:t>1</a:t>
            </a:r>
          </a:p>
          <a:p>
            <a:pPr algn="l" eaLnBrk="1"/>
            <a:r>
              <a:rPr lang="ru-RU" altLang="ru-RU" sz="1200" b="0" dirty="0">
                <a:solidFill>
                  <a:schemeClr val="tx1"/>
                </a:solidFill>
                <a:latin typeface="Rostelecom Basis"/>
              </a:rPr>
              <a:t>на рынке сервисов</a:t>
            </a:r>
          </a:p>
          <a:p>
            <a:pPr algn="l" eaLnBrk="1"/>
            <a:r>
              <a:rPr lang="ru-RU" altLang="ru-RU" sz="1200" b="0" dirty="0">
                <a:solidFill>
                  <a:schemeClr val="tx1"/>
                </a:solidFill>
                <a:latin typeface="Rostelecom Basis"/>
              </a:rPr>
              <a:t>кибербезопасности</a:t>
            </a: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xmlns="" id="{7D660996-E717-4631-A68B-17B1F7F648C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578225" y="1954213"/>
            <a:ext cx="18446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/>
          <a:p>
            <a:pPr algn="l" eaLnBrk="1"/>
            <a:r>
              <a:rPr lang="en-US" altLang="ru-RU" sz="4000" b="0" dirty="0" smtClean="0">
                <a:solidFill>
                  <a:srgbClr val="FF4F1C"/>
                </a:solidFill>
                <a:latin typeface="Rostelecom Basis"/>
              </a:rPr>
              <a:t>6</a:t>
            </a:r>
            <a:r>
              <a:rPr lang="ru-RU" altLang="ru-RU" sz="4000" b="0" dirty="0" smtClean="0">
                <a:solidFill>
                  <a:srgbClr val="FF4F1C"/>
                </a:solidFill>
                <a:latin typeface="Rostelecom Basis"/>
              </a:rPr>
              <a:t>00</a:t>
            </a:r>
            <a:r>
              <a:rPr lang="ru-RU" altLang="ru-RU" sz="3600" b="0" dirty="0">
                <a:solidFill>
                  <a:srgbClr val="FF4F1C"/>
                </a:solidFill>
                <a:latin typeface="Rostelecom Basis"/>
              </a:rPr>
              <a:t>+</a:t>
            </a:r>
            <a:endParaRPr lang="ru-RU" altLang="ru-RU" sz="4000" b="0" dirty="0">
              <a:solidFill>
                <a:srgbClr val="FF4F1C"/>
              </a:solidFill>
              <a:latin typeface="Rostelecom Basis"/>
            </a:endParaRPr>
          </a:p>
          <a:p>
            <a:pPr algn="l" eaLnBrk="1"/>
            <a:r>
              <a:rPr lang="ru-RU" altLang="ru-RU" sz="1200" b="0" dirty="0">
                <a:solidFill>
                  <a:schemeClr val="tx1"/>
                </a:solidFill>
                <a:latin typeface="Rostelecom Basis"/>
              </a:rPr>
              <a:t>экспертов</a:t>
            </a:r>
          </a:p>
          <a:p>
            <a:pPr algn="l" eaLnBrk="1"/>
            <a:r>
              <a:rPr lang="ru-RU" altLang="ru-RU" sz="1200" b="0" dirty="0">
                <a:solidFill>
                  <a:schemeClr val="tx1"/>
                </a:solidFill>
                <a:latin typeface="Rostelecom Basis"/>
              </a:rPr>
              <a:t>кибербезопасности</a:t>
            </a:r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xmlns="" id="{8CBFF0BA-ECFA-477C-AD0D-C57BC238EA6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353175" y="1954213"/>
            <a:ext cx="18446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/>
          <a:p>
            <a:pPr algn="l" eaLnBrk="1"/>
            <a:r>
              <a:rPr lang="ru-RU" altLang="ru-RU" sz="4000" b="0" dirty="0">
                <a:solidFill>
                  <a:srgbClr val="FF4F1C"/>
                </a:solidFill>
                <a:latin typeface="Rostelecom Basis"/>
              </a:rPr>
              <a:t>70</a:t>
            </a:r>
            <a:r>
              <a:rPr lang="ru-RU" altLang="ru-RU" sz="3600" b="0" dirty="0">
                <a:solidFill>
                  <a:srgbClr val="FF4F1C"/>
                </a:solidFill>
                <a:latin typeface="Rostelecom Basis"/>
              </a:rPr>
              <a:t>+</a:t>
            </a:r>
          </a:p>
          <a:p>
            <a:pPr algn="l" eaLnBrk="1"/>
            <a:r>
              <a:rPr lang="ru-RU" altLang="ru-RU" sz="1200" b="0" dirty="0">
                <a:solidFill>
                  <a:schemeClr val="tx1"/>
                </a:solidFill>
                <a:latin typeface="Rostelecom Basis"/>
              </a:rPr>
              <a:t>клиентов из топ-100 российского бизнеса</a:t>
            </a:r>
          </a:p>
        </p:txBody>
      </p:sp>
      <p:sp>
        <p:nvSpPr>
          <p:cNvPr id="24" name="TextBox 7">
            <a:extLst>
              <a:ext uri="{FF2B5EF4-FFF2-40B4-BE49-F238E27FC236}">
                <a16:creationId xmlns:a16="http://schemas.microsoft.com/office/drawing/2014/main" xmlns="" id="{3CDBD879-1E16-4CF0-B061-A56DA137D2C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0113" y="3148013"/>
            <a:ext cx="18446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/>
          <a:p>
            <a:pPr algn="l" eaLnBrk="1"/>
            <a:r>
              <a:rPr lang="ru-RU" altLang="ru-RU" sz="4000" b="0" dirty="0">
                <a:solidFill>
                  <a:srgbClr val="FF4F1C"/>
                </a:solidFill>
                <a:latin typeface="Rostelecom Basis"/>
              </a:rPr>
              <a:t>4</a:t>
            </a:r>
          </a:p>
          <a:p>
            <a:pPr algn="l" eaLnBrk="1"/>
            <a:r>
              <a:rPr lang="ru-RU" altLang="ru-RU" sz="1200" b="0" dirty="0">
                <a:solidFill>
                  <a:schemeClr val="tx1"/>
                </a:solidFill>
                <a:latin typeface="Rostelecom Basis"/>
              </a:rPr>
              <a:t>собственных </a:t>
            </a:r>
          </a:p>
          <a:p>
            <a:pPr algn="l" eaLnBrk="1"/>
            <a:r>
              <a:rPr lang="ru-RU" altLang="ru-RU" sz="1200" b="0" dirty="0">
                <a:solidFill>
                  <a:schemeClr val="tx1"/>
                </a:solidFill>
                <a:latin typeface="Rostelecom Basis"/>
              </a:rPr>
              <a:t>продукта</a:t>
            </a:r>
          </a:p>
        </p:txBody>
      </p:sp>
      <p:sp>
        <p:nvSpPr>
          <p:cNvPr id="25" name="TextBox 8">
            <a:extLst>
              <a:ext uri="{FF2B5EF4-FFF2-40B4-BE49-F238E27FC236}">
                <a16:creationId xmlns:a16="http://schemas.microsoft.com/office/drawing/2014/main" xmlns="" id="{DF1C263B-6900-4E63-B1D4-BBC7396A89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578225" y="3151188"/>
            <a:ext cx="18446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/>
          <a:p>
            <a:pPr algn="l" eaLnBrk="1"/>
            <a:r>
              <a:rPr lang="en-US" altLang="ru-RU" sz="4000" b="0" dirty="0">
                <a:solidFill>
                  <a:srgbClr val="FF4F1C"/>
                </a:solidFill>
                <a:latin typeface="Rostelecom Basis"/>
              </a:rPr>
              <a:t>30+</a:t>
            </a:r>
            <a:endParaRPr lang="ru-RU" altLang="ru-RU" sz="1200" b="0" dirty="0">
              <a:solidFill>
                <a:srgbClr val="FF4F1C"/>
              </a:solidFill>
              <a:latin typeface="Rostelecom Basis"/>
            </a:endParaRPr>
          </a:p>
          <a:p>
            <a:pPr algn="l" eaLnBrk="1"/>
            <a:r>
              <a:rPr lang="ru-RU" altLang="ru-RU" sz="1200" b="0" dirty="0">
                <a:solidFill>
                  <a:schemeClr val="tx1"/>
                </a:solidFill>
                <a:latin typeface="Rostelecom Basis"/>
              </a:rPr>
              <a:t>сервисов кибербезопасности</a:t>
            </a:r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xmlns="" id="{FDA34AA8-A00A-4227-8B79-DAD364F73C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353175" y="3151188"/>
            <a:ext cx="18446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/>
          <a:p>
            <a:pPr algn="l" eaLnBrk="1"/>
            <a:r>
              <a:rPr lang="ru-RU" altLang="ru-RU" sz="4000" b="0" dirty="0">
                <a:solidFill>
                  <a:srgbClr val="FF4F1C"/>
                </a:solidFill>
                <a:latin typeface="Rostelecom Basis"/>
              </a:rPr>
              <a:t>20+</a:t>
            </a:r>
            <a:endParaRPr lang="ru-RU" altLang="ru-RU" sz="2000" b="0" dirty="0">
              <a:solidFill>
                <a:srgbClr val="FF4F1C"/>
              </a:solidFill>
              <a:latin typeface="Rostelecom Basis"/>
            </a:endParaRPr>
          </a:p>
          <a:p>
            <a:pPr algn="l" eaLnBrk="1"/>
            <a:r>
              <a:rPr lang="ru-RU" altLang="ru-RU" sz="1200" b="0" dirty="0">
                <a:solidFill>
                  <a:schemeClr val="tx1"/>
                </a:solidFill>
                <a:latin typeface="Rostelecom Basis"/>
              </a:rPr>
              <a:t>комплексных </a:t>
            </a:r>
            <a:br>
              <a:rPr lang="ru-RU" altLang="ru-RU" sz="1200" b="0" dirty="0">
                <a:solidFill>
                  <a:schemeClr val="tx1"/>
                </a:solidFill>
                <a:latin typeface="Rostelecom Basis"/>
              </a:rPr>
            </a:br>
            <a:r>
              <a:rPr lang="ru-RU" altLang="ru-RU" sz="1200" b="0" dirty="0">
                <a:solidFill>
                  <a:schemeClr val="tx1"/>
                </a:solidFill>
                <a:latin typeface="Rostelecom Basis"/>
              </a:rPr>
              <a:t>услуги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58CA057-BC80-4E27-9C3D-32A1092848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2" y="4538219"/>
            <a:ext cx="1415954" cy="36516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3352C2B-EAD9-464A-9B04-8D28FF28E9BD}"/>
              </a:ext>
            </a:extLst>
          </p:cNvPr>
          <p:cNvSpPr txBox="1"/>
          <p:nvPr userDrawn="1"/>
        </p:nvSpPr>
        <p:spPr>
          <a:xfrm>
            <a:off x="8362846" y="4689919"/>
            <a:ext cx="389850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mtClean="0">
                <a:latin typeface="Rostelecom Basis" panose="020B0604020202020204" charset="0"/>
              </a:rPr>
              <a:t>‹#›</a:t>
            </a:fld>
            <a:endParaRPr lang="ru-RU" dirty="0">
              <a:latin typeface="Rostelecom Basi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9981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72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7">
            <a:extLst>
              <a:ext uri="{FF2B5EF4-FFF2-40B4-BE49-F238E27FC236}">
                <a16:creationId xmlns:a16="http://schemas.microsoft.com/office/drawing/2014/main" xmlns="" id="{64801AC5-BB8C-7F40-8AD0-DE7AA178F417}"/>
              </a:ext>
            </a:extLst>
          </p:cNvPr>
          <p:cNvSpPr txBox="1">
            <a:spLocks/>
          </p:cNvSpPr>
          <p:nvPr userDrawn="1"/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bg1"/>
                </a:solidFill>
                <a:latin typeface="Rostelecom Basis Medium" panose="020B0503030604040103" pitchFamily="34" charset="0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Лицензии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2" y="4538219"/>
            <a:ext cx="1415954" cy="365167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8369737" y="4689919"/>
            <a:ext cx="389850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mtClean="0">
                <a:latin typeface="Rostelecom Basis" panose="020B0604020202020204" charset="0"/>
              </a:rPr>
              <a:t>‹#›</a:t>
            </a:fld>
            <a:endParaRPr lang="ru-RU" dirty="0">
              <a:latin typeface="Rostelecom Basis" panose="020B060402020202020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35104" y="767410"/>
            <a:ext cx="8310056" cy="360868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4F12"/>
              </a:buClr>
              <a:buFont typeface="Arial" panose="020B0604020202020204" pitchFamily="34" charset="0"/>
              <a:buNone/>
            </a:pPr>
            <a:r>
              <a:rPr lang="ru-RU" sz="1400" b="0" i="0" kern="1200" dirty="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rPr>
              <a:t>Лицензии «Ростелеком-Солар</a:t>
            </a:r>
            <a:r>
              <a:rPr lang="ru-RU" sz="1400" b="0" i="0" kern="1200" dirty="0" smtClean="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rPr>
              <a:t>»</a:t>
            </a:r>
            <a:endParaRPr lang="ru-RU" sz="1400" b="0" i="0" kern="1200" dirty="0">
              <a:solidFill>
                <a:schemeClr val="tx1"/>
              </a:solidFill>
              <a:latin typeface="Rostelecom Basis" panose="020B0503030604040103" pitchFamily="34" charset="0"/>
              <a:ea typeface="+mn-ea"/>
              <a:cs typeface="+mn-cs"/>
            </a:endParaRPr>
          </a:p>
          <a:p>
            <a:pPr marL="285750" lvl="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4F12"/>
              </a:buClr>
              <a:buFont typeface="Arial" panose="020B0604020202020204" pitchFamily="34" charset="0"/>
              <a:buChar char="•"/>
            </a:pPr>
            <a:r>
              <a:rPr lang="ru-RU" sz="1400" b="0" i="0" kern="1200" dirty="0">
                <a:solidFill>
                  <a:srgbClr val="FF4F12"/>
                </a:solidFill>
                <a:latin typeface="Rostelecom Basis" panose="020B0503030604040103" pitchFamily="34" charset="0"/>
                <a:ea typeface="+mn-ea"/>
                <a:cs typeface="+mn-cs"/>
              </a:rPr>
              <a:t>Минобороны России </a:t>
            </a:r>
            <a:r>
              <a:rPr lang="ru-RU" sz="1400" b="0" i="0" kern="1200" dirty="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rPr>
              <a:t>– на проведение работ, связанных с созданием средств </a:t>
            </a:r>
            <a:br>
              <a:rPr lang="ru-RU" sz="1400" b="0" i="0" kern="1200" dirty="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rPr>
            </a:br>
            <a:r>
              <a:rPr lang="ru-RU" sz="1400" b="0" i="0" kern="1200" dirty="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rPr>
              <a:t>защиты информации</a:t>
            </a:r>
          </a:p>
          <a:p>
            <a:pPr marL="285750" lvl="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4F12"/>
              </a:buClr>
              <a:buFont typeface="Arial" panose="020B0604020202020204" pitchFamily="34" charset="0"/>
              <a:buChar char="•"/>
            </a:pPr>
            <a:r>
              <a:rPr lang="ru-RU" sz="1400" b="0" i="0" kern="1200" dirty="0">
                <a:solidFill>
                  <a:srgbClr val="FF4F12"/>
                </a:solidFill>
                <a:latin typeface="Rostelecom Basis" panose="020B0503030604040103" pitchFamily="34" charset="0"/>
                <a:ea typeface="+mn-ea"/>
                <a:cs typeface="+mn-cs"/>
              </a:rPr>
              <a:t>ФСБ России </a:t>
            </a:r>
            <a:r>
              <a:rPr lang="ru-RU" sz="1400" b="0" i="0" kern="1200" dirty="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rPr>
              <a:t>– на проведение работ, связанных с использованием сведений, </a:t>
            </a:r>
            <a:br>
              <a:rPr lang="ru-RU" sz="1400" b="0" i="0" kern="1200" dirty="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rPr>
            </a:br>
            <a:r>
              <a:rPr lang="ru-RU" sz="1400" b="0" i="0" kern="1200" dirty="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rPr>
              <a:t>составляющих государственную тайну</a:t>
            </a:r>
          </a:p>
          <a:p>
            <a:pPr marL="285750" lvl="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4F12"/>
              </a:buClr>
              <a:buFont typeface="Arial" panose="020B0604020202020204" pitchFamily="34" charset="0"/>
              <a:buChar char="•"/>
            </a:pPr>
            <a:r>
              <a:rPr lang="ru-RU" sz="1400" b="0" i="0" kern="1200" dirty="0">
                <a:solidFill>
                  <a:srgbClr val="FF4F12"/>
                </a:solidFill>
                <a:latin typeface="Rostelecom Basis" panose="020B0503030604040103" pitchFamily="34" charset="0"/>
                <a:ea typeface="+mn-ea"/>
                <a:cs typeface="+mn-cs"/>
              </a:rPr>
              <a:t>ФСБ России </a:t>
            </a:r>
            <a:r>
              <a:rPr lang="ru-RU" sz="1400" b="0" i="0" kern="1200" dirty="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rPr>
              <a:t>– на разработку, производство и распространение шифровальных (криптографических) систем</a:t>
            </a:r>
          </a:p>
          <a:p>
            <a:pPr marL="285750" lvl="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4F12"/>
              </a:buClr>
              <a:buFont typeface="Arial" panose="020B0604020202020204" pitchFamily="34" charset="0"/>
              <a:buChar char="•"/>
            </a:pPr>
            <a:r>
              <a:rPr lang="ru-RU" sz="1400" b="0" i="0" kern="1200" dirty="0">
                <a:solidFill>
                  <a:srgbClr val="FF4F12"/>
                </a:solidFill>
                <a:latin typeface="Rostelecom Basis" panose="020B0503030604040103" pitchFamily="34" charset="0"/>
                <a:ea typeface="+mn-ea"/>
                <a:cs typeface="+mn-cs"/>
              </a:rPr>
              <a:t>ФСТЭК России </a:t>
            </a:r>
            <a:r>
              <a:rPr lang="ru-RU" sz="1400" b="0" i="0" kern="1200" dirty="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rPr>
              <a:t>– на деятельность по технической защите конфиденциальности информации</a:t>
            </a:r>
          </a:p>
          <a:p>
            <a:pPr marL="285750" lvl="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4F12"/>
              </a:buClr>
              <a:buFont typeface="Arial" panose="020B0604020202020204" pitchFamily="34" charset="0"/>
              <a:buChar char="•"/>
            </a:pPr>
            <a:r>
              <a:rPr lang="ru-RU" sz="1400" b="0" i="0" kern="1200" dirty="0">
                <a:solidFill>
                  <a:srgbClr val="FF4F12"/>
                </a:solidFill>
                <a:latin typeface="Rostelecom Basis" panose="020B0503030604040103" pitchFamily="34" charset="0"/>
                <a:ea typeface="+mn-ea"/>
                <a:cs typeface="+mn-cs"/>
              </a:rPr>
              <a:t>ФСТЭК России </a:t>
            </a:r>
            <a:r>
              <a:rPr lang="ru-RU" sz="1400" b="0" i="0" kern="1200" dirty="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rPr>
              <a:t>– на деятельность по разработке и производству средств защиты конфиденциальной информации</a:t>
            </a:r>
          </a:p>
          <a:p>
            <a:pPr marL="285750" lvl="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4F12"/>
              </a:buClr>
              <a:buFont typeface="Arial" panose="020B0604020202020204" pitchFamily="34" charset="0"/>
              <a:buChar char="•"/>
            </a:pPr>
            <a:r>
              <a:rPr lang="ru-RU" sz="1400" b="0" i="0" kern="1200" dirty="0">
                <a:solidFill>
                  <a:srgbClr val="FF4F12"/>
                </a:solidFill>
                <a:latin typeface="Rostelecom Basis" panose="020B0503030604040103" pitchFamily="34" charset="0"/>
                <a:ea typeface="+mn-ea"/>
                <a:cs typeface="+mn-cs"/>
              </a:rPr>
              <a:t>Соглашение с ФСБ России в рамках ГосСОПКА</a:t>
            </a:r>
            <a:r>
              <a:rPr lang="ru-RU" sz="1400" b="0" i="0" kern="1200" dirty="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rPr>
              <a:t> о взаимодействии по предупреждению кибератак</a:t>
            </a:r>
          </a:p>
          <a:p>
            <a:pPr algn="l">
              <a:buClr>
                <a:srgbClr val="FF4F12"/>
              </a:buClr>
            </a:pPr>
            <a:endParaRPr lang="ru-RU" sz="1050" b="0" dirty="0">
              <a:solidFill>
                <a:schemeClr val="tx1"/>
              </a:solidFill>
              <a:latin typeface="Rostelecom Basi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2279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217" y="4481733"/>
            <a:ext cx="241610" cy="408321"/>
          </a:xfrm>
          <a:prstGeom prst="rect">
            <a:avLst/>
          </a:prstGeom>
        </p:spPr>
      </p:pic>
      <p:sp>
        <p:nvSpPr>
          <p:cNvPr id="33" name="Прямоугольник 32"/>
          <p:cNvSpPr/>
          <p:nvPr userDrawn="1"/>
        </p:nvSpPr>
        <p:spPr>
          <a:xfrm>
            <a:off x="3675461" y="4617195"/>
            <a:ext cx="150079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08000"/>
              </a:buClr>
            </a:pPr>
            <a:r>
              <a:rPr lang="ru-RU" sz="900" b="0" dirty="0">
                <a:latin typeface="Rostelecom Basis" panose="020B0604020202020204" charset="0"/>
              </a:rPr>
              <a:t>ПАО «Ростелеком»</a:t>
            </a:r>
          </a:p>
        </p:txBody>
      </p:sp>
      <p:pic>
        <p:nvPicPr>
          <p:cNvPr id="34" name="Рисунок 3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849" y="4469992"/>
            <a:ext cx="322241" cy="431802"/>
          </a:xfrm>
          <a:prstGeom prst="rect">
            <a:avLst/>
          </a:prstGeom>
        </p:spPr>
      </p:pic>
      <p:sp>
        <p:nvSpPr>
          <p:cNvPr id="35" name="Прямоугольник 34"/>
          <p:cNvSpPr/>
          <p:nvPr userDrawn="1"/>
        </p:nvSpPr>
        <p:spPr>
          <a:xfrm>
            <a:off x="5414814" y="4617195"/>
            <a:ext cx="15280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08000"/>
              </a:buClr>
            </a:pPr>
            <a:r>
              <a:rPr lang="ru-RU" sz="900" b="0" dirty="0">
                <a:latin typeface="Rostelecom Basis" panose="020B0604020202020204" charset="0"/>
              </a:rPr>
              <a:t>Филиалы </a:t>
            </a:r>
            <a:r>
              <a:rPr lang="en-US" sz="900" b="0" dirty="0">
                <a:latin typeface="Rostelecom Basis" panose="020B0604020202020204" charset="0"/>
              </a:rPr>
              <a:t>Solar JSOC</a:t>
            </a:r>
            <a:endParaRPr lang="ru-RU" sz="900" b="0" dirty="0">
              <a:latin typeface="Rostelecom Basis" panose="020B0604020202020204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73" y="644497"/>
            <a:ext cx="7399535" cy="389372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2" y="4538219"/>
            <a:ext cx="1415954" cy="36516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369737" y="4689919"/>
            <a:ext cx="389850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mtClean="0">
                <a:latin typeface="Rostelecom Basis" panose="020B0604020202020204" charset="0"/>
              </a:rPr>
              <a:t>‹#›</a:t>
            </a:fld>
            <a:endParaRPr lang="ru-RU" dirty="0">
              <a:latin typeface="Rostelecom Basis" panose="020B0604020202020204" charset="0"/>
            </a:endParaRPr>
          </a:p>
        </p:txBody>
      </p:sp>
      <p:sp>
        <p:nvSpPr>
          <p:cNvPr id="11" name="Заголовок 17">
            <a:extLst>
              <a:ext uri="{FF2B5EF4-FFF2-40B4-BE49-F238E27FC236}">
                <a16:creationId xmlns:a16="http://schemas.microsoft.com/office/drawing/2014/main" xmlns="" id="{64801AC5-BB8C-7F40-8AD0-DE7AA178F417}"/>
              </a:ext>
            </a:extLst>
          </p:cNvPr>
          <p:cNvSpPr txBox="1">
            <a:spLocks/>
          </p:cNvSpPr>
          <p:nvPr userDrawn="1"/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bg1"/>
                </a:solidFill>
                <a:latin typeface="Rostelecom Basis Medium" panose="020B0503030604040103" pitchFamily="34" charset="0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Филиалы </a:t>
            </a:r>
            <a:r>
              <a:rPr lang="en-US" dirty="0">
                <a:solidFill>
                  <a:schemeClr val="tx1"/>
                </a:solidFill>
              </a:rPr>
              <a:t>Solar JSOC </a:t>
            </a:r>
            <a:r>
              <a:rPr lang="ru-RU" dirty="0">
                <a:solidFill>
                  <a:schemeClr val="tx1"/>
                </a:solidFill>
              </a:rPr>
              <a:t>и ПАО</a:t>
            </a:r>
            <a:r>
              <a:rPr lang="ru-RU" baseline="0" dirty="0">
                <a:solidFill>
                  <a:schemeClr val="tx1"/>
                </a:solidFill>
              </a:rPr>
              <a:t> «Ростелеком»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83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">
            <a:extLst>
              <a:ext uri="{FF2B5EF4-FFF2-40B4-BE49-F238E27FC236}">
                <a16:creationId xmlns:a16="http://schemas.microsoft.com/office/drawing/2014/main" xmlns="" id="{8E9A33CB-6E72-4D59-8F43-53EF1DAC45C6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36926" y="1719394"/>
            <a:ext cx="36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/>
          <a:lstStyle>
            <a:lvl1pPr marL="0" indent="0" algn="ctr">
              <a:buNone/>
              <a:defRPr sz="700">
                <a:latin typeface="Basis Grotesque Pro Medium" panose="02000603030000020004" pitchFamily="50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xmlns="" id="{55D3F2D1-ABB7-41C0-8D68-4ADBDAE08C27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436014" y="2506946"/>
            <a:ext cx="36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/>
          <a:lstStyle>
            <a:lvl1pPr marL="0" indent="0" algn="ctr">
              <a:buNone/>
              <a:defRPr sz="700">
                <a:latin typeface="Basis Grotesque Pro Medium" panose="02000603030000020004" pitchFamily="50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xmlns="" id="{8B6F4245-DCB9-493F-A627-533EBF8CFB03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35104" y="3289017"/>
            <a:ext cx="36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/>
          <a:lstStyle>
            <a:lvl1pPr marL="0" indent="0" algn="ctr">
              <a:buNone/>
              <a:defRPr sz="700">
                <a:latin typeface="Basis Grotesque Pro Medium" panose="02000603030000020004" pitchFamily="50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xmlns="" id="{5829AE06-A076-471C-BCF7-2DEAF29E11CC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3246642" y="1718484"/>
            <a:ext cx="36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/>
          <a:lstStyle>
            <a:lvl1pPr marL="0" indent="0" algn="ctr">
              <a:buNone/>
              <a:defRPr sz="700">
                <a:latin typeface="Basis Grotesque Pro Medium" panose="02000603030000020004" pitchFamily="50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xmlns="" id="{B85FBA92-0725-49C8-BD91-4D7A18EF516A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3245730" y="2506036"/>
            <a:ext cx="36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/>
          <a:lstStyle>
            <a:lvl1pPr marL="0" indent="0" algn="ctr">
              <a:buNone/>
              <a:defRPr sz="700">
                <a:latin typeface="Basis Grotesque Pro Medium" panose="02000603030000020004" pitchFamily="50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xmlns="" id="{0BD2CEA5-B3E3-4DB1-BDCA-F3424E731C18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3244820" y="3288107"/>
            <a:ext cx="36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/>
          <a:lstStyle>
            <a:lvl1pPr marL="0" indent="0" algn="ctr">
              <a:buNone/>
              <a:defRPr sz="700">
                <a:latin typeface="Basis Grotesque Pro Medium" panose="02000603030000020004" pitchFamily="50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xmlns="" id="{BFD6960B-4F98-4144-9879-B029808DA76D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6060020" y="1717576"/>
            <a:ext cx="36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/>
          <a:lstStyle>
            <a:lvl1pPr marL="0" indent="0" algn="ctr">
              <a:buNone/>
              <a:defRPr sz="700">
                <a:latin typeface="Basis Grotesque Pro Medium" panose="02000603030000020004" pitchFamily="50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xmlns="" id="{07A5CF51-A89A-45AE-99CD-DB86EA28B34C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059108" y="2505128"/>
            <a:ext cx="36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/>
          <a:lstStyle>
            <a:lvl1pPr marL="0" indent="0" algn="ctr">
              <a:buNone/>
              <a:defRPr sz="700">
                <a:latin typeface="Basis Grotesque Pro Medium" panose="02000603030000020004" pitchFamily="50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xmlns="" id="{0E7EA7A7-F2E2-4CAA-B3C3-E50D17FD34DA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6058198" y="3287199"/>
            <a:ext cx="36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/>
          <a:lstStyle>
            <a:lvl1pPr marL="0" indent="0" algn="ctr">
              <a:buNone/>
              <a:defRPr sz="700">
                <a:latin typeface="Basis Grotesque Pro Medium" panose="02000603030000020004" pitchFamily="50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1B27E7-A134-40ED-A38C-BF6286B3CD3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1503" y="1721075"/>
            <a:ext cx="1913108" cy="373179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000" b="0" i="0"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xmlns="" id="{38ED9EA7-B1A9-4DEC-8DEB-29994D36176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6072" y="2508621"/>
            <a:ext cx="1913108" cy="373179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000" b="0" i="0"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7ABB1AC9-5E60-4EDC-A4BE-EA9E039F1D2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6066" y="3286133"/>
            <a:ext cx="1913108" cy="373179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000" b="0" i="0"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xmlns="" id="{A139CC07-D3B6-47BA-9E4C-8585D00E86C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25748" y="1720167"/>
            <a:ext cx="1917677" cy="37317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 sz="1000" b="0" i="0"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xmlns="" id="{993E0DE1-C1EF-4457-878C-8AB1BF8B88B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30318" y="2507713"/>
            <a:ext cx="1913108" cy="373179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000" b="0" i="0"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xmlns="" id="{AA5CCEFC-99B1-47A4-A992-5359BF3A2B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30311" y="3285225"/>
            <a:ext cx="1913113" cy="37317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 sz="1000" b="0" i="0"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xmlns="" id="{19C4C3AD-2D68-4706-BDF7-9BB5B07C62F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39130" y="1719257"/>
            <a:ext cx="1913108" cy="373179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000" b="0" i="0"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xmlns="" id="{DB3CB25D-EB39-4E8E-8804-9D0C936F827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543699" y="2506803"/>
            <a:ext cx="1913108" cy="373179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000" b="0" i="0"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xmlns="" id="{F8AEB003-464C-4011-9C93-7F141601A2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43693" y="3284315"/>
            <a:ext cx="1913108" cy="373179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000" b="0" i="0"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sp>
        <p:nvSpPr>
          <p:cNvPr id="22" name="Заголовок 17">
            <a:extLst>
              <a:ext uri="{FF2B5EF4-FFF2-40B4-BE49-F238E27FC236}">
                <a16:creationId xmlns:a16="http://schemas.microsoft.com/office/drawing/2014/main" xmlns="" id="{1979CB05-B189-8247-B6D0-11F5A94801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4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2" y="4538219"/>
            <a:ext cx="1415954" cy="365167"/>
          </a:xfrm>
          <a:prstGeom prst="rect">
            <a:avLst/>
          </a:prstGeom>
        </p:spPr>
      </p:pic>
      <p:sp>
        <p:nvSpPr>
          <p:cNvPr id="27" name="TextBox 26"/>
          <p:cNvSpPr txBox="1"/>
          <p:nvPr userDrawn="1"/>
        </p:nvSpPr>
        <p:spPr>
          <a:xfrm>
            <a:off x="8369737" y="4689919"/>
            <a:ext cx="389850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mtClean="0">
                <a:latin typeface="Rostelecom Basis" panose="020B0604020202020204" charset="0"/>
              </a:rPr>
              <a:t>‹#›</a:t>
            </a:fld>
            <a:endParaRPr lang="ru-RU" dirty="0">
              <a:latin typeface="Rostelecom Basi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526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">
            <a:extLst>
              <a:ext uri="{FF2B5EF4-FFF2-40B4-BE49-F238E27FC236}">
                <a16:creationId xmlns:a16="http://schemas.microsoft.com/office/drawing/2014/main" xmlns="" id="{5ACFD6A4-692D-45A4-9A94-5402E5BF459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800" y="0"/>
            <a:ext cx="4572788" cy="5145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b" anchorCtr="1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latin typeface="Basis Grotesque Pro Medium" panose="02000603030000020004" pitchFamily="50" charset="0"/>
              </a:defRPr>
            </a:lvl1pPr>
          </a:lstStyle>
          <a:p>
            <a:endParaRPr lang="ru-RU" dirty="0"/>
          </a:p>
          <a:p>
            <a:endParaRPr lang="ru-RU" dirty="0"/>
          </a:p>
          <a:p>
            <a:r>
              <a:rPr lang="ru-RU" dirty="0"/>
              <a:t>Кликните иконку для вставки изображения. </a:t>
            </a:r>
            <a:br>
              <a:rPr lang="ru-RU" dirty="0"/>
            </a:br>
            <a:r>
              <a:rPr lang="ru-RU" dirty="0" err="1"/>
              <a:t>Кадрировать</a:t>
            </a:r>
            <a:r>
              <a:rPr lang="ru-RU" dirty="0"/>
              <a:t>, перемещать — в режиме «Обрезать»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1" name="Заголовок 17">
            <a:extLst>
              <a:ext uri="{FF2B5EF4-FFF2-40B4-BE49-F238E27FC236}">
                <a16:creationId xmlns:a16="http://schemas.microsoft.com/office/drawing/2014/main" xmlns="" id="{FD5FE93B-B99F-264F-AAD0-6D74D8CB1D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4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BA1EBD49-1A7F-6B4D-A303-B87DE402767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36926" y="1719394"/>
            <a:ext cx="36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/>
          <a:lstStyle>
            <a:lvl1pPr marL="0" indent="0" algn="ctr">
              <a:buNone/>
              <a:defRPr sz="700">
                <a:latin typeface="Basis Grotesque Pro Medium" panose="02000603030000020004" pitchFamily="50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xmlns="" id="{60AFC779-D240-4643-939F-8C43B0FCF696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436014" y="2506946"/>
            <a:ext cx="36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/>
          <a:lstStyle>
            <a:lvl1pPr marL="0" indent="0" algn="ctr">
              <a:buNone/>
              <a:defRPr sz="700">
                <a:latin typeface="Basis Grotesque Pro Medium" panose="02000603030000020004" pitchFamily="50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xmlns="" id="{FF864477-E0FA-A245-AD87-5A559B79FB5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35104" y="3289017"/>
            <a:ext cx="36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/>
          <a:lstStyle>
            <a:lvl1pPr marL="0" indent="0" algn="ctr">
              <a:buNone/>
              <a:defRPr sz="700">
                <a:latin typeface="Basis Grotesque Pro Medium" panose="02000603030000020004" pitchFamily="50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6EF683E2-6260-AA45-9DE0-D5D657B1872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1502" y="1721075"/>
            <a:ext cx="3299939" cy="37317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 sz="1000" b="0" i="0"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A2782A4F-92F5-0546-ACAB-07684ED5FAE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6071" y="2508621"/>
            <a:ext cx="3299939" cy="37317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 sz="1000" b="0" i="0"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xmlns="" id="{D8CB05F8-068E-384C-B5A8-0B5C5EA3797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6065" y="3286133"/>
            <a:ext cx="3299939" cy="37317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 sz="1000" b="0" i="0"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2" y="4538219"/>
            <a:ext cx="1415954" cy="365167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8369737" y="4689919"/>
            <a:ext cx="389850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mtClean="0">
                <a:latin typeface="Rostelecom Basis" panose="020B0604020202020204" charset="0"/>
              </a:rPr>
              <a:t>‹#›</a:t>
            </a:fld>
            <a:endParaRPr lang="ru-RU" dirty="0">
              <a:latin typeface="Rostelecom Basi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813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47880535-C43E-49B9-939E-93A7B5D65B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800" y="0"/>
            <a:ext cx="4572788" cy="5145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b" anchorCtr="1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latin typeface="Basis Grotesque Pro Medium" panose="02000603030000020004" pitchFamily="50" charset="0"/>
              </a:defRPr>
            </a:lvl1pPr>
          </a:lstStyle>
          <a:p>
            <a:endParaRPr lang="ru-RU" dirty="0"/>
          </a:p>
          <a:p>
            <a:endParaRPr lang="ru-RU" dirty="0"/>
          </a:p>
          <a:p>
            <a:r>
              <a:rPr lang="ru-RU" dirty="0"/>
              <a:t>Кликните иконку для вставки изображения. </a:t>
            </a:r>
            <a:br>
              <a:rPr lang="ru-RU" dirty="0"/>
            </a:br>
            <a:r>
              <a:rPr lang="ru-RU" dirty="0" err="1"/>
              <a:t>Кадрировать</a:t>
            </a:r>
            <a:r>
              <a:rPr lang="ru-RU" dirty="0"/>
              <a:t>, перемещать — в режиме «Обрезать»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E55F20A0-5262-482D-A879-6645EDC598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5104" y="1865313"/>
            <a:ext cx="3708400" cy="1801347"/>
          </a:xfrm>
          <a:prstGeom prst="rect">
            <a:avLst/>
          </a:prstGeom>
        </p:spPr>
        <p:txBody>
          <a:bodyPr lIns="0" tIns="90000">
            <a:spAutoFit/>
          </a:bodyPr>
          <a:lstStyle>
            <a:lvl1pPr marL="0" indent="0">
              <a:lnSpc>
                <a:spcPct val="130000"/>
              </a:lnSpc>
              <a:buNone/>
              <a:defRPr sz="1400" b="0" i="0"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«Ростелеком-Солар», компания группы ПАО «Ростелеком» – национальный провайдер сервисов и технологий для защиты информационных активов, целевого мониторинга и управления информационной безопасностью </a:t>
            </a:r>
          </a:p>
        </p:txBody>
      </p:sp>
      <p:sp>
        <p:nvSpPr>
          <p:cNvPr id="16" name="Заголовок 17">
            <a:extLst>
              <a:ext uri="{FF2B5EF4-FFF2-40B4-BE49-F238E27FC236}">
                <a16:creationId xmlns:a16="http://schemas.microsoft.com/office/drawing/2014/main" xmlns="" id="{4243E37A-C7DE-6D4C-9CCF-A77C9A2BD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4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2" y="4538219"/>
            <a:ext cx="1415954" cy="365167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369737" y="4689919"/>
            <a:ext cx="389850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mtClean="0">
                <a:latin typeface="Rostelecom Basis" panose="020B0604020202020204" charset="0"/>
              </a:rPr>
              <a:t>‹#›</a:t>
            </a:fld>
            <a:endParaRPr lang="ru-RU" dirty="0">
              <a:latin typeface="Rostelecom Basi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882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21">
            <a:extLst>
              <a:ext uri="{FF2B5EF4-FFF2-40B4-BE49-F238E27FC236}">
                <a16:creationId xmlns:a16="http://schemas.microsoft.com/office/drawing/2014/main" xmlns="" id="{2BE47A98-BD81-42FD-9699-18B6F8F74C0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78356" y="0"/>
            <a:ext cx="4668063" cy="5144400"/>
          </a:xfrm>
          <a:custGeom>
            <a:avLst/>
            <a:gdLst>
              <a:gd name="connsiteX0" fmla="*/ 0 w 5005840"/>
              <a:gd name="connsiteY0" fmla="*/ 0 h 5143500"/>
              <a:gd name="connsiteX1" fmla="*/ 5005840 w 5005840"/>
              <a:gd name="connsiteY1" fmla="*/ 0 h 5143500"/>
              <a:gd name="connsiteX2" fmla="*/ 5005840 w 5005840"/>
              <a:gd name="connsiteY2" fmla="*/ 5143500 h 5143500"/>
              <a:gd name="connsiteX3" fmla="*/ 0 w 5005840"/>
              <a:gd name="connsiteY3" fmla="*/ 5143500 h 5143500"/>
              <a:gd name="connsiteX4" fmla="*/ 0 w 5005840"/>
              <a:gd name="connsiteY4" fmla="*/ 0 h 5143500"/>
              <a:gd name="connsiteX0" fmla="*/ 2235941 w 5005840"/>
              <a:gd name="connsiteY0" fmla="*/ 0 h 5143500"/>
              <a:gd name="connsiteX1" fmla="*/ 5005840 w 5005840"/>
              <a:gd name="connsiteY1" fmla="*/ 0 h 5143500"/>
              <a:gd name="connsiteX2" fmla="*/ 5005840 w 5005840"/>
              <a:gd name="connsiteY2" fmla="*/ 5143500 h 5143500"/>
              <a:gd name="connsiteX3" fmla="*/ 0 w 5005840"/>
              <a:gd name="connsiteY3" fmla="*/ 5143500 h 5143500"/>
              <a:gd name="connsiteX4" fmla="*/ 2235941 w 5005840"/>
              <a:gd name="connsiteY4" fmla="*/ 0 h 5143500"/>
              <a:gd name="connsiteX0" fmla="*/ 1882195 w 4652094"/>
              <a:gd name="connsiteY0" fmla="*/ 0 h 5143500"/>
              <a:gd name="connsiteX1" fmla="*/ 4652094 w 4652094"/>
              <a:gd name="connsiteY1" fmla="*/ 0 h 5143500"/>
              <a:gd name="connsiteX2" fmla="*/ 4652094 w 4652094"/>
              <a:gd name="connsiteY2" fmla="*/ 5143500 h 5143500"/>
              <a:gd name="connsiteX3" fmla="*/ 0 w 4652094"/>
              <a:gd name="connsiteY3" fmla="*/ 5136825 h 5143500"/>
              <a:gd name="connsiteX4" fmla="*/ 1882195 w 4652094"/>
              <a:gd name="connsiteY4" fmla="*/ 0 h 5143500"/>
              <a:gd name="connsiteX0" fmla="*/ 1839332 w 4609231"/>
              <a:gd name="connsiteY0" fmla="*/ 0 h 5167782"/>
              <a:gd name="connsiteX1" fmla="*/ 4609231 w 4609231"/>
              <a:gd name="connsiteY1" fmla="*/ 0 h 5167782"/>
              <a:gd name="connsiteX2" fmla="*/ 4609231 w 4609231"/>
              <a:gd name="connsiteY2" fmla="*/ 5143500 h 5167782"/>
              <a:gd name="connsiteX3" fmla="*/ 0 w 4609231"/>
              <a:gd name="connsiteY3" fmla="*/ 5167782 h 5167782"/>
              <a:gd name="connsiteX4" fmla="*/ 1839332 w 4609231"/>
              <a:gd name="connsiteY4" fmla="*/ 0 h 5167782"/>
              <a:gd name="connsiteX0" fmla="*/ 1886957 w 4656856"/>
              <a:gd name="connsiteY0" fmla="*/ 0 h 5146350"/>
              <a:gd name="connsiteX1" fmla="*/ 4656856 w 4656856"/>
              <a:gd name="connsiteY1" fmla="*/ 0 h 5146350"/>
              <a:gd name="connsiteX2" fmla="*/ 4656856 w 4656856"/>
              <a:gd name="connsiteY2" fmla="*/ 5143500 h 5146350"/>
              <a:gd name="connsiteX3" fmla="*/ 0 w 4656856"/>
              <a:gd name="connsiteY3" fmla="*/ 5146350 h 5146350"/>
              <a:gd name="connsiteX4" fmla="*/ 1886957 w 4656856"/>
              <a:gd name="connsiteY4" fmla="*/ 0 h 5146350"/>
              <a:gd name="connsiteX0" fmla="*/ 1883782 w 4656856"/>
              <a:gd name="connsiteY0" fmla="*/ 0 h 5149525"/>
              <a:gd name="connsiteX1" fmla="*/ 4656856 w 4656856"/>
              <a:gd name="connsiteY1" fmla="*/ 3175 h 5149525"/>
              <a:gd name="connsiteX2" fmla="*/ 4656856 w 4656856"/>
              <a:gd name="connsiteY2" fmla="*/ 5146675 h 5149525"/>
              <a:gd name="connsiteX3" fmla="*/ 0 w 4656856"/>
              <a:gd name="connsiteY3" fmla="*/ 5149525 h 5149525"/>
              <a:gd name="connsiteX4" fmla="*/ 1883782 w 4656856"/>
              <a:gd name="connsiteY4" fmla="*/ 0 h 5149525"/>
              <a:gd name="connsiteX0" fmla="*/ 1820886 w 4593960"/>
              <a:gd name="connsiteY0" fmla="*/ 0 h 5146675"/>
              <a:gd name="connsiteX1" fmla="*/ 4593960 w 4593960"/>
              <a:gd name="connsiteY1" fmla="*/ 3175 h 5146675"/>
              <a:gd name="connsiteX2" fmla="*/ 4593960 w 4593960"/>
              <a:gd name="connsiteY2" fmla="*/ 5146675 h 5146675"/>
              <a:gd name="connsiteX3" fmla="*/ 0 w 4593960"/>
              <a:gd name="connsiteY3" fmla="*/ 5098725 h 5146675"/>
              <a:gd name="connsiteX4" fmla="*/ 1820886 w 4593960"/>
              <a:gd name="connsiteY4" fmla="*/ 0 h 5146675"/>
              <a:gd name="connsiteX0" fmla="*/ 1886201 w 4659275"/>
              <a:gd name="connsiteY0" fmla="*/ 0 h 5146675"/>
              <a:gd name="connsiteX1" fmla="*/ 4659275 w 4659275"/>
              <a:gd name="connsiteY1" fmla="*/ 3175 h 5146675"/>
              <a:gd name="connsiteX2" fmla="*/ 4659275 w 4659275"/>
              <a:gd name="connsiteY2" fmla="*/ 5146675 h 5146675"/>
              <a:gd name="connsiteX3" fmla="*/ 0 w 4659275"/>
              <a:gd name="connsiteY3" fmla="*/ 5144687 h 5146675"/>
              <a:gd name="connsiteX4" fmla="*/ 1886201 w 4659275"/>
              <a:gd name="connsiteY4" fmla="*/ 0 h 5146675"/>
              <a:gd name="connsiteX0" fmla="*/ 1886201 w 4659275"/>
              <a:gd name="connsiteY0" fmla="*/ 0 h 5144687"/>
              <a:gd name="connsiteX1" fmla="*/ 4659275 w 4659275"/>
              <a:gd name="connsiteY1" fmla="*/ 3175 h 5144687"/>
              <a:gd name="connsiteX2" fmla="*/ 4591542 w 4659275"/>
              <a:gd name="connsiteY2" fmla="*/ 5086199 h 5144687"/>
              <a:gd name="connsiteX3" fmla="*/ 0 w 4659275"/>
              <a:gd name="connsiteY3" fmla="*/ 5144687 h 5144687"/>
              <a:gd name="connsiteX4" fmla="*/ 1886201 w 4659275"/>
              <a:gd name="connsiteY4" fmla="*/ 0 h 5144687"/>
              <a:gd name="connsiteX0" fmla="*/ 1886201 w 4661694"/>
              <a:gd name="connsiteY0" fmla="*/ 0 h 5144687"/>
              <a:gd name="connsiteX1" fmla="*/ 4659275 w 4661694"/>
              <a:gd name="connsiteY1" fmla="*/ 3175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886201 w 4661694"/>
              <a:gd name="connsiteY0" fmla="*/ 0 h 5144687"/>
              <a:gd name="connsiteX1" fmla="*/ 4625408 w 4661694"/>
              <a:gd name="connsiteY1" fmla="*/ 41880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886201 w 4661694"/>
              <a:gd name="connsiteY0" fmla="*/ 0 h 5144687"/>
              <a:gd name="connsiteX1" fmla="*/ 4659275 w 4661694"/>
              <a:gd name="connsiteY1" fmla="*/ 3175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900716 w 4661694"/>
              <a:gd name="connsiteY0" fmla="*/ 37949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900716 w 4661694"/>
              <a:gd name="connsiteY4" fmla="*/ 37949 h 514151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6201 w 4661694"/>
              <a:gd name="connsiteY0" fmla="*/ 1663 h 5143462"/>
              <a:gd name="connsiteX1" fmla="*/ 4659275 w 4661694"/>
              <a:gd name="connsiteY1" fmla="*/ 0 h 5143462"/>
              <a:gd name="connsiteX2" fmla="*/ 4661694 w 4661694"/>
              <a:gd name="connsiteY2" fmla="*/ 5143462 h 5143462"/>
              <a:gd name="connsiteX3" fmla="*/ 0 w 4661694"/>
              <a:gd name="connsiteY3" fmla="*/ 5141512 h 5143462"/>
              <a:gd name="connsiteX4" fmla="*/ 1886201 w 4661694"/>
              <a:gd name="connsiteY4" fmla="*/ 1663 h 514346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0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8582 w 4664075"/>
              <a:gd name="connsiteY0" fmla="*/ 1663 h 5141512"/>
              <a:gd name="connsiteX1" fmla="*/ 4661656 w 4664075"/>
              <a:gd name="connsiteY1" fmla="*/ 0 h 5141512"/>
              <a:gd name="connsiteX2" fmla="*/ 4664075 w 4664075"/>
              <a:gd name="connsiteY2" fmla="*/ 5141080 h 5141512"/>
              <a:gd name="connsiteX3" fmla="*/ 0 w 4664075"/>
              <a:gd name="connsiteY3" fmla="*/ 5141512 h 5141512"/>
              <a:gd name="connsiteX4" fmla="*/ 1888582 w 4664075"/>
              <a:gd name="connsiteY4" fmla="*/ 1663 h 514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4075" h="5141512">
                <a:moveTo>
                  <a:pt x="1888582" y="1663"/>
                </a:moveTo>
                <a:lnTo>
                  <a:pt x="4661656" y="0"/>
                </a:lnTo>
                <a:cubicBezTo>
                  <a:pt x="4662462" y="1713694"/>
                  <a:pt x="4663269" y="3427386"/>
                  <a:pt x="4664075" y="5141080"/>
                </a:cubicBezTo>
                <a:lnTo>
                  <a:pt x="0" y="5141512"/>
                </a:lnTo>
                <a:lnTo>
                  <a:pt x="1888582" y="16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b" anchorCtr="1"/>
          <a:lstStyle>
            <a:lvl1pPr marL="0" indent="0" algn="r">
              <a:buNone/>
              <a:defRPr sz="1000">
                <a:latin typeface="Basis Grotesque Pro Medium" panose="02000603030000020004" pitchFamily="50" charset="0"/>
              </a:defRPr>
            </a:lvl1pPr>
          </a:lstStyle>
          <a:p>
            <a:r>
              <a:rPr lang="ru-RU" dirty="0"/>
              <a:t>Кликните иконку для вставки изображения. </a:t>
            </a:r>
            <a:br>
              <a:rPr lang="ru-RU" dirty="0"/>
            </a:br>
            <a:r>
              <a:rPr lang="ru-RU" dirty="0" err="1"/>
              <a:t>Кадрировать</a:t>
            </a:r>
            <a:r>
              <a:rPr lang="ru-RU" dirty="0"/>
              <a:t>, перемещать — в режиме «Обрезать»</a:t>
            </a:r>
          </a:p>
          <a:p>
            <a:endParaRPr lang="ru-RU" dirty="0"/>
          </a:p>
        </p:txBody>
      </p:sp>
      <p:sp>
        <p:nvSpPr>
          <p:cNvPr id="14" name="Прямоугольник 6">
            <a:extLst>
              <a:ext uri="{FF2B5EF4-FFF2-40B4-BE49-F238E27FC236}">
                <a16:creationId xmlns:a16="http://schemas.microsoft.com/office/drawing/2014/main" xmlns="" id="{18BB4E71-69F8-46EE-A45E-22EBDD5B058B}"/>
              </a:ext>
            </a:extLst>
          </p:cNvPr>
          <p:cNvSpPr/>
          <p:nvPr userDrawn="1"/>
        </p:nvSpPr>
        <p:spPr>
          <a:xfrm>
            <a:off x="0" y="-260"/>
            <a:ext cx="6369607" cy="5144660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371493 w 6869152"/>
              <a:gd name="connsiteY2" fmla="*/ 685800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7632391"/>
              <a:gd name="connsiteY0" fmla="*/ 0 h 6869152"/>
              <a:gd name="connsiteX1" fmla="*/ 7632391 w 7632391"/>
              <a:gd name="connsiteY1" fmla="*/ 11151 h 6869152"/>
              <a:gd name="connsiteX2" fmla="*/ 5371493 w 7632391"/>
              <a:gd name="connsiteY2" fmla="*/ 6858002 h 6869152"/>
              <a:gd name="connsiteX3" fmla="*/ 0 w 7632391"/>
              <a:gd name="connsiteY3" fmla="*/ 6869152 h 6869152"/>
              <a:gd name="connsiteX4" fmla="*/ 0 w 7632391"/>
              <a:gd name="connsiteY4" fmla="*/ 0 h 6869152"/>
              <a:gd name="connsiteX0" fmla="*/ 0 w 7629198"/>
              <a:gd name="connsiteY0" fmla="*/ 0 h 6869152"/>
              <a:gd name="connsiteX1" fmla="*/ 7629198 w 7629198"/>
              <a:gd name="connsiteY1" fmla="*/ 21754 h 6869152"/>
              <a:gd name="connsiteX2" fmla="*/ 5371493 w 7629198"/>
              <a:gd name="connsiteY2" fmla="*/ 6858002 h 6869152"/>
              <a:gd name="connsiteX3" fmla="*/ 0 w 7629198"/>
              <a:gd name="connsiteY3" fmla="*/ 6869152 h 6869152"/>
              <a:gd name="connsiteX4" fmla="*/ 0 w 7629198"/>
              <a:gd name="connsiteY4" fmla="*/ 0 h 6869152"/>
              <a:gd name="connsiteX0" fmla="*/ 31928 w 7629198"/>
              <a:gd name="connsiteY0" fmla="*/ 2065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31928 w 7629198"/>
              <a:gd name="connsiteY4" fmla="*/ 20655 h 6847398"/>
              <a:gd name="connsiteX0" fmla="*/ 0 w 7629198"/>
              <a:gd name="connsiteY0" fmla="*/ 298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0 w 7629198"/>
              <a:gd name="connsiteY4" fmla="*/ 2985 h 6847398"/>
              <a:gd name="connsiteX0" fmla="*/ 34766 w 7629198"/>
              <a:gd name="connsiteY0" fmla="*/ 31848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34766 w 7629198"/>
              <a:gd name="connsiteY4" fmla="*/ 31848 h 6847398"/>
              <a:gd name="connsiteX0" fmla="*/ 2897 w 7629198"/>
              <a:gd name="connsiteY0" fmla="*/ 298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2897 w 7629198"/>
              <a:gd name="connsiteY4" fmla="*/ 2985 h 6847398"/>
              <a:gd name="connsiteX0" fmla="*/ 19 w 7626320"/>
              <a:gd name="connsiteY0" fmla="*/ 2985 h 6836248"/>
              <a:gd name="connsiteX1" fmla="*/ 7626320 w 7626320"/>
              <a:gd name="connsiteY1" fmla="*/ 0 h 6836248"/>
              <a:gd name="connsiteX2" fmla="*/ 5368615 w 7626320"/>
              <a:gd name="connsiteY2" fmla="*/ 6836248 h 6836248"/>
              <a:gd name="connsiteX3" fmla="*/ 34785 w 7626320"/>
              <a:gd name="connsiteY3" fmla="*/ 6786467 h 6836248"/>
              <a:gd name="connsiteX4" fmla="*/ 19 w 7626320"/>
              <a:gd name="connsiteY4" fmla="*/ 2985 h 6836248"/>
              <a:gd name="connsiteX0" fmla="*/ 278 w 7626579"/>
              <a:gd name="connsiteY0" fmla="*/ 2985 h 6836248"/>
              <a:gd name="connsiteX1" fmla="*/ 7626579 w 7626579"/>
              <a:gd name="connsiteY1" fmla="*/ 0 h 6836248"/>
              <a:gd name="connsiteX2" fmla="*/ 5368874 w 7626579"/>
              <a:gd name="connsiteY2" fmla="*/ 6836248 h 6836248"/>
              <a:gd name="connsiteX3" fmla="*/ 278 w 7626579"/>
              <a:gd name="connsiteY3" fmla="*/ 6818536 h 6836248"/>
              <a:gd name="connsiteX4" fmla="*/ 278 w 7626579"/>
              <a:gd name="connsiteY4" fmla="*/ 2985 h 6836248"/>
              <a:gd name="connsiteX0" fmla="*/ 278 w 7626579"/>
              <a:gd name="connsiteY0" fmla="*/ 2985 h 6818536"/>
              <a:gd name="connsiteX1" fmla="*/ 7626579 w 7626579"/>
              <a:gd name="connsiteY1" fmla="*/ 0 h 6818536"/>
              <a:gd name="connsiteX2" fmla="*/ 5368874 w 7626579"/>
              <a:gd name="connsiteY2" fmla="*/ 6817007 h 6818536"/>
              <a:gd name="connsiteX3" fmla="*/ 278 w 7626579"/>
              <a:gd name="connsiteY3" fmla="*/ 6818536 h 6818536"/>
              <a:gd name="connsiteX4" fmla="*/ 278 w 7626579"/>
              <a:gd name="connsiteY4" fmla="*/ 2985 h 681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6579" h="6818536">
                <a:moveTo>
                  <a:pt x="278" y="2985"/>
                </a:moveTo>
                <a:lnTo>
                  <a:pt x="7626579" y="0"/>
                </a:lnTo>
                <a:lnTo>
                  <a:pt x="5368874" y="6817007"/>
                </a:lnTo>
                <a:lnTo>
                  <a:pt x="278" y="6818536"/>
                </a:lnTo>
                <a:cubicBezTo>
                  <a:pt x="1244" y="4537065"/>
                  <a:pt x="-688" y="2284456"/>
                  <a:pt x="278" y="2985"/>
                </a:cubicBezTo>
                <a:close/>
              </a:path>
            </a:pathLst>
          </a:custGeom>
          <a:solidFill>
            <a:srgbClr val="FF82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xmlns="" id="{85F0E834-2542-DC4A-9103-756397EDB8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045" y="3361290"/>
            <a:ext cx="4371975" cy="53498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Введите подзаголовок</a:t>
            </a:r>
            <a:endParaRPr lang="en-US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F12F7A60-0C60-174F-A0F4-BCAD3AF53C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23" y="215526"/>
            <a:ext cx="720876" cy="10082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0" y="4538219"/>
            <a:ext cx="1421139" cy="365167"/>
          </a:xfrm>
          <a:prstGeom prst="rect">
            <a:avLst/>
          </a:prstGeom>
        </p:spPr>
      </p:pic>
      <p:sp>
        <p:nvSpPr>
          <p:cNvPr id="8" name="Заголовок 17">
            <a:extLst>
              <a:ext uri="{FF2B5EF4-FFF2-40B4-BE49-F238E27FC236}">
                <a16:creationId xmlns:a16="http://schemas.microsoft.com/office/drawing/2014/main" xmlns="" id="{CEC4D5E2-FF2B-BC42-9715-CED34D05A1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639" y="1772428"/>
            <a:ext cx="5874762" cy="1446550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44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Кликните, чтобы добавить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834388817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5">
            <a:extLst>
              <a:ext uri="{FF2B5EF4-FFF2-40B4-BE49-F238E27FC236}">
                <a16:creationId xmlns:a16="http://schemas.microsoft.com/office/drawing/2014/main" xmlns="" id="{7E5F154A-D40D-4DCE-A405-401F2F25378A}"/>
              </a:ext>
            </a:extLst>
          </p:cNvPr>
          <p:cNvSpPr/>
          <p:nvPr/>
        </p:nvSpPr>
        <p:spPr>
          <a:xfrm>
            <a:off x="2538790" y="1203767"/>
            <a:ext cx="1712863" cy="1541991"/>
          </a:xfrm>
          <a:prstGeom prst="rect">
            <a:avLst/>
          </a:prstGeom>
          <a:solidFill>
            <a:srgbClr val="273A6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20" name="Прямоугольник 18">
            <a:extLst>
              <a:ext uri="{FF2B5EF4-FFF2-40B4-BE49-F238E27FC236}">
                <a16:creationId xmlns:a16="http://schemas.microsoft.com/office/drawing/2014/main" xmlns="" id="{34A8B8BA-46B0-478F-BCCE-4658C512E644}"/>
              </a:ext>
            </a:extLst>
          </p:cNvPr>
          <p:cNvSpPr/>
          <p:nvPr/>
        </p:nvSpPr>
        <p:spPr>
          <a:xfrm>
            <a:off x="4704165" y="1203767"/>
            <a:ext cx="1712863" cy="1541991"/>
          </a:xfrm>
          <a:prstGeom prst="rect">
            <a:avLst/>
          </a:prstGeom>
          <a:solidFill>
            <a:srgbClr val="27539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23" name="Прямоугольник 21">
            <a:extLst>
              <a:ext uri="{FF2B5EF4-FFF2-40B4-BE49-F238E27FC236}">
                <a16:creationId xmlns:a16="http://schemas.microsoft.com/office/drawing/2014/main" xmlns="" id="{C07872DE-014D-412D-9C1C-784AC26D4166}"/>
              </a:ext>
            </a:extLst>
          </p:cNvPr>
          <p:cNvSpPr/>
          <p:nvPr/>
        </p:nvSpPr>
        <p:spPr>
          <a:xfrm>
            <a:off x="6813866" y="1203767"/>
            <a:ext cx="1712863" cy="1541991"/>
          </a:xfrm>
          <a:prstGeom prst="rect">
            <a:avLst/>
          </a:prstGeom>
          <a:solidFill>
            <a:srgbClr val="65BBE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14" name="Прямоугольник 11">
            <a:extLst>
              <a:ext uri="{FF2B5EF4-FFF2-40B4-BE49-F238E27FC236}">
                <a16:creationId xmlns:a16="http://schemas.microsoft.com/office/drawing/2014/main" xmlns="" id="{656EFCE6-7335-4BDB-9399-8ACE14D07B18}"/>
              </a:ext>
            </a:extLst>
          </p:cNvPr>
          <p:cNvSpPr/>
          <p:nvPr/>
        </p:nvSpPr>
        <p:spPr>
          <a:xfrm>
            <a:off x="435104" y="1203767"/>
            <a:ext cx="1712863" cy="1541991"/>
          </a:xfrm>
          <a:prstGeom prst="rect">
            <a:avLst/>
          </a:prstGeom>
          <a:solidFill>
            <a:srgbClr val="001C4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16" name="Прямоугольник 13">
            <a:extLst>
              <a:ext uri="{FF2B5EF4-FFF2-40B4-BE49-F238E27FC236}">
                <a16:creationId xmlns:a16="http://schemas.microsoft.com/office/drawing/2014/main" xmlns="" id="{EEE8AD33-774C-4A79-8EA1-69DF96953614}"/>
              </a:ext>
            </a:extLst>
          </p:cNvPr>
          <p:cNvSpPr/>
          <p:nvPr/>
        </p:nvSpPr>
        <p:spPr>
          <a:xfrm>
            <a:off x="474811" y="1291410"/>
            <a:ext cx="3202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stelecom Basis Medium" panose="020B0503030604040103" pitchFamily="34" charset="0"/>
                <a:ea typeface="Chevin Pro Medium" charset="0"/>
                <a:cs typeface="Chevin Pro Medium" charset="0"/>
                <a:sym typeface="Helvetica Neue"/>
              </a:rPr>
              <a:t>1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stelecom Basis Medium" panose="020B05030306040401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19" name="Прямоугольник 17">
            <a:extLst>
              <a:ext uri="{FF2B5EF4-FFF2-40B4-BE49-F238E27FC236}">
                <a16:creationId xmlns:a16="http://schemas.microsoft.com/office/drawing/2014/main" xmlns="" id="{54BFDCDA-B448-4727-B7D2-0F8918B4FA09}"/>
              </a:ext>
            </a:extLst>
          </p:cNvPr>
          <p:cNvSpPr/>
          <p:nvPr/>
        </p:nvSpPr>
        <p:spPr>
          <a:xfrm>
            <a:off x="2585531" y="1291410"/>
            <a:ext cx="3202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stelecom Basis Medium" panose="020B0503030604040103" pitchFamily="34" charset="0"/>
                <a:ea typeface="Chevin Pro Medium" charset="0"/>
                <a:cs typeface="Chevin Pro Medium" charset="0"/>
                <a:sym typeface="Helvetica Neue"/>
              </a:rPr>
              <a:t>2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stelecom Basis Medium" panose="020B05030306040401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22" name="Прямоугольник 20">
            <a:extLst>
              <a:ext uri="{FF2B5EF4-FFF2-40B4-BE49-F238E27FC236}">
                <a16:creationId xmlns:a16="http://schemas.microsoft.com/office/drawing/2014/main" xmlns="" id="{C8AAE6E9-DC14-41C2-B040-2166C8C89CD9}"/>
              </a:ext>
            </a:extLst>
          </p:cNvPr>
          <p:cNvSpPr/>
          <p:nvPr/>
        </p:nvSpPr>
        <p:spPr>
          <a:xfrm>
            <a:off x="4743873" y="1291410"/>
            <a:ext cx="3202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stelecom Basis Medium" panose="020B0503030604040103" pitchFamily="34" charset="0"/>
                <a:ea typeface="Chevin Pro Medium" charset="0"/>
                <a:cs typeface="Chevin Pro Medium" charset="0"/>
                <a:sym typeface="Helvetica Neue"/>
              </a:rPr>
              <a:t>3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stelecom Basis Medium" panose="020B05030306040401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25" name="Прямоугольник 23">
            <a:extLst>
              <a:ext uri="{FF2B5EF4-FFF2-40B4-BE49-F238E27FC236}">
                <a16:creationId xmlns:a16="http://schemas.microsoft.com/office/drawing/2014/main" xmlns="" id="{A85D6D4B-E77B-4246-9BC0-C77A93BEE9CB}"/>
              </a:ext>
            </a:extLst>
          </p:cNvPr>
          <p:cNvSpPr/>
          <p:nvPr/>
        </p:nvSpPr>
        <p:spPr>
          <a:xfrm>
            <a:off x="6867641" y="1291410"/>
            <a:ext cx="3202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stelecom Basis Medium" panose="020B0503030604040103" pitchFamily="34" charset="0"/>
                <a:ea typeface="Chevin Pro Medium" charset="0"/>
                <a:cs typeface="Chevin Pro Medium" charset="0"/>
                <a:sym typeface="Helvetica Neue"/>
              </a:rPr>
              <a:t>4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stelecom Basis Medium" panose="020B05030306040401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26" name="Треугольник 2">
            <a:extLst>
              <a:ext uri="{FF2B5EF4-FFF2-40B4-BE49-F238E27FC236}">
                <a16:creationId xmlns:a16="http://schemas.microsoft.com/office/drawing/2014/main" xmlns="" id="{CDE19D12-D53A-4453-9052-0D4C4627E3C4}"/>
              </a:ext>
            </a:extLst>
          </p:cNvPr>
          <p:cNvSpPr/>
          <p:nvPr/>
        </p:nvSpPr>
        <p:spPr>
          <a:xfrm rot="5400000">
            <a:off x="2058032" y="1406863"/>
            <a:ext cx="359323" cy="191582"/>
          </a:xfrm>
          <a:prstGeom prst="triangle">
            <a:avLst/>
          </a:prstGeom>
          <a:solidFill>
            <a:srgbClr val="001C4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27" name="Треугольник 24">
            <a:extLst>
              <a:ext uri="{FF2B5EF4-FFF2-40B4-BE49-F238E27FC236}">
                <a16:creationId xmlns:a16="http://schemas.microsoft.com/office/drawing/2014/main" xmlns="" id="{D433C6B3-5DE0-40FB-B028-C61DFFEA39E5}"/>
              </a:ext>
            </a:extLst>
          </p:cNvPr>
          <p:cNvSpPr/>
          <p:nvPr/>
        </p:nvSpPr>
        <p:spPr>
          <a:xfrm rot="5400000">
            <a:off x="4167036" y="1406863"/>
            <a:ext cx="359323" cy="191582"/>
          </a:xfrm>
          <a:prstGeom prst="triangle">
            <a:avLst/>
          </a:prstGeom>
          <a:solidFill>
            <a:srgbClr val="273A6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28" name="Треугольник 25">
            <a:extLst>
              <a:ext uri="{FF2B5EF4-FFF2-40B4-BE49-F238E27FC236}">
                <a16:creationId xmlns:a16="http://schemas.microsoft.com/office/drawing/2014/main" xmlns="" id="{6E2E79B7-63FA-46C8-93B0-C10955A9B661}"/>
              </a:ext>
            </a:extLst>
          </p:cNvPr>
          <p:cNvSpPr/>
          <p:nvPr/>
        </p:nvSpPr>
        <p:spPr>
          <a:xfrm rot="5400000">
            <a:off x="6332412" y="1406863"/>
            <a:ext cx="359323" cy="191582"/>
          </a:xfrm>
          <a:prstGeom prst="triangle">
            <a:avLst/>
          </a:prstGeom>
          <a:solidFill>
            <a:srgbClr val="27539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51964B-5742-47D3-B28B-20D075FBF51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5104" y="2094838"/>
            <a:ext cx="1706848" cy="650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Небольшое описание опции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xmlns="" id="{27B9CF0C-D9F3-4CA5-942A-22B49094BDE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42165" y="2093930"/>
            <a:ext cx="1706848" cy="650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Небольшое описание опции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xmlns="" id="{8D7D0175-D3FD-4A0C-9B8B-39D4ADB1DB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08056" y="2093931"/>
            <a:ext cx="1706848" cy="650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Небольшое описание опции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xmlns="" id="{FF8873CF-9A96-481B-BAF2-7ABEC56BEB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16246" y="2006287"/>
            <a:ext cx="1706848" cy="650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Небольшое описание опции</a:t>
            </a:r>
          </a:p>
        </p:txBody>
      </p:sp>
      <p:sp>
        <p:nvSpPr>
          <p:cNvPr id="21" name="Заголовок 17">
            <a:extLst>
              <a:ext uri="{FF2B5EF4-FFF2-40B4-BE49-F238E27FC236}">
                <a16:creationId xmlns:a16="http://schemas.microsoft.com/office/drawing/2014/main" xmlns="" id="{A88E3F70-ACB9-E247-AF03-B61C7D623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4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2" y="4538219"/>
            <a:ext cx="1415954" cy="365167"/>
          </a:xfrm>
          <a:prstGeom prst="rect">
            <a:avLst/>
          </a:prstGeom>
        </p:spPr>
      </p:pic>
      <p:sp>
        <p:nvSpPr>
          <p:cNvPr id="34" name="TextBox 33"/>
          <p:cNvSpPr txBox="1"/>
          <p:nvPr userDrawn="1"/>
        </p:nvSpPr>
        <p:spPr>
          <a:xfrm>
            <a:off x="8369737" y="4689919"/>
            <a:ext cx="389850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mtClean="0">
                <a:latin typeface="Rostelecom Basis" panose="020B0604020202020204" charset="0"/>
              </a:rPr>
              <a:t>‹#›</a:t>
            </a:fld>
            <a:endParaRPr lang="ru-RU" dirty="0">
              <a:latin typeface="Rostelecom Basi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61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xmlns="" id="{A13CFA1C-BBDA-45A1-A943-B5790F30DE17}"/>
              </a:ext>
            </a:extLst>
          </p:cNvPr>
          <p:cNvSpPr>
            <a:spLocks noGrp="1"/>
          </p:cNvSpPr>
          <p:nvPr>
            <p:ph type="chart" sz="quarter" idx="19" hasCustomPrompt="1"/>
          </p:nvPr>
        </p:nvSpPr>
        <p:spPr>
          <a:xfrm>
            <a:off x="435104" y="1231976"/>
            <a:ext cx="8219997" cy="2923889"/>
          </a:xfrm>
          <a:prstGeom prst="rect">
            <a:avLst/>
          </a:prstGeom>
        </p:spPr>
        <p:txBody>
          <a:bodyPr anchor="b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latin typeface="Basis Grotesque Pro Medium" panose="02000603030000020004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Basis Grotesque Pro Medium" panose="02000603030000020004" pitchFamily="50" charset="0"/>
              </a:rPr>
              <a:t>Графики (</a:t>
            </a:r>
            <a:r>
              <a:rPr lang="en-US" sz="1000" dirty="0">
                <a:latin typeface="Basis Grotesque Pro Medium" panose="02000603030000020004" pitchFamily="50" charset="0"/>
              </a:rPr>
              <a:t>charts</a:t>
            </a:r>
            <a:r>
              <a:rPr lang="ru-RU" sz="1000" dirty="0">
                <a:latin typeface="Basis Grotesque Pro Medium" panose="02000603030000020004" pitchFamily="50" charset="0"/>
              </a:rPr>
              <a:t>)</a:t>
            </a:r>
            <a:endParaRPr lang="ru-RU" dirty="0"/>
          </a:p>
        </p:txBody>
      </p:sp>
      <p:sp>
        <p:nvSpPr>
          <p:cNvPr id="5" name="Заголовок 17">
            <a:extLst>
              <a:ext uri="{FF2B5EF4-FFF2-40B4-BE49-F238E27FC236}">
                <a16:creationId xmlns:a16="http://schemas.microsoft.com/office/drawing/2014/main" xmlns="" id="{5B4B8ACF-6B44-3B4E-B7C2-29DFE97085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4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2" y="4538219"/>
            <a:ext cx="1415954" cy="36516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369737" y="4689919"/>
            <a:ext cx="389850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mtClean="0">
                <a:latin typeface="Rostelecom Basis" panose="020B0604020202020204" charset="0"/>
              </a:rPr>
              <a:t>‹#›</a:t>
            </a:fld>
            <a:endParaRPr lang="ru-RU" dirty="0">
              <a:latin typeface="Rostelecom Basi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698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art Placeholder 2">
            <a:extLst>
              <a:ext uri="{FF2B5EF4-FFF2-40B4-BE49-F238E27FC236}">
                <a16:creationId xmlns:a16="http://schemas.microsoft.com/office/drawing/2014/main" xmlns="" id="{18E2B12D-0230-48F5-934D-AEA2BED9668F}"/>
              </a:ext>
            </a:extLst>
          </p:cNvPr>
          <p:cNvSpPr>
            <a:spLocks noGrp="1"/>
          </p:cNvSpPr>
          <p:nvPr>
            <p:ph type="chart" sz="quarter" idx="19" hasCustomPrompt="1"/>
          </p:nvPr>
        </p:nvSpPr>
        <p:spPr>
          <a:xfrm>
            <a:off x="4697936" y="985581"/>
            <a:ext cx="4112062" cy="3681928"/>
          </a:xfrm>
          <a:prstGeom prst="rect">
            <a:avLst/>
          </a:prstGeom>
        </p:spPr>
        <p:txBody>
          <a:bodyPr anchor="b" anchorCtr="1"/>
          <a:lstStyle>
            <a:lvl1pPr marL="0" indent="0" algn="ctr">
              <a:buNone/>
              <a:defRPr sz="1000">
                <a:latin typeface="Basis Grotesque Pro Medium" panose="02000603030000020004" pitchFamily="50" charset="0"/>
              </a:defRPr>
            </a:lvl1pPr>
          </a:lstStyle>
          <a:p>
            <a:r>
              <a:rPr lang="ru-RU" sz="1000" dirty="0">
                <a:latin typeface="Basis Grotesque Pro Medium" panose="02000603030000020004" pitchFamily="50" charset="0"/>
              </a:rPr>
              <a:t>Графики (</a:t>
            </a:r>
            <a:r>
              <a:rPr lang="en-US" sz="1000" dirty="0">
                <a:latin typeface="Basis Grotesque Pro Medium" panose="02000603030000020004" pitchFamily="50" charset="0"/>
              </a:rPr>
              <a:t>charts</a:t>
            </a:r>
            <a:r>
              <a:rPr lang="ru-RU" sz="1000" dirty="0">
                <a:latin typeface="Basis Grotesque Pro Medium" panose="02000603030000020004" pitchFamily="50" charset="0"/>
              </a:rPr>
              <a:t>)</a:t>
            </a:r>
            <a:endParaRPr lang="ru-R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ED6128D1-849B-1B46-B793-6EDE1EA6D4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5104" y="1865313"/>
            <a:ext cx="3708400" cy="1801347"/>
          </a:xfrm>
          <a:prstGeom prst="rect">
            <a:avLst/>
          </a:prstGeom>
        </p:spPr>
        <p:txBody>
          <a:bodyPr lIns="0" tIns="90000">
            <a:spAutoFit/>
          </a:bodyPr>
          <a:lstStyle>
            <a:lvl1pPr marL="0" indent="0">
              <a:lnSpc>
                <a:spcPct val="130000"/>
              </a:lnSpc>
              <a:buNone/>
              <a:defRPr sz="1400" b="0" i="0"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«Ростелеком-Солар», компания группы ПАО «Ростелеком» – национальный провайдер сервисов и технологий для защиты информационных активов, целевого мониторинга и управления информационной безопасностью</a:t>
            </a:r>
          </a:p>
        </p:txBody>
      </p:sp>
      <p:sp>
        <p:nvSpPr>
          <p:cNvPr id="8" name="Заголовок 17">
            <a:extLst>
              <a:ext uri="{FF2B5EF4-FFF2-40B4-BE49-F238E27FC236}">
                <a16:creationId xmlns:a16="http://schemas.microsoft.com/office/drawing/2014/main" xmlns="" id="{880BE3AF-AC26-E548-9A40-E1DA1B333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4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2" y="4538219"/>
            <a:ext cx="1415954" cy="365167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369737" y="4689919"/>
            <a:ext cx="389850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mtClean="0">
                <a:latin typeface="Rostelecom Basis" panose="020B0604020202020204" charset="0"/>
              </a:rPr>
              <a:t>‹#›</a:t>
            </a:fld>
            <a:endParaRPr lang="ru-RU" dirty="0">
              <a:latin typeface="Rostelecom Basi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142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>
            <a:extLst>
              <a:ext uri="{FF2B5EF4-FFF2-40B4-BE49-F238E27FC236}">
                <a16:creationId xmlns:a16="http://schemas.microsoft.com/office/drawing/2014/main" xmlns="" id="{A6A25AB8-8BA2-470C-932E-C31EBA09C974}"/>
              </a:ext>
            </a:extLst>
          </p:cNvPr>
          <p:cNvSpPr>
            <a:spLocks noGrp="1"/>
          </p:cNvSpPr>
          <p:nvPr>
            <p:ph type="tbl" sz="quarter" idx="19" hasCustomPrompt="1"/>
          </p:nvPr>
        </p:nvSpPr>
        <p:spPr>
          <a:xfrm>
            <a:off x="428368" y="1096168"/>
            <a:ext cx="8226734" cy="2951163"/>
          </a:xfrm>
          <a:prstGeom prst="rect">
            <a:avLst/>
          </a:prstGeom>
        </p:spPr>
        <p:txBody>
          <a:bodyPr anchor="b" anchorCtr="1"/>
          <a:lstStyle>
            <a:lvl1pPr marL="0" indent="0">
              <a:buNone/>
              <a:defRPr sz="1000">
                <a:latin typeface="Basis Grotesque Pro Medium" panose="02000603030000020004" pitchFamily="50" charset="0"/>
              </a:defRPr>
            </a:lvl1pPr>
          </a:lstStyle>
          <a:p>
            <a:r>
              <a:rPr lang="ru-RU" sz="1000" dirty="0">
                <a:latin typeface="Basis Grotesque Pro Medium" panose="02000603030000020004" pitchFamily="50" charset="0"/>
              </a:rPr>
              <a:t>таблица</a:t>
            </a:r>
            <a:endParaRPr lang="ru-RU" dirty="0"/>
          </a:p>
        </p:txBody>
      </p:sp>
      <p:sp>
        <p:nvSpPr>
          <p:cNvPr id="7" name="Заголовок 17">
            <a:extLst>
              <a:ext uri="{FF2B5EF4-FFF2-40B4-BE49-F238E27FC236}">
                <a16:creationId xmlns:a16="http://schemas.microsoft.com/office/drawing/2014/main" xmlns="" id="{BB7411CB-48D6-9748-B220-D4EF5B68AA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4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2" y="4538219"/>
            <a:ext cx="1415954" cy="36516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369737" y="4689919"/>
            <a:ext cx="389850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mtClean="0">
                <a:latin typeface="Rostelecom Basis" panose="020B0604020202020204" charset="0"/>
              </a:rPr>
              <a:t>‹#›</a:t>
            </a:fld>
            <a:endParaRPr lang="ru-RU" dirty="0">
              <a:latin typeface="Rostelecom Basi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187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78AFCCBC-A38D-E940-AE46-05C95C3F58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5104" y="1865313"/>
            <a:ext cx="3708400" cy="1801347"/>
          </a:xfrm>
          <a:prstGeom prst="rect">
            <a:avLst/>
          </a:prstGeom>
        </p:spPr>
        <p:txBody>
          <a:bodyPr lIns="0" tIns="90000">
            <a:spAutoFit/>
          </a:bodyPr>
          <a:lstStyle>
            <a:lvl1pPr marL="0" indent="0">
              <a:lnSpc>
                <a:spcPct val="130000"/>
              </a:lnSpc>
              <a:buNone/>
              <a:defRPr sz="1400" b="0" i="0"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«Ростелеком-Солар», компания группы ПАО «Ростелеком» – национальный провайдер сервисов и технологий для защиты информационных активов, целевого мониторинга и управления информационной безопасностью </a:t>
            </a:r>
          </a:p>
        </p:txBody>
      </p:sp>
      <p:sp>
        <p:nvSpPr>
          <p:cNvPr id="9" name="Заголовок 17">
            <a:extLst>
              <a:ext uri="{FF2B5EF4-FFF2-40B4-BE49-F238E27FC236}">
                <a16:creationId xmlns:a16="http://schemas.microsoft.com/office/drawing/2014/main" xmlns="" id="{63CCB78C-5CB4-0247-9E85-FCE7867065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4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2" name="Table Placeholder 2">
            <a:extLst>
              <a:ext uri="{FF2B5EF4-FFF2-40B4-BE49-F238E27FC236}">
                <a16:creationId xmlns:a16="http://schemas.microsoft.com/office/drawing/2014/main" xmlns="" id="{E82338DC-503D-834B-8219-13EADBD77F47}"/>
              </a:ext>
            </a:extLst>
          </p:cNvPr>
          <p:cNvSpPr>
            <a:spLocks noGrp="1"/>
          </p:cNvSpPr>
          <p:nvPr>
            <p:ph type="tbl" sz="quarter" idx="20" hasCustomPrompt="1"/>
          </p:nvPr>
        </p:nvSpPr>
        <p:spPr>
          <a:xfrm>
            <a:off x="4697936" y="1231900"/>
            <a:ext cx="3957166" cy="2951163"/>
          </a:xfrm>
          <a:prstGeom prst="rect">
            <a:avLst/>
          </a:prstGeom>
        </p:spPr>
        <p:txBody>
          <a:bodyPr anchor="b" anchorCtr="1"/>
          <a:lstStyle>
            <a:lvl1pPr marL="0" indent="0">
              <a:buNone/>
              <a:defRPr sz="1000">
                <a:latin typeface="Basis Grotesque Pro Medium" panose="02000603030000020004" pitchFamily="50" charset="0"/>
              </a:defRPr>
            </a:lvl1pPr>
          </a:lstStyle>
          <a:p>
            <a:r>
              <a:rPr lang="ru-RU" sz="1000" dirty="0">
                <a:latin typeface="Basis Grotesque Pro Medium" panose="02000603030000020004" pitchFamily="50" charset="0"/>
              </a:rPr>
              <a:t>таблица</a:t>
            </a:r>
            <a:endParaRPr lang="ru-R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369737" y="4689919"/>
            <a:ext cx="389850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mtClean="0">
                <a:latin typeface="Rostelecom Basis" panose="020B0604020202020204" charset="0"/>
              </a:rPr>
              <a:t>‹#›</a:t>
            </a:fld>
            <a:endParaRPr lang="ru-RU" dirty="0">
              <a:latin typeface="Rostelecom Basis" panose="020B060402020202020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2" y="4538219"/>
            <a:ext cx="1415954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95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3">
    <p:bg>
      <p:bgPr>
        <a:solidFill>
          <a:srgbClr val="77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7">
            <a:extLst>
              <a:ext uri="{FF2B5EF4-FFF2-40B4-BE49-F238E27FC236}">
                <a16:creationId xmlns:a16="http://schemas.microsoft.com/office/drawing/2014/main" xmlns="" id="{5DF24D8D-5C2A-42A5-9F06-F7DE93ECD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43" y="233097"/>
            <a:ext cx="8185873" cy="2246769"/>
          </a:xfrm>
          <a:prstGeom prst="rect">
            <a:avLst/>
          </a:prstGeom>
        </p:spPr>
        <p:txBody>
          <a:bodyPr lIns="0">
            <a:spAutoFit/>
          </a:bodyPr>
          <a:lstStyle>
            <a:lvl1pPr algn="l">
              <a:defRPr sz="70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Введите название презентации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84732EA3-7D9A-4AED-B22E-01D8EC899C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243" y="2507489"/>
            <a:ext cx="4371975" cy="53498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Введите подзаголовок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977" y="4538219"/>
            <a:ext cx="1421139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1902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4">
    <p:bg>
      <p:bgPr>
        <a:solidFill>
          <a:srgbClr val="001C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7">
            <a:extLst>
              <a:ext uri="{FF2B5EF4-FFF2-40B4-BE49-F238E27FC236}">
                <a16:creationId xmlns:a16="http://schemas.microsoft.com/office/drawing/2014/main" xmlns="" id="{CA8B788E-4662-C149-9FD0-5D07E6A005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43" y="233097"/>
            <a:ext cx="8185873" cy="2246769"/>
          </a:xfrm>
          <a:prstGeom prst="rect">
            <a:avLst/>
          </a:prstGeom>
        </p:spPr>
        <p:txBody>
          <a:bodyPr lIns="0">
            <a:spAutoFit/>
          </a:bodyPr>
          <a:lstStyle>
            <a:lvl1pPr algn="l">
              <a:defRPr sz="70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Введите название презентации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DF1785AB-A91E-9240-890A-FC4A26A5C5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243" y="2507489"/>
            <a:ext cx="4371975" cy="53498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Введите подзаголовок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977" y="4538219"/>
            <a:ext cx="1421139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0899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6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705" r:id="rId2"/>
    <p:sldLayoutId id="2147483819" r:id="rId3"/>
    <p:sldLayoutId id="2147483733" r:id="rId4"/>
    <p:sldLayoutId id="2147483732" r:id="rId5"/>
    <p:sldLayoutId id="2147483731" r:id="rId6"/>
    <p:sldLayoutId id="2147483800" r:id="rId7"/>
    <p:sldLayoutId id="2147483709" r:id="rId8"/>
    <p:sldLayoutId id="2147483736" r:id="rId9"/>
    <p:sldLayoutId id="2147483737" r:id="rId10"/>
    <p:sldLayoutId id="2147483776" r:id="rId11"/>
    <p:sldLayoutId id="2147483801" r:id="rId12"/>
    <p:sldLayoutId id="2147483738" r:id="rId13"/>
  </p:sldLayoutIdLst>
  <p:transition spd="med"/>
  <p:hf hdr="0" ftr="0" dt="0"/>
  <p:txStyles>
    <p:titleStyle>
      <a:lvl1pPr marL="0" marR="0" indent="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85725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17145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257175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34290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428625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51435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600075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68580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38125" marR="0" indent="-238125" algn="l" defTabSz="309563" eaLnBrk="1" latinLnBrk="0" hangingPunct="1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476250" marR="0" indent="-238125" algn="l" defTabSz="309563" eaLnBrk="1" latinLnBrk="0" hangingPunct="1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714375" marR="0" indent="-238125" algn="l" defTabSz="309563" eaLnBrk="1" latinLnBrk="0" hangingPunct="1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952500" marR="0" indent="-238125" algn="l" defTabSz="309563" eaLnBrk="1" latinLnBrk="0" hangingPunct="1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190625" marR="0" indent="-238125" algn="l" defTabSz="309563" eaLnBrk="1" latinLnBrk="0" hangingPunct="1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428750" marR="0" indent="-238125" algn="l" defTabSz="309563" eaLnBrk="1" latinLnBrk="0" hangingPunct="1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666875" marR="0" indent="-238125" algn="l" defTabSz="309563" eaLnBrk="1" latinLnBrk="0" hangingPunct="1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905000" marR="0" indent="-238125" algn="l" defTabSz="309563" eaLnBrk="1" latinLnBrk="0" hangingPunct="1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143125" marR="0" indent="-238125" algn="l" defTabSz="309563" eaLnBrk="1" latinLnBrk="0" hangingPunct="1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85725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17145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257175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34290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428625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51435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600075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68580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81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802" r:id="rId2"/>
    <p:sldLayoutId id="2147483803" r:id="rId3"/>
    <p:sldLayoutId id="2147483804" r:id="rId4"/>
    <p:sldLayoutId id="2147483805" r:id="rId5"/>
    <p:sldLayoutId id="2147483782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791" r:id="rId12"/>
    <p:sldLayoutId id="2147483811" r:id="rId13"/>
    <p:sldLayoutId id="2147483812" r:id="rId14"/>
    <p:sldLayoutId id="2147483813" r:id="rId15"/>
    <p:sldLayoutId id="2147483814" r:id="rId16"/>
    <p:sldLayoutId id="2147483783" r:id="rId17"/>
    <p:sldLayoutId id="2147483815" r:id="rId18"/>
    <p:sldLayoutId id="2147483816" r:id="rId19"/>
    <p:sldLayoutId id="2147483718" r:id="rId20"/>
  </p:sldLayoutIdLst>
  <p:hf hdr="0" ftr="0" dt="0"/>
  <p:txStyles>
    <p:titleStyle>
      <a:lvl1pPr algn="l" defTabSz="342900" rtl="0" eaLnBrk="1" latinLnBrk="0" hangingPunct="1">
        <a:lnSpc>
          <a:spcPct val="90000"/>
        </a:lnSpc>
        <a:spcBef>
          <a:spcPct val="0"/>
        </a:spcBef>
        <a:buNone/>
        <a:defRPr sz="16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5725" indent="-85725" algn="l" defTabSz="3429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2862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3pPr>
      <a:lvl4pPr marL="60007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94297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587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32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026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85" r:id="rId2"/>
    <p:sldLayoutId id="2147483790" r:id="rId3"/>
    <p:sldLayoutId id="2147483784" r:id="rId4"/>
    <p:sldLayoutId id="2147483741" r:id="rId5"/>
    <p:sldLayoutId id="2147483786" r:id="rId6"/>
    <p:sldLayoutId id="2147483787" r:id="rId7"/>
  </p:sldLayoutIdLst>
  <p:hf hdr="0" ftr="0" dt="0"/>
  <p:txStyles>
    <p:titleStyle>
      <a:lvl1pPr algn="l" defTabSz="342900" rtl="0" eaLnBrk="1" latinLnBrk="0" hangingPunct="1">
        <a:lnSpc>
          <a:spcPct val="90000"/>
        </a:lnSpc>
        <a:spcBef>
          <a:spcPct val="0"/>
        </a:spcBef>
        <a:buNone/>
        <a:defRPr sz="16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5725" indent="-85725" algn="l" defTabSz="3429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2862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3pPr>
      <a:lvl4pPr marL="60007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94297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587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32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96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744" r:id="rId2"/>
    <p:sldLayoutId id="2147483838" r:id="rId3"/>
    <p:sldLayoutId id="2147483829" r:id="rId4"/>
    <p:sldLayoutId id="2147483745" r:id="rId5"/>
    <p:sldLayoutId id="2147483830" r:id="rId6"/>
    <p:sldLayoutId id="2147483839" r:id="rId7"/>
    <p:sldLayoutId id="2147483747" r:id="rId8"/>
    <p:sldLayoutId id="2147483749" r:id="rId9"/>
    <p:sldLayoutId id="2147483750" r:id="rId10"/>
    <p:sldLayoutId id="2147483751" r:id="rId11"/>
    <p:sldLayoutId id="2147483753" r:id="rId12"/>
    <p:sldLayoutId id="2147483754" r:id="rId13"/>
    <p:sldLayoutId id="2147483755" r:id="rId14"/>
    <p:sldLayoutId id="2147483756" r:id="rId15"/>
    <p:sldLayoutId id="2147483758" r:id="rId16"/>
    <p:sldLayoutId id="2147483760" r:id="rId17"/>
    <p:sldLayoutId id="2147483761" r:id="rId18"/>
    <p:sldLayoutId id="2147483762" r:id="rId19"/>
    <p:sldLayoutId id="2147483832" r:id="rId20"/>
    <p:sldLayoutId id="2147483837" r:id="rId21"/>
    <p:sldLayoutId id="2147483842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169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41" r:id="rId2"/>
    <p:sldLayoutId id="2147483835" r:id="rId3"/>
    <p:sldLayoutId id="2147483765" r:id="rId4"/>
    <p:sldLayoutId id="2147483766" r:id="rId5"/>
    <p:sldLayoutId id="2147483767" r:id="rId6"/>
    <p:sldLayoutId id="2147483768" r:id="rId7"/>
    <p:sldLayoutId id="214748376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01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639" y="1877358"/>
            <a:ext cx="5874762" cy="1384995"/>
          </a:xfrm>
        </p:spPr>
        <p:txBody>
          <a:bodyPr/>
          <a:lstStyle/>
          <a:p>
            <a:r>
              <a:rPr lang="ru-RU" sz="2800" dirty="0"/>
              <a:t>Национальный провайдер сервисов и технологий </a:t>
            </a:r>
            <a:br>
              <a:rPr lang="ru-RU" sz="2800" dirty="0"/>
            </a:br>
            <a:r>
              <a:rPr lang="ru-RU" sz="2800" dirty="0"/>
              <a:t>кибербезопасности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494802" y="4839498"/>
            <a:ext cx="779828" cy="20005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marR="0" indent="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Rostelecom Basis Medium" panose="020B0503030604040103" pitchFamily="34" charset="0"/>
                <a:ea typeface="+mn-ea"/>
                <a:cs typeface="+mn-cs"/>
                <a:sym typeface="Helvetica Neue Medium"/>
              </a:defRPr>
            </a:lvl1pPr>
            <a:lvl2pPr marL="0" marR="0" indent="85725" algn="ctr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171450" algn="ctr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257175" algn="ctr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342900" algn="ctr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428625" algn="ctr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514350" algn="ctr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600075" algn="ctr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685800" algn="ctr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en-US" sz="700" dirty="0" smtClean="0">
                <a:solidFill>
                  <a:schemeClr val="bg2">
                    <a:lumMod val="25000"/>
                  </a:schemeClr>
                </a:solidFill>
              </a:rPr>
              <a:t>9.10.PR.RS.0</a:t>
            </a:r>
            <a:r>
              <a:rPr lang="ru-RU" sz="700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030267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3A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104" y="230066"/>
            <a:ext cx="8556496" cy="757130"/>
          </a:xfrm>
        </p:spPr>
        <p:txBody>
          <a:bodyPr/>
          <a:lstStyle/>
          <a:p>
            <a:r>
              <a:rPr lang="en-US" dirty="0"/>
              <a:t>Solar MSS. </a:t>
            </a:r>
            <a:r>
              <a:rPr lang="ru-RU" dirty="0" smtClean="0"/>
              <a:t>Сервис </a:t>
            </a:r>
            <a:r>
              <a:rPr lang="ru-RU" dirty="0"/>
              <a:t>шифрования каналов связи (ГОСТ VPN)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Защищает информацию при передаче по </a:t>
            </a:r>
            <a:r>
              <a:rPr lang="ru-RU" dirty="0">
                <a:solidFill>
                  <a:srgbClr val="FF4F12"/>
                </a:solidFill>
              </a:rPr>
              <a:t>открытым каналам связи</a:t>
            </a:r>
            <a:r>
              <a:rPr lang="ru-RU" dirty="0"/>
              <a:t>, обеспечивая </a:t>
            </a:r>
            <a:r>
              <a:rPr lang="ru-RU" dirty="0">
                <a:solidFill>
                  <a:srgbClr val="FF4F12"/>
                </a:solidFill>
              </a:rPr>
              <a:t>конфиденциальность и целостность данных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>
          <a:xfrm>
            <a:off x="434975" y="1741805"/>
            <a:ext cx="3946525" cy="2567305"/>
          </a:xfrm>
        </p:spPr>
        <p:txBody>
          <a:bodyPr/>
          <a:lstStyle/>
          <a:p>
            <a:r>
              <a:rPr lang="ru-RU" dirty="0"/>
              <a:t>Защита каналов уровня L2/L3 модели OSI</a:t>
            </a:r>
          </a:p>
          <a:p>
            <a:r>
              <a:rPr lang="ru-RU" dirty="0"/>
              <a:t>Модернизация по запросу</a:t>
            </a:r>
          </a:p>
          <a:p>
            <a:r>
              <a:rPr lang="ru-RU" dirty="0"/>
              <a:t>Быстрое развертывание</a:t>
            </a:r>
          </a:p>
          <a:p>
            <a:r>
              <a:rPr lang="ru-RU" dirty="0"/>
              <a:t>Сертификаты ФСБ России и ФСТЭК России</a:t>
            </a:r>
          </a:p>
          <a:p>
            <a:r>
              <a:rPr lang="ru-RU" dirty="0"/>
              <a:t>Класс криптозащиты – </a:t>
            </a:r>
            <a:r>
              <a:rPr lang="ru-RU" dirty="0">
                <a:solidFill>
                  <a:srgbClr val="FF4F12"/>
                </a:solidFill>
              </a:rPr>
              <a:t>КСЗ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>
          <a:xfrm>
            <a:off x="4706938" y="1741805"/>
            <a:ext cx="3948112" cy="2567305"/>
          </a:xfrm>
        </p:spPr>
        <p:txBody>
          <a:bodyPr/>
          <a:lstStyle/>
          <a:p>
            <a:r>
              <a:rPr lang="ru-RU" dirty="0"/>
              <a:t>Снижение затрат на владение системой криптозащиты</a:t>
            </a:r>
          </a:p>
          <a:p>
            <a:r>
              <a:rPr lang="ru-RU" dirty="0" smtClean="0"/>
              <a:t>Выполнение </a:t>
            </a:r>
            <a:r>
              <a:rPr lang="ru-RU" dirty="0"/>
              <a:t>требований законодательства и регуляторов РФ</a:t>
            </a:r>
          </a:p>
          <a:p>
            <a:r>
              <a:rPr lang="ru-RU" dirty="0"/>
              <a:t>Применение актуальных настроек VPN</a:t>
            </a:r>
          </a:p>
          <a:p>
            <a:r>
              <a:rPr lang="ru-RU" dirty="0"/>
              <a:t>Предотвращение утечек данных</a:t>
            </a:r>
          </a:p>
          <a:p>
            <a:r>
              <a:rPr lang="ru-RU" dirty="0"/>
              <a:t>Мониторинг работоспособности с соблюдением SLA</a:t>
            </a:r>
          </a:p>
          <a:p>
            <a:endParaRPr lang="ru-RU" dirty="0"/>
          </a:p>
        </p:txBody>
      </p:sp>
      <p:sp>
        <p:nvSpPr>
          <p:cNvPr id="4" name="Текст 1"/>
          <p:cNvSpPr txBox="1">
            <a:spLocks/>
          </p:cNvSpPr>
          <p:nvPr/>
        </p:nvSpPr>
        <p:spPr>
          <a:xfrm>
            <a:off x="435103" y="1353811"/>
            <a:ext cx="3270309" cy="3550920"/>
          </a:xfrm>
          <a:prstGeom prst="rect">
            <a:avLst/>
          </a:prstGeom>
        </p:spPr>
        <p:txBody>
          <a:bodyPr wrap="square" lIns="0" tIns="90000" anchor="t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8218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45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sis Grotesque Pro Medium" panose="02000603030000020004" pitchFamily="50" charset="0"/>
              <a:buChar char="−"/>
              <a:defRPr lang="en-US" sz="1000" kern="1200" baseline="0" dirty="0" smtClean="0">
                <a:solidFill>
                  <a:schemeClr val="tx1"/>
                </a:solidFill>
                <a:latin typeface="Rostelecom Basis" panose="020B06040202020202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B978154-7453-43E0-8CEA-B928646F0785}"/>
              </a:ext>
            </a:extLst>
          </p:cNvPr>
          <p:cNvSpPr/>
          <p:nvPr/>
        </p:nvSpPr>
        <p:spPr>
          <a:xfrm>
            <a:off x="433603" y="1506133"/>
            <a:ext cx="1536167" cy="234960"/>
          </a:xfrm>
          <a:prstGeom prst="rect">
            <a:avLst/>
          </a:prstGeom>
          <a:solidFill>
            <a:srgbClr val="FF4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Rostelecom Basis" panose="020B0604020202020204" charset="0"/>
              </a:rPr>
              <a:t>Решаемые задачи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D6130E4C-2F53-45D9-85F1-D2BDA9B4059C}"/>
              </a:ext>
            </a:extLst>
          </p:cNvPr>
          <p:cNvSpPr/>
          <p:nvPr/>
        </p:nvSpPr>
        <p:spPr>
          <a:xfrm>
            <a:off x="4706938" y="1506133"/>
            <a:ext cx="2061209" cy="23496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FF4F12"/>
                </a:solidFill>
                <a:latin typeface="Rostelecom Basis" panose="020B0604020202020204" charset="0"/>
              </a:rPr>
              <a:t>Ключевые преимущества</a:t>
            </a:r>
          </a:p>
        </p:txBody>
      </p:sp>
    </p:spTree>
    <p:extLst>
      <p:ext uri="{BB962C8B-B14F-4D97-AF65-F5344CB8AC3E}">
        <p14:creationId xmlns:p14="http://schemas.microsoft.com/office/powerpoint/2010/main" val="330743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MSS. </a:t>
            </a:r>
            <a:r>
              <a:rPr lang="ru-RU" dirty="0" smtClean="0"/>
              <a:t>Сервис </a:t>
            </a:r>
            <a:r>
              <a:rPr lang="ru-RU" dirty="0"/>
              <a:t>управления навыками ИБ (SA)</a:t>
            </a:r>
          </a:p>
        </p:txBody>
      </p:sp>
      <p:sp>
        <p:nvSpPr>
          <p:cNvPr id="4" name="Текст 1"/>
          <p:cNvSpPr txBox="1">
            <a:spLocks/>
          </p:cNvSpPr>
          <p:nvPr/>
        </p:nvSpPr>
        <p:spPr>
          <a:xfrm>
            <a:off x="435103" y="1767839"/>
            <a:ext cx="3270309" cy="3136891"/>
          </a:xfrm>
          <a:prstGeom prst="rect">
            <a:avLst/>
          </a:prstGeom>
        </p:spPr>
        <p:txBody>
          <a:bodyPr wrap="square" lIns="0" tIns="90000" anchor="t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8218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45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sis Grotesque Pro Medium" panose="02000603030000020004" pitchFamily="50" charset="0"/>
              <a:buChar char="−"/>
              <a:defRPr lang="en-US" sz="1000" kern="1200" baseline="0" dirty="0" smtClean="0">
                <a:solidFill>
                  <a:schemeClr val="tx1"/>
                </a:solidFill>
                <a:latin typeface="Rostelecom Basis" panose="020B06040202020202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4F1C"/>
              </a:buClr>
            </a:pPr>
            <a:r>
              <a:rPr lang="ru-RU" dirty="0"/>
              <a:t>Повышение осведомленности об угрозах</a:t>
            </a:r>
          </a:p>
          <a:p>
            <a:pPr>
              <a:buClr>
                <a:srgbClr val="FF4F1C"/>
              </a:buClr>
            </a:pPr>
            <a:r>
              <a:rPr lang="ru-RU" dirty="0"/>
              <a:t>Снижение вероятности утечек информации</a:t>
            </a:r>
          </a:p>
          <a:p>
            <a:pPr>
              <a:buClr>
                <a:srgbClr val="FF4F1C"/>
              </a:buClr>
            </a:pPr>
            <a:r>
              <a:rPr lang="ru-RU" dirty="0"/>
              <a:t>Обучение персонала практическим навыкам информационной безопасности</a:t>
            </a:r>
          </a:p>
          <a:p>
            <a:pPr>
              <a:buClr>
                <a:srgbClr val="FF4F1C"/>
              </a:buClr>
            </a:pPr>
            <a:r>
              <a:rPr lang="ru-RU" dirty="0"/>
              <a:t>Устранение уязвимостей на рабочих местах сотрудников</a:t>
            </a:r>
          </a:p>
        </p:txBody>
      </p:sp>
      <p:sp>
        <p:nvSpPr>
          <p:cNvPr id="5" name="Текст 1"/>
          <p:cNvSpPr txBox="1">
            <a:spLocks/>
          </p:cNvSpPr>
          <p:nvPr/>
        </p:nvSpPr>
        <p:spPr>
          <a:xfrm>
            <a:off x="4710068" y="1767839"/>
            <a:ext cx="3526118" cy="3136891"/>
          </a:xfrm>
          <a:prstGeom prst="rect">
            <a:avLst/>
          </a:prstGeom>
        </p:spPr>
        <p:txBody>
          <a:bodyPr wrap="square" lIns="0" tIns="90000" anchor="t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8218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45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sis Grotesque Pro Medium" panose="02000603030000020004" pitchFamily="50" charset="0"/>
              <a:buChar char="−"/>
              <a:defRPr lang="en-US" sz="1000" kern="1200" baseline="0" dirty="0" smtClean="0">
                <a:solidFill>
                  <a:schemeClr val="tx1"/>
                </a:solidFill>
                <a:latin typeface="Rostelecom Basis" panose="020B06040202020202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73A64"/>
              </a:buClr>
            </a:pPr>
            <a:r>
              <a:rPr lang="ru-RU" dirty="0"/>
              <a:t>Адаптивная модель использования</a:t>
            </a:r>
          </a:p>
          <a:p>
            <a:pPr>
              <a:buClr>
                <a:srgbClr val="273A64"/>
              </a:buClr>
            </a:pPr>
            <a:r>
              <a:rPr lang="ru-RU" dirty="0"/>
              <a:t>Реалистичные сценарии атак, разработанные под конкретного заказчика</a:t>
            </a:r>
          </a:p>
          <a:p>
            <a:pPr>
              <a:buClr>
                <a:srgbClr val="273A64"/>
              </a:buClr>
            </a:pPr>
            <a:r>
              <a:rPr lang="ru-RU" dirty="0"/>
              <a:t>Конструктор шаблонов атак и личный кабинет для управления эмуляцией атак</a:t>
            </a:r>
          </a:p>
          <a:p>
            <a:pPr>
              <a:buClr>
                <a:srgbClr val="273A64"/>
              </a:buClr>
            </a:pPr>
            <a:r>
              <a:rPr lang="ru-RU" dirty="0"/>
              <a:t>Доступность для небольших и средних компаний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sz="quarter" idx="20"/>
          </p:nvPr>
        </p:nvSpPr>
        <p:spPr>
          <a:xfrm>
            <a:off x="435103" y="648602"/>
            <a:ext cx="8463861" cy="558651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/>
              <a:t>Имитируя фишинговые атаки, сервис </a:t>
            </a:r>
            <a:r>
              <a:rPr lang="ru-RU" sz="1400" dirty="0">
                <a:solidFill>
                  <a:srgbClr val="FF4F1C"/>
                </a:solidFill>
              </a:rPr>
              <a:t>выявляет сотрудников</a:t>
            </a:r>
            <a:r>
              <a:rPr lang="ru-RU" sz="1400" dirty="0">
                <a:solidFill>
                  <a:srgbClr val="FF8218"/>
                </a:solidFill>
              </a:rPr>
              <a:t> </a:t>
            </a:r>
            <a:r>
              <a:rPr lang="ru-RU" sz="1400" dirty="0"/>
              <a:t>с недостаточным уровнем знаний и предоставляет необходимые курсы </a:t>
            </a:r>
            <a:r>
              <a:rPr lang="ru-RU" sz="1400" dirty="0">
                <a:solidFill>
                  <a:srgbClr val="FF4F1C"/>
                </a:solidFill>
              </a:rPr>
              <a:t>для повышения квалификации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8D74D42-4944-4BC6-B407-3B81176ED26B}"/>
              </a:ext>
            </a:extLst>
          </p:cNvPr>
          <p:cNvSpPr/>
          <p:nvPr/>
        </p:nvSpPr>
        <p:spPr>
          <a:xfrm>
            <a:off x="4706938" y="1506133"/>
            <a:ext cx="2061209" cy="234960"/>
          </a:xfrm>
          <a:prstGeom prst="rect">
            <a:avLst/>
          </a:prstGeom>
          <a:solidFill>
            <a:srgbClr val="273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Rostelecom Basis" panose="020B0604020202020204" charset="0"/>
              </a:rPr>
              <a:t>Ключевые преимущества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29E6B17-7EC4-4B63-B295-548990C2CE99}"/>
              </a:ext>
            </a:extLst>
          </p:cNvPr>
          <p:cNvSpPr/>
          <p:nvPr/>
        </p:nvSpPr>
        <p:spPr>
          <a:xfrm>
            <a:off x="433603" y="1506133"/>
            <a:ext cx="1536167" cy="234960"/>
          </a:xfrm>
          <a:prstGeom prst="rect">
            <a:avLst/>
          </a:prstGeom>
          <a:solidFill>
            <a:srgbClr val="FF4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Rostelecom Basis" panose="020B0604020202020204" charset="0"/>
              </a:rPr>
              <a:t>Решаемые задачи</a:t>
            </a:r>
          </a:p>
        </p:txBody>
      </p:sp>
    </p:spTree>
    <p:extLst>
      <p:ext uri="{BB962C8B-B14F-4D97-AF65-F5344CB8AC3E}">
        <p14:creationId xmlns:p14="http://schemas.microsoft.com/office/powerpoint/2010/main" val="383073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104" y="230066"/>
            <a:ext cx="8219998" cy="433965"/>
          </a:xfrm>
        </p:spPr>
        <p:txBody>
          <a:bodyPr/>
          <a:lstStyle/>
          <a:p>
            <a:r>
              <a:rPr lang="en-US" dirty="0"/>
              <a:t>Solar MSS. </a:t>
            </a:r>
            <a:r>
              <a:rPr lang="ru-RU" dirty="0" smtClean="0"/>
              <a:t>Сервис </a:t>
            </a:r>
            <a:r>
              <a:rPr lang="ru-RU" dirty="0"/>
              <a:t>контроля уязвимостей (</a:t>
            </a:r>
            <a:r>
              <a:rPr lang="en-US" dirty="0"/>
              <a:t>VM</a:t>
            </a:r>
            <a:r>
              <a:rPr lang="ru-RU" dirty="0"/>
              <a:t>)</a:t>
            </a:r>
          </a:p>
        </p:txBody>
      </p:sp>
      <p:sp>
        <p:nvSpPr>
          <p:cNvPr id="4" name="Текст 1"/>
          <p:cNvSpPr txBox="1">
            <a:spLocks/>
          </p:cNvSpPr>
          <p:nvPr/>
        </p:nvSpPr>
        <p:spPr>
          <a:xfrm>
            <a:off x="435103" y="1767839"/>
            <a:ext cx="3270309" cy="3136891"/>
          </a:xfrm>
          <a:prstGeom prst="rect">
            <a:avLst/>
          </a:prstGeom>
        </p:spPr>
        <p:txBody>
          <a:bodyPr wrap="square" lIns="0" tIns="90000" anchor="t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8218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45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sis Grotesque Pro Medium" panose="02000603030000020004" pitchFamily="50" charset="0"/>
              <a:buChar char="−"/>
              <a:defRPr lang="en-US" sz="1000" kern="1200" baseline="0" dirty="0" smtClean="0">
                <a:solidFill>
                  <a:schemeClr val="tx1"/>
                </a:solidFill>
                <a:latin typeface="Rostelecom Basis" panose="020B06040202020202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4F1C"/>
              </a:buClr>
            </a:pPr>
            <a:r>
              <a:rPr lang="ru-RU" dirty="0"/>
              <a:t>Постоянный мониторинг внешнего периметра организации для защиты от киберугроз</a:t>
            </a:r>
          </a:p>
          <a:p>
            <a:pPr>
              <a:buClr>
                <a:srgbClr val="FF4F1C"/>
              </a:buClr>
            </a:pPr>
            <a:r>
              <a:rPr lang="ru-RU" dirty="0"/>
              <a:t>Контроль уровня защищенности удаленных сотрудников </a:t>
            </a:r>
          </a:p>
          <a:p>
            <a:pPr>
              <a:buClr>
                <a:srgbClr val="FF4F1C"/>
              </a:buClr>
            </a:pPr>
            <a:r>
              <a:rPr lang="ru-RU" dirty="0"/>
              <a:t>Контроль соблюдения внутренних политик и требований регуляторов</a:t>
            </a:r>
          </a:p>
          <a:p>
            <a:pPr>
              <a:buClr>
                <a:srgbClr val="FF4F1C"/>
              </a:buClr>
            </a:pPr>
            <a:r>
              <a:rPr lang="ru-RU" dirty="0"/>
              <a:t>Точная информация об уровне защищенности периметра в любой момент</a:t>
            </a:r>
          </a:p>
        </p:txBody>
      </p:sp>
      <p:sp>
        <p:nvSpPr>
          <p:cNvPr id="5" name="Текст 1"/>
          <p:cNvSpPr txBox="1">
            <a:spLocks/>
          </p:cNvSpPr>
          <p:nvPr/>
        </p:nvSpPr>
        <p:spPr>
          <a:xfrm>
            <a:off x="4706938" y="1767839"/>
            <a:ext cx="3526118" cy="3136891"/>
          </a:xfrm>
          <a:prstGeom prst="rect">
            <a:avLst/>
          </a:prstGeom>
        </p:spPr>
        <p:txBody>
          <a:bodyPr wrap="square" lIns="0" tIns="90000" anchor="t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8218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45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sis Grotesque Pro Medium" panose="02000603030000020004" pitchFamily="50" charset="0"/>
              <a:buChar char="−"/>
              <a:defRPr lang="en-US" sz="1000" kern="1200" baseline="0" dirty="0" smtClean="0">
                <a:solidFill>
                  <a:schemeClr val="tx1"/>
                </a:solidFill>
                <a:latin typeface="Rostelecom Basis" panose="020B06040202020202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73A64"/>
              </a:buClr>
            </a:pPr>
            <a:r>
              <a:rPr lang="ru-RU" dirty="0"/>
              <a:t>Размещение облака </a:t>
            </a:r>
            <a:r>
              <a:rPr lang="ru-RU" dirty="0">
                <a:solidFill>
                  <a:srgbClr val="FF4F12"/>
                </a:solidFill>
              </a:rPr>
              <a:t>на территории России</a:t>
            </a:r>
          </a:p>
          <a:p>
            <a:pPr>
              <a:buClr>
                <a:srgbClr val="273A64"/>
              </a:buClr>
            </a:pPr>
            <a:r>
              <a:rPr lang="ru-RU" dirty="0"/>
              <a:t>Вся информация об уровне защищенности – в одном месте</a:t>
            </a:r>
          </a:p>
          <a:p>
            <a:pPr>
              <a:buClr>
                <a:srgbClr val="273A64"/>
              </a:buClr>
            </a:pPr>
            <a:r>
              <a:rPr lang="ru-RU" dirty="0"/>
              <a:t>Настраиваемые панели отчетности</a:t>
            </a:r>
          </a:p>
          <a:p>
            <a:pPr>
              <a:buClr>
                <a:srgbClr val="273A64"/>
              </a:buClr>
            </a:pPr>
            <a:r>
              <a:rPr lang="ru-RU" dirty="0"/>
              <a:t>Возможность интеграции с другими системами компании </a:t>
            </a:r>
          </a:p>
          <a:p>
            <a:pPr>
              <a:buClr>
                <a:srgbClr val="273A64"/>
              </a:buClr>
            </a:pPr>
            <a:r>
              <a:rPr lang="ru-RU" dirty="0"/>
              <a:t>Гибкость в выборе необходимых компонентов</a:t>
            </a:r>
          </a:p>
          <a:p>
            <a:pPr>
              <a:buClr>
                <a:srgbClr val="273A64"/>
              </a:buClr>
            </a:pPr>
            <a:r>
              <a:rPr lang="ru-RU" dirty="0"/>
              <a:t>Снижение затрат на ИБ-персонал и оборудование за счет сервисной модели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sz="quarter" idx="20"/>
          </p:nvPr>
        </p:nvSpPr>
        <p:spPr>
          <a:xfrm>
            <a:off x="435103" y="708562"/>
            <a:ext cx="8463861" cy="558651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/>
              <a:t>Сервис на </a:t>
            </a:r>
            <a:r>
              <a:rPr lang="ru-RU" sz="1400" dirty="0">
                <a:solidFill>
                  <a:srgbClr val="FF4F12"/>
                </a:solidFill>
              </a:rPr>
              <a:t>базе </a:t>
            </a:r>
            <a:r>
              <a:rPr lang="en-US" sz="1400" dirty="0">
                <a:solidFill>
                  <a:srgbClr val="FF4F12"/>
                </a:solidFill>
              </a:rPr>
              <a:t>Qualys </a:t>
            </a:r>
            <a:r>
              <a:rPr lang="ru-RU" sz="1400" dirty="0"/>
              <a:t>упрощает управление уязвимостями, проверяет соблюдение политик в компании и обеспечивает </a:t>
            </a:r>
            <a:r>
              <a:rPr lang="ru-RU" sz="1400" dirty="0">
                <a:solidFill>
                  <a:srgbClr val="FF4F1C"/>
                </a:solidFill>
              </a:rPr>
              <a:t>постоянный мониторинг </a:t>
            </a:r>
            <a:r>
              <a:rPr lang="ru-RU" sz="1400" dirty="0"/>
              <a:t>информационной безопасности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D2118A5-3211-4597-AF64-C3F3C09B3897}"/>
              </a:ext>
            </a:extLst>
          </p:cNvPr>
          <p:cNvSpPr/>
          <p:nvPr/>
        </p:nvSpPr>
        <p:spPr>
          <a:xfrm>
            <a:off x="4706938" y="1506133"/>
            <a:ext cx="2061209" cy="234960"/>
          </a:xfrm>
          <a:prstGeom prst="rect">
            <a:avLst/>
          </a:prstGeom>
          <a:solidFill>
            <a:srgbClr val="273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Rostelecom Basis" panose="020B0604020202020204" charset="0"/>
              </a:rPr>
              <a:t>Ключевые преимущества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FB61370C-6DB5-46DF-917D-BC9B1298A11C}"/>
              </a:ext>
            </a:extLst>
          </p:cNvPr>
          <p:cNvSpPr/>
          <p:nvPr/>
        </p:nvSpPr>
        <p:spPr>
          <a:xfrm>
            <a:off x="433603" y="1506133"/>
            <a:ext cx="1536167" cy="234960"/>
          </a:xfrm>
          <a:prstGeom prst="rect">
            <a:avLst/>
          </a:prstGeom>
          <a:solidFill>
            <a:srgbClr val="FF4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Rostelecom Basis" panose="020B0604020202020204" charset="0"/>
              </a:rPr>
              <a:t>Решаемые задачи</a:t>
            </a:r>
          </a:p>
        </p:txBody>
      </p:sp>
    </p:spTree>
    <p:extLst>
      <p:ext uri="{BB962C8B-B14F-4D97-AF65-F5344CB8AC3E}">
        <p14:creationId xmlns:p14="http://schemas.microsoft.com/office/powerpoint/2010/main" val="416401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JSOC</a:t>
            </a:r>
            <a:r>
              <a:rPr lang="ru-RU" dirty="0"/>
              <a:t> —</a:t>
            </a:r>
            <a:r>
              <a:rPr lang="en-US" dirty="0"/>
              <a:t> </a:t>
            </a:r>
            <a:r>
              <a:rPr lang="ru-RU" dirty="0"/>
              <a:t>мониторинг и управление ИБ</a:t>
            </a:r>
          </a:p>
        </p:txBody>
      </p:sp>
      <p:sp>
        <p:nvSpPr>
          <p:cNvPr id="4" name="Текст 1"/>
          <p:cNvSpPr txBox="1">
            <a:spLocks/>
          </p:cNvSpPr>
          <p:nvPr/>
        </p:nvSpPr>
        <p:spPr>
          <a:xfrm>
            <a:off x="435103" y="1746241"/>
            <a:ext cx="3270309" cy="3183899"/>
          </a:xfrm>
          <a:prstGeom prst="rect">
            <a:avLst/>
          </a:prstGeom>
        </p:spPr>
        <p:txBody>
          <a:bodyPr wrap="square" lIns="0" tIns="90000" anchor="t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8218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45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sis Grotesque Pro Medium" panose="02000603030000020004" pitchFamily="50" charset="0"/>
              <a:buChar char="−"/>
              <a:defRPr lang="en-US" sz="1000" kern="1200" baseline="0" dirty="0" smtClean="0">
                <a:solidFill>
                  <a:schemeClr val="tx1"/>
                </a:solidFill>
                <a:latin typeface="Rostelecom Basis" panose="020B06040202020202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4F1C"/>
              </a:buClr>
            </a:pPr>
            <a:r>
              <a:rPr lang="ru-RU" dirty="0"/>
              <a:t>Проверка устойчивости организации к кибератакам</a:t>
            </a:r>
          </a:p>
          <a:p>
            <a:pPr>
              <a:buClr>
                <a:srgbClr val="FF4F1C"/>
              </a:buClr>
            </a:pPr>
            <a:r>
              <a:rPr lang="ru-RU" dirty="0"/>
              <a:t>Противодействие кибератакам и устранение причин возникновения инцидентов</a:t>
            </a:r>
          </a:p>
          <a:p>
            <a:pPr>
              <a:buClr>
                <a:srgbClr val="FF4F1C"/>
              </a:buClr>
            </a:pPr>
            <a:r>
              <a:rPr lang="ru-RU" dirty="0"/>
              <a:t>Построение систем ИБ-аналитики для поддержки принятия решений</a:t>
            </a:r>
          </a:p>
          <a:p>
            <a:pPr>
              <a:buClr>
                <a:srgbClr val="FF4F1C"/>
              </a:buClr>
            </a:pPr>
            <a:r>
              <a:rPr lang="ru-RU" dirty="0"/>
              <a:t>Создание корпоративных SOC</a:t>
            </a:r>
          </a:p>
          <a:p>
            <a:pPr>
              <a:buClr>
                <a:srgbClr val="FF4F1C"/>
              </a:buClr>
            </a:pPr>
            <a:r>
              <a:rPr lang="ru-RU" dirty="0"/>
              <a:t>Создание корпоративных или ведомственных центров ГосСОПКА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sz="quarter" idx="20"/>
          </p:nvPr>
        </p:nvSpPr>
        <p:spPr>
          <a:xfrm>
            <a:off x="435103" y="648602"/>
            <a:ext cx="8463861" cy="558651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/>
              <a:t>Первый в России коммерческий центр мониторинга и реагирования на инциденты ИБ, предоставляющий сервисы по защите от внешних и внутренних киберугроз по модели MDR</a:t>
            </a:r>
          </a:p>
        </p:txBody>
      </p:sp>
      <p:sp>
        <p:nvSpPr>
          <p:cNvPr id="5" name="Текст 1"/>
          <p:cNvSpPr txBox="1">
            <a:spLocks/>
          </p:cNvSpPr>
          <p:nvPr/>
        </p:nvSpPr>
        <p:spPr>
          <a:xfrm>
            <a:off x="4706938" y="1746241"/>
            <a:ext cx="3526118" cy="3183899"/>
          </a:xfrm>
          <a:prstGeom prst="rect">
            <a:avLst/>
          </a:prstGeom>
        </p:spPr>
        <p:txBody>
          <a:bodyPr wrap="square" lIns="0" tIns="90000" anchor="t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8218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45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sis Grotesque Pro Medium" panose="02000603030000020004" pitchFamily="50" charset="0"/>
              <a:buChar char="−"/>
              <a:defRPr lang="en-US" sz="1000" kern="1200" baseline="0" dirty="0" smtClean="0">
                <a:solidFill>
                  <a:schemeClr val="tx1"/>
                </a:solidFill>
                <a:latin typeface="Rostelecom Basis" panose="020B06040202020202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73A64"/>
              </a:buClr>
            </a:pPr>
            <a:r>
              <a:rPr lang="ru-RU" dirty="0"/>
              <a:t>Самая опытная команда на рынке</a:t>
            </a:r>
          </a:p>
          <a:p>
            <a:pPr>
              <a:buClr>
                <a:srgbClr val="273A64"/>
              </a:buClr>
            </a:pPr>
            <a:r>
              <a:rPr lang="ru-RU" dirty="0"/>
              <a:t>Крупнейший коммерческий SOC страны</a:t>
            </a:r>
          </a:p>
          <a:p>
            <a:pPr>
              <a:buClr>
                <a:srgbClr val="273A64"/>
              </a:buClr>
            </a:pPr>
            <a:r>
              <a:rPr lang="ru-RU" dirty="0"/>
              <a:t>Филиалы в Москве, Нижнем Новгороде, Самаре и Хабаровске</a:t>
            </a:r>
          </a:p>
          <a:p>
            <a:pPr>
              <a:buClr>
                <a:srgbClr val="273A64"/>
              </a:buClr>
            </a:pPr>
            <a:r>
              <a:rPr lang="ru-RU" dirty="0"/>
              <a:t>Круглосуточный мониторинг и реагирование</a:t>
            </a:r>
          </a:p>
          <a:p>
            <a:pPr>
              <a:buClr>
                <a:srgbClr val="273A64"/>
              </a:buClr>
            </a:pPr>
            <a:r>
              <a:rPr lang="ru-RU" dirty="0"/>
              <a:t>Работа во всех часовых поясах страны</a:t>
            </a:r>
          </a:p>
          <a:p>
            <a:pPr>
              <a:buClr>
                <a:srgbClr val="273A64"/>
              </a:buClr>
            </a:pPr>
            <a:r>
              <a:rPr lang="ru-RU" dirty="0"/>
              <a:t>Сотрудничество с </a:t>
            </a:r>
            <a:r>
              <a:rPr lang="ru-RU" dirty="0" err="1"/>
              <a:t>ФинЦЕРТ</a:t>
            </a:r>
            <a:r>
              <a:rPr lang="ru-RU" dirty="0"/>
              <a:t> Банка России и НКЦКИ ФСБ России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E775262E-8874-4D26-B6FD-B4A250BC66B6}"/>
              </a:ext>
            </a:extLst>
          </p:cNvPr>
          <p:cNvSpPr/>
          <p:nvPr/>
        </p:nvSpPr>
        <p:spPr>
          <a:xfrm>
            <a:off x="4706938" y="1506133"/>
            <a:ext cx="2061209" cy="234960"/>
          </a:xfrm>
          <a:prstGeom prst="rect">
            <a:avLst/>
          </a:prstGeom>
          <a:solidFill>
            <a:srgbClr val="273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Rostelecom Basis" panose="020B0604020202020204" charset="0"/>
              </a:rPr>
              <a:t>Ключевые преимущества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AC751948-C55C-4C6E-854F-28DB6155360F}"/>
              </a:ext>
            </a:extLst>
          </p:cNvPr>
          <p:cNvSpPr/>
          <p:nvPr/>
        </p:nvSpPr>
        <p:spPr>
          <a:xfrm>
            <a:off x="433603" y="1506133"/>
            <a:ext cx="1536167" cy="234960"/>
          </a:xfrm>
          <a:prstGeom prst="rect">
            <a:avLst/>
          </a:prstGeom>
          <a:solidFill>
            <a:srgbClr val="FF4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Rostelecom Basis" panose="020B0604020202020204" charset="0"/>
              </a:rPr>
              <a:t>Решаемые задачи</a:t>
            </a:r>
          </a:p>
        </p:txBody>
      </p:sp>
    </p:spTree>
    <p:extLst>
      <p:ext uri="{BB962C8B-B14F-4D97-AF65-F5344CB8AC3E}">
        <p14:creationId xmlns:p14="http://schemas.microsoft.com/office/powerpoint/2010/main" val="214453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JSOC </a:t>
            </a:r>
            <a:r>
              <a:rPr lang="ru-RU" dirty="0"/>
              <a:t>– архитектура мониторинга ИБ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0"/>
          </p:nvPr>
        </p:nvSpPr>
        <p:spPr>
          <a:xfrm>
            <a:off x="435104" y="845820"/>
            <a:ext cx="3597250" cy="3550920"/>
          </a:xfrm>
        </p:spPr>
        <p:txBody>
          <a:bodyPr/>
          <a:lstStyle/>
          <a:p>
            <a:pPr>
              <a:buClr>
                <a:srgbClr val="FF4F1C"/>
              </a:buClr>
            </a:pPr>
            <a:r>
              <a:rPr lang="ru-RU" dirty="0"/>
              <a:t>Режим работы </a:t>
            </a:r>
            <a:r>
              <a:rPr lang="ru-RU" dirty="0">
                <a:solidFill>
                  <a:srgbClr val="FF4F1C"/>
                </a:solidFill>
              </a:rPr>
              <a:t>24×7×365</a:t>
            </a:r>
          </a:p>
          <a:p>
            <a:pPr>
              <a:buClr>
                <a:srgbClr val="FF4F1C"/>
              </a:buClr>
            </a:pPr>
            <a:r>
              <a:rPr lang="ru-RU" dirty="0"/>
              <a:t>Распределенная инфраструктура: </a:t>
            </a:r>
            <a:r>
              <a:rPr lang="en-US" dirty="0"/>
              <a:t/>
            </a:r>
            <a:br>
              <a:rPr lang="en-US" dirty="0"/>
            </a:br>
            <a:r>
              <a:rPr lang="ru-RU" dirty="0">
                <a:solidFill>
                  <a:srgbClr val="FF4F1C"/>
                </a:solidFill>
              </a:rPr>
              <a:t>4 филиала: </a:t>
            </a:r>
            <a:r>
              <a:rPr lang="ru-RU" dirty="0"/>
              <a:t>по стране</a:t>
            </a:r>
          </a:p>
          <a:p>
            <a:pPr>
              <a:buClr>
                <a:srgbClr val="FF4F1C"/>
              </a:buClr>
            </a:pPr>
            <a:r>
              <a:rPr lang="ru-RU" dirty="0"/>
              <a:t>Команда </a:t>
            </a:r>
            <a:r>
              <a:rPr lang="ru-RU" dirty="0">
                <a:solidFill>
                  <a:srgbClr val="FF4F12"/>
                </a:solidFill>
              </a:rPr>
              <a:t>квалифицированных экспертов </a:t>
            </a:r>
            <a:r>
              <a:rPr lang="ru-RU" dirty="0"/>
              <a:t>кибербезопасности</a:t>
            </a:r>
          </a:p>
          <a:p>
            <a:pPr>
              <a:buClr>
                <a:srgbClr val="FF4F1C"/>
              </a:buClr>
            </a:pPr>
            <a:r>
              <a:rPr lang="ru-RU" dirty="0">
                <a:solidFill>
                  <a:srgbClr val="FF4F1C"/>
                </a:solidFill>
              </a:rPr>
              <a:t>Защищенное управление </a:t>
            </a:r>
            <a:r>
              <a:rPr lang="ru-RU" dirty="0"/>
              <a:t>сервисами с площадок клиентов в ЦОД Solar JSOC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517" y="986330"/>
            <a:ext cx="4191585" cy="32961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32439" y="4404360"/>
            <a:ext cx="32537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dirty="0">
                <a:latin typeface="Rostelecom Basis" panose="020B0503030604040103" pitchFamily="34" charset="0"/>
              </a:rPr>
              <a:t>Варианты подключения</a:t>
            </a:r>
            <a:r>
              <a:rPr lang="en-US" sz="1200" b="0" dirty="0">
                <a:latin typeface="Rostelecom Basis" panose="020B0503030604040103" pitchFamily="34" charset="0"/>
              </a:rPr>
              <a:t> </a:t>
            </a:r>
            <a:r>
              <a:rPr lang="ru-RU" sz="1200" b="0" dirty="0">
                <a:latin typeface="Rostelecom Basis" panose="020B0503030604040103" pitchFamily="34" charset="0"/>
              </a:rPr>
              <a:t>к </a:t>
            </a:r>
            <a:r>
              <a:rPr lang="en-US" sz="1200" b="0" dirty="0">
                <a:latin typeface="Rostelecom Basis" panose="020B0503030604040103" pitchFamily="34" charset="0"/>
              </a:rPr>
              <a:t>Solar JSOC</a:t>
            </a:r>
            <a:endParaRPr lang="ru-RU" sz="1200" b="0" dirty="0">
              <a:latin typeface="Rostelecom Basis" panose="020B0503030604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11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310279-C94B-411C-AD48-44F39FF13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Направления сотрудничества при построении SOC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0A26E9F-56C2-4BFF-9D7D-5C197F0BC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" r="3283"/>
          <a:stretch>
            <a:fillRect/>
          </a:stretch>
        </p:blipFill>
        <p:spPr>
          <a:xfrm>
            <a:off x="5100960" y="941722"/>
            <a:ext cx="699840" cy="6998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D372D87-2170-4F82-B2A2-C4CFFFB128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r="3030"/>
          <a:stretch>
            <a:fillRect/>
          </a:stretch>
        </p:blipFill>
        <p:spPr>
          <a:xfrm>
            <a:off x="413033" y="941722"/>
            <a:ext cx="699840" cy="6998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0D3A922-64D4-4FAA-BD8C-4888DAF6C5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" r="3283"/>
          <a:stretch>
            <a:fillRect/>
          </a:stretch>
        </p:blipFill>
        <p:spPr>
          <a:xfrm>
            <a:off x="5100960" y="2658553"/>
            <a:ext cx="699840" cy="6998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202187F-1858-41BE-8250-0BE19B64D8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" r="3283"/>
          <a:stretch>
            <a:fillRect/>
          </a:stretch>
        </p:blipFill>
        <p:spPr>
          <a:xfrm>
            <a:off x="413033" y="2658553"/>
            <a:ext cx="699840" cy="699840"/>
          </a:xfrm>
          <a:prstGeom prst="rect">
            <a:avLst/>
          </a:prstGeom>
        </p:spPr>
      </p:pic>
      <p:sp>
        <p:nvSpPr>
          <p:cNvPr id="8" name="Текст 16">
            <a:extLst>
              <a:ext uri="{FF2B5EF4-FFF2-40B4-BE49-F238E27FC236}">
                <a16:creationId xmlns="" xmlns:a16="http://schemas.microsoft.com/office/drawing/2014/main" id="{CF10C7DB-7D40-47C2-8EC2-2CC19B65984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09375" y="2671848"/>
            <a:ext cx="3526085" cy="1546425"/>
          </a:xfrm>
        </p:spPr>
        <p:txBody>
          <a:bodyPr/>
          <a:lstStyle/>
          <a:p>
            <a:pPr marL="0" indent="0">
              <a:buClr>
                <a:srgbClr val="FF4F12"/>
              </a:buClr>
              <a:buNone/>
            </a:pPr>
            <a:r>
              <a:rPr lang="ru-RU" sz="1400" b="1" dirty="0"/>
              <a:t>Сотрудники</a:t>
            </a:r>
          </a:p>
          <a:p>
            <a:pPr marL="171446" lvl="1" indent="-171446" defTabSz="309563" hangingPunct="0">
              <a:lnSpc>
                <a:spcPct val="100000"/>
              </a:lnSpc>
              <a:spcBef>
                <a:spcPts val="600"/>
              </a:spcBef>
              <a:buClr>
                <a:srgbClr val="FF4F12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sym typeface="Helvetica Neue"/>
              </a:rPr>
              <a:t>Создание 1-й линии мониторинга 24/7</a:t>
            </a:r>
          </a:p>
          <a:p>
            <a:pPr marL="171446" lvl="1" indent="-171446" defTabSz="309563" hangingPunct="0">
              <a:lnSpc>
                <a:spcPct val="100000"/>
              </a:lnSpc>
              <a:spcBef>
                <a:spcPts val="600"/>
              </a:spcBef>
              <a:buClr>
                <a:srgbClr val="FF4F12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sym typeface="Helvetica Neue"/>
              </a:rPr>
              <a:t>Создание экспертных команд </a:t>
            </a:r>
            <a:r>
              <a:rPr lang="en-US" sz="1200" dirty="0">
                <a:solidFill>
                  <a:srgbClr val="000000"/>
                </a:solidFill>
                <a:sym typeface="Helvetica Neue"/>
              </a:rPr>
              <a:t/>
            </a:r>
            <a:br>
              <a:rPr lang="en-US" sz="1200" dirty="0">
                <a:solidFill>
                  <a:srgbClr val="000000"/>
                </a:solidFill>
                <a:sym typeface="Helvetica Neue"/>
              </a:rPr>
            </a:br>
            <a:r>
              <a:rPr lang="ru-RU" sz="1200" dirty="0">
                <a:solidFill>
                  <a:srgbClr val="000000"/>
                </a:solidFill>
                <a:sym typeface="Helvetica Neue"/>
              </a:rPr>
              <a:t>мониторинга и реагирования</a:t>
            </a:r>
          </a:p>
          <a:p>
            <a:pPr marL="171446" lvl="1" indent="-171446" defTabSz="309563" hangingPunct="0">
              <a:lnSpc>
                <a:spcPct val="100000"/>
              </a:lnSpc>
              <a:spcBef>
                <a:spcPts val="600"/>
              </a:spcBef>
              <a:buClr>
                <a:srgbClr val="FF4F12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sym typeface="Helvetica Neue"/>
              </a:rPr>
              <a:t>Обучение, развитие, тестирование</a:t>
            </a:r>
          </a:p>
          <a:p>
            <a:endParaRPr lang="ru-RU" dirty="0"/>
          </a:p>
        </p:txBody>
      </p:sp>
      <p:sp>
        <p:nvSpPr>
          <p:cNvPr id="9" name="Текст 17">
            <a:extLst>
              <a:ext uri="{FF2B5EF4-FFF2-40B4-BE49-F238E27FC236}">
                <a16:creationId xmlns="" xmlns:a16="http://schemas.microsoft.com/office/drawing/2014/main" id="{A5052A27-8CA4-4995-AACD-F4628C5B487B}"/>
              </a:ext>
            </a:extLst>
          </p:cNvPr>
          <p:cNvSpPr txBox="1">
            <a:spLocks/>
          </p:cNvSpPr>
          <p:nvPr/>
        </p:nvSpPr>
        <p:spPr>
          <a:xfrm>
            <a:off x="1309375" y="871880"/>
            <a:ext cx="3337785" cy="14871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4F12"/>
              </a:buClr>
              <a:buFont typeface="Arial" panose="020B0604020202020204" pitchFamily="34" charset="0"/>
              <a:buNone/>
            </a:pPr>
            <a:r>
              <a:rPr lang="ru-RU" sz="1400" b="1"/>
              <a:t>Инфраструктура</a:t>
            </a:r>
          </a:p>
          <a:p>
            <a:pPr marL="171446" lvl="1" indent="-171446" defTabSz="309563" hangingPunct="0">
              <a:lnSpc>
                <a:spcPct val="100000"/>
              </a:lnSpc>
              <a:spcBef>
                <a:spcPts val="600"/>
              </a:spcBef>
              <a:buClr>
                <a:srgbClr val="FF4F12"/>
              </a:buClr>
            </a:pPr>
            <a:r>
              <a:rPr lang="ru-RU" sz="1200" b="0">
                <a:solidFill>
                  <a:srgbClr val="000000"/>
                </a:solidFill>
                <a:latin typeface="Rostelecom Basis" panose="020B0604020202020204" charset="0"/>
                <a:sym typeface="Helvetica Neue"/>
              </a:rPr>
              <a:t>SIEM и ее развитие</a:t>
            </a:r>
          </a:p>
          <a:p>
            <a:pPr marL="171446" lvl="1" indent="-171446" defTabSz="309563" hangingPunct="0">
              <a:lnSpc>
                <a:spcPct val="100000"/>
              </a:lnSpc>
              <a:spcBef>
                <a:spcPts val="600"/>
              </a:spcBef>
              <a:buClr>
                <a:srgbClr val="FF4F12"/>
              </a:buClr>
            </a:pPr>
            <a:r>
              <a:rPr lang="ru-RU" sz="1200" b="0">
                <a:solidFill>
                  <a:srgbClr val="000000"/>
                </a:solidFill>
                <a:latin typeface="Rostelecom Basis" panose="020B0604020202020204" charset="0"/>
                <a:sym typeface="Helvetica Neue"/>
              </a:rPr>
              <a:t>Работа с инцидентами (IRP)</a:t>
            </a:r>
          </a:p>
          <a:p>
            <a:pPr marL="171446" lvl="1" indent="-171446" defTabSz="309563" hangingPunct="0">
              <a:lnSpc>
                <a:spcPct val="100000"/>
              </a:lnSpc>
              <a:spcBef>
                <a:spcPts val="600"/>
              </a:spcBef>
              <a:buClr>
                <a:srgbClr val="FF4F12"/>
              </a:buClr>
            </a:pPr>
            <a:r>
              <a:rPr lang="ru-RU" sz="1200" b="0">
                <a:solidFill>
                  <a:srgbClr val="000000"/>
                </a:solidFill>
                <a:latin typeface="Rostelecom Basis" panose="020B0604020202020204" charset="0"/>
                <a:sym typeface="Helvetica Neue"/>
              </a:rPr>
              <a:t>Система аналитики, отчетности </a:t>
            </a:r>
            <a:r>
              <a:rPr lang="en-US" sz="1200" b="0">
                <a:solidFill>
                  <a:srgbClr val="000000"/>
                </a:solidFill>
                <a:latin typeface="Rostelecom Basis" panose="020B0604020202020204" charset="0"/>
                <a:sym typeface="Helvetica Neue"/>
              </a:rPr>
              <a:t/>
            </a:r>
            <a:br>
              <a:rPr lang="en-US" sz="1200" b="0">
                <a:solidFill>
                  <a:srgbClr val="000000"/>
                </a:solidFill>
                <a:latin typeface="Rostelecom Basis" panose="020B0604020202020204" charset="0"/>
                <a:sym typeface="Helvetica Neue"/>
              </a:rPr>
            </a:br>
            <a:r>
              <a:rPr lang="ru-RU" sz="1200" b="0">
                <a:solidFill>
                  <a:srgbClr val="000000"/>
                </a:solidFill>
                <a:latin typeface="Rostelecom Basis" panose="020B0604020202020204" charset="0"/>
                <a:sym typeface="Helvetica Neue"/>
              </a:rPr>
              <a:t>и визуализации</a:t>
            </a:r>
            <a:endParaRPr lang="ru-RU" sz="1200" b="0" dirty="0">
              <a:solidFill>
                <a:srgbClr val="000000"/>
              </a:solidFill>
              <a:latin typeface="Rostelecom Basis" panose="020B0604020202020204" charset="0"/>
              <a:sym typeface="Helvetica Neue"/>
            </a:endParaRPr>
          </a:p>
        </p:txBody>
      </p:sp>
      <p:sp>
        <p:nvSpPr>
          <p:cNvPr id="10" name="Текст 18">
            <a:extLst>
              <a:ext uri="{FF2B5EF4-FFF2-40B4-BE49-F238E27FC236}">
                <a16:creationId xmlns="" xmlns:a16="http://schemas.microsoft.com/office/drawing/2014/main" id="{A3783D9A-4313-4A34-B0B1-2A7FB411396B}"/>
              </a:ext>
            </a:extLst>
          </p:cNvPr>
          <p:cNvSpPr txBox="1">
            <a:spLocks/>
          </p:cNvSpPr>
          <p:nvPr/>
        </p:nvSpPr>
        <p:spPr>
          <a:xfrm>
            <a:off x="5976218" y="2672105"/>
            <a:ext cx="2523257" cy="1546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4F12"/>
              </a:buClr>
              <a:buFont typeface="Arial" panose="020B0604020202020204" pitchFamily="34" charset="0"/>
              <a:buNone/>
            </a:pPr>
            <a:r>
              <a:rPr lang="ru-RU" sz="1400" b="1" dirty="0">
                <a:latin typeface="Rostelecom Basis" panose="020B0604020202020204" charset="0"/>
              </a:rPr>
              <a:t>Дополнительные задачи</a:t>
            </a:r>
          </a:p>
          <a:p>
            <a:pPr marL="171446" lvl="1" indent="-171446" defTabSz="309563" hangingPunct="0">
              <a:lnSpc>
                <a:spcPct val="100000"/>
              </a:lnSpc>
              <a:spcBef>
                <a:spcPts val="600"/>
              </a:spcBef>
              <a:buClr>
                <a:srgbClr val="FF4F12"/>
              </a:buClr>
            </a:pPr>
            <a:r>
              <a:rPr lang="ru-RU" sz="1200" b="0" dirty="0">
                <a:solidFill>
                  <a:srgbClr val="000000"/>
                </a:solidFill>
                <a:latin typeface="Rostelecom Basis" panose="020B0604020202020204" charset="0"/>
              </a:rPr>
              <a:t>Процессы </a:t>
            </a:r>
            <a:r>
              <a:rPr lang="en-US" sz="1200" b="0" dirty="0">
                <a:solidFill>
                  <a:srgbClr val="000000"/>
                </a:solidFill>
                <a:latin typeface="Rostelecom Basis" panose="020B0604020202020204" charset="0"/>
              </a:rPr>
              <a:t>Threat Intelligence</a:t>
            </a:r>
            <a:endParaRPr lang="ru-RU" sz="1200" b="0" dirty="0">
              <a:solidFill>
                <a:srgbClr val="000000"/>
              </a:solidFill>
              <a:latin typeface="Rostelecom Basis" panose="020B0604020202020204" charset="0"/>
            </a:endParaRPr>
          </a:p>
          <a:p>
            <a:pPr marL="171446" lvl="1" indent="-171446" defTabSz="309563" hangingPunct="0">
              <a:lnSpc>
                <a:spcPct val="100000"/>
              </a:lnSpc>
              <a:spcBef>
                <a:spcPts val="600"/>
              </a:spcBef>
              <a:buClr>
                <a:srgbClr val="FF4F12"/>
              </a:buClr>
            </a:pPr>
            <a:r>
              <a:rPr lang="ru-RU" sz="1200" b="0" dirty="0">
                <a:solidFill>
                  <a:srgbClr val="000000"/>
                </a:solidFill>
                <a:latin typeface="Rostelecom Basis" panose="020B0604020202020204" charset="0"/>
              </a:rPr>
              <a:t>Техническое расследование инцидентов (</a:t>
            </a:r>
            <a:r>
              <a:rPr lang="en-US" sz="1200" b="0" dirty="0">
                <a:solidFill>
                  <a:srgbClr val="000000"/>
                </a:solidFill>
                <a:latin typeface="Rostelecom Basis" panose="020B0604020202020204" charset="0"/>
              </a:rPr>
              <a:t>Forensics</a:t>
            </a:r>
            <a:r>
              <a:rPr lang="ru-RU" sz="1200" b="0" dirty="0">
                <a:solidFill>
                  <a:srgbClr val="000000"/>
                </a:solidFill>
                <a:latin typeface="Rostelecom Basis" panose="020B0604020202020204" charset="0"/>
              </a:rPr>
              <a:t>)</a:t>
            </a:r>
          </a:p>
          <a:p>
            <a:pPr marL="171446" lvl="1" indent="-171446" defTabSz="309563" hangingPunct="0">
              <a:lnSpc>
                <a:spcPct val="100000"/>
              </a:lnSpc>
              <a:spcBef>
                <a:spcPts val="600"/>
              </a:spcBef>
              <a:buClr>
                <a:srgbClr val="FF4F12"/>
              </a:buClr>
            </a:pPr>
            <a:r>
              <a:rPr lang="ru-RU" sz="1200" b="0" dirty="0">
                <a:solidFill>
                  <a:srgbClr val="000000"/>
                </a:solidFill>
                <a:latin typeface="Rostelecom Basis" panose="020B0604020202020204" charset="0"/>
              </a:rPr>
              <a:t>Проверка эффективности</a:t>
            </a:r>
          </a:p>
          <a:p>
            <a:endParaRPr lang="ru-RU" b="0" dirty="0"/>
          </a:p>
        </p:txBody>
      </p:sp>
      <p:sp>
        <p:nvSpPr>
          <p:cNvPr id="11" name="Текст 19">
            <a:extLst>
              <a:ext uri="{FF2B5EF4-FFF2-40B4-BE49-F238E27FC236}">
                <a16:creationId xmlns="" xmlns:a16="http://schemas.microsoft.com/office/drawing/2014/main" id="{27F88D51-744F-40E1-97D2-D6E66EA0EA39}"/>
              </a:ext>
            </a:extLst>
          </p:cNvPr>
          <p:cNvSpPr txBox="1">
            <a:spLocks/>
          </p:cNvSpPr>
          <p:nvPr/>
        </p:nvSpPr>
        <p:spPr>
          <a:xfrm>
            <a:off x="5976218" y="871880"/>
            <a:ext cx="2523257" cy="14571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4F12"/>
              </a:buClr>
              <a:buFont typeface="Arial" panose="020B0604020202020204" pitchFamily="34" charset="0"/>
              <a:buNone/>
            </a:pPr>
            <a:r>
              <a:rPr lang="ru-RU" sz="1400" b="1"/>
              <a:t>Процессы</a:t>
            </a:r>
          </a:p>
          <a:p>
            <a:pPr marL="171446" lvl="1" indent="-171446" defTabSz="309563" hangingPunct="0">
              <a:lnSpc>
                <a:spcPct val="100000"/>
              </a:lnSpc>
              <a:spcBef>
                <a:spcPts val="600"/>
              </a:spcBef>
              <a:buClr>
                <a:srgbClr val="FF4F12"/>
              </a:buClr>
            </a:pPr>
            <a:r>
              <a:rPr lang="ru-RU" sz="1200" b="0">
                <a:solidFill>
                  <a:srgbClr val="000000"/>
                </a:solidFill>
                <a:latin typeface="Rostelecom Basis" panose="020B0604020202020204" charset="0"/>
              </a:rPr>
              <a:t>Концепция, архитектура, документирование</a:t>
            </a:r>
          </a:p>
          <a:p>
            <a:pPr marL="171446" lvl="1" indent="-171446" defTabSz="309563" hangingPunct="0">
              <a:lnSpc>
                <a:spcPct val="100000"/>
              </a:lnSpc>
              <a:spcBef>
                <a:spcPts val="600"/>
              </a:spcBef>
              <a:buClr>
                <a:srgbClr val="FF4F12"/>
              </a:buClr>
            </a:pPr>
            <a:r>
              <a:rPr lang="ru-RU" sz="1200" b="0">
                <a:solidFill>
                  <a:srgbClr val="000000"/>
                </a:solidFill>
                <a:latin typeface="Rostelecom Basis" panose="020B0604020202020204" charset="0"/>
              </a:rPr>
              <a:t>Реагирование на инциденты</a:t>
            </a:r>
          </a:p>
          <a:p>
            <a:pPr marL="171446" lvl="1" indent="-171446" defTabSz="309563" hangingPunct="0">
              <a:lnSpc>
                <a:spcPct val="100000"/>
              </a:lnSpc>
              <a:spcBef>
                <a:spcPts val="600"/>
              </a:spcBef>
              <a:buClr>
                <a:srgbClr val="FF4F12"/>
              </a:buClr>
            </a:pPr>
            <a:r>
              <a:rPr lang="ru-RU" sz="1200" b="0">
                <a:solidFill>
                  <a:srgbClr val="000000"/>
                </a:solidFill>
                <a:latin typeface="Rostelecom Basis" panose="020B0604020202020204" charset="0"/>
              </a:rPr>
              <a:t>Внутренние </a:t>
            </a:r>
            <a:r>
              <a:rPr lang="en-US" sz="1200" b="0">
                <a:solidFill>
                  <a:srgbClr val="000000"/>
                </a:solidFill>
                <a:latin typeface="Rostelecom Basis" panose="020B0604020202020204" charset="0"/>
              </a:rPr>
              <a:t>SLA </a:t>
            </a:r>
            <a:r>
              <a:rPr lang="ru-RU" sz="1200" b="0">
                <a:solidFill>
                  <a:srgbClr val="000000"/>
                </a:solidFill>
                <a:latin typeface="Rostelecom Basis" panose="020B0604020202020204" charset="0"/>
              </a:rPr>
              <a:t>и </a:t>
            </a:r>
            <a:r>
              <a:rPr lang="en-US" sz="1200" b="0">
                <a:solidFill>
                  <a:srgbClr val="000000"/>
                </a:solidFill>
                <a:latin typeface="Rostelecom Basis" panose="020B0604020202020204" charset="0"/>
              </a:rPr>
              <a:t>KPI</a:t>
            </a:r>
            <a:endParaRPr lang="ru-RU" sz="1200" b="0">
              <a:solidFill>
                <a:srgbClr val="000000"/>
              </a:solidFill>
              <a:latin typeface="Rostelecom Basis" panose="020B0604020202020204" charset="0"/>
            </a:endParaRPr>
          </a:p>
          <a:p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243206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Специальные сервисы ГосСОПКА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4259368" y="834111"/>
            <a:ext cx="4384492" cy="3665214"/>
            <a:chOff x="3195514" y="1319016"/>
            <a:chExt cx="6063290" cy="5068607"/>
          </a:xfrm>
        </p:grpSpPr>
        <p:sp>
          <p:nvSpPr>
            <p:cNvPr id="23" name="TextBox 22"/>
            <p:cNvSpPr txBox="1"/>
            <p:nvPr/>
          </p:nvSpPr>
          <p:spPr>
            <a:xfrm>
              <a:off x="3195514" y="4087500"/>
              <a:ext cx="1883575" cy="766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0" dirty="0">
                  <a:solidFill>
                    <a:schemeClr val="bg1"/>
                  </a:solidFill>
                  <a:latin typeface="Rostelecom Basis" panose="020B0503030604040103" pitchFamily="34" charset="0"/>
                  <a:cs typeface="Segoe UI" panose="020B0502040204020203" pitchFamily="34" charset="0"/>
                </a:rPr>
                <a:t>Контроль защищенности</a:t>
              </a:r>
            </a:p>
            <a:p>
              <a:pPr algn="ctr"/>
              <a:r>
                <a:rPr lang="ru-RU" sz="1000" b="0" dirty="0">
                  <a:solidFill>
                    <a:schemeClr val="bg1"/>
                  </a:solidFill>
                  <a:latin typeface="Rostelecom Basis" panose="020B0503030604040103" pitchFamily="34" charset="0"/>
                  <a:cs typeface="Segoe UI" panose="020B0502040204020203" pitchFamily="34" charset="0"/>
                </a:rPr>
                <a:t>инфраструктуры</a:t>
              </a: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176" y="3354085"/>
              <a:ext cx="654254" cy="662978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1525" y="3354085"/>
              <a:ext cx="672621" cy="681588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3526" y="3298660"/>
              <a:ext cx="780037" cy="78003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055730" y="4087500"/>
              <a:ext cx="2084212" cy="766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0" dirty="0">
                  <a:solidFill>
                    <a:schemeClr val="bg1"/>
                  </a:solidFill>
                  <a:latin typeface="Rostelecom Basis" panose="020B0503030604040103" pitchFamily="34" charset="0"/>
                  <a:cs typeface="Segoe UI" panose="020B0502040204020203" pitchFamily="34" charset="0"/>
                </a:rPr>
                <a:t>Взаимодействие </a:t>
              </a:r>
              <a:br>
                <a:rPr lang="ru-RU" sz="1000" b="0" dirty="0">
                  <a:solidFill>
                    <a:schemeClr val="bg1"/>
                  </a:solidFill>
                  <a:latin typeface="Rostelecom Basis" panose="020B0503030604040103" pitchFamily="34" charset="0"/>
                  <a:cs typeface="Segoe UI" panose="020B0502040204020203" pitchFamily="34" charset="0"/>
                </a:rPr>
              </a:br>
              <a:r>
                <a:rPr lang="ru-RU" sz="1000" b="0" dirty="0">
                  <a:solidFill>
                    <a:schemeClr val="bg1"/>
                  </a:solidFill>
                  <a:latin typeface="Rostelecom Basis" panose="020B0503030604040103" pitchFamily="34" charset="0"/>
                  <a:cs typeface="Segoe UI" panose="020B0502040204020203" pitchFamily="34" charset="0"/>
                </a:rPr>
                <a:t>с главным </a:t>
              </a:r>
              <a:br>
                <a:rPr lang="ru-RU" sz="1000" b="0" dirty="0">
                  <a:solidFill>
                    <a:schemeClr val="bg1"/>
                  </a:solidFill>
                  <a:latin typeface="Rostelecom Basis" panose="020B0503030604040103" pitchFamily="34" charset="0"/>
                  <a:cs typeface="Segoe UI" panose="020B0502040204020203" pitchFamily="34" charset="0"/>
                </a:rPr>
              </a:br>
              <a:r>
                <a:rPr lang="ru-RU" sz="1000" b="0" dirty="0">
                  <a:solidFill>
                    <a:schemeClr val="bg1"/>
                  </a:solidFill>
                  <a:latin typeface="Rostelecom Basis" panose="020B0503030604040103" pitchFamily="34" charset="0"/>
                  <a:cs typeface="Segoe UI" panose="020B0502040204020203" pitchFamily="34" charset="0"/>
                </a:rPr>
                <a:t>центром ГосСОПКА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828281" y="4087500"/>
              <a:ext cx="2430523" cy="766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0" dirty="0">
                  <a:solidFill>
                    <a:schemeClr val="bg1"/>
                  </a:solidFill>
                  <a:latin typeface="Rostelecom Basis" panose="020B0503030604040103" pitchFamily="34" charset="0"/>
                  <a:cs typeface="Segoe UI" panose="020B0502040204020203" pitchFamily="34" charset="0"/>
                </a:rPr>
                <a:t>Мониторинг</a:t>
              </a:r>
              <a:br>
                <a:rPr lang="ru-RU" sz="1000" b="0" dirty="0">
                  <a:solidFill>
                    <a:schemeClr val="bg1"/>
                  </a:solidFill>
                  <a:latin typeface="Rostelecom Basis" panose="020B0503030604040103" pitchFamily="34" charset="0"/>
                  <a:cs typeface="Segoe UI" panose="020B0502040204020203" pitchFamily="34" charset="0"/>
                </a:rPr>
              </a:br>
              <a:r>
                <a:rPr lang="ru-RU" sz="1000" b="0" dirty="0">
                  <a:solidFill>
                    <a:schemeClr val="bg1"/>
                  </a:solidFill>
                  <a:latin typeface="Rostelecom Basis" panose="020B0503030604040103" pitchFamily="34" charset="0"/>
                  <a:cs typeface="Segoe UI" panose="020B0502040204020203" pitchFamily="34" charset="0"/>
                </a:rPr>
                <a:t>и реагирование</a:t>
              </a:r>
              <a:br>
                <a:rPr lang="ru-RU" sz="1000" b="0" dirty="0">
                  <a:solidFill>
                    <a:schemeClr val="bg1"/>
                  </a:solidFill>
                  <a:latin typeface="Rostelecom Basis" panose="020B0503030604040103" pitchFamily="34" charset="0"/>
                  <a:cs typeface="Segoe UI" panose="020B0502040204020203" pitchFamily="34" charset="0"/>
                </a:rPr>
              </a:br>
              <a:r>
                <a:rPr lang="ru-RU" sz="1000" b="0" dirty="0">
                  <a:solidFill>
                    <a:schemeClr val="bg1"/>
                  </a:solidFill>
                  <a:latin typeface="Rostelecom Basis" panose="020B0503030604040103" pitchFamily="34" charset="0"/>
                  <a:cs typeface="Segoe UI" panose="020B0502040204020203" pitchFamily="34" charset="0"/>
                </a:rPr>
                <a:t>на атаки</a:t>
              </a: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02" t="39739" r="18379" b="47712"/>
            <a:stretch/>
          </p:blipFill>
          <p:spPr>
            <a:xfrm>
              <a:off x="5228024" y="1841562"/>
              <a:ext cx="1547905" cy="238395"/>
            </a:xfrm>
            <a:prstGeom prst="rect">
              <a:avLst/>
            </a:prstGeom>
          </p:spPr>
        </p:pic>
        <p:sp>
          <p:nvSpPr>
            <p:cNvPr id="30" name="Прямоугольник 29"/>
            <p:cNvSpPr/>
            <p:nvPr/>
          </p:nvSpPr>
          <p:spPr>
            <a:xfrm>
              <a:off x="3241141" y="2767642"/>
              <a:ext cx="5713389" cy="2272358"/>
            </a:xfrm>
            <a:prstGeom prst="rect">
              <a:avLst/>
            </a:prstGeom>
            <a:noFill/>
            <a:ln>
              <a:solidFill>
                <a:srgbClr val="FF4F1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3241141" y="5514975"/>
              <a:ext cx="5713389" cy="87264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2" name="Прямая со стрелкой 31"/>
            <p:cNvCxnSpPr/>
            <p:nvPr/>
          </p:nvCxnSpPr>
          <p:spPr>
            <a:xfrm flipH="1" flipV="1">
              <a:off x="6096585" y="5040000"/>
              <a:ext cx="2502" cy="482217"/>
            </a:xfrm>
            <a:prstGeom prst="straightConnector1">
              <a:avLst/>
            </a:prstGeom>
            <a:ln w="38100">
              <a:solidFill>
                <a:srgbClr val="FF4F1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438" y="2359111"/>
              <a:ext cx="335378" cy="342086"/>
            </a:xfrm>
            <a:prstGeom prst="rect">
              <a:avLst/>
            </a:prstGeom>
          </p:spPr>
        </p:pic>
        <p:cxnSp>
          <p:nvCxnSpPr>
            <p:cNvPr id="34" name="Прямая со стрелкой 33"/>
            <p:cNvCxnSpPr/>
            <p:nvPr/>
          </p:nvCxnSpPr>
          <p:spPr>
            <a:xfrm flipH="1">
              <a:off x="5921314" y="2292667"/>
              <a:ext cx="6856" cy="50400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5811874" y="2354681"/>
              <a:ext cx="1999427" cy="319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dirty="0">
                  <a:solidFill>
                    <a:schemeClr val="bg1"/>
                  </a:solidFill>
                  <a:latin typeface="Rostelecom Basis" panose="020B0503030604040103" pitchFamily="34" charset="0"/>
                </a:rPr>
                <a:t>Данные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586691" y="5720466"/>
              <a:ext cx="5101264" cy="425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Rostelecom Basis" panose="020B0503030604040103" pitchFamily="34" charset="0"/>
                  <a:cs typeface="Segoe UI" panose="020B0502040204020203" pitchFamily="34" charset="0"/>
                </a:rPr>
                <a:t>Субъекты критической инфраструктуры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153834" y="1415324"/>
              <a:ext cx="1696284" cy="3617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>
                  <a:solidFill>
                    <a:schemeClr val="bg1"/>
                  </a:solidFill>
                  <a:latin typeface="Rostelecom Basis" panose="020B0503030604040103" pitchFamily="34" charset="0"/>
                  <a:cs typeface="Segoe UI" panose="020B0502040204020203" pitchFamily="34" charset="0"/>
                </a:rPr>
                <a:t>Главный центр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4521490" y="1319016"/>
              <a:ext cx="2960971" cy="973651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429465" y="2849374"/>
              <a:ext cx="3447542" cy="367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Зона ответственности </a:t>
              </a:r>
              <a:r>
                <a:rPr lang="en-US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Solar JSOC</a:t>
              </a:r>
              <a:endParaRPr lang="ru-RU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40" name="Прямая со стрелкой 39"/>
            <p:cNvCxnSpPr/>
            <p:nvPr/>
          </p:nvCxnSpPr>
          <p:spPr>
            <a:xfrm flipH="1" flipV="1">
              <a:off x="6053060" y="2268000"/>
              <a:ext cx="2502" cy="504000"/>
            </a:xfrm>
            <a:prstGeom prst="straightConnector1">
              <a:avLst/>
            </a:prstGeom>
            <a:ln w="38100">
              <a:solidFill>
                <a:srgbClr val="FF4F1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Текст 1"/>
          <p:cNvSpPr txBox="1">
            <a:spLocks/>
          </p:cNvSpPr>
          <p:nvPr/>
        </p:nvSpPr>
        <p:spPr>
          <a:xfrm>
            <a:off x="435103" y="903753"/>
            <a:ext cx="3386980" cy="3374877"/>
          </a:xfrm>
          <a:prstGeom prst="rect">
            <a:avLst/>
          </a:prstGeom>
        </p:spPr>
        <p:txBody>
          <a:bodyPr wrap="square" lIns="0" tIns="90000" anchor="t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8218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45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sis Grotesque Pro Medium" panose="02000603030000020004" pitchFamily="50" charset="0"/>
              <a:buChar char="−"/>
              <a:defRPr lang="en-US" sz="1000" kern="1200" baseline="0" dirty="0" smtClean="0">
                <a:solidFill>
                  <a:schemeClr val="tx1"/>
                </a:solidFill>
                <a:latin typeface="Rostelecom Basis" panose="020B06040202020202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rgbClr val="FF4F1C"/>
                </a:solidFill>
              </a:rPr>
              <a:t>ГосСОПКА</a:t>
            </a:r>
            <a:r>
              <a:rPr lang="ru-RU" dirty="0">
                <a:solidFill>
                  <a:srgbClr val="FF8218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— Государственная система обнаружения, предупреждения и ликвидации последствий компьютерных атак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Подключение к ГосСОПКА обязательно для организаций с </a:t>
            </a:r>
            <a:r>
              <a:rPr lang="ru-RU" dirty="0">
                <a:solidFill>
                  <a:srgbClr val="FF4F1C"/>
                </a:solidFill>
              </a:rPr>
              <a:t>КИИ</a:t>
            </a:r>
          </a:p>
          <a:p>
            <a:pPr marL="0" indent="0">
              <a:buNone/>
            </a:pPr>
            <a:r>
              <a:rPr lang="en-US" dirty="0">
                <a:solidFill>
                  <a:srgbClr val="FF4F1C"/>
                </a:solidFill>
              </a:rPr>
              <a:t>Solar JSOC</a:t>
            </a:r>
            <a:r>
              <a:rPr lang="ru-RU" dirty="0">
                <a:solidFill>
                  <a:srgbClr val="FF4F1C"/>
                </a:solidFill>
              </a:rPr>
              <a:t>:</a:t>
            </a:r>
          </a:p>
          <a:p>
            <a:pPr>
              <a:buClr>
                <a:srgbClr val="FF4F1C"/>
              </a:buClr>
            </a:pPr>
            <a:r>
              <a:rPr lang="ru-RU" dirty="0">
                <a:solidFill>
                  <a:schemeClr val="bg1"/>
                </a:solidFill>
              </a:rPr>
              <a:t>Выстраивает процесс обмена данными с ГосСОПКА</a:t>
            </a:r>
          </a:p>
          <a:p>
            <a:pPr>
              <a:buClr>
                <a:srgbClr val="FF4F1C"/>
              </a:buClr>
            </a:pPr>
            <a:r>
              <a:rPr lang="ru-RU" dirty="0">
                <a:solidFill>
                  <a:schemeClr val="bg1"/>
                </a:solidFill>
              </a:rPr>
              <a:t>Собирает информацию для отчетности</a:t>
            </a:r>
          </a:p>
          <a:p>
            <a:pPr>
              <a:buClr>
                <a:srgbClr val="FF4F1C"/>
              </a:buClr>
            </a:pPr>
            <a:r>
              <a:rPr lang="ru-RU" dirty="0">
                <a:solidFill>
                  <a:schemeClr val="bg1"/>
                </a:solidFill>
              </a:rPr>
              <a:t>Берет на себя мониторинг инцидентов и реагирование</a:t>
            </a:r>
          </a:p>
          <a:p>
            <a:pPr>
              <a:buClr>
                <a:srgbClr val="FF4F1C"/>
              </a:buClr>
            </a:pPr>
            <a:r>
              <a:rPr lang="ru-RU" dirty="0">
                <a:solidFill>
                  <a:schemeClr val="bg1"/>
                </a:solidFill>
              </a:rPr>
              <a:t>Контролирует защищенность инфраструктуры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2478752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56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направления деятельности</a:t>
            </a:r>
          </a:p>
        </p:txBody>
      </p:sp>
      <p:sp>
        <p:nvSpPr>
          <p:cNvPr id="97" name="Прямоугольник 86">
            <a:extLst>
              <a:ext uri="{FF2B5EF4-FFF2-40B4-BE49-F238E27FC236}">
                <a16:creationId xmlns="" xmlns:a16="http://schemas.microsoft.com/office/drawing/2014/main" id="{F79A491F-4E41-4DF4-B2E1-3C01A9457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519" y="4252233"/>
            <a:ext cx="34528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/>
            <a:r>
              <a:rPr lang="en-US" altLang="ru-RU" sz="700" dirty="0">
                <a:latin typeface="Rostelecom Basis" panose="020B0604020202020204" charset="0"/>
              </a:rPr>
              <a:t>* </a:t>
            </a:r>
            <a:r>
              <a:rPr lang="ru-RU" altLang="ru-RU" sz="700" dirty="0">
                <a:latin typeface="Rostelecom Basis" panose="020B0604020202020204" charset="0"/>
              </a:rPr>
              <a:t>Единая платформа сервисов кибербезопасности 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="" xmlns:a16="http://schemas.microsoft.com/office/drawing/2014/main" id="{41E0C102-0FD6-4955-9157-60C66DB376F6}"/>
              </a:ext>
            </a:extLst>
          </p:cNvPr>
          <p:cNvSpPr/>
          <p:nvPr/>
        </p:nvSpPr>
        <p:spPr>
          <a:xfrm>
            <a:off x="454025" y="1075690"/>
            <a:ext cx="2555999" cy="469900"/>
          </a:xfrm>
          <a:prstGeom prst="rect">
            <a:avLst/>
          </a:prstGeom>
          <a:solidFill>
            <a:srgbClr val="273A64"/>
          </a:solidFill>
          <a:ln>
            <a:solidFill>
              <a:srgbClr val="273A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44" kern="0" dirty="0">
              <a:latin typeface="Rostelecom Basis" panose="020B0503030604040103" pitchFamily="34" charset="0"/>
              <a:sym typeface="Helvetica Neue"/>
            </a:endParaRPr>
          </a:p>
        </p:txBody>
      </p:sp>
      <p:sp>
        <p:nvSpPr>
          <p:cNvPr id="99" name="Прямоугольник 123">
            <a:extLst>
              <a:ext uri="{FF2B5EF4-FFF2-40B4-BE49-F238E27FC236}">
                <a16:creationId xmlns="" xmlns:a16="http://schemas.microsoft.com/office/drawing/2014/main" id="{CAC3DD2F-DB0E-404A-A0E2-7212B4D30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" y="1660843"/>
            <a:ext cx="2368868" cy="147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9388" indent="-179388" algn="ctr" defTabSz="0"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1pPr>
            <a:lvl2pPr algn="ctr" defTabSz="0"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2pPr>
            <a:lvl3pPr algn="ctr" defTabSz="0"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3pPr>
            <a:lvl4pPr algn="ctr" defTabSz="0"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4pPr>
            <a:lvl5pPr algn="ctr" defTabSz="0"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5pPr>
            <a:lvl6pPr marL="457200" indent="342900" algn="ctr" defTabSz="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6pPr>
            <a:lvl7pPr marL="914400" indent="342900" algn="ctr" defTabSz="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7pPr>
            <a:lvl8pPr marL="1371600" indent="342900" algn="ctr" defTabSz="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8pPr>
            <a:lvl9pPr marL="1828800" indent="342900" algn="ctr" defTabSz="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9pPr>
          </a:lstStyle>
          <a:p>
            <a:pPr algn="l" eaLnBrk="1">
              <a:lnSpc>
                <a:spcPct val="90000"/>
              </a:lnSpc>
              <a:spcBef>
                <a:spcPts val="500"/>
              </a:spcBef>
              <a:buClr>
                <a:srgbClr val="FF4F12"/>
              </a:buClr>
              <a:buFont typeface="Arial" panose="020B0604020202020204" pitchFamily="34" charset="0"/>
              <a:buChar char="•"/>
            </a:pPr>
            <a:r>
              <a:rPr lang="ru-RU" altLang="ru-RU" sz="900" b="0" dirty="0">
                <a:solidFill>
                  <a:schemeClr val="tx1"/>
                </a:solidFill>
                <a:latin typeface="Rostelecom Basis"/>
              </a:rPr>
              <a:t>Защита от сетевых угроз </a:t>
            </a:r>
            <a:r>
              <a:rPr lang="ru-RU" altLang="ru-RU" sz="900" b="0" dirty="0">
                <a:solidFill>
                  <a:srgbClr val="FF4F12"/>
                </a:solidFill>
                <a:latin typeface="Rostelecom Basis"/>
              </a:rPr>
              <a:t>(UTM)</a:t>
            </a:r>
          </a:p>
          <a:p>
            <a:pPr algn="l" eaLnBrk="1">
              <a:lnSpc>
                <a:spcPct val="90000"/>
              </a:lnSpc>
              <a:spcBef>
                <a:spcPts val="500"/>
              </a:spcBef>
              <a:buClr>
                <a:srgbClr val="FF4F12"/>
              </a:buClr>
              <a:buFont typeface="Arial" panose="020B0604020202020204" pitchFamily="34" charset="0"/>
              <a:buChar char="•"/>
            </a:pPr>
            <a:r>
              <a:rPr lang="ru-RU" altLang="ru-RU" sz="900" b="0" dirty="0">
                <a:solidFill>
                  <a:schemeClr val="tx1"/>
                </a:solidFill>
                <a:latin typeface="Rostelecom Basis"/>
              </a:rPr>
              <a:t>Защита веб-приложений </a:t>
            </a:r>
            <a:r>
              <a:rPr lang="ru-RU" altLang="ru-RU" sz="900" b="0" dirty="0">
                <a:solidFill>
                  <a:srgbClr val="FF4F12"/>
                </a:solidFill>
                <a:latin typeface="Rostelecom Basis"/>
              </a:rPr>
              <a:t>(WAF) </a:t>
            </a:r>
          </a:p>
          <a:p>
            <a:pPr algn="l" eaLnBrk="1">
              <a:lnSpc>
                <a:spcPct val="90000"/>
              </a:lnSpc>
              <a:spcBef>
                <a:spcPts val="500"/>
              </a:spcBef>
              <a:buClr>
                <a:srgbClr val="FF4F12"/>
              </a:buClr>
              <a:buFont typeface="Arial" panose="020B0604020202020204" pitchFamily="34" charset="0"/>
              <a:buChar char="•"/>
            </a:pPr>
            <a:r>
              <a:rPr lang="ru-RU" altLang="ru-RU" sz="900" b="0" dirty="0">
                <a:solidFill>
                  <a:schemeClr val="tx1"/>
                </a:solidFill>
                <a:latin typeface="Rostelecom Basis"/>
              </a:rPr>
              <a:t>Защита электронной почты </a:t>
            </a:r>
            <a:r>
              <a:rPr lang="ru-RU" altLang="ru-RU" sz="900" b="0" dirty="0">
                <a:solidFill>
                  <a:srgbClr val="FF4F12"/>
                </a:solidFill>
                <a:latin typeface="Rostelecom Basis"/>
              </a:rPr>
              <a:t>(SEG)</a:t>
            </a:r>
          </a:p>
          <a:p>
            <a:pPr algn="l" eaLnBrk="1">
              <a:lnSpc>
                <a:spcPct val="90000"/>
              </a:lnSpc>
              <a:spcBef>
                <a:spcPts val="500"/>
              </a:spcBef>
              <a:buClr>
                <a:srgbClr val="FF4F12"/>
              </a:buClr>
              <a:buFont typeface="Arial" panose="020B0604020202020204" pitchFamily="34" charset="0"/>
              <a:buChar char="•"/>
            </a:pPr>
            <a:r>
              <a:rPr lang="ru-RU" altLang="ru-RU" sz="900" b="0" dirty="0">
                <a:solidFill>
                  <a:schemeClr val="tx1"/>
                </a:solidFill>
                <a:latin typeface="Rostelecom Basis"/>
              </a:rPr>
              <a:t>Защита от </a:t>
            </a:r>
            <a:r>
              <a:rPr lang="ru-RU" altLang="ru-RU" sz="900" b="0" dirty="0" err="1">
                <a:solidFill>
                  <a:schemeClr val="tx1"/>
                </a:solidFill>
                <a:latin typeface="Rostelecom Basis"/>
              </a:rPr>
              <a:t>DDoS</a:t>
            </a:r>
            <a:r>
              <a:rPr lang="ru-RU" altLang="ru-RU" sz="900" b="0" dirty="0">
                <a:solidFill>
                  <a:schemeClr val="tx1"/>
                </a:solidFill>
                <a:latin typeface="Rostelecom Basis"/>
              </a:rPr>
              <a:t>-атак </a:t>
            </a:r>
            <a:r>
              <a:rPr lang="ru-RU" altLang="ru-RU" sz="900" b="0" dirty="0">
                <a:solidFill>
                  <a:srgbClr val="FF4F12"/>
                </a:solidFill>
                <a:latin typeface="Rostelecom Basis"/>
              </a:rPr>
              <a:t>(</a:t>
            </a:r>
            <a:r>
              <a:rPr lang="ru-RU" altLang="ru-RU" sz="900" b="0" dirty="0" err="1">
                <a:solidFill>
                  <a:srgbClr val="FF4F12"/>
                </a:solidFill>
                <a:latin typeface="Rostelecom Basis"/>
              </a:rPr>
              <a:t>Anti-DDoS</a:t>
            </a:r>
            <a:r>
              <a:rPr lang="ru-RU" altLang="ru-RU" sz="900" b="0" dirty="0">
                <a:solidFill>
                  <a:srgbClr val="FF4F12"/>
                </a:solidFill>
                <a:latin typeface="Rostelecom Basis"/>
              </a:rPr>
              <a:t>)</a:t>
            </a:r>
          </a:p>
          <a:p>
            <a:pPr algn="l" eaLnBrk="1">
              <a:lnSpc>
                <a:spcPct val="90000"/>
              </a:lnSpc>
              <a:spcBef>
                <a:spcPts val="500"/>
              </a:spcBef>
              <a:buClr>
                <a:srgbClr val="FF4F12"/>
              </a:buClr>
              <a:buFont typeface="Arial" panose="020B0604020202020204" pitchFamily="34" charset="0"/>
              <a:buChar char="•"/>
            </a:pPr>
            <a:r>
              <a:rPr lang="ru-RU" altLang="ru-RU" sz="900" b="0" dirty="0">
                <a:solidFill>
                  <a:schemeClr val="tx1"/>
                </a:solidFill>
                <a:latin typeface="Rostelecom Basis"/>
              </a:rPr>
              <a:t>Шифрование каналов связи </a:t>
            </a:r>
            <a:br>
              <a:rPr lang="ru-RU" altLang="ru-RU" sz="900" b="0" dirty="0">
                <a:solidFill>
                  <a:schemeClr val="tx1"/>
                </a:solidFill>
                <a:latin typeface="Rostelecom Basis"/>
              </a:rPr>
            </a:br>
            <a:r>
              <a:rPr lang="ru-RU" altLang="ru-RU" sz="900" b="0" dirty="0">
                <a:solidFill>
                  <a:srgbClr val="FF4F12"/>
                </a:solidFill>
                <a:latin typeface="Rostelecom Basis"/>
              </a:rPr>
              <a:t>(ГОСТ VPN)</a:t>
            </a:r>
          </a:p>
          <a:p>
            <a:pPr algn="l" eaLnBrk="1">
              <a:lnSpc>
                <a:spcPct val="90000"/>
              </a:lnSpc>
              <a:spcBef>
                <a:spcPts val="500"/>
              </a:spcBef>
              <a:buClr>
                <a:srgbClr val="FF4F12"/>
              </a:buClr>
              <a:buFont typeface="Arial" panose="020B0604020202020204" pitchFamily="34" charset="0"/>
              <a:buChar char="•"/>
            </a:pPr>
            <a:r>
              <a:rPr lang="ru-RU" altLang="ru-RU" sz="900" b="0" dirty="0">
                <a:solidFill>
                  <a:schemeClr val="tx1"/>
                </a:solidFill>
                <a:latin typeface="Rostelecom Basis"/>
              </a:rPr>
              <a:t>Управление навыками ИБ </a:t>
            </a:r>
            <a:r>
              <a:rPr lang="ru-RU" altLang="ru-RU" sz="900" b="0" dirty="0">
                <a:solidFill>
                  <a:srgbClr val="FF4F12"/>
                </a:solidFill>
                <a:latin typeface="Rostelecom Basis"/>
              </a:rPr>
              <a:t>(SA)</a:t>
            </a:r>
          </a:p>
          <a:p>
            <a:pPr algn="l" eaLnBrk="1">
              <a:lnSpc>
                <a:spcPct val="90000"/>
              </a:lnSpc>
              <a:spcBef>
                <a:spcPts val="500"/>
              </a:spcBef>
              <a:buClr>
                <a:srgbClr val="FF4F12"/>
              </a:buClr>
              <a:buFont typeface="Arial" panose="020B0604020202020204" pitchFamily="34" charset="0"/>
              <a:buChar char="•"/>
            </a:pPr>
            <a:r>
              <a:rPr lang="ru-RU" altLang="ru-RU" sz="900" b="0" dirty="0">
                <a:solidFill>
                  <a:schemeClr val="tx1"/>
                </a:solidFill>
                <a:latin typeface="Rostelecom Basis"/>
              </a:rPr>
              <a:t>Контроль уязвимостей </a:t>
            </a:r>
            <a:r>
              <a:rPr lang="ru-RU" altLang="ru-RU" sz="900" b="0" dirty="0">
                <a:solidFill>
                  <a:srgbClr val="FF4F12"/>
                </a:solidFill>
                <a:latin typeface="Rostelecom Basis"/>
              </a:rPr>
              <a:t>(</a:t>
            </a:r>
            <a:r>
              <a:rPr lang="en-US" altLang="ru-RU" sz="900" b="0" dirty="0">
                <a:solidFill>
                  <a:srgbClr val="FF4F12"/>
                </a:solidFill>
                <a:latin typeface="Rostelecom Basis"/>
              </a:rPr>
              <a:t>VM</a:t>
            </a:r>
            <a:r>
              <a:rPr lang="en-US" altLang="ru-RU" sz="900" b="0" dirty="0" smtClean="0">
                <a:solidFill>
                  <a:srgbClr val="FF4F12"/>
                </a:solidFill>
                <a:latin typeface="Rostelecom Basis"/>
              </a:rPr>
              <a:t>)</a:t>
            </a:r>
            <a:endParaRPr lang="ru-RU" altLang="ru-RU" sz="900" b="0" dirty="0">
              <a:solidFill>
                <a:srgbClr val="FF4F12"/>
              </a:solidFill>
              <a:latin typeface="Rostelecom Basis"/>
            </a:endParaRPr>
          </a:p>
        </p:txBody>
      </p:sp>
      <p:sp>
        <p:nvSpPr>
          <p:cNvPr id="100" name="Прямоугольник 124">
            <a:extLst>
              <a:ext uri="{FF2B5EF4-FFF2-40B4-BE49-F238E27FC236}">
                <a16:creationId xmlns="" xmlns:a16="http://schemas.microsoft.com/office/drawing/2014/main" id="{7D60AE93-D7DD-4FB6-AD68-4580D069C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857" y="1660843"/>
            <a:ext cx="2345267" cy="184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defTabSz="0"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1pPr>
            <a:lvl2pPr marL="179388" indent="-179388" algn="ctr" defTabSz="0"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2pPr>
            <a:lvl3pPr algn="ctr" defTabSz="0"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3pPr>
            <a:lvl4pPr algn="ctr" defTabSz="0"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4pPr>
            <a:lvl5pPr algn="ctr" defTabSz="0"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5pPr>
            <a:lvl6pPr marL="457200" indent="342900" algn="ctr" defTabSz="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6pPr>
            <a:lvl7pPr marL="914400" indent="342900" algn="ctr" defTabSz="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7pPr>
            <a:lvl8pPr marL="1371600" indent="342900" algn="ctr" defTabSz="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8pPr>
            <a:lvl9pPr marL="1828800" indent="342900" algn="ctr" defTabSz="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9pPr>
          </a:lstStyle>
          <a:p>
            <a:pPr lvl="1" algn="l" eaLnBrk="1">
              <a:lnSpc>
                <a:spcPct val="90000"/>
              </a:lnSpc>
              <a:spcBef>
                <a:spcPts val="500"/>
              </a:spcBef>
              <a:buClr>
                <a:srgbClr val="FF4F12"/>
              </a:buClr>
              <a:buFont typeface="Arial" panose="020B0604020202020204" pitchFamily="34" charset="0"/>
              <a:buChar char="•"/>
            </a:pPr>
            <a:r>
              <a:rPr lang="ru-RU" altLang="ru-RU" sz="900" b="0" dirty="0">
                <a:latin typeface="Rostelecom Basis"/>
              </a:rPr>
              <a:t>Мониторинг, реагирование </a:t>
            </a:r>
            <a:r>
              <a:rPr lang="ru-RU" altLang="ru-RU" sz="900" b="0" dirty="0" smtClean="0">
                <a:latin typeface="Rostelecom Basis"/>
              </a:rPr>
              <a:t/>
            </a:r>
            <a:br>
              <a:rPr lang="ru-RU" altLang="ru-RU" sz="900" b="0" dirty="0" smtClean="0">
                <a:latin typeface="Rostelecom Basis"/>
              </a:rPr>
            </a:br>
            <a:r>
              <a:rPr lang="ru-RU" altLang="ru-RU" sz="900" b="0" dirty="0" smtClean="0">
                <a:latin typeface="Rostelecom Basis"/>
              </a:rPr>
              <a:t>и </a:t>
            </a:r>
            <a:r>
              <a:rPr lang="ru-RU" altLang="ru-RU" sz="900" b="0" dirty="0">
                <a:latin typeface="Rostelecom Basis"/>
              </a:rPr>
              <a:t>анализ инцидентов ИБ</a:t>
            </a:r>
            <a:endParaRPr lang="ru-RU" altLang="ru-RU" sz="900" b="0" dirty="0">
              <a:solidFill>
                <a:srgbClr val="FF4F12"/>
              </a:solidFill>
              <a:latin typeface="Rostelecom Basis"/>
            </a:endParaRPr>
          </a:p>
          <a:p>
            <a:pPr lvl="1" algn="l" eaLnBrk="1">
              <a:lnSpc>
                <a:spcPct val="90000"/>
              </a:lnSpc>
              <a:spcBef>
                <a:spcPts val="500"/>
              </a:spcBef>
              <a:buClr>
                <a:srgbClr val="FF4F12"/>
              </a:buClr>
              <a:buFont typeface="Arial" panose="020B0604020202020204" pitchFamily="34" charset="0"/>
              <a:buChar char="•"/>
            </a:pPr>
            <a:r>
              <a:rPr lang="ru-RU" altLang="ru-RU" sz="900" b="0" dirty="0">
                <a:latin typeface="Rostelecom Basis"/>
              </a:rPr>
              <a:t>Контроль защищенности</a:t>
            </a:r>
            <a:endParaRPr lang="ru-RU" altLang="ru-RU" sz="900" b="0" dirty="0">
              <a:solidFill>
                <a:srgbClr val="FF4F12"/>
              </a:solidFill>
              <a:latin typeface="Rostelecom Basis"/>
            </a:endParaRPr>
          </a:p>
          <a:p>
            <a:pPr lvl="1" algn="l" eaLnBrk="1">
              <a:lnSpc>
                <a:spcPct val="90000"/>
              </a:lnSpc>
              <a:spcBef>
                <a:spcPts val="500"/>
              </a:spcBef>
              <a:buClr>
                <a:srgbClr val="FF4F12"/>
              </a:buClr>
              <a:buFont typeface="Arial" panose="020B0604020202020204" pitchFamily="34" charset="0"/>
              <a:buChar char="•"/>
            </a:pPr>
            <a:r>
              <a:rPr lang="ru-RU" altLang="ru-RU" sz="900" b="0" dirty="0">
                <a:latin typeface="Rostelecom Basis"/>
              </a:rPr>
              <a:t>Сервисы </a:t>
            </a:r>
            <a:r>
              <a:rPr lang="ru-RU" altLang="ru-RU" sz="900" b="0" dirty="0" err="1">
                <a:solidFill>
                  <a:srgbClr val="FF4F12"/>
                </a:solidFill>
                <a:latin typeface="Rostelecom Basis"/>
              </a:rPr>
              <a:t>ГосСОПКА</a:t>
            </a:r>
            <a:endParaRPr lang="ru-RU" altLang="ru-RU" sz="900" b="0" dirty="0">
              <a:solidFill>
                <a:srgbClr val="FF4F12"/>
              </a:solidFill>
              <a:latin typeface="Rostelecom Basis"/>
            </a:endParaRPr>
          </a:p>
          <a:p>
            <a:pPr lvl="1" algn="l">
              <a:lnSpc>
                <a:spcPct val="90000"/>
              </a:lnSpc>
              <a:spcBef>
                <a:spcPts val="500"/>
              </a:spcBef>
              <a:buClr>
                <a:srgbClr val="FF4F12"/>
              </a:buClr>
              <a:buFont typeface="Arial" panose="020B0604020202020204" pitchFamily="34" charset="0"/>
              <a:buChar char="•"/>
            </a:pPr>
            <a:r>
              <a:rPr lang="ru-RU" altLang="ru-RU" sz="900" b="0" dirty="0">
                <a:latin typeface="Rostelecom Basis"/>
              </a:rPr>
              <a:t>Построение </a:t>
            </a:r>
            <a:r>
              <a:rPr lang="en-US" altLang="ru-RU" sz="900" b="0" dirty="0">
                <a:latin typeface="Rostelecom Basis"/>
              </a:rPr>
              <a:t>SOC </a:t>
            </a:r>
            <a:r>
              <a:rPr lang="ru-RU" altLang="ru-RU" sz="900" b="0" dirty="0">
                <a:latin typeface="Rostelecom Basis"/>
              </a:rPr>
              <a:t>или </a:t>
            </a:r>
            <a:r>
              <a:rPr lang="ru-RU" altLang="ru-RU" sz="900" b="0" dirty="0" smtClean="0">
                <a:latin typeface="Rostelecom Basis"/>
              </a:rPr>
              <a:t/>
            </a:r>
            <a:br>
              <a:rPr lang="ru-RU" altLang="ru-RU" sz="900" b="0" dirty="0" smtClean="0">
                <a:latin typeface="Rostelecom Basis"/>
              </a:rPr>
            </a:br>
            <a:r>
              <a:rPr lang="ru-RU" altLang="ru-RU" sz="900" b="0" dirty="0" smtClean="0">
                <a:latin typeface="Rostelecom Basis"/>
              </a:rPr>
              <a:t>его </a:t>
            </a:r>
            <a:r>
              <a:rPr lang="ru-RU" altLang="ru-RU" sz="900" b="0" dirty="0">
                <a:latin typeface="Rostelecom Basis"/>
              </a:rPr>
              <a:t>частных процессов</a:t>
            </a:r>
          </a:p>
          <a:p>
            <a:pPr lvl="1" algn="l">
              <a:lnSpc>
                <a:spcPct val="90000"/>
              </a:lnSpc>
              <a:spcBef>
                <a:spcPts val="500"/>
              </a:spcBef>
              <a:buClr>
                <a:srgbClr val="FF4F12"/>
              </a:buClr>
              <a:buFont typeface="Arial" panose="020B0604020202020204" pitchFamily="34" charset="0"/>
              <a:buChar char="•"/>
            </a:pPr>
            <a:r>
              <a:rPr lang="ru-RU" altLang="ru-RU" sz="900" b="0" dirty="0">
                <a:latin typeface="Rostelecom Basis"/>
              </a:rPr>
              <a:t>Практическая </a:t>
            </a:r>
            <a:r>
              <a:rPr lang="ru-RU" altLang="ru-RU" sz="900" b="0" dirty="0" smtClean="0">
                <a:latin typeface="Rostelecom Basis"/>
              </a:rPr>
              <a:t>оценка защищенности</a:t>
            </a:r>
            <a:endParaRPr lang="en-US" altLang="ru-RU" sz="900" b="0" dirty="0">
              <a:latin typeface="Rostelecom Basis"/>
            </a:endParaRPr>
          </a:p>
          <a:p>
            <a:pPr lvl="1" algn="l" eaLnBrk="1">
              <a:lnSpc>
                <a:spcPct val="90000"/>
              </a:lnSpc>
              <a:spcBef>
                <a:spcPts val="500"/>
              </a:spcBef>
              <a:buClr>
                <a:srgbClr val="FF4F12"/>
              </a:buClr>
              <a:buFont typeface="Arial" panose="020B0604020202020204" pitchFamily="34" charset="0"/>
              <a:buChar char="•"/>
            </a:pPr>
            <a:r>
              <a:rPr lang="ru-RU" altLang="ru-RU" sz="900" b="0" dirty="0">
                <a:latin typeface="Rostelecom Basis"/>
              </a:rPr>
              <a:t>Техническое расследование инцидентов</a:t>
            </a:r>
            <a:r>
              <a:rPr lang="en-US" altLang="ru-RU" sz="900" b="0" dirty="0">
                <a:latin typeface="Rostelecom Basis"/>
              </a:rPr>
              <a:t> </a:t>
            </a:r>
            <a:endParaRPr lang="ru-RU" altLang="ru-RU" sz="900" b="0" dirty="0">
              <a:solidFill>
                <a:srgbClr val="FF4F12"/>
              </a:solidFill>
              <a:latin typeface="Rostelecom Basis"/>
            </a:endParaRPr>
          </a:p>
          <a:p>
            <a:pPr lvl="1" algn="l" eaLnBrk="1">
              <a:lnSpc>
                <a:spcPct val="90000"/>
              </a:lnSpc>
              <a:spcBef>
                <a:spcPts val="500"/>
              </a:spcBef>
              <a:buClr>
                <a:srgbClr val="FF4F12"/>
              </a:buClr>
              <a:buFont typeface="Arial" panose="020B0604020202020204" pitchFamily="34" charset="0"/>
              <a:buChar char="•"/>
            </a:pPr>
            <a:r>
              <a:rPr lang="ru-RU" altLang="ru-RU" sz="900" b="0" dirty="0">
                <a:latin typeface="Rostelecom Basis"/>
              </a:rPr>
              <a:t>Эксплуатация систем </a:t>
            </a:r>
            <a:r>
              <a:rPr lang="ru-RU" altLang="ru-RU" sz="900" b="0" dirty="0" smtClean="0">
                <a:latin typeface="Rostelecom Basis"/>
              </a:rPr>
              <a:t>ИБ</a:t>
            </a:r>
            <a:r>
              <a:rPr lang="en-US" altLang="ru-RU" sz="900" b="0" dirty="0">
                <a:latin typeface="Rostelecom Basis"/>
              </a:rPr>
              <a:t/>
            </a:r>
            <a:br>
              <a:rPr lang="en-US" altLang="ru-RU" sz="900" b="0" dirty="0">
                <a:latin typeface="Rostelecom Basis"/>
              </a:rPr>
            </a:br>
            <a:r>
              <a:rPr lang="ru-RU" altLang="ru-RU" sz="900" b="0" dirty="0">
                <a:latin typeface="Rostelecom Basis"/>
              </a:rPr>
              <a:t>и реагирование на атаки</a:t>
            </a:r>
            <a:endParaRPr lang="ru-RU" altLang="ru-RU" sz="900" dirty="0">
              <a:solidFill>
                <a:srgbClr val="FF4F12"/>
              </a:solidFill>
              <a:latin typeface="Rostelecom Basis"/>
            </a:endParaRPr>
          </a:p>
        </p:txBody>
      </p:sp>
      <p:sp>
        <p:nvSpPr>
          <p:cNvPr id="101" name="Прямоугольник 125">
            <a:extLst>
              <a:ext uri="{FF2B5EF4-FFF2-40B4-BE49-F238E27FC236}">
                <a16:creationId xmlns="" xmlns:a16="http://schemas.microsoft.com/office/drawing/2014/main" id="{F699D3DF-BCE4-45CC-9CAD-2DF6D3C52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230" y="1098550"/>
            <a:ext cx="10855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17488" algn="ctr"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1pPr>
            <a:lvl2pPr algn="ctr"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2pPr>
            <a:lvl3pPr algn="ctr"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3pPr>
            <a:lvl4pPr algn="ctr"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4pPr>
            <a:lvl5pPr algn="ctr"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5pPr>
            <a:lvl6pPr marL="457200" indent="3429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6pPr>
            <a:lvl7pPr marL="914400" indent="3429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7pPr>
            <a:lvl8pPr marL="1371600" indent="3429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8pPr>
            <a:lvl9pPr marL="1828800" indent="3429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9pPr>
          </a:lstStyle>
          <a:p>
            <a:pPr marL="0" algn="l" eaLnBrk="1"/>
            <a:r>
              <a:rPr lang="en-US" altLang="ru-RU" sz="1200" dirty="0">
                <a:solidFill>
                  <a:srgbClr val="FF4F1C"/>
                </a:solidFill>
                <a:latin typeface="Rostelecom Basis"/>
              </a:rPr>
              <a:t>SOLAR MSS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="" xmlns:a16="http://schemas.microsoft.com/office/drawing/2014/main" id="{A02CAC29-6719-43D0-A812-924253192CE0}"/>
              </a:ext>
            </a:extLst>
          </p:cNvPr>
          <p:cNvSpPr/>
          <p:nvPr/>
        </p:nvSpPr>
        <p:spPr>
          <a:xfrm>
            <a:off x="454024" y="1062038"/>
            <a:ext cx="2556000" cy="3148668"/>
          </a:xfrm>
          <a:prstGeom prst="rect">
            <a:avLst/>
          </a:prstGeom>
          <a:noFill/>
          <a:ln w="28575">
            <a:solidFill>
              <a:srgbClr val="273A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44" kern="0">
              <a:latin typeface="Rostelecom Basis" panose="020B0503030604040103" pitchFamily="34" charset="0"/>
              <a:sym typeface="Helvetica Neue"/>
            </a:endParaRP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="" xmlns:a16="http://schemas.microsoft.com/office/drawing/2014/main" id="{0856858B-85BD-4D18-9BC1-BFCDB407A5FC}"/>
              </a:ext>
            </a:extLst>
          </p:cNvPr>
          <p:cNvSpPr/>
          <p:nvPr/>
        </p:nvSpPr>
        <p:spPr>
          <a:xfrm>
            <a:off x="446405" y="3580494"/>
            <a:ext cx="2542858" cy="628650"/>
          </a:xfrm>
          <a:prstGeom prst="rect">
            <a:avLst/>
          </a:prstGeom>
          <a:solidFill>
            <a:srgbClr val="273A64"/>
          </a:solidFill>
          <a:ln w="28575">
            <a:solidFill>
              <a:srgbClr val="273A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/>
            <a:r>
              <a:rPr lang="ru-RU" altLang="ru-RU" sz="800" b="0" dirty="0">
                <a:solidFill>
                  <a:schemeClr val="bg1"/>
                </a:solidFill>
                <a:latin typeface="Rostelecom Basis"/>
                <a:cs typeface="Helvetica Neue" pitchFamily="2" charset="0"/>
              </a:rPr>
              <a:t>Сервисы сетевой безопасности оказываются </a:t>
            </a:r>
            <a:r>
              <a:rPr lang="ru-RU" altLang="ru-RU" sz="800" b="0" dirty="0" smtClean="0">
                <a:solidFill>
                  <a:schemeClr val="bg1"/>
                </a:solidFill>
                <a:latin typeface="Rostelecom Basis"/>
                <a:cs typeface="Helvetica Neue" pitchFamily="2" charset="0"/>
              </a:rPr>
              <a:t/>
            </a:r>
            <a:br>
              <a:rPr lang="ru-RU" altLang="ru-RU" sz="800" b="0" dirty="0" smtClean="0">
                <a:solidFill>
                  <a:schemeClr val="bg1"/>
                </a:solidFill>
                <a:latin typeface="Rostelecom Basis"/>
                <a:cs typeface="Helvetica Neue" pitchFamily="2" charset="0"/>
              </a:rPr>
            </a:br>
            <a:r>
              <a:rPr lang="ru-RU" altLang="ru-RU" sz="800" b="0" dirty="0" smtClean="0">
                <a:solidFill>
                  <a:schemeClr val="bg1"/>
                </a:solidFill>
                <a:latin typeface="Rostelecom Basis"/>
                <a:cs typeface="Helvetica Neue" pitchFamily="2" charset="0"/>
              </a:rPr>
              <a:t>на </a:t>
            </a:r>
            <a:r>
              <a:rPr lang="ru-RU" altLang="ru-RU" sz="800" b="0" dirty="0">
                <a:solidFill>
                  <a:schemeClr val="bg1"/>
                </a:solidFill>
                <a:latin typeface="Rostelecom Basis"/>
                <a:cs typeface="Helvetica Neue" pitchFamily="2" charset="0"/>
              </a:rPr>
              <a:t>базе ЕПСК* – уникального для РФ проекта </a:t>
            </a:r>
            <a:r>
              <a:rPr lang="ru-RU" altLang="ru-RU" sz="800" b="0" dirty="0" smtClean="0">
                <a:solidFill>
                  <a:schemeClr val="bg1"/>
                </a:solidFill>
                <a:latin typeface="Rostelecom Basis"/>
                <a:cs typeface="Helvetica Neue" pitchFamily="2" charset="0"/>
              </a:rPr>
              <a:t/>
            </a:r>
            <a:br>
              <a:rPr lang="ru-RU" altLang="ru-RU" sz="800" b="0" dirty="0" smtClean="0">
                <a:solidFill>
                  <a:schemeClr val="bg1"/>
                </a:solidFill>
                <a:latin typeface="Rostelecom Basis"/>
                <a:cs typeface="Helvetica Neue" pitchFamily="2" charset="0"/>
              </a:rPr>
            </a:br>
            <a:r>
              <a:rPr lang="ru-RU" altLang="ru-RU" sz="800" b="0" dirty="0" smtClean="0">
                <a:solidFill>
                  <a:schemeClr val="bg1"/>
                </a:solidFill>
                <a:latin typeface="Rostelecom Basis"/>
                <a:cs typeface="Helvetica Neue" pitchFamily="2" charset="0"/>
              </a:rPr>
              <a:t>на</a:t>
            </a:r>
            <a:r>
              <a:rPr lang="en-US" altLang="ru-RU" sz="800" b="0" dirty="0" smtClean="0">
                <a:solidFill>
                  <a:schemeClr val="bg1"/>
                </a:solidFill>
                <a:latin typeface="Rostelecom Basis"/>
                <a:cs typeface="Helvetica Neue" pitchFamily="2" charset="0"/>
              </a:rPr>
              <a:t> </a:t>
            </a:r>
            <a:r>
              <a:rPr lang="ru-RU" altLang="ru-RU" sz="800" b="0" dirty="0">
                <a:solidFill>
                  <a:schemeClr val="bg1"/>
                </a:solidFill>
                <a:latin typeface="Rostelecom Basis"/>
                <a:cs typeface="Helvetica Neue" pitchFamily="2" charset="0"/>
              </a:rPr>
              <a:t>основе</a:t>
            </a:r>
            <a:r>
              <a:rPr lang="en-US" altLang="ru-RU" sz="800" b="0" dirty="0">
                <a:solidFill>
                  <a:schemeClr val="bg1"/>
                </a:solidFill>
                <a:latin typeface="Rostelecom Basis"/>
                <a:cs typeface="Helvetica Neue" pitchFamily="2" charset="0"/>
              </a:rPr>
              <a:t> </a:t>
            </a:r>
            <a:r>
              <a:rPr lang="ru-RU" altLang="ru-RU" sz="800" b="0" dirty="0">
                <a:solidFill>
                  <a:schemeClr val="bg1"/>
                </a:solidFill>
                <a:latin typeface="Rostelecom Basis"/>
                <a:cs typeface="Helvetica Neue" pitchFamily="2" charset="0"/>
              </a:rPr>
              <a:t>технологий </a:t>
            </a:r>
            <a:r>
              <a:rPr lang="en-US" altLang="ru-RU" sz="800" b="0" dirty="0">
                <a:solidFill>
                  <a:schemeClr val="bg1"/>
                </a:solidFill>
                <a:latin typeface="Rostelecom Basis"/>
                <a:cs typeface="Helvetica Neue" pitchFamily="2" charset="0"/>
              </a:rPr>
              <a:t>SD-WAN, NFV </a:t>
            </a:r>
            <a:r>
              <a:rPr lang="ru-RU" altLang="ru-RU" sz="800" b="0" dirty="0">
                <a:solidFill>
                  <a:schemeClr val="bg1"/>
                </a:solidFill>
                <a:latin typeface="Rostelecom Basis"/>
                <a:cs typeface="Helvetica Neue" pitchFamily="2" charset="0"/>
              </a:rPr>
              <a:t>и </a:t>
            </a:r>
            <a:r>
              <a:rPr lang="en-US" altLang="ru-RU" sz="800" b="0" dirty="0">
                <a:solidFill>
                  <a:schemeClr val="bg1"/>
                </a:solidFill>
                <a:latin typeface="Rostelecom Basis"/>
                <a:cs typeface="Helvetica Neue" pitchFamily="2" charset="0"/>
              </a:rPr>
              <a:t>ZTP</a:t>
            </a:r>
            <a:endParaRPr lang="ru-RU" altLang="ru-RU" sz="800" b="0" dirty="0">
              <a:solidFill>
                <a:schemeClr val="bg1"/>
              </a:solidFill>
              <a:latin typeface="Rostelecom Basis"/>
              <a:cs typeface="Helvetica Neue" pitchFamily="2" charset="0"/>
            </a:endParaRPr>
          </a:p>
        </p:txBody>
      </p:sp>
      <p:sp>
        <p:nvSpPr>
          <p:cNvPr id="104" name="Прямоугольник 130">
            <a:extLst>
              <a:ext uri="{FF2B5EF4-FFF2-40B4-BE49-F238E27FC236}">
                <a16:creationId xmlns="" xmlns:a16="http://schemas.microsoft.com/office/drawing/2014/main" id="{5933C54B-0EAE-4062-A85B-427A094D2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3917950"/>
            <a:ext cx="2189163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120000"/>
              </a:lnSpc>
            </a:pPr>
            <a:endParaRPr lang="ru-RU" altLang="ru-RU" sz="600" dirty="0">
              <a:solidFill>
                <a:schemeClr val="bg1"/>
              </a:solidFill>
              <a:latin typeface="Rostelecom Basis"/>
            </a:endParaRPr>
          </a:p>
        </p:txBody>
      </p:sp>
      <p:grpSp>
        <p:nvGrpSpPr>
          <p:cNvPr id="105" name="Группа 131">
            <a:extLst>
              <a:ext uri="{FF2B5EF4-FFF2-40B4-BE49-F238E27FC236}">
                <a16:creationId xmlns="" xmlns:a16="http://schemas.microsoft.com/office/drawing/2014/main" id="{CB32946D-183F-4A96-BACA-F640D79406DA}"/>
              </a:ext>
            </a:extLst>
          </p:cNvPr>
          <p:cNvGrpSpPr>
            <a:grpSpLocks/>
          </p:cNvGrpSpPr>
          <p:nvPr/>
        </p:nvGrpSpPr>
        <p:grpSpPr bwMode="auto">
          <a:xfrm>
            <a:off x="6706445" y="2587853"/>
            <a:ext cx="1385887" cy="314325"/>
            <a:chOff x="5660376" y="3063897"/>
            <a:chExt cx="1463975" cy="331115"/>
          </a:xfrm>
        </p:grpSpPr>
        <p:sp>
          <p:nvSpPr>
            <p:cNvPr id="156" name="Прямоугольник 160">
              <a:extLst>
                <a:ext uri="{FF2B5EF4-FFF2-40B4-BE49-F238E27FC236}">
                  <a16:creationId xmlns="" xmlns:a16="http://schemas.microsoft.com/office/drawing/2014/main" id="{023809E0-C4C6-4D0D-AC08-E91ADD34C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9099" y="3093264"/>
              <a:ext cx="1355252" cy="292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17488" algn="ctr">
                <a:defRPr sz="1100" b="1">
                  <a:solidFill>
                    <a:srgbClr val="000000"/>
                  </a:solidFill>
                  <a:latin typeface="Helvetica Neue" pitchFamily="2" charset="0"/>
                  <a:cs typeface="Helvetica Neue" pitchFamily="2" charset="0"/>
                  <a:sym typeface="Helvetica Neue" pitchFamily="2" charset="0"/>
                </a:defRPr>
              </a:lvl1pPr>
              <a:lvl2pPr algn="ctr">
                <a:defRPr sz="1100" b="1">
                  <a:solidFill>
                    <a:srgbClr val="000000"/>
                  </a:solidFill>
                  <a:latin typeface="Helvetica Neue" pitchFamily="2" charset="0"/>
                  <a:cs typeface="Helvetica Neue" pitchFamily="2" charset="0"/>
                  <a:sym typeface="Helvetica Neue" pitchFamily="2" charset="0"/>
                </a:defRPr>
              </a:lvl2pPr>
              <a:lvl3pPr algn="ctr">
                <a:defRPr sz="1100" b="1">
                  <a:solidFill>
                    <a:srgbClr val="000000"/>
                  </a:solidFill>
                  <a:latin typeface="Helvetica Neue" pitchFamily="2" charset="0"/>
                  <a:cs typeface="Helvetica Neue" pitchFamily="2" charset="0"/>
                  <a:sym typeface="Helvetica Neue" pitchFamily="2" charset="0"/>
                </a:defRPr>
              </a:lvl3pPr>
              <a:lvl4pPr algn="ctr">
                <a:defRPr sz="1100" b="1">
                  <a:solidFill>
                    <a:srgbClr val="000000"/>
                  </a:solidFill>
                  <a:latin typeface="Helvetica Neue" pitchFamily="2" charset="0"/>
                  <a:cs typeface="Helvetica Neue" pitchFamily="2" charset="0"/>
                  <a:sym typeface="Helvetica Neue" pitchFamily="2" charset="0"/>
                </a:defRPr>
              </a:lvl4pPr>
              <a:lvl5pPr algn="ctr">
                <a:defRPr sz="1100" b="1">
                  <a:solidFill>
                    <a:srgbClr val="000000"/>
                  </a:solidFill>
                  <a:latin typeface="Helvetica Neue" pitchFamily="2" charset="0"/>
                  <a:cs typeface="Helvetica Neue" pitchFamily="2" charset="0"/>
                  <a:sym typeface="Helvetica Neue" pitchFamily="2" charset="0"/>
                </a:defRPr>
              </a:lvl5pPr>
              <a:lvl6pPr marL="457200" indent="342900" algn="ctr" defTabSz="309563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rgbClr val="000000"/>
                  </a:solidFill>
                  <a:latin typeface="Helvetica Neue" pitchFamily="2" charset="0"/>
                  <a:cs typeface="Helvetica Neue" pitchFamily="2" charset="0"/>
                  <a:sym typeface="Helvetica Neue" pitchFamily="2" charset="0"/>
                </a:defRPr>
              </a:lvl6pPr>
              <a:lvl7pPr marL="914400" indent="342900" algn="ctr" defTabSz="309563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rgbClr val="000000"/>
                  </a:solidFill>
                  <a:latin typeface="Helvetica Neue" pitchFamily="2" charset="0"/>
                  <a:cs typeface="Helvetica Neue" pitchFamily="2" charset="0"/>
                  <a:sym typeface="Helvetica Neue" pitchFamily="2" charset="0"/>
                </a:defRPr>
              </a:lvl7pPr>
              <a:lvl8pPr marL="1371600" indent="342900" algn="ctr" defTabSz="309563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rgbClr val="000000"/>
                  </a:solidFill>
                  <a:latin typeface="Helvetica Neue" pitchFamily="2" charset="0"/>
                  <a:cs typeface="Helvetica Neue" pitchFamily="2" charset="0"/>
                  <a:sym typeface="Helvetica Neue" pitchFamily="2" charset="0"/>
                </a:defRPr>
              </a:lvl8pPr>
              <a:lvl9pPr marL="1828800" indent="342900" algn="ctr" defTabSz="309563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rgbClr val="000000"/>
                  </a:solidFill>
                  <a:latin typeface="Helvetica Neue" pitchFamily="2" charset="0"/>
                  <a:cs typeface="Helvetica Neue" pitchFamily="2" charset="0"/>
                  <a:sym typeface="Helvetica Neue" pitchFamily="2" charset="0"/>
                </a:defRPr>
              </a:lvl9pPr>
            </a:lstStyle>
            <a:p>
              <a:pPr algn="l" eaLnBrk="1"/>
              <a:r>
                <a:rPr lang="ru-RU" altLang="ru-RU" sz="1200" dirty="0">
                  <a:latin typeface="Rostelecom Basis"/>
                </a:rPr>
                <a:t>ПРОДУКТЫ</a:t>
              </a:r>
            </a:p>
          </p:txBody>
        </p:sp>
        <p:pic>
          <p:nvPicPr>
            <p:cNvPr id="157" name="Рисунок 161">
              <a:extLst>
                <a:ext uri="{FF2B5EF4-FFF2-40B4-BE49-F238E27FC236}">
                  <a16:creationId xmlns="" xmlns:a16="http://schemas.microsoft.com/office/drawing/2014/main" id="{8094D506-3281-471B-8B68-EDDDBE6FCC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0376" y="3063897"/>
              <a:ext cx="371706" cy="33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692CBEE5-936D-410A-9CBF-DAA13C99C7A4}"/>
              </a:ext>
            </a:extLst>
          </p:cNvPr>
          <p:cNvGrpSpPr/>
          <p:nvPr/>
        </p:nvGrpSpPr>
        <p:grpSpPr>
          <a:xfrm>
            <a:off x="2564309" y="692150"/>
            <a:ext cx="1268413" cy="307975"/>
            <a:chOff x="2266950" y="692150"/>
            <a:chExt cx="1268413" cy="307975"/>
          </a:xfrm>
        </p:grpSpPr>
        <p:sp>
          <p:nvSpPr>
            <p:cNvPr id="106" name="Прямоугольник 132">
              <a:extLst>
                <a:ext uri="{FF2B5EF4-FFF2-40B4-BE49-F238E27FC236}">
                  <a16:creationId xmlns="" xmlns:a16="http://schemas.microsoft.com/office/drawing/2014/main" id="{EDE2FC21-5DA1-4422-ADA4-724677B9E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6325" y="720725"/>
              <a:ext cx="118903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17488" algn="ctr">
                <a:defRPr sz="1100" b="1">
                  <a:solidFill>
                    <a:srgbClr val="000000"/>
                  </a:solidFill>
                  <a:latin typeface="Helvetica Neue" pitchFamily="2" charset="0"/>
                  <a:cs typeface="Helvetica Neue" pitchFamily="2" charset="0"/>
                  <a:sym typeface="Helvetica Neue" pitchFamily="2" charset="0"/>
                </a:defRPr>
              </a:lvl1pPr>
              <a:lvl2pPr algn="ctr">
                <a:defRPr sz="1100" b="1">
                  <a:solidFill>
                    <a:srgbClr val="000000"/>
                  </a:solidFill>
                  <a:latin typeface="Helvetica Neue" pitchFamily="2" charset="0"/>
                  <a:cs typeface="Helvetica Neue" pitchFamily="2" charset="0"/>
                  <a:sym typeface="Helvetica Neue" pitchFamily="2" charset="0"/>
                </a:defRPr>
              </a:lvl2pPr>
              <a:lvl3pPr algn="ctr">
                <a:defRPr sz="1100" b="1">
                  <a:solidFill>
                    <a:srgbClr val="000000"/>
                  </a:solidFill>
                  <a:latin typeface="Helvetica Neue" pitchFamily="2" charset="0"/>
                  <a:cs typeface="Helvetica Neue" pitchFamily="2" charset="0"/>
                  <a:sym typeface="Helvetica Neue" pitchFamily="2" charset="0"/>
                </a:defRPr>
              </a:lvl3pPr>
              <a:lvl4pPr algn="ctr">
                <a:defRPr sz="1100" b="1">
                  <a:solidFill>
                    <a:srgbClr val="000000"/>
                  </a:solidFill>
                  <a:latin typeface="Helvetica Neue" pitchFamily="2" charset="0"/>
                  <a:cs typeface="Helvetica Neue" pitchFamily="2" charset="0"/>
                  <a:sym typeface="Helvetica Neue" pitchFamily="2" charset="0"/>
                </a:defRPr>
              </a:lvl4pPr>
              <a:lvl5pPr algn="ctr">
                <a:defRPr sz="1100" b="1">
                  <a:solidFill>
                    <a:srgbClr val="000000"/>
                  </a:solidFill>
                  <a:latin typeface="Helvetica Neue" pitchFamily="2" charset="0"/>
                  <a:cs typeface="Helvetica Neue" pitchFamily="2" charset="0"/>
                  <a:sym typeface="Helvetica Neue" pitchFamily="2" charset="0"/>
                </a:defRPr>
              </a:lvl5pPr>
              <a:lvl6pPr marL="457200" indent="342900" algn="ctr" defTabSz="309563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rgbClr val="000000"/>
                  </a:solidFill>
                  <a:latin typeface="Helvetica Neue" pitchFamily="2" charset="0"/>
                  <a:cs typeface="Helvetica Neue" pitchFamily="2" charset="0"/>
                  <a:sym typeface="Helvetica Neue" pitchFamily="2" charset="0"/>
                </a:defRPr>
              </a:lvl6pPr>
              <a:lvl7pPr marL="914400" indent="342900" algn="ctr" defTabSz="309563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rgbClr val="000000"/>
                  </a:solidFill>
                  <a:latin typeface="Helvetica Neue" pitchFamily="2" charset="0"/>
                  <a:cs typeface="Helvetica Neue" pitchFamily="2" charset="0"/>
                  <a:sym typeface="Helvetica Neue" pitchFamily="2" charset="0"/>
                </a:defRPr>
              </a:lvl7pPr>
              <a:lvl8pPr marL="1371600" indent="342900" algn="ctr" defTabSz="309563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rgbClr val="000000"/>
                  </a:solidFill>
                  <a:latin typeface="Helvetica Neue" pitchFamily="2" charset="0"/>
                  <a:cs typeface="Helvetica Neue" pitchFamily="2" charset="0"/>
                  <a:sym typeface="Helvetica Neue" pitchFamily="2" charset="0"/>
                </a:defRPr>
              </a:lvl8pPr>
              <a:lvl9pPr marL="1828800" indent="342900" algn="ctr" defTabSz="309563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rgbClr val="000000"/>
                  </a:solidFill>
                  <a:latin typeface="Helvetica Neue" pitchFamily="2" charset="0"/>
                  <a:cs typeface="Helvetica Neue" pitchFamily="2" charset="0"/>
                  <a:sym typeface="Helvetica Neue" pitchFamily="2" charset="0"/>
                </a:defRPr>
              </a:lvl9pPr>
            </a:lstStyle>
            <a:p>
              <a:pPr algn="l" eaLnBrk="1"/>
              <a:r>
                <a:rPr lang="ru-RU" altLang="ru-RU" sz="1200" dirty="0">
                  <a:latin typeface="Rostelecom Basis"/>
                </a:rPr>
                <a:t>СЕРВИСЫ</a:t>
              </a:r>
            </a:p>
          </p:txBody>
        </p:sp>
        <p:pic>
          <p:nvPicPr>
            <p:cNvPr id="107" name="Рисунок 133">
              <a:extLst>
                <a:ext uri="{FF2B5EF4-FFF2-40B4-BE49-F238E27FC236}">
                  <a16:creationId xmlns="" xmlns:a16="http://schemas.microsoft.com/office/drawing/2014/main" id="{2BE0794B-5DC3-4B45-9928-BED9A3E1F9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950" y="692150"/>
              <a:ext cx="3302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8" name="Прямоугольник 107">
            <a:extLst>
              <a:ext uri="{FF2B5EF4-FFF2-40B4-BE49-F238E27FC236}">
                <a16:creationId xmlns="" xmlns:a16="http://schemas.microsoft.com/office/drawing/2014/main" id="{6A108739-408B-4D53-9840-7F6B1C54C38B}"/>
              </a:ext>
            </a:extLst>
          </p:cNvPr>
          <p:cNvSpPr/>
          <p:nvPr/>
        </p:nvSpPr>
        <p:spPr>
          <a:xfrm>
            <a:off x="3335338" y="3580494"/>
            <a:ext cx="2540692" cy="622300"/>
          </a:xfrm>
          <a:prstGeom prst="rect">
            <a:avLst/>
          </a:prstGeom>
          <a:solidFill>
            <a:srgbClr val="273A64"/>
          </a:solidFill>
          <a:ln w="28575">
            <a:solidFill>
              <a:srgbClr val="273A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/>
            <a:r>
              <a:rPr lang="ru-RU" altLang="ru-RU" sz="800" b="0" dirty="0">
                <a:solidFill>
                  <a:srgbClr val="FFFFFF"/>
                </a:solidFill>
                <a:latin typeface="Rostelecom Basis"/>
                <a:cs typeface="Helvetica Neue" pitchFamily="2" charset="0"/>
              </a:rPr>
              <a:t>Первый и крупнейший коммерческий центр </a:t>
            </a:r>
            <a:r>
              <a:rPr lang="ru-RU" altLang="ru-RU" sz="800" b="0" dirty="0" smtClean="0">
                <a:solidFill>
                  <a:srgbClr val="FFFFFF"/>
                </a:solidFill>
                <a:latin typeface="Rostelecom Basis"/>
                <a:cs typeface="Helvetica Neue" pitchFamily="2" charset="0"/>
              </a:rPr>
              <a:t/>
            </a:r>
            <a:br>
              <a:rPr lang="ru-RU" altLang="ru-RU" sz="800" b="0" dirty="0" smtClean="0">
                <a:solidFill>
                  <a:srgbClr val="FFFFFF"/>
                </a:solidFill>
                <a:latin typeface="Rostelecom Basis"/>
                <a:cs typeface="Helvetica Neue" pitchFamily="2" charset="0"/>
              </a:rPr>
            </a:br>
            <a:r>
              <a:rPr lang="ru-RU" altLang="ru-RU" sz="800" b="0" dirty="0" smtClean="0">
                <a:solidFill>
                  <a:srgbClr val="FFFFFF"/>
                </a:solidFill>
                <a:latin typeface="Rostelecom Basis"/>
                <a:cs typeface="Helvetica Neue" pitchFamily="2" charset="0"/>
              </a:rPr>
              <a:t>по </a:t>
            </a:r>
            <a:r>
              <a:rPr lang="ru-RU" altLang="ru-RU" sz="800" b="0" dirty="0">
                <a:solidFill>
                  <a:srgbClr val="FFFFFF"/>
                </a:solidFill>
                <a:latin typeface="Rostelecom Basis"/>
                <a:cs typeface="Helvetica Neue" pitchFamily="2" charset="0"/>
              </a:rPr>
              <a:t>мониторингу и реагированию на </a:t>
            </a:r>
            <a:r>
              <a:rPr lang="ru-RU" altLang="ru-RU" sz="800" b="0" dirty="0" smtClean="0">
                <a:solidFill>
                  <a:srgbClr val="FFFFFF"/>
                </a:solidFill>
                <a:latin typeface="Rostelecom Basis"/>
                <a:cs typeface="Helvetica Neue" pitchFamily="2" charset="0"/>
              </a:rPr>
              <a:t>инциденты </a:t>
            </a:r>
            <a:r>
              <a:rPr lang="ru-RU" altLang="ru-RU" sz="800" b="0" dirty="0">
                <a:solidFill>
                  <a:srgbClr val="FFFFFF"/>
                </a:solidFill>
                <a:latin typeface="Rostelecom Basis"/>
                <a:cs typeface="Helvetica Neue" pitchFamily="2" charset="0"/>
              </a:rPr>
              <a:t>кибербезопасности (</a:t>
            </a:r>
            <a:r>
              <a:rPr lang="en-US" altLang="ru-RU" sz="800" b="0" dirty="0">
                <a:solidFill>
                  <a:srgbClr val="FFFFFF"/>
                </a:solidFill>
                <a:latin typeface="Rostelecom Basis"/>
                <a:cs typeface="Helvetica Neue" pitchFamily="2" charset="0"/>
              </a:rPr>
              <a:t>SOC</a:t>
            </a:r>
            <a:r>
              <a:rPr lang="ru-RU" altLang="ru-RU" sz="800" b="0" dirty="0">
                <a:solidFill>
                  <a:srgbClr val="FFFFFF"/>
                </a:solidFill>
                <a:latin typeface="Rostelecom Basis"/>
                <a:cs typeface="Helvetica Neue" pitchFamily="2" charset="0"/>
              </a:rPr>
              <a:t>) в</a:t>
            </a:r>
            <a:r>
              <a:rPr lang="en-US" altLang="ru-RU" sz="800" b="0" dirty="0">
                <a:solidFill>
                  <a:srgbClr val="FFFFFF"/>
                </a:solidFill>
                <a:latin typeface="Rostelecom Basis"/>
                <a:cs typeface="Helvetica Neue" pitchFamily="2" charset="0"/>
              </a:rPr>
              <a:t> </a:t>
            </a:r>
            <a:r>
              <a:rPr lang="ru-RU" altLang="ru-RU" sz="800" b="0" dirty="0" smtClean="0">
                <a:solidFill>
                  <a:srgbClr val="FFFFFF"/>
                </a:solidFill>
                <a:latin typeface="Rostelecom Basis"/>
                <a:cs typeface="Helvetica Neue" pitchFamily="2" charset="0"/>
              </a:rPr>
              <a:t>России</a:t>
            </a:r>
            <a:endParaRPr lang="ru-RU" altLang="ru-RU" sz="800" b="0" dirty="0">
              <a:solidFill>
                <a:srgbClr val="FFFFFF"/>
              </a:solidFill>
              <a:latin typeface="Rostelecom Basis"/>
              <a:cs typeface="Helvetica Neue" pitchFamily="2" charset="0"/>
            </a:endParaRP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="" xmlns:a16="http://schemas.microsoft.com/office/drawing/2014/main" id="{529B1110-8AB4-4EDA-B2EC-3A9F3449FD47}"/>
              </a:ext>
            </a:extLst>
          </p:cNvPr>
          <p:cNvSpPr/>
          <p:nvPr/>
        </p:nvSpPr>
        <p:spPr>
          <a:xfrm>
            <a:off x="3320824" y="1062038"/>
            <a:ext cx="2556000" cy="3147106"/>
          </a:xfrm>
          <a:prstGeom prst="rect">
            <a:avLst/>
          </a:prstGeom>
          <a:noFill/>
          <a:ln w="28575">
            <a:solidFill>
              <a:srgbClr val="273A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44" kern="0">
              <a:latin typeface="Rostelecom Basis" panose="020B0503030604040103" pitchFamily="34" charset="0"/>
              <a:sym typeface="Helvetica Neue"/>
            </a:endParaRP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="" xmlns:a16="http://schemas.microsoft.com/office/drawing/2014/main" id="{20CC1B26-253C-4AF6-906B-97C566ACA510}"/>
              </a:ext>
            </a:extLst>
          </p:cNvPr>
          <p:cNvSpPr/>
          <p:nvPr/>
        </p:nvSpPr>
        <p:spPr>
          <a:xfrm>
            <a:off x="6128911" y="2990171"/>
            <a:ext cx="2540954" cy="1227137"/>
          </a:xfrm>
          <a:prstGeom prst="rect">
            <a:avLst/>
          </a:prstGeom>
          <a:noFill/>
          <a:ln w="28575">
            <a:solidFill>
              <a:srgbClr val="273A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44" kern="0">
              <a:latin typeface="Rostelecom Basis" panose="020B0503030604040103" pitchFamily="34" charset="0"/>
              <a:sym typeface="Helvetica Neue"/>
            </a:endParaRPr>
          </a:p>
        </p:txBody>
      </p:sp>
      <p:sp>
        <p:nvSpPr>
          <p:cNvPr id="111" name="Прямоугольник 138">
            <a:extLst>
              <a:ext uri="{FF2B5EF4-FFF2-40B4-BE49-F238E27FC236}">
                <a16:creationId xmlns="" xmlns:a16="http://schemas.microsoft.com/office/drawing/2014/main" id="{8470A45C-FEC0-428F-B7C2-7FAC97B93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230" y="1258888"/>
            <a:ext cx="185980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17488" algn="ctr"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1pPr>
            <a:lvl2pPr algn="ctr"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2pPr>
            <a:lvl3pPr algn="ctr"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3pPr>
            <a:lvl4pPr algn="ctr"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4pPr>
            <a:lvl5pPr algn="ctr"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5pPr>
            <a:lvl6pPr marL="457200" indent="3429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6pPr>
            <a:lvl7pPr marL="914400" indent="3429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7pPr>
            <a:lvl8pPr marL="1371600" indent="3429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8pPr>
            <a:lvl9pPr marL="1828800" indent="3429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9pPr>
          </a:lstStyle>
          <a:p>
            <a:pPr marL="0" algn="l" eaLnBrk="1"/>
            <a:r>
              <a:rPr lang="ru-RU" altLang="ru-RU" sz="900" b="0" dirty="0">
                <a:solidFill>
                  <a:schemeClr val="bg1"/>
                </a:solidFill>
                <a:latin typeface="Rostelecom Basis"/>
              </a:rPr>
              <a:t>инфраструктура</a:t>
            </a:r>
            <a:r>
              <a:rPr lang="ru-RU" altLang="ru-RU" b="0" dirty="0">
                <a:solidFill>
                  <a:schemeClr val="bg1"/>
                </a:solidFill>
                <a:latin typeface="Rostelecom Basis"/>
              </a:rPr>
              <a:t> </a:t>
            </a:r>
            <a:r>
              <a:rPr lang="ru-RU" altLang="ru-RU" sz="900" b="0" dirty="0">
                <a:solidFill>
                  <a:schemeClr val="bg1"/>
                </a:solidFill>
                <a:latin typeface="Rostelecom Basis"/>
              </a:rPr>
              <a:t>безопасности</a:t>
            </a:r>
            <a:endParaRPr lang="en-US" altLang="ru-RU" sz="900" b="0" dirty="0">
              <a:solidFill>
                <a:schemeClr val="bg1"/>
              </a:solidFill>
              <a:latin typeface="Rostelecom Basis"/>
            </a:endParaRP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="" xmlns:a16="http://schemas.microsoft.com/office/drawing/2014/main" id="{7B1B0500-C2FF-445D-9DDE-5306A5EF6BE6}"/>
              </a:ext>
            </a:extLst>
          </p:cNvPr>
          <p:cNvSpPr/>
          <p:nvPr/>
        </p:nvSpPr>
        <p:spPr>
          <a:xfrm>
            <a:off x="3335338" y="1075690"/>
            <a:ext cx="2553574" cy="469900"/>
          </a:xfrm>
          <a:prstGeom prst="rect">
            <a:avLst/>
          </a:prstGeom>
          <a:solidFill>
            <a:srgbClr val="273A64"/>
          </a:solidFill>
          <a:ln>
            <a:solidFill>
              <a:srgbClr val="273A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44" kern="0" dirty="0">
              <a:latin typeface="Rostelecom Basis" panose="020B0503030604040103" pitchFamily="34" charset="0"/>
              <a:sym typeface="Helvetica Neue"/>
            </a:endParaRPr>
          </a:p>
        </p:txBody>
      </p:sp>
      <p:sp>
        <p:nvSpPr>
          <p:cNvPr id="113" name="Прямоугольник 140">
            <a:extLst>
              <a:ext uri="{FF2B5EF4-FFF2-40B4-BE49-F238E27FC236}">
                <a16:creationId xmlns="" xmlns:a16="http://schemas.microsoft.com/office/drawing/2014/main" id="{D273A506-C0A5-42E9-A605-399FD0A28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9318" y="1098550"/>
            <a:ext cx="11817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17488" algn="ctr"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1pPr>
            <a:lvl2pPr algn="ctr"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2pPr>
            <a:lvl3pPr algn="ctr"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3pPr>
            <a:lvl4pPr algn="ctr"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4pPr>
            <a:lvl5pPr algn="ctr"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5pPr>
            <a:lvl6pPr marL="457200" indent="3429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6pPr>
            <a:lvl7pPr marL="914400" indent="3429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7pPr>
            <a:lvl8pPr marL="1371600" indent="3429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8pPr>
            <a:lvl9pPr marL="1828800" indent="3429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9pPr>
          </a:lstStyle>
          <a:p>
            <a:pPr marL="0" algn="l" eaLnBrk="1"/>
            <a:r>
              <a:rPr lang="en-US" altLang="ru-RU" sz="1200" dirty="0">
                <a:solidFill>
                  <a:srgbClr val="FF4F1C"/>
                </a:solidFill>
                <a:latin typeface="Rostelecom Basis"/>
              </a:rPr>
              <a:t>SOLAR JSOC</a:t>
            </a:r>
          </a:p>
        </p:txBody>
      </p:sp>
      <p:sp>
        <p:nvSpPr>
          <p:cNvPr id="114" name="Прямоугольник 141">
            <a:extLst>
              <a:ext uri="{FF2B5EF4-FFF2-40B4-BE49-F238E27FC236}">
                <a16:creationId xmlns="" xmlns:a16="http://schemas.microsoft.com/office/drawing/2014/main" id="{261B970A-045A-4F28-9966-8D928E1EE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9318" y="1258888"/>
            <a:ext cx="169629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17488" algn="ctr"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1pPr>
            <a:lvl2pPr algn="ctr"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2pPr>
            <a:lvl3pPr algn="ctr"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3pPr>
            <a:lvl4pPr algn="ctr"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4pPr>
            <a:lvl5pPr algn="ctr"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5pPr>
            <a:lvl6pPr marL="457200" indent="3429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6pPr>
            <a:lvl7pPr marL="914400" indent="3429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7pPr>
            <a:lvl8pPr marL="1371600" indent="3429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8pPr>
            <a:lvl9pPr marL="1828800" indent="3429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9pPr>
          </a:lstStyle>
          <a:p>
            <a:pPr marL="0" algn="l" eaLnBrk="1"/>
            <a:r>
              <a:rPr lang="ru-RU" altLang="ru-RU" sz="900" b="0" dirty="0">
                <a:solidFill>
                  <a:schemeClr val="bg1"/>
                </a:solidFill>
                <a:latin typeface="Rostelecom Basis"/>
              </a:rPr>
              <a:t>управление</a:t>
            </a:r>
            <a:r>
              <a:rPr lang="ru-RU" altLang="ru-RU" b="0" dirty="0">
                <a:solidFill>
                  <a:schemeClr val="bg1"/>
                </a:solidFill>
                <a:latin typeface="Rostelecom Basis"/>
              </a:rPr>
              <a:t> </a:t>
            </a:r>
            <a:r>
              <a:rPr lang="ru-RU" altLang="ru-RU" sz="900" b="0" dirty="0">
                <a:solidFill>
                  <a:schemeClr val="bg1"/>
                </a:solidFill>
                <a:latin typeface="Rostelecom Basis"/>
              </a:rPr>
              <a:t>безопасностью</a:t>
            </a:r>
            <a:endParaRPr lang="en-US" altLang="ru-RU" sz="900" b="0" dirty="0">
              <a:solidFill>
                <a:schemeClr val="bg1"/>
              </a:solidFill>
              <a:latin typeface="Rostelecom Basis"/>
            </a:endParaRPr>
          </a:p>
        </p:txBody>
      </p:sp>
      <p:sp>
        <p:nvSpPr>
          <p:cNvPr id="115" name="Прямоугольник 142">
            <a:extLst>
              <a:ext uri="{FF2B5EF4-FFF2-40B4-BE49-F238E27FC236}">
                <a16:creationId xmlns="" xmlns:a16="http://schemas.microsoft.com/office/drawing/2014/main" id="{F62B32F7-F103-462E-87ED-7390B9342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8445" y="3035982"/>
            <a:ext cx="191135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defTabSz="0"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1pPr>
            <a:lvl2pPr indent="-214313" algn="ctr" defTabSz="0"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2pPr>
            <a:lvl3pPr algn="ctr" defTabSz="0"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3pPr>
            <a:lvl4pPr algn="ctr" defTabSz="0"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4pPr>
            <a:lvl5pPr algn="ctr" defTabSz="0"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5pPr>
            <a:lvl6pPr marL="457200" indent="342900" algn="ctr" defTabSz="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6pPr>
            <a:lvl7pPr marL="914400" indent="342900" algn="ctr" defTabSz="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7pPr>
            <a:lvl8pPr marL="1371600" indent="342900" algn="ctr" defTabSz="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8pPr>
            <a:lvl9pPr marL="1828800" indent="342900" algn="ctr" defTabSz="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9pPr>
          </a:lstStyle>
          <a:p>
            <a:pPr lvl="1" algn="l" eaLnBrk="1">
              <a:lnSpc>
                <a:spcPct val="150000"/>
              </a:lnSpc>
              <a:spcBef>
                <a:spcPts val="500"/>
              </a:spcBef>
              <a:buClr>
                <a:srgbClr val="FF4F12"/>
              </a:buClr>
              <a:buFont typeface="Arial" panose="020B0604020202020204" pitchFamily="34" charset="0"/>
              <a:buChar char="•"/>
            </a:pPr>
            <a:r>
              <a:rPr lang="en-US" altLang="ru-RU" sz="900" b="0" dirty="0">
                <a:latin typeface="Rostelecom Basis"/>
              </a:rPr>
              <a:t>Solar Dozor </a:t>
            </a:r>
            <a:r>
              <a:rPr lang="en-US" altLang="ru-RU" sz="900" b="0" dirty="0">
                <a:solidFill>
                  <a:srgbClr val="FF4F12"/>
                </a:solidFill>
                <a:latin typeface="Rostelecom Basis"/>
              </a:rPr>
              <a:t>(DLP)</a:t>
            </a:r>
            <a:endParaRPr lang="ru-RU" altLang="ru-RU" sz="900" b="0" dirty="0">
              <a:solidFill>
                <a:srgbClr val="FF4F12"/>
              </a:solidFill>
              <a:latin typeface="Rostelecom Basis"/>
            </a:endParaRPr>
          </a:p>
          <a:p>
            <a:pPr lvl="1" algn="l" eaLnBrk="1">
              <a:lnSpc>
                <a:spcPct val="150000"/>
              </a:lnSpc>
              <a:spcBef>
                <a:spcPts val="500"/>
              </a:spcBef>
              <a:buClr>
                <a:srgbClr val="FF4F12"/>
              </a:buClr>
              <a:buFont typeface="Arial" panose="020B0604020202020204" pitchFamily="34" charset="0"/>
              <a:buChar char="•"/>
            </a:pPr>
            <a:r>
              <a:rPr lang="en-US" altLang="ru-RU" sz="900" b="0" dirty="0">
                <a:latin typeface="Rostelecom Basis"/>
              </a:rPr>
              <a:t>Solar </a:t>
            </a:r>
            <a:r>
              <a:rPr lang="en-US" altLang="ru-RU" sz="900" b="0" dirty="0" err="1">
                <a:latin typeface="Rostelecom Basis"/>
              </a:rPr>
              <a:t>appScreener</a:t>
            </a:r>
            <a:r>
              <a:rPr lang="en-US" altLang="ru-RU" sz="900" b="0" dirty="0">
                <a:latin typeface="Rostelecom Basis"/>
              </a:rPr>
              <a:t> </a:t>
            </a:r>
            <a:r>
              <a:rPr lang="en-US" altLang="ru-RU" sz="900" b="0" dirty="0">
                <a:solidFill>
                  <a:srgbClr val="FF4F12"/>
                </a:solidFill>
                <a:latin typeface="Rostelecom Basis"/>
              </a:rPr>
              <a:t>(SAST)</a:t>
            </a:r>
            <a:endParaRPr lang="ru-RU" altLang="ru-RU" sz="900" b="0" dirty="0">
              <a:solidFill>
                <a:srgbClr val="FF4F12"/>
              </a:solidFill>
              <a:latin typeface="Rostelecom Basis"/>
            </a:endParaRPr>
          </a:p>
          <a:p>
            <a:pPr lvl="1" algn="l" eaLnBrk="1">
              <a:lnSpc>
                <a:spcPct val="150000"/>
              </a:lnSpc>
              <a:spcBef>
                <a:spcPts val="500"/>
              </a:spcBef>
              <a:buClr>
                <a:srgbClr val="FF4F12"/>
              </a:buClr>
              <a:buFont typeface="Arial" panose="020B0604020202020204" pitchFamily="34" charset="0"/>
              <a:buChar char="•"/>
            </a:pPr>
            <a:r>
              <a:rPr lang="en-US" altLang="ru-RU" sz="900" b="0" dirty="0">
                <a:latin typeface="Rostelecom Basis"/>
              </a:rPr>
              <a:t>Solar </a:t>
            </a:r>
            <a:r>
              <a:rPr lang="en-US" altLang="ru-RU" sz="900" b="0" dirty="0" err="1">
                <a:latin typeface="Rostelecom Basis"/>
              </a:rPr>
              <a:t>inRights</a:t>
            </a:r>
            <a:r>
              <a:rPr lang="en-US" altLang="ru-RU" sz="900" b="0" dirty="0">
                <a:latin typeface="Rostelecom Basis"/>
              </a:rPr>
              <a:t> </a:t>
            </a:r>
            <a:r>
              <a:rPr lang="en-US" altLang="ru-RU" sz="900" b="0" dirty="0">
                <a:solidFill>
                  <a:srgbClr val="FF4F12"/>
                </a:solidFill>
                <a:latin typeface="Rostelecom Basis"/>
              </a:rPr>
              <a:t>(</a:t>
            </a:r>
            <a:r>
              <a:rPr lang="en-US" altLang="ru-RU" sz="900" b="0" dirty="0" err="1">
                <a:solidFill>
                  <a:srgbClr val="FF4F12"/>
                </a:solidFill>
                <a:latin typeface="Rostelecom Basis"/>
              </a:rPr>
              <a:t>IdM</a:t>
            </a:r>
            <a:r>
              <a:rPr lang="en-US" altLang="ru-RU" sz="900" b="0" dirty="0">
                <a:solidFill>
                  <a:srgbClr val="FF4F12"/>
                </a:solidFill>
                <a:latin typeface="Rostelecom Basis"/>
              </a:rPr>
              <a:t>/IGA)</a:t>
            </a:r>
            <a:endParaRPr lang="ru-RU" altLang="ru-RU" sz="900" b="0" dirty="0">
              <a:solidFill>
                <a:srgbClr val="FF4F12"/>
              </a:solidFill>
              <a:latin typeface="Rostelecom Basis"/>
            </a:endParaRPr>
          </a:p>
          <a:p>
            <a:pPr lvl="1" algn="l" eaLnBrk="1">
              <a:lnSpc>
                <a:spcPct val="150000"/>
              </a:lnSpc>
              <a:spcBef>
                <a:spcPts val="500"/>
              </a:spcBef>
              <a:buClr>
                <a:srgbClr val="FF4F12"/>
              </a:buClr>
              <a:buFont typeface="Arial" panose="020B0604020202020204" pitchFamily="34" charset="0"/>
              <a:buChar char="•"/>
            </a:pPr>
            <a:r>
              <a:rPr lang="en-US" altLang="ru-RU" sz="900" b="0" dirty="0">
                <a:latin typeface="Rostelecom Basis"/>
              </a:rPr>
              <a:t>Solar webProxy </a:t>
            </a:r>
            <a:r>
              <a:rPr lang="en-US" altLang="ru-RU" sz="900" b="0" dirty="0">
                <a:solidFill>
                  <a:srgbClr val="FF4F12"/>
                </a:solidFill>
                <a:latin typeface="Rostelecom Basis"/>
              </a:rPr>
              <a:t>(SWG)</a:t>
            </a:r>
            <a:endParaRPr lang="ru-RU" altLang="ru-RU" sz="900" b="0" dirty="0">
              <a:solidFill>
                <a:srgbClr val="FF4F12"/>
              </a:solidFill>
              <a:latin typeface="Rostelecom Basis"/>
            </a:endParaRP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="" xmlns:a16="http://schemas.microsoft.com/office/drawing/2014/main" id="{2200A0F0-56A7-4AEE-B2F6-DEA17064069C}"/>
              </a:ext>
            </a:extLst>
          </p:cNvPr>
          <p:cNvSpPr/>
          <p:nvPr/>
        </p:nvSpPr>
        <p:spPr>
          <a:xfrm>
            <a:off x="6128911" y="1062039"/>
            <a:ext cx="2540954" cy="1359032"/>
          </a:xfrm>
          <a:prstGeom prst="rect">
            <a:avLst/>
          </a:prstGeom>
          <a:noFill/>
          <a:ln w="28575">
            <a:solidFill>
              <a:srgbClr val="273A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44" kern="0" dirty="0">
              <a:latin typeface="Rostelecom Basis" panose="020B0503030604040103" pitchFamily="34" charset="0"/>
              <a:sym typeface="Helvetica Neue"/>
            </a:endParaRP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="" xmlns:a16="http://schemas.microsoft.com/office/drawing/2014/main" id="{D0637852-2B83-4EF1-ADE0-2740B075A7AC}"/>
              </a:ext>
            </a:extLst>
          </p:cNvPr>
          <p:cNvSpPr/>
          <p:nvPr/>
        </p:nvSpPr>
        <p:spPr>
          <a:xfrm>
            <a:off x="6506420" y="1208088"/>
            <a:ext cx="2092239" cy="246221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defTabSz="0"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1pPr>
            <a:lvl2pPr algn="ctr" defTabSz="0"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2pPr>
            <a:lvl3pPr algn="ctr" defTabSz="0"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3pPr>
            <a:lvl4pPr algn="ctr" defTabSz="0"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4pPr>
            <a:lvl5pPr algn="ctr" defTabSz="0"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5pPr>
            <a:lvl6pPr marL="457200" indent="342900" algn="ctr" defTabSz="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6pPr>
            <a:lvl7pPr marL="914400" indent="342900" algn="ctr" defTabSz="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7pPr>
            <a:lvl8pPr marL="1371600" indent="342900" algn="ctr" defTabSz="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8pPr>
            <a:lvl9pPr marL="1828800" indent="342900" algn="ctr" defTabSz="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9pPr>
          </a:lstStyle>
          <a:p>
            <a:pPr algn="l" eaLnBrk="1">
              <a:spcBef>
                <a:spcPts val="500"/>
              </a:spcBef>
              <a:buClr>
                <a:srgbClr val="65BBE9"/>
              </a:buClr>
            </a:pPr>
            <a:r>
              <a:rPr lang="ru-RU" altLang="ru-RU" sz="1000" dirty="0" smtClean="0">
                <a:solidFill>
                  <a:srgbClr val="273A64"/>
                </a:solidFill>
                <a:latin typeface="Rostelecom Basis"/>
              </a:rPr>
              <a:t>Соответствие требованиям </a:t>
            </a:r>
            <a:r>
              <a:rPr lang="ru-RU" altLang="ru-RU" sz="1000" dirty="0" smtClean="0">
                <a:solidFill>
                  <a:srgbClr val="FF4F12"/>
                </a:solidFill>
                <a:latin typeface="Rostelecom Basis"/>
              </a:rPr>
              <a:t>(</a:t>
            </a:r>
            <a:r>
              <a:rPr lang="ru-RU" altLang="ru-RU" sz="1000" dirty="0">
                <a:solidFill>
                  <a:srgbClr val="FF4F12"/>
                </a:solidFill>
                <a:latin typeface="Rostelecom Basis"/>
              </a:rPr>
              <a:t>6)</a:t>
            </a:r>
          </a:p>
        </p:txBody>
      </p:sp>
      <p:grpSp>
        <p:nvGrpSpPr>
          <p:cNvPr id="118" name="Группа 145">
            <a:extLst>
              <a:ext uri="{FF2B5EF4-FFF2-40B4-BE49-F238E27FC236}">
                <a16:creationId xmlns="" xmlns:a16="http://schemas.microsoft.com/office/drawing/2014/main" id="{B0A8309C-6D46-48EE-9192-9216AD86D45E}"/>
              </a:ext>
            </a:extLst>
          </p:cNvPr>
          <p:cNvGrpSpPr>
            <a:grpSpLocks/>
          </p:cNvGrpSpPr>
          <p:nvPr/>
        </p:nvGrpSpPr>
        <p:grpSpPr bwMode="auto">
          <a:xfrm>
            <a:off x="6830270" y="698500"/>
            <a:ext cx="1138237" cy="330200"/>
            <a:chOff x="5813172" y="1792413"/>
            <a:chExt cx="1203910" cy="348562"/>
          </a:xfrm>
        </p:grpSpPr>
        <p:sp>
          <p:nvSpPr>
            <p:cNvPr id="154" name="Прямоугольник 158">
              <a:extLst>
                <a:ext uri="{FF2B5EF4-FFF2-40B4-BE49-F238E27FC236}">
                  <a16:creationId xmlns="" xmlns:a16="http://schemas.microsoft.com/office/drawing/2014/main" id="{8E3B7FF4-4972-4DC2-B2BC-1561DD943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1119" y="1848314"/>
              <a:ext cx="1085963" cy="292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17488" algn="ctr">
                <a:defRPr sz="1100" b="1">
                  <a:solidFill>
                    <a:srgbClr val="000000"/>
                  </a:solidFill>
                  <a:latin typeface="Helvetica Neue" pitchFamily="2" charset="0"/>
                  <a:cs typeface="Helvetica Neue" pitchFamily="2" charset="0"/>
                  <a:sym typeface="Helvetica Neue" pitchFamily="2" charset="0"/>
                </a:defRPr>
              </a:lvl1pPr>
              <a:lvl2pPr algn="ctr">
                <a:defRPr sz="1100" b="1">
                  <a:solidFill>
                    <a:srgbClr val="000000"/>
                  </a:solidFill>
                  <a:latin typeface="Helvetica Neue" pitchFamily="2" charset="0"/>
                  <a:cs typeface="Helvetica Neue" pitchFamily="2" charset="0"/>
                  <a:sym typeface="Helvetica Neue" pitchFamily="2" charset="0"/>
                </a:defRPr>
              </a:lvl2pPr>
              <a:lvl3pPr algn="ctr">
                <a:defRPr sz="1100" b="1">
                  <a:solidFill>
                    <a:srgbClr val="000000"/>
                  </a:solidFill>
                  <a:latin typeface="Helvetica Neue" pitchFamily="2" charset="0"/>
                  <a:cs typeface="Helvetica Neue" pitchFamily="2" charset="0"/>
                  <a:sym typeface="Helvetica Neue" pitchFamily="2" charset="0"/>
                </a:defRPr>
              </a:lvl3pPr>
              <a:lvl4pPr algn="ctr">
                <a:defRPr sz="1100" b="1">
                  <a:solidFill>
                    <a:srgbClr val="000000"/>
                  </a:solidFill>
                  <a:latin typeface="Helvetica Neue" pitchFamily="2" charset="0"/>
                  <a:cs typeface="Helvetica Neue" pitchFamily="2" charset="0"/>
                  <a:sym typeface="Helvetica Neue" pitchFamily="2" charset="0"/>
                </a:defRPr>
              </a:lvl4pPr>
              <a:lvl5pPr algn="ctr">
                <a:defRPr sz="1100" b="1">
                  <a:solidFill>
                    <a:srgbClr val="000000"/>
                  </a:solidFill>
                  <a:latin typeface="Helvetica Neue" pitchFamily="2" charset="0"/>
                  <a:cs typeface="Helvetica Neue" pitchFamily="2" charset="0"/>
                  <a:sym typeface="Helvetica Neue" pitchFamily="2" charset="0"/>
                </a:defRPr>
              </a:lvl5pPr>
              <a:lvl6pPr marL="457200" indent="342900" algn="ctr" defTabSz="309563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rgbClr val="000000"/>
                  </a:solidFill>
                  <a:latin typeface="Helvetica Neue" pitchFamily="2" charset="0"/>
                  <a:cs typeface="Helvetica Neue" pitchFamily="2" charset="0"/>
                  <a:sym typeface="Helvetica Neue" pitchFamily="2" charset="0"/>
                </a:defRPr>
              </a:lvl6pPr>
              <a:lvl7pPr marL="914400" indent="342900" algn="ctr" defTabSz="309563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rgbClr val="000000"/>
                  </a:solidFill>
                  <a:latin typeface="Helvetica Neue" pitchFamily="2" charset="0"/>
                  <a:cs typeface="Helvetica Neue" pitchFamily="2" charset="0"/>
                  <a:sym typeface="Helvetica Neue" pitchFamily="2" charset="0"/>
                </a:defRPr>
              </a:lvl7pPr>
              <a:lvl8pPr marL="1371600" indent="342900" algn="ctr" defTabSz="309563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rgbClr val="000000"/>
                  </a:solidFill>
                  <a:latin typeface="Helvetica Neue" pitchFamily="2" charset="0"/>
                  <a:cs typeface="Helvetica Neue" pitchFamily="2" charset="0"/>
                  <a:sym typeface="Helvetica Neue" pitchFamily="2" charset="0"/>
                </a:defRPr>
              </a:lvl8pPr>
              <a:lvl9pPr marL="1828800" indent="342900" algn="ctr" defTabSz="309563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rgbClr val="000000"/>
                  </a:solidFill>
                  <a:latin typeface="Helvetica Neue" pitchFamily="2" charset="0"/>
                  <a:cs typeface="Helvetica Neue" pitchFamily="2" charset="0"/>
                  <a:sym typeface="Helvetica Neue" pitchFamily="2" charset="0"/>
                </a:defRPr>
              </a:lvl9pPr>
            </a:lstStyle>
            <a:p>
              <a:pPr algn="l" eaLnBrk="1"/>
              <a:r>
                <a:rPr lang="ru-RU" altLang="ru-RU" sz="1200" dirty="0">
                  <a:latin typeface="Rostelecom Basis"/>
                </a:rPr>
                <a:t>УСЛУГИ</a:t>
              </a:r>
            </a:p>
          </p:txBody>
        </p:sp>
        <p:pic>
          <p:nvPicPr>
            <p:cNvPr id="155" name="Рисунок 159">
              <a:extLst>
                <a:ext uri="{FF2B5EF4-FFF2-40B4-BE49-F238E27FC236}">
                  <a16:creationId xmlns="" xmlns:a16="http://schemas.microsoft.com/office/drawing/2014/main" id="{046844D7-7AF9-4EB4-A528-A7F8403D62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3172" y="1792413"/>
              <a:ext cx="328637" cy="293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9" name="Прямоугольник 118">
            <a:extLst>
              <a:ext uri="{FF2B5EF4-FFF2-40B4-BE49-F238E27FC236}">
                <a16:creationId xmlns="" xmlns:a16="http://schemas.microsoft.com/office/drawing/2014/main" id="{4A60D9E9-1ABD-4770-BC28-C861E51ECF82}"/>
              </a:ext>
            </a:extLst>
          </p:cNvPr>
          <p:cNvSpPr/>
          <p:nvPr/>
        </p:nvSpPr>
        <p:spPr>
          <a:xfrm>
            <a:off x="6531820" y="1626735"/>
            <a:ext cx="1883849" cy="246221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defTabSz="0"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1pPr>
            <a:lvl2pPr algn="ctr" defTabSz="0"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2pPr>
            <a:lvl3pPr algn="ctr" defTabSz="0"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3pPr>
            <a:lvl4pPr algn="ctr" defTabSz="0"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4pPr>
            <a:lvl5pPr algn="ctr" defTabSz="0"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5pPr>
            <a:lvl6pPr marL="457200" indent="342900" algn="ctr" defTabSz="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6pPr>
            <a:lvl7pPr marL="914400" indent="342900" algn="ctr" defTabSz="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7pPr>
            <a:lvl8pPr marL="1371600" indent="342900" algn="ctr" defTabSz="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8pPr>
            <a:lvl9pPr marL="1828800" indent="342900" algn="ctr" defTabSz="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9pPr>
          </a:lstStyle>
          <a:p>
            <a:pPr algn="l" eaLnBrk="1">
              <a:spcBef>
                <a:spcPts val="500"/>
              </a:spcBef>
              <a:buClr>
                <a:srgbClr val="65BBE9"/>
              </a:buClr>
            </a:pPr>
            <a:r>
              <a:rPr lang="ru-RU" altLang="ru-RU" sz="1000" dirty="0" smtClean="0">
                <a:solidFill>
                  <a:srgbClr val="273A64"/>
                </a:solidFill>
                <a:latin typeface="Rostelecom Basis"/>
              </a:rPr>
              <a:t>Интеграционные услуги </a:t>
            </a:r>
            <a:r>
              <a:rPr lang="ru-RU" altLang="ru-RU" sz="1000" dirty="0" smtClean="0">
                <a:solidFill>
                  <a:srgbClr val="FF4F12"/>
                </a:solidFill>
                <a:latin typeface="Rostelecom Basis"/>
              </a:rPr>
              <a:t>(</a:t>
            </a:r>
            <a:r>
              <a:rPr lang="ru-RU" altLang="ru-RU" sz="1000" dirty="0">
                <a:solidFill>
                  <a:srgbClr val="FF4F12"/>
                </a:solidFill>
                <a:latin typeface="Rostelecom Basis"/>
              </a:rPr>
              <a:t>9)</a:t>
            </a: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="" xmlns:a16="http://schemas.microsoft.com/office/drawing/2014/main" id="{0A70DFB9-924D-4111-88B0-21CE6C731ED4}"/>
              </a:ext>
            </a:extLst>
          </p:cNvPr>
          <p:cNvSpPr/>
          <p:nvPr/>
        </p:nvSpPr>
        <p:spPr>
          <a:xfrm>
            <a:off x="6509595" y="2038351"/>
            <a:ext cx="1758950" cy="2524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ctr" defTabSz="0"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1pPr>
            <a:lvl2pPr algn="ctr" defTabSz="0"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2pPr>
            <a:lvl3pPr algn="ctr" defTabSz="0"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3pPr>
            <a:lvl4pPr algn="ctr" defTabSz="0"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4pPr>
            <a:lvl5pPr algn="ctr" defTabSz="0"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5pPr>
            <a:lvl6pPr marL="457200" indent="342900" algn="ctr" defTabSz="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6pPr>
            <a:lvl7pPr marL="914400" indent="342900" algn="ctr" defTabSz="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7pPr>
            <a:lvl8pPr marL="1371600" indent="342900" algn="ctr" defTabSz="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8pPr>
            <a:lvl9pPr marL="1828800" indent="342900" algn="ctr" defTabSz="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000000"/>
                </a:solidFill>
                <a:latin typeface="Helvetica Neue" pitchFamily="2" charset="0"/>
                <a:cs typeface="Helvetica Neue" pitchFamily="2" charset="0"/>
                <a:sym typeface="Helvetica Neue" pitchFamily="2" charset="0"/>
              </a:defRPr>
            </a:lvl9pPr>
          </a:lstStyle>
          <a:p>
            <a:pPr algn="l" eaLnBrk="1">
              <a:spcBef>
                <a:spcPts val="500"/>
              </a:spcBef>
              <a:buClr>
                <a:srgbClr val="65BBE9"/>
              </a:buClr>
            </a:pPr>
            <a:r>
              <a:rPr lang="ru-RU" altLang="ru-RU" sz="1000" dirty="0" smtClean="0">
                <a:solidFill>
                  <a:srgbClr val="273A64"/>
                </a:solidFill>
                <a:latin typeface="Rostelecom Basis"/>
              </a:rPr>
              <a:t>Защита </a:t>
            </a:r>
            <a:r>
              <a:rPr lang="ru-RU" altLang="ru-RU" sz="1000" dirty="0">
                <a:solidFill>
                  <a:srgbClr val="273A64"/>
                </a:solidFill>
                <a:latin typeface="Rostelecom Basis"/>
              </a:rPr>
              <a:t>АСУ ТП </a:t>
            </a:r>
            <a:r>
              <a:rPr lang="ru-RU" altLang="ru-RU" sz="1000" dirty="0">
                <a:solidFill>
                  <a:srgbClr val="FF4F12"/>
                </a:solidFill>
                <a:latin typeface="Rostelecom Basis"/>
              </a:rPr>
              <a:t>(7)</a:t>
            </a:r>
          </a:p>
        </p:txBody>
      </p:sp>
      <p:grpSp>
        <p:nvGrpSpPr>
          <p:cNvPr id="121" name="Группа 48">
            <a:extLst>
              <a:ext uri="{FF2B5EF4-FFF2-40B4-BE49-F238E27FC236}">
                <a16:creationId xmlns="" xmlns:a16="http://schemas.microsoft.com/office/drawing/2014/main" id="{70B33302-896B-4E89-AF32-B04976671A25}"/>
              </a:ext>
            </a:extLst>
          </p:cNvPr>
          <p:cNvGrpSpPr>
            <a:grpSpLocks/>
          </p:cNvGrpSpPr>
          <p:nvPr/>
        </p:nvGrpSpPr>
        <p:grpSpPr bwMode="auto">
          <a:xfrm>
            <a:off x="6284170" y="1670169"/>
            <a:ext cx="174625" cy="104775"/>
            <a:chOff x="5844811" y="1269118"/>
            <a:chExt cx="174437" cy="105638"/>
          </a:xfrm>
        </p:grpSpPr>
        <p:cxnSp>
          <p:nvCxnSpPr>
            <p:cNvPr id="151" name="Прямая соединительная линия 150">
              <a:extLst>
                <a:ext uri="{FF2B5EF4-FFF2-40B4-BE49-F238E27FC236}">
                  <a16:creationId xmlns="" xmlns:a16="http://schemas.microsoft.com/office/drawing/2014/main" id="{786DD1C3-58F9-4814-96C2-2D58F8750171}"/>
                </a:ext>
              </a:extLst>
            </p:cNvPr>
            <p:cNvCxnSpPr/>
            <p:nvPr/>
          </p:nvCxnSpPr>
          <p:spPr>
            <a:xfrm>
              <a:off x="5844811" y="1269118"/>
              <a:ext cx="174437" cy="0"/>
            </a:xfrm>
            <a:prstGeom prst="line">
              <a:avLst/>
            </a:prstGeom>
            <a:ln w="19050">
              <a:solidFill>
                <a:srgbClr val="273A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Прямая соединительная линия 151">
              <a:extLst>
                <a:ext uri="{FF2B5EF4-FFF2-40B4-BE49-F238E27FC236}">
                  <a16:creationId xmlns="" xmlns:a16="http://schemas.microsoft.com/office/drawing/2014/main" id="{D0BDCE2D-5AE8-4356-B444-01FDA0EA6EE8}"/>
                </a:ext>
              </a:extLst>
            </p:cNvPr>
            <p:cNvCxnSpPr/>
            <p:nvPr/>
          </p:nvCxnSpPr>
          <p:spPr>
            <a:xfrm>
              <a:off x="5844811" y="1318736"/>
              <a:ext cx="174437" cy="0"/>
            </a:xfrm>
            <a:prstGeom prst="line">
              <a:avLst/>
            </a:prstGeom>
            <a:ln w="19050">
              <a:solidFill>
                <a:srgbClr val="273A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Прямая соединительная линия 152">
              <a:extLst>
                <a:ext uri="{FF2B5EF4-FFF2-40B4-BE49-F238E27FC236}">
                  <a16:creationId xmlns="" xmlns:a16="http://schemas.microsoft.com/office/drawing/2014/main" id="{246835F9-B68C-4812-9976-DC6D6D65B5EC}"/>
                </a:ext>
              </a:extLst>
            </p:cNvPr>
            <p:cNvCxnSpPr/>
            <p:nvPr/>
          </p:nvCxnSpPr>
          <p:spPr>
            <a:xfrm>
              <a:off x="5844811" y="1374756"/>
              <a:ext cx="174437" cy="0"/>
            </a:xfrm>
            <a:prstGeom prst="line">
              <a:avLst/>
            </a:prstGeom>
            <a:ln w="19050">
              <a:solidFill>
                <a:srgbClr val="273A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Группа 57">
            <a:extLst>
              <a:ext uri="{FF2B5EF4-FFF2-40B4-BE49-F238E27FC236}">
                <a16:creationId xmlns="" xmlns:a16="http://schemas.microsoft.com/office/drawing/2014/main" id="{D8FF7443-BE4E-4B04-87D8-66B1151A85D3}"/>
              </a:ext>
            </a:extLst>
          </p:cNvPr>
          <p:cNvGrpSpPr>
            <a:grpSpLocks/>
          </p:cNvGrpSpPr>
          <p:nvPr/>
        </p:nvGrpSpPr>
        <p:grpSpPr bwMode="auto">
          <a:xfrm>
            <a:off x="6271470" y="1276673"/>
            <a:ext cx="174625" cy="104775"/>
            <a:chOff x="5844811" y="1269118"/>
            <a:chExt cx="174437" cy="105638"/>
          </a:xfrm>
        </p:grpSpPr>
        <p:cxnSp>
          <p:nvCxnSpPr>
            <p:cNvPr id="148" name="Прямая соединительная линия 147">
              <a:extLst>
                <a:ext uri="{FF2B5EF4-FFF2-40B4-BE49-F238E27FC236}">
                  <a16:creationId xmlns="" xmlns:a16="http://schemas.microsoft.com/office/drawing/2014/main" id="{5CE77B40-7A30-4EFD-818E-7B30AC78EE5F}"/>
                </a:ext>
              </a:extLst>
            </p:cNvPr>
            <p:cNvCxnSpPr/>
            <p:nvPr/>
          </p:nvCxnSpPr>
          <p:spPr>
            <a:xfrm>
              <a:off x="5844811" y="1269118"/>
              <a:ext cx="174437" cy="0"/>
            </a:xfrm>
            <a:prstGeom prst="line">
              <a:avLst/>
            </a:prstGeom>
            <a:ln w="19050">
              <a:solidFill>
                <a:srgbClr val="273A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Прямая соединительная линия 148">
              <a:extLst>
                <a:ext uri="{FF2B5EF4-FFF2-40B4-BE49-F238E27FC236}">
                  <a16:creationId xmlns="" xmlns:a16="http://schemas.microsoft.com/office/drawing/2014/main" id="{1A2151BC-37AC-4AA9-9B41-2EB98408ED9C}"/>
                </a:ext>
              </a:extLst>
            </p:cNvPr>
            <p:cNvCxnSpPr/>
            <p:nvPr/>
          </p:nvCxnSpPr>
          <p:spPr>
            <a:xfrm>
              <a:off x="5844811" y="1318735"/>
              <a:ext cx="174437" cy="0"/>
            </a:xfrm>
            <a:prstGeom prst="line">
              <a:avLst/>
            </a:prstGeom>
            <a:ln w="19050">
              <a:solidFill>
                <a:srgbClr val="273A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Прямая соединительная линия 149">
              <a:extLst>
                <a:ext uri="{FF2B5EF4-FFF2-40B4-BE49-F238E27FC236}">
                  <a16:creationId xmlns="" xmlns:a16="http://schemas.microsoft.com/office/drawing/2014/main" id="{109693CD-90C3-46F6-9586-1A0D41AAFE3A}"/>
                </a:ext>
              </a:extLst>
            </p:cNvPr>
            <p:cNvCxnSpPr/>
            <p:nvPr/>
          </p:nvCxnSpPr>
          <p:spPr>
            <a:xfrm>
              <a:off x="5844811" y="1374756"/>
              <a:ext cx="174437" cy="0"/>
            </a:xfrm>
            <a:prstGeom prst="line">
              <a:avLst/>
            </a:prstGeom>
            <a:ln w="19050">
              <a:solidFill>
                <a:srgbClr val="273A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Группа 42">
            <a:extLst>
              <a:ext uri="{FF2B5EF4-FFF2-40B4-BE49-F238E27FC236}">
                <a16:creationId xmlns="" xmlns:a16="http://schemas.microsoft.com/office/drawing/2014/main" id="{CA4BE118-F645-45B8-8D52-D98D8D426DE8}"/>
              </a:ext>
            </a:extLst>
          </p:cNvPr>
          <p:cNvGrpSpPr>
            <a:grpSpLocks/>
          </p:cNvGrpSpPr>
          <p:nvPr/>
        </p:nvGrpSpPr>
        <p:grpSpPr bwMode="auto">
          <a:xfrm>
            <a:off x="6284170" y="2085437"/>
            <a:ext cx="174625" cy="106362"/>
            <a:chOff x="5844811" y="1269118"/>
            <a:chExt cx="174437" cy="105638"/>
          </a:xfrm>
        </p:grpSpPr>
        <p:cxnSp>
          <p:nvCxnSpPr>
            <p:cNvPr id="128" name="Прямая соединительная линия 127">
              <a:extLst>
                <a:ext uri="{FF2B5EF4-FFF2-40B4-BE49-F238E27FC236}">
                  <a16:creationId xmlns="" xmlns:a16="http://schemas.microsoft.com/office/drawing/2014/main" id="{CE4A9F2B-81EF-4BEB-86BC-BAA587E0A4AF}"/>
                </a:ext>
              </a:extLst>
            </p:cNvPr>
            <p:cNvCxnSpPr/>
            <p:nvPr/>
          </p:nvCxnSpPr>
          <p:spPr>
            <a:xfrm>
              <a:off x="5844811" y="1269118"/>
              <a:ext cx="174437" cy="0"/>
            </a:xfrm>
            <a:prstGeom prst="line">
              <a:avLst/>
            </a:prstGeom>
            <a:ln w="19050">
              <a:solidFill>
                <a:srgbClr val="273A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Прямая соединительная линия 135">
              <a:extLst>
                <a:ext uri="{FF2B5EF4-FFF2-40B4-BE49-F238E27FC236}">
                  <a16:creationId xmlns="" xmlns:a16="http://schemas.microsoft.com/office/drawing/2014/main" id="{FDA31E84-2917-485A-AFBC-170B9331E9C9}"/>
                </a:ext>
              </a:extLst>
            </p:cNvPr>
            <p:cNvCxnSpPr/>
            <p:nvPr/>
          </p:nvCxnSpPr>
          <p:spPr>
            <a:xfrm>
              <a:off x="5844811" y="1317995"/>
              <a:ext cx="174437" cy="0"/>
            </a:xfrm>
            <a:prstGeom prst="line">
              <a:avLst/>
            </a:prstGeom>
            <a:ln w="19050">
              <a:solidFill>
                <a:srgbClr val="273A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Прямая соединительная линия 146">
              <a:extLst>
                <a:ext uri="{FF2B5EF4-FFF2-40B4-BE49-F238E27FC236}">
                  <a16:creationId xmlns="" xmlns:a16="http://schemas.microsoft.com/office/drawing/2014/main" id="{710A80E5-EA14-4CDA-9385-6B1E2AF68716}"/>
                </a:ext>
              </a:extLst>
            </p:cNvPr>
            <p:cNvCxnSpPr/>
            <p:nvPr/>
          </p:nvCxnSpPr>
          <p:spPr>
            <a:xfrm>
              <a:off x="5844811" y="1374756"/>
              <a:ext cx="174437" cy="0"/>
            </a:xfrm>
            <a:prstGeom prst="line">
              <a:avLst/>
            </a:prstGeom>
            <a:ln w="19050">
              <a:solidFill>
                <a:srgbClr val="273A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99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MSS – </a:t>
            </a:r>
            <a:r>
              <a:rPr lang="ru-RU" dirty="0"/>
              <a:t>кибербезопасность как сервис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0"/>
          </p:nvPr>
        </p:nvSpPr>
        <p:spPr>
          <a:xfrm>
            <a:off x="435103" y="692144"/>
            <a:ext cx="8463861" cy="558651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>
                <a:solidFill>
                  <a:srgbClr val="FF4F1C"/>
                </a:solidFill>
              </a:rPr>
              <a:t>Экосистема управляемых сервисов </a:t>
            </a:r>
            <a:r>
              <a:rPr lang="ru-RU" sz="1400" dirty="0"/>
              <a:t>кибербезопасности (MSS), решающих задачи по защите от киберугроз в процессе цифровой трансформации российских организаций</a:t>
            </a:r>
          </a:p>
        </p:txBody>
      </p:sp>
      <p:sp>
        <p:nvSpPr>
          <p:cNvPr id="4" name="Текст 1"/>
          <p:cNvSpPr txBox="1">
            <a:spLocks/>
          </p:cNvSpPr>
          <p:nvPr/>
        </p:nvSpPr>
        <p:spPr>
          <a:xfrm>
            <a:off x="433603" y="1683944"/>
            <a:ext cx="4467318" cy="2689936"/>
          </a:xfrm>
          <a:prstGeom prst="rect">
            <a:avLst/>
          </a:prstGeom>
        </p:spPr>
        <p:txBody>
          <a:bodyPr wrap="square" lIns="0" tIns="90000" anchor="t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8218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45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sis Grotesque Pro Medium" panose="02000603030000020004" pitchFamily="50" charset="0"/>
              <a:buChar char="−"/>
              <a:defRPr lang="en-US" sz="1000" kern="1200" baseline="0" dirty="0" smtClean="0">
                <a:solidFill>
                  <a:schemeClr val="tx1"/>
                </a:solidFill>
                <a:latin typeface="Rostelecom Basis" panose="020B06040202020202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4F1C"/>
              </a:buClr>
            </a:pPr>
            <a:r>
              <a:rPr lang="ru-RU" dirty="0"/>
              <a:t>Защита от сетевых угроз (</a:t>
            </a:r>
            <a:r>
              <a:rPr lang="ru-RU" dirty="0">
                <a:solidFill>
                  <a:srgbClr val="FF4F1C"/>
                </a:solidFill>
              </a:rPr>
              <a:t>UTM</a:t>
            </a:r>
            <a:r>
              <a:rPr lang="ru-RU" dirty="0"/>
              <a:t>)</a:t>
            </a:r>
          </a:p>
          <a:p>
            <a:pPr>
              <a:buClr>
                <a:srgbClr val="FF4F1C"/>
              </a:buClr>
            </a:pPr>
            <a:r>
              <a:rPr lang="ru-RU" dirty="0"/>
              <a:t>Защита веб-приложений (</a:t>
            </a:r>
            <a:r>
              <a:rPr lang="ru-RU" dirty="0">
                <a:solidFill>
                  <a:srgbClr val="FF4F1C"/>
                </a:solidFill>
              </a:rPr>
              <a:t>WAF</a:t>
            </a:r>
            <a:r>
              <a:rPr lang="ru-RU" dirty="0"/>
              <a:t>)</a:t>
            </a:r>
          </a:p>
          <a:p>
            <a:pPr>
              <a:buClr>
                <a:srgbClr val="FF4F1C"/>
              </a:buClr>
            </a:pPr>
            <a:r>
              <a:rPr lang="ru-RU" dirty="0"/>
              <a:t>Защита электронной почты (</a:t>
            </a:r>
            <a:r>
              <a:rPr lang="ru-RU" dirty="0">
                <a:solidFill>
                  <a:srgbClr val="FF4F1C"/>
                </a:solidFill>
              </a:rPr>
              <a:t>SEG</a:t>
            </a:r>
            <a:r>
              <a:rPr lang="ru-RU" dirty="0"/>
              <a:t>)</a:t>
            </a:r>
          </a:p>
          <a:p>
            <a:pPr>
              <a:buClr>
                <a:srgbClr val="FF4F1C"/>
              </a:buClr>
            </a:pPr>
            <a:r>
              <a:rPr lang="ru-RU" dirty="0"/>
              <a:t>Защита от DDoS-атак (</a:t>
            </a:r>
            <a:r>
              <a:rPr lang="ru-RU" dirty="0">
                <a:solidFill>
                  <a:srgbClr val="FF4F1C"/>
                </a:solidFill>
              </a:rPr>
              <a:t>Anti-DDoS</a:t>
            </a:r>
            <a:r>
              <a:rPr lang="ru-RU" dirty="0"/>
              <a:t>)</a:t>
            </a:r>
          </a:p>
          <a:p>
            <a:pPr>
              <a:buClr>
                <a:srgbClr val="FF4F1C"/>
              </a:buClr>
            </a:pPr>
            <a:r>
              <a:rPr lang="ru-RU" dirty="0"/>
              <a:t>Шифрование каналов связи (</a:t>
            </a:r>
            <a:r>
              <a:rPr lang="ru-RU" dirty="0">
                <a:solidFill>
                  <a:srgbClr val="FF4F1C"/>
                </a:solidFill>
              </a:rPr>
              <a:t>ГОСТ VPN</a:t>
            </a:r>
            <a:r>
              <a:rPr lang="ru-RU" dirty="0"/>
              <a:t>)</a:t>
            </a:r>
          </a:p>
          <a:p>
            <a:pPr>
              <a:buClr>
                <a:srgbClr val="FF4F1C"/>
              </a:buClr>
            </a:pPr>
            <a:r>
              <a:rPr lang="ru-RU" dirty="0"/>
              <a:t>Контроль уязвимостей (</a:t>
            </a:r>
            <a:r>
              <a:rPr lang="ru-RU" dirty="0">
                <a:solidFill>
                  <a:srgbClr val="FF4F1C"/>
                </a:solidFill>
              </a:rPr>
              <a:t>VM</a:t>
            </a:r>
            <a:r>
              <a:rPr lang="ru-RU" dirty="0"/>
              <a:t>)</a:t>
            </a:r>
          </a:p>
          <a:p>
            <a:pPr>
              <a:buClr>
                <a:srgbClr val="FF4F1C"/>
              </a:buClr>
            </a:pPr>
            <a:r>
              <a:rPr lang="ru-RU" dirty="0" smtClean="0"/>
              <a:t>Управление </a:t>
            </a:r>
            <a:r>
              <a:rPr lang="ru-RU" dirty="0"/>
              <a:t>навыками ИБ (</a:t>
            </a:r>
            <a:r>
              <a:rPr lang="ru-RU" dirty="0">
                <a:solidFill>
                  <a:srgbClr val="FF4F1C"/>
                </a:solidFill>
              </a:rPr>
              <a:t>SA</a:t>
            </a:r>
            <a:r>
              <a:rPr lang="ru-RU" dirty="0"/>
              <a:t>)</a:t>
            </a:r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5" name="Текст 1"/>
          <p:cNvSpPr txBox="1">
            <a:spLocks/>
          </p:cNvSpPr>
          <p:nvPr/>
        </p:nvSpPr>
        <p:spPr>
          <a:xfrm>
            <a:off x="4899661" y="1683944"/>
            <a:ext cx="3755442" cy="2689936"/>
          </a:xfrm>
          <a:prstGeom prst="rect">
            <a:avLst/>
          </a:prstGeom>
        </p:spPr>
        <p:txBody>
          <a:bodyPr wrap="square" lIns="0" tIns="90000" anchor="t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8218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45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sis Grotesque Pro Medium" panose="02000603030000020004" pitchFamily="50" charset="0"/>
              <a:buChar char="−"/>
              <a:defRPr lang="en-US" sz="1000" kern="1200" baseline="0" dirty="0" smtClean="0">
                <a:solidFill>
                  <a:schemeClr val="tx1"/>
                </a:solidFill>
                <a:latin typeface="Rostelecom Basis" panose="020B06040202020202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73A64"/>
              </a:buClr>
            </a:pPr>
            <a:r>
              <a:rPr lang="ru-RU" dirty="0"/>
              <a:t>Обслуживание специалистами </a:t>
            </a:r>
            <a:r>
              <a:rPr lang="en-US" dirty="0">
                <a:solidFill>
                  <a:srgbClr val="FF4F1C"/>
                </a:solidFill>
              </a:rPr>
              <a:t>Solar JSOC</a:t>
            </a:r>
            <a:endParaRPr lang="ru-RU" dirty="0">
              <a:solidFill>
                <a:srgbClr val="FF4F1C"/>
              </a:solidFill>
            </a:endParaRPr>
          </a:p>
          <a:p>
            <a:pPr>
              <a:buClr>
                <a:srgbClr val="273A64"/>
              </a:buClr>
            </a:pPr>
            <a:r>
              <a:rPr lang="ru-RU" dirty="0"/>
              <a:t>Быстрое подключение и простая масштабируемость</a:t>
            </a:r>
          </a:p>
          <a:p>
            <a:pPr>
              <a:buClr>
                <a:srgbClr val="273A64"/>
              </a:buClr>
            </a:pPr>
            <a:r>
              <a:rPr lang="ru-RU" dirty="0"/>
              <a:t>Перевод капитальных издержек на ИБ в операционные</a:t>
            </a:r>
          </a:p>
          <a:p>
            <a:pPr>
              <a:buClr>
                <a:srgbClr val="273A64"/>
              </a:buClr>
            </a:pPr>
            <a:r>
              <a:rPr lang="ru-RU" dirty="0"/>
              <a:t>Просчитываемые ежемесячные платежи</a:t>
            </a:r>
          </a:p>
          <a:p>
            <a:pPr>
              <a:buClr>
                <a:srgbClr val="273A64"/>
              </a:buClr>
            </a:pPr>
            <a:r>
              <a:rPr lang="ru-RU" dirty="0"/>
              <a:t>Устранение дефицита квалифицированных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ИБ-специалистов</a:t>
            </a:r>
          </a:p>
          <a:p>
            <a:pPr>
              <a:buClr>
                <a:srgbClr val="273A64"/>
              </a:buClr>
            </a:pPr>
            <a:r>
              <a:rPr lang="ru-RU" dirty="0"/>
              <a:t>Соответствие законодательству РФ</a:t>
            </a:r>
          </a:p>
          <a:p>
            <a:pPr>
              <a:buClr>
                <a:srgbClr val="273A64"/>
              </a:buClr>
            </a:pPr>
            <a:r>
              <a:rPr lang="ru-RU" dirty="0"/>
              <a:t>Мониторинг 24/7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046BD2E-BB43-45D3-BEAF-D2B016A6D99F}"/>
              </a:ext>
            </a:extLst>
          </p:cNvPr>
          <p:cNvSpPr/>
          <p:nvPr/>
        </p:nvSpPr>
        <p:spPr>
          <a:xfrm>
            <a:off x="433603" y="1445173"/>
            <a:ext cx="1631417" cy="234960"/>
          </a:xfrm>
          <a:prstGeom prst="rect">
            <a:avLst/>
          </a:prstGeom>
          <a:solidFill>
            <a:srgbClr val="FF4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Rostelecom Basis" panose="020B0604020202020204" charset="0"/>
              </a:rPr>
              <a:t>Сервисы </a:t>
            </a:r>
            <a:r>
              <a:rPr lang="en-US" sz="1200" dirty="0">
                <a:latin typeface="Rostelecom Basis" panose="020B0604020202020204" charset="0"/>
              </a:rPr>
              <a:t>Solar MSS</a:t>
            </a:r>
            <a:endParaRPr lang="ru-RU" sz="1200" dirty="0">
              <a:latin typeface="Rostelecom Basis" panose="020B060402020202020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5246D81-F8A0-43FD-A4C4-947A280915AF}"/>
              </a:ext>
            </a:extLst>
          </p:cNvPr>
          <p:cNvSpPr/>
          <p:nvPr/>
        </p:nvSpPr>
        <p:spPr>
          <a:xfrm>
            <a:off x="4899660" y="1445173"/>
            <a:ext cx="2061209" cy="234960"/>
          </a:xfrm>
          <a:prstGeom prst="rect">
            <a:avLst/>
          </a:prstGeom>
          <a:solidFill>
            <a:srgbClr val="273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Rostelecom Basis" panose="020B0604020202020204" charset="0"/>
              </a:rPr>
              <a:t>Ключевые преимущества</a:t>
            </a:r>
          </a:p>
        </p:txBody>
      </p:sp>
    </p:spTree>
    <p:extLst>
      <p:ext uri="{BB962C8B-B14F-4D97-AF65-F5344CB8AC3E}">
        <p14:creationId xmlns:p14="http://schemas.microsoft.com/office/powerpoint/2010/main" val="363673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Высокоуровневая архитектура подключения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71" y="876301"/>
            <a:ext cx="7363863" cy="372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99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MSS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869749" y="1318168"/>
            <a:ext cx="7362776" cy="2451807"/>
            <a:chOff x="1155393" y="1519784"/>
            <a:chExt cx="6779419" cy="225754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393" y="1519784"/>
              <a:ext cx="6779419" cy="2257549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43163" y="1533349"/>
              <a:ext cx="792956" cy="2237209"/>
            </a:xfrm>
            <a:prstGeom prst="rect">
              <a:avLst/>
            </a:prstGeom>
          </p:spPr>
        </p:pic>
      </p:grpSp>
      <p:sp>
        <p:nvSpPr>
          <p:cNvPr id="7" name="TextBox 634"/>
          <p:cNvSpPr txBox="1">
            <a:spLocks noChangeAspect="1"/>
          </p:cNvSpPr>
          <p:nvPr/>
        </p:nvSpPr>
        <p:spPr>
          <a:xfrm>
            <a:off x="2324986" y="3944989"/>
            <a:ext cx="3586716" cy="307771"/>
          </a:xfrm>
          <a:prstGeom prst="rect">
            <a:avLst/>
          </a:prstGeom>
          <a:solidFill>
            <a:srgbClr val="FF3900"/>
          </a:solidFill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ru-RU" sz="1200" b="0" dirty="0">
                <a:solidFill>
                  <a:prstClr val="white"/>
                </a:solidFill>
                <a:latin typeface="Rostelecom Basis" panose="020B0503030604040103" pitchFamily="34" charset="0"/>
                <a:ea typeface="Chevin Pro Light" charset="0"/>
                <a:cs typeface="Chevin Pro Light" charset="0"/>
              </a:rPr>
              <a:t>Облако «Ростелеком-</a:t>
            </a:r>
            <a:r>
              <a:rPr lang="ru-RU" sz="1200" b="0" dirty="0" err="1">
                <a:solidFill>
                  <a:prstClr val="white"/>
                </a:solidFill>
                <a:latin typeface="Rostelecom Basis" panose="020B0503030604040103" pitchFamily="34" charset="0"/>
                <a:ea typeface="Chevin Pro Light" charset="0"/>
                <a:cs typeface="Chevin Pro Light" charset="0"/>
              </a:rPr>
              <a:t>Солар</a:t>
            </a:r>
            <a:r>
              <a:rPr lang="ru-RU" sz="1200" b="0" dirty="0">
                <a:solidFill>
                  <a:prstClr val="white"/>
                </a:solidFill>
                <a:latin typeface="Rostelecom Basis" panose="020B0503030604040103" pitchFamily="34" charset="0"/>
                <a:ea typeface="Chevin Pro Light" charset="0"/>
                <a:cs typeface="Chevin Pro Light" charset="0"/>
              </a:rPr>
              <a:t>»</a:t>
            </a:r>
          </a:p>
        </p:txBody>
      </p:sp>
      <p:sp>
        <p:nvSpPr>
          <p:cNvPr id="8" name="TextBox 635"/>
          <p:cNvSpPr txBox="1">
            <a:spLocks noChangeAspect="1"/>
          </p:cNvSpPr>
          <p:nvPr/>
        </p:nvSpPr>
        <p:spPr>
          <a:xfrm>
            <a:off x="439479" y="3944989"/>
            <a:ext cx="1885507" cy="307771"/>
          </a:xfrm>
          <a:prstGeom prst="rect">
            <a:avLst/>
          </a:prstGeom>
          <a:solidFill>
            <a:schemeClr val="accent1"/>
          </a:solidFill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ru-RU" sz="1200" b="0" dirty="0">
                <a:solidFill>
                  <a:prstClr val="white"/>
                </a:solidFill>
                <a:latin typeface="Rostelecom Basis" panose="020B0503030604040103" pitchFamily="34" charset="0"/>
                <a:ea typeface="Chevin Pro Light" charset="0"/>
                <a:cs typeface="Chevin Pro Light" charset="0"/>
              </a:rPr>
              <a:t>Сегмент ИС Клиента</a:t>
            </a:r>
          </a:p>
        </p:txBody>
      </p:sp>
      <p:sp>
        <p:nvSpPr>
          <p:cNvPr id="9" name="TextBox 636"/>
          <p:cNvSpPr txBox="1">
            <a:spLocks noChangeAspect="1"/>
          </p:cNvSpPr>
          <p:nvPr/>
        </p:nvSpPr>
        <p:spPr>
          <a:xfrm>
            <a:off x="5911702" y="3944989"/>
            <a:ext cx="2743400" cy="307771"/>
          </a:xfrm>
          <a:prstGeom prst="rect">
            <a:avLst/>
          </a:prstGeom>
          <a:solidFill>
            <a:schemeClr val="tx1"/>
          </a:solidFill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ru-RU" sz="1200" b="0" dirty="0">
                <a:solidFill>
                  <a:prstClr val="white"/>
                </a:solidFill>
                <a:latin typeface="Rostelecom Basis" panose="020B0503030604040103" pitchFamily="34" charset="0"/>
                <a:ea typeface="Chevin Pro Light" charset="0"/>
                <a:cs typeface="Chevin Pro Light" charset="0"/>
              </a:rPr>
              <a:t>Интернет</a:t>
            </a:r>
          </a:p>
        </p:txBody>
      </p:sp>
    </p:spTree>
    <p:extLst>
      <p:ext uri="{BB962C8B-B14F-4D97-AF65-F5344CB8AC3E}">
        <p14:creationId xmlns:p14="http://schemas.microsoft.com/office/powerpoint/2010/main" val="1802243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3A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MSS. </a:t>
            </a:r>
            <a:r>
              <a:rPr lang="ru-RU" dirty="0" smtClean="0"/>
              <a:t>Сервис </a:t>
            </a:r>
            <a:r>
              <a:rPr lang="ru-RU" dirty="0"/>
              <a:t>защиты от сетевых угроз (UTM)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Обеспечивает </a:t>
            </a:r>
            <a:r>
              <a:rPr lang="ru-RU" dirty="0">
                <a:solidFill>
                  <a:srgbClr val="FF4F12"/>
                </a:solidFill>
              </a:rPr>
              <a:t>комплексную защиту </a:t>
            </a:r>
            <a:r>
              <a:rPr lang="ru-RU" dirty="0"/>
              <a:t>сетевого периметра при помощи нескольких взаимосвязанных средств защиты: межсетевого экрана, </a:t>
            </a:r>
            <a:r>
              <a:rPr lang="en-US" dirty="0"/>
              <a:t>IPS,</a:t>
            </a:r>
            <a:r>
              <a:rPr lang="ru-RU" dirty="0"/>
              <a:t> антивируса, веб- и спам-фильтров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6"/>
          </p:nvPr>
        </p:nvSpPr>
        <p:spPr>
          <a:xfrm>
            <a:off x="434975" y="1741805"/>
            <a:ext cx="3946525" cy="2392045"/>
          </a:xfrm>
        </p:spPr>
        <p:txBody>
          <a:bodyPr/>
          <a:lstStyle/>
          <a:p>
            <a:r>
              <a:rPr lang="ru-RU" dirty="0"/>
              <a:t>Быстрое подключение новых точек</a:t>
            </a:r>
          </a:p>
          <a:p>
            <a:r>
              <a:rPr lang="ru-RU" dirty="0"/>
              <a:t>Объединение разрозненных функций защиты сети</a:t>
            </a:r>
          </a:p>
          <a:p>
            <a:r>
              <a:rPr lang="ru-RU" dirty="0"/>
              <a:t>Всегда актуальные настройки и сигнатуры</a:t>
            </a:r>
          </a:p>
          <a:p>
            <a:r>
              <a:rPr lang="ru-RU" dirty="0"/>
              <a:t>Мгновенное применение единых ИБ-политик</a:t>
            </a:r>
          </a:p>
          <a:p>
            <a:r>
              <a:rPr lang="ru-RU" dirty="0"/>
              <a:t>Единая система статистики по ИБ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7"/>
          </p:nvPr>
        </p:nvSpPr>
        <p:spPr>
          <a:xfrm>
            <a:off x="4706938" y="1741805"/>
            <a:ext cx="3948112" cy="2392045"/>
          </a:xfrm>
        </p:spPr>
        <p:txBody>
          <a:bodyPr/>
          <a:lstStyle/>
          <a:p>
            <a:r>
              <a:rPr lang="ru-RU" dirty="0"/>
              <a:t>Комплексная борьба с сетевыми угрозами</a:t>
            </a:r>
          </a:p>
          <a:p>
            <a:r>
              <a:rPr lang="ru-RU" dirty="0"/>
              <a:t>Применение единых политик информационной безопасности во всей организации</a:t>
            </a:r>
          </a:p>
          <a:p>
            <a:r>
              <a:rPr lang="ru-RU" dirty="0"/>
              <a:t>Централизация доступа в сеть для филиалов</a:t>
            </a:r>
          </a:p>
          <a:p>
            <a:r>
              <a:rPr lang="ru-RU" dirty="0"/>
              <a:t>Круглосуточная защита от атак</a:t>
            </a:r>
          </a:p>
          <a:p>
            <a:r>
              <a:rPr lang="ru-RU" dirty="0"/>
              <a:t>Фильтрация трафика и контроль использования веб-приложений</a:t>
            </a:r>
          </a:p>
          <a:p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D8D7D01B-1C57-4212-9FBC-BA8F785B7FCB}"/>
              </a:ext>
            </a:extLst>
          </p:cNvPr>
          <p:cNvSpPr/>
          <p:nvPr/>
        </p:nvSpPr>
        <p:spPr>
          <a:xfrm>
            <a:off x="433603" y="1506133"/>
            <a:ext cx="1536167" cy="234960"/>
          </a:xfrm>
          <a:prstGeom prst="rect">
            <a:avLst/>
          </a:prstGeom>
          <a:solidFill>
            <a:srgbClr val="FF4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Rostelecom Basis" panose="020B0604020202020204" charset="0"/>
              </a:rPr>
              <a:t>Решаемые задачи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AEDEFCB-440A-4ECC-856D-80C82213E612}"/>
              </a:ext>
            </a:extLst>
          </p:cNvPr>
          <p:cNvSpPr/>
          <p:nvPr/>
        </p:nvSpPr>
        <p:spPr>
          <a:xfrm>
            <a:off x="4706938" y="1506133"/>
            <a:ext cx="2061209" cy="23496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FF4F12"/>
                </a:solidFill>
                <a:latin typeface="Rostelecom Basis" panose="020B0604020202020204" charset="0"/>
              </a:rPr>
              <a:t>Ключевые преимущества</a:t>
            </a:r>
          </a:p>
        </p:txBody>
      </p:sp>
    </p:spTree>
    <p:extLst>
      <p:ext uri="{BB962C8B-B14F-4D97-AF65-F5344CB8AC3E}">
        <p14:creationId xmlns:p14="http://schemas.microsoft.com/office/powerpoint/2010/main" val="275832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104" y="230066"/>
            <a:ext cx="8219998" cy="433965"/>
          </a:xfrm>
        </p:spPr>
        <p:txBody>
          <a:bodyPr/>
          <a:lstStyle/>
          <a:p>
            <a:r>
              <a:rPr lang="en-US" dirty="0"/>
              <a:t>Solar MSS. </a:t>
            </a:r>
            <a:r>
              <a:rPr lang="ru-RU" dirty="0" smtClean="0"/>
              <a:t>Сервис </a:t>
            </a:r>
            <a:r>
              <a:rPr lang="ru-RU" dirty="0"/>
              <a:t>защиты веб-приложений (WAF)</a:t>
            </a:r>
          </a:p>
        </p:txBody>
      </p:sp>
      <p:sp>
        <p:nvSpPr>
          <p:cNvPr id="4" name="Текст 1"/>
          <p:cNvSpPr txBox="1">
            <a:spLocks/>
          </p:cNvSpPr>
          <p:nvPr/>
        </p:nvSpPr>
        <p:spPr>
          <a:xfrm>
            <a:off x="435103" y="1776721"/>
            <a:ext cx="3443477" cy="3550920"/>
          </a:xfrm>
          <a:prstGeom prst="rect">
            <a:avLst/>
          </a:prstGeom>
        </p:spPr>
        <p:txBody>
          <a:bodyPr wrap="square" lIns="0" tIns="90000" anchor="t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8218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45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sis Grotesque Pro Medium" panose="02000603030000020004" pitchFamily="50" charset="0"/>
              <a:buChar char="−"/>
              <a:defRPr lang="en-US" sz="1000" kern="1200" baseline="0" dirty="0" smtClean="0">
                <a:solidFill>
                  <a:schemeClr val="tx1"/>
                </a:solidFill>
                <a:latin typeface="Rostelecom Basis" panose="020B06040202020202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4F1C"/>
              </a:buClr>
            </a:pPr>
            <a:r>
              <a:rPr lang="ru-RU" dirty="0"/>
              <a:t>Защита от атак из списка OWASP Top 10 (SQL-инъекции, XSS и т. д)</a:t>
            </a:r>
          </a:p>
          <a:p>
            <a:pPr>
              <a:buClr>
                <a:srgbClr val="FF4F1C"/>
              </a:buClr>
            </a:pPr>
            <a:r>
              <a:rPr lang="ru-RU" dirty="0"/>
              <a:t>Защита от DDoS-атак уровня приложений</a:t>
            </a:r>
          </a:p>
          <a:p>
            <a:pPr>
              <a:buClr>
                <a:srgbClr val="FF4F1C"/>
              </a:buClr>
            </a:pPr>
            <a:r>
              <a:rPr lang="ru-RU" dirty="0"/>
              <a:t>Выявление аномального поведения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и атак нулевого дня</a:t>
            </a:r>
          </a:p>
          <a:p>
            <a:pPr>
              <a:buClr>
                <a:srgbClr val="FF4F1C"/>
              </a:buClr>
            </a:pPr>
            <a:r>
              <a:rPr lang="ru-RU" dirty="0"/>
              <a:t>Защита от уязвимостей веб-приложений</a:t>
            </a:r>
          </a:p>
          <a:p>
            <a:pPr>
              <a:buClr>
                <a:srgbClr val="FF4F1C"/>
              </a:buClr>
            </a:pPr>
            <a:r>
              <a:rPr lang="ru-RU" dirty="0"/>
              <a:t>Круглосуточный мониторинг </a:t>
            </a:r>
            <a:br>
              <a:rPr lang="ru-RU" dirty="0"/>
            </a:br>
            <a:r>
              <a:rPr lang="ru-RU" dirty="0"/>
              <a:t>и реагирование</a:t>
            </a:r>
          </a:p>
        </p:txBody>
      </p:sp>
      <p:sp>
        <p:nvSpPr>
          <p:cNvPr id="5" name="Текст 1"/>
          <p:cNvSpPr txBox="1">
            <a:spLocks/>
          </p:cNvSpPr>
          <p:nvPr/>
        </p:nvSpPr>
        <p:spPr>
          <a:xfrm>
            <a:off x="4667033" y="1785424"/>
            <a:ext cx="3526118" cy="3550920"/>
          </a:xfrm>
          <a:prstGeom prst="rect">
            <a:avLst/>
          </a:prstGeom>
        </p:spPr>
        <p:txBody>
          <a:bodyPr wrap="square" lIns="0" tIns="90000" anchor="t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8218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45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sis Grotesque Pro Medium" panose="02000603030000020004" pitchFamily="50" charset="0"/>
              <a:buChar char="−"/>
              <a:defRPr lang="en-US" sz="1000" kern="1200" baseline="0" dirty="0" smtClean="0">
                <a:solidFill>
                  <a:schemeClr val="tx1"/>
                </a:solidFill>
                <a:latin typeface="Rostelecom Basis" panose="020B06040202020202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73A64"/>
              </a:buClr>
            </a:pPr>
            <a:r>
              <a:rPr lang="ru-RU" dirty="0"/>
              <a:t>Быстрое подключение новых точек</a:t>
            </a:r>
          </a:p>
          <a:p>
            <a:pPr>
              <a:buClr>
                <a:srgbClr val="273A64"/>
              </a:buClr>
            </a:pPr>
            <a:r>
              <a:rPr lang="ru-RU" dirty="0"/>
              <a:t>Применение актуальных настроек </a:t>
            </a:r>
            <a:br>
              <a:rPr lang="ru-RU" dirty="0"/>
            </a:br>
            <a:r>
              <a:rPr lang="ru-RU" dirty="0"/>
              <a:t>и сигнатур</a:t>
            </a:r>
          </a:p>
          <a:p>
            <a:pPr>
              <a:buClr>
                <a:srgbClr val="273A64"/>
              </a:buClr>
            </a:pPr>
            <a:r>
              <a:rPr lang="ru-RU" dirty="0"/>
              <a:t>Снижение затрат на персонал </a:t>
            </a:r>
            <a:br>
              <a:rPr lang="ru-RU" dirty="0"/>
            </a:br>
            <a:r>
              <a:rPr lang="ru-RU" dirty="0"/>
              <a:t>и оборудование</a:t>
            </a:r>
          </a:p>
          <a:p>
            <a:pPr>
              <a:buClr>
                <a:srgbClr val="273A64"/>
              </a:buClr>
            </a:pPr>
            <a:r>
              <a:rPr lang="ru-RU" dirty="0"/>
              <a:t>Консультации по применению сервиса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sz="quarter" idx="20"/>
          </p:nvPr>
        </p:nvSpPr>
        <p:spPr>
          <a:xfrm>
            <a:off x="435103" y="708562"/>
            <a:ext cx="8463861" cy="558651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/>
              <a:t>Обнаруживает и блокирует </a:t>
            </a:r>
            <a:r>
              <a:rPr lang="ru-RU" sz="1400" dirty="0">
                <a:solidFill>
                  <a:srgbClr val="FF4F1C"/>
                </a:solidFill>
              </a:rPr>
              <a:t>атаки на веб-приложения</a:t>
            </a:r>
            <a:r>
              <a:rPr lang="ru-RU" sz="1400" dirty="0"/>
              <a:t>, которые пропускают традиционные межсетевые экраны и системы обнаружения вторжений (атаки </a:t>
            </a:r>
            <a:r>
              <a:rPr lang="en-US" sz="1400" dirty="0"/>
              <a:t>OWASP Top 10, 0-day</a:t>
            </a:r>
            <a:r>
              <a:rPr lang="ru-RU" sz="1400" dirty="0"/>
              <a:t>, атаки </a:t>
            </a:r>
            <a:r>
              <a:rPr lang="en-US" sz="1400" dirty="0"/>
              <a:t>L7)</a:t>
            </a:r>
            <a:endParaRPr lang="ru-RU" sz="14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6146E2D2-067C-4CFD-A0CE-7C2DBC8C75CC}"/>
              </a:ext>
            </a:extLst>
          </p:cNvPr>
          <p:cNvSpPr/>
          <p:nvPr/>
        </p:nvSpPr>
        <p:spPr>
          <a:xfrm>
            <a:off x="4706938" y="1506133"/>
            <a:ext cx="2061209" cy="234960"/>
          </a:xfrm>
          <a:prstGeom prst="rect">
            <a:avLst/>
          </a:prstGeom>
          <a:solidFill>
            <a:srgbClr val="273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Rostelecom Basis" panose="020B0604020202020204" charset="0"/>
              </a:rPr>
              <a:t>Ключевые преимущества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7FC909A-BAEC-4DC5-8D89-60CE4765E67A}"/>
              </a:ext>
            </a:extLst>
          </p:cNvPr>
          <p:cNvSpPr/>
          <p:nvPr/>
        </p:nvSpPr>
        <p:spPr>
          <a:xfrm>
            <a:off x="433603" y="1506133"/>
            <a:ext cx="1536167" cy="234960"/>
          </a:xfrm>
          <a:prstGeom prst="rect">
            <a:avLst/>
          </a:prstGeom>
          <a:solidFill>
            <a:srgbClr val="FF4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Rostelecom Basis" panose="020B0604020202020204" charset="0"/>
              </a:rPr>
              <a:t>Решаемые задачи</a:t>
            </a:r>
          </a:p>
        </p:txBody>
      </p:sp>
    </p:spTree>
    <p:extLst>
      <p:ext uri="{BB962C8B-B14F-4D97-AF65-F5344CB8AC3E}">
        <p14:creationId xmlns:p14="http://schemas.microsoft.com/office/powerpoint/2010/main" val="92783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3A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MSS. </a:t>
            </a:r>
            <a:r>
              <a:rPr lang="ru-RU" dirty="0" smtClean="0"/>
              <a:t>Сервис </a:t>
            </a:r>
            <a:r>
              <a:rPr lang="ru-RU" dirty="0"/>
              <a:t>защиты электронной почты (SEG)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Позволяет организовать </a:t>
            </a:r>
            <a:r>
              <a:rPr lang="ru-RU" dirty="0">
                <a:solidFill>
                  <a:srgbClr val="FF4F12"/>
                </a:solidFill>
              </a:rPr>
              <a:t>многоуровневую проверку </a:t>
            </a:r>
            <a:r>
              <a:rPr lang="ru-RU" dirty="0"/>
              <a:t>электронной почты до того, как она достигнет почтовых серверов организации и будет доставлена конечному пользователю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>
          <a:xfrm>
            <a:off x="434975" y="1779905"/>
            <a:ext cx="3946525" cy="2220595"/>
          </a:xfrm>
        </p:spPr>
        <p:txBody>
          <a:bodyPr/>
          <a:lstStyle/>
          <a:p>
            <a:r>
              <a:rPr lang="ru-RU" dirty="0"/>
              <a:t>Высокая производительность — до 1 000 000 писем в час</a:t>
            </a:r>
          </a:p>
          <a:p>
            <a:r>
              <a:rPr lang="ru-RU" dirty="0"/>
              <a:t>Быстрое подключение новых точек</a:t>
            </a:r>
          </a:p>
          <a:p>
            <a:r>
              <a:rPr lang="ru-RU" dirty="0"/>
              <a:t>Оперативное изменение параметров сервиса</a:t>
            </a:r>
          </a:p>
          <a:p>
            <a:r>
              <a:rPr lang="ru-RU" dirty="0"/>
              <a:t>Мониторинг и реагирование в круглосуточном режиме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>
          <a:xfrm>
            <a:off x="4706938" y="1779905"/>
            <a:ext cx="3948112" cy="2220595"/>
          </a:xfrm>
        </p:spPr>
        <p:txBody>
          <a:bodyPr/>
          <a:lstStyle/>
          <a:p>
            <a:r>
              <a:rPr lang="ru-RU" dirty="0"/>
              <a:t>Защита почты от спама, фишинга </a:t>
            </a:r>
            <a:br>
              <a:rPr lang="ru-RU" dirty="0"/>
            </a:br>
            <a:r>
              <a:rPr lang="ru-RU" dirty="0"/>
              <a:t>и вредоносного ПО</a:t>
            </a:r>
          </a:p>
          <a:p>
            <a:r>
              <a:rPr lang="ru-RU" dirty="0"/>
              <a:t>Фильтрация URL</a:t>
            </a:r>
          </a:p>
          <a:p>
            <a:r>
              <a:rPr lang="ru-RU" dirty="0"/>
              <a:t>Поддержка черных и белых списков</a:t>
            </a:r>
          </a:p>
          <a:p>
            <a:r>
              <a:rPr lang="ru-RU" dirty="0"/>
              <a:t>Email-аутентификация</a:t>
            </a:r>
          </a:p>
          <a:p>
            <a:r>
              <a:rPr lang="ru-RU" dirty="0"/>
              <a:t>Снижение нагрузки на почтовые серверы</a:t>
            </a:r>
          </a:p>
          <a:p>
            <a:endParaRPr lang="ru-RU" dirty="0"/>
          </a:p>
        </p:txBody>
      </p:sp>
      <p:sp>
        <p:nvSpPr>
          <p:cNvPr id="5" name="Текст 1"/>
          <p:cNvSpPr txBox="1">
            <a:spLocks/>
          </p:cNvSpPr>
          <p:nvPr/>
        </p:nvSpPr>
        <p:spPr>
          <a:xfrm>
            <a:off x="4673601" y="1353811"/>
            <a:ext cx="3526118" cy="3550920"/>
          </a:xfrm>
          <a:prstGeom prst="rect">
            <a:avLst/>
          </a:prstGeom>
        </p:spPr>
        <p:txBody>
          <a:bodyPr wrap="square" lIns="0" tIns="90000" anchor="t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8218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45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sis Grotesque Pro Medium" panose="02000603030000020004" pitchFamily="50" charset="0"/>
              <a:buChar char="−"/>
              <a:defRPr lang="en-US" sz="1000" kern="1200" baseline="0" dirty="0" smtClean="0">
                <a:solidFill>
                  <a:schemeClr val="tx1"/>
                </a:solidFill>
                <a:latin typeface="Rostelecom Basis" panose="020B06040202020202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9AB50A48-8226-4064-8E58-5A293C6754E5}"/>
              </a:ext>
            </a:extLst>
          </p:cNvPr>
          <p:cNvSpPr/>
          <p:nvPr/>
        </p:nvSpPr>
        <p:spPr>
          <a:xfrm>
            <a:off x="433603" y="1506133"/>
            <a:ext cx="1536167" cy="234960"/>
          </a:xfrm>
          <a:prstGeom prst="rect">
            <a:avLst/>
          </a:prstGeom>
          <a:solidFill>
            <a:srgbClr val="FF4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Rostelecom Basis" panose="020B0604020202020204" charset="0"/>
              </a:rPr>
              <a:t>Решаемые задачи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8A9B460-BB62-4DEA-BFDC-F21D0677B660}"/>
              </a:ext>
            </a:extLst>
          </p:cNvPr>
          <p:cNvSpPr/>
          <p:nvPr/>
        </p:nvSpPr>
        <p:spPr>
          <a:xfrm>
            <a:off x="4706938" y="1506133"/>
            <a:ext cx="2061209" cy="23496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FF4F12"/>
                </a:solidFill>
                <a:latin typeface="Rostelecom Basis" panose="020B0604020202020204" charset="0"/>
              </a:rPr>
              <a:t>Ключевые преимущества</a:t>
            </a:r>
          </a:p>
        </p:txBody>
      </p:sp>
    </p:spTree>
    <p:extLst>
      <p:ext uri="{BB962C8B-B14F-4D97-AF65-F5344CB8AC3E}">
        <p14:creationId xmlns:p14="http://schemas.microsoft.com/office/powerpoint/2010/main" val="307289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MSS. </a:t>
            </a:r>
            <a:r>
              <a:rPr lang="ru-RU" dirty="0" smtClean="0"/>
              <a:t>Сервис </a:t>
            </a:r>
            <a:r>
              <a:rPr lang="ru-RU" dirty="0"/>
              <a:t>защиты от DDoS-атак (Anti-DDoS)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sz="quarter" idx="20"/>
          </p:nvPr>
        </p:nvSpPr>
        <p:spPr>
          <a:xfrm>
            <a:off x="435103" y="723552"/>
            <a:ext cx="8463861" cy="558651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/>
              <a:t>Предоставляет </a:t>
            </a:r>
            <a:r>
              <a:rPr lang="ru-RU" sz="1400" dirty="0">
                <a:solidFill>
                  <a:srgbClr val="FF4F1C"/>
                </a:solidFill>
              </a:rPr>
              <a:t>эшелонированную защиту </a:t>
            </a:r>
            <a:r>
              <a:rPr lang="ru-RU" sz="1400" dirty="0"/>
              <a:t>от DDoS-атак. Противодействие осуществляется на всех уровнях модели OSI – </a:t>
            </a:r>
            <a:r>
              <a:rPr lang="ru-RU" sz="1400" dirty="0">
                <a:solidFill>
                  <a:srgbClr val="FF4F12"/>
                </a:solidFill>
              </a:rPr>
              <a:t>от уровня канала до бизнес-логики приложения</a:t>
            </a:r>
          </a:p>
        </p:txBody>
      </p:sp>
      <p:sp>
        <p:nvSpPr>
          <p:cNvPr id="4" name="Текст 1"/>
          <p:cNvSpPr txBox="1">
            <a:spLocks/>
          </p:cNvSpPr>
          <p:nvPr/>
        </p:nvSpPr>
        <p:spPr>
          <a:xfrm>
            <a:off x="435103" y="1769726"/>
            <a:ext cx="4091927" cy="2947054"/>
          </a:xfrm>
          <a:prstGeom prst="rect">
            <a:avLst/>
          </a:prstGeom>
        </p:spPr>
        <p:txBody>
          <a:bodyPr wrap="square" lIns="0" tIns="90000" anchor="t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8218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45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sis Grotesque Pro Medium" panose="02000603030000020004" pitchFamily="50" charset="0"/>
              <a:buChar char="−"/>
              <a:defRPr lang="en-US" sz="1000" kern="1200" baseline="0" dirty="0" smtClean="0">
                <a:solidFill>
                  <a:schemeClr val="tx1"/>
                </a:solidFill>
                <a:latin typeface="Rostelecom Basis" panose="020B06040202020202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4F1C"/>
              </a:buClr>
            </a:pPr>
            <a:r>
              <a:rPr lang="ru-RU" dirty="0"/>
              <a:t>Возможность предоставления чистого канала – защита от DDoS всех интернет-приложений клиента</a:t>
            </a:r>
          </a:p>
          <a:p>
            <a:pPr>
              <a:buClr>
                <a:srgbClr val="FF4F1C"/>
              </a:buClr>
            </a:pPr>
            <a:r>
              <a:rPr lang="ru-RU" dirty="0"/>
              <a:t>Защита от атак, направленных непосредственно на IP-адрес ресурса (</a:t>
            </a:r>
            <a:r>
              <a:rPr lang="ru-RU" dirty="0" err="1"/>
              <a:t>Direct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Origin</a:t>
            </a:r>
            <a:r>
              <a:rPr lang="ru-RU" dirty="0"/>
              <a:t>)</a:t>
            </a:r>
          </a:p>
          <a:p>
            <a:pPr>
              <a:buClr>
                <a:srgbClr val="FF4F1C"/>
              </a:buClr>
            </a:pPr>
            <a:r>
              <a:rPr lang="ru-RU" dirty="0"/>
              <a:t>Защита инфраструктуры – фильтрация атак уровня </a:t>
            </a:r>
            <a:r>
              <a:rPr lang="ru-RU" dirty="0">
                <a:solidFill>
                  <a:srgbClr val="FF4F12"/>
                </a:solidFill>
              </a:rPr>
              <a:t>L3-L4</a:t>
            </a:r>
            <a:r>
              <a:rPr lang="ru-RU" dirty="0"/>
              <a:t> емкостью </a:t>
            </a:r>
            <a:r>
              <a:rPr lang="ru-RU" dirty="0">
                <a:solidFill>
                  <a:srgbClr val="FF4F12"/>
                </a:solidFill>
              </a:rPr>
              <a:t>5+ Тбит/с</a:t>
            </a:r>
          </a:p>
          <a:p>
            <a:pPr>
              <a:buClr>
                <a:srgbClr val="FF4F1C"/>
              </a:buClr>
            </a:pPr>
            <a:r>
              <a:rPr lang="ru-RU" dirty="0"/>
              <a:t>Защита приложений и служб – фильтрация атак уровня </a:t>
            </a:r>
            <a:r>
              <a:rPr lang="ru-RU" dirty="0">
                <a:solidFill>
                  <a:srgbClr val="FF4F12"/>
                </a:solidFill>
              </a:rPr>
              <a:t>L7</a:t>
            </a:r>
            <a:r>
              <a:rPr lang="ru-RU" dirty="0"/>
              <a:t> полосой более </a:t>
            </a:r>
            <a:r>
              <a:rPr lang="ru-RU" dirty="0">
                <a:solidFill>
                  <a:srgbClr val="FF4F12"/>
                </a:solidFill>
              </a:rPr>
              <a:t>300 Гбит/с</a:t>
            </a:r>
          </a:p>
          <a:p>
            <a:pPr>
              <a:buClr>
                <a:srgbClr val="FF4F1C"/>
              </a:buClr>
            </a:pPr>
            <a:r>
              <a:rPr lang="ru-RU" dirty="0"/>
              <a:t>Ускорение веб-сайта за счет предоставления CDN</a:t>
            </a:r>
          </a:p>
          <a:p>
            <a:pPr>
              <a:buClr>
                <a:srgbClr val="FF4F1C"/>
              </a:buClr>
            </a:pPr>
            <a:r>
              <a:rPr lang="ru-RU" dirty="0"/>
              <a:t>Сервис защиты веб-приложений</a:t>
            </a:r>
          </a:p>
        </p:txBody>
      </p:sp>
      <p:sp>
        <p:nvSpPr>
          <p:cNvPr id="5" name="Текст 1"/>
          <p:cNvSpPr txBox="1">
            <a:spLocks/>
          </p:cNvSpPr>
          <p:nvPr/>
        </p:nvSpPr>
        <p:spPr>
          <a:xfrm>
            <a:off x="4706938" y="1769726"/>
            <a:ext cx="3526118" cy="2947054"/>
          </a:xfrm>
          <a:prstGeom prst="rect">
            <a:avLst/>
          </a:prstGeom>
        </p:spPr>
        <p:txBody>
          <a:bodyPr wrap="square" lIns="0" tIns="90000" anchor="t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8218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45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sis Grotesque Pro Medium" panose="02000603030000020004" pitchFamily="50" charset="0"/>
              <a:buChar char="−"/>
              <a:defRPr lang="en-US" sz="1000" kern="1200" baseline="0" dirty="0" smtClean="0">
                <a:solidFill>
                  <a:schemeClr val="tx1"/>
                </a:solidFill>
                <a:latin typeface="Rostelecom Basis" panose="020B06040202020202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73A64"/>
              </a:buClr>
            </a:pPr>
            <a:r>
              <a:rPr lang="ru-RU" dirty="0"/>
              <a:t>Доставка трафика в отсутствие атаки до защищаемого ресурса без изменения маршрутизации</a:t>
            </a:r>
          </a:p>
          <a:p>
            <a:pPr>
              <a:buClr>
                <a:srgbClr val="273A64"/>
              </a:buClr>
            </a:pPr>
            <a:r>
              <a:rPr lang="ru-RU" dirty="0"/>
              <a:t>Подключение даже во время атаки</a:t>
            </a:r>
          </a:p>
          <a:p>
            <a:pPr>
              <a:buClr>
                <a:srgbClr val="273A64"/>
              </a:buClr>
            </a:pPr>
            <a:r>
              <a:rPr lang="ru-RU" dirty="0"/>
              <a:t>Мониторинг и реагирование на инциденты в режиме 24×7</a:t>
            </a:r>
          </a:p>
          <a:p>
            <a:pPr>
              <a:buClr>
                <a:srgbClr val="273A64"/>
              </a:buClr>
            </a:pPr>
            <a:r>
              <a:rPr lang="ru-RU" dirty="0"/>
              <a:t>Отсутствие дополнительных платежей за количество и максимальную полосу атак</a:t>
            </a:r>
          </a:p>
          <a:p>
            <a:pPr>
              <a:buClr>
                <a:srgbClr val="273A64"/>
              </a:buClr>
            </a:pPr>
            <a:r>
              <a:rPr lang="ru-RU" dirty="0"/>
              <a:t>Для использования сервиса необязательно быть клиентом «Ростелеком»</a:t>
            </a:r>
          </a:p>
          <a:p>
            <a:pPr>
              <a:buClr>
                <a:srgbClr val="273A64"/>
              </a:buClr>
            </a:pPr>
            <a:r>
              <a:rPr lang="ru-RU" dirty="0"/>
              <a:t>Обработка трафика на территории России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E993714-BEA0-4E00-823F-E6E1DA8D5A54}"/>
              </a:ext>
            </a:extLst>
          </p:cNvPr>
          <p:cNvSpPr/>
          <p:nvPr/>
        </p:nvSpPr>
        <p:spPr>
          <a:xfrm>
            <a:off x="4706938" y="1506133"/>
            <a:ext cx="2061209" cy="234960"/>
          </a:xfrm>
          <a:prstGeom prst="rect">
            <a:avLst/>
          </a:prstGeom>
          <a:solidFill>
            <a:srgbClr val="273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Rostelecom Basis" panose="020B0604020202020204" charset="0"/>
              </a:rPr>
              <a:t>Ключевые преимущества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90006FB8-05B5-42E4-84B5-FFDC57D1DA62}"/>
              </a:ext>
            </a:extLst>
          </p:cNvPr>
          <p:cNvSpPr/>
          <p:nvPr/>
        </p:nvSpPr>
        <p:spPr>
          <a:xfrm>
            <a:off x="433603" y="1506133"/>
            <a:ext cx="1536167" cy="234960"/>
          </a:xfrm>
          <a:prstGeom prst="rect">
            <a:avLst/>
          </a:prstGeom>
          <a:solidFill>
            <a:srgbClr val="FF4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Rostelecom Basis" panose="020B0604020202020204" charset="0"/>
              </a:rPr>
              <a:t>Решаемые задачи</a:t>
            </a:r>
          </a:p>
        </p:txBody>
      </p:sp>
    </p:spTree>
    <p:extLst>
      <p:ext uri="{BB962C8B-B14F-4D97-AF65-F5344CB8AC3E}">
        <p14:creationId xmlns:p14="http://schemas.microsoft.com/office/powerpoint/2010/main" val="535242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ложки презентаций">
  <a:themeElements>
    <a:clrScheme name="RTC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7800FF"/>
      </a:accent1>
      <a:accent2>
        <a:srgbClr val="BC104B"/>
      </a:accent2>
      <a:accent3>
        <a:srgbClr val="273A64"/>
      </a:accent3>
      <a:accent4>
        <a:srgbClr val="FFBE08"/>
      </a:accent4>
      <a:accent5>
        <a:srgbClr val="65B8DF"/>
      </a:accent5>
      <a:accent6>
        <a:srgbClr val="FFBFC3"/>
      </a:accent6>
      <a:hlink>
        <a:srgbClr val="57D9B7"/>
      </a:hlink>
      <a:folHlink>
        <a:srgbClr val="F05223"/>
      </a:folHlink>
    </a:clrScheme>
    <a:fontScheme name="RTC-fonts">
      <a:majorFont>
        <a:latin typeface="Basis Grotesque Pro Medium"/>
        <a:ea typeface=""/>
        <a:cs typeface=""/>
      </a:majorFont>
      <a:minorFont>
        <a:latin typeface="Basis Grotesque Pro Medium"/>
        <a:ea typeface=""/>
        <a:cs typeface="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пример" id="{A6CBC3D4-1F4B-448F-B2F6-509575117A74}" vid="{B8ED14AB-B908-499F-8249-6D68D52965C6}"/>
    </a:ext>
  </a:extLst>
</a:theme>
</file>

<file path=ppt/theme/theme2.xml><?xml version="1.0" encoding="utf-8"?>
<a:theme xmlns:a="http://schemas.openxmlformats.org/drawingml/2006/main" name="Темы и обложки разделов">
  <a:themeElements>
    <a:clrScheme name="RTC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7800FF"/>
      </a:accent1>
      <a:accent2>
        <a:srgbClr val="BC104B"/>
      </a:accent2>
      <a:accent3>
        <a:srgbClr val="273A64"/>
      </a:accent3>
      <a:accent4>
        <a:srgbClr val="FFBE08"/>
      </a:accent4>
      <a:accent5>
        <a:srgbClr val="65B8DF"/>
      </a:accent5>
      <a:accent6>
        <a:srgbClr val="FFBFC3"/>
      </a:accent6>
      <a:hlink>
        <a:srgbClr val="57D9B7"/>
      </a:hlink>
      <a:folHlink>
        <a:srgbClr val="F05223"/>
      </a:folHlink>
    </a:clrScheme>
    <a:fontScheme name="RTC-fonts">
      <a:majorFont>
        <a:latin typeface="Basis Grotesque Pro Medium"/>
        <a:ea typeface=""/>
        <a:cs typeface=""/>
      </a:majorFont>
      <a:minorFont>
        <a:latin typeface="Basis Grotesque Pro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имер" id="{A6CBC3D4-1F4B-448F-B2F6-509575117A74}" vid="{61A6F4A2-8E1F-465E-B446-77F29F271F04}"/>
    </a:ext>
  </a:extLst>
</a:theme>
</file>

<file path=ppt/theme/theme3.xml><?xml version="1.0" encoding="utf-8"?>
<a:theme xmlns:a="http://schemas.openxmlformats.org/drawingml/2006/main" name="Тезисы и цитаты">
  <a:themeElements>
    <a:clrScheme name="RTC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7800FF"/>
      </a:accent1>
      <a:accent2>
        <a:srgbClr val="BC104B"/>
      </a:accent2>
      <a:accent3>
        <a:srgbClr val="273A64"/>
      </a:accent3>
      <a:accent4>
        <a:srgbClr val="FFBE08"/>
      </a:accent4>
      <a:accent5>
        <a:srgbClr val="65B8DF"/>
      </a:accent5>
      <a:accent6>
        <a:srgbClr val="FFBFC3"/>
      </a:accent6>
      <a:hlink>
        <a:srgbClr val="57D9B7"/>
      </a:hlink>
      <a:folHlink>
        <a:srgbClr val="F05223"/>
      </a:folHlink>
    </a:clrScheme>
    <a:fontScheme name="RTC-fonts">
      <a:majorFont>
        <a:latin typeface="Basis Grotesque Pro Medium"/>
        <a:ea typeface=""/>
        <a:cs typeface=""/>
      </a:majorFont>
      <a:minorFont>
        <a:latin typeface="Basis Grotesque Pro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rIns="90000" rtlCol="0">
        <a:spAutoFit/>
      </a:bodyPr>
      <a:lstStyle>
        <a:defPPr algn="l">
          <a:lnSpc>
            <a:spcPct val="130000"/>
          </a:lnSpc>
          <a:defRPr sz="1800" b="0" dirty="0">
            <a:solidFill>
              <a:schemeClr val="bg1"/>
            </a:solidFill>
            <a:latin typeface="Basis Grotesque Pro" panose="0200050303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пример" id="{A6CBC3D4-1F4B-448F-B2F6-509575117A74}" vid="{F84F21FF-FA20-4F81-8CAE-0E4EE5B18367}"/>
    </a:ext>
  </a:extLst>
</a:theme>
</file>

<file path=ppt/theme/theme4.xml><?xml version="1.0" encoding="utf-8"?>
<a:theme xmlns:a="http://schemas.openxmlformats.org/drawingml/2006/main" name="Основные типы страницы">
  <a:themeElements>
    <a:clrScheme name="RTC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7800FF"/>
      </a:accent1>
      <a:accent2>
        <a:srgbClr val="BC104B"/>
      </a:accent2>
      <a:accent3>
        <a:srgbClr val="273A64"/>
      </a:accent3>
      <a:accent4>
        <a:srgbClr val="FFBE08"/>
      </a:accent4>
      <a:accent5>
        <a:srgbClr val="65B8DF"/>
      </a:accent5>
      <a:accent6>
        <a:srgbClr val="FFBFC3"/>
      </a:accent6>
      <a:hlink>
        <a:srgbClr val="57D9B7"/>
      </a:hlink>
      <a:folHlink>
        <a:srgbClr val="F05223"/>
      </a:folHlink>
    </a:clrScheme>
    <a:fontScheme name="RTC-fonts">
      <a:majorFont>
        <a:latin typeface="Basis Grotesque Pro Medium"/>
        <a:ea typeface=""/>
        <a:cs typeface=""/>
      </a:majorFont>
      <a:minorFont>
        <a:latin typeface="Basis Grotesque Pro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имер" id="{A6CBC3D4-1F4B-448F-B2F6-509575117A74}" vid="{6FB9068A-9D31-4872-B35A-1091B1577EE0}"/>
    </a:ext>
  </a:extLst>
</a:theme>
</file>

<file path=ppt/theme/theme5.xml><?xml version="1.0" encoding="utf-8"?>
<a:theme xmlns:a="http://schemas.openxmlformats.org/drawingml/2006/main" name="Инфографика">
  <a:themeElements>
    <a:clrScheme name="RTC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7800FF"/>
      </a:accent1>
      <a:accent2>
        <a:srgbClr val="BC104B"/>
      </a:accent2>
      <a:accent3>
        <a:srgbClr val="273A64"/>
      </a:accent3>
      <a:accent4>
        <a:srgbClr val="FFBE08"/>
      </a:accent4>
      <a:accent5>
        <a:srgbClr val="65B8DF"/>
      </a:accent5>
      <a:accent6>
        <a:srgbClr val="FFBFC3"/>
      </a:accent6>
      <a:hlink>
        <a:srgbClr val="57D9B7"/>
      </a:hlink>
      <a:folHlink>
        <a:srgbClr val="F05223"/>
      </a:folHlink>
    </a:clrScheme>
    <a:fontScheme name="RTC-fonts">
      <a:majorFont>
        <a:latin typeface="Basis Grotesque Pro Medium"/>
        <a:ea typeface=""/>
        <a:cs typeface=""/>
      </a:majorFont>
      <a:minorFont>
        <a:latin typeface="Basis Grotesque Pro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имер" id="{A6CBC3D4-1F4B-448F-B2F6-509575117A74}" vid="{03B17460-27D6-4F73-8EF9-3CB1E99E4DE1}"/>
    </a:ext>
  </a:extLst>
</a:theme>
</file>

<file path=ppt/theme/theme6.xml><?xml version="1.0" encoding="utf-8"?>
<a:theme xmlns:a="http://schemas.openxmlformats.org/drawingml/2006/main" name="Таблицы и графики">
  <a:themeElements>
    <a:clrScheme name="RTC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7800FF"/>
      </a:accent1>
      <a:accent2>
        <a:srgbClr val="BC104B"/>
      </a:accent2>
      <a:accent3>
        <a:srgbClr val="273A64"/>
      </a:accent3>
      <a:accent4>
        <a:srgbClr val="FFBE08"/>
      </a:accent4>
      <a:accent5>
        <a:srgbClr val="65B8DF"/>
      </a:accent5>
      <a:accent6>
        <a:srgbClr val="FFBFC3"/>
      </a:accent6>
      <a:hlink>
        <a:srgbClr val="57D9B7"/>
      </a:hlink>
      <a:folHlink>
        <a:srgbClr val="F05223"/>
      </a:folHlink>
    </a:clrScheme>
    <a:fontScheme name="RTC-fonts">
      <a:majorFont>
        <a:latin typeface="Basis Grotesque Pro Medium"/>
        <a:ea typeface=""/>
        <a:cs typeface=""/>
      </a:majorFont>
      <a:minorFont>
        <a:latin typeface="Basis Grotesque Pro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имер" id="{A6CBC3D4-1F4B-448F-B2F6-509575117A74}" vid="{C9C646AE-174D-4F7E-A164-16E85BE3D56E}"/>
    </a:ext>
  </a:extLst>
</a:theme>
</file>

<file path=ppt/theme/theme7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Ростелеком-Солар</Template>
  <TotalTime>15495</TotalTime>
  <Words>1028</Words>
  <Application>Microsoft Office PowerPoint</Application>
  <PresentationFormat>Экран (16:9)</PresentationFormat>
  <Paragraphs>206</Paragraphs>
  <Slides>17</Slides>
  <Notes>6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17</vt:i4>
      </vt:variant>
    </vt:vector>
  </HeadingPairs>
  <TitlesOfParts>
    <vt:vector size="35" baseType="lpstr">
      <vt:lpstr>Chevin Pro Light</vt:lpstr>
      <vt:lpstr>Arial Regular</vt:lpstr>
      <vt:lpstr>Chevin Pro Medium</vt:lpstr>
      <vt:lpstr>Rostelecom Basis</vt:lpstr>
      <vt:lpstr>Basis Grotesque Pro</vt:lpstr>
      <vt:lpstr>Segoe UI</vt:lpstr>
      <vt:lpstr>Basis Grotesque Pro Medium</vt:lpstr>
      <vt:lpstr>Helvetica Neue Medium</vt:lpstr>
      <vt:lpstr>Helvetica Neue</vt:lpstr>
      <vt:lpstr>Rostelecom Basis Medium</vt:lpstr>
      <vt:lpstr>Calibri</vt:lpstr>
      <vt:lpstr>Arial</vt:lpstr>
      <vt:lpstr>Обложки презентаций</vt:lpstr>
      <vt:lpstr>Темы и обложки разделов</vt:lpstr>
      <vt:lpstr>Тезисы и цитаты</vt:lpstr>
      <vt:lpstr>Основные типы страницы</vt:lpstr>
      <vt:lpstr>Инфографика</vt:lpstr>
      <vt:lpstr>Таблицы и графики</vt:lpstr>
      <vt:lpstr>Национальный провайдер сервисов и технологий  кибербезопасности</vt:lpstr>
      <vt:lpstr>Основные направления деятельности</vt:lpstr>
      <vt:lpstr>Solar MSS – кибербезопасность как сервис</vt:lpstr>
      <vt:lpstr>Высокоуровневая архитектура подключения</vt:lpstr>
      <vt:lpstr>Solar MSS</vt:lpstr>
      <vt:lpstr>Solar MSS. Сервис защиты от сетевых угроз (UTM)</vt:lpstr>
      <vt:lpstr>Solar MSS. Сервис защиты веб-приложений (WAF)</vt:lpstr>
      <vt:lpstr>Solar MSS. Сервис защиты электронной почты (SEG)</vt:lpstr>
      <vt:lpstr>Solar MSS. Сервис защиты от DDoS-атак (Anti-DDoS)</vt:lpstr>
      <vt:lpstr>Solar MSS. Сервис шифрования каналов связи (ГОСТ VPN)</vt:lpstr>
      <vt:lpstr>Solar MSS. Сервис управления навыками ИБ (SA)</vt:lpstr>
      <vt:lpstr>Solar MSS. Сервис контроля уязвимостей (VM)</vt:lpstr>
      <vt:lpstr>Solar JSOC — мониторинг и управление ИБ</vt:lpstr>
      <vt:lpstr>Solar JSOC – архитектура мониторинга ИБ</vt:lpstr>
      <vt:lpstr>Направления сотрудничества при построении SOC</vt:lpstr>
      <vt:lpstr>Специальные сервисы ГосСОПКА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Прямов Кирилл</dc:creator>
  <cp:lastModifiedBy>Черезов Константин</cp:lastModifiedBy>
  <cp:revision>180</cp:revision>
  <dcterms:created xsi:type="dcterms:W3CDTF">2019-07-16T09:32:56Z</dcterms:created>
  <dcterms:modified xsi:type="dcterms:W3CDTF">2019-11-07T04:18:45Z</dcterms:modified>
</cp:coreProperties>
</file>