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4.xml" ContentType="application/vnd.openxmlformats-officedocument.theme+xml"/>
  <Override PartName="/ppt/slideLayouts/slideLayout45.xml" ContentType="application/vnd.openxmlformats-officedocument.presentationml.slideLayout+xml"/>
  <Override PartName="/ppt/theme/theme1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6.xml" ContentType="application/vnd.openxmlformats-officedocument.theme+xml"/>
  <Override PartName="/ppt/tags/tag1.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2.xml" ContentType="application/vnd.openxmlformats-officedocument.theme+xml"/>
  <Override PartName="/ppt/slideLayouts/slideLayout140.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8" r:id="rId4"/>
    <p:sldMasterId id="2147483663" r:id="rId5"/>
    <p:sldMasterId id="2147483666" r:id="rId6"/>
    <p:sldMasterId id="2147483671" r:id="rId7"/>
    <p:sldMasterId id="2147483677" r:id="rId8"/>
    <p:sldMasterId id="2147483712" r:id="rId9"/>
    <p:sldMasterId id="2147483715" r:id="rId10"/>
    <p:sldMasterId id="2147483717" r:id="rId11"/>
    <p:sldMasterId id="2147483722" r:id="rId12"/>
    <p:sldMasterId id="2147483726" r:id="rId13"/>
    <p:sldMasterId id="2147483732" r:id="rId14"/>
    <p:sldMasterId id="2147483738" r:id="rId15"/>
    <p:sldMasterId id="2147483744" r:id="rId16"/>
    <p:sldMasterId id="2147483750" r:id="rId17"/>
    <p:sldMasterId id="2147483755" r:id="rId18"/>
    <p:sldMasterId id="2147483764" r:id="rId19"/>
    <p:sldMasterId id="2147483772" r:id="rId20"/>
    <p:sldMasterId id="2147483783" r:id="rId21"/>
    <p:sldMasterId id="2147483791" r:id="rId22"/>
    <p:sldMasterId id="2147483794" r:id="rId23"/>
    <p:sldMasterId id="2147483828" r:id="rId24"/>
    <p:sldMasterId id="2147483862" r:id="rId25"/>
    <p:sldMasterId id="2147483865" r:id="rId26"/>
    <p:sldMasterId id="2147483867" r:id="rId27"/>
    <p:sldMasterId id="2147483869" r:id="rId28"/>
    <p:sldMasterId id="2147483876" r:id="rId29"/>
    <p:sldMasterId id="2147483913" r:id="rId30"/>
  </p:sldMasterIdLst>
  <p:notesMasterIdLst>
    <p:notesMasterId r:id="rId52"/>
  </p:notesMasterIdLst>
  <p:sldIdLst>
    <p:sldId id="2448" r:id="rId31"/>
    <p:sldId id="1099" r:id="rId32"/>
    <p:sldId id="289" r:id="rId33"/>
    <p:sldId id="267" r:id="rId34"/>
    <p:sldId id="2553" r:id="rId35"/>
    <p:sldId id="2550" r:id="rId36"/>
    <p:sldId id="372" r:id="rId37"/>
    <p:sldId id="2556" r:id="rId38"/>
    <p:sldId id="326" r:id="rId39"/>
    <p:sldId id="327" r:id="rId40"/>
    <p:sldId id="2555" r:id="rId41"/>
    <p:sldId id="373" r:id="rId42"/>
    <p:sldId id="2449" r:id="rId43"/>
    <p:sldId id="374" r:id="rId44"/>
    <p:sldId id="2552" r:id="rId45"/>
    <p:sldId id="2544" r:id="rId46"/>
    <p:sldId id="2545" r:id="rId47"/>
    <p:sldId id="2546" r:id="rId48"/>
    <p:sldId id="2547" r:id="rId49"/>
    <p:sldId id="2548" r:id="rId50"/>
    <p:sldId id="318" r:id="rId51"/>
  </p:sldIdLst>
  <p:sldSz cx="14630400" cy="8229600"/>
  <p:notesSz cx="6858000" cy="9144000"/>
  <p:defaultTextStyle>
    <a:defPPr marL="0" marR="0" indent="0" algn="l" defTabSz="548640" rtl="0" fontAlgn="auto" latinLnBrk="1" hangingPunct="0">
      <a:lnSpc>
        <a:spcPct val="100000"/>
      </a:lnSpc>
      <a:spcBef>
        <a:spcPts val="0"/>
      </a:spcBef>
      <a:spcAft>
        <a:spcPts val="0"/>
      </a:spcAft>
      <a:buClrTx/>
      <a:buSzTx/>
      <a:buFontTx/>
      <a:buNone/>
      <a:tabLst/>
      <a:defRPr kumimoji="0" sz="1080" b="0" i="0" u="none" strike="noStrike" cap="none" spc="0" normalizeH="0" baseline="0">
        <a:ln>
          <a:noFill/>
        </a:ln>
        <a:solidFill>
          <a:srgbClr val="000000"/>
        </a:solidFill>
        <a:effectLst/>
        <a:uFillTx/>
      </a:defRPr>
    </a:defPPr>
    <a:lvl1pPr marL="0" marR="0" indent="0" algn="ctr" defTabSz="4953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137160" algn="ctr" defTabSz="4953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274320" algn="ctr" defTabSz="4953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411480" algn="ctr" defTabSz="4953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548640" algn="ctr" defTabSz="4953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685800" algn="ctr" defTabSz="4953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822960" algn="ctr" defTabSz="4953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960120" algn="ctr" defTabSz="4953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097280" algn="ctr" defTabSz="4953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aner" initials="L"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2" autoAdjust="0"/>
    <p:restoredTop sz="87150" autoAdjust="0"/>
  </p:normalViewPr>
  <p:slideViewPr>
    <p:cSldViewPr snapToGrid="0" snapToObjects="1">
      <p:cViewPr>
        <p:scale>
          <a:sx n="50" d="100"/>
          <a:sy n="50" d="100"/>
        </p:scale>
        <p:origin x="1558" y="482"/>
      </p:cViewPr>
      <p:guideLst/>
    </p:cSldViewPr>
  </p:slideViewPr>
  <p:notesTextViewPr>
    <p:cViewPr>
      <p:scale>
        <a:sx n="1" d="1"/>
        <a:sy n="1" d="1"/>
      </p:scale>
      <p:origin x="0" y="0"/>
    </p:cViewPr>
  </p:notesTextViewPr>
  <p:sorterViewPr>
    <p:cViewPr>
      <p:scale>
        <a:sx n="100" d="100"/>
        <a:sy n="100" d="100"/>
      </p:scale>
      <p:origin x="0" y="-47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9.xml"/><Relationship Id="rId21" Type="http://schemas.openxmlformats.org/officeDocument/2006/relationships/slideMaster" Target="slideMasters/slideMaster18.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Master" Target="slideMasters/slideMaster26.xml"/><Relationship Id="rId41" Type="http://schemas.openxmlformats.org/officeDocument/2006/relationships/slide" Target="slides/slide1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21.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3-29T10:45:20.767" idx="3">
    <p:pos x="7039" y="-4590"/>
    <p:text>Updated white text and made font sizes consistent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3-29T10:45:39.067" idx="4">
    <p:pos x="7837" y="-4430"/>
    <p:text>Added “Software” to Edge Platform in center of architecture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3-30T13:47:49.061" idx="1">
    <p:pos x="12896" y="-160"/>
    <p:text>John, 
Could you have Experience to write from left to right.. It’s very hard to read User Experience.  Can you increase the font size please as well?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endParaRPr/>
          </a:p>
        </p:txBody>
      </p:sp>
      <p:sp>
        <p:nvSpPr>
          <p:cNvPr id="88" name="Shape 8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68180097"/>
      </p:ext>
    </p:extLst>
  </p:cSld>
  <p:clrMap bg1="lt1" tx1="dk1" bg2="lt2" tx2="dk2" accent1="accent1" accent2="accent2" accent3="accent3" accent4="accent4" accent5="accent5" accent6="accent6" hlink="hlink" folHlink="folHlink"/>
  <p:notesStyle>
    <a:lvl1pPr defTabSz="274320" latinLnBrk="0">
      <a:lnSpc>
        <a:spcPct val="117999"/>
      </a:lnSpc>
      <a:defRPr sz="1320">
        <a:latin typeface="Helvetica Neue"/>
        <a:ea typeface="Helvetica Neue"/>
        <a:cs typeface="Helvetica Neue"/>
        <a:sym typeface="Helvetica Neue"/>
      </a:defRPr>
    </a:lvl1pPr>
    <a:lvl2pPr indent="137160" defTabSz="274320" latinLnBrk="0">
      <a:lnSpc>
        <a:spcPct val="117999"/>
      </a:lnSpc>
      <a:defRPr sz="1320">
        <a:latin typeface="Helvetica Neue"/>
        <a:ea typeface="Helvetica Neue"/>
        <a:cs typeface="Helvetica Neue"/>
        <a:sym typeface="Helvetica Neue"/>
      </a:defRPr>
    </a:lvl2pPr>
    <a:lvl3pPr indent="274320" defTabSz="274320" latinLnBrk="0">
      <a:lnSpc>
        <a:spcPct val="117999"/>
      </a:lnSpc>
      <a:defRPr sz="1320">
        <a:latin typeface="Helvetica Neue"/>
        <a:ea typeface="Helvetica Neue"/>
        <a:cs typeface="Helvetica Neue"/>
        <a:sym typeface="Helvetica Neue"/>
      </a:defRPr>
    </a:lvl3pPr>
    <a:lvl4pPr indent="411480" defTabSz="274320" latinLnBrk="0">
      <a:lnSpc>
        <a:spcPct val="117999"/>
      </a:lnSpc>
      <a:defRPr sz="1320">
        <a:latin typeface="Helvetica Neue"/>
        <a:ea typeface="Helvetica Neue"/>
        <a:cs typeface="Helvetica Neue"/>
        <a:sym typeface="Helvetica Neue"/>
      </a:defRPr>
    </a:lvl4pPr>
    <a:lvl5pPr indent="548640" defTabSz="274320" latinLnBrk="0">
      <a:lnSpc>
        <a:spcPct val="117999"/>
      </a:lnSpc>
      <a:defRPr sz="1320">
        <a:latin typeface="Helvetica Neue"/>
        <a:ea typeface="Helvetica Neue"/>
        <a:cs typeface="Helvetica Neue"/>
        <a:sym typeface="Helvetica Neue"/>
      </a:defRPr>
    </a:lvl5pPr>
    <a:lvl6pPr indent="685800" defTabSz="274320" latinLnBrk="0">
      <a:lnSpc>
        <a:spcPct val="117999"/>
      </a:lnSpc>
      <a:defRPr sz="1320">
        <a:latin typeface="Helvetica Neue"/>
        <a:ea typeface="Helvetica Neue"/>
        <a:cs typeface="Helvetica Neue"/>
        <a:sym typeface="Helvetica Neue"/>
      </a:defRPr>
    </a:lvl6pPr>
    <a:lvl7pPr indent="822960" defTabSz="274320" latinLnBrk="0">
      <a:lnSpc>
        <a:spcPct val="117999"/>
      </a:lnSpc>
      <a:defRPr sz="1320">
        <a:latin typeface="Helvetica Neue"/>
        <a:ea typeface="Helvetica Neue"/>
        <a:cs typeface="Helvetica Neue"/>
        <a:sym typeface="Helvetica Neue"/>
      </a:defRPr>
    </a:lvl7pPr>
    <a:lvl8pPr indent="960120" defTabSz="274320" latinLnBrk="0">
      <a:lnSpc>
        <a:spcPct val="117999"/>
      </a:lnSpc>
      <a:defRPr sz="1320">
        <a:latin typeface="Helvetica Neue"/>
        <a:ea typeface="Helvetica Neue"/>
        <a:cs typeface="Helvetica Neue"/>
        <a:sym typeface="Helvetica Neue"/>
      </a:defRPr>
    </a:lvl8pPr>
    <a:lvl9pPr indent="1097280" defTabSz="274320" latinLnBrk="0">
      <a:lnSpc>
        <a:spcPct val="117999"/>
      </a:lnSpc>
      <a:defRPr sz="132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Aruba knows that a great network is only as good as the experiences</a:t>
            </a:r>
            <a:r>
              <a:rPr lang="en-US" baseline="0" dirty="0"/>
              <a:t> it delivers.  And to deliver on experience expectations, we must bridge the physical world with the digital world in a way that helps our customer deliver on their vision and mission.  Today, more than ever, industries are innovating in ways that drive amazing experiences.  </a:t>
            </a:r>
            <a:endParaRPr lang="en-US" dirty="0"/>
          </a:p>
        </p:txBody>
      </p:sp>
      <p:sp>
        <p:nvSpPr>
          <p:cNvPr id="4" name="Slide Number Placeholder 3"/>
          <p:cNvSpPr>
            <a:spLocks noGrp="1"/>
          </p:cNvSpPr>
          <p:nvPr>
            <p:ph type="sldNum" sz="quarter" idx="5"/>
          </p:nvPr>
        </p:nvSpPr>
        <p:spPr>
          <a:xfrm>
            <a:off x="3886200" y="8847138"/>
            <a:ext cx="2971800" cy="466725"/>
          </a:xfrm>
          <a:prstGeom prst="rect">
            <a:avLst/>
          </a:prstGeom>
        </p:spPr>
        <p:txBody>
          <a:bodyPr/>
          <a:lstStyle/>
          <a:p>
            <a:pPr marL="0" marR="0" lvl="0" indent="0" algn="ctr" defTabSz="495300" rtl="0" eaLnBrk="1" fontAlgn="auto" latinLnBrk="0" hangingPunct="0">
              <a:lnSpc>
                <a:spcPct val="100000"/>
              </a:lnSpc>
              <a:spcBef>
                <a:spcPts val="0"/>
              </a:spcBef>
              <a:spcAft>
                <a:spcPts val="0"/>
              </a:spcAft>
              <a:buClrTx/>
              <a:buSzTx/>
              <a:buFontTx/>
              <a:buNone/>
              <a:tabLst/>
              <a:defRPr/>
            </a:pPr>
            <a:fld id="{889879CF-E47E-4467-AEB5-1ADB23627458}" type="slidenum">
              <a:rPr kumimoji="0" lang="en-US" altLang="ja-JP" sz="1000" b="0" i="0" u="none" strike="noStrike" kern="0" cap="none" spc="0" normalizeH="0" baseline="0" noProof="0">
                <a:ln>
                  <a:noFill/>
                </a:ln>
                <a:solidFill>
                  <a:srgbClr val="000000"/>
                </a:solidFill>
                <a:effectLst/>
                <a:uLnTx/>
                <a:uFillTx/>
                <a:latin typeface="Arial Regular"/>
                <a:ea typeface="ＭＳ Ｐゴシック" panose="020B0600070205080204" pitchFamily="34" charset="-128"/>
                <a:cs typeface="+mn-cs"/>
                <a:sym typeface="Helvetica Neue"/>
              </a:rPr>
              <a:pPr marL="0" marR="0" lvl="0" indent="0" algn="ctr" defTabSz="495300" rtl="0" eaLnBrk="1" fontAlgn="auto" latinLnBrk="0" hangingPunct="0">
                <a:lnSpc>
                  <a:spcPct val="100000"/>
                </a:lnSpc>
                <a:spcBef>
                  <a:spcPts val="0"/>
                </a:spcBef>
                <a:spcAft>
                  <a:spcPts val="0"/>
                </a:spcAft>
                <a:buClrTx/>
                <a:buSzTx/>
                <a:buFontTx/>
                <a:buNone/>
                <a:tabLst/>
                <a:defRPr/>
              </a:pPr>
              <a:t>2</a:t>
            </a:fld>
            <a:endParaRPr kumimoji="0" lang="en-US" altLang="ja-JP" sz="1000" b="0" i="0" u="none" strike="noStrike" kern="0" cap="none" spc="0" normalizeH="0" baseline="0" noProof="0" dirty="0">
              <a:ln>
                <a:noFill/>
              </a:ln>
              <a:solidFill>
                <a:srgbClr val="000000"/>
              </a:solidFill>
              <a:effectLst/>
              <a:uLnTx/>
              <a:uFillTx/>
              <a:latin typeface="Arial Regular"/>
              <a:ea typeface="ＭＳ Ｐゴシック" panose="020B0600070205080204" pitchFamily="34" charset="-128"/>
              <a:cs typeface="+mn-cs"/>
              <a:sym typeface="Helvetica Neue"/>
            </a:endParaRPr>
          </a:p>
        </p:txBody>
      </p:sp>
    </p:spTree>
    <p:extLst>
      <p:ext uri="{BB962C8B-B14F-4D97-AF65-F5344CB8AC3E}">
        <p14:creationId xmlns:p14="http://schemas.microsoft.com/office/powerpoint/2010/main" val="211390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200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37" name="Shape 237"/>
          <p:cNvSpPr>
            <a:spLocks noGrp="1"/>
          </p:cNvSpPr>
          <p:nvPr>
            <p:ph type="body" sz="quarter" idx="1"/>
          </p:nvPr>
        </p:nvSpPr>
        <p:spPr>
          <a:prstGeom prst="rect">
            <a:avLst/>
          </a:prstGeom>
        </p:spPr>
        <p:txBody>
          <a:bodyPr/>
          <a:lstStyle/>
          <a:p>
            <a:r>
              <a:rPr dirty="0"/>
              <a:t>It started as the mobile edge, then it became the cloud-enabled edge, and now it’s becoming the IoT edge.</a:t>
            </a:r>
          </a:p>
        </p:txBody>
      </p:sp>
    </p:spTree>
    <p:extLst>
      <p:ext uri="{BB962C8B-B14F-4D97-AF65-F5344CB8AC3E}">
        <p14:creationId xmlns:p14="http://schemas.microsoft.com/office/powerpoint/2010/main" val="4255288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smtClean="0">
                <a:solidFill>
                  <a:schemeClr val="tx1"/>
                </a:solidFill>
              </a:rPr>
              <a:t>Large reference</a:t>
            </a:r>
            <a:endParaRPr lang="en-US" dirty="0" smtClean="0">
              <a:solidFill>
                <a:schemeClr val="bg1"/>
              </a:solidFill>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889879CF-E47E-4467-AEB5-1ADB23627458}" type="slidenum">
              <a:rPr lang="en-US" altLang="ja-JP">
                <a:solidFill>
                  <a:prstClr val="black"/>
                </a:solidFill>
                <a:latin typeface="Arial"/>
                <a:ea typeface="ＭＳ Ｐゴシック" panose="020B0600070205080204" pitchFamily="34" charset="-128"/>
              </a:rPr>
              <a:pPr>
                <a:defRPr/>
              </a:pPr>
              <a:t>6</a:t>
            </a:fld>
            <a:endParaRPr lang="en-US" altLang="ja-JP">
              <a:solidFill>
                <a:prstClr val="black"/>
              </a:solidFill>
              <a:latin typeface="Arial"/>
              <a:ea typeface="ＭＳ Ｐゴシック" panose="020B0600070205080204" pitchFamily="34" charset="-128"/>
            </a:endParaRPr>
          </a:p>
        </p:txBody>
      </p:sp>
    </p:spTree>
    <p:extLst>
      <p:ext uri="{BB962C8B-B14F-4D97-AF65-F5344CB8AC3E}">
        <p14:creationId xmlns:p14="http://schemas.microsoft.com/office/powerpoint/2010/main" val="192693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xfrm>
            <a:off x="381000" y="685800"/>
            <a:ext cx="6096000" cy="3429000"/>
          </a:xfrm>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172543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 name="Shape 139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392" name="Shape 1392"/>
          <p:cNvSpPr>
            <a:spLocks noGrp="1"/>
          </p:cNvSpPr>
          <p:nvPr>
            <p:ph type="body" sz="quarter" idx="1"/>
          </p:nvPr>
        </p:nvSpPr>
        <p:spPr>
          <a:prstGeom prst="rect">
            <a:avLst/>
          </a:prstGeom>
        </p:spPr>
        <p:txBody>
          <a:bodyPr>
            <a:normAutofit fontScale="92500" lnSpcReduction="20000"/>
          </a:bodyPr>
          <a:lstStyle/>
          <a:p>
            <a:pPr>
              <a:lnSpc>
                <a:spcPct val="117999"/>
              </a:lnSpc>
            </a:pPr>
            <a:r>
              <a:rPr lang="en-US" dirty="0"/>
              <a:t>IT </a:t>
            </a:r>
            <a:r>
              <a:rPr dirty="0"/>
              <a:t>increasingly  worr</a:t>
            </a:r>
            <a:r>
              <a:rPr lang="en-US" dirty="0"/>
              <a:t>ies</a:t>
            </a:r>
            <a:r>
              <a:rPr dirty="0"/>
              <a:t> about simplifying the management model and mov</a:t>
            </a:r>
            <a:r>
              <a:rPr lang="en-US" dirty="0"/>
              <a:t>ing</a:t>
            </a:r>
            <a:r>
              <a:rPr dirty="0"/>
              <a:t> from a manual troubleshooting, incident resolution focus to data driven insights, decisions for closed loop automation of  network operations.  </a:t>
            </a:r>
          </a:p>
          <a:p>
            <a:pPr>
              <a:lnSpc>
                <a:spcPct val="117999"/>
              </a:lnSpc>
            </a:pPr>
            <a:endParaRPr dirty="0"/>
          </a:p>
          <a:p>
            <a:pPr marL="9144" indent="0">
              <a:lnSpc>
                <a:spcPct val="117999"/>
              </a:lnSpc>
              <a:buNone/>
            </a:pPr>
            <a:r>
              <a:rPr dirty="0"/>
              <a:t>AI/ML  plays a big role in  </a:t>
            </a:r>
          </a:p>
          <a:p>
            <a:pPr>
              <a:lnSpc>
                <a:spcPct val="117999"/>
              </a:lnSpc>
            </a:pPr>
            <a:r>
              <a:rPr dirty="0"/>
              <a:t>i.</a:t>
            </a:r>
            <a:r>
              <a:rPr lang="en-US" dirty="0"/>
              <a:t>     </a:t>
            </a:r>
            <a:r>
              <a:rPr dirty="0"/>
              <a:t>Augmenting IT  by helping</a:t>
            </a:r>
          </a:p>
          <a:p>
            <a:pPr>
              <a:lnSpc>
                <a:spcPct val="117999"/>
              </a:lnSpc>
            </a:pPr>
            <a:r>
              <a:rPr dirty="0"/>
              <a:t>ii.</a:t>
            </a:r>
            <a:r>
              <a:rPr lang="en-US" dirty="0"/>
              <a:t>    </a:t>
            </a:r>
            <a:r>
              <a:rPr dirty="0"/>
              <a:t>“Automate   config changes with minimal IT oversight”</a:t>
            </a:r>
          </a:p>
          <a:p>
            <a:pPr>
              <a:lnSpc>
                <a:spcPct val="117999"/>
              </a:lnSpc>
            </a:pPr>
            <a:endParaRPr dirty="0"/>
          </a:p>
          <a:p>
            <a:pPr>
              <a:lnSpc>
                <a:spcPct val="117999"/>
              </a:lnSpc>
            </a:pPr>
            <a:endParaRPr lang="en-US" dirty="0"/>
          </a:p>
          <a:p>
            <a:pPr>
              <a:lnSpc>
                <a:spcPct val="117999"/>
              </a:lnSpc>
            </a:pPr>
            <a:r>
              <a:rPr dirty="0"/>
              <a:t>One of the primary goals of network operations is to guarantee  great end user experience. Our solution innovation is focused  on </a:t>
            </a:r>
          </a:p>
          <a:p>
            <a:pPr>
              <a:lnSpc>
                <a:spcPct val="117999"/>
              </a:lnSpc>
            </a:pPr>
            <a:endParaRPr dirty="0"/>
          </a:p>
          <a:p>
            <a:pPr>
              <a:lnSpc>
                <a:spcPct val="117999"/>
              </a:lnSpc>
            </a:pPr>
            <a:r>
              <a:rPr dirty="0"/>
              <a:t>i.</a:t>
            </a:r>
            <a:r>
              <a:rPr lang="en-US" dirty="0"/>
              <a:t>    </a:t>
            </a:r>
            <a:r>
              <a:rPr dirty="0"/>
              <a:t>Proactively tracking  end user experience</a:t>
            </a:r>
          </a:p>
          <a:p>
            <a:pPr>
              <a:lnSpc>
                <a:spcPct val="117999"/>
              </a:lnSpc>
            </a:pPr>
            <a:r>
              <a:rPr dirty="0"/>
              <a:t>ii.</a:t>
            </a:r>
            <a:r>
              <a:rPr lang="en-US" dirty="0"/>
              <a:t>   </a:t>
            </a:r>
            <a:r>
              <a:rPr dirty="0"/>
              <a:t>Identify anomalies</a:t>
            </a:r>
          </a:p>
          <a:p>
            <a:pPr>
              <a:lnSpc>
                <a:spcPct val="117999"/>
              </a:lnSpc>
            </a:pPr>
            <a:r>
              <a:rPr dirty="0"/>
              <a:t>iii.</a:t>
            </a:r>
            <a:r>
              <a:rPr lang="en-US" dirty="0"/>
              <a:t>  </a:t>
            </a:r>
            <a:r>
              <a:rPr dirty="0"/>
              <a:t>Correlate with network performance</a:t>
            </a:r>
          </a:p>
          <a:p>
            <a:pPr>
              <a:lnSpc>
                <a:spcPct val="117999"/>
              </a:lnSpc>
            </a:pPr>
            <a:r>
              <a:rPr dirty="0"/>
              <a:t>iv.</a:t>
            </a:r>
            <a:r>
              <a:rPr lang="en-US" dirty="0"/>
              <a:t>  </a:t>
            </a:r>
            <a:r>
              <a:rPr dirty="0"/>
              <a:t>Make prescriptive recommendations that can be automated or implemented manually based on the use case and issue to improve end user experience. </a:t>
            </a:r>
          </a:p>
          <a:p>
            <a:pPr>
              <a:lnSpc>
                <a:spcPct val="117999"/>
              </a:lnSpc>
            </a:pPr>
            <a:endParaRPr lang="en-US" dirty="0"/>
          </a:p>
          <a:p>
            <a:pPr>
              <a:lnSpc>
                <a:spcPct val="117999"/>
              </a:lnSpc>
            </a:pPr>
            <a:r>
              <a:rPr dirty="0"/>
              <a:t>This is how AI/ML  innovation is “becoming Central” to our Aruba Central cloud solution.</a:t>
            </a:r>
          </a:p>
        </p:txBody>
      </p:sp>
    </p:spTree>
    <p:extLst>
      <p:ext uri="{BB962C8B-B14F-4D97-AF65-F5344CB8AC3E}">
        <p14:creationId xmlns:p14="http://schemas.microsoft.com/office/powerpoint/2010/main" val="1720891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 name="Shape 185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856" name="Shape 1856"/>
          <p:cNvSpPr>
            <a:spLocks noGrp="1"/>
          </p:cNvSpPr>
          <p:nvPr>
            <p:ph type="body" sz="quarter" idx="1"/>
          </p:nvPr>
        </p:nvSpPr>
        <p:spPr>
          <a:prstGeom prst="rect">
            <a:avLst/>
          </a:prstGeom>
        </p:spPr>
        <p:txBody>
          <a:bodyPr/>
          <a:lstStyle/>
          <a:p>
            <a:pPr>
              <a:lnSpc>
                <a:spcPct val="117999"/>
              </a:lnSpc>
            </a:pPr>
            <a:endParaRPr dirty="0"/>
          </a:p>
        </p:txBody>
      </p:sp>
    </p:spTree>
    <p:extLst>
      <p:ext uri="{BB962C8B-B14F-4D97-AF65-F5344CB8AC3E}">
        <p14:creationId xmlns:p14="http://schemas.microsoft.com/office/powerpoint/2010/main" val="1324076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BFEAE42-E3FE-4405-B7FC-4425D05B92A0}" type="slidenum">
              <a:rPr lang="uk-UA" smtClean="0">
                <a:solidFill>
                  <a:prstClr val="black"/>
                </a:solidFill>
                <a:latin typeface="Arial"/>
              </a:rPr>
              <a:pPr/>
              <a:t>15</a:t>
            </a:fld>
            <a:endParaRPr lang="uk-UA">
              <a:solidFill>
                <a:prstClr val="black"/>
              </a:solidFill>
              <a:latin typeface="Arial"/>
            </a:endParaRPr>
          </a:p>
        </p:txBody>
      </p:sp>
    </p:spTree>
    <p:extLst>
      <p:ext uri="{BB962C8B-B14F-4D97-AF65-F5344CB8AC3E}">
        <p14:creationId xmlns:p14="http://schemas.microsoft.com/office/powerpoint/2010/main" val="643784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2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2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2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2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2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2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eg"/><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2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23149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 page_dark_one colum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4578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729616" y="1828800"/>
            <a:ext cx="4114800" cy="3200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4" name="Text Placeholder 3"/>
          <p:cNvSpPr>
            <a:spLocks noGrp="1"/>
          </p:cNvSpPr>
          <p:nvPr>
            <p:ph type="body" sz="half" idx="2"/>
          </p:nvPr>
        </p:nvSpPr>
        <p:spPr bwMode="ltGray">
          <a:xfrm>
            <a:off x="731328" y="5120640"/>
            <a:ext cx="4114800" cy="2194560"/>
          </a:xfrm>
          <a:solidFill>
            <a:srgbClr val="004876"/>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8" name="Picture Placeholder 2"/>
          <p:cNvSpPr>
            <a:spLocks noGrp="1"/>
          </p:cNvSpPr>
          <p:nvPr>
            <p:ph type="pic" idx="13"/>
          </p:nvPr>
        </p:nvSpPr>
        <p:spPr bwMode="ltGray">
          <a:xfrm>
            <a:off x="5257800" y="1828800"/>
            <a:ext cx="4114800" cy="3200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9" name="Text Placeholder 3"/>
          <p:cNvSpPr>
            <a:spLocks noGrp="1"/>
          </p:cNvSpPr>
          <p:nvPr>
            <p:ph type="body" sz="half" idx="14"/>
          </p:nvPr>
        </p:nvSpPr>
        <p:spPr bwMode="ltGray">
          <a:xfrm>
            <a:off x="5257800" y="5120640"/>
            <a:ext cx="4114800" cy="2194560"/>
          </a:xfrm>
          <a:solidFill>
            <a:schemeClr val="accent6"/>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10" name="Picture Placeholder 2"/>
          <p:cNvSpPr>
            <a:spLocks noGrp="1"/>
          </p:cNvSpPr>
          <p:nvPr>
            <p:ph type="pic" idx="15"/>
          </p:nvPr>
        </p:nvSpPr>
        <p:spPr bwMode="ltGray">
          <a:xfrm>
            <a:off x="9780461" y="1828800"/>
            <a:ext cx="4114800" cy="3200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11" name="Text Placeholder 3"/>
          <p:cNvSpPr>
            <a:spLocks noGrp="1"/>
          </p:cNvSpPr>
          <p:nvPr>
            <p:ph type="body" sz="half" idx="16"/>
          </p:nvPr>
        </p:nvSpPr>
        <p:spPr bwMode="ltGray">
          <a:xfrm>
            <a:off x="9780461" y="5120640"/>
            <a:ext cx="4114800" cy="2194560"/>
          </a:xfrm>
          <a:solidFill>
            <a:schemeClr val="accent3"/>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Tree>
    <p:extLst>
      <p:ext uri="{BB962C8B-B14F-4D97-AF65-F5344CB8AC3E}">
        <p14:creationId xmlns:p14="http://schemas.microsoft.com/office/powerpoint/2010/main" val="238151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a:t>Click to edit Master title style</a:t>
            </a:r>
            <a:endParaRPr/>
          </a:p>
        </p:txBody>
      </p:sp>
      <p:sp>
        <p:nvSpPr>
          <p:cNvPr id="10" name="Text Placeholder 9"/>
          <p:cNvSpPr>
            <a:spLocks noGrp="1"/>
          </p:cNvSpPr>
          <p:nvPr>
            <p:ph type="body" sz="quarter" idx="13"/>
          </p:nvPr>
        </p:nvSpPr>
        <p:spPr>
          <a:xfrm>
            <a:off x="729616" y="6019072"/>
            <a:ext cx="10969943" cy="1296128"/>
          </a:xfrm>
        </p:spPr>
        <p:txBody>
          <a:bodyPr wrap="square">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291943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398185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13929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35840" y="623083"/>
            <a:ext cx="1463038" cy="6692117"/>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731520" y="623083"/>
            <a:ext cx="11612880" cy="66921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28408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165278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tx1"/>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spTree>
    <p:extLst>
      <p:ext uri="{BB962C8B-B14F-4D97-AF65-F5344CB8AC3E}">
        <p14:creationId xmlns:p14="http://schemas.microsoft.com/office/powerpoint/2010/main" val="3442685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a:t>Click to edit Master title style</a:t>
            </a:r>
            <a:endParaRPr/>
          </a:p>
        </p:txBody>
      </p:sp>
      <p:sp>
        <p:nvSpPr>
          <p:cNvPr id="10" name="Text Placeholder 9"/>
          <p:cNvSpPr>
            <a:spLocks noGrp="1"/>
          </p:cNvSpPr>
          <p:nvPr>
            <p:ph type="body" sz="quarter" idx="13"/>
          </p:nvPr>
        </p:nvSpPr>
        <p:spPr>
          <a:xfrm>
            <a:off x="729616" y="5927632"/>
            <a:ext cx="10969943" cy="838928"/>
          </a:xfrm>
        </p:spPr>
        <p:txBody>
          <a:bodyPr wrap="square">
            <a:noAutofit/>
          </a:bodyPr>
          <a:lstStyle>
            <a:lvl1pPr marL="0" indent="0">
              <a:spcBef>
                <a:spcPts val="0"/>
              </a:spcBef>
              <a:buFontTx/>
              <a:buNone/>
              <a:defRPr sz="528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11" name="Text Placeholder 9"/>
          <p:cNvSpPr>
            <a:spLocks noGrp="1"/>
          </p:cNvSpPr>
          <p:nvPr>
            <p:ph type="body" sz="quarter" idx="14"/>
          </p:nvPr>
        </p:nvSpPr>
        <p:spPr>
          <a:xfrm>
            <a:off x="729616" y="6949440"/>
            <a:ext cx="10969943" cy="548640"/>
          </a:xfrm>
        </p:spPr>
        <p:txBody>
          <a:bodyPr wrap="square">
            <a:noAutofit/>
          </a:bodyPr>
          <a:lstStyle>
            <a:lvl1pPr marL="0" indent="0">
              <a:spcBef>
                <a:spcPts val="0"/>
              </a:spcBef>
              <a:buFontTx/>
              <a:buNone/>
              <a:defRPr sz="336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75268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521" y="731520"/>
            <a:ext cx="9873613" cy="2323219"/>
          </a:xfrm>
        </p:spPr>
        <p:txBody>
          <a:bodyPr anchor="t">
            <a:noAutofit/>
          </a:bodyPr>
          <a:lstStyle>
            <a:lvl1pPr>
              <a:lnSpc>
                <a:spcPct val="80000"/>
              </a:lnSpc>
              <a:defRPr sz="8640"/>
            </a:lvl1pPr>
          </a:lstStyle>
          <a:p>
            <a:r>
              <a:rPr lang="en-US"/>
              <a:t>Click to edit Master title style</a:t>
            </a:r>
            <a:endParaRPr/>
          </a:p>
        </p:txBody>
      </p:sp>
      <p:sp>
        <p:nvSpPr>
          <p:cNvPr id="3" name="Text Placeholder 2"/>
          <p:cNvSpPr>
            <a:spLocks noGrp="1"/>
          </p:cNvSpPr>
          <p:nvPr>
            <p:ph type="body" idx="1"/>
          </p:nvPr>
        </p:nvSpPr>
        <p:spPr>
          <a:xfrm>
            <a:off x="731522" y="3054739"/>
            <a:ext cx="9873613" cy="730111"/>
          </a:xfrm>
        </p:spPr>
        <p:txBody>
          <a:bodyPr>
            <a:noAutofit/>
          </a:bodyPr>
          <a:lstStyle>
            <a:lvl1pPr marL="0" indent="0">
              <a:spcBef>
                <a:spcPts val="720"/>
              </a:spcBef>
              <a:buNone/>
              <a:defRPr sz="2160">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0019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Lt Blue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6815" y="1188720"/>
            <a:ext cx="9873613" cy="724628"/>
          </a:xfrm>
        </p:spPr>
        <p:txBody>
          <a:bodyPr anchor="t">
            <a:noAutofit/>
          </a:bodyPr>
          <a:lstStyle>
            <a:lvl1pPr>
              <a:lnSpc>
                <a:spcPct val="90000"/>
              </a:lnSpc>
              <a:defRPr sz="48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86816" y="1921062"/>
            <a:ext cx="9873613" cy="640080"/>
          </a:xfrm>
        </p:spPr>
        <p:txBody>
          <a:bodyPr>
            <a:noAutofit/>
          </a:bodyPr>
          <a:lstStyle>
            <a:lvl1pPr marL="0" indent="0">
              <a:spcBef>
                <a:spcPts val="0"/>
              </a:spcBef>
              <a:buNone/>
              <a:defRPr sz="3840">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Rectangle 3"/>
          <p:cNvSpPr/>
          <p:nvPr userDrawn="1"/>
        </p:nvSpPr>
        <p:spPr bwMode="ltGray">
          <a:xfrm>
            <a:off x="0" y="0"/>
            <a:ext cx="14630400" cy="36576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err="1">
              <a:solidFill>
                <a:prstClr val="white"/>
              </a:solidFill>
            </a:endParaRPr>
          </a:p>
        </p:txBody>
      </p:sp>
    </p:spTree>
    <p:extLst>
      <p:ext uri="{BB962C8B-B14F-4D97-AF65-F5344CB8AC3E}">
        <p14:creationId xmlns:p14="http://schemas.microsoft.com/office/powerpoint/2010/main" val="26099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259267"/>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Dk Blu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a:solidFill>
                <a:srgbClr val="646569"/>
              </a:solidFill>
              <a:latin typeface="Arial"/>
              <a:ea typeface="+mn-ea"/>
              <a:cs typeface="+mn-cs"/>
            </a:endParaRPr>
          </a:p>
        </p:txBody>
      </p:sp>
    </p:spTree>
    <p:extLst>
      <p:ext uri="{BB962C8B-B14F-4D97-AF65-F5344CB8AC3E}">
        <p14:creationId xmlns:p14="http://schemas.microsoft.com/office/powerpoint/2010/main" val="368201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Orang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a:solidFill>
                <a:srgbClr val="646569"/>
              </a:solidFill>
              <a:latin typeface="Arial"/>
              <a:ea typeface="+mn-ea"/>
              <a:cs typeface="+mn-cs"/>
            </a:endParaRPr>
          </a:p>
        </p:txBody>
      </p:sp>
    </p:spTree>
    <p:extLst>
      <p:ext uri="{BB962C8B-B14F-4D97-AF65-F5344CB8AC3E}">
        <p14:creationId xmlns:p14="http://schemas.microsoft.com/office/powerpoint/2010/main" val="279544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Dk Blu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prstClr val="white"/>
                </a:solidFill>
                <a:latin typeface="Arial"/>
                <a:ea typeface="+mn-ea"/>
                <a:cs typeface="+mn-cs"/>
              </a:rPr>
              <a:pPr algn="r" defTabSz="1097280" hangingPunct="1">
                <a:lnSpc>
                  <a:spcPct val="90000"/>
                </a:lnSpc>
              </a:pPr>
              <a:t>‹#›</a:t>
            </a:fld>
            <a:endParaRPr lang="en-US" sz="1920" b="0" kern="1200">
              <a:solidFill>
                <a:prstClr val="white"/>
              </a:solidFill>
              <a:latin typeface="Arial"/>
              <a:ea typeface="+mn-ea"/>
              <a:cs typeface="+mn-cs"/>
            </a:endParaRPr>
          </a:p>
        </p:txBody>
      </p:sp>
    </p:spTree>
    <p:extLst>
      <p:ext uri="{BB962C8B-B14F-4D97-AF65-F5344CB8AC3E}">
        <p14:creationId xmlns:p14="http://schemas.microsoft.com/office/powerpoint/2010/main" val="2911789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Orang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prstClr val="white"/>
                </a:solidFill>
                <a:latin typeface="Arial"/>
                <a:ea typeface="+mn-ea"/>
                <a:cs typeface="+mn-cs"/>
              </a:rPr>
              <a:pPr algn="r" defTabSz="1097280" hangingPunct="1">
                <a:lnSpc>
                  <a:spcPct val="90000"/>
                </a:lnSpc>
              </a:pPr>
              <a:t>‹#›</a:t>
            </a:fld>
            <a:endParaRPr lang="en-US" sz="1920" b="0" kern="1200">
              <a:solidFill>
                <a:prstClr val="white"/>
              </a:solidFill>
              <a:latin typeface="Arial"/>
              <a:ea typeface="+mn-ea"/>
              <a:cs typeface="+mn-cs"/>
            </a:endParaRPr>
          </a:p>
        </p:txBody>
      </p:sp>
    </p:spTree>
    <p:extLst>
      <p:ext uri="{BB962C8B-B14F-4D97-AF65-F5344CB8AC3E}">
        <p14:creationId xmlns:p14="http://schemas.microsoft.com/office/powerpoint/2010/main" val="2238878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6" y="457200"/>
            <a:ext cx="11348084" cy="2743200"/>
          </a:xfrm>
        </p:spPr>
        <p:txBody>
          <a:bodyPr>
            <a:noAutofit/>
          </a:bodyPr>
          <a:lstStyle>
            <a:lvl1pPr marL="460858" indent="-460858">
              <a:lnSpc>
                <a:spcPct val="80000"/>
              </a:lnSpc>
              <a:defRPr sz="7200"/>
            </a:lvl1pPr>
          </a:lstStyle>
          <a:p>
            <a:r>
              <a:rPr lang="en-US"/>
              <a:t>“Click to add quote here. Type quotation marks before and after text.”</a:t>
            </a:r>
            <a:endParaRPr/>
          </a:p>
        </p:txBody>
      </p:sp>
      <p:sp>
        <p:nvSpPr>
          <p:cNvPr id="6" name="Text Placeholder 9"/>
          <p:cNvSpPr>
            <a:spLocks noGrp="1"/>
          </p:cNvSpPr>
          <p:nvPr>
            <p:ph type="body" sz="quarter" idx="14" hasCustomPrompt="1"/>
          </p:nvPr>
        </p:nvSpPr>
        <p:spPr>
          <a:xfrm>
            <a:off x="873663" y="3383280"/>
            <a:ext cx="10838276" cy="1645920"/>
          </a:xfrm>
        </p:spPr>
        <p:txBody>
          <a:bodyPr>
            <a:noAutofit/>
          </a:bodyPr>
          <a:lstStyle>
            <a:lvl1pPr marL="0" indent="0">
              <a:spcBef>
                <a:spcPts val="0"/>
              </a:spcBef>
              <a:buFontTx/>
              <a:buNone/>
              <a:defRPr sz="2400" baseline="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t>Click </a:t>
            </a:r>
            <a:r>
              <a:rPr lang="en-US"/>
              <a:t>to add quoted person’s name, title, company</a:t>
            </a:r>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a:solidFill>
                <a:srgbClr val="646569"/>
              </a:solidFill>
              <a:latin typeface="Arial"/>
              <a:ea typeface="+mn-ea"/>
              <a:cs typeface="+mn-cs"/>
            </a:endParaRPr>
          </a:p>
        </p:txBody>
      </p:sp>
    </p:spTree>
    <p:extLst>
      <p:ext uri="{BB962C8B-B14F-4D97-AF65-F5344CB8AC3E}">
        <p14:creationId xmlns:p14="http://schemas.microsoft.com/office/powerpoint/2010/main" val="138252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Lt Blue Quo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6" y="457200"/>
            <a:ext cx="11348084" cy="2743200"/>
          </a:xfrm>
        </p:spPr>
        <p:txBody>
          <a:bodyPr>
            <a:noAutofit/>
          </a:bodyPr>
          <a:lstStyle>
            <a:lvl1pPr marL="460858" indent="-460858">
              <a:lnSpc>
                <a:spcPct val="80000"/>
              </a:lnSpc>
              <a:defRPr sz="7200"/>
            </a:lvl1pPr>
          </a:lstStyle>
          <a:p>
            <a:r>
              <a:rPr lang="en-US"/>
              <a:t>“Click to add quote here. Type quotation marks before and after text.”</a:t>
            </a:r>
            <a:endParaRPr/>
          </a:p>
        </p:txBody>
      </p:sp>
      <p:sp>
        <p:nvSpPr>
          <p:cNvPr id="6" name="Text Placeholder 9"/>
          <p:cNvSpPr>
            <a:spLocks noGrp="1"/>
          </p:cNvSpPr>
          <p:nvPr>
            <p:ph type="body" sz="quarter" idx="14" hasCustomPrompt="1"/>
          </p:nvPr>
        </p:nvSpPr>
        <p:spPr>
          <a:xfrm>
            <a:off x="873663" y="3383280"/>
            <a:ext cx="10838276" cy="1645920"/>
          </a:xfrm>
        </p:spPr>
        <p:txBody>
          <a:bodyPr>
            <a:noAutofit/>
          </a:bodyPr>
          <a:lstStyle>
            <a:lvl1pPr marL="0" indent="0">
              <a:spcBef>
                <a:spcPts val="0"/>
              </a:spcBef>
              <a:buFontTx/>
              <a:buNone/>
              <a:defRPr sz="240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add quoted person’s name, title, company</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prstClr val="white"/>
                </a:solidFill>
                <a:latin typeface="Arial"/>
                <a:ea typeface="+mn-ea"/>
                <a:cs typeface="+mn-cs"/>
              </a:rPr>
              <a:pPr algn="r" defTabSz="1097280" hangingPunct="1">
                <a:lnSpc>
                  <a:spcPct val="90000"/>
                </a:lnSpc>
              </a:pPr>
              <a:t>‹#›</a:t>
            </a:fld>
            <a:endParaRPr lang="en-US" sz="1920" b="0" kern="1200">
              <a:solidFill>
                <a:prstClr val="white"/>
              </a:solidFill>
              <a:latin typeface="Arial"/>
              <a:ea typeface="+mn-ea"/>
              <a:cs typeface="+mn-cs"/>
            </a:endParaRPr>
          </a:p>
        </p:txBody>
      </p:sp>
    </p:spTree>
    <p:extLst>
      <p:ext uri="{BB962C8B-B14F-4D97-AF65-F5344CB8AC3E}">
        <p14:creationId xmlns:p14="http://schemas.microsoft.com/office/powerpoint/2010/main" val="1201076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64999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
        <p:nvSpPr>
          <p:cNvPr id="3" name="Content Placeholder 2"/>
          <p:cNvSpPr>
            <a:spLocks noGrp="1"/>
          </p:cNvSpPr>
          <p:nvPr>
            <p:ph idx="1"/>
          </p:nvPr>
        </p:nvSpPr>
        <p:spPr>
          <a:xfrm>
            <a:off x="731520" y="1828801"/>
            <a:ext cx="13163741" cy="5486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1345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
        <p:nvSpPr>
          <p:cNvPr id="9" name="Text Placeholder 7"/>
          <p:cNvSpPr>
            <a:spLocks noGrp="1"/>
          </p:cNvSpPr>
          <p:nvPr>
            <p:ph type="body" sz="quarter" idx="14" hasCustomPrompt="1"/>
          </p:nvPr>
        </p:nvSpPr>
        <p:spPr>
          <a:xfrm>
            <a:off x="731520" y="1828800"/>
            <a:ext cx="13163932" cy="457200"/>
          </a:xfrm>
        </p:spPr>
        <p:txBody>
          <a:bodyPr>
            <a:noAutofit/>
          </a:bodyPr>
          <a:lstStyle>
            <a:lvl1pPr marL="0" indent="0">
              <a:spcBef>
                <a:spcPts val="0"/>
              </a:spcBef>
              <a:buNone/>
              <a:defRPr sz="2880" b="1"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heading</a:t>
            </a:r>
          </a:p>
        </p:txBody>
      </p:sp>
      <p:sp>
        <p:nvSpPr>
          <p:cNvPr id="3" name="Content Placeholder 2"/>
          <p:cNvSpPr>
            <a:spLocks noGrp="1"/>
          </p:cNvSpPr>
          <p:nvPr>
            <p:ph idx="1"/>
          </p:nvPr>
        </p:nvSpPr>
        <p:spPr>
          <a:xfrm>
            <a:off x="731520" y="2373783"/>
            <a:ext cx="13163741" cy="4941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8564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50856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t page_dark_one colum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645991" y="285700"/>
            <a:ext cx="11785601" cy="983443"/>
          </a:xfrm>
          <a:prstGeom prst="rect">
            <a:avLst/>
          </a:prstGeom>
        </p:spPr>
        <p:txBody>
          <a:bodyPr anchor="ctr" anchorCtr="0"/>
          <a:lstStyle>
            <a:lvl1pPr>
              <a:defRPr b="1"/>
            </a:lvl1pPr>
          </a:lstStyle>
          <a:p>
            <a:r>
              <a:rPr lang="en-US" dirty="0"/>
              <a:t>Click to edit Master title style</a:t>
            </a:r>
          </a:p>
        </p:txBody>
      </p:sp>
      <p:sp>
        <p:nvSpPr>
          <p:cNvPr id="20" name="Text Placeholder 3"/>
          <p:cNvSpPr>
            <a:spLocks noGrp="1"/>
          </p:cNvSpPr>
          <p:nvPr>
            <p:ph type="body" sz="quarter" idx="11" hasCustomPrompt="1"/>
          </p:nvPr>
        </p:nvSpPr>
        <p:spPr>
          <a:xfrm>
            <a:off x="799254" y="1679318"/>
            <a:ext cx="12070080" cy="5196840"/>
          </a:xfrm>
          <a:prstGeom prst="rect">
            <a:avLst/>
          </a:prstGeom>
        </p:spPr>
        <p:txBody>
          <a:bodyPr vert="horz"/>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 headline is 24pt Arial bold, Text 1</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3276544"/>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731330" y="625450"/>
            <a:ext cx="13163932" cy="493776"/>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Tree>
    <p:extLst>
      <p:ext uri="{BB962C8B-B14F-4D97-AF65-F5344CB8AC3E}">
        <p14:creationId xmlns:p14="http://schemas.microsoft.com/office/powerpoint/2010/main" val="12994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9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3" name="Content Placeholder 2"/>
          <p:cNvSpPr>
            <a:spLocks noGrp="1"/>
          </p:cNvSpPr>
          <p:nvPr>
            <p:ph sz="half" idx="1"/>
          </p:nvPr>
        </p:nvSpPr>
        <p:spPr>
          <a:xfrm>
            <a:off x="731329"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531037"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91953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3" name="Text Placeholder 2"/>
          <p:cNvSpPr>
            <a:spLocks noGrp="1"/>
          </p:cNvSpPr>
          <p:nvPr>
            <p:ph type="body" idx="1" hasCustomPrompt="1"/>
          </p:nvPr>
        </p:nvSpPr>
        <p:spPr>
          <a:xfrm>
            <a:off x="731520" y="1828799"/>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4" name="Content Placeholder 3"/>
          <p:cNvSpPr>
            <a:spLocks noGrp="1"/>
          </p:cNvSpPr>
          <p:nvPr>
            <p:ph sz="half" idx="2"/>
          </p:nvPr>
        </p:nvSpPr>
        <p:spPr>
          <a:xfrm>
            <a:off x="731329" y="2286000"/>
            <a:ext cx="6364224"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7531037" y="1828799"/>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6" name="Content Placeholder 5"/>
          <p:cNvSpPr>
            <a:spLocks noGrp="1"/>
          </p:cNvSpPr>
          <p:nvPr>
            <p:ph sz="quarter" idx="4"/>
          </p:nvPr>
        </p:nvSpPr>
        <p:spPr>
          <a:xfrm>
            <a:off x="7531037" y="2286000"/>
            <a:ext cx="6364224"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7377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
        <p:nvSpPr>
          <p:cNvPr id="3" name="Text Placeholder 2"/>
          <p:cNvSpPr>
            <a:spLocks noGrp="1"/>
          </p:cNvSpPr>
          <p:nvPr>
            <p:ph type="body" idx="1" hasCustomPrompt="1"/>
          </p:nvPr>
        </p:nvSpPr>
        <p:spPr>
          <a:xfrm>
            <a:off x="731520" y="1828800"/>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4" name="Content Placeholder 3"/>
          <p:cNvSpPr>
            <a:spLocks noGrp="1"/>
          </p:cNvSpPr>
          <p:nvPr>
            <p:ph sz="half" idx="2"/>
          </p:nvPr>
        </p:nvSpPr>
        <p:spPr>
          <a:xfrm>
            <a:off x="731329" y="2287862"/>
            <a:ext cx="6364224" cy="5027338"/>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7531037" y="1828800"/>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6" name="Content Placeholder 5"/>
          <p:cNvSpPr>
            <a:spLocks noGrp="1"/>
          </p:cNvSpPr>
          <p:nvPr>
            <p:ph sz="quarter" idx="4"/>
          </p:nvPr>
        </p:nvSpPr>
        <p:spPr>
          <a:xfrm>
            <a:off x="7531037" y="2287862"/>
            <a:ext cx="6364224" cy="5027338"/>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95000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10" name="Text Placeholder 9"/>
          <p:cNvSpPr>
            <a:spLocks noGrp="1"/>
          </p:cNvSpPr>
          <p:nvPr>
            <p:ph type="body" sz="quarter" idx="14"/>
          </p:nvPr>
        </p:nvSpPr>
        <p:spPr>
          <a:xfrm>
            <a:off x="731329" y="1828800"/>
            <a:ext cx="4114800"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9"/>
          <p:cNvSpPr>
            <a:spLocks noGrp="1"/>
          </p:cNvSpPr>
          <p:nvPr>
            <p:ph type="body" sz="quarter" idx="15"/>
          </p:nvPr>
        </p:nvSpPr>
        <p:spPr>
          <a:xfrm>
            <a:off x="5257800" y="1828800"/>
            <a:ext cx="4114800"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9"/>
          <p:cNvSpPr>
            <a:spLocks noGrp="1"/>
          </p:cNvSpPr>
          <p:nvPr>
            <p:ph type="body" sz="quarter" idx="16"/>
          </p:nvPr>
        </p:nvSpPr>
        <p:spPr>
          <a:xfrm>
            <a:off x="9780461" y="1828800"/>
            <a:ext cx="4114800"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6676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9" name="Text Placeholder 2"/>
          <p:cNvSpPr>
            <a:spLocks noGrp="1"/>
          </p:cNvSpPr>
          <p:nvPr>
            <p:ph type="body" idx="1" hasCustomPrompt="1"/>
          </p:nvPr>
        </p:nvSpPr>
        <p:spPr>
          <a:xfrm>
            <a:off x="731521"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0" name="Text Placeholder 9"/>
          <p:cNvSpPr>
            <a:spLocks noGrp="1"/>
          </p:cNvSpPr>
          <p:nvPr>
            <p:ph type="body" sz="quarter" idx="14"/>
          </p:nvPr>
        </p:nvSpPr>
        <p:spPr>
          <a:xfrm>
            <a:off x="731329"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525799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1" name="Text Placeholder 9"/>
          <p:cNvSpPr>
            <a:spLocks noGrp="1"/>
          </p:cNvSpPr>
          <p:nvPr>
            <p:ph type="body" sz="quarter" idx="15"/>
          </p:nvPr>
        </p:nvSpPr>
        <p:spPr>
          <a:xfrm>
            <a:off x="5257800"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978427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2" name="Text Placeholder 9"/>
          <p:cNvSpPr>
            <a:spLocks noGrp="1"/>
          </p:cNvSpPr>
          <p:nvPr>
            <p:ph type="body" sz="quarter" idx="16"/>
          </p:nvPr>
        </p:nvSpPr>
        <p:spPr>
          <a:xfrm>
            <a:off x="9780461"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6020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
        <p:nvSpPr>
          <p:cNvPr id="9" name="Text Placeholder 2"/>
          <p:cNvSpPr>
            <a:spLocks noGrp="1"/>
          </p:cNvSpPr>
          <p:nvPr>
            <p:ph type="body" idx="1" hasCustomPrompt="1"/>
          </p:nvPr>
        </p:nvSpPr>
        <p:spPr>
          <a:xfrm>
            <a:off x="731521"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0" name="Text Placeholder 9"/>
          <p:cNvSpPr>
            <a:spLocks noGrp="1"/>
          </p:cNvSpPr>
          <p:nvPr>
            <p:ph type="body" sz="quarter" idx="14"/>
          </p:nvPr>
        </p:nvSpPr>
        <p:spPr>
          <a:xfrm>
            <a:off x="731329"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525799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1" name="Text Placeholder 9"/>
          <p:cNvSpPr>
            <a:spLocks noGrp="1"/>
          </p:cNvSpPr>
          <p:nvPr>
            <p:ph type="body" sz="quarter" idx="15"/>
          </p:nvPr>
        </p:nvSpPr>
        <p:spPr>
          <a:xfrm>
            <a:off x="5257800"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978427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2" name="Text Placeholder 9"/>
          <p:cNvSpPr>
            <a:spLocks noGrp="1"/>
          </p:cNvSpPr>
          <p:nvPr>
            <p:ph type="body" sz="quarter" idx="16"/>
          </p:nvPr>
        </p:nvSpPr>
        <p:spPr>
          <a:xfrm>
            <a:off x="9780461"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93227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731520" y="1828800"/>
            <a:ext cx="9418320" cy="5486400"/>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bwMode="ltGray">
          <a:xfrm>
            <a:off x="10332720" y="1828800"/>
            <a:ext cx="3562541" cy="5486400"/>
          </a:xfrm>
          <a:solidFill>
            <a:schemeClr val="accent3"/>
          </a:solidFill>
          <a:ln>
            <a:solidFill>
              <a:schemeClr val="tx2"/>
            </a:solidFill>
          </a:ln>
        </p:spPr>
        <p:txBody>
          <a:bodyPr lIns="91440" tIns="91440" rIns="91440" bIns="91440">
            <a:noAutofit/>
          </a:bodyPr>
          <a:lstStyle>
            <a:lvl1pPr marL="0" indent="0">
              <a:spcBef>
                <a:spcPts val="1080"/>
              </a:spcBef>
              <a:buNone/>
              <a:defRPr sz="216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Tree>
    <p:extLst>
      <p:ext uri="{BB962C8B-B14F-4D97-AF65-F5344CB8AC3E}">
        <p14:creationId xmlns:p14="http://schemas.microsoft.com/office/powerpoint/2010/main" val="40253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731328" y="1828800"/>
            <a:ext cx="8046912" cy="5486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8" name="Text Placeholder 9"/>
          <p:cNvSpPr>
            <a:spLocks noGrp="1"/>
          </p:cNvSpPr>
          <p:nvPr>
            <p:ph type="body" sz="quarter" idx="16"/>
          </p:nvPr>
        </p:nvSpPr>
        <p:spPr>
          <a:xfrm>
            <a:off x="8961120" y="1828800"/>
            <a:ext cx="4934141"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47867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7771153" y="7848602"/>
            <a:ext cx="129497" cy="276635"/>
          </a:xfrm>
          <a:prstGeom prst="rect">
            <a:avLst/>
          </a:prstGeom>
        </p:spPr>
        <p:txBody>
          <a:bodyPr/>
          <a:lstStyle/>
          <a:p>
            <a:pPr algn="l" defTabSz="1097280" fontAlgn="base" hangingPunct="1">
              <a:spcBef>
                <a:spcPct val="0"/>
              </a:spcBef>
              <a:spcAft>
                <a:spcPct val="0"/>
              </a:spcAft>
            </a:pPr>
            <a:fld id="{86CB4B4D-7CA3-9044-876B-883B54F8677D}" type="slidenum">
              <a:rPr lang="uk-UA" sz="3800" b="0" kern="1200" smtClean="0">
                <a:solidFill>
                  <a:srgbClr val="000000"/>
                </a:solidFill>
                <a:latin typeface="Arial"/>
                <a:ea typeface="ＭＳ Ｐゴシック" charset="-128"/>
                <a:cs typeface="+mn-cs"/>
              </a:rPr>
              <a:pPr algn="l" defTabSz="1097280" fontAlgn="base" hangingPunct="1">
                <a:spcBef>
                  <a:spcPct val="0"/>
                </a:spcBef>
                <a:spcAft>
                  <a:spcPct val="0"/>
                </a:spcAft>
              </a:pPr>
              <a:t>‹#›</a:t>
            </a:fld>
            <a:endParaRPr lang="uk-UA" sz="3800" b="0" kern="1200">
              <a:solidFill>
                <a:srgbClr val="000000"/>
              </a:solidFill>
              <a:latin typeface="Arial"/>
              <a:ea typeface="ＭＳ Ｐゴシック" charset="-128"/>
              <a:cs typeface="+mn-cs"/>
            </a:endParaRPr>
          </a:p>
        </p:txBody>
      </p:sp>
    </p:spTree>
    <p:extLst>
      <p:ext uri="{BB962C8B-B14F-4D97-AF65-F5344CB8AC3E}">
        <p14:creationId xmlns:p14="http://schemas.microsoft.com/office/powerpoint/2010/main" val="1186028573"/>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731328" y="1828800"/>
            <a:ext cx="8046912" cy="5486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4" name="Text Placeholder 3"/>
          <p:cNvSpPr>
            <a:spLocks noGrp="1"/>
          </p:cNvSpPr>
          <p:nvPr>
            <p:ph type="body" sz="half" idx="2"/>
          </p:nvPr>
        </p:nvSpPr>
        <p:spPr bwMode="ltGray">
          <a:xfrm>
            <a:off x="8964739" y="1828800"/>
            <a:ext cx="4934141" cy="5486400"/>
          </a:xfrm>
          <a:solidFill>
            <a:schemeClr val="accent6"/>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Tree>
    <p:extLst>
      <p:ext uri="{BB962C8B-B14F-4D97-AF65-F5344CB8AC3E}">
        <p14:creationId xmlns:p14="http://schemas.microsoft.com/office/powerpoint/2010/main" val="203096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329" y="623083"/>
            <a:ext cx="6309360" cy="1022837"/>
          </a:xfrm>
        </p:spPr>
        <p:txBody>
          <a:bodyPr anchor="t"/>
          <a:lstStyle>
            <a:lvl1pPr>
              <a:defRPr sz="3360"/>
            </a:lvl1pPr>
          </a:lstStyle>
          <a:p>
            <a:r>
              <a:rPr lang="en-US"/>
              <a:t>Click to edit Master title style</a:t>
            </a:r>
            <a:endParaRPr/>
          </a:p>
        </p:txBody>
      </p:sp>
      <p:sp>
        <p:nvSpPr>
          <p:cNvPr id="4" name="Text Placeholder 3"/>
          <p:cNvSpPr>
            <a:spLocks noGrp="1"/>
          </p:cNvSpPr>
          <p:nvPr>
            <p:ph type="body" sz="half" idx="2"/>
          </p:nvPr>
        </p:nvSpPr>
        <p:spPr>
          <a:xfrm>
            <a:off x="731329" y="3383280"/>
            <a:ext cx="4389120" cy="2377440"/>
          </a:xfrm>
          <a:noFill/>
        </p:spPr>
        <p:txBody>
          <a:bodyPr lIns="0" tIns="0" rIns="0" bIns="0">
            <a:noAutofit/>
          </a:bodyPr>
          <a:lstStyle>
            <a:lvl1pPr marL="0" indent="0">
              <a:spcBef>
                <a:spcPts val="1080"/>
              </a:spcBef>
              <a:buNone/>
              <a:defRPr sz="2160">
                <a:solidFill>
                  <a:schemeClr val="tx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3" name="Picture Placeholder 2"/>
          <p:cNvSpPr>
            <a:spLocks noGrp="1"/>
          </p:cNvSpPr>
          <p:nvPr>
            <p:ph type="pic" idx="1"/>
          </p:nvPr>
        </p:nvSpPr>
        <p:spPr bwMode="ltGray">
          <a:xfrm>
            <a:off x="7315199" y="623083"/>
            <a:ext cx="6583679" cy="6692117"/>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Tree>
    <p:extLst>
      <p:ext uri="{BB962C8B-B14F-4D97-AF65-F5344CB8AC3E}">
        <p14:creationId xmlns:p14="http://schemas.microsoft.com/office/powerpoint/2010/main" val="285009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731330" y="623083"/>
            <a:ext cx="13163932" cy="1022837"/>
          </a:xfrm>
        </p:spPr>
        <p:txBody>
          <a:bodyPr/>
          <a:lstStyle/>
          <a:p>
            <a:r>
              <a:rPr lang="en-US"/>
              <a:t>Click to edit Master title style</a:t>
            </a:r>
            <a:endParaRPr/>
          </a:p>
        </p:txBody>
      </p:sp>
      <p:sp>
        <p:nvSpPr>
          <p:cNvPr id="3" name="Picture Placeholder 2"/>
          <p:cNvSpPr>
            <a:spLocks noGrp="1"/>
          </p:cNvSpPr>
          <p:nvPr>
            <p:ph type="pic" idx="1"/>
          </p:nvPr>
        </p:nvSpPr>
        <p:spPr bwMode="ltGray">
          <a:xfrm>
            <a:off x="729616" y="1828800"/>
            <a:ext cx="6375197" cy="402336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4" name="Text Placeholder 3"/>
          <p:cNvSpPr>
            <a:spLocks noGrp="1"/>
          </p:cNvSpPr>
          <p:nvPr>
            <p:ph type="body" sz="half" idx="2"/>
          </p:nvPr>
        </p:nvSpPr>
        <p:spPr bwMode="ltGray">
          <a:xfrm>
            <a:off x="731328" y="5943600"/>
            <a:ext cx="6375197" cy="1371600"/>
          </a:xfrm>
          <a:solidFill>
            <a:schemeClr val="accent2"/>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8" name="Picture Placeholder 2"/>
          <p:cNvSpPr>
            <a:spLocks noGrp="1"/>
          </p:cNvSpPr>
          <p:nvPr>
            <p:ph type="pic" idx="13"/>
          </p:nvPr>
        </p:nvSpPr>
        <p:spPr bwMode="ltGray">
          <a:xfrm>
            <a:off x="7520064" y="1828800"/>
            <a:ext cx="6375197" cy="402336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9" name="Text Placeholder 3"/>
          <p:cNvSpPr>
            <a:spLocks noGrp="1"/>
          </p:cNvSpPr>
          <p:nvPr>
            <p:ph type="body" sz="half" idx="14"/>
          </p:nvPr>
        </p:nvSpPr>
        <p:spPr bwMode="ltGray">
          <a:xfrm>
            <a:off x="7520064" y="5943600"/>
            <a:ext cx="6375197" cy="1371600"/>
          </a:xfrm>
          <a:solidFill>
            <a:srgbClr val="008375"/>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Tree>
    <p:extLst>
      <p:ext uri="{BB962C8B-B14F-4D97-AF65-F5344CB8AC3E}">
        <p14:creationId xmlns:p14="http://schemas.microsoft.com/office/powerpoint/2010/main" val="264742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729616" y="1828800"/>
            <a:ext cx="4114800" cy="3200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4" name="Text Placeholder 3"/>
          <p:cNvSpPr>
            <a:spLocks noGrp="1"/>
          </p:cNvSpPr>
          <p:nvPr>
            <p:ph type="body" sz="half" idx="2"/>
          </p:nvPr>
        </p:nvSpPr>
        <p:spPr bwMode="ltGray">
          <a:xfrm>
            <a:off x="731328" y="5120640"/>
            <a:ext cx="4114800" cy="2194560"/>
          </a:xfrm>
          <a:solidFill>
            <a:srgbClr val="004876"/>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8" name="Picture Placeholder 2"/>
          <p:cNvSpPr>
            <a:spLocks noGrp="1"/>
          </p:cNvSpPr>
          <p:nvPr>
            <p:ph type="pic" idx="13"/>
          </p:nvPr>
        </p:nvSpPr>
        <p:spPr bwMode="ltGray">
          <a:xfrm>
            <a:off x="5257800" y="1828800"/>
            <a:ext cx="4114800" cy="3200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9" name="Text Placeholder 3"/>
          <p:cNvSpPr>
            <a:spLocks noGrp="1"/>
          </p:cNvSpPr>
          <p:nvPr>
            <p:ph type="body" sz="half" idx="14"/>
          </p:nvPr>
        </p:nvSpPr>
        <p:spPr bwMode="ltGray">
          <a:xfrm>
            <a:off x="5257800" y="5120640"/>
            <a:ext cx="4114800" cy="2194560"/>
          </a:xfrm>
          <a:solidFill>
            <a:schemeClr val="accent6"/>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10" name="Picture Placeholder 2"/>
          <p:cNvSpPr>
            <a:spLocks noGrp="1"/>
          </p:cNvSpPr>
          <p:nvPr>
            <p:ph type="pic" idx="15"/>
          </p:nvPr>
        </p:nvSpPr>
        <p:spPr bwMode="ltGray">
          <a:xfrm>
            <a:off x="9780461" y="1828800"/>
            <a:ext cx="4114800" cy="3200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11" name="Text Placeholder 3"/>
          <p:cNvSpPr>
            <a:spLocks noGrp="1"/>
          </p:cNvSpPr>
          <p:nvPr>
            <p:ph type="body" sz="half" idx="16"/>
          </p:nvPr>
        </p:nvSpPr>
        <p:spPr bwMode="ltGray">
          <a:xfrm>
            <a:off x="9780461" y="5120640"/>
            <a:ext cx="4114800" cy="2194560"/>
          </a:xfrm>
          <a:solidFill>
            <a:schemeClr val="accent3"/>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Tree>
    <p:extLst>
      <p:ext uri="{BB962C8B-B14F-4D97-AF65-F5344CB8AC3E}">
        <p14:creationId xmlns:p14="http://schemas.microsoft.com/office/powerpoint/2010/main" val="198714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a:t>Click to edit Master title style</a:t>
            </a:r>
            <a:endParaRPr/>
          </a:p>
        </p:txBody>
      </p:sp>
      <p:sp>
        <p:nvSpPr>
          <p:cNvPr id="10" name="Text Placeholder 9"/>
          <p:cNvSpPr>
            <a:spLocks noGrp="1"/>
          </p:cNvSpPr>
          <p:nvPr>
            <p:ph type="body" sz="quarter" idx="13"/>
          </p:nvPr>
        </p:nvSpPr>
        <p:spPr>
          <a:xfrm>
            <a:off x="729616" y="6019072"/>
            <a:ext cx="10969943" cy="1296128"/>
          </a:xfrm>
        </p:spPr>
        <p:txBody>
          <a:bodyPr wrap="square">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42897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6007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07462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35840" y="623083"/>
            <a:ext cx="1463038" cy="6692117"/>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731520" y="623083"/>
            <a:ext cx="11612880" cy="66921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25249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Content page_dark_one column">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391993"/>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731332" y="623086"/>
            <a:ext cx="13163932" cy="1022837"/>
          </a:xfrm>
          <a:prstGeom prst="rect">
            <a:avLst/>
          </a:prstGeom>
        </p:spPr>
        <p:txBody>
          <a:bodyPr/>
          <a:lstStyle/>
          <a:p>
            <a:r>
              <a:rPr lang="en-US" smtClean="0"/>
              <a:t>Click to edit Master title style</a:t>
            </a:r>
            <a:endParaRPr/>
          </a:p>
        </p:txBody>
      </p:sp>
    </p:spTree>
    <p:extLst>
      <p:ext uri="{BB962C8B-B14F-4D97-AF65-F5344CB8AC3E}">
        <p14:creationId xmlns:p14="http://schemas.microsoft.com/office/powerpoint/2010/main" val="319107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151011"/>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Content page_dark_one colum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645993" y="285700"/>
            <a:ext cx="11785600" cy="983443"/>
          </a:xfrm>
          <a:prstGeom prst="rect">
            <a:avLst/>
          </a:prstGeom>
        </p:spPr>
        <p:txBody>
          <a:bodyPr anchor="ctr" anchorCtr="0"/>
          <a:lstStyle>
            <a:lvl1pPr>
              <a:defRPr b="1">
                <a:latin typeface="HP Simplified" charset="0"/>
                <a:ea typeface="HP Simplified" charset="0"/>
                <a:cs typeface="HP Simplified" charset="0"/>
              </a:defRPr>
            </a:lvl1pPr>
          </a:lstStyle>
          <a:p>
            <a:r>
              <a:rPr lang="en-US" dirty="0" smtClean="0"/>
              <a:t>Click to edit Master title style</a:t>
            </a:r>
            <a:endParaRPr lang="en-US" dirty="0"/>
          </a:p>
        </p:txBody>
      </p:sp>
      <p:sp>
        <p:nvSpPr>
          <p:cNvPr id="20" name="Text Placeholder 3"/>
          <p:cNvSpPr>
            <a:spLocks noGrp="1"/>
          </p:cNvSpPr>
          <p:nvPr>
            <p:ph type="body" sz="quarter" idx="11" hasCustomPrompt="1"/>
          </p:nvPr>
        </p:nvSpPr>
        <p:spPr>
          <a:xfrm>
            <a:off x="799253" y="1679317"/>
            <a:ext cx="12070080" cy="5196840"/>
          </a:xfrm>
          <a:prstGeom prst="rect">
            <a:avLst/>
          </a:prstGeom>
        </p:spPr>
        <p:txBody>
          <a:bodyPr vert="horz"/>
          <a:lstStyle>
            <a:lvl1pPr>
              <a:defRPr baseline="0">
                <a:solidFill>
                  <a:schemeClr val="bg1"/>
                </a:solidFill>
                <a:latin typeface="HP Simplified" charset="0"/>
                <a:ea typeface="HP Simplified" charset="0"/>
                <a:cs typeface="HP Simplified" charset="0"/>
              </a:defRPr>
            </a:lvl1pPr>
            <a:lvl2pPr>
              <a:defRPr>
                <a:solidFill>
                  <a:schemeClr val="bg1"/>
                </a:solidFill>
                <a:latin typeface="HP Simplified" charset="0"/>
                <a:ea typeface="HP Simplified" charset="0"/>
                <a:cs typeface="HP Simplified" charset="0"/>
              </a:defRPr>
            </a:lvl2pPr>
            <a:lvl3pPr>
              <a:defRPr>
                <a:solidFill>
                  <a:schemeClr val="bg1"/>
                </a:solidFill>
                <a:latin typeface="HP Simplified" charset="0"/>
                <a:ea typeface="HP Simplified" charset="0"/>
                <a:cs typeface="HP Simplified" charset="0"/>
              </a:defRPr>
            </a:lvl3pPr>
            <a:lvl4pPr>
              <a:defRPr>
                <a:solidFill>
                  <a:schemeClr val="bg1"/>
                </a:solidFill>
                <a:latin typeface="HP Simplified" charset="0"/>
                <a:ea typeface="HP Simplified" charset="0"/>
                <a:cs typeface="HP Simplified" charset="0"/>
              </a:defRPr>
            </a:lvl4pPr>
            <a:lvl5pPr>
              <a:defRPr>
                <a:solidFill>
                  <a:schemeClr val="bg1"/>
                </a:solidFill>
                <a:latin typeface="HP Simplified" charset="0"/>
                <a:ea typeface="HP Simplified" charset="0"/>
                <a:cs typeface="HP Simplified" charset="0"/>
              </a:defRPr>
            </a:lvl5pPr>
          </a:lstStyle>
          <a:p>
            <a:pPr lvl="0"/>
            <a:r>
              <a:rPr lang="en-US" dirty="0" smtClean="0"/>
              <a:t>Sub headline is 24pt Arial bold, Text 1</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468070"/>
      </p:ext>
    </p:extLst>
  </p:cSld>
  <p:clrMapOvr>
    <a:masterClrMapping/>
  </p:clrMapOvr>
  <p:transition spd="med">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731330" y="623083"/>
            <a:ext cx="13163932" cy="1022837"/>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731520" y="1828801"/>
            <a:ext cx="13163741" cy="5486399"/>
          </a:xfrm>
          <a:prstGeom prst="rect">
            <a:avLst/>
          </a:prstGeom>
        </p:spPr>
        <p:txBody>
          <a:bodyPr/>
          <a:lstStyle>
            <a:lvl1pPr>
              <a:defRPr sz="2400"/>
            </a:lvl1pPr>
            <a:lvl2pPr>
              <a:defRPr sz="216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26327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731330" y="623083"/>
            <a:ext cx="13163932" cy="1022837"/>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171663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1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cSld name="Agenda-Quote_Denali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914401"/>
            <a:ext cx="9873613" cy="2863211"/>
          </a:xfrm>
          <a:prstGeom prst="rect">
            <a:avLst/>
          </a:prstGeom>
        </p:spPr>
        <p:txBody>
          <a:bodyPr>
            <a:noAutofit/>
          </a:bodyPr>
          <a:lstStyle>
            <a:lvl1pPr>
              <a:defRPr sz="5760">
                <a:solidFill>
                  <a:schemeClr val="bg1"/>
                </a:solidFill>
              </a:defRPr>
            </a:lvl1pPr>
          </a:lstStyle>
          <a:p>
            <a:r>
              <a:rPr lang="en-US" dirty="0"/>
              <a:t>Click to edit Master title style</a:t>
            </a:r>
            <a:endParaRPr dirty="0"/>
          </a:p>
        </p:txBody>
      </p:sp>
      <p:sp>
        <p:nvSpPr>
          <p:cNvPr id="11" name="Text Placeholder 9"/>
          <p:cNvSpPr>
            <a:spLocks noGrp="1"/>
          </p:cNvSpPr>
          <p:nvPr>
            <p:ph type="body" sz="quarter" idx="14"/>
          </p:nvPr>
        </p:nvSpPr>
        <p:spPr>
          <a:xfrm>
            <a:off x="729618" y="3779041"/>
            <a:ext cx="9873613" cy="640080"/>
          </a:xfrm>
          <a:prstGeom prst="rect">
            <a:avLst/>
          </a:prstGeom>
        </p:spPr>
        <p:txBody>
          <a:bodyPr>
            <a:noAutofit/>
          </a:bodyPr>
          <a:lstStyle>
            <a:lvl1pPr marL="0" indent="0">
              <a:spcBef>
                <a:spcPts val="0"/>
              </a:spcBef>
              <a:buFontTx/>
              <a:buNone/>
              <a:defRPr sz="3840">
                <a:solidFill>
                  <a:schemeClr val="bg1"/>
                </a:solidFill>
              </a:defRPr>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4" name="TextBox 3"/>
          <p:cNvSpPr txBox="1"/>
          <p:nvPr userDrawn="1"/>
        </p:nvSpPr>
        <p:spPr>
          <a:xfrm>
            <a:off x="3561347" y="7045693"/>
            <a:ext cx="1097280" cy="1097280"/>
          </a:xfrm>
          <a:prstGeom prst="rect">
            <a:avLst/>
          </a:prstGeom>
          <a:noFill/>
        </p:spPr>
        <p:txBody>
          <a:bodyPr wrap="none" lIns="0" tIns="0" rIns="0" bIns="0" rtlCol="0">
            <a:noAutofit/>
          </a:bodyPr>
          <a:lstStyle/>
          <a:p>
            <a:pPr algn="l" defTabSz="1097280" hangingPunct="1">
              <a:lnSpc>
                <a:spcPct val="90000"/>
              </a:lnSpc>
            </a:pPr>
            <a:endParaRPr lang="en-US" sz="2160" b="0" kern="1200" dirty="0">
              <a:solidFill>
                <a:prstClr val="black"/>
              </a:solidFill>
              <a:latin typeface="Arial"/>
              <a:ea typeface="+mn-ea"/>
              <a:cs typeface="+mn-cs"/>
            </a:endParaRPr>
          </a:p>
        </p:txBody>
      </p:sp>
      <p:pic>
        <p:nvPicPr>
          <p:cNvPr id="6" name="Picture 5">
            <a:extLst>
              <a:ext uri="{FF2B5EF4-FFF2-40B4-BE49-F238E27FC236}">
                <a16:creationId xmlns="" xmlns:a16="http://schemas.microsoft.com/office/drawing/2014/main" id="{424FE7B1-0378-9F4F-935B-620698864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807441" y="182880"/>
            <a:ext cx="660306" cy="321230"/>
          </a:xfrm>
          <a:prstGeom prst="rect">
            <a:avLst/>
          </a:prstGeom>
        </p:spPr>
      </p:pic>
    </p:spTree>
    <p:extLst>
      <p:ext uri="{BB962C8B-B14F-4D97-AF65-F5344CB8AC3E}">
        <p14:creationId xmlns:p14="http://schemas.microsoft.com/office/powerpoint/2010/main" val="276425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cSld name="Agenda-Quote_Alps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2896079"/>
            <a:ext cx="9873613" cy="2863211"/>
          </a:xfrm>
          <a:prstGeom prst="rect">
            <a:avLst/>
          </a:prstGeom>
        </p:spPr>
        <p:txBody>
          <a:bodyPr>
            <a:noAutofit/>
          </a:bodyPr>
          <a:lstStyle>
            <a:lvl1pPr>
              <a:defRPr sz="5760">
                <a:solidFill>
                  <a:schemeClr val="bg1"/>
                </a:solidFill>
              </a:defRPr>
            </a:lvl1pPr>
          </a:lstStyle>
          <a:p>
            <a:r>
              <a:rPr lang="en-US" dirty="0"/>
              <a:t>Click to edit Master title style</a:t>
            </a:r>
            <a:endParaRPr dirty="0"/>
          </a:p>
        </p:txBody>
      </p:sp>
      <p:sp>
        <p:nvSpPr>
          <p:cNvPr id="11" name="Text Placeholder 9"/>
          <p:cNvSpPr>
            <a:spLocks noGrp="1"/>
          </p:cNvSpPr>
          <p:nvPr>
            <p:ph type="body" sz="quarter" idx="14"/>
          </p:nvPr>
        </p:nvSpPr>
        <p:spPr>
          <a:xfrm>
            <a:off x="729618" y="5760720"/>
            <a:ext cx="9873613" cy="640080"/>
          </a:xfrm>
          <a:prstGeom prst="rect">
            <a:avLst/>
          </a:prstGeom>
        </p:spPr>
        <p:txBody>
          <a:bodyPr>
            <a:noAutofit/>
          </a:bodyPr>
          <a:lstStyle>
            <a:lvl1pPr marL="0" indent="0">
              <a:spcBef>
                <a:spcPts val="0"/>
              </a:spcBef>
              <a:buFontTx/>
              <a:buNone/>
              <a:defRPr sz="3840">
                <a:solidFill>
                  <a:schemeClr val="bg1"/>
                </a:solidFill>
              </a:defRPr>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4" name="Picture 3">
            <a:extLst>
              <a:ext uri="{FF2B5EF4-FFF2-40B4-BE49-F238E27FC236}">
                <a16:creationId xmlns="" xmlns:a16="http://schemas.microsoft.com/office/drawing/2014/main" id="{8B77A065-57A4-A549-93A9-DDF259276A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88776" y="7793637"/>
            <a:ext cx="660306" cy="321230"/>
          </a:xfrm>
          <a:prstGeom prst="rect">
            <a:avLst/>
          </a:prstGeom>
        </p:spPr>
      </p:pic>
    </p:spTree>
    <p:extLst>
      <p:ext uri="{BB962C8B-B14F-4D97-AF65-F5344CB8AC3E}">
        <p14:creationId xmlns:p14="http://schemas.microsoft.com/office/powerpoint/2010/main" val="276263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731330" y="625450"/>
            <a:ext cx="13163932" cy="493776"/>
          </a:xfrm>
          <a:prstGeom prst="rect">
            <a:avLst/>
          </a:prstGeo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731328" y="1190755"/>
            <a:ext cx="13163932" cy="457200"/>
          </a:xfrm>
          <a:prstGeom prst="rect">
            <a:avLst/>
          </a:prstGeo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Tree>
    <p:extLst>
      <p:ext uri="{BB962C8B-B14F-4D97-AF65-F5344CB8AC3E}">
        <p14:creationId xmlns:p14="http://schemas.microsoft.com/office/powerpoint/2010/main" val="263230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smtClean="0"/>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dirty="0"/>
              <a:t>Click to add date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102474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smtClean="0"/>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tx1"/>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a:t>Click to add date</a:t>
            </a:r>
          </a:p>
        </p:txBody>
      </p:sp>
    </p:spTree>
    <p:extLst>
      <p:ext uri="{BB962C8B-B14F-4D97-AF65-F5344CB8AC3E}">
        <p14:creationId xmlns:p14="http://schemas.microsoft.com/office/powerpoint/2010/main" val="2738477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smtClean="0"/>
              <a:t>Click to edit Master title style</a:t>
            </a:r>
            <a:endParaRPr/>
          </a:p>
        </p:txBody>
      </p:sp>
      <p:sp>
        <p:nvSpPr>
          <p:cNvPr id="10" name="Text Placeholder 9"/>
          <p:cNvSpPr>
            <a:spLocks noGrp="1"/>
          </p:cNvSpPr>
          <p:nvPr>
            <p:ph type="body" sz="quarter" idx="13"/>
          </p:nvPr>
        </p:nvSpPr>
        <p:spPr>
          <a:xfrm>
            <a:off x="729616" y="5927632"/>
            <a:ext cx="10969943" cy="838928"/>
          </a:xfrm>
        </p:spPr>
        <p:txBody>
          <a:bodyPr wrap="square">
            <a:noAutofit/>
          </a:bodyPr>
          <a:lstStyle>
            <a:lvl1pPr marL="0" indent="0">
              <a:spcBef>
                <a:spcPts val="0"/>
              </a:spcBef>
              <a:buFontTx/>
              <a:buNone/>
              <a:defRPr sz="528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smtClean="0"/>
              <a:t>Click to edit Master text styles</a:t>
            </a:r>
          </a:p>
        </p:txBody>
      </p:sp>
      <p:sp>
        <p:nvSpPr>
          <p:cNvPr id="11" name="Text Placeholder 9"/>
          <p:cNvSpPr>
            <a:spLocks noGrp="1"/>
          </p:cNvSpPr>
          <p:nvPr>
            <p:ph type="body" sz="quarter" idx="14"/>
          </p:nvPr>
        </p:nvSpPr>
        <p:spPr>
          <a:xfrm>
            <a:off x="729616" y="6949440"/>
            <a:ext cx="10969943" cy="548640"/>
          </a:xfrm>
        </p:spPr>
        <p:txBody>
          <a:bodyPr wrap="square">
            <a:noAutofit/>
          </a:bodyPr>
          <a:lstStyle>
            <a:lvl1pPr marL="0" indent="0">
              <a:spcBef>
                <a:spcPts val="0"/>
              </a:spcBef>
              <a:buFontTx/>
              <a:buNone/>
              <a:defRPr sz="336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smtClean="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258748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396133"/>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521" y="731520"/>
            <a:ext cx="9873613" cy="2323219"/>
          </a:xfrm>
        </p:spPr>
        <p:txBody>
          <a:bodyPr anchor="t">
            <a:noAutofit/>
          </a:bodyPr>
          <a:lstStyle>
            <a:lvl1pPr>
              <a:lnSpc>
                <a:spcPct val="80000"/>
              </a:lnSpc>
              <a:defRPr sz="8640"/>
            </a:lvl1pPr>
          </a:lstStyle>
          <a:p>
            <a:r>
              <a:rPr lang="en-US" smtClean="0"/>
              <a:t>Click to edit Master title style</a:t>
            </a:r>
            <a:endParaRPr/>
          </a:p>
        </p:txBody>
      </p:sp>
      <p:sp>
        <p:nvSpPr>
          <p:cNvPr id="3" name="Text Placeholder 2"/>
          <p:cNvSpPr>
            <a:spLocks noGrp="1"/>
          </p:cNvSpPr>
          <p:nvPr>
            <p:ph type="body" idx="1"/>
          </p:nvPr>
        </p:nvSpPr>
        <p:spPr>
          <a:xfrm>
            <a:off x="731522" y="3054739"/>
            <a:ext cx="9873613" cy="730111"/>
          </a:xfrm>
        </p:spPr>
        <p:txBody>
          <a:bodyPr>
            <a:noAutofit/>
          </a:bodyPr>
          <a:lstStyle>
            <a:lvl1pPr marL="0" indent="0">
              <a:spcBef>
                <a:spcPts val="720"/>
              </a:spcBef>
              <a:buNone/>
              <a:defRPr sz="2160">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0114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Lt Blue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6815" y="1188720"/>
            <a:ext cx="9873613" cy="724628"/>
          </a:xfrm>
        </p:spPr>
        <p:txBody>
          <a:bodyPr anchor="t">
            <a:noAutofit/>
          </a:bodyPr>
          <a:lstStyle>
            <a:lvl1pPr>
              <a:lnSpc>
                <a:spcPct val="90000"/>
              </a:lnSpc>
              <a:defRPr sz="480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186816" y="1921062"/>
            <a:ext cx="9873613" cy="640080"/>
          </a:xfrm>
        </p:spPr>
        <p:txBody>
          <a:bodyPr>
            <a:noAutofit/>
          </a:bodyPr>
          <a:lstStyle>
            <a:lvl1pPr marL="0" indent="0">
              <a:spcBef>
                <a:spcPts val="0"/>
              </a:spcBef>
              <a:buNone/>
              <a:defRPr sz="3840">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smtClean="0"/>
              <a:t>Click to edit Master text styles</a:t>
            </a:r>
          </a:p>
        </p:txBody>
      </p:sp>
      <p:sp>
        <p:nvSpPr>
          <p:cNvPr id="4" name="Rectangle 3"/>
          <p:cNvSpPr/>
          <p:nvPr userDrawn="1"/>
        </p:nvSpPr>
        <p:spPr bwMode="ltGray">
          <a:xfrm>
            <a:off x="0" y="0"/>
            <a:ext cx="14630400" cy="36576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smtClean="0">
              <a:solidFill>
                <a:prstClr val="white"/>
              </a:solidFill>
            </a:endParaRPr>
          </a:p>
        </p:txBody>
      </p:sp>
    </p:spTree>
    <p:extLst>
      <p:ext uri="{BB962C8B-B14F-4D97-AF65-F5344CB8AC3E}">
        <p14:creationId xmlns:p14="http://schemas.microsoft.com/office/powerpoint/2010/main" val="25528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Dk Blu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smtClean="0"/>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smtClean="0"/>
              <a:t>Click to 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spTree>
    <p:extLst>
      <p:ext uri="{BB962C8B-B14F-4D97-AF65-F5344CB8AC3E}">
        <p14:creationId xmlns:p14="http://schemas.microsoft.com/office/powerpoint/2010/main" val="66911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Orang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smtClean="0"/>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smtClean="0"/>
              <a:t>Click to edit Master text styles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spTree>
    <p:extLst>
      <p:ext uri="{BB962C8B-B14F-4D97-AF65-F5344CB8AC3E}">
        <p14:creationId xmlns:p14="http://schemas.microsoft.com/office/powerpoint/2010/main" val="33339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Dk Blu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smtClean="0"/>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smtClean="0"/>
              <a:t>Click to edit Master text styles</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prstClr val="white"/>
                </a:solidFill>
                <a:latin typeface="Arial"/>
                <a:ea typeface="+mn-ea"/>
                <a:cs typeface="+mn-cs"/>
              </a:rPr>
              <a:pPr algn="r" defTabSz="1097280" hangingPunct="1">
                <a:lnSpc>
                  <a:spcPct val="90000"/>
                </a:lnSpc>
              </a:pPr>
              <a:t>‹#›</a:t>
            </a:fld>
            <a:endParaRPr lang="en-US" sz="1920" b="0" kern="1200" dirty="0">
              <a:solidFill>
                <a:prstClr val="white"/>
              </a:solidFill>
              <a:latin typeface="Arial"/>
              <a:ea typeface="+mn-ea"/>
              <a:cs typeface="+mn-cs"/>
            </a:endParaRPr>
          </a:p>
        </p:txBody>
      </p:sp>
    </p:spTree>
    <p:extLst>
      <p:ext uri="{BB962C8B-B14F-4D97-AF65-F5344CB8AC3E}">
        <p14:creationId xmlns:p14="http://schemas.microsoft.com/office/powerpoint/2010/main" val="759977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Orang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smtClean="0"/>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smtClean="0"/>
              <a:t>Click to edit Master text styles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prstClr val="white"/>
                </a:solidFill>
                <a:latin typeface="Arial"/>
                <a:ea typeface="+mn-ea"/>
                <a:cs typeface="+mn-cs"/>
              </a:rPr>
              <a:pPr algn="r" defTabSz="1097280" hangingPunct="1">
                <a:lnSpc>
                  <a:spcPct val="90000"/>
                </a:lnSpc>
              </a:pPr>
              <a:t>‹#›</a:t>
            </a:fld>
            <a:endParaRPr lang="en-US" sz="1920" b="0" kern="1200" dirty="0">
              <a:solidFill>
                <a:prstClr val="white"/>
              </a:solidFill>
              <a:latin typeface="Arial"/>
              <a:ea typeface="+mn-ea"/>
              <a:cs typeface="+mn-cs"/>
            </a:endParaRPr>
          </a:p>
        </p:txBody>
      </p:sp>
    </p:spTree>
    <p:extLst>
      <p:ext uri="{BB962C8B-B14F-4D97-AF65-F5344CB8AC3E}">
        <p14:creationId xmlns:p14="http://schemas.microsoft.com/office/powerpoint/2010/main" val="12343766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6" y="457200"/>
            <a:ext cx="11348084" cy="2743200"/>
          </a:xfrm>
        </p:spPr>
        <p:txBody>
          <a:bodyPr>
            <a:noAutofit/>
          </a:bodyPr>
          <a:lstStyle>
            <a:lvl1pPr marL="460858" indent="-460858">
              <a:lnSpc>
                <a:spcPct val="80000"/>
              </a:lnSpc>
              <a:defRPr sz="7200"/>
            </a:lvl1pPr>
          </a:lstStyle>
          <a:p>
            <a:r>
              <a:rPr lang="en-US" dirty="0" smtClean="0"/>
              <a:t>“Click to add quote here. Type quotation marks before and after text.”</a:t>
            </a:r>
            <a:endParaRPr dirty="0"/>
          </a:p>
        </p:txBody>
      </p:sp>
      <p:sp>
        <p:nvSpPr>
          <p:cNvPr id="6" name="Text Placeholder 9"/>
          <p:cNvSpPr>
            <a:spLocks noGrp="1"/>
          </p:cNvSpPr>
          <p:nvPr>
            <p:ph type="body" sz="quarter" idx="14" hasCustomPrompt="1"/>
          </p:nvPr>
        </p:nvSpPr>
        <p:spPr>
          <a:xfrm>
            <a:off x="873663" y="3383280"/>
            <a:ext cx="10838276" cy="1645920"/>
          </a:xfrm>
        </p:spPr>
        <p:txBody>
          <a:bodyPr>
            <a:noAutofit/>
          </a:bodyPr>
          <a:lstStyle>
            <a:lvl1pPr marL="0" indent="0">
              <a:spcBef>
                <a:spcPts val="0"/>
              </a:spcBef>
              <a:buFontTx/>
              <a:buNone/>
              <a:defRPr sz="2400" baseline="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dirty="0"/>
              <a:t>Click </a:t>
            </a:r>
            <a:r>
              <a:rPr lang="en-US" dirty="0" smtClean="0"/>
              <a:t>to add quoted person’s name, title, company</a:t>
            </a:r>
            <a:endParaRP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spTree>
    <p:extLst>
      <p:ext uri="{BB962C8B-B14F-4D97-AF65-F5344CB8AC3E}">
        <p14:creationId xmlns:p14="http://schemas.microsoft.com/office/powerpoint/2010/main" val="138040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Lt Blue Quo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6" y="457200"/>
            <a:ext cx="11348084" cy="2743200"/>
          </a:xfrm>
        </p:spPr>
        <p:txBody>
          <a:bodyPr>
            <a:noAutofit/>
          </a:bodyPr>
          <a:lstStyle>
            <a:lvl1pPr marL="460858" indent="-460858">
              <a:lnSpc>
                <a:spcPct val="80000"/>
              </a:lnSpc>
              <a:defRPr sz="7200"/>
            </a:lvl1pPr>
          </a:lstStyle>
          <a:p>
            <a:r>
              <a:rPr lang="en-US" dirty="0" smtClean="0"/>
              <a:t>“Click to add quote here. Type quotation marks before and after text.”</a:t>
            </a:r>
            <a:endParaRPr dirty="0"/>
          </a:p>
        </p:txBody>
      </p:sp>
      <p:sp>
        <p:nvSpPr>
          <p:cNvPr id="6" name="Text Placeholder 9"/>
          <p:cNvSpPr>
            <a:spLocks noGrp="1"/>
          </p:cNvSpPr>
          <p:nvPr>
            <p:ph type="body" sz="quarter" idx="14" hasCustomPrompt="1"/>
          </p:nvPr>
        </p:nvSpPr>
        <p:spPr>
          <a:xfrm>
            <a:off x="873663" y="3383280"/>
            <a:ext cx="10838276" cy="1645920"/>
          </a:xfrm>
        </p:spPr>
        <p:txBody>
          <a:bodyPr>
            <a:noAutofit/>
          </a:bodyPr>
          <a:lstStyle>
            <a:lvl1pPr marL="0" indent="0">
              <a:spcBef>
                <a:spcPts val="0"/>
              </a:spcBef>
              <a:buFontTx/>
              <a:buNone/>
              <a:defRPr sz="240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dirty="0" smtClean="0"/>
              <a:t>Click to add quoted person’s name, title, company</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prstClr val="white"/>
                </a:solidFill>
                <a:latin typeface="Arial"/>
                <a:ea typeface="+mn-ea"/>
                <a:cs typeface="+mn-cs"/>
              </a:rPr>
              <a:pPr algn="r" defTabSz="1097280" hangingPunct="1">
                <a:lnSpc>
                  <a:spcPct val="90000"/>
                </a:lnSpc>
              </a:pPr>
              <a:t>‹#›</a:t>
            </a:fld>
            <a:endParaRPr lang="en-US" sz="1920" b="0" kern="1200" dirty="0">
              <a:solidFill>
                <a:prstClr val="white"/>
              </a:solidFill>
              <a:latin typeface="Arial"/>
              <a:ea typeface="+mn-ea"/>
              <a:cs typeface="+mn-cs"/>
            </a:endParaRPr>
          </a:p>
        </p:txBody>
      </p:sp>
    </p:spTree>
    <p:extLst>
      <p:ext uri="{BB962C8B-B14F-4D97-AF65-F5344CB8AC3E}">
        <p14:creationId xmlns:p14="http://schemas.microsoft.com/office/powerpoint/2010/main" val="3847895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31304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a:t>Click to add one-line subtitle</a:t>
            </a:r>
          </a:p>
        </p:txBody>
      </p:sp>
      <p:sp>
        <p:nvSpPr>
          <p:cNvPr id="3" name="Content Placeholder 2"/>
          <p:cNvSpPr>
            <a:spLocks noGrp="1"/>
          </p:cNvSpPr>
          <p:nvPr>
            <p:ph idx="1"/>
          </p:nvPr>
        </p:nvSpPr>
        <p:spPr>
          <a:xfrm>
            <a:off x="731520" y="1828801"/>
            <a:ext cx="13163741" cy="54863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1381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734695"/>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a:t>Click to add one-line subtitle</a:t>
            </a:r>
          </a:p>
        </p:txBody>
      </p:sp>
      <p:sp>
        <p:nvSpPr>
          <p:cNvPr id="9" name="Text Placeholder 7"/>
          <p:cNvSpPr>
            <a:spLocks noGrp="1"/>
          </p:cNvSpPr>
          <p:nvPr>
            <p:ph type="body" sz="quarter" idx="14" hasCustomPrompt="1"/>
          </p:nvPr>
        </p:nvSpPr>
        <p:spPr>
          <a:xfrm>
            <a:off x="731520" y="1828800"/>
            <a:ext cx="13163932" cy="457200"/>
          </a:xfrm>
        </p:spPr>
        <p:txBody>
          <a:bodyPr>
            <a:noAutofit/>
          </a:bodyPr>
          <a:lstStyle>
            <a:lvl1pPr marL="0" indent="0">
              <a:spcBef>
                <a:spcPts val="0"/>
              </a:spcBef>
              <a:buNone/>
              <a:defRPr sz="2880" b="1"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a:t>Click to add one-line heading</a:t>
            </a:r>
          </a:p>
        </p:txBody>
      </p:sp>
      <p:sp>
        <p:nvSpPr>
          <p:cNvPr id="3" name="Content Placeholder 2"/>
          <p:cNvSpPr>
            <a:spLocks noGrp="1"/>
          </p:cNvSpPr>
          <p:nvPr>
            <p:ph idx="1"/>
          </p:nvPr>
        </p:nvSpPr>
        <p:spPr>
          <a:xfrm>
            <a:off x="731520" y="2373783"/>
            <a:ext cx="13163741" cy="49414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28944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295484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731330" y="625450"/>
            <a:ext cx="13163932" cy="493776"/>
          </a:xfrm>
        </p:spPr>
        <p:txBody>
          <a:bodyPr/>
          <a:lstStyle>
            <a:lvl1pPr>
              <a:defRPr/>
            </a:lvl1pPr>
          </a:lstStyle>
          <a:p>
            <a:r>
              <a:rPr/>
              <a:t>Click to add one-line title</a:t>
            </a:r>
          </a:p>
        </p:txBody>
      </p:sp>
      <p:sp>
        <p:nvSpPr>
          <p:cNvPr id="7"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a:t>Click to add one-line subtitle</a:t>
            </a:r>
          </a:p>
        </p:txBody>
      </p:sp>
    </p:spTree>
    <p:extLst>
      <p:ext uri="{BB962C8B-B14F-4D97-AF65-F5344CB8AC3E}">
        <p14:creationId xmlns:p14="http://schemas.microsoft.com/office/powerpoint/2010/main" val="374854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87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smtClean="0"/>
              <a:t>Click to edit Master title style</a:t>
            </a:r>
            <a:endParaRPr/>
          </a:p>
        </p:txBody>
      </p:sp>
      <p:sp>
        <p:nvSpPr>
          <p:cNvPr id="3" name="Content Placeholder 2"/>
          <p:cNvSpPr>
            <a:spLocks noGrp="1"/>
          </p:cNvSpPr>
          <p:nvPr>
            <p:ph sz="half" idx="1"/>
          </p:nvPr>
        </p:nvSpPr>
        <p:spPr>
          <a:xfrm>
            <a:off x="731329"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7531037"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7936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smtClean="0"/>
              <a:t>Click to edit Master title style</a:t>
            </a:r>
            <a:endParaRPr/>
          </a:p>
        </p:txBody>
      </p:sp>
      <p:sp>
        <p:nvSpPr>
          <p:cNvPr id="3" name="Text Placeholder 2"/>
          <p:cNvSpPr>
            <a:spLocks noGrp="1"/>
          </p:cNvSpPr>
          <p:nvPr>
            <p:ph type="body" idx="1" hasCustomPrompt="1"/>
          </p:nvPr>
        </p:nvSpPr>
        <p:spPr>
          <a:xfrm>
            <a:off x="731520" y="1828799"/>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a:t>Click to add heading</a:t>
            </a:r>
          </a:p>
        </p:txBody>
      </p:sp>
      <p:sp>
        <p:nvSpPr>
          <p:cNvPr id="4" name="Content Placeholder 3"/>
          <p:cNvSpPr>
            <a:spLocks noGrp="1"/>
          </p:cNvSpPr>
          <p:nvPr>
            <p:ph sz="half" idx="2"/>
          </p:nvPr>
        </p:nvSpPr>
        <p:spPr>
          <a:xfrm>
            <a:off x="731329" y="2286000"/>
            <a:ext cx="6364224"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7531037" y="1828799"/>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a:t>Click to add heading</a:t>
            </a:r>
          </a:p>
        </p:txBody>
      </p:sp>
      <p:sp>
        <p:nvSpPr>
          <p:cNvPr id="6" name="Content Placeholder 5"/>
          <p:cNvSpPr>
            <a:spLocks noGrp="1"/>
          </p:cNvSpPr>
          <p:nvPr>
            <p:ph sz="quarter" idx="4"/>
          </p:nvPr>
        </p:nvSpPr>
        <p:spPr>
          <a:xfrm>
            <a:off x="7531037" y="2286000"/>
            <a:ext cx="6364224"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0215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a:lstStyle>
            <a:lvl1pPr>
              <a:defRPr/>
            </a:lvl1pPr>
          </a:lstStyle>
          <a:p>
            <a:r>
              <a:rPr/>
              <a:t>Click to add one-line title</a:t>
            </a:r>
          </a:p>
        </p:txBody>
      </p:sp>
      <p:sp>
        <p:nvSpPr>
          <p:cNvPr id="10"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a:t>Click to add one-line subtitle</a:t>
            </a:r>
          </a:p>
        </p:txBody>
      </p:sp>
      <p:sp>
        <p:nvSpPr>
          <p:cNvPr id="3" name="Text Placeholder 2"/>
          <p:cNvSpPr>
            <a:spLocks noGrp="1"/>
          </p:cNvSpPr>
          <p:nvPr>
            <p:ph type="body" idx="1" hasCustomPrompt="1"/>
          </p:nvPr>
        </p:nvSpPr>
        <p:spPr>
          <a:xfrm>
            <a:off x="731520" y="1828800"/>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a:t>Click to add heading</a:t>
            </a:r>
          </a:p>
        </p:txBody>
      </p:sp>
      <p:sp>
        <p:nvSpPr>
          <p:cNvPr id="4" name="Content Placeholder 3"/>
          <p:cNvSpPr>
            <a:spLocks noGrp="1"/>
          </p:cNvSpPr>
          <p:nvPr>
            <p:ph sz="half" idx="2"/>
          </p:nvPr>
        </p:nvSpPr>
        <p:spPr>
          <a:xfrm>
            <a:off x="731329" y="2287862"/>
            <a:ext cx="6364224" cy="5027338"/>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7531037" y="1828800"/>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a:t>Click to add heading</a:t>
            </a:r>
          </a:p>
        </p:txBody>
      </p:sp>
      <p:sp>
        <p:nvSpPr>
          <p:cNvPr id="6" name="Content Placeholder 5"/>
          <p:cNvSpPr>
            <a:spLocks noGrp="1"/>
          </p:cNvSpPr>
          <p:nvPr>
            <p:ph sz="quarter" idx="4"/>
          </p:nvPr>
        </p:nvSpPr>
        <p:spPr>
          <a:xfrm>
            <a:off x="7531037" y="2287862"/>
            <a:ext cx="6364224" cy="5027338"/>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17366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smtClean="0"/>
              <a:t>Click to edit Master title style</a:t>
            </a:r>
            <a:endParaRPr/>
          </a:p>
        </p:txBody>
      </p:sp>
      <p:sp>
        <p:nvSpPr>
          <p:cNvPr id="10" name="Text Placeholder 9"/>
          <p:cNvSpPr>
            <a:spLocks noGrp="1"/>
          </p:cNvSpPr>
          <p:nvPr>
            <p:ph type="body" sz="quarter" idx="14"/>
          </p:nvPr>
        </p:nvSpPr>
        <p:spPr>
          <a:xfrm>
            <a:off x="731329" y="1828800"/>
            <a:ext cx="4114800"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Text Placeholder 9"/>
          <p:cNvSpPr>
            <a:spLocks noGrp="1"/>
          </p:cNvSpPr>
          <p:nvPr>
            <p:ph type="body" sz="quarter" idx="15"/>
          </p:nvPr>
        </p:nvSpPr>
        <p:spPr>
          <a:xfrm>
            <a:off x="5257800" y="1828800"/>
            <a:ext cx="4114800"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Text Placeholder 9"/>
          <p:cNvSpPr>
            <a:spLocks noGrp="1"/>
          </p:cNvSpPr>
          <p:nvPr>
            <p:ph type="body" sz="quarter" idx="16"/>
          </p:nvPr>
        </p:nvSpPr>
        <p:spPr>
          <a:xfrm>
            <a:off x="9780461" y="1828800"/>
            <a:ext cx="4114800"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67069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smtClean="0"/>
              <a:t>Click to edit Master title style</a:t>
            </a:r>
            <a:endParaRPr/>
          </a:p>
        </p:txBody>
      </p:sp>
      <p:sp>
        <p:nvSpPr>
          <p:cNvPr id="9" name="Text Placeholder 2"/>
          <p:cNvSpPr>
            <a:spLocks noGrp="1"/>
          </p:cNvSpPr>
          <p:nvPr>
            <p:ph type="body" idx="1" hasCustomPrompt="1"/>
          </p:nvPr>
        </p:nvSpPr>
        <p:spPr>
          <a:xfrm>
            <a:off x="731521"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a:t>Click to add heading</a:t>
            </a:r>
          </a:p>
        </p:txBody>
      </p:sp>
      <p:sp>
        <p:nvSpPr>
          <p:cNvPr id="10" name="Text Placeholder 9"/>
          <p:cNvSpPr>
            <a:spLocks noGrp="1"/>
          </p:cNvSpPr>
          <p:nvPr>
            <p:ph type="body" sz="quarter" idx="14"/>
          </p:nvPr>
        </p:nvSpPr>
        <p:spPr>
          <a:xfrm>
            <a:off x="731329"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525799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a:t>Click to add heading</a:t>
            </a:r>
          </a:p>
        </p:txBody>
      </p:sp>
      <p:sp>
        <p:nvSpPr>
          <p:cNvPr id="11" name="Text Placeholder 9"/>
          <p:cNvSpPr>
            <a:spLocks noGrp="1"/>
          </p:cNvSpPr>
          <p:nvPr>
            <p:ph type="body" sz="quarter" idx="15"/>
          </p:nvPr>
        </p:nvSpPr>
        <p:spPr>
          <a:xfrm>
            <a:off x="5257800"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978427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a:t>Click to add heading</a:t>
            </a:r>
          </a:p>
        </p:txBody>
      </p:sp>
      <p:sp>
        <p:nvSpPr>
          <p:cNvPr id="12" name="Text Placeholder 9"/>
          <p:cNvSpPr>
            <a:spLocks noGrp="1"/>
          </p:cNvSpPr>
          <p:nvPr>
            <p:ph type="body" sz="quarter" idx="16"/>
          </p:nvPr>
        </p:nvSpPr>
        <p:spPr>
          <a:xfrm>
            <a:off x="9780461"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29445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a:lstStyle>
            <a:lvl1pPr>
              <a:defRPr/>
            </a:lvl1pPr>
          </a:lstStyle>
          <a:p>
            <a:r>
              <a:rPr/>
              <a:t>Click to add one-line title</a:t>
            </a:r>
          </a:p>
        </p:txBody>
      </p:sp>
      <p:sp>
        <p:nvSpPr>
          <p:cNvPr id="15"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a:t>Click to add one-line subtitle</a:t>
            </a:r>
          </a:p>
        </p:txBody>
      </p:sp>
      <p:sp>
        <p:nvSpPr>
          <p:cNvPr id="9" name="Text Placeholder 2"/>
          <p:cNvSpPr>
            <a:spLocks noGrp="1"/>
          </p:cNvSpPr>
          <p:nvPr>
            <p:ph type="body" idx="1" hasCustomPrompt="1"/>
          </p:nvPr>
        </p:nvSpPr>
        <p:spPr>
          <a:xfrm>
            <a:off x="731521"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dirty="0"/>
              <a:t>Click to add heading</a:t>
            </a:r>
          </a:p>
        </p:txBody>
      </p:sp>
      <p:sp>
        <p:nvSpPr>
          <p:cNvPr id="10" name="Text Placeholder 9"/>
          <p:cNvSpPr>
            <a:spLocks noGrp="1"/>
          </p:cNvSpPr>
          <p:nvPr>
            <p:ph type="body" sz="quarter" idx="14"/>
          </p:nvPr>
        </p:nvSpPr>
        <p:spPr>
          <a:xfrm>
            <a:off x="731329"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525799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a:t>Click to add heading</a:t>
            </a:r>
          </a:p>
        </p:txBody>
      </p:sp>
      <p:sp>
        <p:nvSpPr>
          <p:cNvPr id="11" name="Text Placeholder 9"/>
          <p:cNvSpPr>
            <a:spLocks noGrp="1"/>
          </p:cNvSpPr>
          <p:nvPr>
            <p:ph type="body" sz="quarter" idx="15"/>
          </p:nvPr>
        </p:nvSpPr>
        <p:spPr>
          <a:xfrm>
            <a:off x="5257800"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978427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a:t>Click to add heading</a:t>
            </a:r>
          </a:p>
        </p:txBody>
      </p:sp>
      <p:sp>
        <p:nvSpPr>
          <p:cNvPr id="12" name="Text Placeholder 9"/>
          <p:cNvSpPr>
            <a:spLocks noGrp="1"/>
          </p:cNvSpPr>
          <p:nvPr>
            <p:ph type="body" sz="quarter" idx="16"/>
          </p:nvPr>
        </p:nvSpPr>
        <p:spPr>
          <a:xfrm>
            <a:off x="9780461"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8217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73340"/>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731520" y="1828800"/>
            <a:ext cx="9418320" cy="5486400"/>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bwMode="ltGray">
          <a:xfrm>
            <a:off x="10332720" y="1828800"/>
            <a:ext cx="3562541" cy="5486400"/>
          </a:xfrm>
          <a:solidFill>
            <a:schemeClr val="accent3"/>
          </a:solidFill>
          <a:ln>
            <a:solidFill>
              <a:schemeClr val="tx2"/>
            </a:solidFill>
          </a:ln>
        </p:spPr>
        <p:txBody>
          <a:bodyPr lIns="91440" tIns="91440" rIns="91440" bIns="91440">
            <a:noAutofit/>
          </a:bodyPr>
          <a:lstStyle>
            <a:lvl1pPr marL="0" indent="0">
              <a:spcBef>
                <a:spcPts val="1080"/>
              </a:spcBef>
              <a:buNone/>
              <a:defRPr sz="216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Tree>
    <p:extLst>
      <p:ext uri="{BB962C8B-B14F-4D97-AF65-F5344CB8AC3E}">
        <p14:creationId xmlns:p14="http://schemas.microsoft.com/office/powerpoint/2010/main" val="95847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731328" y="1828800"/>
            <a:ext cx="8046912" cy="5486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Click icon to add picture</a:t>
            </a:r>
            <a:endParaRPr/>
          </a:p>
        </p:txBody>
      </p:sp>
      <p:sp>
        <p:nvSpPr>
          <p:cNvPr id="8" name="Text Placeholder 9"/>
          <p:cNvSpPr>
            <a:spLocks noGrp="1"/>
          </p:cNvSpPr>
          <p:nvPr>
            <p:ph type="body" sz="quarter" idx="16"/>
          </p:nvPr>
        </p:nvSpPr>
        <p:spPr>
          <a:xfrm>
            <a:off x="8961120" y="1828800"/>
            <a:ext cx="4934141"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9589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731328" y="1828800"/>
            <a:ext cx="8046912" cy="5486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Click icon to add picture</a:t>
            </a:r>
            <a:endParaRPr/>
          </a:p>
        </p:txBody>
      </p:sp>
      <p:sp>
        <p:nvSpPr>
          <p:cNvPr id="4" name="Text Placeholder 3"/>
          <p:cNvSpPr>
            <a:spLocks noGrp="1"/>
          </p:cNvSpPr>
          <p:nvPr>
            <p:ph type="body" sz="half" idx="2"/>
          </p:nvPr>
        </p:nvSpPr>
        <p:spPr bwMode="ltGray">
          <a:xfrm>
            <a:off x="8964739" y="1828800"/>
            <a:ext cx="4934141" cy="5486400"/>
          </a:xfrm>
          <a:solidFill>
            <a:schemeClr val="accent6"/>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Tree>
    <p:extLst>
      <p:ext uri="{BB962C8B-B14F-4D97-AF65-F5344CB8AC3E}">
        <p14:creationId xmlns:p14="http://schemas.microsoft.com/office/powerpoint/2010/main" val="77950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329" y="623083"/>
            <a:ext cx="6309360" cy="1022837"/>
          </a:xfrm>
        </p:spPr>
        <p:txBody>
          <a:bodyPr anchor="t"/>
          <a:lstStyle>
            <a:lvl1pPr>
              <a:defRPr sz="3360"/>
            </a:lvl1pPr>
          </a:lstStyle>
          <a:p>
            <a:r>
              <a:rPr lang="en-US" smtClean="0"/>
              <a:t>Click to edit Master title style</a:t>
            </a:r>
            <a:endParaRPr/>
          </a:p>
        </p:txBody>
      </p:sp>
      <p:sp>
        <p:nvSpPr>
          <p:cNvPr id="4" name="Text Placeholder 3"/>
          <p:cNvSpPr>
            <a:spLocks noGrp="1"/>
          </p:cNvSpPr>
          <p:nvPr>
            <p:ph type="body" sz="half" idx="2"/>
          </p:nvPr>
        </p:nvSpPr>
        <p:spPr>
          <a:xfrm>
            <a:off x="731329" y="3383280"/>
            <a:ext cx="4389120" cy="2377440"/>
          </a:xfrm>
          <a:noFill/>
        </p:spPr>
        <p:txBody>
          <a:bodyPr lIns="0" tIns="0" rIns="0" bIns="0">
            <a:noAutofit/>
          </a:bodyPr>
          <a:lstStyle>
            <a:lvl1pPr marL="0" indent="0">
              <a:spcBef>
                <a:spcPts val="1080"/>
              </a:spcBef>
              <a:buNone/>
              <a:defRPr sz="2160">
                <a:solidFill>
                  <a:schemeClr val="tx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
        <p:nvSpPr>
          <p:cNvPr id="3" name="Picture Placeholder 2"/>
          <p:cNvSpPr>
            <a:spLocks noGrp="1"/>
          </p:cNvSpPr>
          <p:nvPr>
            <p:ph type="pic" idx="1"/>
          </p:nvPr>
        </p:nvSpPr>
        <p:spPr bwMode="ltGray">
          <a:xfrm>
            <a:off x="7315199" y="623083"/>
            <a:ext cx="6583679" cy="6692117"/>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Click icon to add picture</a:t>
            </a:r>
            <a:endParaRPr/>
          </a:p>
        </p:txBody>
      </p:sp>
    </p:spTree>
    <p:extLst>
      <p:ext uri="{BB962C8B-B14F-4D97-AF65-F5344CB8AC3E}">
        <p14:creationId xmlns:p14="http://schemas.microsoft.com/office/powerpoint/2010/main" val="381085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731330" y="623083"/>
            <a:ext cx="13163932" cy="1022837"/>
          </a:xfrm>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729616" y="1828800"/>
            <a:ext cx="6375197" cy="402336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Click icon to add picture</a:t>
            </a:r>
            <a:endParaRPr/>
          </a:p>
        </p:txBody>
      </p:sp>
      <p:sp>
        <p:nvSpPr>
          <p:cNvPr id="4" name="Text Placeholder 3"/>
          <p:cNvSpPr>
            <a:spLocks noGrp="1"/>
          </p:cNvSpPr>
          <p:nvPr>
            <p:ph type="body" sz="half" idx="2"/>
          </p:nvPr>
        </p:nvSpPr>
        <p:spPr bwMode="ltGray">
          <a:xfrm>
            <a:off x="731328" y="5943600"/>
            <a:ext cx="6375197" cy="1371600"/>
          </a:xfrm>
          <a:solidFill>
            <a:schemeClr val="accent2"/>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
        <p:nvSpPr>
          <p:cNvPr id="8" name="Picture Placeholder 2"/>
          <p:cNvSpPr>
            <a:spLocks noGrp="1"/>
          </p:cNvSpPr>
          <p:nvPr>
            <p:ph type="pic" idx="13"/>
          </p:nvPr>
        </p:nvSpPr>
        <p:spPr bwMode="ltGray">
          <a:xfrm>
            <a:off x="7520064" y="1828800"/>
            <a:ext cx="6375197" cy="402336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Click icon to add picture</a:t>
            </a:r>
            <a:endParaRPr/>
          </a:p>
        </p:txBody>
      </p:sp>
      <p:sp>
        <p:nvSpPr>
          <p:cNvPr id="9" name="Text Placeholder 3"/>
          <p:cNvSpPr>
            <a:spLocks noGrp="1"/>
          </p:cNvSpPr>
          <p:nvPr>
            <p:ph type="body" sz="half" idx="14"/>
          </p:nvPr>
        </p:nvSpPr>
        <p:spPr bwMode="ltGray">
          <a:xfrm>
            <a:off x="7520064" y="5943600"/>
            <a:ext cx="6375197" cy="1371600"/>
          </a:xfrm>
          <a:solidFill>
            <a:srgbClr val="008375"/>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Tree>
    <p:extLst>
      <p:ext uri="{BB962C8B-B14F-4D97-AF65-F5344CB8AC3E}">
        <p14:creationId xmlns:p14="http://schemas.microsoft.com/office/powerpoint/2010/main" val="119189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729616" y="1828800"/>
            <a:ext cx="4114800" cy="3200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Click icon to add picture</a:t>
            </a:r>
            <a:endParaRPr/>
          </a:p>
        </p:txBody>
      </p:sp>
      <p:sp>
        <p:nvSpPr>
          <p:cNvPr id="4" name="Text Placeholder 3"/>
          <p:cNvSpPr>
            <a:spLocks noGrp="1"/>
          </p:cNvSpPr>
          <p:nvPr>
            <p:ph type="body" sz="half" idx="2"/>
          </p:nvPr>
        </p:nvSpPr>
        <p:spPr bwMode="ltGray">
          <a:xfrm>
            <a:off x="731328" y="5120640"/>
            <a:ext cx="4114800" cy="2194560"/>
          </a:xfrm>
          <a:solidFill>
            <a:srgbClr val="004876"/>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
        <p:nvSpPr>
          <p:cNvPr id="8" name="Picture Placeholder 2"/>
          <p:cNvSpPr>
            <a:spLocks noGrp="1"/>
          </p:cNvSpPr>
          <p:nvPr>
            <p:ph type="pic" idx="13"/>
          </p:nvPr>
        </p:nvSpPr>
        <p:spPr bwMode="ltGray">
          <a:xfrm>
            <a:off x="5257800" y="1828800"/>
            <a:ext cx="4114800" cy="3200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Click icon to add picture</a:t>
            </a:r>
            <a:endParaRPr/>
          </a:p>
        </p:txBody>
      </p:sp>
      <p:sp>
        <p:nvSpPr>
          <p:cNvPr id="9" name="Text Placeholder 3"/>
          <p:cNvSpPr>
            <a:spLocks noGrp="1"/>
          </p:cNvSpPr>
          <p:nvPr>
            <p:ph type="body" sz="half" idx="14"/>
          </p:nvPr>
        </p:nvSpPr>
        <p:spPr bwMode="ltGray">
          <a:xfrm>
            <a:off x="5257800" y="5120640"/>
            <a:ext cx="4114800" cy="2194560"/>
          </a:xfrm>
          <a:solidFill>
            <a:schemeClr val="accent6"/>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
        <p:nvSpPr>
          <p:cNvPr id="10" name="Picture Placeholder 2"/>
          <p:cNvSpPr>
            <a:spLocks noGrp="1"/>
          </p:cNvSpPr>
          <p:nvPr>
            <p:ph type="pic" idx="15"/>
          </p:nvPr>
        </p:nvSpPr>
        <p:spPr bwMode="ltGray">
          <a:xfrm>
            <a:off x="9780461" y="1828800"/>
            <a:ext cx="4114800" cy="3200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Click icon to add picture</a:t>
            </a:r>
            <a:endParaRPr/>
          </a:p>
        </p:txBody>
      </p:sp>
      <p:sp>
        <p:nvSpPr>
          <p:cNvPr id="11" name="Text Placeholder 3"/>
          <p:cNvSpPr>
            <a:spLocks noGrp="1"/>
          </p:cNvSpPr>
          <p:nvPr>
            <p:ph type="body" sz="half" idx="16"/>
          </p:nvPr>
        </p:nvSpPr>
        <p:spPr bwMode="ltGray">
          <a:xfrm>
            <a:off x="9780461" y="5120640"/>
            <a:ext cx="4114800" cy="2194560"/>
          </a:xfrm>
          <a:solidFill>
            <a:schemeClr val="accent3"/>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Tree>
    <p:extLst>
      <p:ext uri="{BB962C8B-B14F-4D97-AF65-F5344CB8AC3E}">
        <p14:creationId xmlns:p14="http://schemas.microsoft.com/office/powerpoint/2010/main" val="121107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smtClean="0"/>
              <a:t>Click to edit Master title style</a:t>
            </a:r>
            <a:endParaRPr/>
          </a:p>
        </p:txBody>
      </p:sp>
      <p:sp>
        <p:nvSpPr>
          <p:cNvPr id="10" name="Text Placeholder 9"/>
          <p:cNvSpPr>
            <a:spLocks noGrp="1"/>
          </p:cNvSpPr>
          <p:nvPr>
            <p:ph type="body" sz="quarter" idx="13"/>
          </p:nvPr>
        </p:nvSpPr>
        <p:spPr>
          <a:xfrm>
            <a:off x="729616" y="6019072"/>
            <a:ext cx="10969943" cy="1296128"/>
          </a:xfrm>
        </p:spPr>
        <p:txBody>
          <a:bodyPr wrap="square">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16451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smtClean="0"/>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smtClean="0"/>
              <a:t>Click to edit Master subtitle style</a:t>
            </a:r>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198278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5811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35840" y="623083"/>
            <a:ext cx="1463038" cy="6692117"/>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731520" y="623083"/>
            <a:ext cx="11612880" cy="66921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2500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page_dark_one colum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30493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cSld name="1_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smtClean="0"/>
              <a:t>Click to edit Master title style</a:t>
            </a:r>
            <a:endParaRPr/>
          </a:p>
        </p:txBody>
      </p:sp>
      <p:sp>
        <p:nvSpPr>
          <p:cNvPr id="10" name="Text Placeholder 9"/>
          <p:cNvSpPr>
            <a:spLocks noGrp="1"/>
          </p:cNvSpPr>
          <p:nvPr>
            <p:ph type="body" sz="quarter" idx="13"/>
          </p:nvPr>
        </p:nvSpPr>
        <p:spPr>
          <a:xfrm>
            <a:off x="729616" y="5927632"/>
            <a:ext cx="10969943" cy="838928"/>
          </a:xfrm>
        </p:spPr>
        <p:txBody>
          <a:bodyPr wrap="square">
            <a:noAutofit/>
          </a:bodyPr>
          <a:lstStyle>
            <a:lvl1pPr marL="0" indent="0">
              <a:spcBef>
                <a:spcPts val="0"/>
              </a:spcBef>
              <a:buFontTx/>
              <a:buNone/>
              <a:defRPr sz="528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smtClean="0"/>
              <a:t>Click to edit Master text styles</a:t>
            </a:r>
          </a:p>
        </p:txBody>
      </p:sp>
      <p:sp>
        <p:nvSpPr>
          <p:cNvPr id="11" name="Text Placeholder 9"/>
          <p:cNvSpPr>
            <a:spLocks noGrp="1"/>
          </p:cNvSpPr>
          <p:nvPr>
            <p:ph type="body" sz="quarter" idx="14"/>
          </p:nvPr>
        </p:nvSpPr>
        <p:spPr>
          <a:xfrm>
            <a:off x="729616" y="6949440"/>
            <a:ext cx="10969943" cy="548640"/>
          </a:xfrm>
        </p:spPr>
        <p:txBody>
          <a:bodyPr wrap="square">
            <a:noAutofit/>
          </a:bodyPr>
          <a:lstStyle>
            <a:lvl1pPr marL="0" indent="0">
              <a:spcBef>
                <a:spcPts val="0"/>
              </a:spcBef>
              <a:buFontTx/>
              <a:buNone/>
              <a:defRPr sz="336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smtClean="0"/>
              <a:t>Click to edit Master text styles</a:t>
            </a:r>
          </a:p>
        </p:txBody>
      </p:sp>
      <p:sp>
        <p:nvSpPr>
          <p:cNvPr id="12" name="Text Placeholder 7"/>
          <p:cNvSpPr>
            <a:spLocks noGrp="1"/>
          </p:cNvSpPr>
          <p:nvPr>
            <p:ph type="body" sz="quarter" idx="15" hasCustomPrompt="1"/>
          </p:nvPr>
        </p:nvSpPr>
        <p:spPr>
          <a:xfrm>
            <a:off x="9522627" y="548640"/>
            <a:ext cx="4376252" cy="424936"/>
          </a:xfrm>
        </p:spPr>
        <p:txBody>
          <a:bodyPr>
            <a:noAutofit/>
          </a:bodyPr>
          <a:lstStyle>
            <a:lvl1pPr marL="0" indent="0" algn="r">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a:t>Click to add date</a:t>
            </a:r>
          </a:p>
        </p:txBody>
      </p:sp>
      <p:grpSp>
        <p:nvGrpSpPr>
          <p:cNvPr id="6" name="Group 5"/>
          <p:cNvGrpSpPr/>
          <p:nvPr/>
        </p:nvGrpSpPr>
        <p:grpSpPr>
          <a:xfrm>
            <a:off x="727708" y="548397"/>
            <a:ext cx="3632581" cy="1463284"/>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defTabSz="1097280" hangingPunct="1"/>
              <a:endParaRPr sz="2160" b="0" kern="1200">
                <a:solidFill>
                  <a:prstClr val="black"/>
                </a:solidFill>
                <a:latin typeface="Arial"/>
                <a:ea typeface="+mn-ea"/>
                <a:cs typeface="+mn-cs"/>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defTabSz="1097280" hangingPunct="1"/>
              <a:endParaRPr sz="2160" b="0" kern="1200">
                <a:solidFill>
                  <a:prstClr val="black"/>
                </a:solidFill>
                <a:latin typeface="Arial"/>
                <a:ea typeface="+mn-ea"/>
                <a:cs typeface="+mn-cs"/>
              </a:endParaRPr>
            </a:p>
          </p:txBody>
        </p:sp>
      </p:grpSp>
    </p:spTree>
    <p:extLst>
      <p:ext uri="{BB962C8B-B14F-4D97-AF65-F5344CB8AC3E}">
        <p14:creationId xmlns:p14="http://schemas.microsoft.com/office/powerpoint/2010/main" val="231277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DE" smtClean="0"/>
              <a:t>Mastertitelformat bearbeiten</a:t>
            </a:r>
            <a:endParaRPr/>
          </a:p>
        </p:txBody>
      </p:sp>
      <p:sp>
        <p:nvSpPr>
          <p:cNvPr id="3" name="Content Placehold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2" name="Date Placeholder 1"/>
          <p:cNvSpPr>
            <a:spLocks noGrp="1"/>
          </p:cNvSpPr>
          <p:nvPr>
            <p:ph type="dt" sz="half" idx="10"/>
          </p:nvPr>
        </p:nvSpPr>
        <p:spPr>
          <a:xfrm>
            <a:off x="6717854" y="7711325"/>
            <a:ext cx="1194694" cy="252374"/>
          </a:xfrm>
          <a:prstGeom prst="rect">
            <a:avLst/>
          </a:prstGeom>
        </p:spPr>
        <p:txBody>
          <a:bodyPr/>
          <a:lstStyle/>
          <a:p>
            <a:pPr algn="l" defTabSz="1097280" hangingPunct="1"/>
            <a:fld id="{CA3F2097-6645-4484-8B86-850A96DE0ECC}" type="datetime4">
              <a:rPr lang="en-US" b="0" kern="1200" smtClean="0">
                <a:solidFill>
                  <a:prstClr val="black"/>
                </a:solidFill>
                <a:latin typeface="Arial"/>
                <a:ea typeface="+mn-ea"/>
                <a:cs typeface="+mn-cs"/>
              </a:rPr>
              <a:pPr algn="l" defTabSz="1097280" hangingPunct="1"/>
              <a:t>November 7, 2019</a:t>
            </a:fld>
            <a:endParaRPr lang="en-US" b="0" kern="1200">
              <a:solidFill>
                <a:prstClr val="black"/>
              </a:solidFill>
              <a:latin typeface="Arial"/>
              <a:ea typeface="+mn-ea"/>
              <a:cs typeface="+mn-cs"/>
            </a:endParaRPr>
          </a:p>
        </p:txBody>
      </p:sp>
      <p:sp>
        <p:nvSpPr>
          <p:cNvPr id="8" name="Footer Placeholder 7"/>
          <p:cNvSpPr>
            <a:spLocks noGrp="1"/>
          </p:cNvSpPr>
          <p:nvPr>
            <p:ph type="ftr" sz="quarter" idx="11"/>
          </p:nvPr>
        </p:nvSpPr>
        <p:spPr>
          <a:xfrm>
            <a:off x="8321040" y="7711325"/>
            <a:ext cx="4830238" cy="252374"/>
          </a:xfrm>
          <a:prstGeom prst="rect">
            <a:avLst/>
          </a:prstGeom>
        </p:spPr>
        <p:txBody>
          <a:bodyPr/>
          <a:lstStyle/>
          <a:p>
            <a:pPr algn="l" defTabSz="1097280" hangingPunct="1"/>
            <a:r>
              <a:rPr lang="en-US" b="0" kern="1200" smtClean="0">
                <a:solidFill>
                  <a:prstClr val="black"/>
                </a:solidFill>
                <a:latin typeface="Arial"/>
                <a:ea typeface="+mn-ea"/>
                <a:cs typeface="+mn-cs"/>
              </a:rPr>
              <a:t>Private | Confidential | Internal Use Only </a:t>
            </a:r>
            <a:endParaRPr lang="en-US" b="0" kern="1200">
              <a:solidFill>
                <a:prstClr val="black"/>
              </a:solidFill>
              <a:latin typeface="Arial"/>
              <a:ea typeface="+mn-ea"/>
              <a:cs typeface="+mn-cs"/>
            </a:endParaRPr>
          </a:p>
        </p:txBody>
      </p:sp>
      <p:sp>
        <p:nvSpPr>
          <p:cNvPr id="9" name="Slide Number Placeholder 8"/>
          <p:cNvSpPr>
            <a:spLocks noGrp="1"/>
          </p:cNvSpPr>
          <p:nvPr>
            <p:ph type="sldNum" sz="quarter" idx="12"/>
          </p:nvPr>
        </p:nvSpPr>
        <p:spPr>
          <a:xfrm>
            <a:off x="13258801" y="7717042"/>
            <a:ext cx="640079" cy="278576"/>
          </a:xfrm>
          <a:prstGeom prst="rect">
            <a:avLst/>
          </a:prstGeom>
        </p:spPr>
        <p:txBody>
          <a:bodyPr/>
          <a:lstStyle/>
          <a:p>
            <a:pPr algn="l" defTabSz="1097280" hangingPunct="1"/>
            <a:fld id="{B016F8AB-BCEA-4347-8BA6-BE776009BC89}" type="slidenum">
              <a:rPr lang="en-US" b="0" kern="1200" smtClean="0">
                <a:solidFill>
                  <a:prstClr val="black"/>
                </a:solidFill>
                <a:latin typeface="Arial"/>
                <a:ea typeface="+mn-ea"/>
                <a:cs typeface="+mn-cs"/>
              </a:rPr>
              <a:pPr algn="l" defTabSz="1097280" hangingPunct="1"/>
              <a:t>‹#›</a:t>
            </a:fld>
            <a:endParaRPr lang="en-US" b="0" kern="1200">
              <a:solidFill>
                <a:prstClr val="black"/>
              </a:solidFill>
              <a:latin typeface="Arial"/>
              <a:ea typeface="+mn-ea"/>
              <a:cs typeface="+mn-cs"/>
            </a:endParaRPr>
          </a:p>
        </p:txBody>
      </p:sp>
    </p:spTree>
    <p:extLst>
      <p:ext uri="{BB962C8B-B14F-4D97-AF65-F5344CB8AC3E}">
        <p14:creationId xmlns:p14="http://schemas.microsoft.com/office/powerpoint/2010/main" val="121256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cSld name="Transition Slide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0760" y="7499419"/>
            <a:ext cx="2578608" cy="479191"/>
          </a:xfrm>
          <a:prstGeom prst="rect">
            <a:avLst/>
          </a:prstGeom>
        </p:spPr>
      </p:pic>
      <p:sp>
        <p:nvSpPr>
          <p:cNvPr id="2" name="Title 1"/>
          <p:cNvSpPr>
            <a:spLocks noGrp="1"/>
          </p:cNvSpPr>
          <p:nvPr>
            <p:ph type="title"/>
          </p:nvPr>
        </p:nvSpPr>
        <p:spPr>
          <a:xfrm>
            <a:off x="729616" y="1737361"/>
            <a:ext cx="5945504" cy="2040251"/>
          </a:xfrm>
        </p:spPr>
        <p:txBody>
          <a:bodyPr>
            <a:noAutofit/>
          </a:bodyPr>
          <a:lstStyle>
            <a:lvl1pPr>
              <a:defRPr sz="4800"/>
            </a:lvl1pPr>
          </a:lstStyle>
          <a:p>
            <a:r>
              <a:rPr lang="en-US" smtClean="0"/>
              <a:t>Click to edit Master title style</a:t>
            </a:r>
            <a:endParaRPr/>
          </a:p>
        </p:txBody>
      </p:sp>
      <p:sp>
        <p:nvSpPr>
          <p:cNvPr id="11" name="Text Placeholder 9"/>
          <p:cNvSpPr>
            <a:spLocks noGrp="1"/>
          </p:cNvSpPr>
          <p:nvPr>
            <p:ph type="body" sz="quarter" idx="14"/>
          </p:nvPr>
        </p:nvSpPr>
        <p:spPr>
          <a:xfrm>
            <a:off x="729618" y="3779041"/>
            <a:ext cx="5945503" cy="1615919"/>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smtClean="0"/>
              <a:t>Click to edit Master text styles</a:t>
            </a:r>
          </a:p>
        </p:txBody>
      </p:sp>
      <p:sp>
        <p:nvSpPr>
          <p:cNvPr id="5" name="TextBox 4"/>
          <p:cNvSpPr txBox="1"/>
          <p:nvPr userDrawn="1"/>
        </p:nvSpPr>
        <p:spPr>
          <a:xfrm>
            <a:off x="10149840" y="7772400"/>
            <a:ext cx="3027556" cy="264182"/>
          </a:xfrm>
          <a:prstGeom prst="rect">
            <a:avLst/>
          </a:prstGeom>
          <a:noFill/>
        </p:spPr>
        <p:txBody>
          <a:bodyPr wrap="square" lIns="0" tIns="0" rIns="0" bIns="0" rtlCol="0">
            <a:noAutofit/>
          </a:bodyPr>
          <a:lstStyle/>
          <a:p>
            <a:pPr algn="r" defTabSz="1097280" hangingPunct="1">
              <a:lnSpc>
                <a:spcPct val="90000"/>
              </a:lnSpc>
            </a:pPr>
            <a:r>
              <a:rPr lang="en-US" sz="1320" b="0" kern="1200" dirty="0" smtClean="0">
                <a:solidFill>
                  <a:prstClr val="white"/>
                </a:solidFill>
                <a:latin typeface="Arial"/>
                <a:ea typeface="+mn-ea"/>
                <a:cs typeface="+mn-cs"/>
              </a:rPr>
              <a:t>@</a:t>
            </a:r>
            <a:r>
              <a:rPr lang="en-US" sz="1320" b="0" kern="1200" dirty="0" err="1" smtClean="0">
                <a:solidFill>
                  <a:prstClr val="white"/>
                </a:solidFill>
                <a:latin typeface="Arial"/>
                <a:ea typeface="+mn-ea"/>
                <a:cs typeface="+mn-cs"/>
              </a:rPr>
              <a:t>ArubaNetworks</a:t>
            </a:r>
            <a:r>
              <a:rPr lang="en-US" sz="1320" b="0" kern="1200" dirty="0" smtClean="0">
                <a:solidFill>
                  <a:prstClr val="white"/>
                </a:solidFill>
                <a:latin typeface="Arial"/>
                <a:ea typeface="+mn-ea"/>
                <a:cs typeface="+mn-cs"/>
              </a:rPr>
              <a:t> | #ATM17</a:t>
            </a:r>
            <a:endParaRPr lang="en-US" sz="1320" b="0" kern="1200" dirty="0">
              <a:solidFill>
                <a:prstClr val="white"/>
              </a:solidFill>
              <a:latin typeface="Arial"/>
              <a:ea typeface="+mn-ea"/>
              <a:cs typeface="+mn-cs"/>
            </a:endParaRPr>
          </a:p>
        </p:txBody>
      </p:sp>
      <p:sp>
        <p:nvSpPr>
          <p:cNvPr id="7" name="TextBox 6"/>
          <p:cNvSpPr txBox="1"/>
          <p:nvPr userDrawn="1"/>
        </p:nvSpPr>
        <p:spPr>
          <a:xfrm>
            <a:off x="13709652" y="7772412"/>
            <a:ext cx="206787" cy="1828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320" b="0" kern="1200" smtClean="0">
                <a:solidFill>
                  <a:prstClr val="white"/>
                </a:solidFill>
                <a:latin typeface="Arial"/>
                <a:ea typeface="+mn-ea"/>
                <a:cs typeface="+mn-cs"/>
              </a:rPr>
              <a:pPr algn="r" defTabSz="1097280" hangingPunct="1">
                <a:lnSpc>
                  <a:spcPct val="90000"/>
                </a:lnSpc>
              </a:pPr>
              <a:t>‹#›</a:t>
            </a:fld>
            <a:endParaRPr lang="en-US" sz="1920" b="0" kern="1200" dirty="0">
              <a:solidFill>
                <a:prstClr val="white"/>
              </a:solidFill>
              <a:latin typeface="Arial"/>
              <a:ea typeface="+mn-ea"/>
              <a:cs typeface="+mn-cs"/>
            </a:endParaRPr>
          </a:p>
        </p:txBody>
      </p:sp>
    </p:spTree>
    <p:extLst>
      <p:ext uri="{BB962C8B-B14F-4D97-AF65-F5344CB8AC3E}">
        <p14:creationId xmlns:p14="http://schemas.microsoft.com/office/powerpoint/2010/main" val="2451988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2_Custom Layou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8496427" y="6637013"/>
            <a:ext cx="227626" cy="224806"/>
          </a:xfrm>
          <a:prstGeom prst="rect">
            <a:avLst/>
          </a:prstGeom>
        </p:spPr>
        <p:txBody>
          <a:bodyPr lIns="57150" tIns="57150" rIns="57150" bIns="57150"/>
          <a:lstStyle>
            <a:lvl1pPr defTabSz="541913">
              <a:defRPr sz="710"/>
            </a:lvl1pPr>
          </a:lstStyle>
          <a:p>
            <a:fld id="{86CB4B4D-7CA3-9044-876B-883B54F8677D}" type="slidenum">
              <a:rPr/>
              <a:pPr/>
              <a:t>‹#›</a:t>
            </a:fld>
            <a:endParaRPr/>
          </a:p>
        </p:txBody>
      </p:sp>
    </p:spTree>
    <p:extLst>
      <p:ext uri="{BB962C8B-B14F-4D97-AF65-F5344CB8AC3E}">
        <p14:creationId xmlns:p14="http://schemas.microsoft.com/office/powerpoint/2010/main" val="1582419284"/>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79305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707549"/>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3926828" y="1246953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latin typeface="Arial" charset="0"/>
                <a:ea typeface="ＭＳ Ｐゴシック" charset="-128"/>
              </a:rPr>
              <a:t> CONFIDENTIAL © Copyright </a:t>
            </a:r>
            <a:r>
              <a:rPr lang="is-IS" sz="1600" dirty="0">
                <a:latin typeface="Arial" charset="0"/>
                <a:ea typeface="ＭＳ Ｐゴシック" charset="-128"/>
              </a:rPr>
              <a:t>2016</a:t>
            </a:r>
            <a:r>
              <a:rPr lang="en-US" sz="1600" dirty="0">
                <a:latin typeface="Arial" charset="0"/>
                <a:ea typeface="ＭＳ Ｐゴシック" charset="-128"/>
              </a:rPr>
              <a:t>. Aruba Networks, an HP Company. All rights reserved</a:t>
            </a:r>
          </a:p>
        </p:txBody>
      </p:sp>
      <p:sp>
        <p:nvSpPr>
          <p:cNvPr id="4" name="TextBox 3"/>
          <p:cNvSpPr txBox="1"/>
          <p:nvPr userDrawn="1"/>
        </p:nvSpPr>
        <p:spPr>
          <a:xfrm>
            <a:off x="14170668" y="1271337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latin typeface="Arial" charset="0"/>
                <a:ea typeface="ＭＳ Ｐゴシック" charset="-128"/>
              </a:rPr>
              <a:t> CONFIDENTIAL © Copyright </a:t>
            </a:r>
            <a:r>
              <a:rPr lang="is-IS" sz="1600" dirty="0">
                <a:latin typeface="Arial" charset="0"/>
                <a:ea typeface="ＭＳ Ｐゴシック" charset="-128"/>
              </a:rPr>
              <a:t>2016</a:t>
            </a:r>
            <a:r>
              <a:rPr lang="en-US" sz="1600" dirty="0">
                <a:latin typeface="Arial" charset="0"/>
                <a:ea typeface="ＭＳ Ｐゴシック" charset="-128"/>
              </a:rPr>
              <a:t>. Aruba Networks, an HP Company. All rights reserved</a:t>
            </a:r>
          </a:p>
        </p:txBody>
      </p:sp>
      <p:sp>
        <p:nvSpPr>
          <p:cNvPr id="6" name="TextBox 5"/>
          <p:cNvSpPr txBox="1"/>
          <p:nvPr userDrawn="1"/>
        </p:nvSpPr>
        <p:spPr>
          <a:xfrm>
            <a:off x="14414508" y="1295721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latin typeface="Arial" charset="0"/>
                <a:ea typeface="ＭＳ Ｐゴシック" charset="-128"/>
              </a:rPr>
              <a:t> CONFIDENTIAL © Copyright </a:t>
            </a:r>
            <a:r>
              <a:rPr lang="is-IS" sz="1600" dirty="0">
                <a:latin typeface="Arial" charset="0"/>
                <a:ea typeface="ＭＳ Ｐゴシック" charset="-128"/>
              </a:rPr>
              <a:t>2016</a:t>
            </a:r>
            <a:r>
              <a:rPr lang="en-US" sz="1600" dirty="0">
                <a:latin typeface="Arial" charset="0"/>
                <a:ea typeface="ＭＳ Ｐゴシック" charset="-128"/>
              </a:rPr>
              <a:t>. Aruba Networks, an HP Company. All rights reserved</a:t>
            </a:r>
          </a:p>
        </p:txBody>
      </p:sp>
      <p:sp>
        <p:nvSpPr>
          <p:cNvPr id="7" name="TextBox 6"/>
          <p:cNvSpPr txBox="1"/>
          <p:nvPr userDrawn="1"/>
        </p:nvSpPr>
        <p:spPr>
          <a:xfrm>
            <a:off x="14658348" y="1320105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latin typeface="Arial" charset="0"/>
                <a:ea typeface="ＭＳ Ｐゴシック" charset="-128"/>
              </a:rPr>
              <a:t> CONFIDENTIAL © Copyright </a:t>
            </a:r>
            <a:r>
              <a:rPr lang="is-IS" sz="1600" dirty="0">
                <a:latin typeface="Arial" charset="0"/>
                <a:ea typeface="ＭＳ Ｐゴシック" charset="-128"/>
              </a:rPr>
              <a:t>2016</a:t>
            </a:r>
            <a:r>
              <a:rPr lang="en-US" sz="1600" dirty="0">
                <a:latin typeface="Arial" charset="0"/>
                <a:ea typeface="ＭＳ Ｐゴシック" charset="-128"/>
              </a:rPr>
              <a:t>. Aruba Networks, an HP Company. All rights reserved</a:t>
            </a:r>
          </a:p>
        </p:txBody>
      </p:sp>
      <p:sp>
        <p:nvSpPr>
          <p:cNvPr id="8" name="TextBox 7"/>
          <p:cNvSpPr txBox="1"/>
          <p:nvPr userDrawn="1"/>
        </p:nvSpPr>
        <p:spPr>
          <a:xfrm>
            <a:off x="14902188" y="1344489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latin typeface="Arial" charset="0"/>
                <a:ea typeface="ＭＳ Ｐゴシック" charset="-128"/>
              </a:rPr>
              <a:t> CONFIDENTIAL © Copyright </a:t>
            </a:r>
            <a:r>
              <a:rPr lang="is-IS" sz="1600" dirty="0">
                <a:latin typeface="Arial" charset="0"/>
                <a:ea typeface="ＭＳ Ｐゴシック" charset="-128"/>
              </a:rPr>
              <a:t>2016</a:t>
            </a:r>
            <a:r>
              <a:rPr lang="en-US" sz="1600" dirty="0">
                <a:latin typeface="Arial" charset="0"/>
                <a:ea typeface="ＭＳ Ｐゴシック" charset="-128"/>
              </a:rPr>
              <a:t>. Aruba Networks, an HP Company. All rights reserved</a:t>
            </a:r>
          </a:p>
        </p:txBody>
      </p:sp>
      <p:sp>
        <p:nvSpPr>
          <p:cNvPr id="9" name="TextBox 8"/>
          <p:cNvSpPr txBox="1"/>
          <p:nvPr userDrawn="1"/>
        </p:nvSpPr>
        <p:spPr>
          <a:xfrm>
            <a:off x="15146028" y="1368873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latin typeface="Arial" charset="0"/>
                <a:ea typeface="ＭＳ Ｐゴシック" charset="-128"/>
              </a:rPr>
              <a:t> CONFIDENTIAL © Copyright </a:t>
            </a:r>
            <a:r>
              <a:rPr lang="is-IS" sz="1600" dirty="0">
                <a:latin typeface="Arial" charset="0"/>
                <a:ea typeface="ＭＳ Ｐゴシック" charset="-128"/>
              </a:rPr>
              <a:t>2016</a:t>
            </a:r>
            <a:r>
              <a:rPr lang="en-US" sz="1600" dirty="0">
                <a:latin typeface="Arial" charset="0"/>
                <a:ea typeface="ＭＳ Ｐゴシック" charset="-128"/>
              </a:rPr>
              <a:t>. Aruba Networks, an HP Company. All rights reserved</a:t>
            </a:r>
          </a:p>
        </p:txBody>
      </p:sp>
      <p:sp>
        <p:nvSpPr>
          <p:cNvPr id="10" name="TextBox 9"/>
          <p:cNvSpPr txBox="1"/>
          <p:nvPr userDrawn="1"/>
        </p:nvSpPr>
        <p:spPr>
          <a:xfrm>
            <a:off x="15389868" y="1393257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latin typeface="Arial" charset="0"/>
                <a:ea typeface="ＭＳ Ｐゴシック" charset="-128"/>
              </a:rPr>
              <a:t> CONFIDENTIAL © Copyright </a:t>
            </a:r>
            <a:r>
              <a:rPr lang="is-IS" sz="1600" dirty="0">
                <a:latin typeface="Arial" charset="0"/>
                <a:ea typeface="ＭＳ Ｐゴシック" charset="-128"/>
              </a:rPr>
              <a:t>2016</a:t>
            </a:r>
            <a:r>
              <a:rPr lang="en-US" sz="1600" dirty="0">
                <a:latin typeface="Arial" charset="0"/>
                <a:ea typeface="ＭＳ Ｐゴシック" charset="-128"/>
              </a:rPr>
              <a:t>. Aruba Networks, an HP Company. All rights reserved</a:t>
            </a:r>
          </a:p>
        </p:txBody>
      </p:sp>
    </p:spTree>
    <p:extLst>
      <p:ext uri="{BB962C8B-B14F-4D97-AF65-F5344CB8AC3E}">
        <p14:creationId xmlns:p14="http://schemas.microsoft.com/office/powerpoint/2010/main" val="1794613658"/>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210842"/>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6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04895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4630400" cy="2366682"/>
          </a:xfrm>
          <a:ln>
            <a:noFill/>
          </a:ln>
        </p:spPr>
        <p:txBody>
          <a:bodyPr anchor="ctr" anchorCtr="1">
            <a:noAutofit/>
          </a:bodyPr>
          <a:lstStyle>
            <a:lvl1pPr algn="ctr">
              <a:defRPr sz="4320">
                <a:solidFill>
                  <a:schemeClr val="bg1"/>
                </a:solidFill>
              </a:defRPr>
            </a:lvl1pPr>
          </a:lstStyle>
          <a:p>
            <a:r>
              <a:rPr lang="en-US" dirty="0"/>
              <a:t>Click to edit Master title style</a:t>
            </a:r>
            <a:endParaRPr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88776" y="7793637"/>
            <a:ext cx="660306" cy="321230"/>
          </a:xfrm>
          <a:prstGeom prst="rect">
            <a:avLst/>
          </a:prstGeom>
        </p:spPr>
      </p:pic>
    </p:spTree>
    <p:extLst>
      <p:ext uri="{BB962C8B-B14F-4D97-AF65-F5344CB8AC3E}">
        <p14:creationId xmlns:p14="http://schemas.microsoft.com/office/powerpoint/2010/main" val="28309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4630400" cy="2366682"/>
          </a:xfrm>
          <a:ln>
            <a:noFill/>
          </a:ln>
        </p:spPr>
        <p:txBody>
          <a:bodyPr anchor="ctr" anchorCtr="1">
            <a:noAutofit/>
          </a:bodyPr>
          <a:lstStyle>
            <a:lvl1pPr algn="ctr">
              <a:defRPr sz="4320">
                <a:solidFill>
                  <a:schemeClr val="bg1"/>
                </a:solidFill>
              </a:defRPr>
            </a:lvl1pPr>
          </a:lstStyle>
          <a:p>
            <a:r>
              <a:rPr lang="en-US" dirty="0"/>
              <a:t>Click to edit Master title style</a:t>
            </a:r>
            <a:endParaRPr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5048" y="7793637"/>
            <a:ext cx="660306" cy="321230"/>
          </a:xfrm>
          <a:prstGeom prst="rect">
            <a:avLst/>
          </a:prstGeom>
        </p:spPr>
      </p:pic>
    </p:spTree>
    <p:extLst>
      <p:ext uri="{BB962C8B-B14F-4D97-AF65-F5344CB8AC3E}">
        <p14:creationId xmlns:p14="http://schemas.microsoft.com/office/powerpoint/2010/main" val="50149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731521" y="622936"/>
            <a:ext cx="13163550" cy="1022984"/>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223528888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dirty="0"/>
              <a:t>Click to edit Master title style</a:t>
            </a:r>
            <a:endParaRPr dirty="0"/>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dirty="0"/>
              <a:t>Click to add date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327215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tx1"/>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spTree>
    <p:extLst>
      <p:ext uri="{BB962C8B-B14F-4D97-AF65-F5344CB8AC3E}">
        <p14:creationId xmlns:p14="http://schemas.microsoft.com/office/powerpoint/2010/main" val="1530142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6" name="Title 4"/>
          <p:cNvSpPr>
            <a:spLocks noGrp="1"/>
          </p:cNvSpPr>
          <p:nvPr>
            <p:ph type="title"/>
          </p:nvPr>
        </p:nvSpPr>
        <p:spPr>
          <a:xfrm>
            <a:off x="732472" y="2651760"/>
            <a:ext cx="9875520" cy="2286000"/>
          </a:xfrm>
        </p:spPr>
        <p:txBody>
          <a:bodyPr anchor="b"/>
          <a:lstStyle>
            <a:lvl1pPr>
              <a:lnSpc>
                <a:spcPct val="80000"/>
              </a:lnSpc>
              <a:defRPr sz="7920">
                <a:solidFill>
                  <a:srgbClr val="000000"/>
                </a:solidFill>
              </a:defRPr>
            </a:lvl1pPr>
          </a:lstStyle>
          <a:p>
            <a:r>
              <a:rPr lang="en-US" dirty="0"/>
              <a:t>Click to edit Master title style</a:t>
            </a:r>
            <a:endParaRPr dirty="0"/>
          </a:p>
        </p:txBody>
      </p:sp>
      <p:sp>
        <p:nvSpPr>
          <p:cNvPr id="7"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solidFill>
                  <a:srgbClr val="000000"/>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endParaRPr dirty="0"/>
          </a:p>
        </p:txBody>
      </p:sp>
      <p:sp>
        <p:nvSpPr>
          <p:cNvPr id="8"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dirty="0"/>
              <a:t>Click to add date</a:t>
            </a:r>
          </a:p>
        </p:txBody>
      </p:sp>
    </p:spTree>
    <p:extLst>
      <p:ext uri="{BB962C8B-B14F-4D97-AF65-F5344CB8AC3E}">
        <p14:creationId xmlns:p14="http://schemas.microsoft.com/office/powerpoint/2010/main" val="1522877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a:t>Click to edit Master title style</a:t>
            </a:r>
            <a:endParaRPr/>
          </a:p>
        </p:txBody>
      </p:sp>
      <p:sp>
        <p:nvSpPr>
          <p:cNvPr id="10" name="Text Placeholder 9"/>
          <p:cNvSpPr>
            <a:spLocks noGrp="1"/>
          </p:cNvSpPr>
          <p:nvPr>
            <p:ph type="body" sz="quarter" idx="13"/>
          </p:nvPr>
        </p:nvSpPr>
        <p:spPr>
          <a:xfrm>
            <a:off x="729616" y="5927632"/>
            <a:ext cx="10969943" cy="838928"/>
          </a:xfrm>
        </p:spPr>
        <p:txBody>
          <a:bodyPr wrap="square">
            <a:noAutofit/>
          </a:bodyPr>
          <a:lstStyle>
            <a:lvl1pPr marL="0" indent="0">
              <a:spcBef>
                <a:spcPts val="0"/>
              </a:spcBef>
              <a:buFontTx/>
              <a:buNone/>
              <a:defRPr sz="528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11" name="Text Placeholder 9"/>
          <p:cNvSpPr>
            <a:spLocks noGrp="1"/>
          </p:cNvSpPr>
          <p:nvPr>
            <p:ph type="body" sz="quarter" idx="14"/>
          </p:nvPr>
        </p:nvSpPr>
        <p:spPr>
          <a:xfrm>
            <a:off x="729616" y="6949440"/>
            <a:ext cx="10969943" cy="548640"/>
          </a:xfrm>
        </p:spPr>
        <p:txBody>
          <a:bodyPr wrap="square">
            <a:noAutofit/>
          </a:bodyPr>
          <a:lstStyle>
            <a:lvl1pPr marL="0" indent="0">
              <a:spcBef>
                <a:spcPts val="0"/>
              </a:spcBef>
              <a:buFontTx/>
              <a:buNone/>
              <a:defRPr sz="336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12" name="Text Placeholder 7"/>
          <p:cNvSpPr>
            <a:spLocks noGrp="1"/>
          </p:cNvSpPr>
          <p:nvPr>
            <p:ph type="body" sz="quarter" idx="15" hasCustomPrompt="1"/>
          </p:nvPr>
        </p:nvSpPr>
        <p:spPr>
          <a:xfrm>
            <a:off x="9522627" y="548640"/>
            <a:ext cx="4376252" cy="424936"/>
          </a:xfrm>
        </p:spPr>
        <p:txBody>
          <a:bodyPr>
            <a:noAutofit/>
          </a:bodyPr>
          <a:lstStyle>
            <a:lvl1pPr marL="0" indent="0" algn="r">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31491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3" name="Content Placeholder 2"/>
          <p:cNvSpPr>
            <a:spLocks noGrp="1"/>
          </p:cNvSpPr>
          <p:nvPr>
            <p:ph sz="half" idx="1"/>
          </p:nvPr>
        </p:nvSpPr>
        <p:spPr>
          <a:xfrm>
            <a:off x="731329"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7531037"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92916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dirty="0"/>
              <a:t>Click to edit Master title style</a:t>
            </a:r>
            <a:endParaRPr dirty="0"/>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dirty="0"/>
              <a:t>Click to add date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259239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tx1"/>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spTree>
    <p:extLst>
      <p:ext uri="{BB962C8B-B14F-4D97-AF65-F5344CB8AC3E}">
        <p14:creationId xmlns:p14="http://schemas.microsoft.com/office/powerpoint/2010/main" val="1246068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6" name="Title 4"/>
          <p:cNvSpPr>
            <a:spLocks noGrp="1"/>
          </p:cNvSpPr>
          <p:nvPr>
            <p:ph type="title"/>
          </p:nvPr>
        </p:nvSpPr>
        <p:spPr>
          <a:xfrm>
            <a:off x="732472" y="2651760"/>
            <a:ext cx="9875520" cy="2286000"/>
          </a:xfrm>
        </p:spPr>
        <p:txBody>
          <a:bodyPr anchor="b"/>
          <a:lstStyle>
            <a:lvl1pPr>
              <a:lnSpc>
                <a:spcPct val="80000"/>
              </a:lnSpc>
              <a:defRPr sz="7920">
                <a:solidFill>
                  <a:srgbClr val="000000"/>
                </a:solidFill>
              </a:defRPr>
            </a:lvl1pPr>
          </a:lstStyle>
          <a:p>
            <a:r>
              <a:rPr lang="en-US" dirty="0"/>
              <a:t>Click to edit Master title style</a:t>
            </a:r>
            <a:endParaRPr dirty="0"/>
          </a:p>
        </p:txBody>
      </p:sp>
      <p:sp>
        <p:nvSpPr>
          <p:cNvPr id="7"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solidFill>
                  <a:srgbClr val="000000"/>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endParaRPr dirty="0"/>
          </a:p>
        </p:txBody>
      </p:sp>
      <p:sp>
        <p:nvSpPr>
          <p:cNvPr id="8"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dirty="0"/>
              <a:t>Click to add date</a:t>
            </a:r>
          </a:p>
        </p:txBody>
      </p:sp>
    </p:spTree>
    <p:extLst>
      <p:ext uri="{BB962C8B-B14F-4D97-AF65-F5344CB8AC3E}">
        <p14:creationId xmlns:p14="http://schemas.microsoft.com/office/powerpoint/2010/main" val="634946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7_Transition Slid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a:prstGeom prst="rect">
            <a:avLst/>
          </a:prstGeom>
        </p:spPr>
        <p:txBody>
          <a:bodyPr>
            <a:noAutofit/>
          </a:bodyPr>
          <a:lstStyle>
            <a:lvl1pPr>
              <a:defRPr sz="4800">
                <a:solidFill>
                  <a:schemeClr val="bg1"/>
                </a:solidFill>
              </a:defRPr>
            </a:lvl1pPr>
          </a:lstStyle>
          <a:p>
            <a:r>
              <a:rPr lang="en-US" dirty="0"/>
              <a:t>Click to edit Master title style</a:t>
            </a:r>
            <a:endParaRPr dirty="0"/>
          </a:p>
        </p:txBody>
      </p:sp>
      <p:sp>
        <p:nvSpPr>
          <p:cNvPr id="11" name="Text Placeholder 9"/>
          <p:cNvSpPr>
            <a:spLocks noGrp="1"/>
          </p:cNvSpPr>
          <p:nvPr>
            <p:ph type="body" sz="quarter" idx="14"/>
          </p:nvPr>
        </p:nvSpPr>
        <p:spPr>
          <a:xfrm>
            <a:off x="729618" y="3779041"/>
            <a:ext cx="9873613" cy="640080"/>
          </a:xfrm>
          <a:prstGeom prst="rect">
            <a:avLst/>
          </a:prstGeom>
        </p:spPr>
        <p:txBody>
          <a:bodyPr>
            <a:noAutofit/>
          </a:bodyPr>
          <a:lstStyle>
            <a:lvl1pPr marL="0" indent="0">
              <a:spcBef>
                <a:spcPts val="0"/>
              </a:spcBef>
              <a:buFontTx/>
              <a:buNone/>
              <a:defRPr sz="3840">
                <a:solidFill>
                  <a:schemeClr val="bg1"/>
                </a:solidFill>
              </a:defRPr>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Tree>
    <p:extLst>
      <p:ext uri="{BB962C8B-B14F-4D97-AF65-F5344CB8AC3E}">
        <p14:creationId xmlns:p14="http://schemas.microsoft.com/office/powerpoint/2010/main" val="96405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a:t>Click to edit Master title style</a:t>
            </a:r>
            <a:endParaRPr/>
          </a:p>
        </p:txBody>
      </p:sp>
      <p:sp>
        <p:nvSpPr>
          <p:cNvPr id="10" name="Text Placeholder 9"/>
          <p:cNvSpPr>
            <a:spLocks noGrp="1"/>
          </p:cNvSpPr>
          <p:nvPr>
            <p:ph type="body" sz="quarter" idx="13"/>
          </p:nvPr>
        </p:nvSpPr>
        <p:spPr>
          <a:xfrm>
            <a:off x="729616" y="5927632"/>
            <a:ext cx="10969943" cy="838928"/>
          </a:xfrm>
        </p:spPr>
        <p:txBody>
          <a:bodyPr wrap="square">
            <a:noAutofit/>
          </a:bodyPr>
          <a:lstStyle>
            <a:lvl1pPr marL="0" indent="0">
              <a:spcBef>
                <a:spcPts val="0"/>
              </a:spcBef>
              <a:buFontTx/>
              <a:buNone/>
              <a:defRPr sz="528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11" name="Text Placeholder 9"/>
          <p:cNvSpPr>
            <a:spLocks noGrp="1"/>
          </p:cNvSpPr>
          <p:nvPr>
            <p:ph type="body" sz="quarter" idx="14"/>
          </p:nvPr>
        </p:nvSpPr>
        <p:spPr>
          <a:xfrm>
            <a:off x="729616" y="6949440"/>
            <a:ext cx="10969943" cy="548640"/>
          </a:xfrm>
        </p:spPr>
        <p:txBody>
          <a:bodyPr wrap="square">
            <a:noAutofit/>
          </a:bodyPr>
          <a:lstStyle>
            <a:lvl1pPr marL="0" indent="0">
              <a:spcBef>
                <a:spcPts val="0"/>
              </a:spcBef>
              <a:buFontTx/>
              <a:buNone/>
              <a:defRPr sz="336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12" name="Text Placeholder 7"/>
          <p:cNvSpPr>
            <a:spLocks noGrp="1"/>
          </p:cNvSpPr>
          <p:nvPr>
            <p:ph type="body" sz="quarter" idx="15" hasCustomPrompt="1"/>
          </p:nvPr>
        </p:nvSpPr>
        <p:spPr>
          <a:xfrm>
            <a:off x="9522627" y="548640"/>
            <a:ext cx="4376252" cy="424936"/>
          </a:xfrm>
        </p:spPr>
        <p:txBody>
          <a:bodyPr>
            <a:noAutofit/>
          </a:bodyPr>
          <a:lstStyle>
            <a:lvl1pPr marL="0" indent="0" algn="r">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201877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3" name="Content Placeholder 2"/>
          <p:cNvSpPr>
            <a:spLocks noGrp="1"/>
          </p:cNvSpPr>
          <p:nvPr>
            <p:ph sz="half" idx="1"/>
          </p:nvPr>
        </p:nvSpPr>
        <p:spPr>
          <a:xfrm>
            <a:off x="731329"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7531037"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57492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dirty="0"/>
              <a:t>Click to edit Master title style</a:t>
            </a:r>
            <a:endParaRPr dirty="0"/>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dirty="0"/>
              <a:t>Click to add date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279581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tx1"/>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spTree>
    <p:extLst>
      <p:ext uri="{BB962C8B-B14F-4D97-AF65-F5344CB8AC3E}">
        <p14:creationId xmlns:p14="http://schemas.microsoft.com/office/powerpoint/2010/main" val="3763725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6" name="Title 4"/>
          <p:cNvSpPr>
            <a:spLocks noGrp="1"/>
          </p:cNvSpPr>
          <p:nvPr>
            <p:ph type="title"/>
          </p:nvPr>
        </p:nvSpPr>
        <p:spPr>
          <a:xfrm>
            <a:off x="732472" y="2651760"/>
            <a:ext cx="9875520" cy="2286000"/>
          </a:xfrm>
        </p:spPr>
        <p:txBody>
          <a:bodyPr anchor="b"/>
          <a:lstStyle>
            <a:lvl1pPr>
              <a:lnSpc>
                <a:spcPct val="80000"/>
              </a:lnSpc>
              <a:defRPr sz="7920">
                <a:solidFill>
                  <a:srgbClr val="000000"/>
                </a:solidFill>
              </a:defRPr>
            </a:lvl1pPr>
          </a:lstStyle>
          <a:p>
            <a:r>
              <a:rPr lang="en-US" dirty="0"/>
              <a:t>Click to edit Master title style</a:t>
            </a:r>
            <a:endParaRPr dirty="0"/>
          </a:p>
        </p:txBody>
      </p:sp>
      <p:sp>
        <p:nvSpPr>
          <p:cNvPr id="7"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solidFill>
                  <a:srgbClr val="000000"/>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endParaRPr dirty="0"/>
          </a:p>
        </p:txBody>
      </p:sp>
      <p:sp>
        <p:nvSpPr>
          <p:cNvPr id="8"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dirty="0"/>
              <a:t>Click to add date</a:t>
            </a:r>
          </a:p>
        </p:txBody>
      </p:sp>
    </p:spTree>
    <p:extLst>
      <p:ext uri="{BB962C8B-B14F-4D97-AF65-F5344CB8AC3E}">
        <p14:creationId xmlns:p14="http://schemas.microsoft.com/office/powerpoint/2010/main" val="1085500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a:t>Click to edit Master title style</a:t>
            </a:r>
            <a:endParaRPr/>
          </a:p>
        </p:txBody>
      </p:sp>
      <p:sp>
        <p:nvSpPr>
          <p:cNvPr id="10" name="Text Placeholder 9"/>
          <p:cNvSpPr>
            <a:spLocks noGrp="1"/>
          </p:cNvSpPr>
          <p:nvPr>
            <p:ph type="body" sz="quarter" idx="13"/>
          </p:nvPr>
        </p:nvSpPr>
        <p:spPr>
          <a:xfrm>
            <a:off x="729616" y="5927632"/>
            <a:ext cx="10969943" cy="838928"/>
          </a:xfrm>
        </p:spPr>
        <p:txBody>
          <a:bodyPr wrap="square">
            <a:noAutofit/>
          </a:bodyPr>
          <a:lstStyle>
            <a:lvl1pPr marL="0" indent="0">
              <a:spcBef>
                <a:spcPts val="0"/>
              </a:spcBef>
              <a:buFontTx/>
              <a:buNone/>
              <a:defRPr sz="528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11" name="Text Placeholder 9"/>
          <p:cNvSpPr>
            <a:spLocks noGrp="1"/>
          </p:cNvSpPr>
          <p:nvPr>
            <p:ph type="body" sz="quarter" idx="14"/>
          </p:nvPr>
        </p:nvSpPr>
        <p:spPr>
          <a:xfrm>
            <a:off x="729616" y="6949440"/>
            <a:ext cx="10969943" cy="548640"/>
          </a:xfrm>
        </p:spPr>
        <p:txBody>
          <a:bodyPr wrap="square">
            <a:noAutofit/>
          </a:bodyPr>
          <a:lstStyle>
            <a:lvl1pPr marL="0" indent="0">
              <a:spcBef>
                <a:spcPts val="0"/>
              </a:spcBef>
              <a:buFontTx/>
              <a:buNone/>
              <a:defRPr sz="336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12" name="Text Placeholder 7"/>
          <p:cNvSpPr>
            <a:spLocks noGrp="1"/>
          </p:cNvSpPr>
          <p:nvPr>
            <p:ph type="body" sz="quarter" idx="15" hasCustomPrompt="1"/>
          </p:nvPr>
        </p:nvSpPr>
        <p:spPr>
          <a:xfrm>
            <a:off x="9522627" y="548640"/>
            <a:ext cx="4376252" cy="424936"/>
          </a:xfrm>
        </p:spPr>
        <p:txBody>
          <a:bodyPr>
            <a:noAutofit/>
          </a:bodyPr>
          <a:lstStyle>
            <a:lvl1pPr marL="0" indent="0" algn="r">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334122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3" name="Content Placeholder 2"/>
          <p:cNvSpPr>
            <a:spLocks noGrp="1"/>
          </p:cNvSpPr>
          <p:nvPr>
            <p:ph sz="half" idx="1"/>
          </p:nvPr>
        </p:nvSpPr>
        <p:spPr>
          <a:xfrm>
            <a:off x="731329"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7531037"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2826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dirty="0"/>
              <a:t>Click to edit Master title style</a:t>
            </a:r>
            <a:endParaRPr dirty="0"/>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dirty="0"/>
              <a:t>Click to add date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261405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tx1"/>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spTree>
    <p:extLst>
      <p:ext uri="{BB962C8B-B14F-4D97-AF65-F5344CB8AC3E}">
        <p14:creationId xmlns:p14="http://schemas.microsoft.com/office/powerpoint/2010/main" val="563850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6" name="Title 4"/>
          <p:cNvSpPr>
            <a:spLocks noGrp="1"/>
          </p:cNvSpPr>
          <p:nvPr>
            <p:ph type="title"/>
          </p:nvPr>
        </p:nvSpPr>
        <p:spPr>
          <a:xfrm>
            <a:off x="732472" y="2651760"/>
            <a:ext cx="9875520" cy="2286000"/>
          </a:xfrm>
        </p:spPr>
        <p:txBody>
          <a:bodyPr anchor="b"/>
          <a:lstStyle>
            <a:lvl1pPr>
              <a:lnSpc>
                <a:spcPct val="80000"/>
              </a:lnSpc>
              <a:defRPr sz="7920">
                <a:solidFill>
                  <a:srgbClr val="000000"/>
                </a:solidFill>
              </a:defRPr>
            </a:lvl1pPr>
          </a:lstStyle>
          <a:p>
            <a:r>
              <a:rPr lang="en-US" dirty="0"/>
              <a:t>Click to edit Master title style</a:t>
            </a:r>
            <a:endParaRPr dirty="0"/>
          </a:p>
        </p:txBody>
      </p:sp>
      <p:sp>
        <p:nvSpPr>
          <p:cNvPr id="7"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solidFill>
                  <a:srgbClr val="000000"/>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endParaRPr dirty="0"/>
          </a:p>
        </p:txBody>
      </p:sp>
      <p:sp>
        <p:nvSpPr>
          <p:cNvPr id="8"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dirty="0"/>
              <a:t>Click to add date</a:t>
            </a:r>
          </a:p>
        </p:txBody>
      </p:sp>
    </p:spTree>
    <p:extLst>
      <p:ext uri="{BB962C8B-B14F-4D97-AF65-F5344CB8AC3E}">
        <p14:creationId xmlns:p14="http://schemas.microsoft.com/office/powerpoint/2010/main" val="2289873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7771152" y="7848601"/>
            <a:ext cx="129497" cy="27663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272774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a:t>Click to edit Master title style</a:t>
            </a:r>
            <a:endParaRPr/>
          </a:p>
        </p:txBody>
      </p:sp>
      <p:sp>
        <p:nvSpPr>
          <p:cNvPr id="10" name="Text Placeholder 9"/>
          <p:cNvSpPr>
            <a:spLocks noGrp="1"/>
          </p:cNvSpPr>
          <p:nvPr>
            <p:ph type="body" sz="quarter" idx="13"/>
          </p:nvPr>
        </p:nvSpPr>
        <p:spPr>
          <a:xfrm>
            <a:off x="729616" y="5927632"/>
            <a:ext cx="10969943" cy="838928"/>
          </a:xfrm>
        </p:spPr>
        <p:txBody>
          <a:bodyPr wrap="square">
            <a:noAutofit/>
          </a:bodyPr>
          <a:lstStyle>
            <a:lvl1pPr marL="0" indent="0">
              <a:spcBef>
                <a:spcPts val="0"/>
              </a:spcBef>
              <a:buFontTx/>
              <a:buNone/>
              <a:defRPr sz="528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11" name="Text Placeholder 9"/>
          <p:cNvSpPr>
            <a:spLocks noGrp="1"/>
          </p:cNvSpPr>
          <p:nvPr>
            <p:ph type="body" sz="quarter" idx="14"/>
          </p:nvPr>
        </p:nvSpPr>
        <p:spPr>
          <a:xfrm>
            <a:off x="729616" y="6949440"/>
            <a:ext cx="10969943" cy="548640"/>
          </a:xfrm>
        </p:spPr>
        <p:txBody>
          <a:bodyPr wrap="square">
            <a:noAutofit/>
          </a:bodyPr>
          <a:lstStyle>
            <a:lvl1pPr marL="0" indent="0">
              <a:spcBef>
                <a:spcPts val="0"/>
              </a:spcBef>
              <a:buFontTx/>
              <a:buNone/>
              <a:defRPr sz="336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12" name="Text Placeholder 7"/>
          <p:cNvSpPr>
            <a:spLocks noGrp="1"/>
          </p:cNvSpPr>
          <p:nvPr>
            <p:ph type="body" sz="quarter" idx="15" hasCustomPrompt="1"/>
          </p:nvPr>
        </p:nvSpPr>
        <p:spPr>
          <a:xfrm>
            <a:off x="9522627" y="548640"/>
            <a:ext cx="4376252" cy="424936"/>
          </a:xfrm>
        </p:spPr>
        <p:txBody>
          <a:bodyPr>
            <a:noAutofit/>
          </a:bodyPr>
          <a:lstStyle>
            <a:lvl1pPr marL="0" indent="0" algn="r">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269669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3" name="Content Placeholder 2"/>
          <p:cNvSpPr>
            <a:spLocks noGrp="1"/>
          </p:cNvSpPr>
          <p:nvPr>
            <p:ph sz="half" idx="1"/>
          </p:nvPr>
        </p:nvSpPr>
        <p:spPr>
          <a:xfrm>
            <a:off x="731329"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7531037"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71746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35170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3926828" y="12469535"/>
            <a:ext cx="8931614" cy="728808"/>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4" name="TextBox 3"/>
          <p:cNvSpPr txBox="1"/>
          <p:nvPr userDrawn="1"/>
        </p:nvSpPr>
        <p:spPr>
          <a:xfrm>
            <a:off x="14170668" y="12713375"/>
            <a:ext cx="8931614" cy="728808"/>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6" name="TextBox 5"/>
          <p:cNvSpPr txBox="1"/>
          <p:nvPr userDrawn="1"/>
        </p:nvSpPr>
        <p:spPr>
          <a:xfrm>
            <a:off x="14414508" y="12957215"/>
            <a:ext cx="8931614" cy="728808"/>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7" name="TextBox 6"/>
          <p:cNvSpPr txBox="1"/>
          <p:nvPr userDrawn="1"/>
        </p:nvSpPr>
        <p:spPr>
          <a:xfrm>
            <a:off x="14658348" y="13201055"/>
            <a:ext cx="8931614" cy="728808"/>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8" name="TextBox 7"/>
          <p:cNvSpPr txBox="1"/>
          <p:nvPr userDrawn="1"/>
        </p:nvSpPr>
        <p:spPr>
          <a:xfrm>
            <a:off x="14902188" y="13444895"/>
            <a:ext cx="8931614" cy="728808"/>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9" name="TextBox 8"/>
          <p:cNvSpPr txBox="1"/>
          <p:nvPr userDrawn="1"/>
        </p:nvSpPr>
        <p:spPr>
          <a:xfrm>
            <a:off x="15146028" y="13688735"/>
            <a:ext cx="8931614" cy="728808"/>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10" name="TextBox 9"/>
          <p:cNvSpPr txBox="1"/>
          <p:nvPr userDrawn="1"/>
        </p:nvSpPr>
        <p:spPr>
          <a:xfrm>
            <a:off x="15389868" y="13932575"/>
            <a:ext cx="8931614" cy="728808"/>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Tree>
    <p:extLst>
      <p:ext uri="{BB962C8B-B14F-4D97-AF65-F5344CB8AC3E}">
        <p14:creationId xmlns:p14="http://schemas.microsoft.com/office/powerpoint/2010/main" val="295413444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0" y="330200"/>
            <a:ext cx="13167360" cy="1371600"/>
          </a:xfrm>
          <a:prstGeom prst="rect">
            <a:avLst/>
          </a:prstGeom>
        </p:spPr>
        <p:txBody>
          <a:bodyPr vert="horz" lIns="146301" tIns="73150" rIns="146301" bIns="73150"/>
          <a:lstStyle/>
          <a:p>
            <a:r>
              <a:rPr lang="en-US"/>
              <a:t>Click to edit Master title style</a:t>
            </a:r>
          </a:p>
        </p:txBody>
      </p:sp>
    </p:spTree>
    <p:extLst>
      <p:ext uri="{BB962C8B-B14F-4D97-AF65-F5344CB8AC3E}">
        <p14:creationId xmlns:p14="http://schemas.microsoft.com/office/powerpoint/2010/main" val="860268193"/>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44078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10"/>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27710" y="697231"/>
            <a:ext cx="2886076" cy="1405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lang="en-US"/>
              <a:t>Click to edit Master text styles</a:t>
            </a:r>
          </a:p>
        </p:txBody>
      </p:sp>
    </p:spTree>
    <p:extLst>
      <p:ext uri="{BB962C8B-B14F-4D97-AF65-F5344CB8AC3E}">
        <p14:creationId xmlns:p14="http://schemas.microsoft.com/office/powerpoint/2010/main" val="4124139991"/>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95110320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p:nvPr>
        </p:nvSpPr>
        <p:spPr>
          <a:xfrm>
            <a:off x="731330" y="625450"/>
            <a:ext cx="13163932" cy="493776"/>
          </a:xfrm>
        </p:spPr>
        <p:txBody>
          <a:bodyPr/>
          <a:lstStyle>
            <a:lvl1pPr>
              <a:defRPr/>
            </a:lvl1pPr>
          </a:lstStyle>
          <a:p>
            <a:r>
              <a:rPr lang="en-US"/>
              <a:t>Click to edit Master title style</a:t>
            </a:r>
            <a:endParaRPr/>
          </a:p>
        </p:txBody>
      </p:sp>
      <p:sp>
        <p:nvSpPr>
          <p:cNvPr id="7" name="Text Placeholder 7"/>
          <p:cNvSpPr>
            <a:spLocks noGrp="1"/>
          </p:cNvSpPr>
          <p:nvPr>
            <p:ph type="body" sz="quarter" idx="13"/>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lang="en-US"/>
              <a:t>Click to edit Master text styles</a:t>
            </a:r>
          </a:p>
        </p:txBody>
      </p:sp>
    </p:spTree>
    <p:extLst>
      <p:ext uri="{BB962C8B-B14F-4D97-AF65-F5344CB8AC3E}">
        <p14:creationId xmlns:p14="http://schemas.microsoft.com/office/powerpoint/2010/main" val="233722231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39276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171688"/>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7710" y="697231"/>
            <a:ext cx="2886076" cy="1405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a:t>Click to edit Master title style</a:t>
            </a:r>
            <a:endParaRPr/>
          </a:p>
        </p:txBody>
      </p:sp>
      <p:sp>
        <p:nvSpPr>
          <p:cNvPr id="10" name="Text Placeholder 9"/>
          <p:cNvSpPr>
            <a:spLocks noGrp="1"/>
          </p:cNvSpPr>
          <p:nvPr>
            <p:ph type="body" sz="quarter" idx="13"/>
          </p:nvPr>
        </p:nvSpPr>
        <p:spPr>
          <a:xfrm>
            <a:off x="729616" y="6019072"/>
            <a:ext cx="10969943" cy="1296128"/>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Tree>
    <p:extLst>
      <p:ext uri="{BB962C8B-B14F-4D97-AF65-F5344CB8AC3E}">
        <p14:creationId xmlns:p14="http://schemas.microsoft.com/office/powerpoint/2010/main" val="1412896359"/>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906" y="1906"/>
          <a:ext cx="1904" cy="1904"/>
        </p:xfrm>
        <a:graphic>
          <a:graphicData uri="http://schemas.openxmlformats.org/presentationml/2006/ole">
            <mc:AlternateContent xmlns:mc="http://schemas.openxmlformats.org/markup-compatibility/2006">
              <mc:Choice xmlns:v="urn:schemas-microsoft-com:vml" Requires="v">
                <p:oleObj spid="_x0000_s113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06" y="1906"/>
                        <a:ext cx="1904" cy="1904"/>
                      </a:xfrm>
                      <a:prstGeom prst="rect">
                        <a:avLst/>
                      </a:prstGeom>
                    </p:spPr>
                  </p:pic>
                </p:oleObj>
              </mc:Fallback>
            </mc:AlternateContent>
          </a:graphicData>
        </a:graphic>
      </p:graphicFrame>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2321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itle 5"/>
          <p:cNvSpPr>
            <a:spLocks noGrp="1"/>
          </p:cNvSpPr>
          <p:nvPr>
            <p:ph type="title"/>
          </p:nvPr>
        </p:nvSpPr>
        <p:spPr>
          <a:xfrm>
            <a:off x="731331" y="623083"/>
            <a:ext cx="13163932" cy="1022837"/>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207636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597131"/>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6475" y="438150"/>
            <a:ext cx="12617450" cy="15906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9908827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6475" y="438150"/>
            <a:ext cx="12617450" cy="15906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90908532"/>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40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764275"/>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731330" y="512124"/>
            <a:ext cx="13163932" cy="1022837"/>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70119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7315200" y="1234440"/>
            <a:ext cx="7315200" cy="6993898"/>
          </a:xfrm>
          <a:prstGeom prst="rect">
            <a:avLst/>
          </a:prstGeom>
          <a:solidFill>
            <a:srgbClr val="5C738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0" dirty="0">
              <a:solidFill>
                <a:prstClr val="white"/>
              </a:solidFill>
            </a:endParaRPr>
          </a:p>
        </p:txBody>
      </p:sp>
      <p:sp>
        <p:nvSpPr>
          <p:cNvPr id="4" name="Title 3"/>
          <p:cNvSpPr>
            <a:spLocks noGrp="1"/>
          </p:cNvSpPr>
          <p:nvPr>
            <p:ph type="title"/>
          </p:nvPr>
        </p:nvSpPr>
        <p:spPr>
          <a:xfrm>
            <a:off x="568958" y="438914"/>
            <a:ext cx="12143232" cy="1163320"/>
          </a:xfrm>
          <a:prstGeom prst="rect">
            <a:avLst/>
          </a:prstGeom>
        </p:spPr>
        <p:txBody>
          <a:bodyPr/>
          <a:lstStyle/>
          <a:p>
            <a:r>
              <a:rPr lang="en-US"/>
              <a:t>Click to edit Master title style</a:t>
            </a:r>
          </a:p>
        </p:txBody>
      </p:sp>
      <p:sp>
        <p:nvSpPr>
          <p:cNvPr id="5" name="Footer Placeholder 8"/>
          <p:cNvSpPr>
            <a:spLocks noGrp="1"/>
          </p:cNvSpPr>
          <p:nvPr>
            <p:ph type="ftr" sz="quarter" idx="3"/>
          </p:nvPr>
        </p:nvSpPr>
        <p:spPr>
          <a:xfrm>
            <a:off x="607061" y="7698741"/>
            <a:ext cx="6291072" cy="436880"/>
          </a:xfrm>
          <a:prstGeom prst="rect">
            <a:avLst/>
          </a:prstGeom>
        </p:spPr>
        <p:txBody>
          <a:bodyPr vert="horz" lIns="0" tIns="0" rIns="0" bIns="45720" rtlCol="0" anchor="ctr"/>
          <a:lstStyle>
            <a:lvl1pPr algn="l">
              <a:defRPr sz="960">
                <a:solidFill>
                  <a:schemeClr val="tx1">
                    <a:tint val="75000"/>
                  </a:schemeClr>
                </a:solidFill>
                <a:latin typeface="+mn-lt"/>
                <a:ea typeface="MS PGothic" charset="0"/>
                <a:cs typeface="MS PGothic" charset="0"/>
              </a:defRPr>
            </a:lvl1pPr>
          </a:lstStyle>
          <a:p>
            <a:pPr>
              <a:defRPr/>
            </a:pPr>
            <a:endParaRPr lang="en-US" dirty="0"/>
          </a:p>
        </p:txBody>
      </p:sp>
    </p:spTree>
    <p:extLst>
      <p:ext uri="{BB962C8B-B14F-4D97-AF65-F5344CB8AC3E}">
        <p14:creationId xmlns:p14="http://schemas.microsoft.com/office/powerpoint/2010/main" val="12555674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03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3926828" y="1246953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4" name="TextBox 3"/>
          <p:cNvSpPr txBox="1"/>
          <p:nvPr userDrawn="1"/>
        </p:nvSpPr>
        <p:spPr>
          <a:xfrm>
            <a:off x="14170668" y="1271337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6" name="TextBox 5"/>
          <p:cNvSpPr txBox="1"/>
          <p:nvPr userDrawn="1"/>
        </p:nvSpPr>
        <p:spPr>
          <a:xfrm>
            <a:off x="14414508" y="1295721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7" name="TextBox 6"/>
          <p:cNvSpPr txBox="1"/>
          <p:nvPr userDrawn="1"/>
        </p:nvSpPr>
        <p:spPr>
          <a:xfrm>
            <a:off x="14658348" y="1320105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8" name="TextBox 7"/>
          <p:cNvSpPr txBox="1"/>
          <p:nvPr userDrawn="1"/>
        </p:nvSpPr>
        <p:spPr>
          <a:xfrm>
            <a:off x="14902188" y="1344489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9" name="TextBox 8"/>
          <p:cNvSpPr txBox="1"/>
          <p:nvPr userDrawn="1"/>
        </p:nvSpPr>
        <p:spPr>
          <a:xfrm>
            <a:off x="15146028" y="1368873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10" name="TextBox 9"/>
          <p:cNvSpPr txBox="1"/>
          <p:nvPr userDrawn="1"/>
        </p:nvSpPr>
        <p:spPr>
          <a:xfrm>
            <a:off x="15389868" y="13932576"/>
            <a:ext cx="8931614" cy="482587"/>
          </a:xfrm>
          <a:prstGeom prst="rect">
            <a:avLst/>
          </a:prstGeom>
          <a:noFill/>
        </p:spPr>
        <p:txBody>
          <a:bodyPr wrap="square" lIns="234082" tIns="117040" rIns="234082" bIns="117040" rtlCol="0">
            <a:spAutoFit/>
          </a:bodyPr>
          <a:lstStyle/>
          <a:p>
            <a:pPr algn="r" defTabSz="1170356"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Tree>
    <p:extLst>
      <p:ext uri="{BB962C8B-B14F-4D97-AF65-F5344CB8AC3E}">
        <p14:creationId xmlns:p14="http://schemas.microsoft.com/office/powerpoint/2010/main" val="2057346371"/>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58369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977419"/>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791878"/>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3926828" y="12469536"/>
            <a:ext cx="8931614" cy="728808"/>
          </a:xfrm>
          <a:prstGeom prst="rect">
            <a:avLst/>
          </a:prstGeom>
          <a:noFill/>
        </p:spPr>
        <p:txBody>
          <a:bodyPr wrap="square" lIns="234082" tIns="117040" rIns="234082" bIns="117040" rtlCol="0">
            <a:spAutoFit/>
          </a:bodyPr>
          <a:lstStyle/>
          <a:p>
            <a:pPr algn="r" defTabSz="1170263"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4" name="TextBox 3"/>
          <p:cNvSpPr txBox="1"/>
          <p:nvPr userDrawn="1"/>
        </p:nvSpPr>
        <p:spPr>
          <a:xfrm>
            <a:off x="14170668" y="12713376"/>
            <a:ext cx="8931614" cy="728808"/>
          </a:xfrm>
          <a:prstGeom prst="rect">
            <a:avLst/>
          </a:prstGeom>
          <a:noFill/>
        </p:spPr>
        <p:txBody>
          <a:bodyPr wrap="square" lIns="234082" tIns="117040" rIns="234082" bIns="117040" rtlCol="0">
            <a:spAutoFit/>
          </a:bodyPr>
          <a:lstStyle/>
          <a:p>
            <a:pPr algn="r" defTabSz="1170263"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6" name="TextBox 5"/>
          <p:cNvSpPr txBox="1"/>
          <p:nvPr userDrawn="1"/>
        </p:nvSpPr>
        <p:spPr>
          <a:xfrm>
            <a:off x="14414508" y="12957216"/>
            <a:ext cx="8931614" cy="728808"/>
          </a:xfrm>
          <a:prstGeom prst="rect">
            <a:avLst/>
          </a:prstGeom>
          <a:noFill/>
        </p:spPr>
        <p:txBody>
          <a:bodyPr wrap="square" lIns="234082" tIns="117040" rIns="234082" bIns="117040" rtlCol="0">
            <a:spAutoFit/>
          </a:bodyPr>
          <a:lstStyle/>
          <a:p>
            <a:pPr algn="r" defTabSz="1170263"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7" name="TextBox 6"/>
          <p:cNvSpPr txBox="1"/>
          <p:nvPr userDrawn="1"/>
        </p:nvSpPr>
        <p:spPr>
          <a:xfrm>
            <a:off x="14658348" y="13201056"/>
            <a:ext cx="8931614" cy="728808"/>
          </a:xfrm>
          <a:prstGeom prst="rect">
            <a:avLst/>
          </a:prstGeom>
          <a:noFill/>
        </p:spPr>
        <p:txBody>
          <a:bodyPr wrap="square" lIns="234082" tIns="117040" rIns="234082" bIns="117040" rtlCol="0">
            <a:spAutoFit/>
          </a:bodyPr>
          <a:lstStyle/>
          <a:p>
            <a:pPr algn="r" defTabSz="1170263"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8" name="TextBox 7"/>
          <p:cNvSpPr txBox="1"/>
          <p:nvPr userDrawn="1"/>
        </p:nvSpPr>
        <p:spPr>
          <a:xfrm>
            <a:off x="14902188" y="13444896"/>
            <a:ext cx="8931614" cy="728808"/>
          </a:xfrm>
          <a:prstGeom prst="rect">
            <a:avLst/>
          </a:prstGeom>
          <a:noFill/>
        </p:spPr>
        <p:txBody>
          <a:bodyPr wrap="square" lIns="234082" tIns="117040" rIns="234082" bIns="117040" rtlCol="0">
            <a:spAutoFit/>
          </a:bodyPr>
          <a:lstStyle/>
          <a:p>
            <a:pPr algn="r" defTabSz="1170263"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9" name="TextBox 8"/>
          <p:cNvSpPr txBox="1"/>
          <p:nvPr userDrawn="1"/>
        </p:nvSpPr>
        <p:spPr>
          <a:xfrm>
            <a:off x="15146028" y="13688736"/>
            <a:ext cx="8931614" cy="728808"/>
          </a:xfrm>
          <a:prstGeom prst="rect">
            <a:avLst/>
          </a:prstGeom>
          <a:noFill/>
        </p:spPr>
        <p:txBody>
          <a:bodyPr wrap="square" lIns="234082" tIns="117040" rIns="234082" bIns="117040" rtlCol="0">
            <a:spAutoFit/>
          </a:bodyPr>
          <a:lstStyle/>
          <a:p>
            <a:pPr algn="r" defTabSz="1170263"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
        <p:nvSpPr>
          <p:cNvPr id="10" name="TextBox 9"/>
          <p:cNvSpPr txBox="1"/>
          <p:nvPr userDrawn="1"/>
        </p:nvSpPr>
        <p:spPr>
          <a:xfrm>
            <a:off x="15389868" y="13932576"/>
            <a:ext cx="8931614" cy="728808"/>
          </a:xfrm>
          <a:prstGeom prst="rect">
            <a:avLst/>
          </a:prstGeom>
          <a:noFill/>
        </p:spPr>
        <p:txBody>
          <a:bodyPr wrap="square" lIns="234082" tIns="117040" rIns="234082" bIns="117040" rtlCol="0">
            <a:spAutoFit/>
          </a:bodyPr>
          <a:lstStyle/>
          <a:p>
            <a:pPr algn="r" defTabSz="1170263" fontAlgn="base">
              <a:spcBef>
                <a:spcPct val="0"/>
              </a:spcBef>
              <a:spcAft>
                <a:spcPct val="0"/>
              </a:spcAft>
              <a:defRPr/>
            </a:pPr>
            <a:r>
              <a:rPr lang="en-US" sz="1600" dirty="0">
                <a:solidFill>
                  <a:srgbClr val="FFFFFF"/>
                </a:solidFill>
                <a:ea typeface="ＭＳ Ｐゴシック" charset="-128"/>
              </a:rPr>
              <a:t> CONFIDENTIAL © Copyright </a:t>
            </a:r>
            <a:r>
              <a:rPr lang="is-IS" sz="1600" dirty="0">
                <a:solidFill>
                  <a:srgbClr val="FFFFFF"/>
                </a:solidFill>
                <a:ea typeface="ＭＳ Ｐゴシック" charset="-128"/>
              </a:rPr>
              <a:t>2016</a:t>
            </a:r>
            <a:r>
              <a:rPr lang="en-US" sz="1600" dirty="0">
                <a:solidFill>
                  <a:srgbClr val="FFFFFF"/>
                </a:solidFill>
                <a:ea typeface="ＭＳ Ｐゴシック" charset="-128"/>
              </a:rPr>
              <a:t>. Aruba Networks, an HP Company. All rights reserved</a:t>
            </a:r>
          </a:p>
        </p:txBody>
      </p:sp>
    </p:spTree>
    <p:extLst>
      <p:ext uri="{BB962C8B-B14F-4D97-AF65-F5344CB8AC3E}">
        <p14:creationId xmlns:p14="http://schemas.microsoft.com/office/powerpoint/2010/main" val="3008913880"/>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0" y="330200"/>
            <a:ext cx="13167360" cy="1371600"/>
          </a:xfrm>
          <a:prstGeom prst="rect">
            <a:avLst/>
          </a:prstGeom>
        </p:spPr>
        <p:txBody>
          <a:bodyPr vert="horz" lIns="146301" tIns="73150" rIns="146301" bIns="73150"/>
          <a:lstStyle/>
          <a:p>
            <a:r>
              <a:rPr lang="en-US"/>
              <a:t>Click to edit Master title style</a:t>
            </a:r>
          </a:p>
        </p:txBody>
      </p:sp>
    </p:spTree>
    <p:extLst>
      <p:ext uri="{BB962C8B-B14F-4D97-AF65-F5344CB8AC3E}">
        <p14:creationId xmlns:p14="http://schemas.microsoft.com/office/powerpoint/2010/main" val="3380378699"/>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_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14630400" cy="2366682"/>
          </a:xfrm>
          <a:prstGeom prst="rect">
            <a:avLst/>
          </a:prstGeom>
          <a:ln>
            <a:noFill/>
          </a:ln>
        </p:spPr>
        <p:txBody>
          <a:bodyPr anchor="ctr" anchorCtr="1">
            <a:noAutofit/>
          </a:bodyPr>
          <a:lstStyle>
            <a:lvl1pPr algn="ctr">
              <a:defRPr sz="4320">
                <a:solidFill>
                  <a:schemeClr val="bg1"/>
                </a:solidFill>
              </a:defRPr>
            </a:lvl1pPr>
          </a:lstStyle>
          <a:p>
            <a:r>
              <a:rPr lang="en-US" dirty="0"/>
              <a:t>Click to edit Master title style</a:t>
            </a:r>
            <a:endParaRPr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508079" y="7563973"/>
            <a:ext cx="660306" cy="321230"/>
          </a:xfrm>
          <a:prstGeom prst="rect">
            <a:avLst/>
          </a:prstGeom>
        </p:spPr>
      </p:pic>
    </p:spTree>
    <p:extLst>
      <p:ext uri="{BB962C8B-B14F-4D97-AF65-F5344CB8AC3E}">
        <p14:creationId xmlns:p14="http://schemas.microsoft.com/office/powerpoint/2010/main" val="308030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name="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9" y="3086098"/>
            <a:ext cx="9873613" cy="691516"/>
          </a:xfrm>
        </p:spPr>
        <p:txBody>
          <a:bodyPr>
            <a:noAutofit/>
          </a:bodyPr>
          <a:lstStyle>
            <a:lvl1pPr>
              <a:defRPr sz="4800">
                <a:solidFill>
                  <a:schemeClr val="bg1"/>
                </a:solidFill>
              </a:defRPr>
            </a:lvl1pPr>
          </a:lstStyle>
          <a:p>
            <a:r>
              <a:rPr lang="en-US" dirty="0"/>
              <a:t>Click to edit Master title style</a:t>
            </a:r>
            <a:endParaRPr dirty="0"/>
          </a:p>
        </p:txBody>
      </p:sp>
      <p:sp>
        <p:nvSpPr>
          <p:cNvPr id="11" name="Text Placeholder 9"/>
          <p:cNvSpPr>
            <a:spLocks noGrp="1"/>
          </p:cNvSpPr>
          <p:nvPr>
            <p:ph type="body" sz="quarter" idx="14"/>
          </p:nvPr>
        </p:nvSpPr>
        <p:spPr>
          <a:xfrm>
            <a:off x="729620" y="3779041"/>
            <a:ext cx="9873613" cy="640080"/>
          </a:xfrm>
        </p:spPr>
        <p:txBody>
          <a:bodyPr>
            <a:noAutofit/>
          </a:bodyPr>
          <a:lstStyle>
            <a:lvl1pPr marL="0" indent="0">
              <a:spcBef>
                <a:spcPts val="0"/>
              </a:spcBef>
              <a:buFontTx/>
              <a:buNone/>
              <a:defRPr sz="3840">
                <a:solidFill>
                  <a:schemeClr val="bg1"/>
                </a:solidFill>
              </a:defRPr>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Tree>
    <p:extLst>
      <p:ext uri="{BB962C8B-B14F-4D97-AF65-F5344CB8AC3E}">
        <p14:creationId xmlns:p14="http://schemas.microsoft.com/office/powerpoint/2010/main" val="286635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329" y="623083"/>
            <a:ext cx="6309360" cy="1022837"/>
          </a:xfrm>
        </p:spPr>
        <p:txBody>
          <a:bodyPr anchor="t"/>
          <a:lstStyle>
            <a:lvl1pPr>
              <a:defRPr sz="3360"/>
            </a:lvl1pPr>
          </a:lstStyle>
          <a:p>
            <a:r>
              <a:rPr lang="en-US"/>
              <a:t>Click to edit Master title style</a:t>
            </a:r>
            <a:endParaRPr/>
          </a:p>
        </p:txBody>
      </p:sp>
      <p:sp>
        <p:nvSpPr>
          <p:cNvPr id="4" name="Text Placeholder 3"/>
          <p:cNvSpPr>
            <a:spLocks noGrp="1"/>
          </p:cNvSpPr>
          <p:nvPr>
            <p:ph type="body" sz="half" idx="2"/>
          </p:nvPr>
        </p:nvSpPr>
        <p:spPr>
          <a:xfrm>
            <a:off x="731329" y="3383280"/>
            <a:ext cx="4389120" cy="2377440"/>
          </a:xfrm>
          <a:noFill/>
        </p:spPr>
        <p:txBody>
          <a:bodyPr lIns="0" tIns="0" rIns="0" bIns="0">
            <a:noAutofit/>
          </a:bodyPr>
          <a:lstStyle>
            <a:lvl1pPr marL="0" indent="0">
              <a:spcBef>
                <a:spcPts val="1080"/>
              </a:spcBef>
              <a:buNone/>
              <a:defRPr sz="2160">
                <a:solidFill>
                  <a:schemeClr val="tx1"/>
                </a:solidFill>
              </a:defRPr>
            </a:lvl1pPr>
            <a:lvl2pPr marL="548574" indent="0">
              <a:buNone/>
              <a:defRPr sz="1680"/>
            </a:lvl2pPr>
            <a:lvl3pPr marL="1097148" indent="0">
              <a:buNone/>
              <a:defRPr sz="1440"/>
            </a:lvl3pPr>
            <a:lvl4pPr marL="1645722" indent="0">
              <a:buNone/>
              <a:defRPr sz="1200"/>
            </a:lvl4pPr>
            <a:lvl5pPr marL="2194297" indent="0">
              <a:buNone/>
              <a:defRPr sz="1200"/>
            </a:lvl5pPr>
            <a:lvl6pPr marL="2742872" indent="0">
              <a:buNone/>
              <a:defRPr sz="1200"/>
            </a:lvl6pPr>
            <a:lvl7pPr marL="3291444" indent="0">
              <a:buNone/>
              <a:defRPr sz="1200"/>
            </a:lvl7pPr>
            <a:lvl8pPr marL="3840019" indent="0">
              <a:buNone/>
              <a:defRPr sz="1200"/>
            </a:lvl8pPr>
            <a:lvl9pPr marL="4388594" indent="0">
              <a:buNone/>
              <a:defRPr sz="1200"/>
            </a:lvl9pPr>
          </a:lstStyle>
          <a:p>
            <a:pPr lvl="0"/>
            <a:r>
              <a:rPr lang="en-US"/>
              <a:t>Click to edit Master text styles</a:t>
            </a:r>
          </a:p>
        </p:txBody>
      </p:sp>
      <p:sp>
        <p:nvSpPr>
          <p:cNvPr id="3" name="Picture Placeholder 2"/>
          <p:cNvSpPr>
            <a:spLocks noGrp="1"/>
          </p:cNvSpPr>
          <p:nvPr>
            <p:ph type="pic" idx="1"/>
          </p:nvPr>
        </p:nvSpPr>
        <p:spPr bwMode="ltGray">
          <a:xfrm>
            <a:off x="7315203" y="623083"/>
            <a:ext cx="6583679" cy="6692117"/>
          </a:xfrm>
        </p:spPr>
        <p:txBody>
          <a:bodyPr lIns="0" tIns="457200">
            <a:normAutofit/>
          </a:bodyPr>
          <a:lstStyle>
            <a:lvl1pPr marL="0" indent="0" algn="ctr">
              <a:buNone/>
              <a:defRPr sz="2160"/>
            </a:lvl1pPr>
            <a:lvl2pPr marL="548574" indent="0">
              <a:buNone/>
              <a:defRPr sz="3360"/>
            </a:lvl2pPr>
            <a:lvl3pPr marL="1097148" indent="0">
              <a:buNone/>
              <a:defRPr sz="2880"/>
            </a:lvl3pPr>
            <a:lvl4pPr marL="1645722" indent="0">
              <a:buNone/>
              <a:defRPr sz="2400"/>
            </a:lvl4pPr>
            <a:lvl5pPr marL="2194297" indent="0">
              <a:buNone/>
              <a:defRPr sz="2400"/>
            </a:lvl5pPr>
            <a:lvl6pPr marL="2742872" indent="0">
              <a:buNone/>
              <a:defRPr sz="2400"/>
            </a:lvl6pPr>
            <a:lvl7pPr marL="3291444" indent="0">
              <a:buNone/>
              <a:defRPr sz="2400"/>
            </a:lvl7pPr>
            <a:lvl8pPr marL="3840019" indent="0">
              <a:buNone/>
              <a:defRPr sz="2400"/>
            </a:lvl8pPr>
            <a:lvl9pPr marL="4388594" indent="0">
              <a:buNone/>
              <a:defRPr sz="2400"/>
            </a:lvl9pPr>
          </a:lstStyle>
          <a:p>
            <a:r>
              <a:rPr lang="en-US"/>
              <a:t>Click icon to add picture</a:t>
            </a:r>
            <a:endParaRPr/>
          </a:p>
        </p:txBody>
      </p:sp>
    </p:spTree>
    <p:extLst>
      <p:ext uri="{BB962C8B-B14F-4D97-AF65-F5344CB8AC3E}">
        <p14:creationId xmlns:p14="http://schemas.microsoft.com/office/powerpoint/2010/main" val="108098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Transition Slide_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8" y="1737363"/>
            <a:ext cx="11249023" cy="2040251"/>
          </a:xfrm>
          <a:prstGeom prst="rect">
            <a:avLst/>
          </a:prstGeom>
        </p:spPr>
        <p:txBody>
          <a:bodyPr>
            <a:noAutofit/>
          </a:bodyPr>
          <a:lstStyle>
            <a:lvl1pPr>
              <a:defRPr sz="4800"/>
            </a:lvl1pPr>
          </a:lstStyle>
          <a:p>
            <a:r>
              <a:rPr lang="en-US" dirty="0"/>
              <a:t>Click to edit Master title style</a:t>
            </a:r>
            <a:endParaRPr dirty="0"/>
          </a:p>
        </p:txBody>
      </p:sp>
      <p:sp>
        <p:nvSpPr>
          <p:cNvPr id="11" name="Text Placeholder 9"/>
          <p:cNvSpPr>
            <a:spLocks noGrp="1"/>
          </p:cNvSpPr>
          <p:nvPr>
            <p:ph type="body" sz="quarter" idx="14"/>
          </p:nvPr>
        </p:nvSpPr>
        <p:spPr>
          <a:xfrm>
            <a:off x="729618" y="3779043"/>
            <a:ext cx="11249018" cy="1890239"/>
          </a:xfrm>
          <a:prstGeom prst="rect">
            <a:avLst/>
          </a:prstGeo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88778" y="7793638"/>
            <a:ext cx="660306" cy="321230"/>
          </a:xfrm>
          <a:prstGeom prst="rect">
            <a:avLst/>
          </a:prstGeom>
        </p:spPr>
      </p:pic>
    </p:spTree>
    <p:extLst>
      <p:ext uri="{BB962C8B-B14F-4D97-AF65-F5344CB8AC3E}">
        <p14:creationId xmlns:p14="http://schemas.microsoft.com/office/powerpoint/2010/main" val="121243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4630400" cy="2366682"/>
          </a:xfrm>
          <a:ln>
            <a:noFill/>
          </a:ln>
        </p:spPr>
        <p:txBody>
          <a:bodyPr anchor="ctr" anchorCtr="1">
            <a:noAutofit/>
          </a:bodyPr>
          <a:lstStyle>
            <a:lvl1pPr algn="ctr">
              <a:defRPr sz="4320">
                <a:solidFill>
                  <a:schemeClr val="bg1"/>
                </a:solidFill>
              </a:defRPr>
            </a:lvl1pPr>
          </a:lstStyle>
          <a:p>
            <a:r>
              <a:rPr lang="en-US" dirty="0"/>
              <a:t>Click to edit Master title style</a:t>
            </a:r>
            <a:endParaRPr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88776" y="7793637"/>
            <a:ext cx="660306" cy="321230"/>
          </a:xfrm>
          <a:prstGeom prst="rect">
            <a:avLst/>
          </a:prstGeom>
        </p:spPr>
      </p:pic>
    </p:spTree>
    <p:extLst>
      <p:ext uri="{BB962C8B-B14F-4D97-AF65-F5344CB8AC3E}">
        <p14:creationId xmlns:p14="http://schemas.microsoft.com/office/powerpoint/2010/main" val="222498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6_Content page_dark_one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49565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73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accent4"/>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rPr dirty="0"/>
              <a:t>Click to add date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62581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698676"/>
            <a:ext cx="2885846" cy="1404445"/>
          </a:xfrm>
          <a:prstGeom prst="rect">
            <a:avLst/>
          </a:prstGeom>
        </p:spPr>
      </p:pic>
      <p:sp>
        <p:nvSpPr>
          <p:cNvPr id="5" name="Title 4"/>
          <p:cNvSpPr>
            <a:spLocks noGrp="1"/>
          </p:cNvSpPr>
          <p:nvPr>
            <p:ph type="title"/>
          </p:nvPr>
        </p:nvSpPr>
        <p:spPr>
          <a:xfrm>
            <a:off x="732472" y="2651760"/>
            <a:ext cx="9875520" cy="2286000"/>
          </a:xfrm>
        </p:spPr>
        <p:txBody>
          <a:bodyPr anchor="b"/>
          <a:lstStyle>
            <a:lvl1pPr>
              <a:lnSpc>
                <a:spcPct val="80000"/>
              </a:lnSpc>
              <a:defRPr sz="7920"/>
            </a:lvl1pPr>
          </a:lstStyle>
          <a:p>
            <a:r>
              <a:rPr lang="en-US"/>
              <a:t>Click to edit Master title style</a:t>
            </a:r>
            <a:endParaRPr/>
          </a:p>
        </p:txBody>
      </p:sp>
      <p:sp>
        <p:nvSpPr>
          <p:cNvPr id="3" name="Subtitle 2"/>
          <p:cNvSpPr>
            <a:spLocks noGrp="1"/>
          </p:cNvSpPr>
          <p:nvPr>
            <p:ph type="subTitle" idx="1"/>
          </p:nvPr>
        </p:nvSpPr>
        <p:spPr>
          <a:xfrm>
            <a:off x="729616" y="5120640"/>
            <a:ext cx="9875520" cy="1097280"/>
          </a:xfrm>
        </p:spPr>
        <p:txBody>
          <a:bodyPr>
            <a:noAutofit/>
          </a:bodyPr>
          <a:lstStyle>
            <a:lvl1pPr marL="0" indent="0" algn="l">
              <a:spcBef>
                <a:spcPts val="0"/>
              </a:spcBef>
              <a:buNone/>
              <a:defRPr sz="384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a:p>
        </p:txBody>
      </p:sp>
      <p:sp>
        <p:nvSpPr>
          <p:cNvPr id="12" name="Text Placeholder 7"/>
          <p:cNvSpPr>
            <a:spLocks noGrp="1"/>
          </p:cNvSpPr>
          <p:nvPr>
            <p:ph type="body" sz="quarter" idx="13" hasCustomPrompt="1"/>
          </p:nvPr>
        </p:nvSpPr>
        <p:spPr>
          <a:xfrm>
            <a:off x="727707" y="6986202"/>
            <a:ext cx="6587494" cy="407057"/>
          </a:xfrm>
        </p:spPr>
        <p:txBody>
          <a:bodyPr>
            <a:noAutofit/>
          </a:bodyPr>
          <a:lstStyle>
            <a:lvl1pPr marL="0" indent="0">
              <a:spcBef>
                <a:spcPts val="0"/>
              </a:spcBef>
              <a:buNone/>
              <a:defRPr sz="2400" baseline="0">
                <a:solidFill>
                  <a:schemeClr val="tx1"/>
                </a:solidFill>
              </a:defRPr>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date</a:t>
            </a:r>
          </a:p>
        </p:txBody>
      </p:sp>
    </p:spTree>
    <p:extLst>
      <p:ext uri="{BB962C8B-B14F-4D97-AF65-F5344CB8AC3E}">
        <p14:creationId xmlns:p14="http://schemas.microsoft.com/office/powerpoint/2010/main" val="33043827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731330" y="3200400"/>
            <a:ext cx="10969943" cy="2743200"/>
          </a:xfrm>
        </p:spPr>
        <p:txBody>
          <a:bodyPr anchor="b">
            <a:noAutofit/>
          </a:bodyPr>
          <a:lstStyle>
            <a:lvl1pPr>
              <a:lnSpc>
                <a:spcPct val="80000"/>
              </a:lnSpc>
              <a:defRPr sz="9600"/>
            </a:lvl1pPr>
          </a:lstStyle>
          <a:p>
            <a:r>
              <a:rPr lang="en-US"/>
              <a:t>Click to edit Master title style</a:t>
            </a:r>
            <a:endParaRPr/>
          </a:p>
        </p:txBody>
      </p:sp>
      <p:sp>
        <p:nvSpPr>
          <p:cNvPr id="10" name="Text Placeholder 9"/>
          <p:cNvSpPr>
            <a:spLocks noGrp="1"/>
          </p:cNvSpPr>
          <p:nvPr>
            <p:ph type="body" sz="quarter" idx="13"/>
          </p:nvPr>
        </p:nvSpPr>
        <p:spPr>
          <a:xfrm>
            <a:off x="729616" y="5927632"/>
            <a:ext cx="10969943" cy="838928"/>
          </a:xfrm>
        </p:spPr>
        <p:txBody>
          <a:bodyPr wrap="square">
            <a:noAutofit/>
          </a:bodyPr>
          <a:lstStyle>
            <a:lvl1pPr marL="0" indent="0">
              <a:spcBef>
                <a:spcPts val="0"/>
              </a:spcBef>
              <a:buFontTx/>
              <a:buNone/>
              <a:defRPr sz="528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sp>
        <p:nvSpPr>
          <p:cNvPr id="11" name="Text Placeholder 9"/>
          <p:cNvSpPr>
            <a:spLocks noGrp="1"/>
          </p:cNvSpPr>
          <p:nvPr>
            <p:ph type="body" sz="quarter" idx="14"/>
          </p:nvPr>
        </p:nvSpPr>
        <p:spPr>
          <a:xfrm>
            <a:off x="729616" y="6949440"/>
            <a:ext cx="10969943" cy="548640"/>
          </a:xfrm>
        </p:spPr>
        <p:txBody>
          <a:bodyPr wrap="square">
            <a:noAutofit/>
          </a:bodyPr>
          <a:lstStyle>
            <a:lvl1pPr marL="0" indent="0">
              <a:spcBef>
                <a:spcPts val="0"/>
              </a:spcBef>
              <a:buFontTx/>
              <a:buNone/>
              <a:defRPr sz="336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708" y="697675"/>
            <a:ext cx="2885846" cy="1405445"/>
          </a:xfrm>
          <a:prstGeom prst="rect">
            <a:avLst/>
          </a:prstGeom>
        </p:spPr>
      </p:pic>
    </p:spTree>
    <p:extLst>
      <p:ext uri="{BB962C8B-B14F-4D97-AF65-F5344CB8AC3E}">
        <p14:creationId xmlns:p14="http://schemas.microsoft.com/office/powerpoint/2010/main" val="193768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521" y="731520"/>
            <a:ext cx="9873613" cy="2323219"/>
          </a:xfrm>
        </p:spPr>
        <p:txBody>
          <a:bodyPr anchor="t">
            <a:noAutofit/>
          </a:bodyPr>
          <a:lstStyle>
            <a:lvl1pPr>
              <a:lnSpc>
                <a:spcPct val="80000"/>
              </a:lnSpc>
              <a:defRPr sz="8640"/>
            </a:lvl1pPr>
          </a:lstStyle>
          <a:p>
            <a:r>
              <a:rPr lang="en-US"/>
              <a:t>Click to edit Master title style</a:t>
            </a:r>
            <a:endParaRPr/>
          </a:p>
        </p:txBody>
      </p:sp>
      <p:sp>
        <p:nvSpPr>
          <p:cNvPr id="3" name="Text Placeholder 2"/>
          <p:cNvSpPr>
            <a:spLocks noGrp="1"/>
          </p:cNvSpPr>
          <p:nvPr>
            <p:ph type="body" idx="1"/>
          </p:nvPr>
        </p:nvSpPr>
        <p:spPr>
          <a:xfrm>
            <a:off x="731522" y="3054739"/>
            <a:ext cx="9873613" cy="730111"/>
          </a:xfrm>
        </p:spPr>
        <p:txBody>
          <a:bodyPr>
            <a:noAutofit/>
          </a:bodyPr>
          <a:lstStyle>
            <a:lvl1pPr marL="0" indent="0">
              <a:spcBef>
                <a:spcPts val="720"/>
              </a:spcBef>
              <a:buNone/>
              <a:defRPr sz="2160">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847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Lt Blue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6815" y="1188720"/>
            <a:ext cx="9873613" cy="724628"/>
          </a:xfrm>
        </p:spPr>
        <p:txBody>
          <a:bodyPr anchor="t">
            <a:noAutofit/>
          </a:bodyPr>
          <a:lstStyle>
            <a:lvl1pPr>
              <a:lnSpc>
                <a:spcPct val="90000"/>
              </a:lnSpc>
              <a:defRPr sz="48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86816" y="1921062"/>
            <a:ext cx="9873613" cy="640080"/>
          </a:xfrm>
        </p:spPr>
        <p:txBody>
          <a:bodyPr>
            <a:noAutofit/>
          </a:bodyPr>
          <a:lstStyle>
            <a:lvl1pPr marL="0" indent="0">
              <a:spcBef>
                <a:spcPts val="0"/>
              </a:spcBef>
              <a:buNone/>
              <a:defRPr sz="3840">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Rectangle 3"/>
          <p:cNvSpPr/>
          <p:nvPr userDrawn="1"/>
        </p:nvSpPr>
        <p:spPr bwMode="ltGray">
          <a:xfrm>
            <a:off x="0" y="0"/>
            <a:ext cx="14630400" cy="36576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spTree>
    <p:extLst>
      <p:ext uri="{BB962C8B-B14F-4D97-AF65-F5344CB8AC3E}">
        <p14:creationId xmlns:p14="http://schemas.microsoft.com/office/powerpoint/2010/main" val="170551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Dk Blu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spTree>
    <p:extLst>
      <p:ext uri="{BB962C8B-B14F-4D97-AF65-F5344CB8AC3E}">
        <p14:creationId xmlns:p14="http://schemas.microsoft.com/office/powerpoint/2010/main" val="403595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Orang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spTree>
    <p:extLst>
      <p:ext uri="{BB962C8B-B14F-4D97-AF65-F5344CB8AC3E}">
        <p14:creationId xmlns:p14="http://schemas.microsoft.com/office/powerpoint/2010/main" val="6121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Dk Blu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prstClr val="white"/>
                </a:solidFill>
                <a:latin typeface="Arial"/>
                <a:ea typeface="+mn-ea"/>
                <a:cs typeface="+mn-cs"/>
              </a:rPr>
              <a:pPr algn="r" defTabSz="1097280" hangingPunct="1">
                <a:lnSpc>
                  <a:spcPct val="90000"/>
                </a:lnSpc>
              </a:pPr>
              <a:t>‹#›</a:t>
            </a:fld>
            <a:endParaRPr lang="en-US" sz="1920" b="0" kern="1200" dirty="0">
              <a:solidFill>
                <a:prstClr val="white"/>
              </a:solidFill>
              <a:latin typeface="Arial"/>
              <a:ea typeface="+mn-ea"/>
              <a:cs typeface="+mn-cs"/>
            </a:endParaRPr>
          </a:p>
        </p:txBody>
      </p:sp>
    </p:spTree>
    <p:extLst>
      <p:ext uri="{BB962C8B-B14F-4D97-AF65-F5344CB8AC3E}">
        <p14:creationId xmlns:p14="http://schemas.microsoft.com/office/powerpoint/2010/main" val="3739620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79572"/>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Orang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616" y="3086096"/>
            <a:ext cx="9873613" cy="691516"/>
          </a:xfrm>
        </p:spPr>
        <p:txBody>
          <a:bodyPr>
            <a:noAutofit/>
          </a:bodyPr>
          <a:lstStyle>
            <a:lvl1pPr>
              <a:defRPr sz="4800"/>
            </a:lvl1pPr>
          </a:lstStyle>
          <a:p>
            <a:r>
              <a:rPr lang="en-US"/>
              <a:t>Click to edit Master title style</a:t>
            </a:r>
            <a:endParaRPr/>
          </a:p>
        </p:txBody>
      </p:sp>
      <p:sp>
        <p:nvSpPr>
          <p:cNvPr id="11" name="Text Placeholder 9"/>
          <p:cNvSpPr>
            <a:spLocks noGrp="1"/>
          </p:cNvSpPr>
          <p:nvPr>
            <p:ph type="body" sz="quarter" idx="14"/>
          </p:nvPr>
        </p:nvSpPr>
        <p:spPr>
          <a:xfrm>
            <a:off x="729618" y="3779041"/>
            <a:ext cx="9873613" cy="640080"/>
          </a:xfrm>
        </p:spPr>
        <p:txBody>
          <a:bodyPr>
            <a:noAutofit/>
          </a:bodyPr>
          <a:lstStyle>
            <a:lvl1pPr marL="0" indent="0">
              <a:spcBef>
                <a:spcPts val="0"/>
              </a:spcBef>
              <a:buFontTx/>
              <a:buNone/>
              <a:defRPr sz="384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a:t>Click to edit Master text styles</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prstClr val="white"/>
                </a:solidFill>
                <a:latin typeface="Arial"/>
                <a:ea typeface="+mn-ea"/>
                <a:cs typeface="+mn-cs"/>
              </a:rPr>
              <a:pPr algn="r" defTabSz="1097280" hangingPunct="1">
                <a:lnSpc>
                  <a:spcPct val="90000"/>
                </a:lnSpc>
              </a:pPr>
              <a:t>‹#›</a:t>
            </a:fld>
            <a:endParaRPr lang="en-US" sz="1920" b="0" kern="1200" dirty="0">
              <a:solidFill>
                <a:prstClr val="white"/>
              </a:solidFill>
              <a:latin typeface="Arial"/>
              <a:ea typeface="+mn-ea"/>
              <a:cs typeface="+mn-cs"/>
            </a:endParaRPr>
          </a:p>
        </p:txBody>
      </p:sp>
    </p:spTree>
    <p:extLst>
      <p:ext uri="{BB962C8B-B14F-4D97-AF65-F5344CB8AC3E}">
        <p14:creationId xmlns:p14="http://schemas.microsoft.com/office/powerpoint/2010/main" val="4074440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6" y="457200"/>
            <a:ext cx="11348084" cy="2743200"/>
          </a:xfrm>
        </p:spPr>
        <p:txBody>
          <a:bodyPr>
            <a:noAutofit/>
          </a:bodyPr>
          <a:lstStyle>
            <a:lvl1pPr marL="460858" indent="-460858">
              <a:lnSpc>
                <a:spcPct val="80000"/>
              </a:lnSpc>
              <a:defRPr sz="72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873663" y="3383280"/>
            <a:ext cx="10838276" cy="1645920"/>
          </a:xfrm>
        </p:spPr>
        <p:txBody>
          <a:bodyPr>
            <a:noAutofit/>
          </a:bodyPr>
          <a:lstStyle>
            <a:lvl1pPr marL="0" indent="0">
              <a:spcBef>
                <a:spcPts val="0"/>
              </a:spcBef>
              <a:buFontTx/>
              <a:buNone/>
              <a:defRPr sz="2400" baseline="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dirty="0"/>
              <a:t>Click </a:t>
            </a:r>
            <a:r>
              <a:rPr lang="en-US" dirty="0"/>
              <a:t>to add quoted person’s name, title, company</a:t>
            </a:r>
            <a:endParaRPr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spTree>
    <p:extLst>
      <p:ext uri="{BB962C8B-B14F-4D97-AF65-F5344CB8AC3E}">
        <p14:creationId xmlns:p14="http://schemas.microsoft.com/office/powerpoint/2010/main" val="263925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Lt Blue Quo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6" y="457200"/>
            <a:ext cx="11348084" cy="2743200"/>
          </a:xfrm>
        </p:spPr>
        <p:txBody>
          <a:bodyPr>
            <a:noAutofit/>
          </a:bodyPr>
          <a:lstStyle>
            <a:lvl1pPr marL="460858" indent="-460858">
              <a:lnSpc>
                <a:spcPct val="80000"/>
              </a:lnSpc>
              <a:defRPr sz="72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873663" y="3383280"/>
            <a:ext cx="10838276" cy="1645920"/>
          </a:xfrm>
        </p:spPr>
        <p:txBody>
          <a:bodyPr>
            <a:noAutofit/>
          </a:bodyPr>
          <a:lstStyle>
            <a:lvl1pPr marL="0" indent="0">
              <a:spcBef>
                <a:spcPts val="0"/>
              </a:spcBef>
              <a:buFontTx/>
              <a:buNone/>
              <a:defRPr sz="2400"/>
            </a:lvl1pPr>
            <a:lvl2pPr marL="0" indent="0">
              <a:spcBef>
                <a:spcPts val="0"/>
              </a:spcBef>
              <a:buFontTx/>
              <a:buNone/>
              <a:defRPr sz="2400"/>
            </a:lvl2pPr>
            <a:lvl3pPr marL="0" indent="0">
              <a:spcBef>
                <a:spcPts val="0"/>
              </a:spcBef>
              <a:buFontTx/>
              <a:buNone/>
              <a:defRPr sz="2400"/>
            </a:lvl3pPr>
            <a:lvl4pPr marL="0" indent="0">
              <a:spcBef>
                <a:spcPts val="0"/>
              </a:spcBef>
              <a:buFontTx/>
              <a:buNone/>
              <a:defRPr sz="2400"/>
            </a:lvl4pPr>
            <a:lvl5pPr marL="0" indent="0">
              <a:spcBef>
                <a:spcPts val="0"/>
              </a:spcBef>
              <a:buFontTx/>
              <a:buNone/>
              <a:defRPr sz="2400"/>
            </a:lvl5pPr>
            <a:lvl6pPr marL="0" indent="0">
              <a:spcBef>
                <a:spcPts val="0"/>
              </a:spcBef>
              <a:buFontTx/>
              <a:buNone/>
              <a:defRPr sz="2400"/>
            </a:lvl6pPr>
            <a:lvl7pPr marL="0" indent="0">
              <a:spcBef>
                <a:spcPts val="0"/>
              </a:spcBef>
              <a:buFontTx/>
              <a:buNone/>
              <a:defRPr sz="2400"/>
            </a:lvl7pPr>
            <a:lvl8pPr marL="0" indent="0">
              <a:spcBef>
                <a:spcPts val="0"/>
              </a:spcBef>
              <a:buFontTx/>
              <a:buNone/>
              <a:defRPr sz="2400"/>
            </a:lvl8pPr>
            <a:lvl9pPr marL="0" indent="0">
              <a:spcBef>
                <a:spcPts val="0"/>
              </a:spcBef>
              <a:buFontTx/>
              <a:buNone/>
              <a:defRPr sz="2400"/>
            </a:lvl9pPr>
          </a:lstStyle>
          <a:p>
            <a:pPr lvl="0"/>
            <a:r>
              <a:rPr lang="en-US" dirty="0"/>
              <a:t>Click to add quoted person’s name, title, company</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prstClr val="white"/>
                </a:solidFill>
                <a:latin typeface="Arial"/>
                <a:ea typeface="+mn-ea"/>
                <a:cs typeface="+mn-cs"/>
              </a:rPr>
              <a:pPr algn="r" defTabSz="1097280" hangingPunct="1">
                <a:lnSpc>
                  <a:spcPct val="90000"/>
                </a:lnSpc>
              </a:pPr>
              <a:t>‹#›</a:t>
            </a:fld>
            <a:endParaRPr lang="en-US" sz="1920" b="0" kern="1200" dirty="0">
              <a:solidFill>
                <a:prstClr val="white"/>
              </a:solidFill>
              <a:latin typeface="Arial"/>
              <a:ea typeface="+mn-ea"/>
              <a:cs typeface="+mn-cs"/>
            </a:endParaRPr>
          </a:p>
        </p:txBody>
      </p:sp>
    </p:spTree>
    <p:extLst>
      <p:ext uri="{BB962C8B-B14F-4D97-AF65-F5344CB8AC3E}">
        <p14:creationId xmlns:p14="http://schemas.microsoft.com/office/powerpoint/2010/main" val="31041779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52089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
        <p:nvSpPr>
          <p:cNvPr id="3" name="Content Placeholder 2"/>
          <p:cNvSpPr>
            <a:spLocks noGrp="1"/>
          </p:cNvSpPr>
          <p:nvPr>
            <p:ph idx="1"/>
          </p:nvPr>
        </p:nvSpPr>
        <p:spPr>
          <a:xfrm>
            <a:off x="731520" y="1828801"/>
            <a:ext cx="13163741" cy="5486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11053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
        <p:nvSpPr>
          <p:cNvPr id="9" name="Text Placeholder 7"/>
          <p:cNvSpPr>
            <a:spLocks noGrp="1"/>
          </p:cNvSpPr>
          <p:nvPr>
            <p:ph type="body" sz="quarter" idx="14" hasCustomPrompt="1"/>
          </p:nvPr>
        </p:nvSpPr>
        <p:spPr>
          <a:xfrm>
            <a:off x="731520" y="1828800"/>
            <a:ext cx="13163932" cy="457200"/>
          </a:xfrm>
        </p:spPr>
        <p:txBody>
          <a:bodyPr>
            <a:noAutofit/>
          </a:bodyPr>
          <a:lstStyle>
            <a:lvl1pPr marL="0" indent="0">
              <a:spcBef>
                <a:spcPts val="0"/>
              </a:spcBef>
              <a:buNone/>
              <a:defRPr sz="2880" b="1"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heading</a:t>
            </a:r>
          </a:p>
        </p:txBody>
      </p:sp>
      <p:sp>
        <p:nvSpPr>
          <p:cNvPr id="3" name="Content Placeholder 2"/>
          <p:cNvSpPr>
            <a:spLocks noGrp="1"/>
          </p:cNvSpPr>
          <p:nvPr>
            <p:ph idx="1"/>
          </p:nvPr>
        </p:nvSpPr>
        <p:spPr>
          <a:xfrm>
            <a:off x="731520" y="2373783"/>
            <a:ext cx="13163741" cy="4941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89564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44609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731330" y="625450"/>
            <a:ext cx="13163932" cy="493776"/>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Tree>
    <p:extLst>
      <p:ext uri="{BB962C8B-B14F-4D97-AF65-F5344CB8AC3E}">
        <p14:creationId xmlns:p14="http://schemas.microsoft.com/office/powerpoint/2010/main" val="357563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87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3" name="Content Placeholder 2"/>
          <p:cNvSpPr>
            <a:spLocks noGrp="1"/>
          </p:cNvSpPr>
          <p:nvPr>
            <p:ph sz="half" idx="1"/>
          </p:nvPr>
        </p:nvSpPr>
        <p:spPr>
          <a:xfrm>
            <a:off x="731329"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7531037" y="1828800"/>
            <a:ext cx="6364224"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18085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8457"/>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3" name="Text Placeholder 2"/>
          <p:cNvSpPr>
            <a:spLocks noGrp="1"/>
          </p:cNvSpPr>
          <p:nvPr>
            <p:ph type="body" idx="1" hasCustomPrompt="1"/>
          </p:nvPr>
        </p:nvSpPr>
        <p:spPr>
          <a:xfrm>
            <a:off x="731520" y="1828799"/>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4" name="Content Placeholder 3"/>
          <p:cNvSpPr>
            <a:spLocks noGrp="1"/>
          </p:cNvSpPr>
          <p:nvPr>
            <p:ph sz="half" idx="2"/>
          </p:nvPr>
        </p:nvSpPr>
        <p:spPr>
          <a:xfrm>
            <a:off x="731329" y="2286000"/>
            <a:ext cx="6364224"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7531037" y="1828799"/>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6" name="Content Placeholder 5"/>
          <p:cNvSpPr>
            <a:spLocks noGrp="1"/>
          </p:cNvSpPr>
          <p:nvPr>
            <p:ph sz="quarter" idx="4"/>
          </p:nvPr>
        </p:nvSpPr>
        <p:spPr>
          <a:xfrm>
            <a:off x="7531037" y="2286000"/>
            <a:ext cx="6364224"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0985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
        <p:nvSpPr>
          <p:cNvPr id="3" name="Text Placeholder 2"/>
          <p:cNvSpPr>
            <a:spLocks noGrp="1"/>
          </p:cNvSpPr>
          <p:nvPr>
            <p:ph type="body" idx="1" hasCustomPrompt="1"/>
          </p:nvPr>
        </p:nvSpPr>
        <p:spPr>
          <a:xfrm>
            <a:off x="731520" y="1828800"/>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4" name="Content Placeholder 3"/>
          <p:cNvSpPr>
            <a:spLocks noGrp="1"/>
          </p:cNvSpPr>
          <p:nvPr>
            <p:ph sz="half" idx="2"/>
          </p:nvPr>
        </p:nvSpPr>
        <p:spPr>
          <a:xfrm>
            <a:off x="731329" y="2287862"/>
            <a:ext cx="6364224" cy="5027338"/>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7531037" y="1828800"/>
            <a:ext cx="6364224"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6" name="Content Placeholder 5"/>
          <p:cNvSpPr>
            <a:spLocks noGrp="1"/>
          </p:cNvSpPr>
          <p:nvPr>
            <p:ph sz="quarter" idx="4"/>
          </p:nvPr>
        </p:nvSpPr>
        <p:spPr>
          <a:xfrm>
            <a:off x="7531037" y="2287862"/>
            <a:ext cx="6364224" cy="5027338"/>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18432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10" name="Text Placeholder 9"/>
          <p:cNvSpPr>
            <a:spLocks noGrp="1"/>
          </p:cNvSpPr>
          <p:nvPr>
            <p:ph type="body" sz="quarter" idx="14"/>
          </p:nvPr>
        </p:nvSpPr>
        <p:spPr>
          <a:xfrm>
            <a:off x="731329" y="1828800"/>
            <a:ext cx="4114800"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5257800" y="1828800"/>
            <a:ext cx="4114800"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9780461" y="1828800"/>
            <a:ext cx="4114800"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20108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731330" y="623083"/>
            <a:ext cx="13163932" cy="1022837"/>
          </a:xfrm>
        </p:spPr>
        <p:txBody>
          <a:bodyPr/>
          <a:lstStyle/>
          <a:p>
            <a:r>
              <a:rPr lang="en-US"/>
              <a:t>Click to edit Master title style</a:t>
            </a:r>
            <a:endParaRPr/>
          </a:p>
        </p:txBody>
      </p:sp>
      <p:sp>
        <p:nvSpPr>
          <p:cNvPr id="9" name="Text Placeholder 2"/>
          <p:cNvSpPr>
            <a:spLocks noGrp="1"/>
          </p:cNvSpPr>
          <p:nvPr>
            <p:ph type="body" idx="1" hasCustomPrompt="1"/>
          </p:nvPr>
        </p:nvSpPr>
        <p:spPr>
          <a:xfrm>
            <a:off x="731521"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0" name="Text Placeholder 9"/>
          <p:cNvSpPr>
            <a:spLocks noGrp="1"/>
          </p:cNvSpPr>
          <p:nvPr>
            <p:ph type="body" sz="quarter" idx="14"/>
          </p:nvPr>
        </p:nvSpPr>
        <p:spPr>
          <a:xfrm>
            <a:off x="731329"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525799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1" name="Text Placeholder 9"/>
          <p:cNvSpPr>
            <a:spLocks noGrp="1"/>
          </p:cNvSpPr>
          <p:nvPr>
            <p:ph type="body" sz="quarter" idx="15"/>
          </p:nvPr>
        </p:nvSpPr>
        <p:spPr>
          <a:xfrm>
            <a:off x="5257800"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978427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2" name="Text Placeholder 9"/>
          <p:cNvSpPr>
            <a:spLocks noGrp="1"/>
          </p:cNvSpPr>
          <p:nvPr>
            <p:ph type="body" sz="quarter" idx="16"/>
          </p:nvPr>
        </p:nvSpPr>
        <p:spPr>
          <a:xfrm>
            <a:off x="9780461"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72880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330" y="625450"/>
            <a:ext cx="13163932" cy="493776"/>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731328" y="1121088"/>
            <a:ext cx="13163932" cy="457200"/>
          </a:xfrm>
        </p:spPr>
        <p:txBody>
          <a:bodyPr>
            <a:noAutofit/>
          </a:bodyPr>
          <a:lstStyle>
            <a:lvl1pPr marL="0" indent="0">
              <a:spcBef>
                <a:spcPts val="0"/>
              </a:spcBef>
              <a:buNone/>
              <a:defRPr sz="2880" baseline="0"/>
            </a:lvl1pPr>
            <a:lvl2pPr marL="0" indent="0">
              <a:spcBef>
                <a:spcPts val="0"/>
              </a:spcBef>
              <a:buNone/>
              <a:defRPr sz="2880"/>
            </a:lvl2pPr>
            <a:lvl3pPr marL="0" indent="0">
              <a:spcBef>
                <a:spcPts val="0"/>
              </a:spcBef>
              <a:buNone/>
              <a:defRPr sz="2880"/>
            </a:lvl3pPr>
            <a:lvl4pPr marL="0" indent="0">
              <a:spcBef>
                <a:spcPts val="0"/>
              </a:spcBef>
              <a:buNone/>
              <a:defRPr sz="2880"/>
            </a:lvl4pPr>
            <a:lvl5pPr marL="0" indent="0">
              <a:spcBef>
                <a:spcPts val="0"/>
              </a:spcBef>
              <a:buNone/>
              <a:defRPr sz="2880"/>
            </a:lvl5pPr>
            <a:lvl6pPr marL="0" indent="0">
              <a:spcBef>
                <a:spcPts val="0"/>
              </a:spcBef>
              <a:buNone/>
              <a:defRPr sz="2880"/>
            </a:lvl6pPr>
            <a:lvl7pPr marL="0" indent="0">
              <a:spcBef>
                <a:spcPts val="0"/>
              </a:spcBef>
              <a:buNone/>
              <a:defRPr sz="2880"/>
            </a:lvl7pPr>
            <a:lvl8pPr marL="0" indent="0">
              <a:spcBef>
                <a:spcPts val="0"/>
              </a:spcBef>
              <a:buNone/>
              <a:defRPr sz="2880"/>
            </a:lvl8pPr>
            <a:lvl9pPr marL="0" indent="0">
              <a:spcBef>
                <a:spcPts val="0"/>
              </a:spcBef>
              <a:buNone/>
              <a:defRPr sz="2880"/>
            </a:lvl9pPr>
          </a:lstStyle>
          <a:p>
            <a:pPr lvl="0"/>
            <a:r>
              <a:t>Click to add one-line subtitle</a:t>
            </a:r>
          </a:p>
        </p:txBody>
      </p:sp>
      <p:sp>
        <p:nvSpPr>
          <p:cNvPr id="9" name="Text Placeholder 2"/>
          <p:cNvSpPr>
            <a:spLocks noGrp="1"/>
          </p:cNvSpPr>
          <p:nvPr>
            <p:ph type="body" idx="1" hasCustomPrompt="1"/>
          </p:nvPr>
        </p:nvSpPr>
        <p:spPr>
          <a:xfrm>
            <a:off x="731521"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dirty="0"/>
              <a:t>Click to add heading</a:t>
            </a:r>
          </a:p>
        </p:txBody>
      </p:sp>
      <p:sp>
        <p:nvSpPr>
          <p:cNvPr id="10" name="Text Placeholder 9"/>
          <p:cNvSpPr>
            <a:spLocks noGrp="1"/>
          </p:cNvSpPr>
          <p:nvPr>
            <p:ph type="body" sz="quarter" idx="14"/>
          </p:nvPr>
        </p:nvSpPr>
        <p:spPr>
          <a:xfrm>
            <a:off x="731329"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525799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1" name="Text Placeholder 9"/>
          <p:cNvSpPr>
            <a:spLocks noGrp="1"/>
          </p:cNvSpPr>
          <p:nvPr>
            <p:ph type="body" sz="quarter" idx="15"/>
          </p:nvPr>
        </p:nvSpPr>
        <p:spPr>
          <a:xfrm>
            <a:off x="5257800"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9784272" y="1828799"/>
            <a:ext cx="4114609" cy="384048"/>
          </a:xfrm>
        </p:spPr>
        <p:txBody>
          <a:bodyPr anchor="t">
            <a:noAutofit/>
          </a:bodyPr>
          <a:lstStyle>
            <a:lvl1pPr marL="0" indent="0">
              <a:spcBef>
                <a:spcPts val="0"/>
              </a:spcBef>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t>Click to add heading</a:t>
            </a:r>
          </a:p>
        </p:txBody>
      </p:sp>
      <p:sp>
        <p:nvSpPr>
          <p:cNvPr id="12" name="Text Placeholder 9"/>
          <p:cNvSpPr>
            <a:spLocks noGrp="1"/>
          </p:cNvSpPr>
          <p:nvPr>
            <p:ph type="body" sz="quarter" idx="16"/>
          </p:nvPr>
        </p:nvSpPr>
        <p:spPr>
          <a:xfrm>
            <a:off x="9780461" y="2286000"/>
            <a:ext cx="4114800" cy="50292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05552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731520" y="1828800"/>
            <a:ext cx="9418320" cy="5486400"/>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10332720" y="1828800"/>
            <a:ext cx="3562541" cy="5486400"/>
          </a:xfrm>
          <a:solidFill>
            <a:schemeClr val="accent3"/>
          </a:solidFill>
          <a:ln>
            <a:solidFill>
              <a:schemeClr val="tx2"/>
            </a:solidFill>
          </a:ln>
        </p:spPr>
        <p:txBody>
          <a:bodyPr lIns="91440" tIns="91440" rIns="91440" bIns="91440">
            <a:noAutofit/>
          </a:bodyPr>
          <a:lstStyle>
            <a:lvl1pPr marL="0" indent="0">
              <a:spcBef>
                <a:spcPts val="1080"/>
              </a:spcBef>
              <a:buNone/>
              <a:defRPr sz="216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Tree>
    <p:extLst>
      <p:ext uri="{BB962C8B-B14F-4D97-AF65-F5344CB8AC3E}">
        <p14:creationId xmlns:p14="http://schemas.microsoft.com/office/powerpoint/2010/main" val="4720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731328" y="1828800"/>
            <a:ext cx="8046912" cy="5486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8" name="Text Placeholder 9"/>
          <p:cNvSpPr>
            <a:spLocks noGrp="1"/>
          </p:cNvSpPr>
          <p:nvPr>
            <p:ph type="body" sz="quarter" idx="16"/>
          </p:nvPr>
        </p:nvSpPr>
        <p:spPr>
          <a:xfrm>
            <a:off x="8961120" y="1828800"/>
            <a:ext cx="4934141" cy="5486400"/>
          </a:xfrm>
        </p:spPr>
        <p:txBody>
          <a:bodyPr>
            <a:normAutofit/>
          </a:bodyPr>
          <a:lstStyle>
            <a:lvl1pPr>
              <a:defRPr sz="1920"/>
            </a:lvl1pPr>
            <a:lvl2pPr>
              <a:defRPr sz="1680"/>
            </a:lvl2pPr>
            <a:lvl3pPr>
              <a:defRPr sz="1440"/>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82295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731328" y="1828800"/>
            <a:ext cx="8046912" cy="548640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4" name="Text Placeholder 3"/>
          <p:cNvSpPr>
            <a:spLocks noGrp="1"/>
          </p:cNvSpPr>
          <p:nvPr>
            <p:ph type="body" sz="half" idx="2"/>
          </p:nvPr>
        </p:nvSpPr>
        <p:spPr bwMode="ltGray">
          <a:xfrm>
            <a:off x="8964739" y="1828800"/>
            <a:ext cx="4934141" cy="5486400"/>
          </a:xfrm>
          <a:solidFill>
            <a:schemeClr val="accent6"/>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Tree>
    <p:extLst>
      <p:ext uri="{BB962C8B-B14F-4D97-AF65-F5344CB8AC3E}">
        <p14:creationId xmlns:p14="http://schemas.microsoft.com/office/powerpoint/2010/main" val="56968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329" y="623083"/>
            <a:ext cx="6309360" cy="1022837"/>
          </a:xfrm>
        </p:spPr>
        <p:txBody>
          <a:bodyPr anchor="t"/>
          <a:lstStyle>
            <a:lvl1pPr>
              <a:defRPr sz="3360"/>
            </a:lvl1pPr>
          </a:lstStyle>
          <a:p>
            <a:r>
              <a:rPr lang="en-US"/>
              <a:t>Click to edit Master title style</a:t>
            </a:r>
            <a:endParaRPr/>
          </a:p>
        </p:txBody>
      </p:sp>
      <p:sp>
        <p:nvSpPr>
          <p:cNvPr id="4" name="Text Placeholder 3"/>
          <p:cNvSpPr>
            <a:spLocks noGrp="1"/>
          </p:cNvSpPr>
          <p:nvPr>
            <p:ph type="body" sz="half" idx="2"/>
          </p:nvPr>
        </p:nvSpPr>
        <p:spPr>
          <a:xfrm>
            <a:off x="731329" y="3383280"/>
            <a:ext cx="4389120" cy="2377440"/>
          </a:xfrm>
          <a:noFill/>
        </p:spPr>
        <p:txBody>
          <a:bodyPr lIns="0" tIns="0" rIns="0" bIns="0">
            <a:noAutofit/>
          </a:bodyPr>
          <a:lstStyle>
            <a:lvl1pPr marL="0" indent="0">
              <a:spcBef>
                <a:spcPts val="1080"/>
              </a:spcBef>
              <a:buNone/>
              <a:defRPr sz="2160">
                <a:solidFill>
                  <a:schemeClr val="tx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3" name="Picture Placeholder 2"/>
          <p:cNvSpPr>
            <a:spLocks noGrp="1"/>
          </p:cNvSpPr>
          <p:nvPr>
            <p:ph type="pic" idx="1"/>
          </p:nvPr>
        </p:nvSpPr>
        <p:spPr bwMode="ltGray">
          <a:xfrm>
            <a:off x="7315199" y="623083"/>
            <a:ext cx="6583679" cy="6692117"/>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Tree>
    <p:extLst>
      <p:ext uri="{BB962C8B-B14F-4D97-AF65-F5344CB8AC3E}">
        <p14:creationId xmlns:p14="http://schemas.microsoft.com/office/powerpoint/2010/main" val="4741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731330" y="623083"/>
            <a:ext cx="13163932" cy="1022837"/>
          </a:xfrm>
        </p:spPr>
        <p:txBody>
          <a:bodyPr/>
          <a:lstStyle/>
          <a:p>
            <a:r>
              <a:rPr lang="en-US"/>
              <a:t>Click to edit Master title style</a:t>
            </a:r>
            <a:endParaRPr/>
          </a:p>
        </p:txBody>
      </p:sp>
      <p:sp>
        <p:nvSpPr>
          <p:cNvPr id="3" name="Picture Placeholder 2"/>
          <p:cNvSpPr>
            <a:spLocks noGrp="1"/>
          </p:cNvSpPr>
          <p:nvPr>
            <p:ph type="pic" idx="1"/>
          </p:nvPr>
        </p:nvSpPr>
        <p:spPr bwMode="ltGray">
          <a:xfrm>
            <a:off x="729616" y="1828800"/>
            <a:ext cx="6375197" cy="402336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4" name="Text Placeholder 3"/>
          <p:cNvSpPr>
            <a:spLocks noGrp="1"/>
          </p:cNvSpPr>
          <p:nvPr>
            <p:ph type="body" sz="half" idx="2"/>
          </p:nvPr>
        </p:nvSpPr>
        <p:spPr bwMode="ltGray">
          <a:xfrm>
            <a:off x="731328" y="5943600"/>
            <a:ext cx="6375197" cy="1371600"/>
          </a:xfrm>
          <a:solidFill>
            <a:schemeClr val="accent2"/>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8" name="Picture Placeholder 2"/>
          <p:cNvSpPr>
            <a:spLocks noGrp="1"/>
          </p:cNvSpPr>
          <p:nvPr>
            <p:ph type="pic" idx="13"/>
          </p:nvPr>
        </p:nvSpPr>
        <p:spPr bwMode="ltGray">
          <a:xfrm>
            <a:off x="7520064" y="1828800"/>
            <a:ext cx="6375197" cy="4023360"/>
          </a:xfrm>
        </p:spPr>
        <p:txBody>
          <a:bodyPr lIns="0" tIns="457200">
            <a:normAutofit/>
          </a:bodyPr>
          <a:lstStyle>
            <a:lvl1pPr marL="0" indent="0" algn="ctr">
              <a:buNone/>
              <a:defRPr sz="216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a:p>
        </p:txBody>
      </p:sp>
      <p:sp>
        <p:nvSpPr>
          <p:cNvPr id="9" name="Text Placeholder 3"/>
          <p:cNvSpPr>
            <a:spLocks noGrp="1"/>
          </p:cNvSpPr>
          <p:nvPr>
            <p:ph type="body" sz="half" idx="14"/>
          </p:nvPr>
        </p:nvSpPr>
        <p:spPr bwMode="ltGray">
          <a:xfrm>
            <a:off x="7520064" y="5943600"/>
            <a:ext cx="6375197" cy="1371600"/>
          </a:xfrm>
          <a:solidFill>
            <a:srgbClr val="008375"/>
          </a:solidFill>
        </p:spPr>
        <p:txBody>
          <a:bodyPr lIns="91440" tIns="91440" rIns="91440" bIns="91440">
            <a:noAutofit/>
          </a:bodyPr>
          <a:lstStyle>
            <a:lvl1pPr marL="0" indent="0">
              <a:spcBef>
                <a:spcPts val="1080"/>
              </a:spcBef>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Tree>
    <p:extLst>
      <p:ext uri="{BB962C8B-B14F-4D97-AF65-F5344CB8AC3E}">
        <p14:creationId xmlns:p14="http://schemas.microsoft.com/office/powerpoint/2010/main" val="1176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10.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11.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3.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12.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3.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13.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15.xml"/><Relationship Id="rId1"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19.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2.em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21.jp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17.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2.emf"/><Relationship Id="rId4" Type="http://schemas.openxmlformats.org/officeDocument/2006/relationships/slideLayout" Target="../slideLayouts/slideLayout66.xml"/><Relationship Id="rId9" Type="http://schemas.openxmlformats.org/officeDocument/2006/relationships/image" Target="../media/image1.jp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image" Target="../media/image2.emf"/><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7.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theme" Target="../theme/theme20.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image" Target="../media/image13.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theme" Target="../theme/theme21.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image" Target="../media/image13.pn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4" Type="http://schemas.openxmlformats.org/officeDocument/2006/relationships/image" Target="../media/image8.png"/></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40.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43.xml"/><Relationship Id="rId7" Type="http://schemas.openxmlformats.org/officeDocument/2006/relationships/theme" Target="../theme/theme2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5" Type="http://schemas.openxmlformats.org/officeDocument/2006/relationships/slideLayout" Target="../slideLayouts/slideLayout145.xml"/><Relationship Id="rId4" Type="http://schemas.openxmlformats.org/officeDocument/2006/relationships/slideLayout" Target="../slideLayouts/slideLayout1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34" Type="http://schemas.openxmlformats.org/officeDocument/2006/relationships/slideLayout" Target="../slideLayouts/slideLayout180.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image" Target="../media/image13.png"/><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theme" Target="../theme/theme26.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s>
</file>

<file path=ppt/slideMasters/_rels/slideMaster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85.xml"/><Relationship Id="rId7" Type="http://schemas.openxmlformats.org/officeDocument/2006/relationships/theme" Target="../theme/theme2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5" Type="http://schemas.openxmlformats.org/officeDocument/2006/relationships/slideLayout" Target="../slideLayouts/slideLayout187.xml"/><Relationship Id="rId4" Type="http://schemas.openxmlformats.org/officeDocument/2006/relationships/slideLayout" Target="../slideLayouts/slideLayout186.xml"/><Relationship Id="rId9"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13.xml"/><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14.xml"/><Relationship Id="rId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15.xml"/><Relationship Id="rId4" Type="http://schemas.openxmlformats.org/officeDocument/2006/relationships/image" Target="../media/image2.emf"/></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2" y="5036821"/>
            <a:ext cx="5976619" cy="337186"/>
          </a:xfrm>
          <a:prstGeom prst="rect">
            <a:avLst/>
          </a:prstGeom>
          <a:noFill/>
          <a:ln w="9525">
            <a:noFill/>
            <a:miter lim="800000"/>
            <a:headEnd/>
            <a:tailEnd/>
          </a:ln>
        </p:spPr>
        <p:txBody>
          <a:bodyPr lIns="146218" tIns="73109" rIns="146218" bIns="73109"/>
          <a:lstStyle/>
          <a:p>
            <a:pPr eaLnBrk="0" fontAlgn="base" hangingPunct="0">
              <a:spcBef>
                <a:spcPct val="0"/>
              </a:spcBef>
              <a:spcAft>
                <a:spcPct val="0"/>
              </a:spcAft>
              <a:defRPr/>
            </a:pPr>
            <a:endParaRPr lang="en-US" sz="3800" dirty="0">
              <a:solidFill>
                <a:srgbClr val="000000"/>
              </a:solidFill>
              <a:latin typeface="MetricHPE" pitchFamily="34" charset="0"/>
              <a:ea typeface="ＭＳ Ｐゴシック" charset="-128"/>
            </a:endParaRP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788777" y="7793637"/>
            <a:ext cx="660306" cy="321230"/>
          </a:xfrm>
          <a:prstGeom prst="rect">
            <a:avLst/>
          </a:prstGeom>
        </p:spPr>
      </p:pic>
    </p:spTree>
    <p:extLst>
      <p:ext uri="{BB962C8B-B14F-4D97-AF65-F5344CB8AC3E}">
        <p14:creationId xmlns:p14="http://schemas.microsoft.com/office/powerpoint/2010/main" val="2787607627"/>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transition spd="med">
    <p:fade/>
  </p:transition>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0999"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00"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11"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011"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562" indent="-548562"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811" indent="-363168"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059" indent="-363168"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074" indent="-271741"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703" indent="-177774"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516" indent="-365498" algn="l" rtl="0" eaLnBrk="1" fontAlgn="base" hangingPunct="1">
        <a:spcBef>
          <a:spcPct val="20000"/>
        </a:spcBef>
        <a:spcAft>
          <a:spcPct val="0"/>
        </a:spcAft>
        <a:buChar char="»"/>
        <a:defRPr sz="3500">
          <a:solidFill>
            <a:schemeClr val="tx1"/>
          </a:solidFill>
          <a:latin typeface="+mn-lt"/>
          <a:ea typeface="+mn-ea"/>
        </a:defRPr>
      </a:lvl6pPr>
      <a:lvl7pPr marL="4751516" indent="-365498" algn="l" rtl="0" eaLnBrk="1" fontAlgn="base" hangingPunct="1">
        <a:spcBef>
          <a:spcPct val="20000"/>
        </a:spcBef>
        <a:spcAft>
          <a:spcPct val="0"/>
        </a:spcAft>
        <a:buChar char="»"/>
        <a:defRPr sz="3500">
          <a:solidFill>
            <a:schemeClr val="tx1"/>
          </a:solidFill>
          <a:latin typeface="+mn-lt"/>
          <a:ea typeface="+mn-ea"/>
        </a:defRPr>
      </a:lvl7pPr>
      <a:lvl8pPr marL="5482522" indent="-365498" algn="l" rtl="0" eaLnBrk="1" fontAlgn="base" hangingPunct="1">
        <a:spcBef>
          <a:spcPct val="20000"/>
        </a:spcBef>
        <a:spcAft>
          <a:spcPct val="0"/>
        </a:spcAft>
        <a:buChar char="»"/>
        <a:defRPr sz="3500">
          <a:solidFill>
            <a:schemeClr val="tx1"/>
          </a:solidFill>
          <a:latin typeface="+mn-lt"/>
          <a:ea typeface="+mn-ea"/>
        </a:defRPr>
      </a:lvl8pPr>
      <a:lvl9pPr marL="6213518" indent="-365498"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2000" rtl="0" eaLnBrk="1" latinLnBrk="0" hangingPunct="1">
        <a:defRPr sz="2900" kern="1200">
          <a:solidFill>
            <a:schemeClr val="tx1"/>
          </a:solidFill>
          <a:latin typeface="+mn-lt"/>
          <a:ea typeface="+mn-ea"/>
          <a:cs typeface="+mn-cs"/>
        </a:defRPr>
      </a:lvl1pPr>
      <a:lvl2pPr marL="730999" algn="l" defTabSz="1462000" rtl="0" eaLnBrk="1" latinLnBrk="0" hangingPunct="1">
        <a:defRPr sz="2900" kern="1200">
          <a:solidFill>
            <a:schemeClr val="tx1"/>
          </a:solidFill>
          <a:latin typeface="+mn-lt"/>
          <a:ea typeface="+mn-ea"/>
          <a:cs typeface="+mn-cs"/>
        </a:defRPr>
      </a:lvl2pPr>
      <a:lvl3pPr marL="1462000" algn="l" defTabSz="1462000" rtl="0" eaLnBrk="1" latinLnBrk="0" hangingPunct="1">
        <a:defRPr sz="2900" kern="1200">
          <a:solidFill>
            <a:schemeClr val="tx1"/>
          </a:solidFill>
          <a:latin typeface="+mn-lt"/>
          <a:ea typeface="+mn-ea"/>
          <a:cs typeface="+mn-cs"/>
        </a:defRPr>
      </a:lvl3pPr>
      <a:lvl4pPr marL="2193011" algn="l" defTabSz="1462000" rtl="0" eaLnBrk="1" latinLnBrk="0" hangingPunct="1">
        <a:defRPr sz="2900" kern="1200">
          <a:solidFill>
            <a:schemeClr val="tx1"/>
          </a:solidFill>
          <a:latin typeface="+mn-lt"/>
          <a:ea typeface="+mn-ea"/>
          <a:cs typeface="+mn-cs"/>
        </a:defRPr>
      </a:lvl4pPr>
      <a:lvl5pPr marL="2924011" algn="l" defTabSz="1462000" rtl="0" eaLnBrk="1" latinLnBrk="0" hangingPunct="1">
        <a:defRPr sz="2900" kern="1200">
          <a:solidFill>
            <a:schemeClr val="tx1"/>
          </a:solidFill>
          <a:latin typeface="+mn-lt"/>
          <a:ea typeface="+mn-ea"/>
          <a:cs typeface="+mn-cs"/>
        </a:defRPr>
      </a:lvl5pPr>
      <a:lvl6pPr marL="3655010" algn="l" defTabSz="1462000" rtl="0" eaLnBrk="1" latinLnBrk="0" hangingPunct="1">
        <a:defRPr sz="2900" kern="1200">
          <a:solidFill>
            <a:schemeClr val="tx1"/>
          </a:solidFill>
          <a:latin typeface="+mn-lt"/>
          <a:ea typeface="+mn-ea"/>
          <a:cs typeface="+mn-cs"/>
        </a:defRPr>
      </a:lvl6pPr>
      <a:lvl7pPr marL="4386020" algn="l" defTabSz="1462000" rtl="0" eaLnBrk="1" latinLnBrk="0" hangingPunct="1">
        <a:defRPr sz="2900" kern="1200">
          <a:solidFill>
            <a:schemeClr val="tx1"/>
          </a:solidFill>
          <a:latin typeface="+mn-lt"/>
          <a:ea typeface="+mn-ea"/>
          <a:cs typeface="+mn-cs"/>
        </a:defRPr>
      </a:lvl7pPr>
      <a:lvl8pPr marL="5117014" algn="l" defTabSz="1462000" rtl="0" eaLnBrk="1" latinLnBrk="0" hangingPunct="1">
        <a:defRPr sz="2900" kern="1200">
          <a:solidFill>
            <a:schemeClr val="tx1"/>
          </a:solidFill>
          <a:latin typeface="+mn-lt"/>
          <a:ea typeface="+mn-ea"/>
          <a:cs typeface="+mn-cs"/>
        </a:defRPr>
      </a:lvl8pPr>
      <a:lvl9pPr marL="5848020" algn="l" defTabSz="1462000" rtl="0" eaLnBrk="1" latinLnBrk="0" hangingPunct="1">
        <a:defRPr sz="2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330" y="623083"/>
            <a:ext cx="13163932" cy="1022837"/>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731520" y="1828801"/>
            <a:ext cx="13163741" cy="54863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10" name="TextBox 9"/>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grpSp>
        <p:nvGrpSpPr>
          <p:cNvPr id="6" name="Group 5"/>
          <p:cNvGrpSpPr/>
          <p:nvPr userDrawn="1"/>
        </p:nvGrpSpPr>
        <p:grpSpPr>
          <a:xfrm>
            <a:off x="0" y="-1"/>
            <a:ext cx="14630400" cy="219456"/>
            <a:chOff x="0" y="-1"/>
            <a:chExt cx="12192000" cy="182880"/>
          </a:xfrm>
        </p:grpSpPr>
        <p:sp>
          <p:nvSpPr>
            <p:cNvPr id="7" name="Rectangle 6"/>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sp>
          <p:nvSpPr>
            <p:cNvPr id="8"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grpSp>
    </p:spTree>
    <p:extLst>
      <p:ext uri="{BB962C8B-B14F-4D97-AF65-F5344CB8AC3E}">
        <p14:creationId xmlns:p14="http://schemas.microsoft.com/office/powerpoint/2010/main" val="14180812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3360" b="1" kern="1200">
          <a:solidFill>
            <a:schemeClr val="tx1"/>
          </a:solidFill>
          <a:latin typeface="+mj-lt"/>
          <a:ea typeface="+mj-ea"/>
          <a:cs typeface="+mj-cs"/>
        </a:defRPr>
      </a:lvl1pPr>
    </p:titleStyle>
    <p:bodyStyle>
      <a:lvl1pPr marL="219456" indent="-219456" algn="l" defTabSz="1097280" rtl="0" eaLnBrk="1" latinLnBrk="0" hangingPunct="1">
        <a:lnSpc>
          <a:spcPct val="90000"/>
        </a:lnSpc>
        <a:spcBef>
          <a:spcPts val="1440"/>
        </a:spcBef>
        <a:buFont typeface="Arial" panose="020B0604020202020204" pitchFamily="34" charset="0"/>
        <a:buChar char="–"/>
        <a:defRPr sz="2160" kern="1200">
          <a:solidFill>
            <a:schemeClr val="tx1"/>
          </a:solidFill>
          <a:latin typeface="+mn-lt"/>
          <a:ea typeface="+mn-ea"/>
          <a:cs typeface="+mn-cs"/>
        </a:defRPr>
      </a:lvl1pPr>
      <a:lvl2pPr marL="493776" indent="-219456" algn="l" defTabSz="1097280" rtl="0" eaLnBrk="1" latinLnBrk="0" hangingPunct="1">
        <a:lnSpc>
          <a:spcPct val="90000"/>
        </a:lnSpc>
        <a:spcBef>
          <a:spcPts val="960"/>
        </a:spcBef>
        <a:buFont typeface="Arial" panose="020B0604020202020204" pitchFamily="34" charset="0"/>
        <a:buChar char="–"/>
        <a:defRPr sz="1920" kern="1200">
          <a:solidFill>
            <a:schemeClr val="tx1"/>
          </a:solidFill>
          <a:latin typeface="+mn-lt"/>
          <a:ea typeface="+mn-ea"/>
          <a:cs typeface="+mn-cs"/>
        </a:defRPr>
      </a:lvl2pPr>
      <a:lvl3pPr marL="658368" indent="-164592" algn="l" defTabSz="1097280" rtl="0" eaLnBrk="1" latinLnBrk="0" hangingPunct="1">
        <a:lnSpc>
          <a:spcPct val="90000"/>
        </a:lnSpc>
        <a:spcBef>
          <a:spcPts val="720"/>
        </a:spcBef>
        <a:buFont typeface="Arial" panose="020B0604020202020204" pitchFamily="34" charset="0"/>
        <a:buChar char="–"/>
        <a:defRPr sz="1680" kern="1200">
          <a:solidFill>
            <a:schemeClr val="tx1"/>
          </a:solidFill>
          <a:latin typeface="+mn-lt"/>
          <a:ea typeface="+mn-ea"/>
          <a:cs typeface="+mn-cs"/>
        </a:defRPr>
      </a:lvl3pPr>
      <a:lvl4pPr marL="87782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4pPr>
      <a:lvl5pPr marL="104241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5pPr>
      <a:lvl6pPr marL="1261872"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6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920"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7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p:bodyStyle>
    <p:otherStyle>
      <a:defPPr>
        <a:defRP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330" y="623083"/>
            <a:ext cx="13163932" cy="1022837"/>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731520" y="1828801"/>
            <a:ext cx="13163741" cy="54863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10" name="TextBox 9"/>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grpSp>
        <p:nvGrpSpPr>
          <p:cNvPr id="6" name="Group 5"/>
          <p:cNvGrpSpPr/>
          <p:nvPr userDrawn="1"/>
        </p:nvGrpSpPr>
        <p:grpSpPr>
          <a:xfrm>
            <a:off x="0" y="-1"/>
            <a:ext cx="14630400" cy="219456"/>
            <a:chOff x="0" y="-1"/>
            <a:chExt cx="12192000" cy="182880"/>
          </a:xfrm>
        </p:grpSpPr>
        <p:sp>
          <p:nvSpPr>
            <p:cNvPr id="7" name="Rectangle 6"/>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sp>
          <p:nvSpPr>
            <p:cNvPr id="8"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grpSp>
    </p:spTree>
    <p:extLst>
      <p:ext uri="{BB962C8B-B14F-4D97-AF65-F5344CB8AC3E}">
        <p14:creationId xmlns:p14="http://schemas.microsoft.com/office/powerpoint/2010/main" val="1847011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3360" b="1" kern="1200">
          <a:solidFill>
            <a:schemeClr val="tx1"/>
          </a:solidFill>
          <a:latin typeface="+mj-lt"/>
          <a:ea typeface="+mj-ea"/>
          <a:cs typeface="+mj-cs"/>
        </a:defRPr>
      </a:lvl1pPr>
    </p:titleStyle>
    <p:bodyStyle>
      <a:lvl1pPr marL="219456" indent="-219456" algn="l" defTabSz="1097280" rtl="0" eaLnBrk="1" latinLnBrk="0" hangingPunct="1">
        <a:lnSpc>
          <a:spcPct val="90000"/>
        </a:lnSpc>
        <a:spcBef>
          <a:spcPts val="1440"/>
        </a:spcBef>
        <a:buFont typeface="Arial" panose="020B0604020202020204" pitchFamily="34" charset="0"/>
        <a:buChar char="–"/>
        <a:defRPr sz="2160" kern="1200">
          <a:solidFill>
            <a:schemeClr val="tx1"/>
          </a:solidFill>
          <a:latin typeface="+mn-lt"/>
          <a:ea typeface="+mn-ea"/>
          <a:cs typeface="+mn-cs"/>
        </a:defRPr>
      </a:lvl1pPr>
      <a:lvl2pPr marL="493776" indent="-219456" algn="l" defTabSz="1097280" rtl="0" eaLnBrk="1" latinLnBrk="0" hangingPunct="1">
        <a:lnSpc>
          <a:spcPct val="90000"/>
        </a:lnSpc>
        <a:spcBef>
          <a:spcPts val="960"/>
        </a:spcBef>
        <a:buFont typeface="Arial" panose="020B0604020202020204" pitchFamily="34" charset="0"/>
        <a:buChar char="–"/>
        <a:defRPr sz="1920" kern="1200">
          <a:solidFill>
            <a:schemeClr val="tx1"/>
          </a:solidFill>
          <a:latin typeface="+mn-lt"/>
          <a:ea typeface="+mn-ea"/>
          <a:cs typeface="+mn-cs"/>
        </a:defRPr>
      </a:lvl2pPr>
      <a:lvl3pPr marL="658368" indent="-164592" algn="l" defTabSz="1097280" rtl="0" eaLnBrk="1" latinLnBrk="0" hangingPunct="1">
        <a:lnSpc>
          <a:spcPct val="90000"/>
        </a:lnSpc>
        <a:spcBef>
          <a:spcPts val="720"/>
        </a:spcBef>
        <a:buFont typeface="Arial" panose="020B0604020202020204" pitchFamily="34" charset="0"/>
        <a:buChar char="–"/>
        <a:defRPr sz="1680" kern="1200">
          <a:solidFill>
            <a:schemeClr val="tx1"/>
          </a:solidFill>
          <a:latin typeface="+mn-lt"/>
          <a:ea typeface="+mn-ea"/>
          <a:cs typeface="+mn-cs"/>
        </a:defRPr>
      </a:lvl3pPr>
      <a:lvl4pPr marL="87782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4pPr>
      <a:lvl5pPr marL="104241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5pPr>
      <a:lvl6pPr marL="1261872"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6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920"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7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p:bodyStyle>
    <p:otherStyle>
      <a:defPPr>
        <a:defRP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330" y="623083"/>
            <a:ext cx="13163932" cy="1022837"/>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731520" y="1828801"/>
            <a:ext cx="13163741" cy="54863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10" name="TextBox 9"/>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grpSp>
        <p:nvGrpSpPr>
          <p:cNvPr id="6" name="Group 5"/>
          <p:cNvGrpSpPr/>
          <p:nvPr userDrawn="1"/>
        </p:nvGrpSpPr>
        <p:grpSpPr>
          <a:xfrm>
            <a:off x="0" y="-1"/>
            <a:ext cx="14630400" cy="219456"/>
            <a:chOff x="0" y="-1"/>
            <a:chExt cx="12192000" cy="182880"/>
          </a:xfrm>
        </p:grpSpPr>
        <p:sp>
          <p:nvSpPr>
            <p:cNvPr id="7" name="Rectangle 6"/>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sp>
          <p:nvSpPr>
            <p:cNvPr id="8"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grpSp>
    </p:spTree>
    <p:extLst>
      <p:ext uri="{BB962C8B-B14F-4D97-AF65-F5344CB8AC3E}">
        <p14:creationId xmlns:p14="http://schemas.microsoft.com/office/powerpoint/2010/main" val="75460494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3360" b="1" kern="1200">
          <a:solidFill>
            <a:schemeClr val="tx1"/>
          </a:solidFill>
          <a:latin typeface="+mj-lt"/>
          <a:ea typeface="+mj-ea"/>
          <a:cs typeface="+mj-cs"/>
        </a:defRPr>
      </a:lvl1pPr>
    </p:titleStyle>
    <p:bodyStyle>
      <a:lvl1pPr marL="219456" indent="-219456" algn="l" defTabSz="1097280" rtl="0" eaLnBrk="1" latinLnBrk="0" hangingPunct="1">
        <a:lnSpc>
          <a:spcPct val="90000"/>
        </a:lnSpc>
        <a:spcBef>
          <a:spcPts val="1440"/>
        </a:spcBef>
        <a:buFont typeface="Arial" panose="020B0604020202020204" pitchFamily="34" charset="0"/>
        <a:buChar char="–"/>
        <a:defRPr sz="2160" kern="1200">
          <a:solidFill>
            <a:schemeClr val="tx1"/>
          </a:solidFill>
          <a:latin typeface="+mn-lt"/>
          <a:ea typeface="+mn-ea"/>
          <a:cs typeface="+mn-cs"/>
        </a:defRPr>
      </a:lvl1pPr>
      <a:lvl2pPr marL="493776" indent="-219456" algn="l" defTabSz="1097280" rtl="0" eaLnBrk="1" latinLnBrk="0" hangingPunct="1">
        <a:lnSpc>
          <a:spcPct val="90000"/>
        </a:lnSpc>
        <a:spcBef>
          <a:spcPts val="960"/>
        </a:spcBef>
        <a:buFont typeface="Arial" panose="020B0604020202020204" pitchFamily="34" charset="0"/>
        <a:buChar char="–"/>
        <a:defRPr sz="1920" kern="1200">
          <a:solidFill>
            <a:schemeClr val="tx1"/>
          </a:solidFill>
          <a:latin typeface="+mn-lt"/>
          <a:ea typeface="+mn-ea"/>
          <a:cs typeface="+mn-cs"/>
        </a:defRPr>
      </a:lvl2pPr>
      <a:lvl3pPr marL="658368" indent="-164592" algn="l" defTabSz="1097280" rtl="0" eaLnBrk="1" latinLnBrk="0" hangingPunct="1">
        <a:lnSpc>
          <a:spcPct val="90000"/>
        </a:lnSpc>
        <a:spcBef>
          <a:spcPts val="720"/>
        </a:spcBef>
        <a:buFont typeface="Arial" panose="020B0604020202020204" pitchFamily="34" charset="0"/>
        <a:buChar char="–"/>
        <a:defRPr sz="1680" kern="1200">
          <a:solidFill>
            <a:schemeClr val="tx1"/>
          </a:solidFill>
          <a:latin typeface="+mn-lt"/>
          <a:ea typeface="+mn-ea"/>
          <a:cs typeface="+mn-cs"/>
        </a:defRPr>
      </a:lvl3pPr>
      <a:lvl4pPr marL="87782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4pPr>
      <a:lvl5pPr marL="104241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5pPr>
      <a:lvl6pPr marL="1261872"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6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920"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7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p:bodyStyle>
    <p:otherStyle>
      <a:defPPr>
        <a:defRP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330" y="623083"/>
            <a:ext cx="13163932" cy="1022837"/>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731520" y="1828801"/>
            <a:ext cx="13163741" cy="54863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10" name="TextBox 9"/>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grpSp>
        <p:nvGrpSpPr>
          <p:cNvPr id="6" name="Group 5"/>
          <p:cNvGrpSpPr/>
          <p:nvPr userDrawn="1"/>
        </p:nvGrpSpPr>
        <p:grpSpPr>
          <a:xfrm>
            <a:off x="0" y="-1"/>
            <a:ext cx="14630400" cy="219456"/>
            <a:chOff x="0" y="-1"/>
            <a:chExt cx="12192000" cy="182880"/>
          </a:xfrm>
        </p:grpSpPr>
        <p:sp>
          <p:nvSpPr>
            <p:cNvPr id="7" name="Rectangle 6"/>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sp>
          <p:nvSpPr>
            <p:cNvPr id="8"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grpSp>
    </p:spTree>
    <p:extLst>
      <p:ext uri="{BB962C8B-B14F-4D97-AF65-F5344CB8AC3E}">
        <p14:creationId xmlns:p14="http://schemas.microsoft.com/office/powerpoint/2010/main" val="295593572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3360" b="1" kern="1200">
          <a:solidFill>
            <a:schemeClr val="tx1"/>
          </a:solidFill>
          <a:latin typeface="+mj-lt"/>
          <a:ea typeface="+mj-ea"/>
          <a:cs typeface="+mj-cs"/>
        </a:defRPr>
      </a:lvl1pPr>
    </p:titleStyle>
    <p:bodyStyle>
      <a:lvl1pPr marL="219456" indent="-219456" algn="l" defTabSz="1097280" rtl="0" eaLnBrk="1" latinLnBrk="0" hangingPunct="1">
        <a:lnSpc>
          <a:spcPct val="90000"/>
        </a:lnSpc>
        <a:spcBef>
          <a:spcPts val="1440"/>
        </a:spcBef>
        <a:buFont typeface="Arial" panose="020B0604020202020204" pitchFamily="34" charset="0"/>
        <a:buChar char="–"/>
        <a:defRPr sz="2160" kern="1200">
          <a:solidFill>
            <a:schemeClr val="tx1"/>
          </a:solidFill>
          <a:latin typeface="+mn-lt"/>
          <a:ea typeface="+mn-ea"/>
          <a:cs typeface="+mn-cs"/>
        </a:defRPr>
      </a:lvl1pPr>
      <a:lvl2pPr marL="493776" indent="-219456" algn="l" defTabSz="1097280" rtl="0" eaLnBrk="1" latinLnBrk="0" hangingPunct="1">
        <a:lnSpc>
          <a:spcPct val="90000"/>
        </a:lnSpc>
        <a:spcBef>
          <a:spcPts val="960"/>
        </a:spcBef>
        <a:buFont typeface="Arial" panose="020B0604020202020204" pitchFamily="34" charset="0"/>
        <a:buChar char="–"/>
        <a:defRPr sz="1920" kern="1200">
          <a:solidFill>
            <a:schemeClr val="tx1"/>
          </a:solidFill>
          <a:latin typeface="+mn-lt"/>
          <a:ea typeface="+mn-ea"/>
          <a:cs typeface="+mn-cs"/>
        </a:defRPr>
      </a:lvl2pPr>
      <a:lvl3pPr marL="658368" indent="-164592" algn="l" defTabSz="1097280" rtl="0" eaLnBrk="1" latinLnBrk="0" hangingPunct="1">
        <a:lnSpc>
          <a:spcPct val="90000"/>
        </a:lnSpc>
        <a:spcBef>
          <a:spcPts val="720"/>
        </a:spcBef>
        <a:buFont typeface="Arial" panose="020B0604020202020204" pitchFamily="34" charset="0"/>
        <a:buChar char="–"/>
        <a:defRPr sz="1680" kern="1200">
          <a:solidFill>
            <a:schemeClr val="tx1"/>
          </a:solidFill>
          <a:latin typeface="+mn-lt"/>
          <a:ea typeface="+mn-ea"/>
          <a:cs typeface="+mn-cs"/>
        </a:defRPr>
      </a:lvl3pPr>
      <a:lvl4pPr marL="87782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4pPr>
      <a:lvl5pPr marL="104241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5pPr>
      <a:lvl6pPr marL="1261872"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6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920"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7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p:bodyStyle>
    <p:otherStyle>
      <a:defPPr>
        <a:defRP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2" y="5036821"/>
            <a:ext cx="5976619" cy="337186"/>
          </a:xfrm>
          <a:prstGeom prst="rect">
            <a:avLst/>
          </a:prstGeom>
          <a:noFill/>
          <a:ln w="9525">
            <a:noFill/>
            <a:miter lim="800000"/>
            <a:headEnd/>
            <a:tailEnd/>
          </a:ln>
        </p:spPr>
        <p:txBody>
          <a:bodyPr lIns="146218" tIns="73109" rIns="146218" bIns="73109"/>
          <a:lstStyle/>
          <a:p>
            <a:pPr defTabSz="1097236" eaLnBrk="0" fontAlgn="base" hangingPunct="0">
              <a:spcBef>
                <a:spcPct val="0"/>
              </a:spcBef>
              <a:spcAft>
                <a:spcPct val="0"/>
              </a:spcAft>
              <a:defRPr/>
            </a:pPr>
            <a:endParaRPr lang="en-US" sz="3800" dirty="0">
              <a:solidFill>
                <a:srgbClr val="000000"/>
              </a:solidFill>
              <a:latin typeface="MetricHPE" pitchFamily="34" charset="0"/>
              <a:ea typeface="ＭＳ Ｐゴシック" charset="-128"/>
              <a:sym typeface="Helvetica Neue"/>
            </a:endParaRPr>
          </a:p>
        </p:txBody>
      </p:sp>
      <p:pic>
        <p:nvPicPr>
          <p:cNvPr id="4" name="Picture 11"/>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31522" y="7513321"/>
            <a:ext cx="101727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878380"/>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54" r:id="rId3"/>
  </p:sldLayoutIdLst>
  <p:transition spd="med">
    <p:fade/>
  </p:transition>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0969"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1942"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2923"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389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540" indent="-548540"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781" indent="-363154"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014" indent="-363154"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001" indent="-271730"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615" indent="-177767"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355" indent="-365483" algn="l" rtl="0" eaLnBrk="1" fontAlgn="base" hangingPunct="1">
        <a:spcBef>
          <a:spcPct val="20000"/>
        </a:spcBef>
        <a:spcAft>
          <a:spcPct val="0"/>
        </a:spcAft>
        <a:buChar char="»"/>
        <a:defRPr sz="3500">
          <a:solidFill>
            <a:schemeClr val="tx1"/>
          </a:solidFill>
          <a:latin typeface="+mn-lt"/>
          <a:ea typeface="+mn-ea"/>
        </a:defRPr>
      </a:lvl6pPr>
      <a:lvl7pPr marL="4751326" indent="-365483" algn="l" rtl="0" eaLnBrk="1" fontAlgn="base" hangingPunct="1">
        <a:spcBef>
          <a:spcPct val="20000"/>
        </a:spcBef>
        <a:spcAft>
          <a:spcPct val="0"/>
        </a:spcAft>
        <a:buChar char="»"/>
        <a:defRPr sz="3500">
          <a:solidFill>
            <a:schemeClr val="tx1"/>
          </a:solidFill>
          <a:latin typeface="+mn-lt"/>
          <a:ea typeface="+mn-ea"/>
        </a:defRPr>
      </a:lvl7pPr>
      <a:lvl8pPr marL="5482303" indent="-365483" algn="l" rtl="0" eaLnBrk="1" fontAlgn="base" hangingPunct="1">
        <a:spcBef>
          <a:spcPct val="20000"/>
        </a:spcBef>
        <a:spcAft>
          <a:spcPct val="0"/>
        </a:spcAft>
        <a:buChar char="»"/>
        <a:defRPr sz="3500">
          <a:solidFill>
            <a:schemeClr val="tx1"/>
          </a:solidFill>
          <a:latin typeface="+mn-lt"/>
          <a:ea typeface="+mn-ea"/>
        </a:defRPr>
      </a:lvl8pPr>
      <a:lvl9pPr marL="6213270" indent="-365483"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1942" rtl="0" eaLnBrk="1" latinLnBrk="0" hangingPunct="1">
        <a:defRPr sz="2900" kern="1200">
          <a:solidFill>
            <a:schemeClr val="tx1"/>
          </a:solidFill>
          <a:latin typeface="+mn-lt"/>
          <a:ea typeface="+mn-ea"/>
          <a:cs typeface="+mn-cs"/>
        </a:defRPr>
      </a:lvl1pPr>
      <a:lvl2pPr marL="730969" algn="l" defTabSz="1461942" rtl="0" eaLnBrk="1" latinLnBrk="0" hangingPunct="1">
        <a:defRPr sz="2900" kern="1200">
          <a:solidFill>
            <a:schemeClr val="tx1"/>
          </a:solidFill>
          <a:latin typeface="+mn-lt"/>
          <a:ea typeface="+mn-ea"/>
          <a:cs typeface="+mn-cs"/>
        </a:defRPr>
      </a:lvl2pPr>
      <a:lvl3pPr marL="1461942" algn="l" defTabSz="1461942" rtl="0" eaLnBrk="1" latinLnBrk="0" hangingPunct="1">
        <a:defRPr sz="2900" kern="1200">
          <a:solidFill>
            <a:schemeClr val="tx1"/>
          </a:solidFill>
          <a:latin typeface="+mn-lt"/>
          <a:ea typeface="+mn-ea"/>
          <a:cs typeface="+mn-cs"/>
        </a:defRPr>
      </a:lvl3pPr>
      <a:lvl4pPr marL="2192923" algn="l" defTabSz="1461942" rtl="0" eaLnBrk="1" latinLnBrk="0" hangingPunct="1">
        <a:defRPr sz="2900" kern="1200">
          <a:solidFill>
            <a:schemeClr val="tx1"/>
          </a:solidFill>
          <a:latin typeface="+mn-lt"/>
          <a:ea typeface="+mn-ea"/>
          <a:cs typeface="+mn-cs"/>
        </a:defRPr>
      </a:lvl4pPr>
      <a:lvl5pPr marL="2923894" algn="l" defTabSz="1461942" rtl="0" eaLnBrk="1" latinLnBrk="0" hangingPunct="1">
        <a:defRPr sz="2900" kern="1200">
          <a:solidFill>
            <a:schemeClr val="tx1"/>
          </a:solidFill>
          <a:latin typeface="+mn-lt"/>
          <a:ea typeface="+mn-ea"/>
          <a:cs typeface="+mn-cs"/>
        </a:defRPr>
      </a:lvl5pPr>
      <a:lvl6pPr marL="3654864" algn="l" defTabSz="1461942" rtl="0" eaLnBrk="1" latinLnBrk="0" hangingPunct="1">
        <a:defRPr sz="2900" kern="1200">
          <a:solidFill>
            <a:schemeClr val="tx1"/>
          </a:solidFill>
          <a:latin typeface="+mn-lt"/>
          <a:ea typeface="+mn-ea"/>
          <a:cs typeface="+mn-cs"/>
        </a:defRPr>
      </a:lvl6pPr>
      <a:lvl7pPr marL="4385844" algn="l" defTabSz="1461942" rtl="0" eaLnBrk="1" latinLnBrk="0" hangingPunct="1">
        <a:defRPr sz="2900" kern="1200">
          <a:solidFill>
            <a:schemeClr val="tx1"/>
          </a:solidFill>
          <a:latin typeface="+mn-lt"/>
          <a:ea typeface="+mn-ea"/>
          <a:cs typeface="+mn-cs"/>
        </a:defRPr>
      </a:lvl7pPr>
      <a:lvl8pPr marL="5116810" algn="l" defTabSz="1461942" rtl="0" eaLnBrk="1" latinLnBrk="0" hangingPunct="1">
        <a:defRPr sz="2900" kern="1200">
          <a:solidFill>
            <a:schemeClr val="tx1"/>
          </a:solidFill>
          <a:latin typeface="+mn-lt"/>
          <a:ea typeface="+mn-ea"/>
          <a:cs typeface="+mn-cs"/>
        </a:defRPr>
      </a:lvl8pPr>
      <a:lvl9pPr marL="5847786" algn="l" defTabSz="1461942" rtl="0" eaLnBrk="1" latinLnBrk="0" hangingPunct="1">
        <a:defRPr sz="2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590C60-19DE-A144-B59F-DDEAB6F8AA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26456" y="7455889"/>
            <a:ext cx="977491" cy="475538"/>
          </a:xfrm>
          <a:prstGeom prst="rect">
            <a:avLst/>
          </a:prstGeom>
        </p:spPr>
      </p:pic>
    </p:spTree>
    <p:extLst>
      <p:ext uri="{BB962C8B-B14F-4D97-AF65-F5344CB8AC3E}">
        <p14:creationId xmlns:p14="http://schemas.microsoft.com/office/powerpoint/2010/main" val="1151553973"/>
      </p:ext>
    </p:extLst>
  </p:cSld>
  <p:clrMap bg1="dk1" tx1="lt1" bg2="dk2" tx2="lt2" accent1="accent1" accent2="accent2" accent3="accent3" accent4="accent4" accent5="accent5" accent6="accent6" hlink="hlink" folHlink="folHlink"/>
  <p:sldLayoutIdLst>
    <p:sldLayoutId id="2147483756" r:id="rId1"/>
  </p:sldLayoutIdLst>
  <p:transition spd="med"/>
  <p:txStyles>
    <p:titleStyle>
      <a:lvl1pPr marL="0" marR="0" indent="0" algn="l" defTabSz="325149" latinLnBrk="0">
        <a:lnSpc>
          <a:spcPct val="90000"/>
        </a:lnSpc>
        <a:spcBef>
          <a:spcPts val="285"/>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1pPr>
      <a:lvl2pPr marL="0" marR="0" indent="0" algn="l" defTabSz="325149" latinLnBrk="0">
        <a:lnSpc>
          <a:spcPct val="90000"/>
        </a:lnSpc>
        <a:spcBef>
          <a:spcPts val="285"/>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2pPr>
      <a:lvl3pPr marL="0" marR="0" indent="0" algn="l" defTabSz="325149" latinLnBrk="0">
        <a:lnSpc>
          <a:spcPct val="90000"/>
        </a:lnSpc>
        <a:spcBef>
          <a:spcPts val="285"/>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3pPr>
      <a:lvl4pPr marL="0" marR="0" indent="0" algn="l" defTabSz="325149" latinLnBrk="0">
        <a:lnSpc>
          <a:spcPct val="90000"/>
        </a:lnSpc>
        <a:spcBef>
          <a:spcPts val="285"/>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4pPr>
      <a:lvl5pPr marL="0" marR="0" indent="0" algn="l" defTabSz="325149" latinLnBrk="0">
        <a:lnSpc>
          <a:spcPct val="90000"/>
        </a:lnSpc>
        <a:spcBef>
          <a:spcPts val="285"/>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5pPr>
      <a:lvl6pPr marL="0" marR="0" indent="0" algn="l" defTabSz="325149" latinLnBrk="0">
        <a:lnSpc>
          <a:spcPct val="90000"/>
        </a:lnSpc>
        <a:spcBef>
          <a:spcPts val="285"/>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6pPr>
      <a:lvl7pPr marL="0" marR="0" indent="0" algn="l" defTabSz="325149" latinLnBrk="0">
        <a:lnSpc>
          <a:spcPct val="90000"/>
        </a:lnSpc>
        <a:spcBef>
          <a:spcPts val="285"/>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7pPr>
      <a:lvl8pPr marL="0" marR="0" indent="0" algn="l" defTabSz="325149" latinLnBrk="0">
        <a:lnSpc>
          <a:spcPct val="90000"/>
        </a:lnSpc>
        <a:spcBef>
          <a:spcPts val="285"/>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8pPr>
      <a:lvl9pPr marL="0" marR="0" indent="0" algn="l" defTabSz="325149" latinLnBrk="0">
        <a:lnSpc>
          <a:spcPct val="90000"/>
        </a:lnSpc>
        <a:spcBef>
          <a:spcPts val="285"/>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9pPr>
    </p:titleStyle>
    <p:bodyStyle>
      <a:lvl1pPr marL="325107" marR="0" indent="-325107" algn="l" defTabSz="325149" latinLnBrk="0">
        <a:lnSpc>
          <a:spcPct val="95000"/>
        </a:lnSpc>
        <a:spcBef>
          <a:spcPts val="925"/>
        </a:spcBef>
        <a:spcAft>
          <a:spcPts val="0"/>
        </a:spcAft>
        <a:buClrTx/>
        <a:buSzTx/>
        <a:buFontTx/>
        <a:buNone/>
        <a:tabLst/>
        <a:defRPr sz="2240" b="1" i="0" u="none" strike="noStrike" cap="none" spc="0" baseline="0">
          <a:ln>
            <a:noFill/>
          </a:ln>
          <a:solidFill>
            <a:srgbClr val="1C1C1C"/>
          </a:solidFill>
          <a:uFillTx/>
          <a:latin typeface="Arial"/>
          <a:ea typeface="Arial"/>
          <a:cs typeface="Arial"/>
          <a:sym typeface="Arial"/>
        </a:defRPr>
      </a:lvl1pPr>
      <a:lvl2pPr marL="489138" marR="0" indent="-255843" algn="l" defTabSz="325149"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2pPr>
      <a:lvl3pPr marL="1204854" marR="0" indent="-753315" algn="l" defTabSz="325149"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3pPr>
      <a:lvl4pPr marL="1160101" marR="0" indent="-235955" algn="l" defTabSz="325149"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4pPr>
      <a:lvl5pPr marL="1347928" marR="0" indent="-154362" algn="l" defTabSz="325149"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5pPr>
      <a:lvl6pPr marL="2401451" marR="0" indent="-235288" algn="l" defTabSz="325149"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6pPr>
      <a:lvl7pPr marL="2834683" marR="0" indent="-235288" algn="l" defTabSz="325149"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7pPr>
      <a:lvl8pPr marL="3267917" marR="0" indent="-235288" algn="l" defTabSz="325149"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8pPr>
      <a:lvl9pPr marL="3701144" marR="0" indent="-235288" algn="l" defTabSz="325149"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9pPr>
    </p:bodyStyle>
    <p:otherStyle>
      <a:lvl1pPr marL="0" marR="0" indent="0" algn="r" defTabSz="293538" latinLnBrk="0">
        <a:lnSpc>
          <a:spcPct val="100000"/>
        </a:lnSpc>
        <a:spcBef>
          <a:spcPts val="0"/>
        </a:spcBef>
        <a:spcAft>
          <a:spcPts val="0"/>
        </a:spcAft>
        <a:buClrTx/>
        <a:buSzTx/>
        <a:buFontTx/>
        <a:buNone/>
        <a:tabLst/>
        <a:defRPr sz="427" b="1" i="0" u="none" strike="noStrike" cap="none" spc="0" baseline="0">
          <a:ln>
            <a:noFill/>
          </a:ln>
          <a:solidFill>
            <a:schemeClr val="tx1"/>
          </a:solidFill>
          <a:uFillTx/>
          <a:latin typeface="+mn-lt"/>
          <a:ea typeface="+mn-ea"/>
          <a:cs typeface="+mn-cs"/>
          <a:sym typeface="Helvetica Neue"/>
        </a:defRPr>
      </a:lvl1pPr>
      <a:lvl2pPr marL="0" marR="0" indent="0" algn="r" defTabSz="293538" latinLnBrk="0">
        <a:lnSpc>
          <a:spcPct val="100000"/>
        </a:lnSpc>
        <a:spcBef>
          <a:spcPts val="0"/>
        </a:spcBef>
        <a:spcAft>
          <a:spcPts val="0"/>
        </a:spcAft>
        <a:buClrTx/>
        <a:buSzTx/>
        <a:buFontTx/>
        <a:buNone/>
        <a:tabLst/>
        <a:defRPr sz="427" b="1" i="0" u="none" strike="noStrike" cap="none" spc="0" baseline="0">
          <a:ln>
            <a:noFill/>
          </a:ln>
          <a:solidFill>
            <a:schemeClr val="tx1"/>
          </a:solidFill>
          <a:uFillTx/>
          <a:latin typeface="+mn-lt"/>
          <a:ea typeface="+mn-ea"/>
          <a:cs typeface="+mn-cs"/>
          <a:sym typeface="Helvetica Neue"/>
        </a:defRPr>
      </a:lvl2pPr>
      <a:lvl3pPr marL="0" marR="0" indent="0" algn="r" defTabSz="293538" latinLnBrk="0">
        <a:lnSpc>
          <a:spcPct val="100000"/>
        </a:lnSpc>
        <a:spcBef>
          <a:spcPts val="0"/>
        </a:spcBef>
        <a:spcAft>
          <a:spcPts val="0"/>
        </a:spcAft>
        <a:buClrTx/>
        <a:buSzTx/>
        <a:buFontTx/>
        <a:buNone/>
        <a:tabLst/>
        <a:defRPr sz="427" b="1" i="0" u="none" strike="noStrike" cap="none" spc="0" baseline="0">
          <a:ln>
            <a:noFill/>
          </a:ln>
          <a:solidFill>
            <a:schemeClr val="tx1"/>
          </a:solidFill>
          <a:uFillTx/>
          <a:latin typeface="+mn-lt"/>
          <a:ea typeface="+mn-ea"/>
          <a:cs typeface="+mn-cs"/>
          <a:sym typeface="Helvetica Neue"/>
        </a:defRPr>
      </a:lvl3pPr>
      <a:lvl4pPr marL="0" marR="0" indent="0" algn="r" defTabSz="293538" latinLnBrk="0">
        <a:lnSpc>
          <a:spcPct val="100000"/>
        </a:lnSpc>
        <a:spcBef>
          <a:spcPts val="0"/>
        </a:spcBef>
        <a:spcAft>
          <a:spcPts val="0"/>
        </a:spcAft>
        <a:buClrTx/>
        <a:buSzTx/>
        <a:buFontTx/>
        <a:buNone/>
        <a:tabLst/>
        <a:defRPr sz="427" b="1" i="0" u="none" strike="noStrike" cap="none" spc="0" baseline="0">
          <a:ln>
            <a:noFill/>
          </a:ln>
          <a:solidFill>
            <a:schemeClr val="tx1"/>
          </a:solidFill>
          <a:uFillTx/>
          <a:latin typeface="+mn-lt"/>
          <a:ea typeface="+mn-ea"/>
          <a:cs typeface="+mn-cs"/>
          <a:sym typeface="Helvetica Neue"/>
        </a:defRPr>
      </a:lvl4pPr>
      <a:lvl5pPr marL="0" marR="0" indent="0" algn="r" defTabSz="293538" latinLnBrk="0">
        <a:lnSpc>
          <a:spcPct val="100000"/>
        </a:lnSpc>
        <a:spcBef>
          <a:spcPts val="0"/>
        </a:spcBef>
        <a:spcAft>
          <a:spcPts val="0"/>
        </a:spcAft>
        <a:buClrTx/>
        <a:buSzTx/>
        <a:buFontTx/>
        <a:buNone/>
        <a:tabLst/>
        <a:defRPr sz="427" b="1" i="0" u="none" strike="noStrike" cap="none" spc="0" baseline="0">
          <a:ln>
            <a:noFill/>
          </a:ln>
          <a:solidFill>
            <a:schemeClr val="tx1"/>
          </a:solidFill>
          <a:uFillTx/>
          <a:latin typeface="+mn-lt"/>
          <a:ea typeface="+mn-ea"/>
          <a:cs typeface="+mn-cs"/>
          <a:sym typeface="Helvetica Neue"/>
        </a:defRPr>
      </a:lvl5pPr>
      <a:lvl6pPr marL="0" marR="0" indent="0" algn="r" defTabSz="293538" latinLnBrk="0">
        <a:lnSpc>
          <a:spcPct val="100000"/>
        </a:lnSpc>
        <a:spcBef>
          <a:spcPts val="0"/>
        </a:spcBef>
        <a:spcAft>
          <a:spcPts val="0"/>
        </a:spcAft>
        <a:buClrTx/>
        <a:buSzTx/>
        <a:buFontTx/>
        <a:buNone/>
        <a:tabLst/>
        <a:defRPr sz="427" b="1" i="0" u="none" strike="noStrike" cap="none" spc="0" baseline="0">
          <a:ln>
            <a:noFill/>
          </a:ln>
          <a:solidFill>
            <a:schemeClr val="tx1"/>
          </a:solidFill>
          <a:uFillTx/>
          <a:latin typeface="+mn-lt"/>
          <a:ea typeface="+mn-ea"/>
          <a:cs typeface="+mn-cs"/>
          <a:sym typeface="Helvetica Neue"/>
        </a:defRPr>
      </a:lvl6pPr>
      <a:lvl7pPr marL="0" marR="0" indent="0" algn="r" defTabSz="293538" latinLnBrk="0">
        <a:lnSpc>
          <a:spcPct val="100000"/>
        </a:lnSpc>
        <a:spcBef>
          <a:spcPts val="0"/>
        </a:spcBef>
        <a:spcAft>
          <a:spcPts val="0"/>
        </a:spcAft>
        <a:buClrTx/>
        <a:buSzTx/>
        <a:buFontTx/>
        <a:buNone/>
        <a:tabLst/>
        <a:defRPr sz="427" b="1" i="0" u="none" strike="noStrike" cap="none" spc="0" baseline="0">
          <a:ln>
            <a:noFill/>
          </a:ln>
          <a:solidFill>
            <a:schemeClr val="tx1"/>
          </a:solidFill>
          <a:uFillTx/>
          <a:latin typeface="+mn-lt"/>
          <a:ea typeface="+mn-ea"/>
          <a:cs typeface="+mn-cs"/>
          <a:sym typeface="Helvetica Neue"/>
        </a:defRPr>
      </a:lvl7pPr>
      <a:lvl8pPr marL="0" marR="0" indent="0" algn="r" defTabSz="293538" latinLnBrk="0">
        <a:lnSpc>
          <a:spcPct val="100000"/>
        </a:lnSpc>
        <a:spcBef>
          <a:spcPts val="0"/>
        </a:spcBef>
        <a:spcAft>
          <a:spcPts val="0"/>
        </a:spcAft>
        <a:buClrTx/>
        <a:buSzTx/>
        <a:buFontTx/>
        <a:buNone/>
        <a:tabLst/>
        <a:defRPr sz="427" b="1" i="0" u="none" strike="noStrike" cap="none" spc="0" baseline="0">
          <a:ln>
            <a:noFill/>
          </a:ln>
          <a:solidFill>
            <a:schemeClr val="tx1"/>
          </a:solidFill>
          <a:uFillTx/>
          <a:latin typeface="+mn-lt"/>
          <a:ea typeface="+mn-ea"/>
          <a:cs typeface="+mn-cs"/>
          <a:sym typeface="Helvetica Neue"/>
        </a:defRPr>
      </a:lvl8pPr>
      <a:lvl9pPr marL="0" marR="0" indent="0" algn="r" defTabSz="293538" latinLnBrk="0">
        <a:lnSpc>
          <a:spcPct val="100000"/>
        </a:lnSpc>
        <a:spcBef>
          <a:spcPts val="0"/>
        </a:spcBef>
        <a:spcAft>
          <a:spcPts val="0"/>
        </a:spcAft>
        <a:buClrTx/>
        <a:buSzTx/>
        <a:buFontTx/>
        <a:buNone/>
        <a:tabLst/>
        <a:defRPr sz="427" b="1"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31521" y="622936"/>
            <a:ext cx="13163550" cy="1022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31521" y="1828800"/>
            <a:ext cx="1316355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1521" y="7513320"/>
            <a:ext cx="101727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13599119" y="7729379"/>
            <a:ext cx="299761" cy="265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fontAlgn="base" hangingPunct="1">
              <a:lnSpc>
                <a:spcPct val="90000"/>
              </a:lnSpc>
              <a:spcBef>
                <a:spcPct val="0"/>
              </a:spcBef>
              <a:spcAft>
                <a:spcPct val="0"/>
              </a:spcAft>
            </a:pPr>
            <a:fld id="{31EE605F-7658-4F80-BDA0-17C1C304896A}" type="slidenum">
              <a:rPr lang="en-US" altLang="en-US" sz="1920">
                <a:solidFill>
                  <a:srgbClr val="646569"/>
                </a:solidFill>
              </a:rPr>
              <a:pPr algn="r" eaLnBrk="1" fontAlgn="base" hangingPunct="1">
                <a:lnSpc>
                  <a:spcPct val="90000"/>
                </a:lnSpc>
                <a:spcBef>
                  <a:spcPct val="0"/>
                </a:spcBef>
                <a:spcAft>
                  <a:spcPct val="0"/>
                </a:spcAft>
              </a:pPr>
              <a:t>‹#›</a:t>
            </a:fld>
            <a:endParaRPr lang="en-US" altLang="en-US" sz="1920">
              <a:solidFill>
                <a:srgbClr val="646569"/>
              </a:solidFill>
            </a:endParaRPr>
          </a:p>
        </p:txBody>
      </p:sp>
      <p:grpSp>
        <p:nvGrpSpPr>
          <p:cNvPr id="1030" name="Group 3"/>
          <p:cNvGrpSpPr>
            <a:grpSpLocks/>
          </p:cNvGrpSpPr>
          <p:nvPr/>
        </p:nvGrpSpPr>
        <p:grpSpPr bwMode="auto">
          <a:xfrm>
            <a:off x="0" y="0"/>
            <a:ext cx="14630400" cy="219076"/>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2160" dirty="0" err="1">
                <a:solidFill>
                  <a:prstClr val="white"/>
                </a:solidFill>
              </a:endParaRPr>
            </a:p>
          </p:txBody>
        </p:sp>
        <p:sp>
          <p:nvSpPr>
            <p:cNvPr id="10" name="Rectangle 10"/>
            <p:cNvSpPr/>
            <p:nvPr userDrawn="1"/>
          </p:nvSpPr>
          <p:spPr bwMode="ltGray">
            <a:xfrm>
              <a:off x="1457325" y="-1"/>
              <a:ext cx="10734675"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2160" dirty="0" err="1">
                <a:solidFill>
                  <a:prstClr val="white"/>
                </a:solidFill>
              </a:endParaRPr>
            </a:p>
          </p:txBody>
        </p:sp>
      </p:grpSp>
    </p:spTree>
    <p:extLst>
      <p:ext uri="{BB962C8B-B14F-4D97-AF65-F5344CB8AC3E}">
        <p14:creationId xmlns:p14="http://schemas.microsoft.com/office/powerpoint/2010/main" val="13182248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Lst>
  <p:transition spd="med">
    <p:fade/>
  </p:transition>
  <p:hf sldNum="0" hdr="0" dt="0"/>
  <p:txStyles>
    <p:titleStyle>
      <a:lvl1pPr algn="l" rtl="0" eaLnBrk="0" fontAlgn="base" hangingPunct="0">
        <a:lnSpc>
          <a:spcPct val="90000"/>
        </a:lnSpc>
        <a:spcBef>
          <a:spcPct val="0"/>
        </a:spcBef>
        <a:spcAft>
          <a:spcPct val="0"/>
        </a:spcAft>
        <a:defRPr sz="3360" b="1"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3360" b="1">
          <a:solidFill>
            <a:schemeClr val="tx1"/>
          </a:solidFill>
          <a:latin typeface="Arial"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3360" b="1">
          <a:solidFill>
            <a:schemeClr val="tx1"/>
          </a:solidFill>
          <a:latin typeface="Arial"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3360" b="1">
          <a:solidFill>
            <a:schemeClr val="tx1"/>
          </a:solidFill>
          <a:latin typeface="Arial"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3360" b="1">
          <a:solidFill>
            <a:schemeClr val="tx1"/>
          </a:solidFill>
          <a:latin typeface="Arial" charset="0"/>
          <a:ea typeface="MS PGothic" panose="020B0600070205080204" pitchFamily="34" charset="-128"/>
          <a:cs typeface="ＭＳ Ｐゴシック" charset="0"/>
        </a:defRPr>
      </a:lvl5pPr>
      <a:lvl6pPr marL="548640" algn="l" rtl="0" fontAlgn="base">
        <a:lnSpc>
          <a:spcPct val="90000"/>
        </a:lnSpc>
        <a:spcBef>
          <a:spcPct val="0"/>
        </a:spcBef>
        <a:spcAft>
          <a:spcPct val="0"/>
        </a:spcAft>
        <a:defRPr sz="3360" b="1">
          <a:solidFill>
            <a:schemeClr val="tx1"/>
          </a:solidFill>
          <a:latin typeface="Arial" charset="0"/>
          <a:ea typeface="ＭＳ Ｐゴシック" charset="0"/>
          <a:cs typeface="ＭＳ Ｐゴシック" charset="0"/>
        </a:defRPr>
      </a:lvl6pPr>
      <a:lvl7pPr marL="1097280" algn="l" rtl="0" fontAlgn="base">
        <a:lnSpc>
          <a:spcPct val="90000"/>
        </a:lnSpc>
        <a:spcBef>
          <a:spcPct val="0"/>
        </a:spcBef>
        <a:spcAft>
          <a:spcPct val="0"/>
        </a:spcAft>
        <a:defRPr sz="3360" b="1">
          <a:solidFill>
            <a:schemeClr val="tx1"/>
          </a:solidFill>
          <a:latin typeface="Arial" charset="0"/>
          <a:ea typeface="ＭＳ Ｐゴシック" charset="0"/>
          <a:cs typeface="ＭＳ Ｐゴシック" charset="0"/>
        </a:defRPr>
      </a:lvl7pPr>
      <a:lvl8pPr marL="1645920" algn="l" rtl="0" fontAlgn="base">
        <a:lnSpc>
          <a:spcPct val="90000"/>
        </a:lnSpc>
        <a:spcBef>
          <a:spcPct val="0"/>
        </a:spcBef>
        <a:spcAft>
          <a:spcPct val="0"/>
        </a:spcAft>
        <a:defRPr sz="3360" b="1">
          <a:solidFill>
            <a:schemeClr val="tx1"/>
          </a:solidFill>
          <a:latin typeface="Arial" charset="0"/>
          <a:ea typeface="ＭＳ Ｐゴシック" charset="0"/>
          <a:cs typeface="ＭＳ Ｐゴシック" charset="0"/>
        </a:defRPr>
      </a:lvl8pPr>
      <a:lvl9pPr marL="2194560" algn="l" rtl="0" fontAlgn="base">
        <a:lnSpc>
          <a:spcPct val="90000"/>
        </a:lnSpc>
        <a:spcBef>
          <a:spcPct val="0"/>
        </a:spcBef>
        <a:spcAft>
          <a:spcPct val="0"/>
        </a:spcAft>
        <a:defRPr sz="3360" b="1">
          <a:solidFill>
            <a:schemeClr val="tx1"/>
          </a:solidFill>
          <a:latin typeface="Arial" charset="0"/>
          <a:ea typeface="ＭＳ Ｐゴシック" charset="0"/>
          <a:cs typeface="ＭＳ Ｐゴシック" charset="0"/>
        </a:defRPr>
      </a:lvl9pPr>
    </p:titleStyle>
    <p:bodyStyle>
      <a:lvl1pPr marL="219076" indent="-219076" algn="l" rtl="0" eaLnBrk="0" fontAlgn="base" hangingPunct="0">
        <a:lnSpc>
          <a:spcPct val="90000"/>
        </a:lnSpc>
        <a:spcBef>
          <a:spcPts val="144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ＭＳ Ｐゴシック" charset="0"/>
        </a:defRPr>
      </a:lvl1pPr>
      <a:lvl2pPr marL="493396" indent="-219076" algn="l" rtl="0" eaLnBrk="0" fontAlgn="base" hangingPunct="0">
        <a:lnSpc>
          <a:spcPct val="90000"/>
        </a:lnSpc>
        <a:spcBef>
          <a:spcPts val="960"/>
        </a:spcBef>
        <a:spcAft>
          <a:spcPct val="0"/>
        </a:spcAft>
        <a:buFont typeface="Arial" panose="020B0604020202020204" pitchFamily="34" charset="0"/>
        <a:buChar char="–"/>
        <a:defRPr sz="1920" kern="1200">
          <a:solidFill>
            <a:schemeClr val="tx1"/>
          </a:solidFill>
          <a:latin typeface="+mn-lt"/>
          <a:ea typeface="MS PGothic" panose="020B0600070205080204" pitchFamily="34" charset="-128"/>
          <a:cs typeface="+mn-cs"/>
        </a:defRPr>
      </a:lvl2pPr>
      <a:lvl3pPr marL="657226" indent="-163830" algn="l" rtl="0" eaLnBrk="0" fontAlgn="base" hangingPunct="0">
        <a:lnSpc>
          <a:spcPct val="90000"/>
        </a:lnSpc>
        <a:spcBef>
          <a:spcPts val="720"/>
        </a:spcBef>
        <a:spcAft>
          <a:spcPct val="0"/>
        </a:spcAft>
        <a:buFont typeface="Arial" panose="020B0604020202020204" pitchFamily="34" charset="0"/>
        <a:buChar char="–"/>
        <a:defRPr sz="1680" kern="1200">
          <a:solidFill>
            <a:schemeClr val="tx1"/>
          </a:solidFill>
          <a:latin typeface="+mn-lt"/>
          <a:ea typeface="MS PGothic" panose="020B0600070205080204" pitchFamily="34" charset="-128"/>
          <a:cs typeface="+mn-cs"/>
        </a:defRPr>
      </a:lvl3pPr>
      <a:lvl4pPr marL="876300" indent="-163830" algn="l" rtl="0" eaLnBrk="0" fontAlgn="base" hangingPunct="0">
        <a:lnSpc>
          <a:spcPct val="90000"/>
        </a:lnSpc>
        <a:spcBef>
          <a:spcPts val="720"/>
        </a:spcBef>
        <a:spcAft>
          <a:spcPct val="0"/>
        </a:spcAft>
        <a:buFont typeface="Arial" panose="020B0604020202020204" pitchFamily="34" charset="0"/>
        <a:buChar char="–"/>
        <a:defRPr sz="1440" kern="1200">
          <a:solidFill>
            <a:schemeClr val="tx1"/>
          </a:solidFill>
          <a:latin typeface="+mn-lt"/>
          <a:ea typeface="MS PGothic" panose="020B0600070205080204" pitchFamily="34" charset="-128"/>
          <a:cs typeface="+mn-cs"/>
        </a:defRPr>
      </a:lvl4pPr>
      <a:lvl5pPr marL="1042036" indent="-163830" algn="l" rtl="0" eaLnBrk="0" fontAlgn="base" hangingPunct="0">
        <a:lnSpc>
          <a:spcPct val="90000"/>
        </a:lnSpc>
        <a:spcBef>
          <a:spcPts val="720"/>
        </a:spcBef>
        <a:spcAft>
          <a:spcPct val="0"/>
        </a:spcAft>
        <a:buFont typeface="Arial" panose="020B0604020202020204" pitchFamily="34" charset="0"/>
        <a:buChar char="–"/>
        <a:defRPr sz="1440" kern="1200">
          <a:solidFill>
            <a:schemeClr val="tx1"/>
          </a:solidFill>
          <a:latin typeface="+mn-lt"/>
          <a:ea typeface="MS PGothic" panose="020B0600070205080204" pitchFamily="34" charset="-128"/>
          <a:cs typeface="+mn-cs"/>
        </a:defRPr>
      </a:lvl5pPr>
      <a:lvl6pPr marL="1261872"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6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920"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7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p:bodyStyle>
    <p:otherStyle>
      <a:defPPr>
        <a:defRP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3788776" y="7793637"/>
            <a:ext cx="660306" cy="321230"/>
          </a:xfrm>
          <a:prstGeom prst="rect">
            <a:avLst/>
          </a:prstGeom>
        </p:spPr>
      </p:pic>
    </p:spTree>
    <p:extLst>
      <p:ext uri="{BB962C8B-B14F-4D97-AF65-F5344CB8AC3E}">
        <p14:creationId xmlns:p14="http://schemas.microsoft.com/office/powerpoint/2010/main" val="416425675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transition spd="med">
    <p:fade/>
  </p:transition>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584" indent="-548584"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841" indent="-363182"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104" indent="-363182"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147" indent="-271752"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790" indent="-177781"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677" indent="-365513" algn="l" rtl="0" eaLnBrk="1" fontAlgn="base" hangingPunct="1">
        <a:spcBef>
          <a:spcPct val="20000"/>
        </a:spcBef>
        <a:spcAft>
          <a:spcPct val="0"/>
        </a:spcAft>
        <a:buChar char="»"/>
        <a:defRPr sz="3500">
          <a:solidFill>
            <a:schemeClr val="tx1"/>
          </a:solidFill>
          <a:latin typeface="+mn-lt"/>
          <a:ea typeface="+mn-ea"/>
        </a:defRPr>
      </a:lvl6pPr>
      <a:lvl7pPr marL="4751706" indent="-365513" algn="l" rtl="0" eaLnBrk="1" fontAlgn="base" hangingPunct="1">
        <a:spcBef>
          <a:spcPct val="20000"/>
        </a:spcBef>
        <a:spcAft>
          <a:spcPct val="0"/>
        </a:spcAft>
        <a:buChar char="»"/>
        <a:defRPr sz="3500">
          <a:solidFill>
            <a:schemeClr val="tx1"/>
          </a:solidFill>
          <a:latin typeface="+mn-lt"/>
          <a:ea typeface="+mn-ea"/>
        </a:defRPr>
      </a:lvl7pPr>
      <a:lvl8pPr marL="5482741" indent="-365513" algn="l" rtl="0" eaLnBrk="1" fontAlgn="base" hangingPunct="1">
        <a:spcBef>
          <a:spcPct val="20000"/>
        </a:spcBef>
        <a:spcAft>
          <a:spcPct val="0"/>
        </a:spcAft>
        <a:buChar char="»"/>
        <a:defRPr sz="3500">
          <a:solidFill>
            <a:schemeClr val="tx1"/>
          </a:solidFill>
          <a:latin typeface="+mn-lt"/>
          <a:ea typeface="+mn-ea"/>
        </a:defRPr>
      </a:lvl8pPr>
      <a:lvl9pPr marL="6213767" indent="-365513"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2058" rtl="0" eaLnBrk="1" latinLnBrk="0" hangingPunct="1">
        <a:defRPr sz="2900" kern="1200">
          <a:solidFill>
            <a:schemeClr val="tx1"/>
          </a:solidFill>
          <a:latin typeface="+mn-lt"/>
          <a:ea typeface="+mn-ea"/>
          <a:cs typeface="+mn-cs"/>
        </a:defRPr>
      </a:lvl1pPr>
      <a:lvl2pPr marL="731028" algn="l" defTabSz="1462058" rtl="0" eaLnBrk="1" latinLnBrk="0" hangingPunct="1">
        <a:defRPr sz="2900" kern="1200">
          <a:solidFill>
            <a:schemeClr val="tx1"/>
          </a:solidFill>
          <a:latin typeface="+mn-lt"/>
          <a:ea typeface="+mn-ea"/>
          <a:cs typeface="+mn-cs"/>
        </a:defRPr>
      </a:lvl2pPr>
      <a:lvl3pPr marL="1462058" algn="l" defTabSz="1462058" rtl="0" eaLnBrk="1" latinLnBrk="0" hangingPunct="1">
        <a:defRPr sz="2900" kern="1200">
          <a:solidFill>
            <a:schemeClr val="tx1"/>
          </a:solidFill>
          <a:latin typeface="+mn-lt"/>
          <a:ea typeface="+mn-ea"/>
          <a:cs typeface="+mn-cs"/>
        </a:defRPr>
      </a:lvl3pPr>
      <a:lvl4pPr marL="2193098" algn="l" defTabSz="1462058" rtl="0" eaLnBrk="1" latinLnBrk="0" hangingPunct="1">
        <a:defRPr sz="2900" kern="1200">
          <a:solidFill>
            <a:schemeClr val="tx1"/>
          </a:solidFill>
          <a:latin typeface="+mn-lt"/>
          <a:ea typeface="+mn-ea"/>
          <a:cs typeface="+mn-cs"/>
        </a:defRPr>
      </a:lvl4pPr>
      <a:lvl5pPr marL="2924128" algn="l" defTabSz="1462058" rtl="0" eaLnBrk="1" latinLnBrk="0" hangingPunct="1">
        <a:defRPr sz="2900" kern="1200">
          <a:solidFill>
            <a:schemeClr val="tx1"/>
          </a:solidFill>
          <a:latin typeface="+mn-lt"/>
          <a:ea typeface="+mn-ea"/>
          <a:cs typeface="+mn-cs"/>
        </a:defRPr>
      </a:lvl5pPr>
      <a:lvl6pPr marL="3655157" algn="l" defTabSz="1462058" rtl="0" eaLnBrk="1" latinLnBrk="0" hangingPunct="1">
        <a:defRPr sz="2900" kern="1200">
          <a:solidFill>
            <a:schemeClr val="tx1"/>
          </a:solidFill>
          <a:latin typeface="+mn-lt"/>
          <a:ea typeface="+mn-ea"/>
          <a:cs typeface="+mn-cs"/>
        </a:defRPr>
      </a:lvl6pPr>
      <a:lvl7pPr marL="4386196" algn="l" defTabSz="1462058" rtl="0" eaLnBrk="1" latinLnBrk="0" hangingPunct="1">
        <a:defRPr sz="2900" kern="1200">
          <a:solidFill>
            <a:schemeClr val="tx1"/>
          </a:solidFill>
          <a:latin typeface="+mn-lt"/>
          <a:ea typeface="+mn-ea"/>
          <a:cs typeface="+mn-cs"/>
        </a:defRPr>
      </a:lvl7pPr>
      <a:lvl8pPr marL="5117218" algn="l" defTabSz="1462058" rtl="0" eaLnBrk="1" latinLnBrk="0" hangingPunct="1">
        <a:defRPr sz="2900" kern="1200">
          <a:solidFill>
            <a:schemeClr val="tx1"/>
          </a:solidFill>
          <a:latin typeface="+mn-lt"/>
          <a:ea typeface="+mn-ea"/>
          <a:cs typeface="+mn-cs"/>
        </a:defRPr>
      </a:lvl8pPr>
      <a:lvl9pPr marL="5848254" algn="l" defTabSz="1462058" rtl="0" eaLnBrk="1" latinLnBrk="0" hangingPunct="1">
        <a:defRPr sz="2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2" y="5036821"/>
            <a:ext cx="5976619" cy="337186"/>
          </a:xfrm>
          <a:prstGeom prst="rect">
            <a:avLst/>
          </a:prstGeom>
          <a:noFill/>
          <a:ln w="9525">
            <a:noFill/>
            <a:miter lim="800000"/>
            <a:headEnd/>
            <a:tailEnd/>
          </a:ln>
        </p:spPr>
        <p:txBody>
          <a:bodyPr lIns="146218" tIns="73109" rIns="146218" bIns="73109"/>
          <a:lstStyle/>
          <a:p>
            <a:pPr algn="ctr" defTabSz="495240" eaLnBrk="0" fontAlgn="base" hangingPunct="0">
              <a:spcBef>
                <a:spcPct val="0"/>
              </a:spcBef>
              <a:spcAft>
                <a:spcPct val="0"/>
              </a:spcAft>
              <a:defRPr/>
            </a:pPr>
            <a:endParaRPr lang="en-US" sz="3800" b="1" kern="0" dirty="0">
              <a:solidFill>
                <a:srgbClr val="000000"/>
              </a:solidFill>
              <a:latin typeface="MetricHPE" pitchFamily="34" charset="0"/>
              <a:ea typeface="ＭＳ Ｐゴシック" charset="-128"/>
              <a:sym typeface="Helvetica Neue"/>
            </a:endParaRPr>
          </a:p>
        </p:txBody>
      </p:sp>
      <p:pic>
        <p:nvPicPr>
          <p:cNvPr id="5" name="Picture 4">
            <a:extLst>
              <a:ext uri="{FF2B5EF4-FFF2-40B4-BE49-F238E27FC236}">
                <a16:creationId xmlns:a16="http://schemas.microsoft.com/office/drawing/2014/main" xmlns="" id="{EE206E26-EB65-3C4D-949C-46BE651B7E6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985048" y="7687313"/>
            <a:ext cx="660306" cy="321230"/>
          </a:xfrm>
          <a:prstGeom prst="rect">
            <a:avLst/>
          </a:prstGeom>
        </p:spPr>
      </p:pic>
    </p:spTree>
    <p:extLst>
      <p:ext uri="{BB962C8B-B14F-4D97-AF65-F5344CB8AC3E}">
        <p14:creationId xmlns:p14="http://schemas.microsoft.com/office/powerpoint/2010/main" val="291824954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Lst>
  <p:transition spd="med">
    <p:fade/>
  </p:transition>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0909"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182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274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3660"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496" indent="-548496"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721" indent="-363125"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4924" indent="-363125"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0854" indent="-271709"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440" indent="-177752"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034" indent="-365453" algn="l" rtl="0" eaLnBrk="1" fontAlgn="base" hangingPunct="1">
        <a:spcBef>
          <a:spcPct val="20000"/>
        </a:spcBef>
        <a:spcAft>
          <a:spcPct val="0"/>
        </a:spcAft>
        <a:buChar char="»"/>
        <a:defRPr sz="3500">
          <a:solidFill>
            <a:schemeClr val="tx1"/>
          </a:solidFill>
          <a:latin typeface="+mn-lt"/>
          <a:ea typeface="+mn-ea"/>
        </a:defRPr>
      </a:lvl6pPr>
      <a:lvl7pPr marL="4750946" indent="-365453" algn="l" rtl="0" eaLnBrk="1" fontAlgn="base" hangingPunct="1">
        <a:spcBef>
          <a:spcPct val="20000"/>
        </a:spcBef>
        <a:spcAft>
          <a:spcPct val="0"/>
        </a:spcAft>
        <a:buChar char="»"/>
        <a:defRPr sz="3500">
          <a:solidFill>
            <a:schemeClr val="tx1"/>
          </a:solidFill>
          <a:latin typeface="+mn-lt"/>
          <a:ea typeface="+mn-ea"/>
        </a:defRPr>
      </a:lvl7pPr>
      <a:lvl8pPr marL="5481865" indent="-365453" algn="l" rtl="0" eaLnBrk="1" fontAlgn="base" hangingPunct="1">
        <a:spcBef>
          <a:spcPct val="20000"/>
        </a:spcBef>
        <a:spcAft>
          <a:spcPct val="0"/>
        </a:spcAft>
        <a:buChar char="»"/>
        <a:defRPr sz="3500">
          <a:solidFill>
            <a:schemeClr val="tx1"/>
          </a:solidFill>
          <a:latin typeface="+mn-lt"/>
          <a:ea typeface="+mn-ea"/>
        </a:defRPr>
      </a:lvl8pPr>
      <a:lvl9pPr marL="6212773" indent="-365453"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1824" rtl="0" eaLnBrk="1" latinLnBrk="0" hangingPunct="1">
        <a:defRPr sz="2900" kern="1200">
          <a:solidFill>
            <a:schemeClr val="tx1"/>
          </a:solidFill>
          <a:latin typeface="+mn-lt"/>
          <a:ea typeface="+mn-ea"/>
          <a:cs typeface="+mn-cs"/>
        </a:defRPr>
      </a:lvl1pPr>
      <a:lvl2pPr marL="730909" algn="l" defTabSz="1461824" rtl="0" eaLnBrk="1" latinLnBrk="0" hangingPunct="1">
        <a:defRPr sz="2900" kern="1200">
          <a:solidFill>
            <a:schemeClr val="tx1"/>
          </a:solidFill>
          <a:latin typeface="+mn-lt"/>
          <a:ea typeface="+mn-ea"/>
          <a:cs typeface="+mn-cs"/>
        </a:defRPr>
      </a:lvl2pPr>
      <a:lvl3pPr marL="1461824" algn="l" defTabSz="1461824" rtl="0" eaLnBrk="1" latinLnBrk="0" hangingPunct="1">
        <a:defRPr sz="2900" kern="1200">
          <a:solidFill>
            <a:schemeClr val="tx1"/>
          </a:solidFill>
          <a:latin typeface="+mn-lt"/>
          <a:ea typeface="+mn-ea"/>
          <a:cs typeface="+mn-cs"/>
        </a:defRPr>
      </a:lvl3pPr>
      <a:lvl4pPr marL="2192748" algn="l" defTabSz="1461824" rtl="0" eaLnBrk="1" latinLnBrk="0" hangingPunct="1">
        <a:defRPr sz="2900" kern="1200">
          <a:solidFill>
            <a:schemeClr val="tx1"/>
          </a:solidFill>
          <a:latin typeface="+mn-lt"/>
          <a:ea typeface="+mn-ea"/>
          <a:cs typeface="+mn-cs"/>
        </a:defRPr>
      </a:lvl4pPr>
      <a:lvl5pPr marL="2923660" algn="l" defTabSz="1461824" rtl="0" eaLnBrk="1" latinLnBrk="0" hangingPunct="1">
        <a:defRPr sz="2900" kern="1200">
          <a:solidFill>
            <a:schemeClr val="tx1"/>
          </a:solidFill>
          <a:latin typeface="+mn-lt"/>
          <a:ea typeface="+mn-ea"/>
          <a:cs typeface="+mn-cs"/>
        </a:defRPr>
      </a:lvl5pPr>
      <a:lvl6pPr marL="3654572" algn="l" defTabSz="1461824" rtl="0" eaLnBrk="1" latinLnBrk="0" hangingPunct="1">
        <a:defRPr sz="2900" kern="1200">
          <a:solidFill>
            <a:schemeClr val="tx1"/>
          </a:solidFill>
          <a:latin typeface="+mn-lt"/>
          <a:ea typeface="+mn-ea"/>
          <a:cs typeface="+mn-cs"/>
        </a:defRPr>
      </a:lvl6pPr>
      <a:lvl7pPr marL="4385494" algn="l" defTabSz="1461824" rtl="0" eaLnBrk="1" latinLnBrk="0" hangingPunct="1">
        <a:defRPr sz="2900" kern="1200">
          <a:solidFill>
            <a:schemeClr val="tx1"/>
          </a:solidFill>
          <a:latin typeface="+mn-lt"/>
          <a:ea typeface="+mn-ea"/>
          <a:cs typeface="+mn-cs"/>
        </a:defRPr>
      </a:lvl7pPr>
      <a:lvl8pPr marL="5116402" algn="l" defTabSz="1461824" rtl="0" eaLnBrk="1" latinLnBrk="0" hangingPunct="1">
        <a:defRPr sz="2900" kern="1200">
          <a:solidFill>
            <a:schemeClr val="tx1"/>
          </a:solidFill>
          <a:latin typeface="+mn-lt"/>
          <a:ea typeface="+mn-ea"/>
          <a:cs typeface="+mn-cs"/>
        </a:defRPr>
      </a:lvl8pPr>
      <a:lvl9pPr marL="5847318" algn="l" defTabSz="1461824" rtl="0" eaLnBrk="1" latinLnBrk="0" hangingPunct="1">
        <a:defRPr sz="2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29B6B57-12EC-0A46-9E2E-F871A48AA50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26455" y="7455888"/>
            <a:ext cx="977491" cy="475537"/>
          </a:xfrm>
          <a:prstGeom prst="rect">
            <a:avLst/>
          </a:prstGeom>
        </p:spPr>
      </p:pic>
    </p:spTree>
    <p:extLst>
      <p:ext uri="{BB962C8B-B14F-4D97-AF65-F5344CB8AC3E}">
        <p14:creationId xmlns:p14="http://schemas.microsoft.com/office/powerpoint/2010/main" val="3094882604"/>
      </p:ext>
    </p:extLst>
  </p:cSld>
  <p:clrMap bg1="dk1" tx1="lt1" bg2="dk2" tx2="lt2" accent1="accent1" accent2="accent2" accent3="accent3" accent4="accent4" accent5="accent5" accent6="accent6" hlink="hlink" folHlink="folHlink"/>
  <p:sldLayoutIdLst>
    <p:sldLayoutId id="2147483792" r:id="rId1"/>
    <p:sldLayoutId id="2147483793" r:id="rId2"/>
  </p:sldLayoutIdLst>
  <p:transition spd="med"/>
  <p:txStyles>
    <p:titleStyle>
      <a:lvl1pPr marL="0" marR="0" indent="0" algn="l" defTabSz="325161" latinLnBrk="0">
        <a:lnSpc>
          <a:spcPct val="90000"/>
        </a:lnSpc>
        <a:spcBef>
          <a:spcPts val="284"/>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1pPr>
      <a:lvl2pPr marL="0" marR="0" indent="0" algn="l" defTabSz="325161" latinLnBrk="0">
        <a:lnSpc>
          <a:spcPct val="90000"/>
        </a:lnSpc>
        <a:spcBef>
          <a:spcPts val="284"/>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2pPr>
      <a:lvl3pPr marL="0" marR="0" indent="0" algn="l" defTabSz="325161" latinLnBrk="0">
        <a:lnSpc>
          <a:spcPct val="90000"/>
        </a:lnSpc>
        <a:spcBef>
          <a:spcPts val="284"/>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3pPr>
      <a:lvl4pPr marL="0" marR="0" indent="0" algn="l" defTabSz="325161" latinLnBrk="0">
        <a:lnSpc>
          <a:spcPct val="90000"/>
        </a:lnSpc>
        <a:spcBef>
          <a:spcPts val="284"/>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4pPr>
      <a:lvl5pPr marL="0" marR="0" indent="0" algn="l" defTabSz="325161" latinLnBrk="0">
        <a:lnSpc>
          <a:spcPct val="90000"/>
        </a:lnSpc>
        <a:spcBef>
          <a:spcPts val="284"/>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5pPr>
      <a:lvl6pPr marL="0" marR="0" indent="433247" algn="l" defTabSz="325161" latinLnBrk="0">
        <a:lnSpc>
          <a:spcPct val="90000"/>
        </a:lnSpc>
        <a:spcBef>
          <a:spcPts val="284"/>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6pPr>
      <a:lvl7pPr marL="0" marR="0" indent="866496" algn="l" defTabSz="325161" latinLnBrk="0">
        <a:lnSpc>
          <a:spcPct val="90000"/>
        </a:lnSpc>
        <a:spcBef>
          <a:spcPts val="284"/>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7pPr>
      <a:lvl8pPr marL="0" marR="0" indent="1299750" algn="l" defTabSz="325161" latinLnBrk="0">
        <a:lnSpc>
          <a:spcPct val="90000"/>
        </a:lnSpc>
        <a:spcBef>
          <a:spcPts val="284"/>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8pPr>
      <a:lvl9pPr marL="0" marR="0" indent="1732998" algn="l" defTabSz="325161" latinLnBrk="0">
        <a:lnSpc>
          <a:spcPct val="90000"/>
        </a:lnSpc>
        <a:spcBef>
          <a:spcPts val="284"/>
        </a:spcBef>
        <a:spcAft>
          <a:spcPts val="0"/>
        </a:spcAft>
        <a:buClrTx/>
        <a:buSzTx/>
        <a:buFontTx/>
        <a:buNone/>
        <a:tabLst/>
        <a:defRPr sz="2667" b="1" i="0" u="none" strike="noStrike" cap="none" spc="0" baseline="0">
          <a:ln>
            <a:noFill/>
          </a:ln>
          <a:solidFill>
            <a:srgbClr val="FFFFFF"/>
          </a:solidFill>
          <a:uFillTx/>
          <a:latin typeface="Arial"/>
          <a:ea typeface="Arial"/>
          <a:cs typeface="Arial"/>
          <a:sym typeface="Arial"/>
        </a:defRPr>
      </a:lvl9pPr>
    </p:titleStyle>
    <p:bodyStyle>
      <a:lvl1pPr marL="325120" marR="0" indent="-325120" algn="l" defTabSz="325161" latinLnBrk="0">
        <a:lnSpc>
          <a:spcPct val="95000"/>
        </a:lnSpc>
        <a:spcBef>
          <a:spcPts val="925"/>
        </a:spcBef>
        <a:spcAft>
          <a:spcPts val="0"/>
        </a:spcAft>
        <a:buClrTx/>
        <a:buSzTx/>
        <a:buFontTx/>
        <a:buNone/>
        <a:tabLst/>
        <a:defRPr sz="2240" b="1" i="0" u="none" strike="noStrike" cap="none" spc="0" baseline="0">
          <a:ln>
            <a:noFill/>
          </a:ln>
          <a:solidFill>
            <a:srgbClr val="1C1C1C"/>
          </a:solidFill>
          <a:uFillTx/>
          <a:latin typeface="Arial"/>
          <a:ea typeface="Arial"/>
          <a:cs typeface="Arial"/>
          <a:sym typeface="Arial"/>
        </a:defRPr>
      </a:lvl1pPr>
      <a:lvl2pPr marL="489157" marR="0" indent="-255853" algn="l" defTabSz="325161"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2pPr>
      <a:lvl3pPr marL="1204903" marR="0" indent="-753346" algn="l" defTabSz="325161"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3pPr>
      <a:lvl4pPr marL="1160147" marR="0" indent="-235964" algn="l" defTabSz="325161"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4pPr>
      <a:lvl5pPr marL="1347981" marR="0" indent="-154368" algn="l" defTabSz="325161"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5pPr>
      <a:lvl6pPr marL="2401548" marR="0" indent="-235297" algn="l" defTabSz="325161"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6pPr>
      <a:lvl7pPr marL="2834796" marR="0" indent="-235297" algn="l" defTabSz="325161"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7pPr>
      <a:lvl8pPr marL="3268047" marR="0" indent="-235297" algn="l" defTabSz="325161"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8pPr>
      <a:lvl9pPr marL="3701293" marR="0" indent="-235297" algn="l" defTabSz="325161"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9pPr>
    </p:bodyStyle>
    <p:otherStyle>
      <a:lvl1pPr marL="0" marR="0" indent="0" algn="r" defTabSz="936463"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1pPr>
      <a:lvl2pPr marL="0" marR="0" indent="468231" algn="r" defTabSz="936463"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2pPr>
      <a:lvl3pPr marL="0" marR="0" indent="936463" algn="r" defTabSz="936463"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3pPr>
      <a:lvl4pPr marL="0" marR="0" indent="1404694" algn="r" defTabSz="936463"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4pPr>
      <a:lvl5pPr marL="0" marR="0" indent="1872925" algn="r" defTabSz="936463"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5pPr>
      <a:lvl6pPr marL="0" marR="0" indent="2341157" algn="r" defTabSz="936463"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6pPr>
      <a:lvl7pPr marL="0" marR="0" indent="2809388" algn="r" defTabSz="936463"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7pPr>
      <a:lvl8pPr marL="0" marR="0" indent="3277619" algn="r" defTabSz="936463"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8pPr>
      <a:lvl9pPr marL="0" marR="0" indent="3745851" algn="r" defTabSz="936463"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8" y="5036821"/>
            <a:ext cx="5976619" cy="337186"/>
          </a:xfrm>
          <a:prstGeom prst="rect">
            <a:avLst/>
          </a:prstGeom>
          <a:noFill/>
          <a:ln w="9525">
            <a:noFill/>
            <a:miter lim="800000"/>
            <a:headEnd/>
            <a:tailEnd/>
          </a:ln>
        </p:spPr>
        <p:txBody>
          <a:bodyPr lIns="146218" tIns="73109" rIns="146218" bIns="73109"/>
          <a:lstStyle/>
          <a:p>
            <a:pPr eaLnBrk="0" hangingPunct="0">
              <a:defRPr/>
            </a:pPr>
            <a:endParaRPr lang="en-US">
              <a:solidFill>
                <a:srgbClr val="000000"/>
              </a:solidFill>
            </a:endParaRP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9646" y="7542642"/>
            <a:ext cx="928157" cy="451702"/>
          </a:xfrm>
          <a:prstGeom prst="rect">
            <a:avLst/>
          </a:prstGeom>
        </p:spPr>
      </p:pic>
    </p:spTree>
    <p:extLst>
      <p:ext uri="{BB962C8B-B14F-4D97-AF65-F5344CB8AC3E}">
        <p14:creationId xmlns:p14="http://schemas.microsoft.com/office/powerpoint/2010/main" val="1485696123"/>
      </p:ext>
    </p:extLst>
  </p:cSld>
  <p:clrMap bg1="lt1" tx1="dk1" bg2="lt2" tx2="dk2" accent1="accent1" accent2="accent2" accent3="accent3" accent4="accent4" accent5="accent5" accent6="accent6" hlink="hlink" folHlink="folHlink"/>
  <p:sldLayoutIdLst>
    <p:sldLayoutId id="2147483665" r:id="rId1"/>
  </p:sldLayoutIdLst>
  <p:transition spd="med">
    <p:fade/>
  </p:transition>
  <p:hf hdr="0" ftr="0" dt="0"/>
  <p:txStyles>
    <p:titleStyle>
      <a:lvl1pPr algn="l" rtl="0" eaLnBrk="1" fontAlgn="base" hangingPunct="1">
        <a:lnSpc>
          <a:spcPct val="90000"/>
        </a:lnSpc>
        <a:spcBef>
          <a:spcPct val="0"/>
        </a:spcBef>
        <a:spcAft>
          <a:spcPts val="480"/>
        </a:spcAft>
        <a:defRPr sz="450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5pPr>
      <a:lvl6pPr marL="731086"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176"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27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362"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627" indent="-548627"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901" indent="-363211"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194" indent="-363211"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294" indent="-271774"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966" indent="-177795"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998" indent="-365542" algn="l" rtl="0" eaLnBrk="1" fontAlgn="base" hangingPunct="1">
        <a:spcBef>
          <a:spcPct val="20000"/>
        </a:spcBef>
        <a:spcAft>
          <a:spcPct val="0"/>
        </a:spcAft>
        <a:buChar char="»"/>
        <a:defRPr sz="3500">
          <a:solidFill>
            <a:schemeClr val="tx1"/>
          </a:solidFill>
          <a:latin typeface="+mn-lt"/>
          <a:ea typeface="+mn-ea"/>
        </a:defRPr>
      </a:lvl6pPr>
      <a:lvl7pPr marL="4752086" indent="-365542" algn="l" rtl="0" eaLnBrk="1" fontAlgn="base" hangingPunct="1">
        <a:spcBef>
          <a:spcPct val="20000"/>
        </a:spcBef>
        <a:spcAft>
          <a:spcPct val="0"/>
        </a:spcAft>
        <a:buChar char="»"/>
        <a:defRPr sz="3500">
          <a:solidFill>
            <a:schemeClr val="tx1"/>
          </a:solidFill>
          <a:latin typeface="+mn-lt"/>
          <a:ea typeface="+mn-ea"/>
        </a:defRPr>
      </a:lvl7pPr>
      <a:lvl8pPr marL="5483179" indent="-365542" algn="l" rtl="0" eaLnBrk="1" fontAlgn="base" hangingPunct="1">
        <a:spcBef>
          <a:spcPct val="20000"/>
        </a:spcBef>
        <a:spcAft>
          <a:spcPct val="0"/>
        </a:spcAft>
        <a:buChar char="»"/>
        <a:defRPr sz="3500">
          <a:solidFill>
            <a:schemeClr val="tx1"/>
          </a:solidFill>
          <a:latin typeface="+mn-lt"/>
          <a:ea typeface="+mn-ea"/>
        </a:defRPr>
      </a:lvl8pPr>
      <a:lvl9pPr marL="6214264" indent="-365542"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2176" rtl="0" eaLnBrk="1" latinLnBrk="0" hangingPunct="1">
        <a:defRPr sz="2900" kern="1200">
          <a:solidFill>
            <a:schemeClr val="tx1"/>
          </a:solidFill>
          <a:latin typeface="+mn-lt"/>
          <a:ea typeface="+mn-ea"/>
          <a:cs typeface="+mn-cs"/>
        </a:defRPr>
      </a:lvl1pPr>
      <a:lvl2pPr marL="731086" algn="l" defTabSz="1462176" rtl="0" eaLnBrk="1" latinLnBrk="0" hangingPunct="1">
        <a:defRPr sz="2900" kern="1200">
          <a:solidFill>
            <a:schemeClr val="tx1"/>
          </a:solidFill>
          <a:latin typeface="+mn-lt"/>
          <a:ea typeface="+mn-ea"/>
          <a:cs typeface="+mn-cs"/>
        </a:defRPr>
      </a:lvl2pPr>
      <a:lvl3pPr marL="1462176" algn="l" defTabSz="1462176" rtl="0" eaLnBrk="1" latinLnBrk="0" hangingPunct="1">
        <a:defRPr sz="2900" kern="1200">
          <a:solidFill>
            <a:schemeClr val="tx1"/>
          </a:solidFill>
          <a:latin typeface="+mn-lt"/>
          <a:ea typeface="+mn-ea"/>
          <a:cs typeface="+mn-cs"/>
        </a:defRPr>
      </a:lvl3pPr>
      <a:lvl4pPr marL="2193274" algn="l" defTabSz="1462176" rtl="0" eaLnBrk="1" latinLnBrk="0" hangingPunct="1">
        <a:defRPr sz="2900" kern="1200">
          <a:solidFill>
            <a:schemeClr val="tx1"/>
          </a:solidFill>
          <a:latin typeface="+mn-lt"/>
          <a:ea typeface="+mn-ea"/>
          <a:cs typeface="+mn-cs"/>
        </a:defRPr>
      </a:lvl4pPr>
      <a:lvl5pPr marL="2924362" algn="l" defTabSz="1462176" rtl="0" eaLnBrk="1" latinLnBrk="0" hangingPunct="1">
        <a:defRPr sz="2900" kern="1200">
          <a:solidFill>
            <a:schemeClr val="tx1"/>
          </a:solidFill>
          <a:latin typeface="+mn-lt"/>
          <a:ea typeface="+mn-ea"/>
          <a:cs typeface="+mn-cs"/>
        </a:defRPr>
      </a:lvl5pPr>
      <a:lvl6pPr marL="3655450" algn="l" defTabSz="1462176" rtl="0" eaLnBrk="1" latinLnBrk="0" hangingPunct="1">
        <a:defRPr sz="2900" kern="1200">
          <a:solidFill>
            <a:schemeClr val="tx1"/>
          </a:solidFill>
          <a:latin typeface="+mn-lt"/>
          <a:ea typeface="+mn-ea"/>
          <a:cs typeface="+mn-cs"/>
        </a:defRPr>
      </a:lvl6pPr>
      <a:lvl7pPr marL="4386546" algn="l" defTabSz="1462176" rtl="0" eaLnBrk="1" latinLnBrk="0" hangingPunct="1">
        <a:defRPr sz="2900" kern="1200">
          <a:solidFill>
            <a:schemeClr val="tx1"/>
          </a:solidFill>
          <a:latin typeface="+mn-lt"/>
          <a:ea typeface="+mn-ea"/>
          <a:cs typeface="+mn-cs"/>
        </a:defRPr>
      </a:lvl7pPr>
      <a:lvl8pPr marL="5117626" algn="l" defTabSz="1462176" rtl="0" eaLnBrk="1" latinLnBrk="0" hangingPunct="1">
        <a:defRPr sz="2900" kern="1200">
          <a:solidFill>
            <a:schemeClr val="tx1"/>
          </a:solidFill>
          <a:latin typeface="+mn-lt"/>
          <a:ea typeface="+mn-ea"/>
          <a:cs typeface="+mn-cs"/>
        </a:defRPr>
      </a:lvl8pPr>
      <a:lvl9pPr marL="5848722" algn="l" defTabSz="1462176" rtl="0" eaLnBrk="1" latinLnBrk="0" hangingPunct="1">
        <a:defRPr sz="2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330" y="623083"/>
            <a:ext cx="13163932" cy="1022837"/>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731520" y="1828801"/>
            <a:ext cx="13163741" cy="54863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12" name="Picture 11"/>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grpSp>
        <p:nvGrpSpPr>
          <p:cNvPr id="4" name="Group 3"/>
          <p:cNvGrpSpPr/>
          <p:nvPr/>
        </p:nvGrpSpPr>
        <p:grpSpPr>
          <a:xfrm>
            <a:off x="0" y="-1"/>
            <a:ext cx="14630400" cy="219456"/>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sp>
          <p:nvSpPr>
            <p:cNvPr id="10"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grpSp>
    </p:spTree>
    <p:extLst>
      <p:ext uri="{BB962C8B-B14F-4D97-AF65-F5344CB8AC3E}">
        <p14:creationId xmlns:p14="http://schemas.microsoft.com/office/powerpoint/2010/main" val="235845862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3360" b="1" kern="1200">
          <a:solidFill>
            <a:schemeClr val="tx1"/>
          </a:solidFill>
          <a:latin typeface="+mj-lt"/>
          <a:ea typeface="+mj-ea"/>
          <a:cs typeface="+mj-cs"/>
        </a:defRPr>
      </a:lvl1pPr>
    </p:titleStyle>
    <p:bodyStyle>
      <a:lvl1pPr marL="219456" indent="-219456" algn="l" defTabSz="1097280" rtl="0" eaLnBrk="1" latinLnBrk="0" hangingPunct="1">
        <a:lnSpc>
          <a:spcPct val="90000"/>
        </a:lnSpc>
        <a:spcBef>
          <a:spcPts val="1440"/>
        </a:spcBef>
        <a:buFont typeface="Arial" panose="020B0604020202020204" pitchFamily="34" charset="0"/>
        <a:buChar char="–"/>
        <a:defRPr sz="2160" kern="1200">
          <a:solidFill>
            <a:schemeClr val="tx1"/>
          </a:solidFill>
          <a:latin typeface="+mn-lt"/>
          <a:ea typeface="+mn-ea"/>
          <a:cs typeface="+mn-cs"/>
        </a:defRPr>
      </a:lvl1pPr>
      <a:lvl2pPr marL="493776" indent="-219456" algn="l" defTabSz="1097280" rtl="0" eaLnBrk="1" latinLnBrk="0" hangingPunct="1">
        <a:lnSpc>
          <a:spcPct val="90000"/>
        </a:lnSpc>
        <a:spcBef>
          <a:spcPts val="960"/>
        </a:spcBef>
        <a:buFont typeface="Arial" panose="020B0604020202020204" pitchFamily="34" charset="0"/>
        <a:buChar char="–"/>
        <a:defRPr sz="1920" kern="1200">
          <a:solidFill>
            <a:schemeClr val="tx1"/>
          </a:solidFill>
          <a:latin typeface="+mn-lt"/>
          <a:ea typeface="+mn-ea"/>
          <a:cs typeface="+mn-cs"/>
        </a:defRPr>
      </a:lvl2pPr>
      <a:lvl3pPr marL="658368" indent="-164592" algn="l" defTabSz="1097280" rtl="0" eaLnBrk="1" latinLnBrk="0" hangingPunct="1">
        <a:lnSpc>
          <a:spcPct val="90000"/>
        </a:lnSpc>
        <a:spcBef>
          <a:spcPts val="720"/>
        </a:spcBef>
        <a:buFont typeface="Arial" panose="020B0604020202020204" pitchFamily="34" charset="0"/>
        <a:buChar char="–"/>
        <a:defRPr sz="1680" kern="1200">
          <a:solidFill>
            <a:schemeClr val="tx1"/>
          </a:solidFill>
          <a:latin typeface="+mn-lt"/>
          <a:ea typeface="+mn-ea"/>
          <a:cs typeface="+mn-cs"/>
        </a:defRPr>
      </a:lvl3pPr>
      <a:lvl4pPr marL="87782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4pPr>
      <a:lvl5pPr marL="104241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5pPr>
      <a:lvl6pPr marL="1261872"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6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920"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7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p:bodyStyle>
    <p:otherStyle>
      <a:defPPr>
        <a:defRP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330" y="623083"/>
            <a:ext cx="13163932" cy="1022837"/>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731520" y="1828801"/>
            <a:ext cx="13163741" cy="54863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12" name="Picture 11"/>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a:solidFill>
                <a:srgbClr val="646569"/>
              </a:solidFill>
              <a:latin typeface="Arial"/>
              <a:ea typeface="+mn-ea"/>
              <a:cs typeface="+mn-cs"/>
            </a:endParaRPr>
          </a:p>
        </p:txBody>
      </p:sp>
      <p:grpSp>
        <p:nvGrpSpPr>
          <p:cNvPr id="4" name="Group 3"/>
          <p:cNvGrpSpPr/>
          <p:nvPr/>
        </p:nvGrpSpPr>
        <p:grpSpPr>
          <a:xfrm>
            <a:off x="0" y="-1"/>
            <a:ext cx="14630400" cy="219456"/>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err="1">
                <a:solidFill>
                  <a:prstClr val="white"/>
                </a:solidFill>
              </a:endParaRPr>
            </a:p>
          </p:txBody>
        </p:sp>
        <p:sp>
          <p:nvSpPr>
            <p:cNvPr id="10"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err="1">
                <a:solidFill>
                  <a:prstClr val="white"/>
                </a:solidFill>
              </a:endParaRPr>
            </a:p>
          </p:txBody>
        </p:sp>
      </p:grpSp>
    </p:spTree>
    <p:extLst>
      <p:ext uri="{BB962C8B-B14F-4D97-AF65-F5344CB8AC3E}">
        <p14:creationId xmlns:p14="http://schemas.microsoft.com/office/powerpoint/2010/main" val="176853570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3360" b="1" kern="1200">
          <a:solidFill>
            <a:schemeClr val="tx1"/>
          </a:solidFill>
          <a:latin typeface="+mj-lt"/>
          <a:ea typeface="+mj-ea"/>
          <a:cs typeface="+mj-cs"/>
        </a:defRPr>
      </a:lvl1pPr>
    </p:titleStyle>
    <p:bodyStyle>
      <a:lvl1pPr marL="219456" indent="-219456" algn="l" defTabSz="1097280" rtl="0" eaLnBrk="1" latinLnBrk="0" hangingPunct="1">
        <a:lnSpc>
          <a:spcPct val="90000"/>
        </a:lnSpc>
        <a:spcBef>
          <a:spcPts val="1440"/>
        </a:spcBef>
        <a:buFont typeface="Arial" panose="020B0604020202020204" pitchFamily="34" charset="0"/>
        <a:buChar char="–"/>
        <a:defRPr sz="2160" kern="1200">
          <a:solidFill>
            <a:schemeClr val="tx1"/>
          </a:solidFill>
          <a:latin typeface="+mn-lt"/>
          <a:ea typeface="+mn-ea"/>
          <a:cs typeface="+mn-cs"/>
        </a:defRPr>
      </a:lvl1pPr>
      <a:lvl2pPr marL="493776" indent="-219456" algn="l" defTabSz="1097280" rtl="0" eaLnBrk="1" latinLnBrk="0" hangingPunct="1">
        <a:lnSpc>
          <a:spcPct val="90000"/>
        </a:lnSpc>
        <a:spcBef>
          <a:spcPts val="960"/>
        </a:spcBef>
        <a:buFont typeface="Arial" panose="020B0604020202020204" pitchFamily="34" charset="0"/>
        <a:buChar char="–"/>
        <a:defRPr sz="1920" kern="1200">
          <a:solidFill>
            <a:schemeClr val="tx1"/>
          </a:solidFill>
          <a:latin typeface="+mn-lt"/>
          <a:ea typeface="+mn-ea"/>
          <a:cs typeface="+mn-cs"/>
        </a:defRPr>
      </a:lvl2pPr>
      <a:lvl3pPr marL="658368" indent="-164592" algn="l" defTabSz="1097280" rtl="0" eaLnBrk="1" latinLnBrk="0" hangingPunct="1">
        <a:lnSpc>
          <a:spcPct val="90000"/>
        </a:lnSpc>
        <a:spcBef>
          <a:spcPts val="720"/>
        </a:spcBef>
        <a:buFont typeface="Arial" panose="020B0604020202020204" pitchFamily="34" charset="0"/>
        <a:buChar char="–"/>
        <a:defRPr sz="1680" kern="1200">
          <a:solidFill>
            <a:schemeClr val="tx1"/>
          </a:solidFill>
          <a:latin typeface="+mn-lt"/>
          <a:ea typeface="+mn-ea"/>
          <a:cs typeface="+mn-cs"/>
        </a:defRPr>
      </a:lvl3pPr>
      <a:lvl4pPr marL="87782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4pPr>
      <a:lvl5pPr marL="104241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5pPr>
      <a:lvl6pPr marL="1261872"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6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920"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7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p:bodyStyle>
    <p:otherStyle>
      <a:defPPr>
        <a:defRP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1" y="5036821"/>
            <a:ext cx="5976619" cy="337186"/>
          </a:xfrm>
          <a:prstGeom prst="rect">
            <a:avLst/>
          </a:prstGeom>
          <a:noFill/>
          <a:ln w="9525">
            <a:noFill/>
            <a:miter lim="800000"/>
            <a:headEnd/>
            <a:tailEnd/>
          </a:ln>
        </p:spPr>
        <p:txBody>
          <a:bodyPr lIns="146218" tIns="73109" rIns="146218" bIns="73109"/>
          <a:lstStyle/>
          <a:p>
            <a:pPr algn="l" defTabSz="1097280" eaLnBrk="0" fontAlgn="base">
              <a:spcBef>
                <a:spcPct val="0"/>
              </a:spcBef>
              <a:spcAft>
                <a:spcPct val="0"/>
              </a:spcAft>
              <a:defRPr/>
            </a:pPr>
            <a:endParaRPr lang="en-US" sz="3800" b="0" kern="1200">
              <a:solidFill>
                <a:srgbClr val="000000"/>
              </a:solidFill>
              <a:latin typeface="Arial"/>
              <a:ea typeface="ＭＳ Ｐゴシック" charset="-128"/>
              <a:cs typeface="+mn-cs"/>
            </a:endParaRPr>
          </a:p>
        </p:txBody>
      </p:sp>
      <p:pic>
        <p:nvPicPr>
          <p:cNvPr id="3" name="Picture 2"/>
          <p:cNvPicPr>
            <a:picLocks noChangeAspect="1"/>
          </p:cNvPicPr>
          <p:nvPr userDrawn="1"/>
        </p:nvPicPr>
        <p:blipFill>
          <a:blip r:embed="rId4" cstate="screen">
            <a:biLevel thresh="50000"/>
            <a:extLst>
              <a:ext uri="{28A0092B-C50C-407E-A947-70E740481C1C}">
                <a14:useLocalDpi xmlns:a14="http://schemas.microsoft.com/office/drawing/2010/main"/>
              </a:ext>
            </a:extLst>
          </a:blip>
          <a:stretch>
            <a:fillRect/>
          </a:stretch>
        </p:blipFill>
        <p:spPr>
          <a:xfrm>
            <a:off x="13817603" y="7763359"/>
            <a:ext cx="638654" cy="321230"/>
          </a:xfrm>
          <a:prstGeom prst="rect">
            <a:avLst/>
          </a:prstGeom>
        </p:spPr>
      </p:pic>
    </p:spTree>
    <p:extLst>
      <p:ext uri="{BB962C8B-B14F-4D97-AF65-F5344CB8AC3E}">
        <p14:creationId xmlns:p14="http://schemas.microsoft.com/office/powerpoint/2010/main" val="1343272196"/>
      </p:ext>
    </p:extLst>
  </p:cSld>
  <p:clrMap bg1="lt1" tx1="dk1" bg2="lt2" tx2="dk2" accent1="accent1" accent2="accent2" accent3="accent3" accent4="accent4" accent5="accent5" accent6="accent6" hlink="hlink" folHlink="folHlink"/>
  <p:sldLayoutIdLst>
    <p:sldLayoutId id="2147483863" r:id="rId1"/>
    <p:sldLayoutId id="2147483864" r:id="rId2"/>
  </p:sldLayoutIdLst>
  <p:transition spd="med">
    <p:fade/>
  </p:transition>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6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140"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21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28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614" indent="-548614"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882" indent="-363202"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166" indent="-363202"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249" indent="-271768"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912" indent="-177791"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898" indent="-365533" algn="l" rtl="0" eaLnBrk="1" fontAlgn="base" hangingPunct="1">
        <a:spcBef>
          <a:spcPct val="20000"/>
        </a:spcBef>
        <a:spcAft>
          <a:spcPct val="0"/>
        </a:spcAft>
        <a:buChar char="»"/>
        <a:defRPr sz="3500">
          <a:solidFill>
            <a:schemeClr val="tx1"/>
          </a:solidFill>
          <a:latin typeface="+mn-lt"/>
          <a:ea typeface="+mn-ea"/>
        </a:defRPr>
      </a:lvl6pPr>
      <a:lvl7pPr marL="4751968" indent="-365533" algn="l" rtl="0" eaLnBrk="1" fontAlgn="base" hangingPunct="1">
        <a:spcBef>
          <a:spcPct val="20000"/>
        </a:spcBef>
        <a:spcAft>
          <a:spcPct val="0"/>
        </a:spcAft>
        <a:buChar char="»"/>
        <a:defRPr sz="3500">
          <a:solidFill>
            <a:schemeClr val="tx1"/>
          </a:solidFill>
          <a:latin typeface="+mn-lt"/>
          <a:ea typeface="+mn-ea"/>
        </a:defRPr>
      </a:lvl7pPr>
      <a:lvl8pPr marL="5483042" indent="-365533" algn="l" rtl="0" eaLnBrk="1" fontAlgn="base" hangingPunct="1">
        <a:spcBef>
          <a:spcPct val="20000"/>
        </a:spcBef>
        <a:spcAft>
          <a:spcPct val="0"/>
        </a:spcAft>
        <a:buChar char="»"/>
        <a:defRPr sz="3500">
          <a:solidFill>
            <a:schemeClr val="tx1"/>
          </a:solidFill>
          <a:latin typeface="+mn-lt"/>
          <a:ea typeface="+mn-ea"/>
        </a:defRPr>
      </a:lvl8pPr>
      <a:lvl9pPr marL="6214109" indent="-365533"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2140" rtl="0" eaLnBrk="1" latinLnBrk="0" hangingPunct="1">
        <a:defRPr sz="2900" kern="1200">
          <a:solidFill>
            <a:schemeClr val="tx1"/>
          </a:solidFill>
          <a:latin typeface="+mn-lt"/>
          <a:ea typeface="+mn-ea"/>
          <a:cs typeface="+mn-cs"/>
        </a:defRPr>
      </a:lvl1pPr>
      <a:lvl2pPr marL="731068" algn="l" defTabSz="1462140" rtl="0" eaLnBrk="1" latinLnBrk="0" hangingPunct="1">
        <a:defRPr sz="2900" kern="1200">
          <a:solidFill>
            <a:schemeClr val="tx1"/>
          </a:solidFill>
          <a:latin typeface="+mn-lt"/>
          <a:ea typeface="+mn-ea"/>
          <a:cs typeface="+mn-cs"/>
        </a:defRPr>
      </a:lvl2pPr>
      <a:lvl3pPr marL="1462140" algn="l" defTabSz="1462140" rtl="0" eaLnBrk="1" latinLnBrk="0" hangingPunct="1">
        <a:defRPr sz="2900" kern="1200">
          <a:solidFill>
            <a:schemeClr val="tx1"/>
          </a:solidFill>
          <a:latin typeface="+mn-lt"/>
          <a:ea typeface="+mn-ea"/>
          <a:cs typeface="+mn-cs"/>
        </a:defRPr>
      </a:lvl3pPr>
      <a:lvl4pPr marL="2193218" algn="l" defTabSz="1462140" rtl="0" eaLnBrk="1" latinLnBrk="0" hangingPunct="1">
        <a:defRPr sz="2900" kern="1200">
          <a:solidFill>
            <a:schemeClr val="tx1"/>
          </a:solidFill>
          <a:latin typeface="+mn-lt"/>
          <a:ea typeface="+mn-ea"/>
          <a:cs typeface="+mn-cs"/>
        </a:defRPr>
      </a:lvl4pPr>
      <a:lvl5pPr marL="2924288" algn="l" defTabSz="1462140" rtl="0" eaLnBrk="1" latinLnBrk="0" hangingPunct="1">
        <a:defRPr sz="2900" kern="1200">
          <a:solidFill>
            <a:schemeClr val="tx1"/>
          </a:solidFill>
          <a:latin typeface="+mn-lt"/>
          <a:ea typeface="+mn-ea"/>
          <a:cs typeface="+mn-cs"/>
        </a:defRPr>
      </a:lvl5pPr>
      <a:lvl6pPr marL="3655358" algn="l" defTabSz="1462140" rtl="0" eaLnBrk="1" latinLnBrk="0" hangingPunct="1">
        <a:defRPr sz="2900" kern="1200">
          <a:solidFill>
            <a:schemeClr val="tx1"/>
          </a:solidFill>
          <a:latin typeface="+mn-lt"/>
          <a:ea typeface="+mn-ea"/>
          <a:cs typeface="+mn-cs"/>
        </a:defRPr>
      </a:lvl6pPr>
      <a:lvl7pPr marL="4386436" algn="l" defTabSz="1462140" rtl="0" eaLnBrk="1" latinLnBrk="0" hangingPunct="1">
        <a:defRPr sz="2900" kern="1200">
          <a:solidFill>
            <a:schemeClr val="tx1"/>
          </a:solidFill>
          <a:latin typeface="+mn-lt"/>
          <a:ea typeface="+mn-ea"/>
          <a:cs typeface="+mn-cs"/>
        </a:defRPr>
      </a:lvl7pPr>
      <a:lvl8pPr marL="5117497" algn="l" defTabSz="1462140" rtl="0" eaLnBrk="1" latinLnBrk="0" hangingPunct="1">
        <a:defRPr sz="2900" kern="1200">
          <a:solidFill>
            <a:schemeClr val="tx1"/>
          </a:solidFill>
          <a:latin typeface="+mn-lt"/>
          <a:ea typeface="+mn-ea"/>
          <a:cs typeface="+mn-cs"/>
        </a:defRPr>
      </a:lvl8pPr>
      <a:lvl9pPr marL="5848576" algn="l" defTabSz="1462140" rtl="0" eaLnBrk="1" latinLnBrk="0" hangingPunct="1">
        <a:defRPr sz="29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683061"/>
      </p:ext>
    </p:extLst>
  </p:cSld>
  <p:clrMap bg1="lt1" tx1="dk1" bg2="lt2" tx2="dk2" accent1="accent1" accent2="accent2" accent3="accent3" accent4="accent4" accent5="accent5" accent6="accent6" hlink="hlink" folHlink="folHlink"/>
  <p:sldLayoutIdLst>
    <p:sldLayoutId id="2147483866" r:id="rId1"/>
  </p:sldLayoutIdLst>
  <p:transition spd="med">
    <p:fade/>
  </p:transition>
  <p:timing>
    <p:tnLst>
      <p:par>
        <p:cTn id="1" dur="indefinite" restart="never" nodeType="tmRoot"/>
      </p:par>
    </p:tnLst>
  </p:timing>
  <p:hf hdr="0" ftr="0" dt="0"/>
  <p:txStyles>
    <p:titleStyle>
      <a:lvl1pPr algn="l" rtl="0" eaLnBrk="1" fontAlgn="base" hangingPunct="1">
        <a:lnSpc>
          <a:spcPct val="90000"/>
        </a:lnSpc>
        <a:spcBef>
          <a:spcPct val="0"/>
        </a:spcBef>
        <a:spcAft>
          <a:spcPts val="480"/>
        </a:spcAft>
        <a:defRPr sz="448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2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2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2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20" b="1">
          <a:solidFill>
            <a:schemeClr val="tx1"/>
          </a:solidFill>
          <a:latin typeface="Arial" charset="0"/>
          <a:ea typeface="ＭＳ Ｐゴシック" pitchFamily="34" charset="-128"/>
          <a:cs typeface="Arial" charset="0"/>
        </a:defRPr>
      </a:lvl5pPr>
      <a:lvl6pPr marL="731086" algn="l" rtl="0" eaLnBrk="1" fontAlgn="base" hangingPunct="1">
        <a:spcBef>
          <a:spcPct val="0"/>
        </a:spcBef>
        <a:spcAft>
          <a:spcPct val="0"/>
        </a:spcAft>
        <a:defRPr sz="4160" b="1">
          <a:solidFill>
            <a:srgbClr val="F58719"/>
          </a:solidFill>
          <a:latin typeface="Verdana" pitchFamily="34" charset="0"/>
          <a:ea typeface="ＭＳ Ｐゴシック" pitchFamily="34" charset="-128"/>
        </a:defRPr>
      </a:lvl6pPr>
      <a:lvl7pPr marL="1462176" algn="l" rtl="0" eaLnBrk="1" fontAlgn="base" hangingPunct="1">
        <a:spcBef>
          <a:spcPct val="0"/>
        </a:spcBef>
        <a:spcAft>
          <a:spcPct val="0"/>
        </a:spcAft>
        <a:defRPr sz="4160" b="1">
          <a:solidFill>
            <a:srgbClr val="F58719"/>
          </a:solidFill>
          <a:latin typeface="Verdana" pitchFamily="34" charset="0"/>
          <a:ea typeface="ＭＳ Ｐゴシック" pitchFamily="34" charset="-128"/>
        </a:defRPr>
      </a:lvl7pPr>
      <a:lvl8pPr marL="2193274" algn="l" rtl="0" eaLnBrk="1" fontAlgn="base" hangingPunct="1">
        <a:spcBef>
          <a:spcPct val="0"/>
        </a:spcBef>
        <a:spcAft>
          <a:spcPct val="0"/>
        </a:spcAft>
        <a:defRPr sz="4160" b="1">
          <a:solidFill>
            <a:srgbClr val="F58719"/>
          </a:solidFill>
          <a:latin typeface="Verdana" pitchFamily="34" charset="0"/>
          <a:ea typeface="ＭＳ Ｐゴシック" pitchFamily="34" charset="-128"/>
        </a:defRPr>
      </a:lvl8pPr>
      <a:lvl9pPr marL="2924362" algn="l" rtl="0" eaLnBrk="1" fontAlgn="base" hangingPunct="1">
        <a:spcBef>
          <a:spcPct val="0"/>
        </a:spcBef>
        <a:spcAft>
          <a:spcPct val="0"/>
        </a:spcAft>
        <a:defRPr sz="4160" b="1">
          <a:solidFill>
            <a:srgbClr val="F58719"/>
          </a:solidFill>
          <a:latin typeface="Verdana" pitchFamily="34" charset="0"/>
          <a:ea typeface="ＭＳ Ｐゴシック" pitchFamily="34" charset="-128"/>
        </a:defRPr>
      </a:lvl9pPr>
    </p:titleStyle>
    <p:bodyStyle>
      <a:lvl1pPr marL="548627" indent="-548627" algn="l" rtl="0" eaLnBrk="1" fontAlgn="base" hangingPunct="1">
        <a:lnSpc>
          <a:spcPct val="95000"/>
        </a:lnSpc>
        <a:spcBef>
          <a:spcPts val="1600"/>
        </a:spcBef>
        <a:spcAft>
          <a:spcPct val="0"/>
        </a:spcAft>
        <a:buClr>
          <a:srgbClr val="FF9933"/>
        </a:buClr>
        <a:defRPr sz="3840" b="1">
          <a:solidFill>
            <a:srgbClr val="1C1C1C"/>
          </a:solidFill>
          <a:latin typeface="Arial" pitchFamily="34" charset="0"/>
          <a:ea typeface="Arial"/>
          <a:cs typeface="Arial" pitchFamily="34" charset="0"/>
        </a:defRPr>
      </a:lvl1pPr>
      <a:lvl2pPr marL="756901" indent="-363211"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193" indent="-363211"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295" indent="-271774" algn="l" rtl="0" eaLnBrk="1" fontAlgn="base" hangingPunct="1">
        <a:lnSpc>
          <a:spcPct val="95000"/>
        </a:lnSpc>
        <a:spcBef>
          <a:spcPts val="480"/>
        </a:spcBef>
        <a:spcAft>
          <a:spcPct val="0"/>
        </a:spcAft>
        <a:buClr>
          <a:srgbClr val="FF9933"/>
        </a:buClr>
        <a:buFont typeface="Times" charset="0"/>
        <a:buChar char="•"/>
        <a:defRPr sz="2560">
          <a:solidFill>
            <a:srgbClr val="595959"/>
          </a:solidFill>
          <a:latin typeface="Arial" pitchFamily="34" charset="0"/>
          <a:ea typeface="Arial"/>
          <a:cs typeface="Arial" pitchFamily="34" charset="0"/>
        </a:defRPr>
      </a:lvl4pPr>
      <a:lvl5pPr marL="2191966" indent="-177796" algn="l" rtl="0" eaLnBrk="1" fontAlgn="base" hangingPunct="1">
        <a:lnSpc>
          <a:spcPct val="95000"/>
        </a:lnSpc>
        <a:spcBef>
          <a:spcPts val="480"/>
        </a:spcBef>
        <a:spcAft>
          <a:spcPct val="0"/>
        </a:spcAft>
        <a:buClr>
          <a:srgbClr val="FF9933"/>
        </a:buClr>
        <a:buFont typeface="Times" charset="0"/>
        <a:buChar char="•"/>
        <a:defRPr sz="2560">
          <a:solidFill>
            <a:srgbClr val="595959"/>
          </a:solidFill>
          <a:latin typeface="Arial" pitchFamily="34" charset="0"/>
          <a:ea typeface="Arial"/>
          <a:cs typeface="Arial" pitchFamily="34" charset="0"/>
        </a:defRPr>
      </a:lvl5pPr>
      <a:lvl6pPr marL="4020998" indent="-365543" algn="l" rtl="0" eaLnBrk="1" fontAlgn="base" hangingPunct="1">
        <a:spcBef>
          <a:spcPct val="20000"/>
        </a:spcBef>
        <a:spcAft>
          <a:spcPct val="0"/>
        </a:spcAft>
        <a:buChar char="»"/>
        <a:defRPr sz="3520">
          <a:solidFill>
            <a:schemeClr val="tx1"/>
          </a:solidFill>
          <a:latin typeface="+mn-lt"/>
          <a:ea typeface="+mn-ea"/>
        </a:defRPr>
      </a:lvl6pPr>
      <a:lvl7pPr marL="4752086" indent="-365543" algn="l" rtl="0" eaLnBrk="1" fontAlgn="base" hangingPunct="1">
        <a:spcBef>
          <a:spcPct val="20000"/>
        </a:spcBef>
        <a:spcAft>
          <a:spcPct val="0"/>
        </a:spcAft>
        <a:buChar char="»"/>
        <a:defRPr sz="3520">
          <a:solidFill>
            <a:schemeClr val="tx1"/>
          </a:solidFill>
          <a:latin typeface="+mn-lt"/>
          <a:ea typeface="+mn-ea"/>
        </a:defRPr>
      </a:lvl7pPr>
      <a:lvl8pPr marL="5483179" indent="-365543" algn="l" rtl="0" eaLnBrk="1" fontAlgn="base" hangingPunct="1">
        <a:spcBef>
          <a:spcPct val="20000"/>
        </a:spcBef>
        <a:spcAft>
          <a:spcPct val="0"/>
        </a:spcAft>
        <a:buChar char="»"/>
        <a:defRPr sz="3520">
          <a:solidFill>
            <a:schemeClr val="tx1"/>
          </a:solidFill>
          <a:latin typeface="+mn-lt"/>
          <a:ea typeface="+mn-ea"/>
        </a:defRPr>
      </a:lvl8pPr>
      <a:lvl9pPr marL="6214264" indent="-365543" algn="l" rtl="0" eaLnBrk="1" fontAlgn="base" hangingPunct="1">
        <a:spcBef>
          <a:spcPct val="20000"/>
        </a:spcBef>
        <a:spcAft>
          <a:spcPct val="0"/>
        </a:spcAft>
        <a:buChar char="»"/>
        <a:defRPr sz="3520">
          <a:solidFill>
            <a:schemeClr val="tx1"/>
          </a:solidFill>
          <a:latin typeface="+mn-lt"/>
          <a:ea typeface="+mn-ea"/>
        </a:defRPr>
      </a:lvl9pPr>
    </p:bodyStyle>
    <p:otherStyle>
      <a:defPPr>
        <a:defRPr lang="en-US"/>
      </a:defPPr>
      <a:lvl1pPr marL="0" algn="l" defTabSz="1462176" rtl="0" eaLnBrk="1" latinLnBrk="0" hangingPunct="1">
        <a:defRPr sz="2880" kern="1200">
          <a:solidFill>
            <a:schemeClr val="tx1"/>
          </a:solidFill>
          <a:latin typeface="+mn-lt"/>
          <a:ea typeface="+mn-ea"/>
          <a:cs typeface="+mn-cs"/>
        </a:defRPr>
      </a:lvl1pPr>
      <a:lvl2pPr marL="731086" algn="l" defTabSz="1462176" rtl="0" eaLnBrk="1" latinLnBrk="0" hangingPunct="1">
        <a:defRPr sz="2880" kern="1200">
          <a:solidFill>
            <a:schemeClr val="tx1"/>
          </a:solidFill>
          <a:latin typeface="+mn-lt"/>
          <a:ea typeface="+mn-ea"/>
          <a:cs typeface="+mn-cs"/>
        </a:defRPr>
      </a:lvl2pPr>
      <a:lvl3pPr marL="1462176" algn="l" defTabSz="1462176" rtl="0" eaLnBrk="1" latinLnBrk="0" hangingPunct="1">
        <a:defRPr sz="2880" kern="1200">
          <a:solidFill>
            <a:schemeClr val="tx1"/>
          </a:solidFill>
          <a:latin typeface="+mn-lt"/>
          <a:ea typeface="+mn-ea"/>
          <a:cs typeface="+mn-cs"/>
        </a:defRPr>
      </a:lvl3pPr>
      <a:lvl4pPr marL="2193274" algn="l" defTabSz="1462176" rtl="0" eaLnBrk="1" latinLnBrk="0" hangingPunct="1">
        <a:defRPr sz="2880" kern="1200">
          <a:solidFill>
            <a:schemeClr val="tx1"/>
          </a:solidFill>
          <a:latin typeface="+mn-lt"/>
          <a:ea typeface="+mn-ea"/>
          <a:cs typeface="+mn-cs"/>
        </a:defRPr>
      </a:lvl4pPr>
      <a:lvl5pPr marL="2924362" algn="l" defTabSz="1462176" rtl="0" eaLnBrk="1" latinLnBrk="0" hangingPunct="1">
        <a:defRPr sz="2880" kern="1200">
          <a:solidFill>
            <a:schemeClr val="tx1"/>
          </a:solidFill>
          <a:latin typeface="+mn-lt"/>
          <a:ea typeface="+mn-ea"/>
          <a:cs typeface="+mn-cs"/>
        </a:defRPr>
      </a:lvl5pPr>
      <a:lvl6pPr marL="3655450" algn="l" defTabSz="1462176" rtl="0" eaLnBrk="1" latinLnBrk="0" hangingPunct="1">
        <a:defRPr sz="2880" kern="1200">
          <a:solidFill>
            <a:schemeClr val="tx1"/>
          </a:solidFill>
          <a:latin typeface="+mn-lt"/>
          <a:ea typeface="+mn-ea"/>
          <a:cs typeface="+mn-cs"/>
        </a:defRPr>
      </a:lvl6pPr>
      <a:lvl7pPr marL="4386545" algn="l" defTabSz="1462176" rtl="0" eaLnBrk="1" latinLnBrk="0" hangingPunct="1">
        <a:defRPr sz="2880" kern="1200">
          <a:solidFill>
            <a:schemeClr val="tx1"/>
          </a:solidFill>
          <a:latin typeface="+mn-lt"/>
          <a:ea typeface="+mn-ea"/>
          <a:cs typeface="+mn-cs"/>
        </a:defRPr>
      </a:lvl7pPr>
      <a:lvl8pPr marL="5117626" algn="l" defTabSz="1462176" rtl="0" eaLnBrk="1" latinLnBrk="0" hangingPunct="1">
        <a:defRPr sz="2880" kern="1200">
          <a:solidFill>
            <a:schemeClr val="tx1"/>
          </a:solidFill>
          <a:latin typeface="+mn-lt"/>
          <a:ea typeface="+mn-ea"/>
          <a:cs typeface="+mn-cs"/>
        </a:defRPr>
      </a:lvl8pPr>
      <a:lvl9pPr marL="5848722" algn="l" defTabSz="1462176" rtl="0" eaLnBrk="1" latinLnBrk="0" hangingPunct="1">
        <a:defRPr sz="288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2" y="5036821"/>
            <a:ext cx="5976619" cy="337186"/>
          </a:xfrm>
          <a:prstGeom prst="rect">
            <a:avLst/>
          </a:prstGeom>
          <a:noFill/>
          <a:ln w="9525">
            <a:noFill/>
            <a:miter lim="800000"/>
            <a:headEnd/>
            <a:tailEnd/>
          </a:ln>
        </p:spPr>
        <p:txBody>
          <a:bodyPr lIns="146218" tIns="73109" rIns="146218" bIns="73109"/>
          <a:lstStyle/>
          <a:p>
            <a:pPr algn="l" defTabSz="1097280" eaLnBrk="0" fontAlgn="base">
              <a:spcBef>
                <a:spcPct val="0"/>
              </a:spcBef>
              <a:spcAft>
                <a:spcPct val="0"/>
              </a:spcAft>
              <a:defRPr/>
            </a:pPr>
            <a:endParaRPr lang="en-US" sz="3800" b="0" kern="1200">
              <a:solidFill>
                <a:srgbClr val="000000"/>
              </a:solidFill>
              <a:latin typeface="Arial"/>
              <a:ea typeface="ＭＳ Ｐゴシック" charset="-128"/>
              <a:cs typeface="+mn-cs"/>
            </a:endParaRPr>
          </a:p>
        </p:txBody>
      </p:sp>
      <p:pic>
        <p:nvPicPr>
          <p:cNvPr id="3" name="Picture 2"/>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3817601" y="7763361"/>
            <a:ext cx="638654" cy="321230"/>
          </a:xfrm>
          <a:prstGeom prst="rect">
            <a:avLst/>
          </a:prstGeom>
        </p:spPr>
      </p:pic>
    </p:spTree>
    <p:extLst>
      <p:ext uri="{BB962C8B-B14F-4D97-AF65-F5344CB8AC3E}">
        <p14:creationId xmlns:p14="http://schemas.microsoft.com/office/powerpoint/2010/main" val="787110571"/>
      </p:ext>
    </p:extLst>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0"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4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77"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00"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576" indent="-548576"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834" indent="-363178"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094" indent="-363178"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129" indent="-271750"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769" indent="-177781"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637" indent="-365509" algn="l" rtl="0" eaLnBrk="1" fontAlgn="base" hangingPunct="1">
        <a:spcBef>
          <a:spcPct val="20000"/>
        </a:spcBef>
        <a:spcAft>
          <a:spcPct val="0"/>
        </a:spcAft>
        <a:buChar char="»"/>
        <a:defRPr sz="3500">
          <a:solidFill>
            <a:schemeClr val="tx1"/>
          </a:solidFill>
          <a:latin typeface="+mn-lt"/>
          <a:ea typeface="+mn-ea"/>
        </a:defRPr>
      </a:lvl6pPr>
      <a:lvl7pPr marL="4751659" indent="-365509" algn="l" rtl="0" eaLnBrk="1" fontAlgn="base" hangingPunct="1">
        <a:spcBef>
          <a:spcPct val="20000"/>
        </a:spcBef>
        <a:spcAft>
          <a:spcPct val="0"/>
        </a:spcAft>
        <a:buChar char="»"/>
        <a:defRPr sz="3500">
          <a:solidFill>
            <a:schemeClr val="tx1"/>
          </a:solidFill>
          <a:latin typeface="+mn-lt"/>
          <a:ea typeface="+mn-ea"/>
        </a:defRPr>
      </a:lvl7pPr>
      <a:lvl8pPr marL="5482685" indent="-365509" algn="l" rtl="0" eaLnBrk="1" fontAlgn="base" hangingPunct="1">
        <a:spcBef>
          <a:spcPct val="20000"/>
        </a:spcBef>
        <a:spcAft>
          <a:spcPct val="0"/>
        </a:spcAft>
        <a:buChar char="»"/>
        <a:defRPr sz="3500">
          <a:solidFill>
            <a:schemeClr val="tx1"/>
          </a:solidFill>
          <a:latin typeface="+mn-lt"/>
          <a:ea typeface="+mn-ea"/>
        </a:defRPr>
      </a:lvl8pPr>
      <a:lvl9pPr marL="6213706" indent="-365509"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2044" rtl="0" eaLnBrk="1" latinLnBrk="0" hangingPunct="1">
        <a:defRPr sz="2900" kern="1200">
          <a:solidFill>
            <a:schemeClr val="tx1"/>
          </a:solidFill>
          <a:latin typeface="+mn-lt"/>
          <a:ea typeface="+mn-ea"/>
          <a:cs typeface="+mn-cs"/>
        </a:defRPr>
      </a:lvl1pPr>
      <a:lvl2pPr marL="731020" algn="l" defTabSz="1462044" rtl="0" eaLnBrk="1" latinLnBrk="0" hangingPunct="1">
        <a:defRPr sz="2900" kern="1200">
          <a:solidFill>
            <a:schemeClr val="tx1"/>
          </a:solidFill>
          <a:latin typeface="+mn-lt"/>
          <a:ea typeface="+mn-ea"/>
          <a:cs typeface="+mn-cs"/>
        </a:defRPr>
      </a:lvl2pPr>
      <a:lvl3pPr marL="1462044" algn="l" defTabSz="1462044" rtl="0" eaLnBrk="1" latinLnBrk="0" hangingPunct="1">
        <a:defRPr sz="2900" kern="1200">
          <a:solidFill>
            <a:schemeClr val="tx1"/>
          </a:solidFill>
          <a:latin typeface="+mn-lt"/>
          <a:ea typeface="+mn-ea"/>
          <a:cs typeface="+mn-cs"/>
        </a:defRPr>
      </a:lvl3pPr>
      <a:lvl4pPr marL="2193077" algn="l" defTabSz="1462044" rtl="0" eaLnBrk="1" latinLnBrk="0" hangingPunct="1">
        <a:defRPr sz="2900" kern="1200">
          <a:solidFill>
            <a:schemeClr val="tx1"/>
          </a:solidFill>
          <a:latin typeface="+mn-lt"/>
          <a:ea typeface="+mn-ea"/>
          <a:cs typeface="+mn-cs"/>
        </a:defRPr>
      </a:lvl4pPr>
      <a:lvl5pPr marL="2924100" algn="l" defTabSz="1462044" rtl="0" eaLnBrk="1" latinLnBrk="0" hangingPunct="1">
        <a:defRPr sz="2900" kern="1200">
          <a:solidFill>
            <a:schemeClr val="tx1"/>
          </a:solidFill>
          <a:latin typeface="+mn-lt"/>
          <a:ea typeface="+mn-ea"/>
          <a:cs typeface="+mn-cs"/>
        </a:defRPr>
      </a:lvl5pPr>
      <a:lvl6pPr marL="3655122" algn="l" defTabSz="1462044" rtl="0" eaLnBrk="1" latinLnBrk="0" hangingPunct="1">
        <a:defRPr sz="2900" kern="1200">
          <a:solidFill>
            <a:schemeClr val="tx1"/>
          </a:solidFill>
          <a:latin typeface="+mn-lt"/>
          <a:ea typeface="+mn-ea"/>
          <a:cs typeface="+mn-cs"/>
        </a:defRPr>
      </a:lvl6pPr>
      <a:lvl7pPr marL="4386152" algn="l" defTabSz="1462044" rtl="0" eaLnBrk="1" latinLnBrk="0" hangingPunct="1">
        <a:defRPr sz="2900" kern="1200">
          <a:solidFill>
            <a:schemeClr val="tx1"/>
          </a:solidFill>
          <a:latin typeface="+mn-lt"/>
          <a:ea typeface="+mn-ea"/>
          <a:cs typeface="+mn-cs"/>
        </a:defRPr>
      </a:lvl7pPr>
      <a:lvl8pPr marL="5117166" algn="l" defTabSz="1462044" rtl="0" eaLnBrk="1" latinLnBrk="0" hangingPunct="1">
        <a:defRPr sz="2900" kern="1200">
          <a:solidFill>
            <a:schemeClr val="tx1"/>
          </a:solidFill>
          <a:latin typeface="+mn-lt"/>
          <a:ea typeface="+mn-ea"/>
          <a:cs typeface="+mn-cs"/>
        </a:defRPr>
      </a:lvl8pPr>
      <a:lvl9pPr marL="5848196" algn="l" defTabSz="1462044" rtl="0" eaLnBrk="1" latinLnBrk="0" hangingPunct="1">
        <a:defRPr sz="29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grpSp>
        <p:nvGrpSpPr>
          <p:cNvPr id="4" name="Group 3"/>
          <p:cNvGrpSpPr/>
          <p:nvPr/>
        </p:nvGrpSpPr>
        <p:grpSpPr>
          <a:xfrm>
            <a:off x="0" y="-1"/>
            <a:ext cx="14630400" cy="219456"/>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sp>
          <p:nvSpPr>
            <p:cNvPr id="10"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grpSp>
      <p:pic>
        <p:nvPicPr>
          <p:cNvPr id="11" name="Picture 10"/>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62448" y="791724"/>
            <a:ext cx="2601664" cy="1265676"/>
          </a:xfrm>
          <a:prstGeom prst="rect">
            <a:avLst/>
          </a:prstGeom>
        </p:spPr>
      </p:pic>
    </p:spTree>
    <p:extLst>
      <p:ext uri="{BB962C8B-B14F-4D97-AF65-F5344CB8AC3E}">
        <p14:creationId xmlns:p14="http://schemas.microsoft.com/office/powerpoint/2010/main" val="382684788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3360" b="1" kern="1200">
          <a:solidFill>
            <a:schemeClr val="tx1"/>
          </a:solidFill>
          <a:latin typeface="+mj-lt"/>
          <a:ea typeface="+mj-ea"/>
          <a:cs typeface="+mj-cs"/>
        </a:defRPr>
      </a:lvl1pPr>
    </p:titleStyle>
    <p:bodyStyle>
      <a:lvl1pPr marL="219456" indent="-219456" algn="l" defTabSz="1097280" rtl="0" eaLnBrk="1" latinLnBrk="0" hangingPunct="1">
        <a:lnSpc>
          <a:spcPct val="90000"/>
        </a:lnSpc>
        <a:spcBef>
          <a:spcPts val="1440"/>
        </a:spcBef>
        <a:buFont typeface="Arial" panose="020B0604020202020204" pitchFamily="34" charset="0"/>
        <a:buChar char="–"/>
        <a:defRPr sz="2160" kern="1200">
          <a:solidFill>
            <a:schemeClr val="tx1"/>
          </a:solidFill>
          <a:latin typeface="+mn-lt"/>
          <a:ea typeface="+mn-ea"/>
          <a:cs typeface="+mn-cs"/>
        </a:defRPr>
      </a:lvl1pPr>
      <a:lvl2pPr marL="493776" indent="-219456" algn="l" defTabSz="1097280" rtl="0" eaLnBrk="1" latinLnBrk="0" hangingPunct="1">
        <a:lnSpc>
          <a:spcPct val="90000"/>
        </a:lnSpc>
        <a:spcBef>
          <a:spcPts val="960"/>
        </a:spcBef>
        <a:buFont typeface="Arial" panose="020B0604020202020204" pitchFamily="34" charset="0"/>
        <a:buChar char="–"/>
        <a:defRPr sz="1920" kern="1200">
          <a:solidFill>
            <a:schemeClr val="tx1"/>
          </a:solidFill>
          <a:latin typeface="+mn-lt"/>
          <a:ea typeface="+mn-ea"/>
          <a:cs typeface="+mn-cs"/>
        </a:defRPr>
      </a:lvl2pPr>
      <a:lvl3pPr marL="658368" indent="-164592" algn="l" defTabSz="1097280" rtl="0" eaLnBrk="1" latinLnBrk="0" hangingPunct="1">
        <a:lnSpc>
          <a:spcPct val="90000"/>
        </a:lnSpc>
        <a:spcBef>
          <a:spcPts val="720"/>
        </a:spcBef>
        <a:buFont typeface="Arial" panose="020B0604020202020204" pitchFamily="34" charset="0"/>
        <a:buChar char="–"/>
        <a:defRPr sz="1680" kern="1200">
          <a:solidFill>
            <a:schemeClr val="tx1"/>
          </a:solidFill>
          <a:latin typeface="+mn-lt"/>
          <a:ea typeface="+mn-ea"/>
          <a:cs typeface="+mn-cs"/>
        </a:defRPr>
      </a:lvl3pPr>
      <a:lvl4pPr marL="87782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4pPr>
      <a:lvl5pPr marL="104241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5pPr>
      <a:lvl6pPr marL="1261872"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6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920"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7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p:bodyStyle>
    <p:otherStyle>
      <a:defPPr>
        <a:defRP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330" y="623083"/>
            <a:ext cx="13163932" cy="1022837"/>
          </a:xfrm>
          <a:prstGeom prst="rect">
            <a:avLst/>
          </a:prstGeom>
        </p:spPr>
        <p:txBody>
          <a:bodyPr vert="horz" lIns="0" tIns="0" rIns="0" bIns="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731520" y="1828801"/>
            <a:ext cx="13163741" cy="54863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12" name="Picture 11"/>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731520" y="7512710"/>
            <a:ext cx="1016815" cy="534011"/>
          </a:xfrm>
          <a:prstGeom prst="rect">
            <a:avLst/>
          </a:prstGeom>
        </p:spPr>
      </p:pic>
      <p:sp>
        <p:nvSpPr>
          <p:cNvPr id="8" name="TextBox 7"/>
          <p:cNvSpPr txBox="1"/>
          <p:nvPr userDrawn="1"/>
        </p:nvSpPr>
        <p:spPr>
          <a:xfrm>
            <a:off x="13599118" y="7729711"/>
            <a:ext cx="299761" cy="265907"/>
          </a:xfrm>
          <a:prstGeom prst="rect">
            <a:avLst/>
          </a:prstGeom>
          <a:noFill/>
        </p:spPr>
        <p:txBody>
          <a:bodyPr wrap="none" lIns="0" tIns="0" rIns="0" bIns="0" rtlCol="0" anchor="b" anchorCtr="0">
            <a:spAutoFit/>
          </a:bodyPr>
          <a:lstStyle/>
          <a:p>
            <a:pPr algn="r" defTabSz="1097280" hangingPunct="1">
              <a:lnSpc>
                <a:spcPct val="90000"/>
              </a:lnSpc>
            </a:pPr>
            <a:fld id="{DC2F7041-B349-41E1-9410-B2256D05E940}" type="slidenum">
              <a:rPr lang="en-US" sz="1920" b="0" kern="1200" smtClean="0">
                <a:solidFill>
                  <a:srgbClr val="646569"/>
                </a:solidFill>
                <a:latin typeface="Arial"/>
                <a:ea typeface="+mn-ea"/>
                <a:cs typeface="+mn-cs"/>
              </a:rPr>
              <a:pPr algn="r" defTabSz="1097280" hangingPunct="1">
                <a:lnSpc>
                  <a:spcPct val="90000"/>
                </a:lnSpc>
              </a:pPr>
              <a:t>‹#›</a:t>
            </a:fld>
            <a:endParaRPr lang="en-US" sz="1920" b="0" kern="1200" dirty="0">
              <a:solidFill>
                <a:srgbClr val="646569"/>
              </a:solidFill>
              <a:latin typeface="Arial"/>
              <a:ea typeface="+mn-ea"/>
              <a:cs typeface="+mn-cs"/>
            </a:endParaRPr>
          </a:p>
        </p:txBody>
      </p:sp>
      <p:grpSp>
        <p:nvGrpSpPr>
          <p:cNvPr id="4" name="Group 3"/>
          <p:cNvGrpSpPr/>
          <p:nvPr userDrawn="1"/>
        </p:nvGrpSpPr>
        <p:grpSpPr>
          <a:xfrm>
            <a:off x="0" y="-1"/>
            <a:ext cx="14630400" cy="219456"/>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smtClean="0">
                <a:solidFill>
                  <a:prstClr val="white"/>
                </a:solidFill>
              </a:endParaRPr>
            </a:p>
          </p:txBody>
        </p:sp>
        <p:sp>
          <p:nvSpPr>
            <p:cNvPr id="10"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smtClean="0">
                <a:solidFill>
                  <a:prstClr val="white"/>
                </a:solidFill>
              </a:endParaRPr>
            </a:p>
          </p:txBody>
        </p:sp>
      </p:grpSp>
    </p:spTree>
    <p:extLst>
      <p:ext uri="{BB962C8B-B14F-4D97-AF65-F5344CB8AC3E}">
        <p14:creationId xmlns:p14="http://schemas.microsoft.com/office/powerpoint/2010/main" val="1866198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1097280" rtl="0" eaLnBrk="1" latinLnBrk="0" hangingPunct="1">
        <a:lnSpc>
          <a:spcPct val="90000"/>
        </a:lnSpc>
        <a:spcBef>
          <a:spcPct val="0"/>
        </a:spcBef>
        <a:buNone/>
        <a:defRPr sz="3360" b="1" kern="1200">
          <a:solidFill>
            <a:schemeClr val="tx1"/>
          </a:solidFill>
          <a:latin typeface="+mj-lt"/>
          <a:ea typeface="+mj-ea"/>
          <a:cs typeface="+mj-cs"/>
        </a:defRPr>
      </a:lvl1pPr>
    </p:titleStyle>
    <p:bodyStyle>
      <a:lvl1pPr marL="219456" indent="-219456" algn="l" defTabSz="1097280" rtl="0" eaLnBrk="1" latinLnBrk="0" hangingPunct="1">
        <a:lnSpc>
          <a:spcPct val="90000"/>
        </a:lnSpc>
        <a:spcBef>
          <a:spcPts val="1440"/>
        </a:spcBef>
        <a:buFont typeface="Arial" panose="020B0604020202020204" pitchFamily="34" charset="0"/>
        <a:buChar char="–"/>
        <a:defRPr sz="2160" kern="1200">
          <a:solidFill>
            <a:schemeClr val="tx1"/>
          </a:solidFill>
          <a:latin typeface="+mn-lt"/>
          <a:ea typeface="+mn-ea"/>
          <a:cs typeface="+mn-cs"/>
        </a:defRPr>
      </a:lvl1pPr>
      <a:lvl2pPr marL="493776" indent="-219456" algn="l" defTabSz="1097280" rtl="0" eaLnBrk="1" latinLnBrk="0" hangingPunct="1">
        <a:lnSpc>
          <a:spcPct val="90000"/>
        </a:lnSpc>
        <a:spcBef>
          <a:spcPts val="960"/>
        </a:spcBef>
        <a:buFont typeface="Arial" panose="020B0604020202020204" pitchFamily="34" charset="0"/>
        <a:buChar char="–"/>
        <a:defRPr sz="1920" kern="1200">
          <a:solidFill>
            <a:schemeClr val="tx1"/>
          </a:solidFill>
          <a:latin typeface="+mn-lt"/>
          <a:ea typeface="+mn-ea"/>
          <a:cs typeface="+mn-cs"/>
        </a:defRPr>
      </a:lvl2pPr>
      <a:lvl3pPr marL="658368" indent="-164592" algn="l" defTabSz="1097280" rtl="0" eaLnBrk="1" latinLnBrk="0" hangingPunct="1">
        <a:lnSpc>
          <a:spcPct val="90000"/>
        </a:lnSpc>
        <a:spcBef>
          <a:spcPts val="720"/>
        </a:spcBef>
        <a:buFont typeface="Arial" panose="020B0604020202020204" pitchFamily="34" charset="0"/>
        <a:buChar char="–"/>
        <a:defRPr sz="1680" kern="1200">
          <a:solidFill>
            <a:schemeClr val="tx1"/>
          </a:solidFill>
          <a:latin typeface="+mn-lt"/>
          <a:ea typeface="+mn-ea"/>
          <a:cs typeface="+mn-cs"/>
        </a:defRPr>
      </a:lvl3pPr>
      <a:lvl4pPr marL="87782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4pPr>
      <a:lvl5pPr marL="104241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5pPr>
      <a:lvl6pPr marL="1261872"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64"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920"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76" indent="-164592" algn="l" defTabSz="1097280"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p:bodyStyle>
    <p:otherStyle>
      <a:defPPr>
        <a:defRP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0F38DF8-1C03-814D-B0F7-A1A04640FD8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826456" y="7455889"/>
            <a:ext cx="977491" cy="475537"/>
          </a:xfrm>
          <a:prstGeom prst="rect">
            <a:avLst/>
          </a:prstGeom>
        </p:spPr>
      </p:pic>
    </p:spTree>
    <p:extLst>
      <p:ext uri="{BB962C8B-B14F-4D97-AF65-F5344CB8AC3E}">
        <p14:creationId xmlns:p14="http://schemas.microsoft.com/office/powerpoint/2010/main" val="4068487622"/>
      </p:ext>
    </p:extLst>
  </p:cSld>
  <p:clrMap bg1="dk1" tx1="lt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Lst>
  <p:transition spd="med"/>
  <p:txStyles>
    <p:titleStyle>
      <a:lvl1pPr marL="0" marR="0" indent="0" algn="l" defTabSz="325148" latinLnBrk="0">
        <a:lnSpc>
          <a:spcPct val="90000"/>
        </a:lnSpc>
        <a:spcBef>
          <a:spcPts val="284"/>
        </a:spcBef>
        <a:spcAft>
          <a:spcPts val="0"/>
        </a:spcAft>
        <a:buClrTx/>
        <a:buSzTx/>
        <a:buFontTx/>
        <a:buNone/>
        <a:tabLst/>
        <a:defRPr sz="2666" b="1" i="0" u="none" strike="noStrike" cap="none" spc="0" baseline="0">
          <a:ln>
            <a:noFill/>
          </a:ln>
          <a:solidFill>
            <a:srgbClr val="FFFFFF"/>
          </a:solidFill>
          <a:uFillTx/>
          <a:latin typeface="Arial"/>
          <a:ea typeface="Arial"/>
          <a:cs typeface="Arial"/>
          <a:sym typeface="Arial"/>
        </a:defRPr>
      </a:lvl1pPr>
      <a:lvl2pPr marL="0" marR="0" indent="0" algn="l" defTabSz="325148" latinLnBrk="0">
        <a:lnSpc>
          <a:spcPct val="90000"/>
        </a:lnSpc>
        <a:spcBef>
          <a:spcPts val="284"/>
        </a:spcBef>
        <a:spcAft>
          <a:spcPts val="0"/>
        </a:spcAft>
        <a:buClrTx/>
        <a:buSzTx/>
        <a:buFontTx/>
        <a:buNone/>
        <a:tabLst/>
        <a:defRPr sz="2666" b="1" i="0" u="none" strike="noStrike" cap="none" spc="0" baseline="0">
          <a:ln>
            <a:noFill/>
          </a:ln>
          <a:solidFill>
            <a:srgbClr val="FFFFFF"/>
          </a:solidFill>
          <a:uFillTx/>
          <a:latin typeface="Arial"/>
          <a:ea typeface="Arial"/>
          <a:cs typeface="Arial"/>
          <a:sym typeface="Arial"/>
        </a:defRPr>
      </a:lvl2pPr>
      <a:lvl3pPr marL="0" marR="0" indent="0" algn="l" defTabSz="325148" latinLnBrk="0">
        <a:lnSpc>
          <a:spcPct val="90000"/>
        </a:lnSpc>
        <a:spcBef>
          <a:spcPts val="284"/>
        </a:spcBef>
        <a:spcAft>
          <a:spcPts val="0"/>
        </a:spcAft>
        <a:buClrTx/>
        <a:buSzTx/>
        <a:buFontTx/>
        <a:buNone/>
        <a:tabLst/>
        <a:defRPr sz="2666" b="1" i="0" u="none" strike="noStrike" cap="none" spc="0" baseline="0">
          <a:ln>
            <a:noFill/>
          </a:ln>
          <a:solidFill>
            <a:srgbClr val="FFFFFF"/>
          </a:solidFill>
          <a:uFillTx/>
          <a:latin typeface="Arial"/>
          <a:ea typeface="Arial"/>
          <a:cs typeface="Arial"/>
          <a:sym typeface="Arial"/>
        </a:defRPr>
      </a:lvl3pPr>
      <a:lvl4pPr marL="0" marR="0" indent="0" algn="l" defTabSz="325148" latinLnBrk="0">
        <a:lnSpc>
          <a:spcPct val="90000"/>
        </a:lnSpc>
        <a:spcBef>
          <a:spcPts val="284"/>
        </a:spcBef>
        <a:spcAft>
          <a:spcPts val="0"/>
        </a:spcAft>
        <a:buClrTx/>
        <a:buSzTx/>
        <a:buFontTx/>
        <a:buNone/>
        <a:tabLst/>
        <a:defRPr sz="2666" b="1" i="0" u="none" strike="noStrike" cap="none" spc="0" baseline="0">
          <a:ln>
            <a:noFill/>
          </a:ln>
          <a:solidFill>
            <a:srgbClr val="FFFFFF"/>
          </a:solidFill>
          <a:uFillTx/>
          <a:latin typeface="Arial"/>
          <a:ea typeface="Arial"/>
          <a:cs typeface="Arial"/>
          <a:sym typeface="Arial"/>
        </a:defRPr>
      </a:lvl4pPr>
      <a:lvl5pPr marL="0" marR="0" indent="0" algn="l" defTabSz="325148" latinLnBrk="0">
        <a:lnSpc>
          <a:spcPct val="90000"/>
        </a:lnSpc>
        <a:spcBef>
          <a:spcPts val="284"/>
        </a:spcBef>
        <a:spcAft>
          <a:spcPts val="0"/>
        </a:spcAft>
        <a:buClrTx/>
        <a:buSzTx/>
        <a:buFontTx/>
        <a:buNone/>
        <a:tabLst/>
        <a:defRPr sz="2666" b="1" i="0" u="none" strike="noStrike" cap="none" spc="0" baseline="0">
          <a:ln>
            <a:noFill/>
          </a:ln>
          <a:solidFill>
            <a:srgbClr val="FFFFFF"/>
          </a:solidFill>
          <a:uFillTx/>
          <a:latin typeface="Arial"/>
          <a:ea typeface="Arial"/>
          <a:cs typeface="Arial"/>
          <a:sym typeface="Arial"/>
        </a:defRPr>
      </a:lvl5pPr>
      <a:lvl6pPr marL="0" marR="0" indent="433230" algn="l" defTabSz="325148" latinLnBrk="0">
        <a:lnSpc>
          <a:spcPct val="90000"/>
        </a:lnSpc>
        <a:spcBef>
          <a:spcPts val="284"/>
        </a:spcBef>
        <a:spcAft>
          <a:spcPts val="0"/>
        </a:spcAft>
        <a:buClrTx/>
        <a:buSzTx/>
        <a:buFontTx/>
        <a:buNone/>
        <a:tabLst/>
        <a:defRPr sz="2666" b="1" i="0" u="none" strike="noStrike" cap="none" spc="0" baseline="0">
          <a:ln>
            <a:noFill/>
          </a:ln>
          <a:solidFill>
            <a:srgbClr val="FFFFFF"/>
          </a:solidFill>
          <a:uFillTx/>
          <a:latin typeface="Arial"/>
          <a:ea typeface="Arial"/>
          <a:cs typeface="Arial"/>
          <a:sym typeface="Arial"/>
        </a:defRPr>
      </a:lvl6pPr>
      <a:lvl7pPr marL="0" marR="0" indent="866461" algn="l" defTabSz="325148" latinLnBrk="0">
        <a:lnSpc>
          <a:spcPct val="90000"/>
        </a:lnSpc>
        <a:spcBef>
          <a:spcPts val="284"/>
        </a:spcBef>
        <a:spcAft>
          <a:spcPts val="0"/>
        </a:spcAft>
        <a:buClrTx/>
        <a:buSzTx/>
        <a:buFontTx/>
        <a:buNone/>
        <a:tabLst/>
        <a:defRPr sz="2666" b="1" i="0" u="none" strike="noStrike" cap="none" spc="0" baseline="0">
          <a:ln>
            <a:noFill/>
          </a:ln>
          <a:solidFill>
            <a:srgbClr val="FFFFFF"/>
          </a:solidFill>
          <a:uFillTx/>
          <a:latin typeface="Arial"/>
          <a:ea typeface="Arial"/>
          <a:cs typeface="Arial"/>
          <a:sym typeface="Arial"/>
        </a:defRPr>
      </a:lvl7pPr>
      <a:lvl8pPr marL="0" marR="0" indent="1299698" algn="l" defTabSz="325148" latinLnBrk="0">
        <a:lnSpc>
          <a:spcPct val="90000"/>
        </a:lnSpc>
        <a:spcBef>
          <a:spcPts val="284"/>
        </a:spcBef>
        <a:spcAft>
          <a:spcPts val="0"/>
        </a:spcAft>
        <a:buClrTx/>
        <a:buSzTx/>
        <a:buFontTx/>
        <a:buNone/>
        <a:tabLst/>
        <a:defRPr sz="2666" b="1" i="0" u="none" strike="noStrike" cap="none" spc="0" baseline="0">
          <a:ln>
            <a:noFill/>
          </a:ln>
          <a:solidFill>
            <a:srgbClr val="FFFFFF"/>
          </a:solidFill>
          <a:uFillTx/>
          <a:latin typeface="Arial"/>
          <a:ea typeface="Arial"/>
          <a:cs typeface="Arial"/>
          <a:sym typeface="Arial"/>
        </a:defRPr>
      </a:lvl8pPr>
      <a:lvl9pPr marL="0" marR="0" indent="1732928" algn="l" defTabSz="325148" latinLnBrk="0">
        <a:lnSpc>
          <a:spcPct val="90000"/>
        </a:lnSpc>
        <a:spcBef>
          <a:spcPts val="284"/>
        </a:spcBef>
        <a:spcAft>
          <a:spcPts val="0"/>
        </a:spcAft>
        <a:buClrTx/>
        <a:buSzTx/>
        <a:buFontTx/>
        <a:buNone/>
        <a:tabLst/>
        <a:defRPr sz="2666" b="1" i="0" u="none" strike="noStrike" cap="none" spc="0" baseline="0">
          <a:ln>
            <a:noFill/>
          </a:ln>
          <a:solidFill>
            <a:srgbClr val="FFFFFF"/>
          </a:solidFill>
          <a:uFillTx/>
          <a:latin typeface="Arial"/>
          <a:ea typeface="Arial"/>
          <a:cs typeface="Arial"/>
          <a:sym typeface="Arial"/>
        </a:defRPr>
      </a:lvl9pPr>
    </p:titleStyle>
    <p:bodyStyle>
      <a:lvl1pPr marL="325106" marR="0" indent="-325106" algn="l" defTabSz="325148" latinLnBrk="0">
        <a:lnSpc>
          <a:spcPct val="95000"/>
        </a:lnSpc>
        <a:spcBef>
          <a:spcPts val="925"/>
        </a:spcBef>
        <a:spcAft>
          <a:spcPts val="0"/>
        </a:spcAft>
        <a:buClrTx/>
        <a:buSzTx/>
        <a:buFontTx/>
        <a:buNone/>
        <a:tabLst/>
        <a:defRPr sz="2240" b="1" i="0" u="none" strike="noStrike" cap="none" spc="0" baseline="0">
          <a:ln>
            <a:noFill/>
          </a:ln>
          <a:solidFill>
            <a:srgbClr val="1C1C1C"/>
          </a:solidFill>
          <a:uFillTx/>
          <a:latin typeface="Arial"/>
          <a:ea typeface="Arial"/>
          <a:cs typeface="Arial"/>
          <a:sym typeface="Arial"/>
        </a:defRPr>
      </a:lvl1pPr>
      <a:lvl2pPr marL="489138" marR="0" indent="-255842" algn="l" defTabSz="325148"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2pPr>
      <a:lvl3pPr marL="1204855" marR="0" indent="-753316" algn="l" defTabSz="325148"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3pPr>
      <a:lvl4pPr marL="1160100" marR="0" indent="-235955" algn="l" defTabSz="325148"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4pPr>
      <a:lvl5pPr marL="1347928" marR="0" indent="-154362" algn="l" defTabSz="325148"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5pPr>
      <a:lvl6pPr marL="2401452" marR="0" indent="-235288" algn="l" defTabSz="325148"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6pPr>
      <a:lvl7pPr marL="2834683" marR="0" indent="-235288" algn="l" defTabSz="325148"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7pPr>
      <a:lvl8pPr marL="3267917" marR="0" indent="-235288" algn="l" defTabSz="325148"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8pPr>
      <a:lvl9pPr marL="3701144" marR="0" indent="-235288" algn="l" defTabSz="325148" latinLnBrk="0">
        <a:lnSpc>
          <a:spcPct val="95000"/>
        </a:lnSpc>
        <a:spcBef>
          <a:spcPts val="925"/>
        </a:spcBef>
        <a:spcAft>
          <a:spcPts val="0"/>
        </a:spcAft>
        <a:buClrTx/>
        <a:buSzPct val="100000"/>
        <a:buFontTx/>
        <a:buChar char="»"/>
        <a:tabLst/>
        <a:defRPr sz="2240" b="1" i="0" u="none" strike="noStrike" cap="none" spc="0" baseline="0">
          <a:ln>
            <a:noFill/>
          </a:ln>
          <a:solidFill>
            <a:srgbClr val="1C1C1C"/>
          </a:solidFill>
          <a:uFillTx/>
          <a:latin typeface="Arial"/>
          <a:ea typeface="Arial"/>
          <a:cs typeface="Arial"/>
          <a:sym typeface="Arial"/>
        </a:defRPr>
      </a:lvl9pPr>
    </p:bodyStyle>
    <p:otherStyle>
      <a:lvl1pPr marL="0" marR="0" indent="0" algn="r" defTabSz="936426"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1pPr>
      <a:lvl2pPr marL="0" marR="0" indent="468212" algn="r" defTabSz="936426"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2pPr>
      <a:lvl3pPr marL="0" marR="0" indent="936426" algn="r" defTabSz="936426"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3pPr>
      <a:lvl4pPr marL="0" marR="0" indent="1404638" algn="r" defTabSz="936426"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4pPr>
      <a:lvl5pPr marL="0" marR="0" indent="1872850" algn="r" defTabSz="936426"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5pPr>
      <a:lvl6pPr marL="0" marR="0" indent="2341063" algn="r" defTabSz="936426"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6pPr>
      <a:lvl7pPr marL="0" marR="0" indent="2809276" algn="r" defTabSz="936426"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7pPr>
      <a:lvl8pPr marL="0" marR="0" indent="3277488" algn="r" defTabSz="936426"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8pPr>
      <a:lvl9pPr marL="0" marR="0" indent="3745702" algn="r" defTabSz="936426" latinLnBrk="0">
        <a:lnSpc>
          <a:spcPct val="100000"/>
        </a:lnSpc>
        <a:spcBef>
          <a:spcPts val="0"/>
        </a:spcBef>
        <a:spcAft>
          <a:spcPts val="0"/>
        </a:spcAft>
        <a:buClrTx/>
        <a:buSzTx/>
        <a:buFontTx/>
        <a:buNone/>
        <a:tabLst/>
        <a:defRPr sz="427"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2" y="5036821"/>
            <a:ext cx="5976619" cy="337186"/>
          </a:xfrm>
          <a:prstGeom prst="rect">
            <a:avLst/>
          </a:prstGeom>
          <a:noFill/>
          <a:ln w="9525">
            <a:noFill/>
            <a:miter lim="800000"/>
            <a:headEnd/>
            <a:tailEnd/>
          </a:ln>
        </p:spPr>
        <p:txBody>
          <a:bodyPr lIns="146218" tIns="73109" rIns="146218" bIns="73109"/>
          <a:lstStyle/>
          <a:p>
            <a:pPr eaLnBrk="0" fontAlgn="base" hangingPunct="0">
              <a:spcBef>
                <a:spcPct val="0"/>
              </a:spcBef>
              <a:spcAft>
                <a:spcPct val="0"/>
              </a:spcAft>
              <a:defRPr/>
            </a:pPr>
            <a:endParaRPr lang="en-US" sz="3800" dirty="0">
              <a:solidFill>
                <a:srgbClr val="000000"/>
              </a:solidFill>
              <a:latin typeface="MetricHPE" pitchFamily="34" charset="0"/>
              <a:ea typeface="ＭＳ Ｐゴシック" charset="-128"/>
            </a:endParaRPr>
          </a:p>
        </p:txBody>
      </p:sp>
      <p:pic>
        <p:nvPicPr>
          <p:cNvPr id="4" name="Picture 3">
            <a:extLst>
              <a:ext uri="{FF2B5EF4-FFF2-40B4-BE49-F238E27FC236}">
                <a16:creationId xmlns:a16="http://schemas.microsoft.com/office/drawing/2014/main" xmlns="" id="{5E3D8C6A-99F8-7A4B-A8A4-C1D83B4D04B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50409" y="7542642"/>
            <a:ext cx="928157" cy="451702"/>
          </a:xfrm>
          <a:prstGeom prst="rect">
            <a:avLst/>
          </a:prstGeom>
        </p:spPr>
      </p:pic>
    </p:spTree>
    <p:extLst>
      <p:ext uri="{BB962C8B-B14F-4D97-AF65-F5344CB8AC3E}">
        <p14:creationId xmlns:p14="http://schemas.microsoft.com/office/powerpoint/2010/main" val="190807720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ransition spd="med">
    <p:fade/>
  </p:transition>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0999"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00"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11"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011"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562" indent="-548562"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811" indent="-363168"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059" indent="-363168"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074" indent="-271741"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703" indent="-177774"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516" indent="-365498" algn="l" rtl="0" eaLnBrk="1" fontAlgn="base" hangingPunct="1">
        <a:spcBef>
          <a:spcPct val="20000"/>
        </a:spcBef>
        <a:spcAft>
          <a:spcPct val="0"/>
        </a:spcAft>
        <a:buChar char="»"/>
        <a:defRPr sz="3500">
          <a:solidFill>
            <a:schemeClr val="tx1"/>
          </a:solidFill>
          <a:latin typeface="+mn-lt"/>
          <a:ea typeface="+mn-ea"/>
        </a:defRPr>
      </a:lvl6pPr>
      <a:lvl7pPr marL="4751516" indent="-365498" algn="l" rtl="0" eaLnBrk="1" fontAlgn="base" hangingPunct="1">
        <a:spcBef>
          <a:spcPct val="20000"/>
        </a:spcBef>
        <a:spcAft>
          <a:spcPct val="0"/>
        </a:spcAft>
        <a:buChar char="»"/>
        <a:defRPr sz="3500">
          <a:solidFill>
            <a:schemeClr val="tx1"/>
          </a:solidFill>
          <a:latin typeface="+mn-lt"/>
          <a:ea typeface="+mn-ea"/>
        </a:defRPr>
      </a:lvl7pPr>
      <a:lvl8pPr marL="5482522" indent="-365498" algn="l" rtl="0" eaLnBrk="1" fontAlgn="base" hangingPunct="1">
        <a:spcBef>
          <a:spcPct val="20000"/>
        </a:spcBef>
        <a:spcAft>
          <a:spcPct val="0"/>
        </a:spcAft>
        <a:buChar char="»"/>
        <a:defRPr sz="3500">
          <a:solidFill>
            <a:schemeClr val="tx1"/>
          </a:solidFill>
          <a:latin typeface="+mn-lt"/>
          <a:ea typeface="+mn-ea"/>
        </a:defRPr>
      </a:lvl8pPr>
      <a:lvl9pPr marL="6213518" indent="-365498"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2000" rtl="0" eaLnBrk="1" latinLnBrk="0" hangingPunct="1">
        <a:defRPr sz="2900" kern="1200">
          <a:solidFill>
            <a:schemeClr val="tx1"/>
          </a:solidFill>
          <a:latin typeface="+mn-lt"/>
          <a:ea typeface="+mn-ea"/>
          <a:cs typeface="+mn-cs"/>
        </a:defRPr>
      </a:lvl1pPr>
      <a:lvl2pPr marL="730999" algn="l" defTabSz="1462000" rtl="0" eaLnBrk="1" latinLnBrk="0" hangingPunct="1">
        <a:defRPr sz="2900" kern="1200">
          <a:solidFill>
            <a:schemeClr val="tx1"/>
          </a:solidFill>
          <a:latin typeface="+mn-lt"/>
          <a:ea typeface="+mn-ea"/>
          <a:cs typeface="+mn-cs"/>
        </a:defRPr>
      </a:lvl2pPr>
      <a:lvl3pPr marL="1462000" algn="l" defTabSz="1462000" rtl="0" eaLnBrk="1" latinLnBrk="0" hangingPunct="1">
        <a:defRPr sz="2900" kern="1200">
          <a:solidFill>
            <a:schemeClr val="tx1"/>
          </a:solidFill>
          <a:latin typeface="+mn-lt"/>
          <a:ea typeface="+mn-ea"/>
          <a:cs typeface="+mn-cs"/>
        </a:defRPr>
      </a:lvl3pPr>
      <a:lvl4pPr marL="2193011" algn="l" defTabSz="1462000" rtl="0" eaLnBrk="1" latinLnBrk="0" hangingPunct="1">
        <a:defRPr sz="2900" kern="1200">
          <a:solidFill>
            <a:schemeClr val="tx1"/>
          </a:solidFill>
          <a:latin typeface="+mn-lt"/>
          <a:ea typeface="+mn-ea"/>
          <a:cs typeface="+mn-cs"/>
        </a:defRPr>
      </a:lvl4pPr>
      <a:lvl5pPr marL="2924011" algn="l" defTabSz="1462000" rtl="0" eaLnBrk="1" latinLnBrk="0" hangingPunct="1">
        <a:defRPr sz="2900" kern="1200">
          <a:solidFill>
            <a:schemeClr val="tx1"/>
          </a:solidFill>
          <a:latin typeface="+mn-lt"/>
          <a:ea typeface="+mn-ea"/>
          <a:cs typeface="+mn-cs"/>
        </a:defRPr>
      </a:lvl5pPr>
      <a:lvl6pPr marL="3655010" algn="l" defTabSz="1462000" rtl="0" eaLnBrk="1" latinLnBrk="0" hangingPunct="1">
        <a:defRPr sz="2900" kern="1200">
          <a:solidFill>
            <a:schemeClr val="tx1"/>
          </a:solidFill>
          <a:latin typeface="+mn-lt"/>
          <a:ea typeface="+mn-ea"/>
          <a:cs typeface="+mn-cs"/>
        </a:defRPr>
      </a:lvl6pPr>
      <a:lvl7pPr marL="4386020" algn="l" defTabSz="1462000" rtl="0" eaLnBrk="1" latinLnBrk="0" hangingPunct="1">
        <a:defRPr sz="2900" kern="1200">
          <a:solidFill>
            <a:schemeClr val="tx1"/>
          </a:solidFill>
          <a:latin typeface="+mn-lt"/>
          <a:ea typeface="+mn-ea"/>
          <a:cs typeface="+mn-cs"/>
        </a:defRPr>
      </a:lvl7pPr>
      <a:lvl8pPr marL="5117014" algn="l" defTabSz="1462000" rtl="0" eaLnBrk="1" latinLnBrk="0" hangingPunct="1">
        <a:defRPr sz="2900" kern="1200">
          <a:solidFill>
            <a:schemeClr val="tx1"/>
          </a:solidFill>
          <a:latin typeface="+mn-lt"/>
          <a:ea typeface="+mn-ea"/>
          <a:cs typeface="+mn-cs"/>
        </a:defRPr>
      </a:lvl8pPr>
      <a:lvl9pPr marL="5848020" algn="l" defTabSz="1462000" rtl="0" eaLnBrk="1" latinLnBrk="0" hangingPunct="1">
        <a:defRPr sz="2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0" y="5036821"/>
            <a:ext cx="5976619" cy="337186"/>
          </a:xfrm>
          <a:prstGeom prst="rect">
            <a:avLst/>
          </a:prstGeom>
          <a:noFill/>
          <a:ln w="9525">
            <a:noFill/>
            <a:miter lim="800000"/>
            <a:headEnd/>
            <a:tailEnd/>
          </a:ln>
        </p:spPr>
        <p:txBody>
          <a:bodyPr lIns="146180" tIns="73090" rIns="146180" bIns="73090"/>
          <a:lstStyle/>
          <a:p>
            <a:pPr algn="l" defTabSz="1097280" eaLnBrk="0" fontAlgn="base">
              <a:spcBef>
                <a:spcPct val="0"/>
              </a:spcBef>
              <a:spcAft>
                <a:spcPct val="0"/>
              </a:spcAft>
              <a:defRPr/>
            </a:pPr>
            <a:endParaRPr lang="en-US" sz="3799" b="0" kern="1200">
              <a:solidFill>
                <a:srgbClr val="000000"/>
              </a:solidFill>
              <a:latin typeface="Arial"/>
              <a:ea typeface="ＭＳ Ｐゴシック" charset="-128"/>
              <a:cs typeface="+mn-cs"/>
            </a:endParaRPr>
          </a:p>
        </p:txBody>
      </p:sp>
      <p:pic>
        <p:nvPicPr>
          <p:cNvPr id="3" name="Picture 2"/>
          <p:cNvPicPr>
            <a:picLocks noChangeAspect="1"/>
          </p:cNvPicPr>
          <p:nvPr userDrawn="1"/>
        </p:nvPicPr>
        <p:blipFill>
          <a:blip r:embed="rId7" cstate="screen">
            <a:biLevel thresh="50000"/>
            <a:extLst>
              <a:ext uri="{28A0092B-C50C-407E-A947-70E740481C1C}">
                <a14:useLocalDpi xmlns:a14="http://schemas.microsoft.com/office/drawing/2010/main"/>
              </a:ext>
            </a:extLst>
          </a:blip>
          <a:stretch>
            <a:fillRect/>
          </a:stretch>
        </p:blipFill>
        <p:spPr>
          <a:xfrm>
            <a:off x="13817602" y="7763358"/>
            <a:ext cx="638654" cy="321230"/>
          </a:xfrm>
          <a:prstGeom prst="rect">
            <a:avLst/>
          </a:prstGeom>
        </p:spPr>
      </p:pic>
    </p:spTree>
    <p:extLst>
      <p:ext uri="{BB962C8B-B14F-4D97-AF65-F5344CB8AC3E}">
        <p14:creationId xmlns:p14="http://schemas.microsoft.com/office/powerpoint/2010/main" val="386475076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ransition spd="med">
    <p:fade/>
  </p:transition>
  <p:hf hdr="0" ftr="0" dt="0"/>
  <p:txStyles>
    <p:titleStyle>
      <a:lvl1pPr algn="l" rtl="0" eaLnBrk="1" fontAlgn="base" hangingPunct="1">
        <a:lnSpc>
          <a:spcPct val="90000"/>
        </a:lnSpc>
        <a:spcBef>
          <a:spcPct val="0"/>
        </a:spcBef>
        <a:spcAft>
          <a:spcPts val="480"/>
        </a:spcAft>
        <a:defRPr sz="450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5pPr>
      <a:lvl6pPr marL="730882" algn="l" rtl="0" eaLnBrk="1" fontAlgn="base" hangingPunct="1">
        <a:spcBef>
          <a:spcPct val="0"/>
        </a:spcBef>
        <a:spcAft>
          <a:spcPct val="0"/>
        </a:spcAft>
        <a:defRPr sz="4199" b="1">
          <a:solidFill>
            <a:srgbClr val="F58719"/>
          </a:solidFill>
          <a:latin typeface="Verdana" pitchFamily="34" charset="0"/>
          <a:ea typeface="ＭＳ Ｐゴシック" pitchFamily="34" charset="-128"/>
        </a:defRPr>
      </a:lvl6pPr>
      <a:lvl7pPr marL="1461767" algn="l" rtl="0" eaLnBrk="1" fontAlgn="base" hangingPunct="1">
        <a:spcBef>
          <a:spcPct val="0"/>
        </a:spcBef>
        <a:spcAft>
          <a:spcPct val="0"/>
        </a:spcAft>
        <a:defRPr sz="4199" b="1">
          <a:solidFill>
            <a:srgbClr val="F58719"/>
          </a:solidFill>
          <a:latin typeface="Verdana" pitchFamily="34" charset="0"/>
          <a:ea typeface="ＭＳ Ｐゴシック" pitchFamily="34" charset="-128"/>
        </a:defRPr>
      </a:lvl7pPr>
      <a:lvl8pPr marL="2192660" algn="l" rtl="0" eaLnBrk="1" fontAlgn="base" hangingPunct="1">
        <a:spcBef>
          <a:spcPct val="0"/>
        </a:spcBef>
        <a:spcAft>
          <a:spcPct val="0"/>
        </a:spcAft>
        <a:defRPr sz="4199" b="1">
          <a:solidFill>
            <a:srgbClr val="F58719"/>
          </a:solidFill>
          <a:latin typeface="Verdana" pitchFamily="34" charset="0"/>
          <a:ea typeface="ＭＳ Ｐゴシック" pitchFamily="34" charset="-128"/>
        </a:defRPr>
      </a:lvl8pPr>
      <a:lvl9pPr marL="2923543" algn="l" rtl="0" eaLnBrk="1" fontAlgn="base" hangingPunct="1">
        <a:spcBef>
          <a:spcPct val="0"/>
        </a:spcBef>
        <a:spcAft>
          <a:spcPct val="0"/>
        </a:spcAft>
        <a:defRPr sz="4199" b="1">
          <a:solidFill>
            <a:srgbClr val="F58719"/>
          </a:solidFill>
          <a:latin typeface="Verdana" pitchFamily="34" charset="0"/>
          <a:ea typeface="ＭＳ Ｐゴシック" pitchFamily="34" charset="-128"/>
        </a:defRPr>
      </a:lvl9pPr>
    </p:titleStyle>
    <p:bodyStyle>
      <a:lvl1pPr marL="548473" indent="-548473" algn="l" rtl="0" eaLnBrk="1" fontAlgn="base" hangingPunct="1">
        <a:lnSpc>
          <a:spcPct val="95000"/>
        </a:lnSpc>
        <a:spcBef>
          <a:spcPts val="1600"/>
        </a:spcBef>
        <a:spcAft>
          <a:spcPct val="0"/>
        </a:spcAft>
        <a:buClr>
          <a:srgbClr val="FF9933"/>
        </a:buClr>
        <a:defRPr sz="3799" b="1">
          <a:solidFill>
            <a:srgbClr val="1C1C1C"/>
          </a:solidFill>
          <a:latin typeface="Arial" pitchFamily="34" charset="0"/>
          <a:ea typeface="Arial"/>
          <a:cs typeface="Arial" pitchFamily="34" charset="0"/>
        </a:defRPr>
      </a:lvl1pPr>
      <a:lvl2pPr marL="756689" indent="-363109" algn="l" rtl="0" eaLnBrk="1" fontAlgn="base" hangingPunct="1">
        <a:lnSpc>
          <a:spcPct val="95000"/>
        </a:lnSpc>
        <a:spcBef>
          <a:spcPts val="480"/>
        </a:spcBef>
        <a:spcAft>
          <a:spcPct val="0"/>
        </a:spcAft>
        <a:buClr>
          <a:srgbClr val="FF9933"/>
        </a:buClr>
        <a:buFont typeface="Lucida Grande" charset="0"/>
        <a:buChar char="–"/>
        <a:defRPr sz="3199">
          <a:solidFill>
            <a:srgbClr val="595959"/>
          </a:solidFill>
          <a:latin typeface="Arial" pitchFamily="34" charset="0"/>
          <a:ea typeface="Arial"/>
          <a:cs typeface="Arial" pitchFamily="34" charset="0"/>
        </a:defRPr>
      </a:lvl2pPr>
      <a:lvl3pPr marL="1124879" indent="-363109"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0781" indent="-271698" algn="l" rtl="0" eaLnBrk="1" fontAlgn="base" hangingPunct="1">
        <a:lnSpc>
          <a:spcPct val="95000"/>
        </a:lnSpc>
        <a:spcBef>
          <a:spcPts val="480"/>
        </a:spcBef>
        <a:spcAft>
          <a:spcPct val="0"/>
        </a:spcAft>
        <a:buClr>
          <a:srgbClr val="FF9933"/>
        </a:buClr>
        <a:buFont typeface="Times" charset="0"/>
        <a:buChar char="•"/>
        <a:defRPr sz="2599">
          <a:solidFill>
            <a:srgbClr val="595959"/>
          </a:solidFill>
          <a:latin typeface="Arial" pitchFamily="34" charset="0"/>
          <a:ea typeface="Arial"/>
          <a:cs typeface="Arial" pitchFamily="34" charset="0"/>
        </a:defRPr>
      </a:lvl4pPr>
      <a:lvl5pPr marL="2191352" indent="-177745" algn="l" rtl="0" eaLnBrk="1" fontAlgn="base" hangingPunct="1">
        <a:lnSpc>
          <a:spcPct val="95000"/>
        </a:lnSpc>
        <a:spcBef>
          <a:spcPts val="480"/>
        </a:spcBef>
        <a:spcAft>
          <a:spcPct val="0"/>
        </a:spcAft>
        <a:buClr>
          <a:srgbClr val="FF9933"/>
        </a:buClr>
        <a:buFont typeface="Times" charset="0"/>
        <a:buChar char="•"/>
        <a:defRPr sz="2599">
          <a:solidFill>
            <a:srgbClr val="595959"/>
          </a:solidFill>
          <a:latin typeface="Arial" pitchFamily="34" charset="0"/>
          <a:ea typeface="Arial"/>
          <a:cs typeface="Arial" pitchFamily="34" charset="0"/>
        </a:defRPr>
      </a:lvl5pPr>
      <a:lvl6pPr marL="4019872" indent="-365440" algn="l" rtl="0" eaLnBrk="1" fontAlgn="base" hangingPunct="1">
        <a:spcBef>
          <a:spcPct val="20000"/>
        </a:spcBef>
        <a:spcAft>
          <a:spcPct val="0"/>
        </a:spcAft>
        <a:buChar char="»"/>
        <a:defRPr sz="3500">
          <a:solidFill>
            <a:schemeClr val="tx1"/>
          </a:solidFill>
          <a:latin typeface="+mn-lt"/>
          <a:ea typeface="+mn-ea"/>
        </a:defRPr>
      </a:lvl6pPr>
      <a:lvl7pPr marL="4750756" indent="-365440" algn="l" rtl="0" eaLnBrk="1" fontAlgn="base" hangingPunct="1">
        <a:spcBef>
          <a:spcPct val="20000"/>
        </a:spcBef>
        <a:spcAft>
          <a:spcPct val="0"/>
        </a:spcAft>
        <a:buChar char="»"/>
        <a:defRPr sz="3500">
          <a:solidFill>
            <a:schemeClr val="tx1"/>
          </a:solidFill>
          <a:latin typeface="+mn-lt"/>
          <a:ea typeface="+mn-ea"/>
        </a:defRPr>
      </a:lvl7pPr>
      <a:lvl8pPr marL="5481643" indent="-365440" algn="l" rtl="0" eaLnBrk="1" fontAlgn="base" hangingPunct="1">
        <a:spcBef>
          <a:spcPct val="20000"/>
        </a:spcBef>
        <a:spcAft>
          <a:spcPct val="0"/>
        </a:spcAft>
        <a:buChar char="»"/>
        <a:defRPr sz="3500">
          <a:solidFill>
            <a:schemeClr val="tx1"/>
          </a:solidFill>
          <a:latin typeface="+mn-lt"/>
          <a:ea typeface="+mn-ea"/>
        </a:defRPr>
      </a:lvl8pPr>
      <a:lvl9pPr marL="6212524" indent="-365440"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1767" rtl="0" eaLnBrk="1" latinLnBrk="0" hangingPunct="1">
        <a:defRPr sz="2900" kern="1200">
          <a:solidFill>
            <a:schemeClr val="tx1"/>
          </a:solidFill>
          <a:latin typeface="+mn-lt"/>
          <a:ea typeface="+mn-ea"/>
          <a:cs typeface="+mn-cs"/>
        </a:defRPr>
      </a:lvl1pPr>
      <a:lvl2pPr marL="730882" algn="l" defTabSz="1461767" rtl="0" eaLnBrk="1" latinLnBrk="0" hangingPunct="1">
        <a:defRPr sz="2900" kern="1200">
          <a:solidFill>
            <a:schemeClr val="tx1"/>
          </a:solidFill>
          <a:latin typeface="+mn-lt"/>
          <a:ea typeface="+mn-ea"/>
          <a:cs typeface="+mn-cs"/>
        </a:defRPr>
      </a:lvl2pPr>
      <a:lvl3pPr marL="1461767" algn="l" defTabSz="1461767" rtl="0" eaLnBrk="1" latinLnBrk="0" hangingPunct="1">
        <a:defRPr sz="2900" kern="1200">
          <a:solidFill>
            <a:schemeClr val="tx1"/>
          </a:solidFill>
          <a:latin typeface="+mn-lt"/>
          <a:ea typeface="+mn-ea"/>
          <a:cs typeface="+mn-cs"/>
        </a:defRPr>
      </a:lvl3pPr>
      <a:lvl4pPr marL="2192660" algn="l" defTabSz="1461767" rtl="0" eaLnBrk="1" latinLnBrk="0" hangingPunct="1">
        <a:defRPr sz="2900" kern="1200">
          <a:solidFill>
            <a:schemeClr val="tx1"/>
          </a:solidFill>
          <a:latin typeface="+mn-lt"/>
          <a:ea typeface="+mn-ea"/>
          <a:cs typeface="+mn-cs"/>
        </a:defRPr>
      </a:lvl4pPr>
      <a:lvl5pPr marL="2923543" algn="l" defTabSz="1461767" rtl="0" eaLnBrk="1" latinLnBrk="0" hangingPunct="1">
        <a:defRPr sz="2900" kern="1200">
          <a:solidFill>
            <a:schemeClr val="tx1"/>
          </a:solidFill>
          <a:latin typeface="+mn-lt"/>
          <a:ea typeface="+mn-ea"/>
          <a:cs typeface="+mn-cs"/>
        </a:defRPr>
      </a:lvl5pPr>
      <a:lvl6pPr marL="3654426" algn="l" defTabSz="1461767" rtl="0" eaLnBrk="1" latinLnBrk="0" hangingPunct="1">
        <a:defRPr sz="2900" kern="1200">
          <a:solidFill>
            <a:schemeClr val="tx1"/>
          </a:solidFill>
          <a:latin typeface="+mn-lt"/>
          <a:ea typeface="+mn-ea"/>
          <a:cs typeface="+mn-cs"/>
        </a:defRPr>
      </a:lvl6pPr>
      <a:lvl7pPr marL="4385317" algn="l" defTabSz="1461767" rtl="0" eaLnBrk="1" latinLnBrk="0" hangingPunct="1">
        <a:defRPr sz="2900" kern="1200">
          <a:solidFill>
            <a:schemeClr val="tx1"/>
          </a:solidFill>
          <a:latin typeface="+mn-lt"/>
          <a:ea typeface="+mn-ea"/>
          <a:cs typeface="+mn-cs"/>
        </a:defRPr>
      </a:lvl7pPr>
      <a:lvl8pPr marL="5116193" algn="l" defTabSz="1461767" rtl="0" eaLnBrk="1" latinLnBrk="0" hangingPunct="1">
        <a:defRPr sz="2900" kern="1200">
          <a:solidFill>
            <a:schemeClr val="tx1"/>
          </a:solidFill>
          <a:latin typeface="+mn-lt"/>
          <a:ea typeface="+mn-ea"/>
          <a:cs typeface="+mn-cs"/>
        </a:defRPr>
      </a:lvl8pPr>
      <a:lvl9pPr marL="5847084" algn="l" defTabSz="1461767" rtl="0" eaLnBrk="1" latinLnBrk="0" hangingPunct="1">
        <a:defRPr sz="2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8" y="5036821"/>
            <a:ext cx="5976619" cy="337186"/>
          </a:xfrm>
          <a:prstGeom prst="rect">
            <a:avLst/>
          </a:prstGeom>
          <a:noFill/>
          <a:ln w="9525">
            <a:noFill/>
            <a:miter lim="800000"/>
            <a:headEnd/>
            <a:tailEnd/>
          </a:ln>
        </p:spPr>
        <p:txBody>
          <a:bodyPr lIns="146218" tIns="73109" rIns="146218" bIns="73109"/>
          <a:lstStyle/>
          <a:p>
            <a:pPr algn="l" defTabSz="1097280" eaLnBrk="0" fontAlgn="base">
              <a:spcBef>
                <a:spcPct val="0"/>
              </a:spcBef>
              <a:spcAft>
                <a:spcPct val="0"/>
              </a:spcAft>
              <a:defRPr/>
            </a:pPr>
            <a:endParaRPr lang="en-US" sz="3800" b="0" kern="1200">
              <a:solidFill>
                <a:srgbClr val="000000"/>
              </a:solidFill>
              <a:latin typeface="Arial"/>
              <a:ea typeface="ＭＳ Ｐゴシック" charset="-128"/>
              <a:cs typeface="+mn-cs"/>
            </a:endParaRP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9647" y="7542642"/>
            <a:ext cx="928157" cy="451702"/>
          </a:xfrm>
          <a:prstGeom prst="rect">
            <a:avLst/>
          </a:prstGeom>
        </p:spPr>
      </p:pic>
    </p:spTree>
    <p:extLst>
      <p:ext uri="{BB962C8B-B14F-4D97-AF65-F5344CB8AC3E}">
        <p14:creationId xmlns:p14="http://schemas.microsoft.com/office/powerpoint/2010/main" val="2490751847"/>
      </p:ext>
    </p:extLst>
  </p:cSld>
  <p:clrMap bg1="lt1" tx1="dk1" bg2="lt2" tx2="dk2" accent1="accent1" accent2="accent2" accent3="accent3" accent4="accent4" accent5="accent5" accent6="accent6" hlink="hlink" folHlink="folHlink"/>
  <p:sldLayoutIdLst>
    <p:sldLayoutId id="2147483679" r:id="rId1"/>
  </p:sldLayoutIdLst>
  <p:transition spd="med">
    <p:fade/>
  </p:transition>
  <p:hf hdr="0" ftr="0" dt="0"/>
  <p:txStyles>
    <p:titleStyle>
      <a:lvl1pPr algn="l" rtl="0" eaLnBrk="1" fontAlgn="base" hangingPunct="1">
        <a:lnSpc>
          <a:spcPct val="90000"/>
        </a:lnSpc>
        <a:spcBef>
          <a:spcPct val="0"/>
        </a:spcBef>
        <a:spcAft>
          <a:spcPts val="480"/>
        </a:spcAft>
        <a:defRPr sz="450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0" b="1">
          <a:solidFill>
            <a:schemeClr val="tx1"/>
          </a:solidFill>
          <a:latin typeface="Arial" charset="0"/>
          <a:ea typeface="ＭＳ Ｐゴシック" pitchFamily="34" charset="-128"/>
          <a:cs typeface="Arial" charset="0"/>
        </a:defRPr>
      </a:lvl5pPr>
      <a:lvl6pPr marL="731057"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117"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186"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245"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605" indent="-548605"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871" indent="-363197"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149" indent="-363197"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220" indent="-271763"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878" indent="-177788"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838" indent="-365527" algn="l" rtl="0" eaLnBrk="1" fontAlgn="base" hangingPunct="1">
        <a:spcBef>
          <a:spcPct val="20000"/>
        </a:spcBef>
        <a:spcAft>
          <a:spcPct val="0"/>
        </a:spcAft>
        <a:buChar char="»"/>
        <a:defRPr sz="3500">
          <a:solidFill>
            <a:schemeClr val="tx1"/>
          </a:solidFill>
          <a:latin typeface="+mn-lt"/>
          <a:ea typeface="+mn-ea"/>
        </a:defRPr>
      </a:lvl6pPr>
      <a:lvl7pPr marL="4751896" indent="-365527" algn="l" rtl="0" eaLnBrk="1" fontAlgn="base" hangingPunct="1">
        <a:spcBef>
          <a:spcPct val="20000"/>
        </a:spcBef>
        <a:spcAft>
          <a:spcPct val="0"/>
        </a:spcAft>
        <a:buChar char="»"/>
        <a:defRPr sz="3500">
          <a:solidFill>
            <a:schemeClr val="tx1"/>
          </a:solidFill>
          <a:latin typeface="+mn-lt"/>
          <a:ea typeface="+mn-ea"/>
        </a:defRPr>
      </a:lvl7pPr>
      <a:lvl8pPr marL="5482960" indent="-365527" algn="l" rtl="0" eaLnBrk="1" fontAlgn="base" hangingPunct="1">
        <a:spcBef>
          <a:spcPct val="20000"/>
        </a:spcBef>
        <a:spcAft>
          <a:spcPct val="0"/>
        </a:spcAft>
        <a:buChar char="»"/>
        <a:defRPr sz="3500">
          <a:solidFill>
            <a:schemeClr val="tx1"/>
          </a:solidFill>
          <a:latin typeface="+mn-lt"/>
          <a:ea typeface="+mn-ea"/>
        </a:defRPr>
      </a:lvl8pPr>
      <a:lvl9pPr marL="6214015" indent="-365527"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2117" rtl="0" eaLnBrk="1" latinLnBrk="0" hangingPunct="1">
        <a:defRPr sz="2900" kern="1200">
          <a:solidFill>
            <a:schemeClr val="tx1"/>
          </a:solidFill>
          <a:latin typeface="+mn-lt"/>
          <a:ea typeface="+mn-ea"/>
          <a:cs typeface="+mn-cs"/>
        </a:defRPr>
      </a:lvl1pPr>
      <a:lvl2pPr marL="731057" algn="l" defTabSz="1462117" rtl="0" eaLnBrk="1" latinLnBrk="0" hangingPunct="1">
        <a:defRPr sz="2900" kern="1200">
          <a:solidFill>
            <a:schemeClr val="tx1"/>
          </a:solidFill>
          <a:latin typeface="+mn-lt"/>
          <a:ea typeface="+mn-ea"/>
          <a:cs typeface="+mn-cs"/>
        </a:defRPr>
      </a:lvl2pPr>
      <a:lvl3pPr marL="1462117" algn="l" defTabSz="1462117" rtl="0" eaLnBrk="1" latinLnBrk="0" hangingPunct="1">
        <a:defRPr sz="2900" kern="1200">
          <a:solidFill>
            <a:schemeClr val="tx1"/>
          </a:solidFill>
          <a:latin typeface="+mn-lt"/>
          <a:ea typeface="+mn-ea"/>
          <a:cs typeface="+mn-cs"/>
        </a:defRPr>
      </a:lvl3pPr>
      <a:lvl4pPr marL="2193186" algn="l" defTabSz="1462117" rtl="0" eaLnBrk="1" latinLnBrk="0" hangingPunct="1">
        <a:defRPr sz="2900" kern="1200">
          <a:solidFill>
            <a:schemeClr val="tx1"/>
          </a:solidFill>
          <a:latin typeface="+mn-lt"/>
          <a:ea typeface="+mn-ea"/>
          <a:cs typeface="+mn-cs"/>
        </a:defRPr>
      </a:lvl4pPr>
      <a:lvl5pPr marL="2924245" algn="l" defTabSz="1462117" rtl="0" eaLnBrk="1" latinLnBrk="0" hangingPunct="1">
        <a:defRPr sz="2900" kern="1200">
          <a:solidFill>
            <a:schemeClr val="tx1"/>
          </a:solidFill>
          <a:latin typeface="+mn-lt"/>
          <a:ea typeface="+mn-ea"/>
          <a:cs typeface="+mn-cs"/>
        </a:defRPr>
      </a:lvl5pPr>
      <a:lvl6pPr marL="3655303" algn="l" defTabSz="1462117" rtl="0" eaLnBrk="1" latinLnBrk="0" hangingPunct="1">
        <a:defRPr sz="2900" kern="1200">
          <a:solidFill>
            <a:schemeClr val="tx1"/>
          </a:solidFill>
          <a:latin typeface="+mn-lt"/>
          <a:ea typeface="+mn-ea"/>
          <a:cs typeface="+mn-cs"/>
        </a:defRPr>
      </a:lvl6pPr>
      <a:lvl7pPr marL="4386371" algn="l" defTabSz="1462117" rtl="0" eaLnBrk="1" latinLnBrk="0" hangingPunct="1">
        <a:defRPr sz="2900" kern="1200">
          <a:solidFill>
            <a:schemeClr val="tx1"/>
          </a:solidFill>
          <a:latin typeface="+mn-lt"/>
          <a:ea typeface="+mn-ea"/>
          <a:cs typeface="+mn-cs"/>
        </a:defRPr>
      </a:lvl7pPr>
      <a:lvl8pPr marL="5117422" algn="l" defTabSz="1462117" rtl="0" eaLnBrk="1" latinLnBrk="0" hangingPunct="1">
        <a:defRPr sz="2900" kern="1200">
          <a:solidFill>
            <a:schemeClr val="tx1"/>
          </a:solidFill>
          <a:latin typeface="+mn-lt"/>
          <a:ea typeface="+mn-ea"/>
          <a:cs typeface="+mn-cs"/>
        </a:defRPr>
      </a:lvl8pPr>
      <a:lvl9pPr marL="5848488" algn="l" defTabSz="1462117" rtl="0" eaLnBrk="1" latinLnBrk="0" hangingPunct="1">
        <a:defRPr sz="2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2" y="5036821"/>
            <a:ext cx="5976619" cy="337186"/>
          </a:xfrm>
          <a:prstGeom prst="rect">
            <a:avLst/>
          </a:prstGeom>
          <a:noFill/>
          <a:ln w="9525">
            <a:noFill/>
            <a:miter lim="800000"/>
            <a:headEnd/>
            <a:tailEnd/>
          </a:ln>
        </p:spPr>
        <p:txBody>
          <a:bodyPr lIns="146218" tIns="73109" rIns="146218" bIns="73109"/>
          <a:lstStyle/>
          <a:p>
            <a:pPr algn="l" defTabSz="1097280" eaLnBrk="0" fontAlgn="base">
              <a:spcBef>
                <a:spcPct val="0"/>
              </a:spcBef>
              <a:spcAft>
                <a:spcPct val="0"/>
              </a:spcAft>
              <a:defRPr/>
            </a:pPr>
            <a:endParaRPr lang="en-US" sz="3800" b="0" kern="1200" dirty="0">
              <a:solidFill>
                <a:srgbClr val="000000"/>
              </a:solidFill>
              <a:latin typeface="MetricHPE" pitchFamily="34" charset="0"/>
              <a:ea typeface="ＭＳ Ｐゴシック" charset="-128"/>
              <a:cs typeface=""/>
            </a:endParaRP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788777" y="7793637"/>
            <a:ext cx="660306" cy="321230"/>
          </a:xfrm>
          <a:prstGeom prst="rect">
            <a:avLst/>
          </a:prstGeom>
        </p:spPr>
      </p:pic>
    </p:spTree>
    <p:extLst>
      <p:ext uri="{BB962C8B-B14F-4D97-AF65-F5344CB8AC3E}">
        <p14:creationId xmlns:p14="http://schemas.microsoft.com/office/powerpoint/2010/main" val="195260754"/>
      </p:ext>
    </p:extLst>
  </p:cSld>
  <p:clrMap bg1="lt1" tx1="dk1" bg2="lt2" tx2="dk2" accent1="accent1" accent2="accent2" accent3="accent3" accent4="accent4" accent5="accent5" accent6="accent6" hlink="hlink" folHlink="folHlink"/>
  <p:sldLayoutIdLst>
    <p:sldLayoutId id="2147483713" r:id="rId1"/>
  </p:sldLayoutIdLst>
  <p:transition spd="med">
    <p:fade/>
  </p:transition>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0999"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00"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11"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011"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562" indent="-548562"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811" indent="-363168"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059" indent="-363168"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074" indent="-271741"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703" indent="-177774"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516" indent="-365498" algn="l" rtl="0" eaLnBrk="1" fontAlgn="base" hangingPunct="1">
        <a:spcBef>
          <a:spcPct val="20000"/>
        </a:spcBef>
        <a:spcAft>
          <a:spcPct val="0"/>
        </a:spcAft>
        <a:buChar char="»"/>
        <a:defRPr sz="3500">
          <a:solidFill>
            <a:schemeClr val="tx1"/>
          </a:solidFill>
          <a:latin typeface="+mn-lt"/>
          <a:ea typeface="+mn-ea"/>
        </a:defRPr>
      </a:lvl6pPr>
      <a:lvl7pPr marL="4751516" indent="-365498" algn="l" rtl="0" eaLnBrk="1" fontAlgn="base" hangingPunct="1">
        <a:spcBef>
          <a:spcPct val="20000"/>
        </a:spcBef>
        <a:spcAft>
          <a:spcPct val="0"/>
        </a:spcAft>
        <a:buChar char="»"/>
        <a:defRPr sz="3500">
          <a:solidFill>
            <a:schemeClr val="tx1"/>
          </a:solidFill>
          <a:latin typeface="+mn-lt"/>
          <a:ea typeface="+mn-ea"/>
        </a:defRPr>
      </a:lvl7pPr>
      <a:lvl8pPr marL="5482522" indent="-365498" algn="l" rtl="0" eaLnBrk="1" fontAlgn="base" hangingPunct="1">
        <a:spcBef>
          <a:spcPct val="20000"/>
        </a:spcBef>
        <a:spcAft>
          <a:spcPct val="0"/>
        </a:spcAft>
        <a:buChar char="»"/>
        <a:defRPr sz="3500">
          <a:solidFill>
            <a:schemeClr val="tx1"/>
          </a:solidFill>
          <a:latin typeface="+mn-lt"/>
          <a:ea typeface="+mn-ea"/>
        </a:defRPr>
      </a:lvl8pPr>
      <a:lvl9pPr marL="6213518" indent="-365498"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2000" rtl="0" eaLnBrk="1" latinLnBrk="0" hangingPunct="1">
        <a:defRPr sz="2900" kern="1200">
          <a:solidFill>
            <a:schemeClr val="tx1"/>
          </a:solidFill>
          <a:latin typeface="+mn-lt"/>
          <a:ea typeface="+mn-ea"/>
          <a:cs typeface="+mn-cs"/>
        </a:defRPr>
      </a:lvl1pPr>
      <a:lvl2pPr marL="730999" algn="l" defTabSz="1462000" rtl="0" eaLnBrk="1" latinLnBrk="0" hangingPunct="1">
        <a:defRPr sz="2900" kern="1200">
          <a:solidFill>
            <a:schemeClr val="tx1"/>
          </a:solidFill>
          <a:latin typeface="+mn-lt"/>
          <a:ea typeface="+mn-ea"/>
          <a:cs typeface="+mn-cs"/>
        </a:defRPr>
      </a:lvl2pPr>
      <a:lvl3pPr marL="1462000" algn="l" defTabSz="1462000" rtl="0" eaLnBrk="1" latinLnBrk="0" hangingPunct="1">
        <a:defRPr sz="2900" kern="1200">
          <a:solidFill>
            <a:schemeClr val="tx1"/>
          </a:solidFill>
          <a:latin typeface="+mn-lt"/>
          <a:ea typeface="+mn-ea"/>
          <a:cs typeface="+mn-cs"/>
        </a:defRPr>
      </a:lvl3pPr>
      <a:lvl4pPr marL="2193011" algn="l" defTabSz="1462000" rtl="0" eaLnBrk="1" latinLnBrk="0" hangingPunct="1">
        <a:defRPr sz="2900" kern="1200">
          <a:solidFill>
            <a:schemeClr val="tx1"/>
          </a:solidFill>
          <a:latin typeface="+mn-lt"/>
          <a:ea typeface="+mn-ea"/>
          <a:cs typeface="+mn-cs"/>
        </a:defRPr>
      </a:lvl4pPr>
      <a:lvl5pPr marL="2924011" algn="l" defTabSz="1462000" rtl="0" eaLnBrk="1" latinLnBrk="0" hangingPunct="1">
        <a:defRPr sz="2900" kern="1200">
          <a:solidFill>
            <a:schemeClr val="tx1"/>
          </a:solidFill>
          <a:latin typeface="+mn-lt"/>
          <a:ea typeface="+mn-ea"/>
          <a:cs typeface="+mn-cs"/>
        </a:defRPr>
      </a:lvl5pPr>
      <a:lvl6pPr marL="3655010" algn="l" defTabSz="1462000" rtl="0" eaLnBrk="1" latinLnBrk="0" hangingPunct="1">
        <a:defRPr sz="2900" kern="1200">
          <a:solidFill>
            <a:schemeClr val="tx1"/>
          </a:solidFill>
          <a:latin typeface="+mn-lt"/>
          <a:ea typeface="+mn-ea"/>
          <a:cs typeface="+mn-cs"/>
        </a:defRPr>
      </a:lvl6pPr>
      <a:lvl7pPr marL="4386020" algn="l" defTabSz="1462000" rtl="0" eaLnBrk="1" latinLnBrk="0" hangingPunct="1">
        <a:defRPr sz="2900" kern="1200">
          <a:solidFill>
            <a:schemeClr val="tx1"/>
          </a:solidFill>
          <a:latin typeface="+mn-lt"/>
          <a:ea typeface="+mn-ea"/>
          <a:cs typeface="+mn-cs"/>
        </a:defRPr>
      </a:lvl7pPr>
      <a:lvl8pPr marL="5117014" algn="l" defTabSz="1462000" rtl="0" eaLnBrk="1" latinLnBrk="0" hangingPunct="1">
        <a:defRPr sz="2900" kern="1200">
          <a:solidFill>
            <a:schemeClr val="tx1"/>
          </a:solidFill>
          <a:latin typeface="+mn-lt"/>
          <a:ea typeface="+mn-ea"/>
          <a:cs typeface="+mn-cs"/>
        </a:defRPr>
      </a:lvl8pPr>
      <a:lvl9pPr marL="5848020" algn="l" defTabSz="1462000" rtl="0" eaLnBrk="1" latinLnBrk="0" hangingPunct="1">
        <a:defRPr sz="2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2" y="5036821"/>
            <a:ext cx="5976619" cy="337186"/>
          </a:xfrm>
          <a:prstGeom prst="rect">
            <a:avLst/>
          </a:prstGeom>
          <a:noFill/>
          <a:ln w="9525">
            <a:noFill/>
            <a:miter lim="800000"/>
            <a:headEnd/>
            <a:tailEnd/>
          </a:ln>
        </p:spPr>
        <p:txBody>
          <a:bodyPr lIns="146218" tIns="73109" rIns="146218" bIns="73109"/>
          <a:lstStyle/>
          <a:p>
            <a:pPr algn="l" defTabSz="914400" eaLnBrk="0" fontAlgn="base">
              <a:spcBef>
                <a:spcPct val="0"/>
              </a:spcBef>
              <a:spcAft>
                <a:spcPct val="0"/>
              </a:spcAft>
              <a:defRPr/>
            </a:pPr>
            <a:endParaRPr lang="en-US" sz="3800" b="0" kern="1200" dirty="0">
              <a:solidFill>
                <a:srgbClr val="000000"/>
              </a:solidFill>
              <a:latin typeface="MetricHPE" pitchFamily="34" charset="0"/>
              <a:ea typeface="ＭＳ Ｐゴシック" charset="-128"/>
              <a:cs typeface=""/>
            </a:endParaRP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788777" y="7793638"/>
            <a:ext cx="660306" cy="321230"/>
          </a:xfrm>
          <a:prstGeom prst="rect">
            <a:avLst/>
          </a:prstGeom>
        </p:spPr>
      </p:pic>
    </p:spTree>
    <p:extLst>
      <p:ext uri="{BB962C8B-B14F-4D97-AF65-F5344CB8AC3E}">
        <p14:creationId xmlns:p14="http://schemas.microsoft.com/office/powerpoint/2010/main" val="1622033104"/>
      </p:ext>
    </p:extLst>
  </p:cSld>
  <p:clrMap bg1="lt1" tx1="dk1" bg2="lt2" tx2="dk2" accent1="accent1" accent2="accent2" accent3="accent3" accent4="accent4" accent5="accent5" accent6="accent6" hlink="hlink" folHlink="folHlink"/>
  <p:sldLayoutIdLst>
    <p:sldLayoutId id="2147483716" r:id="rId1"/>
  </p:sldLayoutIdLst>
  <p:transition spd="med">
    <p:fade/>
  </p:transition>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117"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186"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245"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605" indent="-548605"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870" indent="-363197"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149" indent="-363197"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221" indent="-271763"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878" indent="-177789"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838" indent="-365526" algn="l" rtl="0" eaLnBrk="1" fontAlgn="base" hangingPunct="1">
        <a:spcBef>
          <a:spcPct val="20000"/>
        </a:spcBef>
        <a:spcAft>
          <a:spcPct val="0"/>
        </a:spcAft>
        <a:buChar char="»"/>
        <a:defRPr sz="3501">
          <a:solidFill>
            <a:schemeClr val="tx1"/>
          </a:solidFill>
          <a:latin typeface="+mn-lt"/>
          <a:ea typeface="+mn-ea"/>
        </a:defRPr>
      </a:lvl6pPr>
      <a:lvl7pPr marL="4751896" indent="-365526" algn="l" rtl="0" eaLnBrk="1" fontAlgn="base" hangingPunct="1">
        <a:spcBef>
          <a:spcPct val="20000"/>
        </a:spcBef>
        <a:spcAft>
          <a:spcPct val="0"/>
        </a:spcAft>
        <a:buChar char="»"/>
        <a:defRPr sz="3501">
          <a:solidFill>
            <a:schemeClr val="tx1"/>
          </a:solidFill>
          <a:latin typeface="+mn-lt"/>
          <a:ea typeface="+mn-ea"/>
        </a:defRPr>
      </a:lvl7pPr>
      <a:lvl8pPr marL="5482960" indent="-365526" algn="l" rtl="0" eaLnBrk="1" fontAlgn="base" hangingPunct="1">
        <a:spcBef>
          <a:spcPct val="20000"/>
        </a:spcBef>
        <a:spcAft>
          <a:spcPct val="0"/>
        </a:spcAft>
        <a:buChar char="»"/>
        <a:defRPr sz="3501">
          <a:solidFill>
            <a:schemeClr val="tx1"/>
          </a:solidFill>
          <a:latin typeface="+mn-lt"/>
          <a:ea typeface="+mn-ea"/>
        </a:defRPr>
      </a:lvl8pPr>
      <a:lvl9pPr marL="6214014" indent="-365526" algn="l" rtl="0" eaLnBrk="1" fontAlgn="base" hangingPunct="1">
        <a:spcBef>
          <a:spcPct val="20000"/>
        </a:spcBef>
        <a:spcAft>
          <a:spcPct val="0"/>
        </a:spcAft>
        <a:buChar char="»"/>
        <a:defRPr sz="3501">
          <a:solidFill>
            <a:schemeClr val="tx1"/>
          </a:solidFill>
          <a:latin typeface="+mn-lt"/>
          <a:ea typeface="+mn-ea"/>
        </a:defRPr>
      </a:lvl9pPr>
    </p:bodyStyle>
    <p:otherStyle>
      <a:defPPr>
        <a:defRPr lang="en-US"/>
      </a:defPPr>
      <a:lvl1pPr marL="0" algn="l" defTabSz="1462117" rtl="0" eaLnBrk="1" latinLnBrk="0" hangingPunct="1">
        <a:defRPr sz="2901" kern="1200">
          <a:solidFill>
            <a:schemeClr val="tx1"/>
          </a:solidFill>
          <a:latin typeface="+mn-lt"/>
          <a:ea typeface="+mn-ea"/>
          <a:cs typeface="+mn-cs"/>
        </a:defRPr>
      </a:lvl1pPr>
      <a:lvl2pPr marL="731058" algn="l" defTabSz="1462117" rtl="0" eaLnBrk="1" latinLnBrk="0" hangingPunct="1">
        <a:defRPr sz="2901" kern="1200">
          <a:solidFill>
            <a:schemeClr val="tx1"/>
          </a:solidFill>
          <a:latin typeface="+mn-lt"/>
          <a:ea typeface="+mn-ea"/>
          <a:cs typeface="+mn-cs"/>
        </a:defRPr>
      </a:lvl2pPr>
      <a:lvl3pPr marL="1462117" algn="l" defTabSz="1462117" rtl="0" eaLnBrk="1" latinLnBrk="0" hangingPunct="1">
        <a:defRPr sz="2901" kern="1200">
          <a:solidFill>
            <a:schemeClr val="tx1"/>
          </a:solidFill>
          <a:latin typeface="+mn-lt"/>
          <a:ea typeface="+mn-ea"/>
          <a:cs typeface="+mn-cs"/>
        </a:defRPr>
      </a:lvl3pPr>
      <a:lvl4pPr marL="2193186" algn="l" defTabSz="1462117" rtl="0" eaLnBrk="1" latinLnBrk="0" hangingPunct="1">
        <a:defRPr sz="2901" kern="1200">
          <a:solidFill>
            <a:schemeClr val="tx1"/>
          </a:solidFill>
          <a:latin typeface="+mn-lt"/>
          <a:ea typeface="+mn-ea"/>
          <a:cs typeface="+mn-cs"/>
        </a:defRPr>
      </a:lvl4pPr>
      <a:lvl5pPr marL="2924245" algn="l" defTabSz="1462117" rtl="0" eaLnBrk="1" latinLnBrk="0" hangingPunct="1">
        <a:defRPr sz="2901" kern="1200">
          <a:solidFill>
            <a:schemeClr val="tx1"/>
          </a:solidFill>
          <a:latin typeface="+mn-lt"/>
          <a:ea typeface="+mn-ea"/>
          <a:cs typeface="+mn-cs"/>
        </a:defRPr>
      </a:lvl5pPr>
      <a:lvl6pPr marL="3655302" algn="l" defTabSz="1462117" rtl="0" eaLnBrk="1" latinLnBrk="0" hangingPunct="1">
        <a:defRPr sz="2901" kern="1200">
          <a:solidFill>
            <a:schemeClr val="tx1"/>
          </a:solidFill>
          <a:latin typeface="+mn-lt"/>
          <a:ea typeface="+mn-ea"/>
          <a:cs typeface="+mn-cs"/>
        </a:defRPr>
      </a:lvl6pPr>
      <a:lvl7pPr marL="4386371" algn="l" defTabSz="1462117" rtl="0" eaLnBrk="1" latinLnBrk="0" hangingPunct="1">
        <a:defRPr sz="2901" kern="1200">
          <a:solidFill>
            <a:schemeClr val="tx1"/>
          </a:solidFill>
          <a:latin typeface="+mn-lt"/>
          <a:ea typeface="+mn-ea"/>
          <a:cs typeface="+mn-cs"/>
        </a:defRPr>
      </a:lvl7pPr>
      <a:lvl8pPr marL="5117422" algn="l" defTabSz="1462117" rtl="0" eaLnBrk="1" latinLnBrk="0" hangingPunct="1">
        <a:defRPr sz="2901" kern="1200">
          <a:solidFill>
            <a:schemeClr val="tx1"/>
          </a:solidFill>
          <a:latin typeface="+mn-lt"/>
          <a:ea typeface="+mn-ea"/>
          <a:cs typeface="+mn-cs"/>
        </a:defRPr>
      </a:lvl8pPr>
      <a:lvl9pPr marL="5848488" algn="l" defTabSz="1462117" rtl="0" eaLnBrk="1" latinLnBrk="0" hangingPunct="1">
        <a:defRPr sz="29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2" y="5036821"/>
            <a:ext cx="5976619" cy="337186"/>
          </a:xfrm>
          <a:prstGeom prst="rect">
            <a:avLst/>
          </a:prstGeom>
          <a:noFill/>
          <a:ln w="9525">
            <a:noFill/>
            <a:miter lim="800000"/>
            <a:headEnd/>
            <a:tailEnd/>
          </a:ln>
        </p:spPr>
        <p:txBody>
          <a:bodyPr lIns="146218" tIns="73109" rIns="146218" bIns="73109"/>
          <a:lstStyle/>
          <a:p>
            <a:pPr algn="l" defTabSz="1097280" eaLnBrk="0" fontAlgn="base">
              <a:spcBef>
                <a:spcPct val="0"/>
              </a:spcBef>
              <a:spcAft>
                <a:spcPct val="0"/>
              </a:spcAft>
              <a:defRPr/>
            </a:pPr>
            <a:endParaRPr lang="en-US" sz="3800" b="0" kern="1200" dirty="0">
              <a:solidFill>
                <a:srgbClr val="000000"/>
              </a:solidFill>
              <a:latin typeface="MetricHPE" pitchFamily="34" charset="0"/>
              <a:ea typeface="ＭＳ Ｐゴシック" charset="-128"/>
              <a:cs typeface=""/>
            </a:endParaRP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788778" y="7793638"/>
            <a:ext cx="660306" cy="321230"/>
          </a:xfrm>
          <a:prstGeom prst="rect">
            <a:avLst/>
          </a:prstGeom>
        </p:spPr>
      </p:pic>
    </p:spTree>
    <p:extLst>
      <p:ext uri="{BB962C8B-B14F-4D97-AF65-F5344CB8AC3E}">
        <p14:creationId xmlns:p14="http://schemas.microsoft.com/office/powerpoint/2010/main" val="100935934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p:transition spd="med">
    <p:fade/>
  </p:transition>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9"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584" indent="-548584"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840" indent="-363182"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104" indent="-363182"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147" indent="-271752"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790" indent="-177782"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677" indent="-365512" algn="l" rtl="0" eaLnBrk="1" fontAlgn="base" hangingPunct="1">
        <a:spcBef>
          <a:spcPct val="20000"/>
        </a:spcBef>
        <a:spcAft>
          <a:spcPct val="0"/>
        </a:spcAft>
        <a:buChar char="»"/>
        <a:defRPr sz="3500">
          <a:solidFill>
            <a:schemeClr val="tx1"/>
          </a:solidFill>
          <a:latin typeface="+mn-lt"/>
          <a:ea typeface="+mn-ea"/>
        </a:defRPr>
      </a:lvl6pPr>
      <a:lvl7pPr marL="4751706" indent="-365512" algn="l" rtl="0" eaLnBrk="1" fontAlgn="base" hangingPunct="1">
        <a:spcBef>
          <a:spcPct val="20000"/>
        </a:spcBef>
        <a:spcAft>
          <a:spcPct val="0"/>
        </a:spcAft>
        <a:buChar char="»"/>
        <a:defRPr sz="3500">
          <a:solidFill>
            <a:schemeClr val="tx1"/>
          </a:solidFill>
          <a:latin typeface="+mn-lt"/>
          <a:ea typeface="+mn-ea"/>
        </a:defRPr>
      </a:lvl7pPr>
      <a:lvl8pPr marL="5482741" indent="-365512" algn="l" rtl="0" eaLnBrk="1" fontAlgn="base" hangingPunct="1">
        <a:spcBef>
          <a:spcPct val="20000"/>
        </a:spcBef>
        <a:spcAft>
          <a:spcPct val="0"/>
        </a:spcAft>
        <a:buChar char="»"/>
        <a:defRPr sz="3500">
          <a:solidFill>
            <a:schemeClr val="tx1"/>
          </a:solidFill>
          <a:latin typeface="+mn-lt"/>
          <a:ea typeface="+mn-ea"/>
        </a:defRPr>
      </a:lvl8pPr>
      <a:lvl9pPr marL="6213766" indent="-365512"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2058" rtl="0" eaLnBrk="1" latinLnBrk="0" hangingPunct="1">
        <a:defRPr sz="2900" kern="1200">
          <a:solidFill>
            <a:schemeClr val="tx1"/>
          </a:solidFill>
          <a:latin typeface="+mn-lt"/>
          <a:ea typeface="+mn-ea"/>
          <a:cs typeface="+mn-cs"/>
        </a:defRPr>
      </a:lvl1pPr>
      <a:lvl2pPr marL="731029" algn="l" defTabSz="1462058" rtl="0" eaLnBrk="1" latinLnBrk="0" hangingPunct="1">
        <a:defRPr sz="2900" kern="1200">
          <a:solidFill>
            <a:schemeClr val="tx1"/>
          </a:solidFill>
          <a:latin typeface="+mn-lt"/>
          <a:ea typeface="+mn-ea"/>
          <a:cs typeface="+mn-cs"/>
        </a:defRPr>
      </a:lvl2pPr>
      <a:lvl3pPr marL="1462058" algn="l" defTabSz="1462058" rtl="0" eaLnBrk="1" latinLnBrk="0" hangingPunct="1">
        <a:defRPr sz="2900" kern="1200">
          <a:solidFill>
            <a:schemeClr val="tx1"/>
          </a:solidFill>
          <a:latin typeface="+mn-lt"/>
          <a:ea typeface="+mn-ea"/>
          <a:cs typeface="+mn-cs"/>
        </a:defRPr>
      </a:lvl3pPr>
      <a:lvl4pPr marL="2193098" algn="l" defTabSz="1462058" rtl="0" eaLnBrk="1" latinLnBrk="0" hangingPunct="1">
        <a:defRPr sz="2900" kern="1200">
          <a:solidFill>
            <a:schemeClr val="tx1"/>
          </a:solidFill>
          <a:latin typeface="+mn-lt"/>
          <a:ea typeface="+mn-ea"/>
          <a:cs typeface="+mn-cs"/>
        </a:defRPr>
      </a:lvl4pPr>
      <a:lvl5pPr marL="2924128" algn="l" defTabSz="1462058" rtl="0" eaLnBrk="1" latinLnBrk="0" hangingPunct="1">
        <a:defRPr sz="2900" kern="1200">
          <a:solidFill>
            <a:schemeClr val="tx1"/>
          </a:solidFill>
          <a:latin typeface="+mn-lt"/>
          <a:ea typeface="+mn-ea"/>
          <a:cs typeface="+mn-cs"/>
        </a:defRPr>
      </a:lvl5pPr>
      <a:lvl6pPr marL="3655156" algn="l" defTabSz="1462058" rtl="0" eaLnBrk="1" latinLnBrk="0" hangingPunct="1">
        <a:defRPr sz="2900" kern="1200">
          <a:solidFill>
            <a:schemeClr val="tx1"/>
          </a:solidFill>
          <a:latin typeface="+mn-lt"/>
          <a:ea typeface="+mn-ea"/>
          <a:cs typeface="+mn-cs"/>
        </a:defRPr>
      </a:lvl6pPr>
      <a:lvl7pPr marL="4386196" algn="l" defTabSz="1462058" rtl="0" eaLnBrk="1" latinLnBrk="0" hangingPunct="1">
        <a:defRPr sz="2900" kern="1200">
          <a:solidFill>
            <a:schemeClr val="tx1"/>
          </a:solidFill>
          <a:latin typeface="+mn-lt"/>
          <a:ea typeface="+mn-ea"/>
          <a:cs typeface="+mn-cs"/>
        </a:defRPr>
      </a:lvl7pPr>
      <a:lvl8pPr marL="5117218" algn="l" defTabSz="1462058" rtl="0" eaLnBrk="1" latinLnBrk="0" hangingPunct="1">
        <a:defRPr sz="2900" kern="1200">
          <a:solidFill>
            <a:schemeClr val="tx1"/>
          </a:solidFill>
          <a:latin typeface="+mn-lt"/>
          <a:ea typeface="+mn-ea"/>
          <a:cs typeface="+mn-cs"/>
        </a:defRPr>
      </a:lvl8pPr>
      <a:lvl9pPr marL="5848254" algn="l" defTabSz="1462058" rtl="0" eaLnBrk="1" latinLnBrk="0" hangingPunct="1">
        <a:defRPr sz="2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822732" y="5036821"/>
            <a:ext cx="5976619" cy="337186"/>
          </a:xfrm>
          <a:prstGeom prst="rect">
            <a:avLst/>
          </a:prstGeom>
          <a:noFill/>
          <a:ln w="9525">
            <a:noFill/>
            <a:miter lim="800000"/>
            <a:headEnd/>
            <a:tailEnd/>
          </a:ln>
        </p:spPr>
        <p:txBody>
          <a:bodyPr lIns="146218" tIns="73109" rIns="146218" bIns="73109"/>
          <a:lstStyle/>
          <a:p>
            <a:pPr algn="l" defTabSz="1097280" eaLnBrk="0" fontAlgn="base">
              <a:spcBef>
                <a:spcPct val="0"/>
              </a:spcBef>
              <a:spcAft>
                <a:spcPct val="0"/>
              </a:spcAft>
              <a:defRPr/>
            </a:pPr>
            <a:endParaRPr lang="en-US" sz="3800" kern="1200" dirty="0">
              <a:solidFill>
                <a:srgbClr val="000000"/>
              </a:solidFill>
              <a:latin typeface="MetricHPE" pitchFamily="34" charset="0"/>
              <a:ea typeface="ＭＳ Ｐゴシック" charset="-128"/>
              <a:cs typeface=""/>
            </a:endParaRP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85048" y="7793637"/>
            <a:ext cx="660306" cy="321230"/>
          </a:xfrm>
          <a:prstGeom prst="rect">
            <a:avLst/>
          </a:prstGeom>
        </p:spPr>
      </p:pic>
    </p:spTree>
    <p:extLst>
      <p:ext uri="{BB962C8B-B14F-4D97-AF65-F5344CB8AC3E}">
        <p14:creationId xmlns:p14="http://schemas.microsoft.com/office/powerpoint/2010/main" val="176176523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ransition spd="med">
    <p:fade/>
  </p:transition>
  <p:hf hdr="0" ftr="0" dt="0"/>
  <p:txStyles>
    <p:title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0969"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1942"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2923"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389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p:titleStyle>
    <p:bodyStyle>
      <a:lvl1pPr marL="548540" indent="-548540" algn="l" rtl="0" eaLnBrk="1" fontAlgn="base" hangingPunct="1">
        <a:lnSpc>
          <a:spcPct val="95000"/>
        </a:lnSpc>
        <a:spcBef>
          <a:spcPts val="1600"/>
        </a:spcBef>
        <a:spcAft>
          <a:spcPct val="0"/>
        </a:spcAft>
        <a:buClr>
          <a:srgbClr val="FF9933"/>
        </a:buClr>
        <a:defRPr sz="3800" b="1">
          <a:solidFill>
            <a:srgbClr val="1C1C1C"/>
          </a:solidFill>
          <a:latin typeface="Arial" pitchFamily="34" charset="0"/>
          <a:ea typeface="Arial"/>
          <a:cs typeface="Arial" pitchFamily="34" charset="0"/>
        </a:defRPr>
      </a:lvl1pPr>
      <a:lvl2pPr marL="756781" indent="-363154" algn="l" rtl="0" eaLnBrk="1" fontAlgn="base" hangingPunct="1">
        <a:lnSpc>
          <a:spcPct val="95000"/>
        </a:lnSpc>
        <a:spcBef>
          <a:spcPts val="480"/>
        </a:spcBef>
        <a:spcAft>
          <a:spcPct val="0"/>
        </a:spcAft>
        <a:buClr>
          <a:srgbClr val="FF9933"/>
        </a:buClr>
        <a:buFont typeface="Lucida Grande" charset="0"/>
        <a:buChar char="–"/>
        <a:defRPr sz="3200">
          <a:solidFill>
            <a:srgbClr val="595959"/>
          </a:solidFill>
          <a:latin typeface="Arial" pitchFamily="34" charset="0"/>
          <a:ea typeface="Arial"/>
          <a:cs typeface="Arial" pitchFamily="34" charset="0"/>
        </a:defRPr>
      </a:lvl2pPr>
      <a:lvl3pPr marL="1125014" indent="-363154" algn="l" rtl="0" eaLnBrk="1" fontAlgn="base" hangingPunct="1">
        <a:lnSpc>
          <a:spcPct val="95000"/>
        </a:lnSpc>
        <a:spcBef>
          <a:spcPts val="48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831001" indent="-271730"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4pPr>
      <a:lvl5pPr marL="2191615" indent="-177767" algn="l" rtl="0" eaLnBrk="1" fontAlgn="base" hangingPunct="1">
        <a:lnSpc>
          <a:spcPct val="95000"/>
        </a:lnSpc>
        <a:spcBef>
          <a:spcPts val="480"/>
        </a:spcBef>
        <a:spcAft>
          <a:spcPct val="0"/>
        </a:spcAft>
        <a:buClr>
          <a:srgbClr val="FF9933"/>
        </a:buClr>
        <a:buFont typeface="Times" charset="0"/>
        <a:buChar char="•"/>
        <a:defRPr sz="2600">
          <a:solidFill>
            <a:srgbClr val="595959"/>
          </a:solidFill>
          <a:latin typeface="Arial" pitchFamily="34" charset="0"/>
          <a:ea typeface="Arial"/>
          <a:cs typeface="Arial" pitchFamily="34" charset="0"/>
        </a:defRPr>
      </a:lvl5pPr>
      <a:lvl6pPr marL="4020355" indent="-365483" algn="l" rtl="0" eaLnBrk="1" fontAlgn="base" hangingPunct="1">
        <a:spcBef>
          <a:spcPct val="20000"/>
        </a:spcBef>
        <a:spcAft>
          <a:spcPct val="0"/>
        </a:spcAft>
        <a:buChar char="»"/>
        <a:defRPr sz="3500">
          <a:solidFill>
            <a:schemeClr val="tx1"/>
          </a:solidFill>
          <a:latin typeface="+mn-lt"/>
          <a:ea typeface="+mn-ea"/>
        </a:defRPr>
      </a:lvl6pPr>
      <a:lvl7pPr marL="4751326" indent="-365483" algn="l" rtl="0" eaLnBrk="1" fontAlgn="base" hangingPunct="1">
        <a:spcBef>
          <a:spcPct val="20000"/>
        </a:spcBef>
        <a:spcAft>
          <a:spcPct val="0"/>
        </a:spcAft>
        <a:buChar char="»"/>
        <a:defRPr sz="3500">
          <a:solidFill>
            <a:schemeClr val="tx1"/>
          </a:solidFill>
          <a:latin typeface="+mn-lt"/>
          <a:ea typeface="+mn-ea"/>
        </a:defRPr>
      </a:lvl7pPr>
      <a:lvl8pPr marL="5482303" indent="-365483" algn="l" rtl="0" eaLnBrk="1" fontAlgn="base" hangingPunct="1">
        <a:spcBef>
          <a:spcPct val="20000"/>
        </a:spcBef>
        <a:spcAft>
          <a:spcPct val="0"/>
        </a:spcAft>
        <a:buChar char="»"/>
        <a:defRPr sz="3500">
          <a:solidFill>
            <a:schemeClr val="tx1"/>
          </a:solidFill>
          <a:latin typeface="+mn-lt"/>
          <a:ea typeface="+mn-ea"/>
        </a:defRPr>
      </a:lvl8pPr>
      <a:lvl9pPr marL="6213270" indent="-365483" algn="l" rtl="0" eaLnBrk="1" fontAlgn="base" hangingPunct="1">
        <a:spcBef>
          <a:spcPct val="20000"/>
        </a:spcBef>
        <a:spcAft>
          <a:spcPct val="0"/>
        </a:spcAft>
        <a:buChar char="»"/>
        <a:defRPr sz="3500">
          <a:solidFill>
            <a:schemeClr val="tx1"/>
          </a:solidFill>
          <a:latin typeface="+mn-lt"/>
          <a:ea typeface="+mn-ea"/>
        </a:defRPr>
      </a:lvl9pPr>
    </p:bodyStyle>
    <p:otherStyle>
      <a:defPPr>
        <a:defRPr lang="en-US"/>
      </a:defPPr>
      <a:lvl1pPr marL="0" algn="l" defTabSz="1461942" rtl="0" eaLnBrk="1" latinLnBrk="0" hangingPunct="1">
        <a:defRPr sz="2900" kern="1200">
          <a:solidFill>
            <a:schemeClr val="tx1"/>
          </a:solidFill>
          <a:latin typeface="+mn-lt"/>
          <a:ea typeface="+mn-ea"/>
          <a:cs typeface="+mn-cs"/>
        </a:defRPr>
      </a:lvl1pPr>
      <a:lvl2pPr marL="730969" algn="l" defTabSz="1461942" rtl="0" eaLnBrk="1" latinLnBrk="0" hangingPunct="1">
        <a:defRPr sz="2900" kern="1200">
          <a:solidFill>
            <a:schemeClr val="tx1"/>
          </a:solidFill>
          <a:latin typeface="+mn-lt"/>
          <a:ea typeface="+mn-ea"/>
          <a:cs typeface="+mn-cs"/>
        </a:defRPr>
      </a:lvl2pPr>
      <a:lvl3pPr marL="1461942" algn="l" defTabSz="1461942" rtl="0" eaLnBrk="1" latinLnBrk="0" hangingPunct="1">
        <a:defRPr sz="2900" kern="1200">
          <a:solidFill>
            <a:schemeClr val="tx1"/>
          </a:solidFill>
          <a:latin typeface="+mn-lt"/>
          <a:ea typeface="+mn-ea"/>
          <a:cs typeface="+mn-cs"/>
        </a:defRPr>
      </a:lvl3pPr>
      <a:lvl4pPr marL="2192923" algn="l" defTabSz="1461942" rtl="0" eaLnBrk="1" latinLnBrk="0" hangingPunct="1">
        <a:defRPr sz="2900" kern="1200">
          <a:solidFill>
            <a:schemeClr val="tx1"/>
          </a:solidFill>
          <a:latin typeface="+mn-lt"/>
          <a:ea typeface="+mn-ea"/>
          <a:cs typeface="+mn-cs"/>
        </a:defRPr>
      </a:lvl4pPr>
      <a:lvl5pPr marL="2923894" algn="l" defTabSz="1461942" rtl="0" eaLnBrk="1" latinLnBrk="0" hangingPunct="1">
        <a:defRPr sz="2900" kern="1200">
          <a:solidFill>
            <a:schemeClr val="tx1"/>
          </a:solidFill>
          <a:latin typeface="+mn-lt"/>
          <a:ea typeface="+mn-ea"/>
          <a:cs typeface="+mn-cs"/>
        </a:defRPr>
      </a:lvl5pPr>
      <a:lvl6pPr marL="3654864" algn="l" defTabSz="1461942" rtl="0" eaLnBrk="1" latinLnBrk="0" hangingPunct="1">
        <a:defRPr sz="2900" kern="1200">
          <a:solidFill>
            <a:schemeClr val="tx1"/>
          </a:solidFill>
          <a:latin typeface="+mn-lt"/>
          <a:ea typeface="+mn-ea"/>
          <a:cs typeface="+mn-cs"/>
        </a:defRPr>
      </a:lvl6pPr>
      <a:lvl7pPr marL="4385844" algn="l" defTabSz="1461942" rtl="0" eaLnBrk="1" latinLnBrk="0" hangingPunct="1">
        <a:defRPr sz="2900" kern="1200">
          <a:solidFill>
            <a:schemeClr val="tx1"/>
          </a:solidFill>
          <a:latin typeface="+mn-lt"/>
          <a:ea typeface="+mn-ea"/>
          <a:cs typeface="+mn-cs"/>
        </a:defRPr>
      </a:lvl7pPr>
      <a:lvl8pPr marL="5116810" algn="l" defTabSz="1461942" rtl="0" eaLnBrk="1" latinLnBrk="0" hangingPunct="1">
        <a:defRPr sz="2900" kern="1200">
          <a:solidFill>
            <a:schemeClr val="tx1"/>
          </a:solidFill>
          <a:latin typeface="+mn-lt"/>
          <a:ea typeface="+mn-ea"/>
          <a:cs typeface="+mn-cs"/>
        </a:defRPr>
      </a:lvl8pPr>
      <a:lvl9pPr marL="5847786" algn="l" defTabSz="1461942"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g"/><Relationship Id="rId1" Type="http://schemas.openxmlformats.org/officeDocument/2006/relationships/slideLayout" Target="../slideLayouts/slideLayout70.xml"/><Relationship Id="rId4" Type="http://schemas.openxmlformats.org/officeDocument/2006/relationships/comments" Target="../comments/comment2.xml"/></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150.jpg"/><Relationship Id="rId7" Type="http://schemas.openxmlformats.org/officeDocument/2006/relationships/image" Target="../media/image154.png"/><Relationship Id="rId2" Type="http://schemas.openxmlformats.org/officeDocument/2006/relationships/notesSlide" Target="../notesSlides/notesSlide6.xml"/><Relationship Id="rId1" Type="http://schemas.openxmlformats.org/officeDocument/2006/relationships/slideLayout" Target="../slideLayouts/slideLayout184.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g"/><Relationship Id="rId1" Type="http://schemas.openxmlformats.org/officeDocument/2006/relationships/slideLayout" Target="../slideLayouts/slideLayout70.xml"/><Relationship Id="rId4" Type="http://schemas.openxmlformats.org/officeDocument/2006/relationships/image" Target="../media/image157.tiff"/></Relationships>
</file>

<file path=ppt/slides/_rels/slide1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jpg"/><Relationship Id="rId7" Type="http://schemas.openxmlformats.org/officeDocument/2006/relationships/image" Target="../media/image162.png"/><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tiff"/></Relationships>
</file>

<file path=ppt/slides/_rels/slide14.xml.rels><?xml version="1.0" encoding="UTF-8" standalone="yes"?>
<Relationships xmlns="http://schemas.openxmlformats.org/package/2006/relationships"><Relationship Id="rId8" Type="http://schemas.openxmlformats.org/officeDocument/2006/relationships/image" Target="../media/image172.tiff"/><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jpg"/><Relationship Id="rId1" Type="http://schemas.openxmlformats.org/officeDocument/2006/relationships/slideLayout" Target="../slideLayouts/slideLayout70.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3.xml"/></Relationships>
</file>

<file path=ppt/slides/_rels/slide16.xml.rels><?xml version="1.0" encoding="UTF-8" standalone="yes"?>
<Relationships xmlns="http://schemas.openxmlformats.org/package/2006/relationships"><Relationship Id="rId8" Type="http://schemas.openxmlformats.org/officeDocument/2006/relationships/image" Target="../media/image179.tiff"/><Relationship Id="rId3" Type="http://schemas.openxmlformats.org/officeDocument/2006/relationships/image" Target="../media/image174.tiff"/><Relationship Id="rId7" Type="http://schemas.openxmlformats.org/officeDocument/2006/relationships/image" Target="../media/image178.tiff"/><Relationship Id="rId2" Type="http://schemas.openxmlformats.org/officeDocument/2006/relationships/image" Target="../media/image173.png"/><Relationship Id="rId1" Type="http://schemas.openxmlformats.org/officeDocument/2006/relationships/slideLayout" Target="../slideLayouts/slideLayout87.xml"/><Relationship Id="rId6" Type="http://schemas.openxmlformats.org/officeDocument/2006/relationships/image" Target="../media/image177.tiff"/><Relationship Id="rId5" Type="http://schemas.openxmlformats.org/officeDocument/2006/relationships/image" Target="../media/image176.tiff"/><Relationship Id="rId4" Type="http://schemas.openxmlformats.org/officeDocument/2006/relationships/image" Target="../media/image175.tiff"/></Relationships>
</file>

<file path=ppt/slides/_rels/slide17.xml.rels><?xml version="1.0" encoding="UTF-8" standalone="yes"?>
<Relationships xmlns="http://schemas.openxmlformats.org/package/2006/relationships"><Relationship Id="rId3" Type="http://schemas.openxmlformats.org/officeDocument/2006/relationships/image" Target="../media/image181.tiff"/><Relationship Id="rId2" Type="http://schemas.openxmlformats.org/officeDocument/2006/relationships/image" Target="../media/image180.tiff"/><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187.tiff"/><Relationship Id="rId2" Type="http://schemas.openxmlformats.org/officeDocument/2006/relationships/image" Target="../media/image182.jpeg"/><Relationship Id="rId1" Type="http://schemas.openxmlformats.org/officeDocument/2006/relationships/slideLayout" Target="../slideLayouts/slideLayout8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5.tiff"/><Relationship Id="rId2" Type="http://schemas.openxmlformats.org/officeDocument/2006/relationships/image" Target="../media/image188.tiff"/><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90.tiff"/><Relationship Id="rId2" Type="http://schemas.openxmlformats.org/officeDocument/2006/relationships/image" Target="../media/image189.tiff"/><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1.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jpg"/><Relationship Id="rId21" Type="http://schemas.openxmlformats.org/officeDocument/2006/relationships/image" Target="../media/image58.tiff"/><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tiff"/><Relationship Id="rId25" Type="http://schemas.openxmlformats.org/officeDocument/2006/relationships/image" Target="../media/image62.png"/><Relationship Id="rId2" Type="http://schemas.openxmlformats.org/officeDocument/2006/relationships/notesSlide" Target="../notesSlides/notesSlide2.xml"/><Relationship Id="rId16" Type="http://schemas.openxmlformats.org/officeDocument/2006/relationships/image" Target="../media/image53.tiff"/><Relationship Id="rId20"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8.pn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tiff"/><Relationship Id="rId27"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9" Type="http://schemas.openxmlformats.org/officeDocument/2006/relationships/image" Target="../media/image101.png"/><Relationship Id="rId3" Type="http://schemas.openxmlformats.org/officeDocument/2006/relationships/image" Target="../media/image65.png"/><Relationship Id="rId21" Type="http://schemas.openxmlformats.org/officeDocument/2006/relationships/image" Target="../media/image83.png"/><Relationship Id="rId34" Type="http://schemas.openxmlformats.org/officeDocument/2006/relationships/image" Target="../media/image96.png"/><Relationship Id="rId42" Type="http://schemas.openxmlformats.org/officeDocument/2006/relationships/image" Target="../media/image104.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png"/><Relationship Id="rId33" Type="http://schemas.openxmlformats.org/officeDocument/2006/relationships/image" Target="../media/image95.png"/><Relationship Id="rId38" Type="http://schemas.openxmlformats.org/officeDocument/2006/relationships/image" Target="../media/image100.png"/><Relationship Id="rId2" Type="http://schemas.openxmlformats.org/officeDocument/2006/relationships/notesSlide" Target="../notesSlides/notesSlide3.xml"/><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png"/><Relationship Id="rId41" Type="http://schemas.openxmlformats.org/officeDocument/2006/relationships/image" Target="../media/image103.png"/><Relationship Id="rId1" Type="http://schemas.openxmlformats.org/officeDocument/2006/relationships/slideLayout" Target="../slideLayouts/slideLayout70.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png"/><Relationship Id="rId32" Type="http://schemas.openxmlformats.org/officeDocument/2006/relationships/image" Target="../media/image94.png"/><Relationship Id="rId37" Type="http://schemas.openxmlformats.org/officeDocument/2006/relationships/image" Target="../media/image99.png"/><Relationship Id="rId40" Type="http://schemas.openxmlformats.org/officeDocument/2006/relationships/image" Target="../media/image102.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png"/><Relationship Id="rId36" Type="http://schemas.openxmlformats.org/officeDocument/2006/relationships/image" Target="../media/image98.pn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93.png"/><Relationship Id="rId44" Type="http://schemas.openxmlformats.org/officeDocument/2006/relationships/image" Target="../media/image106.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png"/><Relationship Id="rId30" Type="http://schemas.openxmlformats.org/officeDocument/2006/relationships/image" Target="../media/image92.png"/><Relationship Id="rId35" Type="http://schemas.openxmlformats.org/officeDocument/2006/relationships/image" Target="../media/image97.png"/><Relationship Id="rId43"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xml"/><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70.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15.jpg"/><Relationship Id="rId21" Type="http://schemas.openxmlformats.org/officeDocument/2006/relationships/image" Target="../media/image130.png"/><Relationship Id="rId34" Type="http://schemas.openxmlformats.org/officeDocument/2006/relationships/image" Target="../media/image143.png"/><Relationship Id="rId7" Type="http://schemas.openxmlformats.org/officeDocument/2006/relationships/image" Target="../media/image118.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33" Type="http://schemas.openxmlformats.org/officeDocument/2006/relationships/image" Target="../media/image142.png"/><Relationship Id="rId2" Type="http://schemas.openxmlformats.org/officeDocument/2006/relationships/notesSlide" Target="../notesSlides/notesSlide5.xml"/><Relationship Id="rId16" Type="http://schemas.openxmlformats.org/officeDocument/2006/relationships/image" Target="../media/image125.png"/><Relationship Id="rId20" Type="http://schemas.openxmlformats.org/officeDocument/2006/relationships/image" Target="../media/image129.png"/><Relationship Id="rId29" Type="http://schemas.openxmlformats.org/officeDocument/2006/relationships/image" Target="../media/image138.png"/><Relationship Id="rId1" Type="http://schemas.openxmlformats.org/officeDocument/2006/relationships/slideLayout" Target="../slideLayouts/slideLayout185.xml"/><Relationship Id="rId6" Type="http://schemas.openxmlformats.org/officeDocument/2006/relationships/image" Target="../media/image117.tiff"/><Relationship Id="rId11" Type="http://schemas.openxmlformats.org/officeDocument/2006/relationships/image" Target="../media/image120.png"/><Relationship Id="rId24" Type="http://schemas.openxmlformats.org/officeDocument/2006/relationships/image" Target="../media/image133.png"/><Relationship Id="rId32" Type="http://schemas.openxmlformats.org/officeDocument/2006/relationships/image" Target="../media/image141.png"/><Relationship Id="rId37" Type="http://schemas.openxmlformats.org/officeDocument/2006/relationships/image" Target="../media/image146.tiff"/><Relationship Id="rId5" Type="http://schemas.microsoft.com/office/2007/relationships/hdphoto" Target="../media/hdphoto1.wdp"/><Relationship Id="rId15" Type="http://schemas.openxmlformats.org/officeDocument/2006/relationships/image" Target="../media/image124.png"/><Relationship Id="rId23" Type="http://schemas.openxmlformats.org/officeDocument/2006/relationships/image" Target="../media/image132.png"/><Relationship Id="rId28" Type="http://schemas.openxmlformats.org/officeDocument/2006/relationships/image" Target="../media/image137.png"/><Relationship Id="rId36" Type="http://schemas.openxmlformats.org/officeDocument/2006/relationships/image" Target="../media/image145.tiff"/><Relationship Id="rId10" Type="http://schemas.microsoft.com/office/2007/relationships/hdphoto" Target="../media/hdphoto3.wdp"/><Relationship Id="rId19" Type="http://schemas.openxmlformats.org/officeDocument/2006/relationships/image" Target="../media/image128.png"/><Relationship Id="rId31" Type="http://schemas.openxmlformats.org/officeDocument/2006/relationships/image" Target="../media/image140.png"/><Relationship Id="rId4" Type="http://schemas.openxmlformats.org/officeDocument/2006/relationships/image" Target="../media/image116.png"/><Relationship Id="rId9" Type="http://schemas.openxmlformats.org/officeDocument/2006/relationships/image" Target="../media/image119.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 Id="rId30" Type="http://schemas.openxmlformats.org/officeDocument/2006/relationships/image" Target="../media/image139.png"/><Relationship Id="rId35" Type="http://schemas.openxmlformats.org/officeDocument/2006/relationships/image" Target="../media/image144.pn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47.jp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4ABBEB4-45C2-FC46-B66C-ABC1044F39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4732" y="2499189"/>
            <a:ext cx="1338146" cy="653684"/>
          </a:xfrm>
          <a:prstGeom prst="rect">
            <a:avLst/>
          </a:prstGeom>
        </p:spPr>
      </p:pic>
      <p:sp>
        <p:nvSpPr>
          <p:cNvPr id="3" name="Rectangle 2"/>
          <p:cNvSpPr/>
          <p:nvPr/>
        </p:nvSpPr>
        <p:spPr>
          <a:xfrm>
            <a:off x="8286302" y="3287768"/>
            <a:ext cx="5755005" cy="2800767"/>
          </a:xfrm>
          <a:prstGeom prst="rect">
            <a:avLst/>
          </a:prstGeom>
        </p:spPr>
        <p:txBody>
          <a:bodyPr wrap="square">
            <a:spAutoFit/>
          </a:bodyPr>
          <a:lstStyle/>
          <a:p>
            <a:r>
              <a:rPr lang="ru-RU" sz="4400" dirty="0" smtClean="0">
                <a:solidFill>
                  <a:schemeClr val="tx1"/>
                </a:solidFill>
              </a:rPr>
              <a:t>Беспроводные </a:t>
            </a:r>
            <a:r>
              <a:rPr lang="ru-RU" sz="4400" dirty="0">
                <a:solidFill>
                  <a:schemeClr val="tx1"/>
                </a:solidFill>
              </a:rPr>
              <a:t>сети нового уровня – </a:t>
            </a:r>
            <a:r>
              <a:rPr lang="ru-RU" sz="4400" dirty="0" err="1">
                <a:solidFill>
                  <a:schemeClr val="tx1"/>
                </a:solidFill>
              </a:rPr>
              <a:t>Wi-Fi</a:t>
            </a:r>
            <a:r>
              <a:rPr lang="ru-RU" sz="4400" dirty="0">
                <a:solidFill>
                  <a:schemeClr val="tx1"/>
                </a:solidFill>
              </a:rPr>
              <a:t> 6 и решения </a:t>
            </a:r>
            <a:r>
              <a:rPr lang="ru-RU" sz="4400" dirty="0">
                <a:solidFill>
                  <a:srgbClr val="FF831F"/>
                </a:solidFill>
              </a:rPr>
              <a:t>HPE Aruba</a:t>
            </a:r>
            <a:endParaRPr lang="en-US" sz="4400" dirty="0">
              <a:solidFill>
                <a:srgbClr val="FF831F"/>
              </a:solidFill>
            </a:endParaRPr>
          </a:p>
        </p:txBody>
      </p:sp>
      <p:sp>
        <p:nvSpPr>
          <p:cNvPr id="6" name="TextBox 28">
            <a:extLst>
              <a:ext uri="{FF2B5EF4-FFF2-40B4-BE49-F238E27FC236}">
                <a16:creationId xmlns:a16="http://schemas.microsoft.com/office/drawing/2014/main" xmlns="" id="{4AFB152A-6BAF-4D47-8AFB-667E160575C2}"/>
              </a:ext>
            </a:extLst>
          </p:cNvPr>
          <p:cNvSpPr txBox="1"/>
          <p:nvPr/>
        </p:nvSpPr>
        <p:spPr>
          <a:xfrm>
            <a:off x="8174453" y="7043656"/>
            <a:ext cx="6085666" cy="800425"/>
          </a:xfrm>
          <a:prstGeom prst="rect">
            <a:avLst/>
          </a:prstGeom>
          <a:ln w="3175">
            <a:miter lim="400000"/>
          </a:ln>
          <a:extLst>
            <a:ext uri="{C572A759-6A51-4108-AA02-DFA0A04FC94B}">
              <ma14:wrappingTextBoxFlag xmlns="" xmlns:ma14="http://schemas.microsoft.com/office/mac/drawingml/2011/main" val="1"/>
            </a:ext>
          </a:extLst>
        </p:spPr>
        <p:txBody>
          <a:bodyPr wrap="square" lIns="0" tIns="0" rIns="0" bIns="0" anchor="ctr" anchorCtr="1">
            <a:noAutofit/>
          </a:bodyPr>
          <a:lstStyle>
            <a:lvl1pPr algn="r" defTabSz="685772">
              <a:lnSpc>
                <a:spcPct val="90000"/>
              </a:lnSpc>
              <a:defRPr sz="40000" b="0">
                <a:solidFill>
                  <a:srgbClr val="FFFFFF"/>
                </a:solidFill>
                <a:latin typeface="Helvetica Neue Black Condensed"/>
                <a:ea typeface="Helvetica Neue Black Condensed"/>
                <a:cs typeface="Helvetica Neue Black Condensed"/>
                <a:sym typeface="Helvetica Neue Black Condensed"/>
              </a:defRPr>
            </a:lvl1pPr>
          </a:lstStyle>
          <a:p>
            <a:pPr defTabSz="822926">
              <a:lnSpc>
                <a:spcPct val="80000"/>
              </a:lnSpc>
            </a:pPr>
            <a:r>
              <a:rPr lang="ru-RU" sz="2400" dirty="0">
                <a:latin typeface="Arial"/>
                <a:ea typeface="Arial" charset="0"/>
                <a:cs typeface="Arial"/>
                <a:sym typeface="Arial"/>
              </a:rPr>
              <a:t>Алексей Цемарков</a:t>
            </a:r>
          </a:p>
          <a:p>
            <a:pPr defTabSz="822926">
              <a:lnSpc>
                <a:spcPct val="80000"/>
              </a:lnSpc>
            </a:pPr>
            <a:r>
              <a:rPr lang="ru-RU" sz="2400" dirty="0">
                <a:latin typeface="Arial"/>
                <a:ea typeface="Arial" charset="0"/>
                <a:cs typeface="Arial"/>
                <a:sym typeface="Arial"/>
              </a:rPr>
              <a:t>Архитектор Сетевых Решений HPE Aruba</a:t>
            </a:r>
          </a:p>
          <a:p>
            <a:pPr defTabSz="822926">
              <a:lnSpc>
                <a:spcPct val="80000"/>
              </a:lnSpc>
            </a:pPr>
            <a:r>
              <a:rPr lang="ru-RU" sz="2400" dirty="0">
                <a:latin typeface="Arial"/>
                <a:ea typeface="Arial" charset="0"/>
                <a:cs typeface="Arial"/>
                <a:sym typeface="Arial"/>
              </a:rPr>
              <a:t>ta@hpe.com</a:t>
            </a:r>
          </a:p>
        </p:txBody>
      </p:sp>
    </p:spTree>
    <p:extLst>
      <p:ext uri="{BB962C8B-B14F-4D97-AF65-F5344CB8AC3E}">
        <p14:creationId xmlns:p14="http://schemas.microsoft.com/office/powerpoint/2010/main" val="92114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03" name="Picture 6" descr="Picture 6"/>
          <p:cNvPicPr>
            <a:picLocks noChangeAspect="1"/>
          </p:cNvPicPr>
          <p:nvPr/>
        </p:nvPicPr>
        <p:blipFill>
          <a:blip r:embed="rId3">
            <a:alphaModFix amt="76000"/>
          </a:blip>
          <a:stretch>
            <a:fillRect/>
          </a:stretch>
        </p:blipFill>
        <p:spPr>
          <a:xfrm>
            <a:off x="4402336" y="166554"/>
            <a:ext cx="9311979" cy="5689600"/>
          </a:xfrm>
          <a:prstGeom prst="rect">
            <a:avLst/>
          </a:prstGeom>
          <a:ln w="3175">
            <a:miter lim="400000"/>
          </a:ln>
        </p:spPr>
      </p:pic>
      <p:sp>
        <p:nvSpPr>
          <p:cNvPr id="1704" name="Rectangle 7"/>
          <p:cNvSpPr txBox="1"/>
          <p:nvPr/>
        </p:nvSpPr>
        <p:spPr>
          <a:xfrm>
            <a:off x="8679785" y="3669258"/>
            <a:ext cx="2669829" cy="793379"/>
          </a:xfrm>
          <a:prstGeom prst="rect">
            <a:avLst/>
          </a:prstGeom>
          <a:ln w="3175">
            <a:miter lim="400000"/>
          </a:ln>
          <a:extLst>
            <a:ext uri="{C572A759-6A51-4108-AA02-DFA0A04FC94B}">
              <ma14:wrappingTextBoxFlag xmlns:ma14="http://schemas.microsoft.com/office/mac/drawingml/2011/main" xmlns="" val="1"/>
            </a:ext>
          </a:extLst>
        </p:spPr>
        <p:txBody>
          <a:bodyPr lIns="27093" tIns="27093" rIns="27093" bIns="27093">
            <a:spAutoFit/>
          </a:bodyPr>
          <a:lstStyle/>
          <a:p>
            <a:pPr marL="0" marR="0" lvl="0" indent="0" algn="ctr" defTabSz="541945" rtl="0" eaLnBrk="1" fontAlgn="auto" latinLnBrk="0" hangingPunct="0">
              <a:lnSpc>
                <a:spcPct val="80000"/>
              </a:lnSpc>
              <a:spcBef>
                <a:spcPts val="0"/>
              </a:spcBef>
              <a:spcAft>
                <a:spcPts val="0"/>
              </a:spcAft>
              <a:buClrTx/>
              <a:buSzTx/>
              <a:buFontTx/>
              <a:buNone/>
              <a:tabLst/>
              <a:defRPr sz="4800">
                <a:solidFill>
                  <a:srgbClr val="F5831F"/>
                </a:solidFill>
              </a:defRPr>
            </a:pPr>
            <a:r>
              <a:rPr kumimoji="0" lang="ru-RU" sz="2000" b="0" i="0" u="none" strike="noStrike" kern="0" cap="none" spc="0" normalizeH="0" baseline="0" noProof="0" dirty="0">
                <a:ln>
                  <a:noFill/>
                </a:ln>
                <a:solidFill>
                  <a:srgbClr val="F5831F"/>
                </a:solidFill>
                <a:effectLst/>
                <a:uLnTx/>
                <a:uFillTx/>
                <a:latin typeface="Arial Regular"/>
                <a:ea typeface="Helvetica Neue"/>
                <a:cs typeface="Helvetica Neue"/>
                <a:sym typeface="Helvetica Neue"/>
              </a:rPr>
              <a:t>Цифровые замки</a:t>
            </a:r>
            <a:r>
              <a:rPr kumimoji="0" sz="2000" b="0" i="0" u="none" strike="noStrike" kern="0" cap="none" spc="0" normalizeH="0" baseline="0" noProof="0" dirty="0">
                <a:ln>
                  <a:noFill/>
                </a:ln>
                <a:solidFill>
                  <a:srgbClr val="F5831F"/>
                </a:solidFill>
                <a:effectLst/>
                <a:uLnTx/>
                <a:uFillTx/>
                <a:latin typeface="Arial Regular"/>
                <a:ea typeface="Helvetica Neue"/>
                <a:cs typeface="Helvetica Neue"/>
                <a:sym typeface="Helvetica Neue"/>
              </a:rPr>
              <a:t> </a:t>
            </a:r>
            <a:endParaRPr kumimoji="0" sz="1800" b="0" i="0" u="none" strike="noStrike" kern="0" cap="none" spc="0" normalizeH="0" baseline="0" noProof="0" dirty="0">
              <a:ln>
                <a:noFill/>
              </a:ln>
              <a:solidFill>
                <a:srgbClr val="F5831F"/>
              </a:solidFill>
              <a:effectLst/>
              <a:uLnTx/>
              <a:uFillTx/>
              <a:latin typeface="Arial Regular"/>
              <a:ea typeface="Helvetica Neue"/>
              <a:cs typeface="Helvetica Neue"/>
              <a:sym typeface="Helvetica Neue"/>
            </a:endParaRPr>
          </a:p>
          <a:p>
            <a:pPr marL="0" marR="0" lvl="0" indent="0" algn="ctr" defTabSz="541945" rtl="0" eaLnBrk="1" fontAlgn="auto" latinLnBrk="0" hangingPunct="0">
              <a:lnSpc>
                <a:spcPct val="80000"/>
              </a:lnSpc>
              <a:spcBef>
                <a:spcPts val="0"/>
              </a:spcBef>
              <a:spcAft>
                <a:spcPts val="0"/>
              </a:spcAft>
              <a:buClrTx/>
              <a:buSzTx/>
              <a:buFontTx/>
              <a:buNone/>
              <a:tabLst/>
              <a:defRPr sz="4800" b="0"/>
            </a:pPr>
            <a:r>
              <a:rPr kumimoji="0" sz="2000" b="0" i="0" u="none" strike="noStrike" kern="0" cap="none" spc="0" normalizeH="0" baseline="0" noProof="0" dirty="0">
                <a:ln>
                  <a:noFill/>
                </a:ln>
                <a:solidFill>
                  <a:srgbClr val="FFFFFF"/>
                </a:solidFill>
                <a:effectLst/>
                <a:uLnTx/>
                <a:uFillTx/>
                <a:latin typeface="Arial Regular"/>
                <a:ea typeface="Helvetica Neue"/>
                <a:cs typeface="Helvetica Neue"/>
                <a:sym typeface="Helvetica Neue"/>
              </a:rPr>
              <a:t>Enhanced Hospitality Experience</a:t>
            </a:r>
          </a:p>
        </p:txBody>
      </p:sp>
      <p:sp>
        <p:nvSpPr>
          <p:cNvPr id="1705" name="TextBox 28"/>
          <p:cNvSpPr txBox="1"/>
          <p:nvPr/>
        </p:nvSpPr>
        <p:spPr>
          <a:xfrm>
            <a:off x="6052274" y="1668792"/>
            <a:ext cx="7662041" cy="1778372"/>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0" marR="0" lvl="0" indent="0" algn="ctr" defTabSz="351159" rtl="0" eaLnBrk="1" fontAlgn="auto" latinLnBrk="0" hangingPunct="0">
              <a:lnSpc>
                <a:spcPct val="70000"/>
              </a:lnSpc>
              <a:spcBef>
                <a:spcPts val="0"/>
              </a:spcBef>
              <a:spcAft>
                <a:spcPts val="0"/>
              </a:spcAft>
              <a:buClrTx/>
              <a:buSzTx/>
              <a:buFontTx/>
              <a:buNone/>
              <a:tabLst/>
              <a:defRPr sz="12000" b="0">
                <a:latin typeface="Helvetica Neue Black Condensed"/>
                <a:ea typeface="Helvetica Neue Black Condensed"/>
                <a:cs typeface="Helvetica Neue Black Condensed"/>
                <a:sym typeface="Helvetica Neue Black Condensed"/>
              </a:defRPr>
            </a:pPr>
            <a:r>
              <a:rPr kumimoji="0" lang="ru-RU" sz="80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В РЕАЛЬНОМ</a:t>
            </a:r>
            <a:r>
              <a:rPr kumimoji="0" sz="80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 </a:t>
            </a:r>
            <a:r>
              <a:rPr kumimoji="0" lang="ru-RU" sz="80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МИРЕ</a:t>
            </a:r>
            <a:endParaRPr kumimoji="0" sz="54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endParaRPr>
          </a:p>
        </p:txBody>
      </p:sp>
      <p:sp>
        <p:nvSpPr>
          <p:cNvPr id="7" name="TextBox 28">
            <a:extLst>
              <a:ext uri="{FF2B5EF4-FFF2-40B4-BE49-F238E27FC236}">
                <a16:creationId xmlns:a16="http://schemas.microsoft.com/office/drawing/2014/main" xmlns="" id="{591DDBF8-4138-2B47-BEB5-D97917009828}"/>
              </a:ext>
            </a:extLst>
          </p:cNvPr>
          <p:cNvSpPr txBox="1"/>
          <p:nvPr/>
        </p:nvSpPr>
        <p:spPr>
          <a:xfrm>
            <a:off x="6525678" y="948100"/>
            <a:ext cx="6715232" cy="660181"/>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0" marR="0" lvl="0" indent="0" algn="ctr" defTabSz="351159" rtl="0" eaLnBrk="1" fontAlgn="auto" latinLnBrk="0" hangingPunct="0">
              <a:lnSpc>
                <a:spcPct val="75000"/>
              </a:lnSpc>
              <a:spcBef>
                <a:spcPts val="0"/>
              </a:spcBef>
              <a:spcAft>
                <a:spcPts val="0"/>
              </a:spcAft>
              <a:buClrTx/>
              <a:buSzTx/>
              <a:buFontTx/>
              <a:buNone/>
              <a:tabLst/>
              <a:defRPr sz="12000" b="0">
                <a:latin typeface="Helvetica Neue Black Condensed"/>
                <a:ea typeface="Helvetica Neue Black Condensed"/>
                <a:cs typeface="Helvetica Neue Black Condensed"/>
                <a:sym typeface="Helvetica Neue Black Condensed"/>
              </a:defRPr>
            </a:pPr>
            <a:r>
              <a:rPr kumimoji="0" lang="ru-RU" sz="28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СОВЕРШЕН</a:t>
            </a:r>
            <a:r>
              <a:rPr lang="ru-RU" sz="2800" b="0" dirty="0">
                <a:latin typeface="Arial Black" panose="020B0604020202020204" pitchFamily="34" charset="0"/>
                <a:ea typeface="Helvetica Neue Condensed Black" charset="0"/>
                <a:cs typeface="Arial Black" panose="020B0604020202020204" pitchFamily="34" charset="0"/>
                <a:sym typeface="Helvetica Neue Black Condensed"/>
              </a:rPr>
              <a:t>СТВУЕМ</a:t>
            </a:r>
            <a:r>
              <a:rPr kumimoji="0" sz="28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 </a:t>
            </a:r>
            <a:r>
              <a:rPr kumimoji="0" lang="ru-RU" sz="28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КЛИЕНТСКИЙ ОПЫТ</a:t>
            </a:r>
            <a:r>
              <a:rPr kumimoji="0" sz="28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 </a:t>
            </a:r>
            <a:endParaRPr kumimoji="0" sz="54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endParaRPr>
          </a:p>
        </p:txBody>
      </p:sp>
    </p:spTree>
    <p:extLst>
      <p:ext uri="{BB962C8B-B14F-4D97-AF65-F5344CB8AC3E}">
        <p14:creationId xmlns:p14="http://schemas.microsoft.com/office/powerpoint/2010/main" val="422774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80" name="TextBox 28"/>
          <p:cNvSpPr txBox="1"/>
          <p:nvPr/>
        </p:nvSpPr>
        <p:spPr>
          <a:xfrm>
            <a:off x="1508410" y="1962759"/>
            <a:ext cx="4283020" cy="116153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87512">
              <a:lnSpc>
                <a:spcPct val="80000"/>
              </a:lnSpc>
              <a:defRPr sz="25900" b="0">
                <a:solidFill>
                  <a:srgbClr val="F5831F"/>
                </a:solidFill>
                <a:latin typeface="Helvetica Neue Black Condensed"/>
                <a:ea typeface="Helvetica Neue Black Condensed"/>
                <a:cs typeface="Helvetica Neue Black Condensed"/>
                <a:sym typeface="Helvetica Neue Black Condensed"/>
              </a:defRPr>
            </a:lvl1pPr>
          </a:lstStyle>
          <a:p>
            <a:pPr defTabSz="1185014">
              <a:defRPr/>
            </a:pPr>
            <a:r>
              <a:rPr sz="9210" b="1" dirty="0">
                <a:latin typeface="Arial Black" panose="020B0604020202020204" pitchFamily="34" charset="0"/>
                <a:cs typeface="Arial Black" panose="020B0604020202020204" pitchFamily="34" charset="0"/>
              </a:rPr>
              <a:t>AI/ML</a:t>
            </a:r>
          </a:p>
        </p:txBody>
      </p:sp>
      <p:sp>
        <p:nvSpPr>
          <p:cNvPr id="1381" name="TextBox 28"/>
          <p:cNvSpPr txBox="1"/>
          <p:nvPr/>
        </p:nvSpPr>
        <p:spPr>
          <a:xfrm>
            <a:off x="1434179" y="2928479"/>
            <a:ext cx="4283020" cy="355443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351145">
              <a:lnSpc>
                <a:spcPct val="70000"/>
              </a:lnSpc>
              <a:defRPr sz="10000" b="0">
                <a:latin typeface="Helvetica Neue Black Condensed"/>
                <a:ea typeface="Helvetica Neue Black Condensed"/>
                <a:cs typeface="Helvetica Neue Black Condensed"/>
                <a:sym typeface="Helvetica Neue Black Condensed"/>
              </a:defRPr>
            </a:pPr>
            <a:endParaRPr lang="en-US" sz="3556" b="0" dirty="0">
              <a:latin typeface="Arial Black" panose="020B0604020202020204" pitchFamily="34" charset="0"/>
              <a:ea typeface="Helvetica Neue Black Condensed"/>
              <a:cs typeface="Arial Black" panose="020B0604020202020204" pitchFamily="34" charset="0"/>
              <a:sym typeface="Helvetica Neue Black Condensed"/>
            </a:endParaRPr>
          </a:p>
          <a:p>
            <a:pPr defTabSz="351145">
              <a:lnSpc>
                <a:spcPct val="70000"/>
              </a:lnSpc>
              <a:defRPr sz="10000" b="0">
                <a:latin typeface="Helvetica Neue Black Condensed"/>
                <a:ea typeface="Helvetica Neue Black Condensed"/>
                <a:cs typeface="Helvetica Neue Black Condensed"/>
                <a:sym typeface="Helvetica Neue Black Condensed"/>
              </a:defRPr>
            </a:pPr>
            <a:r>
              <a:rPr lang="ru-RU" sz="3556" dirty="0" smtClean="0">
                <a:latin typeface="Arial Black" panose="020B0604020202020204" pitchFamily="34" charset="0"/>
                <a:ea typeface="Helvetica Neue Black Condensed"/>
                <a:cs typeface="Arial Black" panose="020B0604020202020204" pitchFamily="34" charset="0"/>
                <a:sym typeface="Helvetica Neue Black Condensed"/>
              </a:rPr>
              <a:t>Искусственный Интеллект и Машинное Обучение </a:t>
            </a:r>
            <a:endParaRPr lang="en-US" sz="3556" dirty="0">
              <a:latin typeface="Arial Black" panose="020B0604020202020204" pitchFamily="34" charset="0"/>
              <a:ea typeface="Helvetica Neue Black Condensed"/>
              <a:cs typeface="Arial Black" panose="020B0604020202020204" pitchFamily="34" charset="0"/>
              <a:sym typeface="Helvetica Neue Black Condensed"/>
            </a:endParaRPr>
          </a:p>
          <a:p>
            <a:pPr defTabSz="351145">
              <a:lnSpc>
                <a:spcPct val="70000"/>
              </a:lnSpc>
              <a:defRPr sz="10000" b="0">
                <a:latin typeface="Helvetica Neue Black Condensed"/>
                <a:ea typeface="Helvetica Neue Black Condensed"/>
                <a:cs typeface="Helvetica Neue Black Condensed"/>
                <a:sym typeface="Helvetica Neue Black Condensed"/>
              </a:defRPr>
            </a:pPr>
            <a:endParaRPr lang="en-US" sz="3556" dirty="0">
              <a:latin typeface="Arial Black" panose="020B0604020202020204" pitchFamily="34" charset="0"/>
              <a:ea typeface="Helvetica Neue Black Condensed"/>
              <a:cs typeface="Arial Black" panose="020B0604020202020204" pitchFamily="34" charset="0"/>
              <a:sym typeface="Helvetica Neue Black Condensed"/>
            </a:endParaRPr>
          </a:p>
          <a:p>
            <a:pPr defTabSz="305712">
              <a:lnSpc>
                <a:spcPct val="80000"/>
              </a:lnSpc>
              <a:spcBef>
                <a:spcPts val="1067"/>
              </a:spcBef>
              <a:defRPr sz="4000"/>
            </a:pPr>
            <a:r>
              <a:rPr lang="en-US" sz="2400" b="0" dirty="0">
                <a:latin typeface="Arial Regular"/>
                <a:ea typeface="Helvetica Neue Medium"/>
                <a:cs typeface="Helvetica Neue Medium"/>
                <a:sym typeface="Helvetica Neue Black Condensed"/>
              </a:rPr>
              <a:t>AUTOMATED </a:t>
            </a:r>
          </a:p>
          <a:p>
            <a:pPr defTabSz="305712">
              <a:lnSpc>
                <a:spcPct val="80000"/>
              </a:lnSpc>
              <a:spcBef>
                <a:spcPts val="1067"/>
              </a:spcBef>
              <a:defRPr sz="4000"/>
            </a:pPr>
            <a:r>
              <a:rPr lang="en-US" sz="2400" b="0" dirty="0">
                <a:latin typeface="Arial Regular"/>
                <a:ea typeface="Helvetica Neue Medium"/>
                <a:cs typeface="Helvetica Neue Medium"/>
                <a:sym typeface="Helvetica Neue Black Condensed"/>
              </a:rPr>
              <a:t>NETWORK OPERATIONS</a:t>
            </a:r>
          </a:p>
          <a:p>
            <a:pPr defTabSz="351145">
              <a:lnSpc>
                <a:spcPct val="70000"/>
              </a:lnSpc>
              <a:defRPr sz="10000" b="0">
                <a:latin typeface="Helvetica Neue Black Condensed"/>
                <a:ea typeface="Helvetica Neue Black Condensed"/>
                <a:cs typeface="Helvetica Neue Black Condensed"/>
                <a:sym typeface="Helvetica Neue Black Condensed"/>
              </a:defRPr>
            </a:pPr>
            <a:endParaRPr sz="3556" dirty="0">
              <a:latin typeface="Arial Black" panose="020B0604020202020204" pitchFamily="34" charset="0"/>
              <a:ea typeface="Helvetica Neue Black Condensed"/>
              <a:cs typeface="Arial Black" panose="020B0604020202020204" pitchFamily="34" charset="0"/>
              <a:sym typeface="Helvetica Neue Black Condensed"/>
            </a:endParaRPr>
          </a:p>
        </p:txBody>
      </p:sp>
      <p:grpSp>
        <p:nvGrpSpPr>
          <p:cNvPr id="2" name="Group 1">
            <a:extLst>
              <a:ext uri="{FF2B5EF4-FFF2-40B4-BE49-F238E27FC236}">
                <a16:creationId xmlns="" xmlns:a16="http://schemas.microsoft.com/office/drawing/2014/main" id="{0E5B96F5-8506-0D40-9FD3-F29F92D99F69}"/>
              </a:ext>
            </a:extLst>
          </p:cNvPr>
          <p:cNvGrpSpPr/>
          <p:nvPr/>
        </p:nvGrpSpPr>
        <p:grpSpPr>
          <a:xfrm>
            <a:off x="7783033" y="1370948"/>
            <a:ext cx="5845829" cy="5845829"/>
            <a:chOff x="9480861" y="2157758"/>
            <a:chExt cx="3914084" cy="3914084"/>
          </a:xfrm>
        </p:grpSpPr>
        <p:pic>
          <p:nvPicPr>
            <p:cNvPr id="1383" name="Picture 1" descr="Picture 1"/>
            <p:cNvPicPr>
              <a:picLocks noChangeAspect="1"/>
            </p:cNvPicPr>
            <p:nvPr/>
          </p:nvPicPr>
          <p:blipFill>
            <a:blip r:embed="rId4"/>
            <a:stretch>
              <a:fillRect/>
            </a:stretch>
          </p:blipFill>
          <p:spPr>
            <a:xfrm>
              <a:off x="9480861" y="2157758"/>
              <a:ext cx="3914084" cy="3914084"/>
            </a:xfrm>
            <a:prstGeom prst="rect">
              <a:avLst/>
            </a:prstGeom>
            <a:ln w="3175">
              <a:miter lim="400000"/>
            </a:ln>
          </p:spPr>
        </p:pic>
        <p:sp>
          <p:nvSpPr>
            <p:cNvPr id="1384" name="Rectangle 3"/>
            <p:cNvSpPr txBox="1"/>
            <p:nvPr/>
          </p:nvSpPr>
          <p:spPr>
            <a:xfrm>
              <a:off x="9853961" y="2827812"/>
              <a:ext cx="1370039" cy="35337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6256" rIns="16256" anchor="ctr" anchorCtr="1">
              <a:spAutoFit/>
            </a:bodyPr>
            <a:lstStyle/>
            <a:p>
              <a:pPr lvl="1" indent="0" defTabSz="343889">
                <a:lnSpc>
                  <a:spcPct val="70000"/>
                </a:lnSpc>
                <a:defRPr sz="4000"/>
              </a:pPr>
              <a:r>
                <a:rPr lang="ru-RU" sz="2000" b="0" dirty="0" smtClean="0">
                  <a:latin typeface="Arial Regular"/>
                  <a:ea typeface="Helvetica Neue Medium"/>
                  <a:cs typeface="Helvetica Neue Medium"/>
                </a:rPr>
                <a:t>Автоматизация Конфигурации</a:t>
              </a:r>
              <a:endParaRPr sz="2000" b="0" dirty="0">
                <a:latin typeface="Arial Regular"/>
                <a:ea typeface="Helvetica Neue Medium"/>
                <a:cs typeface="Helvetica Neue Medium"/>
              </a:endParaRPr>
            </a:p>
          </p:txBody>
        </p:sp>
        <p:sp>
          <p:nvSpPr>
            <p:cNvPr id="1385" name="Rectangle 4"/>
            <p:cNvSpPr txBox="1"/>
            <p:nvPr/>
          </p:nvSpPr>
          <p:spPr>
            <a:xfrm>
              <a:off x="11769463" y="2827812"/>
              <a:ext cx="1196360" cy="35337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6256" rIns="16256" anchor="ctr" anchorCtr="1">
              <a:spAutoFit/>
            </a:bodyPr>
            <a:lstStyle>
              <a:lvl1pPr>
                <a:lnSpc>
                  <a:spcPct val="70000"/>
                </a:lnSpc>
                <a:defRPr sz="4000"/>
              </a:lvl1pPr>
            </a:lstStyle>
            <a:p>
              <a:pPr defTabSz="343889">
                <a:defRPr/>
              </a:pPr>
              <a:r>
                <a:rPr lang="ru-RU" sz="2000" b="0" dirty="0" smtClean="0">
                  <a:latin typeface="Arial Regular"/>
                  <a:ea typeface="Helvetica Neue Medium"/>
                  <a:cs typeface="Helvetica Neue Medium"/>
                </a:rPr>
                <a:t>Обнаружение Аномалий</a:t>
              </a:r>
              <a:endParaRPr sz="2000" b="0" dirty="0">
                <a:latin typeface="Arial Regular"/>
                <a:ea typeface="Helvetica Neue Medium"/>
                <a:cs typeface="Helvetica Neue Medium"/>
              </a:endParaRPr>
            </a:p>
          </p:txBody>
        </p:sp>
        <p:sp>
          <p:nvSpPr>
            <p:cNvPr id="1386" name="Rectangle 5"/>
            <p:cNvSpPr txBox="1"/>
            <p:nvPr/>
          </p:nvSpPr>
          <p:spPr>
            <a:xfrm>
              <a:off x="9784963" y="4840928"/>
              <a:ext cx="1390129" cy="49457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256" rIns="16256" anchor="ctr" anchorCtr="1">
              <a:spAutoFit/>
            </a:bodyPr>
            <a:lstStyle>
              <a:lvl1pPr>
                <a:lnSpc>
                  <a:spcPct val="70000"/>
                </a:lnSpc>
                <a:defRPr sz="4000"/>
              </a:lvl1pPr>
            </a:lstStyle>
            <a:p>
              <a:pPr defTabSz="343889">
                <a:defRPr/>
              </a:pPr>
              <a:r>
                <a:rPr lang="ru-RU" sz="2000" b="0" dirty="0" smtClean="0">
                  <a:latin typeface="Arial Regular"/>
                  <a:ea typeface="Helvetica Neue Medium"/>
                  <a:cs typeface="Helvetica Neue Medium"/>
                </a:rPr>
                <a:t>Поиск Возможности Оптимизировать</a:t>
              </a:r>
              <a:endParaRPr sz="2000" b="0" dirty="0">
                <a:latin typeface="Arial Regular"/>
                <a:ea typeface="Helvetica Neue Medium"/>
                <a:cs typeface="Helvetica Neue Medium"/>
              </a:endParaRPr>
            </a:p>
          </p:txBody>
        </p:sp>
        <p:sp>
          <p:nvSpPr>
            <p:cNvPr id="1387" name="Rectangle 6"/>
            <p:cNvSpPr txBox="1"/>
            <p:nvPr/>
          </p:nvSpPr>
          <p:spPr>
            <a:xfrm>
              <a:off x="11769463" y="4861079"/>
              <a:ext cx="1255259" cy="4976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256" rIns="16256" anchor="ctr" anchorCtr="1">
              <a:spAutoFit/>
            </a:bodyPr>
            <a:lstStyle>
              <a:lvl1pPr>
                <a:lnSpc>
                  <a:spcPct val="70000"/>
                </a:lnSpc>
                <a:defRPr sz="4000"/>
              </a:lvl1pPr>
            </a:lstStyle>
            <a:p>
              <a:pPr defTabSz="343889">
                <a:defRPr/>
              </a:pPr>
              <a:r>
                <a:rPr lang="ru-RU" sz="2000" b="0" dirty="0" smtClean="0">
                  <a:latin typeface="Arial Regular"/>
                  <a:ea typeface="Helvetica Neue Medium"/>
                  <a:cs typeface="Helvetica Neue Medium"/>
                </a:rPr>
                <a:t>Корреляция Производительности Сети</a:t>
              </a:r>
              <a:endParaRPr sz="2000" b="0" dirty="0">
                <a:latin typeface="Arial Regular"/>
                <a:ea typeface="Helvetica Neue Medium"/>
                <a:cs typeface="Helvetica Neue Medium"/>
              </a:endParaRPr>
            </a:p>
          </p:txBody>
        </p:sp>
        <p:pic>
          <p:nvPicPr>
            <p:cNvPr id="1388" name="ux_2.png" descr="ux_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809127" y="3483388"/>
              <a:ext cx="1257558" cy="1274552"/>
            </a:xfrm>
            <a:prstGeom prst="rect">
              <a:avLst/>
            </a:prstGeom>
            <a:ln w="3175">
              <a:miter lim="400000"/>
            </a:ln>
          </p:spPr>
        </p:pic>
        <p:pic>
          <p:nvPicPr>
            <p:cNvPr id="1389" name="noun_Circulation_1849049.png" descr="noun_Circulation_1849049.png"/>
            <p:cNvPicPr>
              <a:picLocks noChangeAspect="1"/>
            </p:cNvPicPr>
            <p:nvPr/>
          </p:nvPicPr>
          <p:blipFill>
            <a:blip r:embed="rId6" cstate="screen">
              <a:alphaModFix amt="62510"/>
              <a:extLst>
                <a:ext uri="{28A0092B-C50C-407E-A947-70E740481C1C}">
                  <a14:useLocalDpi xmlns:a14="http://schemas.microsoft.com/office/drawing/2010/main"/>
                </a:ext>
              </a:extLst>
            </a:blip>
            <a:stretch>
              <a:fillRect/>
            </a:stretch>
          </p:blipFill>
          <p:spPr>
            <a:xfrm>
              <a:off x="10645548" y="3322445"/>
              <a:ext cx="1584711" cy="1584710"/>
            </a:xfrm>
            <a:prstGeom prst="rect">
              <a:avLst/>
            </a:prstGeom>
            <a:ln w="3175">
              <a:miter lim="400000"/>
            </a:ln>
          </p:spPr>
        </p:pic>
        <p:pic>
          <p:nvPicPr>
            <p:cNvPr id="1390" name="Picture 8" descr="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50377" y="3747313"/>
              <a:ext cx="765804" cy="746659"/>
            </a:xfrm>
            <a:prstGeom prst="rect">
              <a:avLst/>
            </a:prstGeom>
            <a:ln w="3175">
              <a:miter lim="400000"/>
            </a:ln>
            <a:effectLst>
              <a:outerShdw blurRad="50800" dist="38100" dir="2700000" rotWithShape="0">
                <a:srgbClr val="000000">
                  <a:alpha val="40000"/>
                </a:srgbClr>
              </a:outerShdw>
            </a:effectLst>
          </p:spPr>
        </p:pic>
      </p:grpSp>
    </p:spTree>
    <p:extLst>
      <p:ext uri="{BB962C8B-B14F-4D97-AF65-F5344CB8AC3E}">
        <p14:creationId xmlns:p14="http://schemas.microsoft.com/office/powerpoint/2010/main" val="241636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48FD8204-9DC8-724C-8FD5-2125202F8E31}"/>
              </a:ext>
            </a:extLst>
          </p:cNvPr>
          <p:cNvGrpSpPr/>
          <p:nvPr/>
        </p:nvGrpSpPr>
        <p:grpSpPr>
          <a:xfrm>
            <a:off x="9045154" y="2087050"/>
            <a:ext cx="5227386" cy="4359349"/>
            <a:chOff x="5183533" y="-995146"/>
            <a:chExt cx="11061584" cy="9224746"/>
          </a:xfrm>
        </p:grpSpPr>
        <p:grpSp>
          <p:nvGrpSpPr>
            <p:cNvPr id="6" name="Group">
              <a:extLst>
                <a:ext uri="{FF2B5EF4-FFF2-40B4-BE49-F238E27FC236}">
                  <a16:creationId xmlns:a16="http://schemas.microsoft.com/office/drawing/2014/main" xmlns="" id="{CC3721F1-8BCE-AA45-ACD9-AC16950988D7}"/>
                </a:ext>
              </a:extLst>
            </p:cNvPr>
            <p:cNvGrpSpPr/>
            <p:nvPr/>
          </p:nvGrpSpPr>
          <p:grpSpPr>
            <a:xfrm>
              <a:off x="5183533" y="-995146"/>
              <a:ext cx="11061584" cy="9224746"/>
              <a:chOff x="0" y="0"/>
              <a:chExt cx="11061580" cy="9224744"/>
            </a:xfrm>
          </p:grpSpPr>
          <p:pic>
            <p:nvPicPr>
              <p:cNvPr id="7" name="HP_1FH49AA_01.png" descr="HP_1FH49AA_01.png">
                <a:extLst>
                  <a:ext uri="{FF2B5EF4-FFF2-40B4-BE49-F238E27FC236}">
                    <a16:creationId xmlns:a16="http://schemas.microsoft.com/office/drawing/2014/main" xmlns="" id="{56DC1317-29E4-7F4D-85CB-C9E55F3FE0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1061581" cy="9224745"/>
              </a:xfrm>
              <a:prstGeom prst="rect">
                <a:avLst/>
              </a:prstGeom>
              <a:ln w="3175" cap="flat">
                <a:noFill/>
                <a:miter lim="400000"/>
              </a:ln>
              <a:effectLst/>
            </p:spPr>
          </p:pic>
          <p:sp>
            <p:nvSpPr>
              <p:cNvPr id="8" name="Rectangle">
                <a:extLst>
                  <a:ext uri="{FF2B5EF4-FFF2-40B4-BE49-F238E27FC236}">
                    <a16:creationId xmlns:a16="http://schemas.microsoft.com/office/drawing/2014/main" xmlns="" id="{34E890B8-24CF-904C-BBFC-AF940A9CE8C7}"/>
                  </a:ext>
                </a:extLst>
              </p:cNvPr>
              <p:cNvSpPr/>
              <p:nvPr/>
            </p:nvSpPr>
            <p:spPr>
              <a:xfrm>
                <a:off x="149183" y="159564"/>
                <a:ext cx="10763214" cy="6663795"/>
              </a:xfrm>
              <a:prstGeom prst="rect">
                <a:avLst/>
              </a:prstGeom>
              <a:solidFill>
                <a:srgbClr val="FFFFFF"/>
              </a:solidFill>
              <a:ln w="3175" cap="flat">
                <a:noFill/>
                <a:miter lim="400000"/>
              </a:ln>
              <a:effectLst/>
            </p:spPr>
            <p:txBody>
              <a:bodyPr wrap="square" lIns="36123" tIns="36123" rIns="36123" bIns="36123" numCol="1" anchor="ctr">
                <a:noAutofit/>
              </a:bodyPr>
              <a:lstStyle/>
              <a:p>
                <a:pPr marL="0" marR="0" lvl="0" indent="0" algn="ctr" defTabSz="343903" rtl="0" eaLnBrk="1" fontAlgn="auto" latinLnBrk="0" hangingPunct="0">
                  <a:lnSpc>
                    <a:spcPct val="100000"/>
                  </a:lnSpc>
                  <a:spcBef>
                    <a:spcPts val="0"/>
                  </a:spcBef>
                  <a:spcAft>
                    <a:spcPts val="0"/>
                  </a:spcAft>
                  <a:buClrTx/>
                  <a:buSzTx/>
                  <a:buFontTx/>
                  <a:buNone/>
                  <a:tabLst/>
                  <a:defRPr sz="3000" b="0">
                    <a:solidFill>
                      <a:srgbClr val="000000"/>
                    </a:solidFill>
                    <a:latin typeface="+mn-lt"/>
                    <a:ea typeface="+mn-ea"/>
                    <a:cs typeface="+mn-cs"/>
                    <a:sym typeface="Helvetica Neue Medium"/>
                  </a:defRPr>
                </a:pPr>
                <a:endParaRPr kumimoji="0" sz="2999" b="0" i="0" u="none" strike="noStrike" kern="0" cap="none" spc="0" normalizeH="0" baseline="0" noProof="0" dirty="0">
                  <a:ln>
                    <a:noFill/>
                  </a:ln>
                  <a:solidFill>
                    <a:srgbClr val="000000"/>
                  </a:solidFill>
                  <a:effectLst/>
                  <a:uLnTx/>
                  <a:uFillTx/>
                  <a:latin typeface="Helvetica Neue Medium"/>
                  <a:ea typeface="Helvetica Neue Medium"/>
                  <a:cs typeface="Helvetica Neue Medium"/>
                  <a:sym typeface="Helvetica Neue Medium"/>
                </a:endParaRPr>
              </a:p>
            </p:txBody>
          </p:sp>
        </p:grpSp>
        <p:pic>
          <p:nvPicPr>
            <p:cNvPr id="9" name="Image" descr="Image">
              <a:extLst>
                <a:ext uri="{FF2B5EF4-FFF2-40B4-BE49-F238E27FC236}">
                  <a16:creationId xmlns:a16="http://schemas.microsoft.com/office/drawing/2014/main" xmlns="" id="{CE6719C4-000C-A34A-9AB6-2F4E9C122F1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446726" y="-637063"/>
              <a:ext cx="10535199" cy="6212015"/>
            </a:xfrm>
            <a:prstGeom prst="rect">
              <a:avLst/>
            </a:prstGeom>
            <a:ln w="3175">
              <a:miter lim="400000"/>
            </a:ln>
          </p:spPr>
        </p:pic>
      </p:grpSp>
      <p:sp>
        <p:nvSpPr>
          <p:cNvPr id="11" name="TextBox 28">
            <a:extLst>
              <a:ext uri="{FF2B5EF4-FFF2-40B4-BE49-F238E27FC236}">
                <a16:creationId xmlns:a16="http://schemas.microsoft.com/office/drawing/2014/main" xmlns="" id="{5C034980-0E9E-EF46-9A17-88EB75F1D75F}"/>
              </a:ext>
            </a:extLst>
          </p:cNvPr>
          <p:cNvSpPr txBox="1"/>
          <p:nvPr/>
        </p:nvSpPr>
        <p:spPr>
          <a:xfrm>
            <a:off x="160755" y="2992464"/>
            <a:ext cx="8871045" cy="1274260"/>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1444977" rtl="0" eaLnBrk="1" fontAlgn="auto" latinLnBrk="0" hangingPunct="0">
              <a:lnSpc>
                <a:spcPct val="70000"/>
              </a:lnSpc>
              <a:spcBef>
                <a:spcPts val="0"/>
              </a:spcBef>
              <a:spcAft>
                <a:spcPts val="0"/>
              </a:spcAft>
              <a:buClrTx/>
              <a:buSzTx/>
              <a:buFontTx/>
              <a:buNone/>
              <a:tabLst/>
              <a:defRPr sz="12000" b="0">
                <a:solidFill>
                  <a:srgbClr val="F5831F"/>
                </a:solidFill>
                <a:latin typeface="Helvetica Neue Black Condensed"/>
                <a:ea typeface="Helvetica Neue Black Condensed"/>
                <a:cs typeface="Helvetica Neue Black Condensed"/>
                <a:sym typeface="Helvetica Neue Black Condensed"/>
              </a:defRPr>
            </a:pPr>
            <a:r>
              <a:rPr kumimoji="0" lang="ru-RU" sz="80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ВЗГЛЯД</a:t>
            </a:r>
            <a:endParaRPr lang="ru-RU" sz="8000" b="0" dirty="0">
              <a:solidFill>
                <a:srgbClr val="F5831F"/>
              </a:solidFill>
              <a:latin typeface="Arial Black" panose="020B0604020202020204" pitchFamily="34" charset="0"/>
              <a:ea typeface="Helvetica Neue Condensed Black" charset="0"/>
              <a:cs typeface="Arial Black" panose="020B0604020202020204" pitchFamily="34" charset="0"/>
              <a:sym typeface="Helvetica Neue Black Condensed"/>
            </a:endParaRPr>
          </a:p>
          <a:p>
            <a:pPr marL="0" marR="0" lvl="0" indent="0" algn="ctr" defTabSz="1444977" rtl="0" eaLnBrk="1" fontAlgn="auto" latinLnBrk="0" hangingPunct="0">
              <a:lnSpc>
                <a:spcPct val="70000"/>
              </a:lnSpc>
              <a:spcBef>
                <a:spcPts val="0"/>
              </a:spcBef>
              <a:spcAft>
                <a:spcPts val="0"/>
              </a:spcAft>
              <a:buClrTx/>
              <a:buSzTx/>
              <a:buFontTx/>
              <a:buNone/>
              <a:tabLst/>
              <a:defRPr sz="12000" b="0">
                <a:solidFill>
                  <a:srgbClr val="F5831F"/>
                </a:solidFill>
                <a:latin typeface="Helvetica Neue Black Condensed"/>
                <a:ea typeface="Helvetica Neue Black Condensed"/>
                <a:cs typeface="Helvetica Neue Black Condensed"/>
                <a:sym typeface="Helvetica Neue Black Condensed"/>
              </a:defRPr>
            </a:pPr>
            <a:r>
              <a:rPr kumimoji="0" lang="ru-RU" sz="36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СО СТОРОНЫ СЕТИ</a:t>
            </a:r>
            <a:endParaRPr kumimoji="0" lang="en-US" sz="36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endParaRPr>
          </a:p>
        </p:txBody>
      </p:sp>
      <p:sp>
        <p:nvSpPr>
          <p:cNvPr id="12" name="TextBox 12">
            <a:extLst>
              <a:ext uri="{FF2B5EF4-FFF2-40B4-BE49-F238E27FC236}">
                <a16:creationId xmlns:a16="http://schemas.microsoft.com/office/drawing/2014/main" xmlns="" id="{A30EE866-44B9-544C-BE93-CF6537DD6771}"/>
              </a:ext>
            </a:extLst>
          </p:cNvPr>
          <p:cNvSpPr txBox="1"/>
          <p:nvPr/>
        </p:nvSpPr>
        <p:spPr>
          <a:xfrm>
            <a:off x="1742513" y="4599869"/>
            <a:ext cx="4967682" cy="700361"/>
          </a:xfrm>
          <a:prstGeom prst="rect">
            <a:avLst/>
          </a:prstGeom>
          <a:ln w="3175">
            <a:miter lim="400000"/>
          </a:ln>
          <a:extLst>
            <a:ext uri="{C572A759-6A51-4108-AA02-DFA0A04FC94B}">
              <ma14:wrappingTextBoxFlag xmlns:ma14="http://schemas.microsoft.com/office/mac/drawingml/2011/main" xmlns="" val="1"/>
            </a:ext>
          </a:extLst>
        </p:spPr>
        <p:txBody>
          <a:bodyPr lIns="54186" tIns="54186" rIns="54186" bIns="54186" anchor="ctr">
            <a:spAutoFit/>
          </a:bodyPr>
          <a:lstStyle/>
          <a:p>
            <a:pPr marL="0" marR="0" lvl="0" indent="0" algn="ctr" defTabSz="1444845" rtl="0" eaLnBrk="1" fontAlgn="auto" latinLnBrk="0" hangingPunct="0">
              <a:lnSpc>
                <a:spcPct val="80000"/>
              </a:lnSpc>
              <a:spcBef>
                <a:spcPts val="0"/>
              </a:spcBef>
              <a:spcAft>
                <a:spcPts val="0"/>
              </a:spcAft>
              <a:buClrTx/>
              <a:buSzTx/>
              <a:buFontTx/>
              <a:buNone/>
              <a:tabLst/>
              <a:defRPr sz="5600">
                <a:solidFill>
                  <a:srgbClr val="F8BA00">
                    <a:hueOff val="-624705"/>
                    <a:lumOff val="1372"/>
                  </a:srgbClr>
                </a:solidFill>
              </a:defRPr>
            </a:pPr>
            <a:r>
              <a:rPr kumimoji="0" sz="2800" b="1"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a:rPr>
              <a:t>NETINSIGHT</a:t>
            </a:r>
          </a:p>
          <a:p>
            <a:pPr marL="0" marR="0" lvl="0" indent="0" algn="ctr" defTabSz="1444845" rtl="0" eaLnBrk="1" fontAlgn="auto" latinLnBrk="0" hangingPunct="0">
              <a:lnSpc>
                <a:spcPct val="80000"/>
              </a:lnSpc>
              <a:spcBef>
                <a:spcPts val="0"/>
              </a:spcBef>
              <a:spcAft>
                <a:spcPts val="0"/>
              </a:spcAft>
              <a:buClrTx/>
              <a:buSzTx/>
              <a:buFontTx/>
              <a:buNone/>
              <a:tabLst/>
              <a:defRPr sz="4000" b="0"/>
            </a:pPr>
            <a:r>
              <a:rPr kumimoji="0" sz="1800" b="0" i="0" u="none" strike="noStrike" kern="0" cap="none" spc="0" normalizeH="0" baseline="0" noProof="0" dirty="0">
                <a:ln>
                  <a:noFill/>
                </a:ln>
                <a:solidFill>
                  <a:srgbClr val="FFFFFF"/>
                </a:solidFill>
                <a:effectLst/>
                <a:uLnTx/>
                <a:uFillTx/>
                <a:latin typeface="Arial" charset="0"/>
                <a:ea typeface="Arial" charset="0"/>
                <a:cs typeface="Arial" charset="0"/>
                <a:sym typeface="Helvetica Neue"/>
              </a:rPr>
              <a:t>Proactive | </a:t>
            </a:r>
            <a:r>
              <a:rPr kumimoji="0" lang="en-US" sz="1800" b="0" i="0" u="none" strike="noStrike" kern="0" cap="none" spc="0" normalizeH="0" baseline="0" noProof="0" dirty="0">
                <a:ln>
                  <a:noFill/>
                </a:ln>
                <a:solidFill>
                  <a:srgbClr val="FFFFFF"/>
                </a:solidFill>
                <a:effectLst/>
                <a:uLnTx/>
                <a:uFillTx/>
                <a:latin typeface="Arial" charset="0"/>
                <a:ea typeface="Arial" charset="0"/>
                <a:cs typeface="Arial" charset="0"/>
                <a:sym typeface="Helvetica Neue"/>
              </a:rPr>
              <a:t>Insights</a:t>
            </a:r>
            <a:r>
              <a:rPr kumimoji="0" sz="1800" b="0" i="0" u="none" strike="noStrike" kern="0" cap="none" spc="0" normalizeH="0" baseline="0" noProof="0" dirty="0">
                <a:ln>
                  <a:noFill/>
                </a:ln>
                <a:solidFill>
                  <a:srgbClr val="FFFFFF"/>
                </a:solidFill>
                <a:effectLst/>
                <a:uLnTx/>
                <a:uFillTx/>
                <a:latin typeface="Arial" charset="0"/>
                <a:ea typeface="Arial" charset="0"/>
                <a:cs typeface="Arial" charset="0"/>
                <a:sym typeface="Helvetica Neue"/>
              </a:rPr>
              <a:t> | Autonomous</a:t>
            </a:r>
          </a:p>
        </p:txBody>
      </p:sp>
    </p:spTree>
    <p:extLst>
      <p:ext uri="{BB962C8B-B14F-4D97-AF65-F5344CB8AC3E}">
        <p14:creationId xmlns:p14="http://schemas.microsoft.com/office/powerpoint/2010/main" val="33877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xmlns="" id="{51192080-043A-4B51-926D-9346A8C7166F}"/>
              </a:ext>
            </a:extLst>
          </p:cNvPr>
          <p:cNvGrpSpPr/>
          <p:nvPr/>
        </p:nvGrpSpPr>
        <p:grpSpPr>
          <a:xfrm>
            <a:off x="8354600" y="1417384"/>
            <a:ext cx="5708870" cy="4473714"/>
            <a:chOff x="32489120" y="1929089"/>
            <a:chExt cx="11332684" cy="8880774"/>
          </a:xfrm>
        </p:grpSpPr>
        <p:sp>
          <p:nvSpPr>
            <p:cNvPr id="84" name="Rectangle 11">
              <a:extLst>
                <a:ext uri="{FF2B5EF4-FFF2-40B4-BE49-F238E27FC236}">
                  <a16:creationId xmlns:a16="http://schemas.microsoft.com/office/drawing/2014/main" xmlns="" id="{1FF58126-475A-45CF-9A1B-A3435EC95DAE}"/>
                </a:ext>
              </a:extLst>
            </p:cNvPr>
            <p:cNvSpPr txBox="1"/>
            <p:nvPr/>
          </p:nvSpPr>
          <p:spPr>
            <a:xfrm>
              <a:off x="32489120" y="9139274"/>
              <a:ext cx="6999375" cy="1670589"/>
            </a:xfrm>
            <a:prstGeom prst="rect">
              <a:avLst/>
            </a:prstGeom>
            <a:ln w="3175">
              <a:miter lim="400000"/>
            </a:ln>
            <a:extLst>
              <a:ext uri="{C572A759-6A51-4108-AA02-DFA0A04FC94B}">
                <ma14:wrappingTextBoxFlag xmlns:ma14="http://schemas.microsoft.com/office/mac/drawingml/2011/main" xmlns="" val="1"/>
              </a:ext>
            </a:extLst>
          </p:spPr>
          <p:txBody>
            <a:bodyPr lIns="54186" tIns="54186" rIns="54186" bIns="54186"/>
            <a:lstStyle/>
            <a:p>
              <a:pPr marL="0" marR="0" lvl="0" indent="0" algn="ctr" defTabSz="650308" rtl="0" eaLnBrk="1" fontAlgn="auto" latinLnBrk="0" hangingPunct="0">
                <a:lnSpc>
                  <a:spcPct val="80000"/>
                </a:lnSpc>
                <a:spcBef>
                  <a:spcPts val="569"/>
                </a:spcBef>
                <a:spcAft>
                  <a:spcPts val="0"/>
                </a:spcAft>
                <a:buClrTx/>
                <a:buSzTx/>
                <a:buFontTx/>
                <a:buNone/>
                <a:tabLst/>
                <a:defRPr sz="5000" b="0"/>
              </a:pPr>
              <a:r>
                <a:rPr kumimoji="0" sz="2000" b="0" i="0" u="none" strike="noStrike" kern="0" cap="none" spc="0" normalizeH="0" baseline="0" noProof="0" dirty="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SOFTWARE</a:t>
              </a:r>
            </a:p>
            <a:p>
              <a:pPr marL="0" marR="0" lvl="0" indent="0" algn="ctr" defTabSz="650308" rtl="0" eaLnBrk="1" fontAlgn="auto" latinLnBrk="0" hangingPunct="0">
                <a:lnSpc>
                  <a:spcPct val="80000"/>
                </a:lnSpc>
                <a:spcBef>
                  <a:spcPts val="569"/>
                </a:spcBef>
                <a:spcAft>
                  <a:spcPts val="0"/>
                </a:spcAft>
                <a:buClrTx/>
                <a:buSzTx/>
                <a:buFontTx/>
                <a:buNone/>
                <a:tabLst/>
                <a:defRPr sz="5000" b="0"/>
              </a:pPr>
              <a:r>
                <a:rPr kumimoji="0" sz="2000" b="0" i="0" u="none" strike="noStrike" kern="0" cap="none" spc="0" normalizeH="0" baseline="0" noProof="0" dirty="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AS A SERVICE</a:t>
              </a:r>
              <a:endParaRPr kumimoji="0" sz="2400" b="0" i="0" u="none" strike="noStrike" kern="0" cap="none" spc="0" normalizeH="0" baseline="0" noProof="0" dirty="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endParaRPr>
            </a:p>
          </p:txBody>
        </p:sp>
        <p:pic>
          <p:nvPicPr>
            <p:cNvPr id="85" name="cape-sensor-wifi-monitor-powerful-beautiful.png" descr="cape-sensor-wifi-monitor-powerful-beautiful.png">
              <a:extLst>
                <a:ext uri="{FF2B5EF4-FFF2-40B4-BE49-F238E27FC236}">
                  <a16:creationId xmlns:a16="http://schemas.microsoft.com/office/drawing/2014/main" xmlns="" id="{3B393329-7B6A-4534-BAB8-B990D1D5E7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21956" y="5008760"/>
              <a:ext cx="3690680" cy="4214439"/>
            </a:xfrm>
            <a:prstGeom prst="rect">
              <a:avLst/>
            </a:prstGeom>
            <a:ln w="3175">
              <a:miter lim="400000"/>
            </a:ln>
          </p:spPr>
        </p:pic>
        <p:sp>
          <p:nvSpPr>
            <p:cNvPr id="86" name="Rectangle 11">
              <a:extLst>
                <a:ext uri="{FF2B5EF4-FFF2-40B4-BE49-F238E27FC236}">
                  <a16:creationId xmlns:a16="http://schemas.microsoft.com/office/drawing/2014/main" xmlns="" id="{1EB478A3-E948-4FEE-8734-8D2112DDB18C}"/>
                </a:ext>
              </a:extLst>
            </p:cNvPr>
            <p:cNvSpPr txBox="1"/>
            <p:nvPr/>
          </p:nvSpPr>
          <p:spPr>
            <a:xfrm>
              <a:off x="38912788" y="9399005"/>
              <a:ext cx="4909016" cy="856243"/>
            </a:xfrm>
            <a:prstGeom prst="rect">
              <a:avLst/>
            </a:prstGeom>
            <a:ln w="3175">
              <a:miter lim="400000"/>
            </a:ln>
            <a:extLst>
              <a:ext uri="{C572A759-6A51-4108-AA02-DFA0A04FC94B}">
                <ma14:wrappingTextBoxFlag xmlns:ma14="http://schemas.microsoft.com/office/mac/drawingml/2011/main" xmlns="" val="1"/>
              </a:ext>
            </a:extLst>
          </p:spPr>
          <p:txBody>
            <a:bodyPr lIns="54186" tIns="54186" rIns="54186" bIns="54186"/>
            <a:lstStyle>
              <a:lvl1pPr defTabSz="1444977">
                <a:lnSpc>
                  <a:spcPct val="80000"/>
                </a:lnSpc>
                <a:defRPr sz="4000" b="0"/>
              </a:lvl1pPr>
            </a:lstStyle>
            <a:p>
              <a:pPr marL="0" marR="0" lvl="0" indent="0" algn="ctr" defTabSz="650308" rtl="0" eaLnBrk="1" fontAlgn="auto" latinLnBrk="0" hangingPunct="0">
                <a:lnSpc>
                  <a:spcPct val="80000"/>
                </a:lnSpc>
                <a:spcBef>
                  <a:spcPts val="569"/>
                </a:spcBef>
                <a:spcAft>
                  <a:spcPts val="0"/>
                </a:spcAft>
                <a:buClrTx/>
                <a:buSzTx/>
                <a:buFontTx/>
                <a:buNone/>
                <a:tabLst/>
                <a:defRPr sz="5000" b="0"/>
              </a:pPr>
              <a:r>
                <a:rPr kumimoji="0" sz="2000" b="0" i="0" u="none" strike="noStrike" kern="0" cap="none" spc="0" normalizeH="0" baseline="0" noProof="0" dirty="0">
                  <a:ln>
                    <a:noFill/>
                  </a:ln>
                  <a:solidFill>
                    <a:srgbClr val="FFFFFF"/>
                  </a:solidFill>
                  <a:effectLst/>
                  <a:uLnTx/>
                  <a:uFillTx/>
                  <a:latin typeface="Arial" panose="020B0604020202020204" pitchFamily="34" charset="0"/>
                  <a:ea typeface="Helvetica Neue"/>
                  <a:cs typeface="Arial" panose="020B0604020202020204" pitchFamily="34" charset="0"/>
                  <a:sym typeface="Helvetica Neue"/>
                </a:rPr>
                <a:t>SENSOR</a:t>
              </a:r>
            </a:p>
          </p:txBody>
        </p:sp>
        <p:grpSp>
          <p:nvGrpSpPr>
            <p:cNvPr id="87" name="Group">
              <a:extLst>
                <a:ext uri="{FF2B5EF4-FFF2-40B4-BE49-F238E27FC236}">
                  <a16:creationId xmlns:a16="http://schemas.microsoft.com/office/drawing/2014/main" xmlns="" id="{48D33F21-C14A-414D-8CBB-544829704BD4}"/>
                </a:ext>
              </a:extLst>
            </p:cNvPr>
            <p:cNvGrpSpPr/>
            <p:nvPr/>
          </p:nvGrpSpPr>
          <p:grpSpPr>
            <a:xfrm>
              <a:off x="32903975" y="3795928"/>
              <a:ext cx="6169666" cy="5145159"/>
              <a:chOff x="0" y="0"/>
              <a:chExt cx="6169665" cy="5145158"/>
            </a:xfrm>
          </p:grpSpPr>
          <p:pic>
            <p:nvPicPr>
              <p:cNvPr id="93" name="HP_1FH49AA_01.png" descr="HP_1FH49AA_01.png">
                <a:extLst>
                  <a:ext uri="{FF2B5EF4-FFF2-40B4-BE49-F238E27FC236}">
                    <a16:creationId xmlns:a16="http://schemas.microsoft.com/office/drawing/2014/main" xmlns="" id="{189588C8-31F2-491E-8B24-ADBF58DFDF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6169666" cy="5145159"/>
              </a:xfrm>
              <a:prstGeom prst="rect">
                <a:avLst/>
              </a:prstGeom>
              <a:ln w="3175" cap="flat">
                <a:noFill/>
                <a:miter lim="400000"/>
              </a:ln>
              <a:effectLst/>
            </p:spPr>
          </p:pic>
          <p:sp>
            <p:nvSpPr>
              <p:cNvPr id="94" name="Rectangle">
                <a:extLst>
                  <a:ext uri="{FF2B5EF4-FFF2-40B4-BE49-F238E27FC236}">
                    <a16:creationId xmlns:a16="http://schemas.microsoft.com/office/drawing/2014/main" xmlns="" id="{179BE0BC-23F5-40BB-8578-C101C09EF9E8}"/>
                  </a:ext>
                </a:extLst>
              </p:cNvPr>
              <p:cNvSpPr/>
              <p:nvPr/>
            </p:nvSpPr>
            <p:spPr>
              <a:xfrm>
                <a:off x="83207" y="88998"/>
                <a:ext cx="6003250" cy="3716773"/>
              </a:xfrm>
              <a:prstGeom prst="rect">
                <a:avLst/>
              </a:prstGeom>
              <a:solidFill>
                <a:srgbClr val="FFFFFF"/>
              </a:solidFill>
              <a:ln w="3175" cap="flat">
                <a:noFill/>
                <a:miter lim="400000"/>
              </a:ln>
              <a:effectLst/>
            </p:spPr>
            <p:txBody>
              <a:bodyPr wrap="square" lIns="36123" tIns="36123" rIns="36123" bIns="36123" numCol="1" anchor="ctr">
                <a:noAutofit/>
              </a:bodyPr>
              <a:lstStyle/>
              <a:p>
                <a:pPr marL="0" marR="0" lvl="0" indent="0" algn="ctr" defTabSz="343903" rtl="0" eaLnBrk="1" fontAlgn="auto" latinLnBrk="0" hangingPunct="0">
                  <a:lnSpc>
                    <a:spcPct val="80000"/>
                  </a:lnSpc>
                  <a:spcBef>
                    <a:spcPts val="0"/>
                  </a:spcBef>
                  <a:spcAft>
                    <a:spcPts val="0"/>
                  </a:spcAft>
                  <a:buClrTx/>
                  <a:buSzTx/>
                  <a:buFontTx/>
                  <a:buNone/>
                  <a:tabLst/>
                  <a:defRPr sz="3000" b="0">
                    <a:solidFill>
                      <a:srgbClr val="000000"/>
                    </a:solidFill>
                    <a:latin typeface="+mn-lt"/>
                    <a:ea typeface="+mn-ea"/>
                    <a:cs typeface="+mn-cs"/>
                    <a:sym typeface="Helvetica Neue Medium"/>
                  </a:defRPr>
                </a:pPr>
                <a:endParaRPr kumimoji="0" sz="1600" b="0" i="0" u="none" strike="noStrike" kern="0" cap="none" spc="0" normalizeH="0" baseline="0" noProof="0" dirty="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grpSp>
        <p:pic>
          <p:nvPicPr>
            <p:cNvPr id="88" name="Image" descr="Image">
              <a:extLst>
                <a:ext uri="{FF2B5EF4-FFF2-40B4-BE49-F238E27FC236}">
                  <a16:creationId xmlns:a16="http://schemas.microsoft.com/office/drawing/2014/main" xmlns="" id="{CADBDC7E-BFCD-431D-BB47-F191A705626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2992145" y="6577809"/>
              <a:ext cx="5993263" cy="1028605"/>
            </a:xfrm>
            <a:prstGeom prst="rect">
              <a:avLst/>
            </a:prstGeom>
            <a:ln w="3175">
              <a:miter lim="400000"/>
            </a:ln>
          </p:spPr>
        </p:pic>
        <p:pic>
          <p:nvPicPr>
            <p:cNvPr id="89" name="Image" descr="Image">
              <a:extLst>
                <a:ext uri="{FF2B5EF4-FFF2-40B4-BE49-F238E27FC236}">
                  <a16:creationId xmlns:a16="http://schemas.microsoft.com/office/drawing/2014/main" xmlns="" id="{D3B16C43-3AFC-4412-A5BA-6A5DD48006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992176" y="3875986"/>
              <a:ext cx="5993263" cy="3513698"/>
            </a:xfrm>
            <a:prstGeom prst="rect">
              <a:avLst/>
            </a:prstGeom>
            <a:ln w="3175">
              <a:miter lim="400000"/>
            </a:ln>
          </p:spPr>
        </p:pic>
        <p:grpSp>
          <p:nvGrpSpPr>
            <p:cNvPr id="90" name="Group">
              <a:extLst>
                <a:ext uri="{FF2B5EF4-FFF2-40B4-BE49-F238E27FC236}">
                  <a16:creationId xmlns:a16="http://schemas.microsoft.com/office/drawing/2014/main" xmlns="" id="{14552C0D-EFE4-4707-9134-CEE4F52EEF76}"/>
                </a:ext>
              </a:extLst>
            </p:cNvPr>
            <p:cNvGrpSpPr/>
            <p:nvPr/>
          </p:nvGrpSpPr>
          <p:grpSpPr>
            <a:xfrm>
              <a:off x="34847411" y="1929089"/>
              <a:ext cx="2282800" cy="1408916"/>
              <a:chOff x="0" y="0"/>
              <a:chExt cx="2282799" cy="1408915"/>
            </a:xfrm>
          </p:grpSpPr>
          <p:pic>
            <p:nvPicPr>
              <p:cNvPr id="91" name="cloud.png" descr="cloud.png">
                <a:extLst>
                  <a:ext uri="{FF2B5EF4-FFF2-40B4-BE49-F238E27FC236}">
                    <a16:creationId xmlns:a16="http://schemas.microsoft.com/office/drawing/2014/main" xmlns="" id="{0417B5FE-91DA-4DFC-99E9-83D37D7C73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2282800" cy="1408916"/>
              </a:xfrm>
              <a:prstGeom prst="rect">
                <a:avLst/>
              </a:prstGeom>
              <a:ln w="3175" cap="flat">
                <a:noFill/>
                <a:miter lim="400000"/>
              </a:ln>
              <a:effectLst/>
            </p:spPr>
          </p:pic>
          <p:pic>
            <p:nvPicPr>
              <p:cNvPr id="92" name="Image" descr="Image">
                <a:extLst>
                  <a:ext uri="{FF2B5EF4-FFF2-40B4-BE49-F238E27FC236}">
                    <a16:creationId xmlns:a16="http://schemas.microsoft.com/office/drawing/2014/main" xmlns="" id="{04BADD4C-0624-4677-8E42-507435765D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5098" y="464365"/>
                <a:ext cx="674190" cy="674190"/>
              </a:xfrm>
              <a:prstGeom prst="rect">
                <a:avLst/>
              </a:prstGeom>
              <a:ln w="3175" cap="flat">
                <a:noFill/>
                <a:miter lim="400000"/>
              </a:ln>
              <a:effectLst/>
            </p:spPr>
          </p:pic>
        </p:grpSp>
      </p:grpSp>
      <p:sp>
        <p:nvSpPr>
          <p:cNvPr id="95" name="TextBox 28">
            <a:extLst>
              <a:ext uri="{FF2B5EF4-FFF2-40B4-BE49-F238E27FC236}">
                <a16:creationId xmlns:a16="http://schemas.microsoft.com/office/drawing/2014/main" xmlns="" id="{0D2A17F5-6F57-457C-B965-E1C20D5CF57F}"/>
              </a:ext>
            </a:extLst>
          </p:cNvPr>
          <p:cNvSpPr txBox="1"/>
          <p:nvPr/>
        </p:nvSpPr>
        <p:spPr>
          <a:xfrm>
            <a:off x="-607236" y="2477478"/>
            <a:ext cx="8835781" cy="1031821"/>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1444977" rtl="0" eaLnBrk="1" fontAlgn="auto" latinLnBrk="0" hangingPunct="0">
              <a:lnSpc>
                <a:spcPct val="70000"/>
              </a:lnSpc>
              <a:spcBef>
                <a:spcPts val="0"/>
              </a:spcBef>
              <a:spcAft>
                <a:spcPts val="0"/>
              </a:spcAft>
              <a:buClrTx/>
              <a:buSzTx/>
              <a:buFontTx/>
              <a:buNone/>
              <a:tabLst/>
              <a:defRPr sz="12000" b="0">
                <a:solidFill>
                  <a:srgbClr val="F5831F"/>
                </a:solidFill>
                <a:latin typeface="Helvetica Neue Black Condensed"/>
                <a:ea typeface="Helvetica Neue Black Condensed"/>
                <a:cs typeface="Helvetica Neue Black Condensed"/>
                <a:sym typeface="Helvetica Neue Black Condensed"/>
              </a:defRPr>
            </a:pPr>
            <a:r>
              <a:rPr kumimoji="0" lang="ru-RU" sz="66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ВЗГЛЯД</a:t>
            </a:r>
            <a:endParaRPr kumimoji="0" lang="en-US" sz="60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endParaRPr>
          </a:p>
          <a:p>
            <a:pPr marL="0" marR="0" lvl="0" indent="0" algn="ctr" defTabSz="1444977" rtl="0" eaLnBrk="1" fontAlgn="auto" latinLnBrk="0" hangingPunct="0">
              <a:lnSpc>
                <a:spcPct val="70000"/>
              </a:lnSpc>
              <a:spcBef>
                <a:spcPts val="0"/>
              </a:spcBef>
              <a:spcAft>
                <a:spcPts val="0"/>
              </a:spcAft>
              <a:buClrTx/>
              <a:buSzTx/>
              <a:buFontTx/>
              <a:buNone/>
              <a:tabLst/>
              <a:defRPr sz="12000" b="0">
                <a:solidFill>
                  <a:srgbClr val="F5831F"/>
                </a:solidFill>
                <a:latin typeface="Helvetica Neue Black Condensed"/>
                <a:ea typeface="Helvetica Neue Black Condensed"/>
                <a:cs typeface="Helvetica Neue Black Condensed"/>
                <a:sym typeface="Helvetica Neue Black Condensed"/>
              </a:defRPr>
            </a:pPr>
            <a:r>
              <a:rPr kumimoji="0" lang="ru-RU" sz="28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СО СТОРОНЫ ПОЛЬЗОВАТЕЛЯ</a:t>
            </a:r>
            <a:endParaRPr kumimoji="0" lang="en-US" sz="28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endParaRPr>
          </a:p>
        </p:txBody>
      </p:sp>
      <p:sp>
        <p:nvSpPr>
          <p:cNvPr id="96" name="TextBox 12">
            <a:extLst>
              <a:ext uri="{FF2B5EF4-FFF2-40B4-BE49-F238E27FC236}">
                <a16:creationId xmlns:a16="http://schemas.microsoft.com/office/drawing/2014/main" xmlns="" id="{C35D9603-8546-4942-B463-D5FB15E36649}"/>
              </a:ext>
            </a:extLst>
          </p:cNvPr>
          <p:cNvSpPr txBox="1"/>
          <p:nvPr/>
        </p:nvSpPr>
        <p:spPr>
          <a:xfrm>
            <a:off x="1552617" y="4496929"/>
            <a:ext cx="5093843" cy="1003008"/>
          </a:xfrm>
          <a:prstGeom prst="rect">
            <a:avLst/>
          </a:prstGeom>
          <a:ln w="3175">
            <a:miter lim="400000"/>
          </a:ln>
          <a:extLst>
            <a:ext uri="{C572A759-6A51-4108-AA02-DFA0A04FC94B}">
              <ma14:wrappingTextBoxFlag xmlns:ma14="http://schemas.microsoft.com/office/mac/drawingml/2011/main" xmlns="" val="1"/>
            </a:ext>
          </a:extLst>
        </p:spPr>
        <p:txBody>
          <a:bodyPr wrap="square" lIns="54186" tIns="54186" rIns="54186" bIns="54186" anchor="ctr">
            <a:spAutoFit/>
          </a:bodyPr>
          <a:lstStyle/>
          <a:p>
            <a:pPr marL="0" marR="0" lvl="0" indent="0" algn="ctr" defTabSz="1444845" rtl="0" eaLnBrk="1" fontAlgn="auto" latinLnBrk="0" hangingPunct="0">
              <a:lnSpc>
                <a:spcPct val="80000"/>
              </a:lnSpc>
              <a:spcBef>
                <a:spcPts val="0"/>
              </a:spcBef>
              <a:spcAft>
                <a:spcPts val="0"/>
              </a:spcAft>
              <a:buClrTx/>
              <a:buSzTx/>
              <a:buFontTx/>
              <a:buNone/>
              <a:tabLst/>
              <a:defRPr sz="5600">
                <a:solidFill>
                  <a:srgbClr val="F8BA00">
                    <a:hueOff val="-624705"/>
                    <a:lumOff val="1372"/>
                  </a:srgbClr>
                </a:solidFill>
              </a:defRPr>
            </a:pPr>
            <a:r>
              <a:rPr kumimoji="0" lang="ru-RU" sz="2400" b="1"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a:rPr>
              <a:t>ТЕСТ</a:t>
            </a:r>
            <a:r>
              <a:rPr kumimoji="0" lang="en-US" sz="2400" b="1"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a:rPr>
              <a:t> WI-FI </a:t>
            </a:r>
            <a:r>
              <a:rPr kumimoji="0" lang="ru-RU" sz="2400" b="1"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a:rPr>
              <a:t>И</a:t>
            </a:r>
            <a:r>
              <a:rPr kumimoji="0" lang="en-US" sz="2400" b="1"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a:rPr>
              <a:t> </a:t>
            </a:r>
            <a:r>
              <a:rPr kumimoji="0" lang="ru-RU" sz="2400" b="1"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a:rPr>
              <a:t>ПРИЛОЖЕНИЙ</a:t>
            </a:r>
            <a:r>
              <a:rPr kumimoji="0" lang="en-US" sz="2400" b="1"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a:rPr>
              <a:t>. </a:t>
            </a:r>
            <a:r>
              <a:rPr kumimoji="0" lang="ru-RU" sz="2400" b="1"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a:rPr>
              <a:t>НАЙТИ ПРОБЛЕМУ РАНЬШЕ ПОЛЬЗОАВТЕЛЕЙ</a:t>
            </a:r>
            <a:r>
              <a:rPr kumimoji="0" lang="en-US" sz="2400" b="1"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a:rPr>
              <a:t>.</a:t>
            </a:r>
            <a:endParaRPr kumimoji="0" lang="en-US" sz="1600" b="1"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a:endParaRPr>
          </a:p>
        </p:txBody>
      </p:sp>
      <p:sp>
        <p:nvSpPr>
          <p:cNvPr id="98" name="TextBox 12">
            <a:extLst>
              <a:ext uri="{FF2B5EF4-FFF2-40B4-BE49-F238E27FC236}">
                <a16:creationId xmlns:a16="http://schemas.microsoft.com/office/drawing/2014/main" xmlns="" id="{54815726-63D4-4A29-91F0-1E35C3F54197}"/>
              </a:ext>
            </a:extLst>
          </p:cNvPr>
          <p:cNvSpPr txBox="1"/>
          <p:nvPr/>
        </p:nvSpPr>
        <p:spPr>
          <a:xfrm>
            <a:off x="3864352" y="6307404"/>
            <a:ext cx="6901697" cy="700361"/>
          </a:xfrm>
          <a:prstGeom prst="rect">
            <a:avLst/>
          </a:prstGeom>
          <a:ln w="3175">
            <a:miter lim="400000"/>
          </a:ln>
          <a:extLst>
            <a:ext uri="{C572A759-6A51-4108-AA02-DFA0A04FC94B}">
              <ma14:wrappingTextBoxFlag xmlns:ma14="http://schemas.microsoft.com/office/mac/drawingml/2011/main" xmlns="" val="1"/>
            </a:ext>
          </a:extLst>
        </p:spPr>
        <p:txBody>
          <a:bodyPr wrap="square" lIns="54186" tIns="54186" rIns="54186" bIns="54186" anchor="ctr">
            <a:spAutoFit/>
          </a:bodyPr>
          <a:lstStyle/>
          <a:p>
            <a:pPr marL="0" marR="0" lvl="0" indent="0" algn="ctr" defTabSz="1444845" rtl="0" eaLnBrk="1" fontAlgn="auto" latinLnBrk="0" hangingPunct="0">
              <a:lnSpc>
                <a:spcPct val="80000"/>
              </a:lnSpc>
              <a:spcBef>
                <a:spcPts val="0"/>
              </a:spcBef>
              <a:spcAft>
                <a:spcPts val="0"/>
              </a:spcAft>
              <a:buClrTx/>
              <a:buSzTx/>
              <a:buFontTx/>
              <a:buNone/>
              <a:tabLst/>
              <a:defRPr sz="5600">
                <a:solidFill>
                  <a:srgbClr val="F8BA00">
                    <a:hueOff val="-624705"/>
                    <a:lumOff val="1372"/>
                  </a:srgbClr>
                </a:solidFill>
              </a:defRPr>
            </a:pPr>
            <a:r>
              <a:rPr kumimoji="0" lang="en-US" sz="2400" b="0" i="0" u="none" strike="noStrike" kern="0" cap="none" spc="0" normalizeH="0" baseline="0" noProof="0" dirty="0" smtClean="0">
                <a:ln>
                  <a:noFill/>
                </a:ln>
                <a:solidFill>
                  <a:srgbClr val="FFFFFF"/>
                </a:solidFill>
                <a:effectLst/>
                <a:uLnTx/>
                <a:uFillTx/>
                <a:latin typeface="Arial" panose="020B0604020202020204" pitchFamily="34" charset="0"/>
                <a:ea typeface="Helvetica Neue Condensed Black" charset="0"/>
                <a:cs typeface="Arial" panose="020B0604020202020204" pitchFamily="34" charset="0"/>
                <a:sym typeface="Helvetica Neue"/>
              </a:rPr>
              <a:t>“UXI </a:t>
            </a: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Helvetica Neue Condensed Black" charset="0"/>
                <a:cs typeface="Arial" panose="020B0604020202020204" pitchFamily="34" charset="0"/>
                <a:sym typeface="Helvetica Neue"/>
              </a:rPr>
              <a:t>has saved me money, made me money, and made me look great all at the same time.“ </a:t>
            </a:r>
            <a:endParaRPr kumimoji="0" sz="1600" b="0" i="0" u="none" strike="noStrike" kern="0" cap="none" spc="0" normalizeH="0" baseline="0" noProof="0" dirty="0">
              <a:ln>
                <a:noFill/>
              </a:ln>
              <a:solidFill>
                <a:srgbClr val="FFFFFF"/>
              </a:solidFill>
              <a:effectLst/>
              <a:uLnTx/>
              <a:uFillTx/>
              <a:latin typeface="Arial" panose="020B0604020202020204" pitchFamily="34" charset="0"/>
              <a:ea typeface="Helvetica Neue Condensed Black" charset="0"/>
              <a:cs typeface="Arial" panose="020B0604020202020204" pitchFamily="34" charset="0"/>
              <a:sym typeface="Helvetica Neue"/>
            </a:endParaRPr>
          </a:p>
        </p:txBody>
      </p:sp>
      <p:pic>
        <p:nvPicPr>
          <p:cNvPr id="3" name="Picture 2">
            <a:extLst>
              <a:ext uri="{FF2B5EF4-FFF2-40B4-BE49-F238E27FC236}">
                <a16:creationId xmlns:a16="http://schemas.microsoft.com/office/drawing/2014/main" xmlns="" id="{41C7D6E9-A387-5E42-BEEF-2EF3B940704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969496" y="1325146"/>
            <a:ext cx="1380744" cy="1248636"/>
          </a:xfrm>
          <a:prstGeom prst="rect">
            <a:avLst/>
          </a:prstGeom>
        </p:spPr>
      </p:pic>
    </p:spTree>
    <p:extLst>
      <p:ext uri="{BB962C8B-B14F-4D97-AF65-F5344CB8AC3E}">
        <p14:creationId xmlns:p14="http://schemas.microsoft.com/office/powerpoint/2010/main" val="377680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6AF7FB6-40BC-F941-ACC1-56BF3A2E0F83}"/>
              </a:ext>
            </a:extLst>
          </p:cNvPr>
          <p:cNvGrpSpPr/>
          <p:nvPr/>
        </p:nvGrpSpPr>
        <p:grpSpPr>
          <a:xfrm>
            <a:off x="7573407" y="1020725"/>
            <a:ext cx="6035990" cy="6013908"/>
            <a:chOff x="28960384" y="951599"/>
            <a:chExt cx="11142365" cy="11101602"/>
          </a:xfrm>
        </p:grpSpPr>
        <p:pic>
          <p:nvPicPr>
            <p:cNvPr id="3" name="wheel.png" descr="wheel.png">
              <a:extLst>
                <a:ext uri="{FF2B5EF4-FFF2-40B4-BE49-F238E27FC236}">
                  <a16:creationId xmlns:a16="http://schemas.microsoft.com/office/drawing/2014/main" xmlns="" id="{BD0ADB0D-4081-224F-9FED-35BDF7023A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60384" y="951599"/>
              <a:ext cx="11101602" cy="11101602"/>
            </a:xfrm>
            <a:prstGeom prst="rect">
              <a:avLst/>
            </a:prstGeom>
            <a:ln w="3175">
              <a:miter lim="400000"/>
            </a:ln>
          </p:spPr>
        </p:pic>
        <p:sp>
          <p:nvSpPr>
            <p:cNvPr id="4" name="VISIBILITY…">
              <a:extLst>
                <a:ext uri="{FF2B5EF4-FFF2-40B4-BE49-F238E27FC236}">
                  <a16:creationId xmlns:a16="http://schemas.microsoft.com/office/drawing/2014/main" xmlns="" id="{B8E93B8C-C38A-6240-8C28-852F9BF47CBF}"/>
                </a:ext>
              </a:extLst>
            </p:cNvPr>
            <p:cNvSpPr txBox="1"/>
            <p:nvPr/>
          </p:nvSpPr>
          <p:spPr>
            <a:xfrm>
              <a:off x="31839858" y="2727567"/>
              <a:ext cx="5342841" cy="1003651"/>
            </a:xfrm>
            <a:prstGeom prst="rect">
              <a:avLst/>
            </a:prstGeom>
            <a:ln w="3175">
              <a:miter lim="400000"/>
            </a:ln>
            <a:extLst>
              <a:ext uri="{C572A759-6A51-4108-AA02-DFA0A04FC94B}">
                <ma14:wrappingTextBoxFlag xmlns:ma14="http://schemas.microsoft.com/office/mac/drawingml/2011/main" xmlns="" val="1"/>
              </a:ext>
            </a:extLst>
          </p:spPr>
          <p:txBody>
            <a:bodyPr lIns="27092" tIns="27092" rIns="27092" bIns="27092" anchor="ctr">
              <a:spAutoFit/>
            </a:bodyPr>
            <a:lstStyle/>
            <a:p>
              <a:pPr marL="0" marR="0" lvl="0" indent="0" algn="ctr" defTabSz="541425" rtl="0" eaLnBrk="1" fontAlgn="auto" latinLnBrk="0" hangingPunct="0">
                <a:lnSpc>
                  <a:spcPct val="70000"/>
                </a:lnSpc>
                <a:spcBef>
                  <a:spcPts val="299"/>
                </a:spcBef>
                <a:spcAft>
                  <a:spcPts val="0"/>
                </a:spcAft>
                <a:buClrTx/>
                <a:buSzTx/>
                <a:buFontTx/>
                <a:buNone/>
                <a:tabLst/>
                <a:defRPr sz="3000">
                  <a:latin typeface="Arial"/>
                  <a:ea typeface="Arial"/>
                  <a:cs typeface="Arial"/>
                  <a:sym typeface="Arial"/>
                </a:defRPr>
              </a:pPr>
              <a:r>
                <a:rPr kumimoji="0" sz="1400" b="1" i="0" u="none" strike="noStrike" kern="0" cap="none" spc="0" normalizeH="0" baseline="0" noProof="0" dirty="0">
                  <a:ln>
                    <a:noFill/>
                  </a:ln>
                  <a:solidFill>
                    <a:srgbClr val="FFFFFF"/>
                  </a:solidFill>
                  <a:effectLst/>
                  <a:uLnTx/>
                  <a:uFillTx/>
                  <a:latin typeface="Arial"/>
                  <a:cs typeface="Arial"/>
                  <a:sym typeface="Arial"/>
                </a:rPr>
                <a:t>VISIBILITY</a:t>
              </a:r>
            </a:p>
            <a:p>
              <a:pPr marL="0" marR="0" lvl="0" indent="0" algn="ctr" defTabSz="541425" rtl="0" eaLnBrk="1" fontAlgn="auto" latinLnBrk="0" hangingPunct="0">
                <a:lnSpc>
                  <a:spcPct val="70000"/>
                </a:lnSpc>
                <a:spcBef>
                  <a:spcPts val="299"/>
                </a:spcBef>
                <a:spcAft>
                  <a:spcPts val="0"/>
                </a:spcAft>
                <a:buClrTx/>
                <a:buSzTx/>
                <a:buFontTx/>
                <a:buNone/>
                <a:tabLst/>
                <a:defRPr sz="2500" b="0">
                  <a:latin typeface="Arial"/>
                  <a:ea typeface="Arial"/>
                  <a:cs typeface="Arial"/>
                  <a:sym typeface="Arial"/>
                </a:defRPr>
              </a:pPr>
              <a:r>
                <a:rPr kumimoji="0" sz="1200" b="0" i="0" u="none" strike="noStrike" kern="0" cap="none" spc="0" normalizeH="0" baseline="0" noProof="0" dirty="0">
                  <a:ln>
                    <a:noFill/>
                  </a:ln>
                  <a:solidFill>
                    <a:srgbClr val="FFFFFF"/>
                  </a:solidFill>
                  <a:effectLst/>
                  <a:uLnTx/>
                  <a:uFillTx/>
                  <a:latin typeface="Arial"/>
                  <a:cs typeface="Arial"/>
                  <a:sym typeface="Arial"/>
                </a:rPr>
                <a:t>Device Discovery and Profiling</a:t>
              </a:r>
            </a:p>
            <a:p>
              <a:pPr marL="0" marR="0" lvl="0" indent="0" algn="ctr" defTabSz="541425" rtl="0" eaLnBrk="1" fontAlgn="auto" latinLnBrk="0" hangingPunct="0">
                <a:lnSpc>
                  <a:spcPct val="70000"/>
                </a:lnSpc>
                <a:spcBef>
                  <a:spcPts val="299"/>
                </a:spcBef>
                <a:spcAft>
                  <a:spcPts val="0"/>
                </a:spcAft>
                <a:buClrTx/>
                <a:buSzTx/>
                <a:buFontTx/>
                <a:buNone/>
                <a:tabLst/>
                <a:defRPr sz="2500" b="0">
                  <a:latin typeface="Arial"/>
                  <a:ea typeface="Arial"/>
                  <a:cs typeface="Arial"/>
                  <a:sym typeface="Arial"/>
                </a:defRPr>
              </a:pPr>
              <a:r>
                <a:rPr kumimoji="0" sz="1200" b="0" i="0" u="none" strike="noStrike" kern="0" cap="none" spc="0" normalizeH="0" baseline="0" noProof="0" dirty="0">
                  <a:ln>
                    <a:noFill/>
                  </a:ln>
                  <a:solidFill>
                    <a:srgbClr val="FFFFFF"/>
                  </a:solidFill>
                  <a:effectLst/>
                  <a:uLnTx/>
                  <a:uFillTx/>
                  <a:latin typeface="Arial"/>
                  <a:cs typeface="Arial"/>
                  <a:sym typeface="Arial"/>
                </a:rPr>
                <a:t>Custom Fingerprinting</a:t>
              </a:r>
            </a:p>
          </p:txBody>
        </p:sp>
        <p:sp>
          <p:nvSpPr>
            <p:cNvPr id="5" name="AUTHENTICATION…">
              <a:extLst>
                <a:ext uri="{FF2B5EF4-FFF2-40B4-BE49-F238E27FC236}">
                  <a16:creationId xmlns:a16="http://schemas.microsoft.com/office/drawing/2014/main" xmlns="" id="{569A1308-2983-8444-AB80-790A17635D6F}"/>
                </a:ext>
              </a:extLst>
            </p:cNvPr>
            <p:cNvSpPr txBox="1"/>
            <p:nvPr/>
          </p:nvSpPr>
          <p:spPr>
            <a:xfrm>
              <a:off x="29325698" y="8587119"/>
              <a:ext cx="4658373" cy="1242274"/>
            </a:xfrm>
            <a:prstGeom prst="rect">
              <a:avLst/>
            </a:prstGeom>
            <a:ln w="3175">
              <a:miter lim="400000"/>
            </a:ln>
            <a:extLst>
              <a:ext uri="{C572A759-6A51-4108-AA02-DFA0A04FC94B}">
                <ma14:wrappingTextBoxFlag xmlns:ma14="http://schemas.microsoft.com/office/mac/drawingml/2011/main" xmlns="" val="1"/>
              </a:ext>
            </a:extLst>
          </p:spPr>
          <p:txBody>
            <a:bodyPr lIns="27092" tIns="27092" rIns="27092" bIns="27092" anchor="ctr">
              <a:spAutoFit/>
            </a:bodyPr>
            <a:lstStyle/>
            <a:p>
              <a:pPr marL="0" marR="0" lvl="0" indent="0" algn="ctr" defTabSz="541425" rtl="0" eaLnBrk="1" fontAlgn="auto" latinLnBrk="0" hangingPunct="0">
                <a:lnSpc>
                  <a:spcPct val="70000"/>
                </a:lnSpc>
                <a:spcBef>
                  <a:spcPts val="299"/>
                </a:spcBef>
                <a:spcAft>
                  <a:spcPts val="0"/>
                </a:spcAft>
                <a:buClrTx/>
                <a:buSzTx/>
                <a:buFontTx/>
                <a:buNone/>
                <a:tabLst/>
                <a:defRPr sz="3000">
                  <a:latin typeface="Arial"/>
                  <a:ea typeface="Arial"/>
                  <a:cs typeface="Arial"/>
                  <a:sym typeface="Arial"/>
                </a:defRPr>
              </a:pPr>
              <a:r>
                <a:rPr kumimoji="0" sz="1400" b="1" i="0" u="none" strike="noStrike" kern="0" cap="none" spc="0" normalizeH="0" baseline="0" noProof="0" dirty="0">
                  <a:ln>
                    <a:noFill/>
                  </a:ln>
                  <a:solidFill>
                    <a:srgbClr val="FFFFFF"/>
                  </a:solidFill>
                  <a:effectLst/>
                  <a:uLnTx/>
                  <a:uFillTx/>
                  <a:latin typeface="Arial"/>
                  <a:cs typeface="Arial"/>
                  <a:sym typeface="Arial"/>
                </a:rPr>
                <a:t>AUTHENTICATION</a:t>
              </a:r>
            </a:p>
            <a:p>
              <a:pPr marL="0" marR="0" lvl="0" indent="0" algn="ctr" defTabSz="541425" rtl="0" eaLnBrk="1" fontAlgn="auto" latinLnBrk="0" hangingPunct="0">
                <a:lnSpc>
                  <a:spcPct val="70000"/>
                </a:lnSpc>
                <a:spcBef>
                  <a:spcPts val="299"/>
                </a:spcBef>
                <a:spcAft>
                  <a:spcPts val="0"/>
                </a:spcAft>
                <a:buClrTx/>
                <a:buSzTx/>
                <a:buFontTx/>
                <a:buNone/>
                <a:tabLst/>
                <a:defRPr sz="2500">
                  <a:latin typeface="Arial"/>
                  <a:ea typeface="Arial"/>
                  <a:cs typeface="Arial"/>
                  <a:sym typeface="Arial"/>
                </a:defRPr>
              </a:pPr>
              <a:r>
                <a:rPr kumimoji="0" sz="1200" b="1" i="0" u="none" strike="noStrike" kern="0" cap="none" spc="0" normalizeH="0" baseline="0" noProof="0" dirty="0">
                  <a:ln>
                    <a:noFill/>
                  </a:ln>
                  <a:solidFill>
                    <a:srgbClr val="FFFFFF"/>
                  </a:solidFill>
                  <a:effectLst/>
                  <a:uLnTx/>
                  <a:uFillTx/>
                  <a:latin typeface="Arial"/>
                  <a:cs typeface="Arial"/>
                  <a:sym typeface="Arial"/>
                </a:rPr>
                <a:t>One Role, One Network</a:t>
              </a:r>
            </a:p>
            <a:p>
              <a:pPr marL="0" marR="0" lvl="0" indent="0" algn="ctr" defTabSz="541425" rtl="0" eaLnBrk="1" fontAlgn="auto" latinLnBrk="0" hangingPunct="0">
                <a:lnSpc>
                  <a:spcPct val="70000"/>
                </a:lnSpc>
                <a:spcBef>
                  <a:spcPts val="299"/>
                </a:spcBef>
                <a:spcAft>
                  <a:spcPts val="0"/>
                </a:spcAft>
                <a:buClrTx/>
                <a:buSzTx/>
                <a:buFontTx/>
                <a:buNone/>
                <a:tabLst/>
                <a:defRPr sz="2500" b="0">
                  <a:latin typeface="Arial"/>
                  <a:ea typeface="Arial"/>
                  <a:cs typeface="Arial"/>
                  <a:sym typeface="Arial"/>
                </a:defRPr>
              </a:pPr>
              <a:r>
                <a:rPr kumimoji="0" sz="1200" b="0" i="0" u="none" strike="noStrike" kern="0" cap="none" spc="0" normalizeH="0" baseline="0" noProof="0" dirty="0">
                  <a:ln>
                    <a:noFill/>
                  </a:ln>
                  <a:solidFill>
                    <a:srgbClr val="FFFFFF"/>
                  </a:solidFill>
                  <a:effectLst/>
                  <a:uLnTx/>
                  <a:uFillTx/>
                  <a:latin typeface="Arial"/>
                  <a:cs typeface="Arial"/>
                  <a:sym typeface="Arial"/>
                </a:rPr>
                <a:t>AAA and Non-</a:t>
              </a:r>
              <a:br>
                <a:rPr kumimoji="0" sz="1200" b="0" i="0" u="none" strike="noStrike" kern="0" cap="none" spc="0" normalizeH="0" baseline="0" noProof="0" dirty="0">
                  <a:ln>
                    <a:noFill/>
                  </a:ln>
                  <a:solidFill>
                    <a:srgbClr val="FFFFFF"/>
                  </a:solidFill>
                  <a:effectLst/>
                  <a:uLnTx/>
                  <a:uFillTx/>
                  <a:latin typeface="Arial"/>
                  <a:cs typeface="Arial"/>
                  <a:sym typeface="Arial"/>
                </a:rPr>
              </a:br>
              <a:r>
                <a:rPr kumimoji="0" sz="1200" b="0" i="0" u="none" strike="noStrike" kern="0" cap="none" spc="0" normalizeH="0" baseline="0" noProof="0" dirty="0">
                  <a:ln>
                    <a:noFill/>
                  </a:ln>
                  <a:solidFill>
                    <a:srgbClr val="FFFFFF"/>
                  </a:solidFill>
                  <a:effectLst/>
                  <a:uLnTx/>
                  <a:uFillTx/>
                  <a:latin typeface="Arial"/>
                  <a:cs typeface="Arial"/>
                  <a:sym typeface="Arial"/>
                </a:rPr>
                <a:t>AAA Options</a:t>
              </a:r>
            </a:p>
          </p:txBody>
        </p:sp>
        <p:sp>
          <p:nvSpPr>
            <p:cNvPr id="6" name="AUTHORIZATION…">
              <a:extLst>
                <a:ext uri="{FF2B5EF4-FFF2-40B4-BE49-F238E27FC236}">
                  <a16:creationId xmlns:a16="http://schemas.microsoft.com/office/drawing/2014/main" xmlns="" id="{C761D939-1826-D041-860F-6B8A0EFB894C}"/>
                </a:ext>
              </a:extLst>
            </p:cNvPr>
            <p:cNvSpPr txBox="1"/>
            <p:nvPr/>
          </p:nvSpPr>
          <p:spPr>
            <a:xfrm>
              <a:off x="33772160" y="9156706"/>
              <a:ext cx="4658373" cy="1282046"/>
            </a:xfrm>
            <a:prstGeom prst="rect">
              <a:avLst/>
            </a:prstGeom>
            <a:ln w="3175">
              <a:miter lim="400000"/>
            </a:ln>
            <a:extLst>
              <a:ext uri="{C572A759-6A51-4108-AA02-DFA0A04FC94B}">
                <ma14:wrappingTextBoxFlag xmlns:ma14="http://schemas.microsoft.com/office/mac/drawingml/2011/main" xmlns="" val="1"/>
              </a:ext>
            </a:extLst>
          </p:spPr>
          <p:txBody>
            <a:bodyPr lIns="27092" tIns="27092" rIns="27092" bIns="27092" anchor="ctr">
              <a:spAutoFit/>
            </a:bodyPr>
            <a:lstStyle/>
            <a:p>
              <a:pPr marL="0" marR="0" lvl="0" indent="0" algn="ctr" defTabSz="541425" rtl="0" eaLnBrk="1" fontAlgn="auto" latinLnBrk="0" hangingPunct="0">
                <a:lnSpc>
                  <a:spcPct val="70000"/>
                </a:lnSpc>
                <a:spcBef>
                  <a:spcPts val="299"/>
                </a:spcBef>
                <a:spcAft>
                  <a:spcPts val="0"/>
                </a:spcAft>
                <a:buClrTx/>
                <a:buSzTx/>
                <a:buFontTx/>
                <a:buNone/>
                <a:tabLst/>
                <a:defRPr sz="3000">
                  <a:latin typeface="Arial"/>
                  <a:ea typeface="Arial"/>
                  <a:cs typeface="Arial"/>
                  <a:sym typeface="Arial"/>
                </a:defRPr>
              </a:pPr>
              <a:r>
                <a:rPr kumimoji="0" sz="1400" b="1" i="0" u="none" strike="noStrike" kern="0" cap="none" spc="0" normalizeH="0" baseline="0" noProof="0" dirty="0">
                  <a:ln>
                    <a:noFill/>
                  </a:ln>
                  <a:solidFill>
                    <a:srgbClr val="FFFFFF"/>
                  </a:solidFill>
                  <a:effectLst/>
                  <a:uLnTx/>
                  <a:uFillTx/>
                  <a:latin typeface="Arial"/>
                  <a:cs typeface="Arial"/>
                  <a:sym typeface="Arial"/>
                </a:rPr>
                <a:t>ROLE-BASED </a:t>
              </a:r>
              <a:br>
                <a:rPr kumimoji="0" sz="1400" b="1" i="0" u="none" strike="noStrike" kern="0" cap="none" spc="0" normalizeH="0" baseline="0" noProof="0" dirty="0">
                  <a:ln>
                    <a:noFill/>
                  </a:ln>
                  <a:solidFill>
                    <a:srgbClr val="FFFFFF"/>
                  </a:solidFill>
                  <a:effectLst/>
                  <a:uLnTx/>
                  <a:uFillTx/>
                  <a:latin typeface="Arial"/>
                  <a:cs typeface="Arial"/>
                  <a:sym typeface="Arial"/>
                </a:rPr>
              </a:br>
              <a:r>
                <a:rPr kumimoji="0" sz="1400" b="1" i="0" u="none" strike="noStrike" kern="0" cap="none" spc="0" normalizeH="0" baseline="0" noProof="0" dirty="0">
                  <a:ln>
                    <a:noFill/>
                  </a:ln>
                  <a:solidFill>
                    <a:srgbClr val="FFFFFF"/>
                  </a:solidFill>
                  <a:effectLst/>
                  <a:uLnTx/>
                  <a:uFillTx/>
                  <a:latin typeface="Arial"/>
                  <a:cs typeface="Arial"/>
                  <a:sym typeface="Arial"/>
                </a:rPr>
                <a:t>ACCESS CONTROL</a:t>
              </a:r>
            </a:p>
            <a:p>
              <a:pPr marL="0" marR="0" lvl="0" indent="0" algn="ctr" defTabSz="541425" rtl="0" eaLnBrk="1" fontAlgn="auto" latinLnBrk="0" hangingPunct="0">
                <a:lnSpc>
                  <a:spcPct val="70000"/>
                </a:lnSpc>
                <a:spcBef>
                  <a:spcPts val="299"/>
                </a:spcBef>
                <a:spcAft>
                  <a:spcPts val="0"/>
                </a:spcAft>
                <a:buClrTx/>
                <a:buSzTx/>
                <a:buFontTx/>
                <a:buNone/>
                <a:tabLst/>
                <a:defRPr sz="2500">
                  <a:latin typeface="Arial"/>
                  <a:ea typeface="Arial"/>
                  <a:cs typeface="Arial"/>
                  <a:sym typeface="Arial"/>
                </a:defRPr>
              </a:pPr>
              <a:r>
                <a:rPr kumimoji="0" sz="1200" b="1" i="0" u="none" strike="noStrike" kern="0" cap="none" spc="0" normalizeH="0" baseline="0" noProof="0" dirty="0">
                  <a:ln>
                    <a:noFill/>
                  </a:ln>
                  <a:solidFill>
                    <a:srgbClr val="FFFFFF"/>
                  </a:solidFill>
                  <a:effectLst/>
                  <a:uLnTx/>
                  <a:uFillTx/>
                  <a:latin typeface="Arial"/>
                  <a:cs typeface="Arial"/>
                  <a:sym typeface="Arial"/>
                </a:rPr>
                <a:t>Precision Access Privileges</a:t>
              </a:r>
            </a:p>
            <a:p>
              <a:pPr marL="0" marR="0" lvl="0" indent="0" algn="ctr" defTabSz="541425" rtl="0" eaLnBrk="1" fontAlgn="auto" latinLnBrk="0" hangingPunct="0">
                <a:lnSpc>
                  <a:spcPct val="70000"/>
                </a:lnSpc>
                <a:spcBef>
                  <a:spcPts val="299"/>
                </a:spcBef>
                <a:spcAft>
                  <a:spcPts val="0"/>
                </a:spcAft>
                <a:buClrTx/>
                <a:buSzTx/>
                <a:buFontTx/>
                <a:buNone/>
                <a:tabLst/>
                <a:defRPr sz="2500" b="0">
                  <a:latin typeface="Arial"/>
                  <a:ea typeface="Arial"/>
                  <a:cs typeface="Arial"/>
                  <a:sym typeface="Arial"/>
                </a:defRPr>
              </a:pPr>
              <a:r>
                <a:rPr kumimoji="0" sz="1200" b="0" i="0" u="none" strike="noStrike" kern="0" cap="none" spc="0" normalizeH="0" baseline="0" noProof="0" dirty="0">
                  <a:ln>
                    <a:noFill/>
                  </a:ln>
                  <a:solidFill>
                    <a:srgbClr val="FFFFFF"/>
                  </a:solidFill>
                  <a:effectLst/>
                  <a:uLnTx/>
                  <a:uFillTx/>
                  <a:latin typeface="Arial"/>
                  <a:cs typeface="Arial"/>
                  <a:sym typeface="Arial"/>
                </a:rPr>
                <a:t>Identity and context-based rules</a:t>
              </a:r>
            </a:p>
          </p:txBody>
        </p:sp>
        <p:sp>
          <p:nvSpPr>
            <p:cNvPr id="7" name="ENFORCEMENT…">
              <a:extLst>
                <a:ext uri="{FF2B5EF4-FFF2-40B4-BE49-F238E27FC236}">
                  <a16:creationId xmlns:a16="http://schemas.microsoft.com/office/drawing/2014/main" xmlns="" id="{77018507-A553-7341-9DD8-53618BE3D375}"/>
                </a:ext>
              </a:extLst>
            </p:cNvPr>
            <p:cNvSpPr txBox="1"/>
            <p:nvPr/>
          </p:nvSpPr>
          <p:spPr>
            <a:xfrm>
              <a:off x="29367592" y="5048372"/>
              <a:ext cx="3363320" cy="1353065"/>
            </a:xfrm>
            <a:prstGeom prst="rect">
              <a:avLst/>
            </a:prstGeom>
            <a:ln w="3175">
              <a:miter lim="400000"/>
            </a:ln>
            <a:extLst>
              <a:ext uri="{C572A759-6A51-4108-AA02-DFA0A04FC94B}">
                <ma14:wrappingTextBoxFlag xmlns:ma14="http://schemas.microsoft.com/office/mac/drawingml/2011/main" xmlns="" val="1"/>
              </a:ext>
            </a:extLst>
          </p:spPr>
          <p:txBody>
            <a:bodyPr lIns="27092" tIns="27092" rIns="27092" bIns="27092" anchor="ctr">
              <a:spAutoFit/>
            </a:bodyPr>
            <a:lstStyle/>
            <a:p>
              <a:pPr marL="0" marR="0" lvl="0" indent="0" algn="ctr" defTabSz="541425" rtl="0" eaLnBrk="1" fontAlgn="auto" latinLnBrk="0" hangingPunct="0">
                <a:lnSpc>
                  <a:spcPct val="70000"/>
                </a:lnSpc>
                <a:spcBef>
                  <a:spcPts val="299"/>
                </a:spcBef>
                <a:spcAft>
                  <a:spcPts val="0"/>
                </a:spcAft>
                <a:buClrTx/>
                <a:buSzTx/>
                <a:buFontTx/>
                <a:buNone/>
                <a:tabLst/>
                <a:defRPr sz="3000">
                  <a:latin typeface="Arial"/>
                  <a:ea typeface="Arial"/>
                  <a:cs typeface="Arial"/>
                  <a:sym typeface="Arial"/>
                </a:defRPr>
              </a:pPr>
              <a:r>
                <a:rPr kumimoji="0" sz="1400" b="1" i="0" u="none" strike="noStrike" kern="0" cap="none" spc="0" normalizeH="0" baseline="0" noProof="0" dirty="0">
                  <a:ln>
                    <a:noFill/>
                  </a:ln>
                  <a:solidFill>
                    <a:srgbClr val="FFFFFF"/>
                  </a:solidFill>
                  <a:effectLst/>
                  <a:uLnTx/>
                  <a:uFillTx/>
                  <a:latin typeface="Arial"/>
                  <a:cs typeface="Arial"/>
                  <a:sym typeface="Arial"/>
                </a:rPr>
                <a:t>DETECTION AND</a:t>
              </a:r>
            </a:p>
            <a:p>
              <a:pPr marL="0" marR="0" lvl="0" indent="0" algn="ctr" defTabSz="541425" rtl="0" eaLnBrk="1" fontAlgn="auto" latinLnBrk="0" hangingPunct="0">
                <a:lnSpc>
                  <a:spcPct val="70000"/>
                </a:lnSpc>
                <a:spcBef>
                  <a:spcPts val="299"/>
                </a:spcBef>
                <a:spcAft>
                  <a:spcPts val="0"/>
                </a:spcAft>
                <a:buClrTx/>
                <a:buSzTx/>
                <a:buFontTx/>
                <a:buNone/>
                <a:tabLst/>
                <a:defRPr sz="3000">
                  <a:latin typeface="Arial"/>
                  <a:ea typeface="Arial"/>
                  <a:cs typeface="Arial"/>
                  <a:sym typeface="Arial"/>
                </a:defRPr>
              </a:pPr>
              <a:r>
                <a:rPr kumimoji="0" sz="1400" b="1" i="0" u="none" strike="noStrike" kern="0" cap="none" spc="0" normalizeH="0" baseline="0" noProof="0" dirty="0">
                  <a:ln>
                    <a:noFill/>
                  </a:ln>
                  <a:solidFill>
                    <a:srgbClr val="FFFFFF"/>
                  </a:solidFill>
                  <a:effectLst/>
                  <a:uLnTx/>
                  <a:uFillTx/>
                  <a:latin typeface="Arial"/>
                  <a:cs typeface="Arial"/>
                  <a:sym typeface="Arial"/>
                </a:rPr>
                <a:t>RESPONSE</a:t>
              </a:r>
            </a:p>
            <a:p>
              <a:pPr marL="0" marR="0" lvl="0" indent="0" algn="ctr" defTabSz="541425" rtl="0" eaLnBrk="1" fontAlgn="auto" latinLnBrk="0" hangingPunct="0">
                <a:lnSpc>
                  <a:spcPct val="70000"/>
                </a:lnSpc>
                <a:spcBef>
                  <a:spcPts val="299"/>
                </a:spcBef>
                <a:spcAft>
                  <a:spcPts val="0"/>
                </a:spcAft>
                <a:buClrTx/>
                <a:buSzTx/>
                <a:buFontTx/>
                <a:buNone/>
                <a:tabLst/>
                <a:defRPr sz="2500">
                  <a:latin typeface="Arial"/>
                  <a:ea typeface="Arial"/>
                  <a:cs typeface="Arial"/>
                  <a:sym typeface="Arial"/>
                </a:defRPr>
              </a:pPr>
              <a:r>
                <a:rPr kumimoji="0" sz="1200" b="1" i="0" u="none" strike="noStrike" kern="0" cap="none" spc="0" normalizeH="0" baseline="0" noProof="0" dirty="0">
                  <a:ln>
                    <a:noFill/>
                  </a:ln>
                  <a:solidFill>
                    <a:srgbClr val="FFFFFF"/>
                  </a:solidFill>
                  <a:effectLst/>
                  <a:uLnTx/>
                  <a:uFillTx/>
                  <a:latin typeface="Arial"/>
                  <a:cs typeface="Arial"/>
                  <a:sym typeface="Arial"/>
                </a:rPr>
                <a:t>Attack Response</a:t>
              </a:r>
            </a:p>
            <a:p>
              <a:pPr marL="0" marR="0" lvl="0" indent="0" algn="ctr" defTabSz="541425" rtl="0" eaLnBrk="1" fontAlgn="auto" latinLnBrk="0" hangingPunct="0">
                <a:lnSpc>
                  <a:spcPct val="70000"/>
                </a:lnSpc>
                <a:spcBef>
                  <a:spcPts val="299"/>
                </a:spcBef>
                <a:spcAft>
                  <a:spcPts val="0"/>
                </a:spcAft>
                <a:buClrTx/>
                <a:buSzTx/>
                <a:buFontTx/>
                <a:buNone/>
                <a:tabLst/>
                <a:defRPr sz="2500" b="0">
                  <a:latin typeface="Arial"/>
                  <a:ea typeface="Arial"/>
                  <a:cs typeface="Arial"/>
                  <a:sym typeface="Arial"/>
                </a:defRPr>
              </a:pPr>
              <a:r>
                <a:rPr kumimoji="0" sz="1200" b="0" i="0" u="none" strike="noStrike" kern="0" cap="none" spc="0" normalizeH="0" baseline="0" noProof="0" dirty="0">
                  <a:ln>
                    <a:noFill/>
                  </a:ln>
                  <a:solidFill>
                    <a:srgbClr val="FFFFFF"/>
                  </a:solidFill>
                  <a:effectLst/>
                  <a:uLnTx/>
                  <a:uFillTx/>
                  <a:latin typeface="Arial"/>
                  <a:cs typeface="Arial"/>
                  <a:sym typeface="Arial"/>
                </a:rPr>
                <a:t>Event-triggered actions</a:t>
              </a:r>
            </a:p>
          </p:txBody>
        </p:sp>
        <p:sp>
          <p:nvSpPr>
            <p:cNvPr id="8" name="VISIBILITY…">
              <a:extLst>
                <a:ext uri="{FF2B5EF4-FFF2-40B4-BE49-F238E27FC236}">
                  <a16:creationId xmlns:a16="http://schemas.microsoft.com/office/drawing/2014/main" xmlns="" id="{9BAABFFE-E1F7-D64F-AD26-A493DD550E44}"/>
                </a:ext>
              </a:extLst>
            </p:cNvPr>
            <p:cNvSpPr txBox="1"/>
            <p:nvPr/>
          </p:nvSpPr>
          <p:spPr>
            <a:xfrm>
              <a:off x="36048539" y="5324348"/>
              <a:ext cx="4054210" cy="932632"/>
            </a:xfrm>
            <a:prstGeom prst="rect">
              <a:avLst/>
            </a:prstGeom>
            <a:ln w="3175">
              <a:miter lim="400000"/>
            </a:ln>
            <a:extLst>
              <a:ext uri="{C572A759-6A51-4108-AA02-DFA0A04FC94B}">
                <ma14:wrappingTextBoxFlag xmlns:ma14="http://schemas.microsoft.com/office/mac/drawingml/2011/main" xmlns="" val="1"/>
              </a:ext>
            </a:extLst>
          </p:spPr>
          <p:txBody>
            <a:bodyPr lIns="27092" tIns="27092" rIns="27092" bIns="27092" anchor="ctr">
              <a:spAutoFit/>
            </a:bodyPr>
            <a:lstStyle/>
            <a:p>
              <a:pPr marL="0" marR="0" lvl="0" indent="0" algn="ctr" defTabSz="541425" rtl="0" eaLnBrk="1" fontAlgn="auto" latinLnBrk="0" hangingPunct="0">
                <a:lnSpc>
                  <a:spcPct val="70000"/>
                </a:lnSpc>
                <a:spcBef>
                  <a:spcPts val="299"/>
                </a:spcBef>
                <a:spcAft>
                  <a:spcPts val="0"/>
                </a:spcAft>
                <a:buClrTx/>
                <a:buSzTx/>
                <a:buFontTx/>
                <a:buNone/>
                <a:tabLst/>
                <a:defRPr sz="3000">
                  <a:latin typeface="Arial"/>
                  <a:ea typeface="Arial"/>
                  <a:cs typeface="Arial"/>
                  <a:sym typeface="Arial"/>
                </a:defRPr>
              </a:pPr>
              <a:r>
                <a:rPr kumimoji="0" sz="1400" b="1" i="0" u="none" strike="noStrike" kern="0" cap="none" spc="0" normalizeH="0" baseline="0" noProof="0" dirty="0">
                  <a:ln>
                    <a:noFill/>
                  </a:ln>
                  <a:solidFill>
                    <a:srgbClr val="FFFFFF"/>
                  </a:solidFill>
                  <a:effectLst/>
                  <a:uLnTx/>
                  <a:uFillTx/>
                  <a:latin typeface="Arial"/>
                  <a:cs typeface="Arial"/>
                  <a:sym typeface="Arial"/>
                </a:rPr>
                <a:t>SECURE AIR</a:t>
              </a:r>
            </a:p>
            <a:p>
              <a:pPr marL="0" marR="0" lvl="0" indent="0" algn="ctr" defTabSz="541425" rtl="0" eaLnBrk="1" fontAlgn="auto" latinLnBrk="0" hangingPunct="0">
                <a:lnSpc>
                  <a:spcPct val="70000"/>
                </a:lnSpc>
                <a:spcBef>
                  <a:spcPts val="299"/>
                </a:spcBef>
                <a:spcAft>
                  <a:spcPts val="0"/>
                </a:spcAft>
                <a:buClrTx/>
                <a:buSzTx/>
                <a:buFontTx/>
                <a:buNone/>
                <a:tabLst/>
                <a:defRPr sz="2500" b="0">
                  <a:latin typeface="Arial"/>
                  <a:ea typeface="Arial"/>
                  <a:cs typeface="Arial"/>
                  <a:sym typeface="Arial"/>
                </a:defRPr>
              </a:pPr>
              <a:r>
                <a:rPr kumimoji="0" sz="1200" b="0" i="0" u="none" strike="noStrike" kern="0" cap="none" spc="0" normalizeH="0" baseline="0" noProof="0" dirty="0">
                  <a:ln>
                    <a:noFill/>
                  </a:ln>
                  <a:solidFill>
                    <a:srgbClr val="FFFFFF"/>
                  </a:solidFill>
                  <a:effectLst/>
                  <a:uLnTx/>
                  <a:uFillTx/>
                  <a:latin typeface="Arial"/>
                  <a:cs typeface="Arial"/>
                  <a:sym typeface="Arial"/>
                </a:rPr>
                <a:t>WPA-3, SAE/</a:t>
              </a:r>
              <a:br>
                <a:rPr kumimoji="0" sz="1200" b="0" i="0" u="none" strike="noStrike" kern="0" cap="none" spc="0" normalizeH="0" baseline="0" noProof="0" dirty="0">
                  <a:ln>
                    <a:noFill/>
                  </a:ln>
                  <a:solidFill>
                    <a:srgbClr val="FFFFFF"/>
                  </a:solidFill>
                  <a:effectLst/>
                  <a:uLnTx/>
                  <a:uFillTx/>
                  <a:latin typeface="Arial"/>
                  <a:cs typeface="Arial"/>
                  <a:sym typeface="Arial"/>
                </a:rPr>
              </a:br>
              <a:r>
                <a:rPr kumimoji="0" sz="1200" b="0" i="0" u="none" strike="noStrike" kern="0" cap="none" spc="0" normalizeH="0" baseline="0" noProof="0" dirty="0">
                  <a:ln>
                    <a:noFill/>
                  </a:ln>
                  <a:solidFill>
                    <a:srgbClr val="FFFFFF"/>
                  </a:solidFill>
                  <a:effectLst/>
                  <a:uLnTx/>
                  <a:uFillTx/>
                  <a:latin typeface="Arial"/>
                  <a:cs typeface="Arial"/>
                  <a:sym typeface="Arial"/>
                </a:rPr>
                <a:t>OWE, Suite B</a:t>
              </a:r>
            </a:p>
          </p:txBody>
        </p:sp>
        <p:pic>
          <p:nvPicPr>
            <p:cNvPr id="9" name="Picture 14" descr="Picture 14">
              <a:extLst>
                <a:ext uri="{FF2B5EF4-FFF2-40B4-BE49-F238E27FC236}">
                  <a16:creationId xmlns:a16="http://schemas.microsoft.com/office/drawing/2014/main" xmlns="" id="{CD698273-0653-6F43-BD59-1B1FC61F1D34}"/>
                </a:ext>
              </a:extLst>
            </p:cNvPr>
            <p:cNvPicPr>
              <a:picLocks noChangeAspect="1"/>
            </p:cNvPicPr>
            <p:nvPr/>
          </p:nvPicPr>
          <p:blipFill>
            <a:blip r:embed="rId4"/>
            <a:stretch>
              <a:fillRect/>
            </a:stretch>
          </p:blipFill>
          <p:spPr>
            <a:xfrm>
              <a:off x="30467584" y="3663729"/>
              <a:ext cx="1163332" cy="1163332"/>
            </a:xfrm>
            <a:prstGeom prst="rect">
              <a:avLst/>
            </a:prstGeom>
            <a:ln w="3175">
              <a:miter lim="400000"/>
            </a:ln>
          </p:spPr>
        </p:pic>
        <p:pic>
          <p:nvPicPr>
            <p:cNvPr id="10" name="Picture 26" descr="Picture 26">
              <a:extLst>
                <a:ext uri="{FF2B5EF4-FFF2-40B4-BE49-F238E27FC236}">
                  <a16:creationId xmlns:a16="http://schemas.microsoft.com/office/drawing/2014/main" xmlns="" id="{91CF2528-B9C8-E84E-8DF5-CEA543CCC229}"/>
                </a:ext>
              </a:extLst>
            </p:cNvPr>
            <p:cNvPicPr>
              <a:picLocks noChangeAspect="1"/>
            </p:cNvPicPr>
            <p:nvPr/>
          </p:nvPicPr>
          <p:blipFill>
            <a:blip r:embed="rId5"/>
            <a:stretch>
              <a:fillRect/>
            </a:stretch>
          </p:blipFill>
          <p:spPr>
            <a:xfrm>
              <a:off x="31117354" y="7197142"/>
              <a:ext cx="1075066" cy="1257231"/>
            </a:xfrm>
            <a:prstGeom prst="rect">
              <a:avLst/>
            </a:prstGeom>
            <a:ln w="3175">
              <a:miter lim="400000"/>
            </a:ln>
          </p:spPr>
        </p:pic>
        <p:pic>
          <p:nvPicPr>
            <p:cNvPr id="11" name="noun_100530_cc_binoc.png" descr="noun_100530_cc_binoc.png">
              <a:extLst>
                <a:ext uri="{FF2B5EF4-FFF2-40B4-BE49-F238E27FC236}">
                  <a16:creationId xmlns:a16="http://schemas.microsoft.com/office/drawing/2014/main" xmlns="" id="{79ECDE0C-4444-8B4E-AD0F-A77075016E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80733" y="1677533"/>
              <a:ext cx="1261098" cy="807103"/>
            </a:xfrm>
            <a:prstGeom prst="rect">
              <a:avLst/>
            </a:prstGeom>
            <a:ln w="3175">
              <a:miter lim="400000"/>
            </a:ln>
          </p:spPr>
        </p:pic>
        <p:pic>
          <p:nvPicPr>
            <p:cNvPr id="12" name="access.png" descr="access.png">
              <a:extLst>
                <a:ext uri="{FF2B5EF4-FFF2-40B4-BE49-F238E27FC236}">
                  <a16:creationId xmlns:a16="http://schemas.microsoft.com/office/drawing/2014/main" xmlns="" id="{7AA7A6D6-D654-854A-9229-C411EC229C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70795" y="7938170"/>
              <a:ext cx="1261095" cy="1151531"/>
            </a:xfrm>
            <a:prstGeom prst="rect">
              <a:avLst/>
            </a:prstGeom>
            <a:ln w="3175">
              <a:miter lim="400000"/>
            </a:ln>
          </p:spPr>
        </p:pic>
        <p:pic>
          <p:nvPicPr>
            <p:cNvPr id="13" name="Image" descr="Image">
              <a:extLst>
                <a:ext uri="{FF2B5EF4-FFF2-40B4-BE49-F238E27FC236}">
                  <a16:creationId xmlns:a16="http://schemas.microsoft.com/office/drawing/2014/main" xmlns="" id="{9AF942DE-C927-084A-A207-3E8B10BFC9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631861" y="4005573"/>
              <a:ext cx="887560" cy="1163328"/>
            </a:xfrm>
            <a:prstGeom prst="rect">
              <a:avLst/>
            </a:prstGeom>
            <a:ln w="3175">
              <a:miter lim="400000"/>
            </a:ln>
          </p:spPr>
        </p:pic>
      </p:grpSp>
      <p:sp>
        <p:nvSpPr>
          <p:cNvPr id="14" name="TextBox 28">
            <a:extLst>
              <a:ext uri="{FF2B5EF4-FFF2-40B4-BE49-F238E27FC236}">
                <a16:creationId xmlns:a16="http://schemas.microsoft.com/office/drawing/2014/main" xmlns="" id="{8D4F41B1-58A7-1A48-B79D-35CB784CEBAE}"/>
              </a:ext>
            </a:extLst>
          </p:cNvPr>
          <p:cNvSpPr txBox="1"/>
          <p:nvPr/>
        </p:nvSpPr>
        <p:spPr>
          <a:xfrm>
            <a:off x="177421" y="3266411"/>
            <a:ext cx="7137779" cy="2649956"/>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936220">
              <a:lnSpc>
                <a:spcPct val="70000"/>
              </a:lnSpc>
              <a:defRPr sz="14200" b="0">
                <a:latin typeface="Helvetica Neue Black Condensed"/>
                <a:ea typeface="Helvetica Neue Black Condensed"/>
                <a:cs typeface="Helvetica Neue Black Condensed"/>
                <a:sym typeface="Helvetica Neue Black Condensed"/>
              </a:defRPr>
            </a:pPr>
            <a:r>
              <a:rPr kumimoji="0" sz="6000" b="0" i="0" u="none" strike="noStrike" kern="0" cap="none" spc="0" normalizeH="0" baseline="0" noProof="0" dirty="0">
                <a:ln>
                  <a:noFill/>
                </a:ln>
                <a:solidFill>
                  <a:srgbClr val="FF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ARUBA</a:t>
            </a:r>
            <a:r>
              <a:rPr kumimoji="0" sz="60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 </a:t>
            </a:r>
            <a:r>
              <a:rPr kumimoji="0" sz="44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
            </a:r>
            <a:br>
              <a:rPr kumimoji="0" sz="44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br>
            <a:r>
              <a:rPr lang="ru-RU" sz="6000" b="0" dirty="0">
                <a:solidFill>
                  <a:schemeClr val="tx1"/>
                </a:solidFill>
                <a:latin typeface="Arial Black" panose="020B0604020202020204" pitchFamily="34" charset="0"/>
                <a:ea typeface="Helvetica Neue Condensed Black" charset="0"/>
                <a:cs typeface="Arial Black" panose="020B0604020202020204" pitchFamily="34" charset="0"/>
                <a:sym typeface="Helvetica Neue Black Condensed"/>
              </a:rPr>
              <a:t>модель защиты </a:t>
            </a:r>
          </a:p>
          <a:p>
            <a:pPr defTabSz="936220">
              <a:lnSpc>
                <a:spcPct val="70000"/>
              </a:lnSpc>
              <a:defRPr sz="14200" b="0">
                <a:latin typeface="Helvetica Neue Black Condensed"/>
                <a:ea typeface="Helvetica Neue Black Condensed"/>
                <a:cs typeface="Helvetica Neue Black Condensed"/>
                <a:sym typeface="Helvetica Neue Black Condensed"/>
              </a:defRPr>
            </a:pPr>
            <a:r>
              <a:rPr lang="ru-RU" sz="6000" b="0" dirty="0">
                <a:solidFill>
                  <a:schemeClr val="tx1"/>
                </a:solidFill>
                <a:latin typeface="Arial Black" panose="020B0604020202020204" pitchFamily="34" charset="0"/>
                <a:ea typeface="Helvetica Neue Condensed Black" charset="0"/>
                <a:cs typeface="Arial Black" panose="020B0604020202020204" pitchFamily="34" charset="0"/>
                <a:sym typeface="Helvetica Neue Black Condensed"/>
              </a:rPr>
              <a:t>«нулевое </a:t>
            </a:r>
          </a:p>
          <a:p>
            <a:pPr defTabSz="936220">
              <a:lnSpc>
                <a:spcPct val="70000"/>
              </a:lnSpc>
              <a:defRPr sz="14200" b="0">
                <a:latin typeface="Helvetica Neue Black Condensed"/>
                <a:ea typeface="Helvetica Neue Black Condensed"/>
                <a:cs typeface="Helvetica Neue Black Condensed"/>
                <a:sym typeface="Helvetica Neue Black Condensed"/>
              </a:defRPr>
            </a:pPr>
            <a:r>
              <a:rPr lang="ru-RU" sz="6000" b="0" dirty="0">
                <a:solidFill>
                  <a:schemeClr val="tx1"/>
                </a:solidFill>
                <a:latin typeface="Arial Black" panose="020B0604020202020204" pitchFamily="34" charset="0"/>
                <a:ea typeface="Helvetica Neue Condensed Black" charset="0"/>
                <a:cs typeface="Arial Black" panose="020B0604020202020204" pitchFamily="34" charset="0"/>
                <a:sym typeface="Helvetica Neue Black Condensed"/>
              </a:rPr>
              <a:t>доверие»</a:t>
            </a:r>
            <a:endParaRPr kumimoji="0" sz="6000" b="0" i="0" u="none" strike="noStrike" kern="0" cap="none" spc="0" normalizeH="0" baseline="0" noProof="0" dirty="0">
              <a:ln>
                <a:noFill/>
              </a:ln>
              <a:solidFill>
                <a:schemeClr val="tx1"/>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endParaRPr>
          </a:p>
        </p:txBody>
      </p:sp>
    </p:spTree>
    <p:extLst>
      <p:ext uri="{BB962C8B-B14F-4D97-AF65-F5344CB8AC3E}">
        <p14:creationId xmlns:p14="http://schemas.microsoft.com/office/powerpoint/2010/main" val="156134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ltGray">
          <a:xfrm>
            <a:off x="1451873" y="3331841"/>
            <a:ext cx="2894400" cy="3887106"/>
          </a:xfrm>
          <a:prstGeom prst="rect">
            <a:avLst/>
          </a:prstGeom>
          <a:solidFill>
            <a:srgbClr val="0061A0">
              <a:alpha val="78039"/>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329184" rtlCol="0" anchor="t" anchorCtr="1"/>
          <a:lstStyle/>
          <a:p>
            <a:pPr defTabSz="1097280" hangingPunct="1">
              <a:lnSpc>
                <a:spcPct val="90000"/>
              </a:lnSpc>
              <a:spcBef>
                <a:spcPts val="360"/>
              </a:spcBef>
              <a:spcAft>
                <a:spcPts val="360"/>
              </a:spcAft>
            </a:pPr>
            <a:r>
              <a:rPr lang="ru-RU" sz="2880" kern="1200" dirty="0">
                <a:solidFill>
                  <a:prstClr val="white"/>
                </a:solidFill>
              </a:rPr>
              <a:t>Надежность</a:t>
            </a:r>
            <a:endParaRPr lang="en-US" sz="2880" kern="1200" dirty="0">
              <a:solidFill>
                <a:prstClr val="white"/>
              </a:solidFill>
            </a:endParaRPr>
          </a:p>
          <a:p>
            <a:pPr defTabSz="1097280" hangingPunct="1">
              <a:lnSpc>
                <a:spcPct val="90000"/>
              </a:lnSpc>
              <a:spcBef>
                <a:spcPts val="360"/>
              </a:spcBef>
              <a:spcAft>
                <a:spcPts val="360"/>
              </a:spcAft>
            </a:pPr>
            <a:endParaRPr lang="en-US" sz="2160" b="0" kern="1200" dirty="0">
              <a:solidFill>
                <a:prstClr val="white"/>
              </a:solidFill>
            </a:endParaRPr>
          </a:p>
          <a:p>
            <a:pPr defTabSz="1097280" hangingPunct="1">
              <a:lnSpc>
                <a:spcPct val="90000"/>
              </a:lnSpc>
              <a:spcBef>
                <a:spcPts val="360"/>
              </a:spcBef>
              <a:spcAft>
                <a:spcPts val="360"/>
              </a:spcAft>
            </a:pPr>
            <a:r>
              <a:rPr lang="ru-RU" sz="2160" b="0" kern="1200" dirty="0">
                <a:solidFill>
                  <a:prstClr val="white"/>
                </a:solidFill>
              </a:rPr>
              <a:t>Минимум простоя и тех окон</a:t>
            </a:r>
            <a:endParaRPr lang="en-US" sz="2160" b="0" kern="1200" dirty="0">
              <a:solidFill>
                <a:prstClr val="white"/>
              </a:solidFill>
            </a:endParaRPr>
          </a:p>
          <a:p>
            <a:pPr defTabSz="1097280" hangingPunct="1">
              <a:lnSpc>
                <a:spcPct val="90000"/>
              </a:lnSpc>
              <a:spcBef>
                <a:spcPts val="360"/>
              </a:spcBef>
              <a:spcAft>
                <a:spcPts val="360"/>
              </a:spcAft>
            </a:pPr>
            <a:r>
              <a:rPr lang="ru-RU" sz="2160" b="0" kern="1200" dirty="0">
                <a:solidFill>
                  <a:prstClr val="white"/>
                </a:solidFill>
              </a:rPr>
              <a:t>Клиент не видит никаких проблем даже с голосом и видео даже во время аварии</a:t>
            </a:r>
            <a:endParaRPr lang="en-US" sz="2160" b="0" kern="1200" dirty="0">
              <a:solidFill>
                <a:prstClr val="white"/>
              </a:solidFill>
            </a:endParaRPr>
          </a:p>
        </p:txBody>
      </p:sp>
      <p:sp>
        <p:nvSpPr>
          <p:cNvPr id="9" name="Rectangle 8"/>
          <p:cNvSpPr/>
          <p:nvPr/>
        </p:nvSpPr>
        <p:spPr bwMode="ltGray">
          <a:xfrm>
            <a:off x="4507314" y="3331841"/>
            <a:ext cx="2894400" cy="3887106"/>
          </a:xfrm>
          <a:prstGeom prst="rect">
            <a:avLst/>
          </a:prstGeom>
          <a:solidFill>
            <a:srgbClr val="2EB3A3">
              <a:alpha val="78039"/>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329184" rtlCol="0" anchor="t" anchorCtr="1"/>
          <a:lstStyle/>
          <a:p>
            <a:pPr defTabSz="1097280" hangingPunct="1">
              <a:lnSpc>
                <a:spcPct val="90000"/>
              </a:lnSpc>
              <a:spcBef>
                <a:spcPts val="360"/>
              </a:spcBef>
              <a:spcAft>
                <a:spcPts val="360"/>
              </a:spcAft>
            </a:pPr>
            <a:r>
              <a:rPr lang="ru-RU" sz="2880" kern="1200" dirty="0">
                <a:solidFill>
                  <a:prstClr val="white"/>
                </a:solidFill>
              </a:rPr>
              <a:t>Самый умный </a:t>
            </a:r>
            <a:r>
              <a:rPr lang="en-US" sz="2880" kern="1200" dirty="0">
                <a:solidFill>
                  <a:prstClr val="white"/>
                </a:solidFill>
              </a:rPr>
              <a:t>Wi-Fi</a:t>
            </a:r>
            <a:r>
              <a:rPr lang="ru-RU" sz="2880" kern="1200" dirty="0">
                <a:solidFill>
                  <a:prstClr val="white"/>
                </a:solidFill>
              </a:rPr>
              <a:t> и </a:t>
            </a:r>
            <a:r>
              <a:rPr lang="en-US" sz="2880" kern="1200" dirty="0">
                <a:solidFill>
                  <a:prstClr val="white"/>
                </a:solidFill>
              </a:rPr>
              <a:t>LAN</a:t>
            </a:r>
          </a:p>
          <a:p>
            <a:pPr defTabSz="1097280" hangingPunct="1">
              <a:spcBef>
                <a:spcPts val="360"/>
              </a:spcBef>
              <a:spcAft>
                <a:spcPts val="360"/>
              </a:spcAft>
            </a:pPr>
            <a:r>
              <a:rPr lang="ru-RU" sz="2160" b="0" kern="1200" dirty="0">
                <a:solidFill>
                  <a:prstClr val="white"/>
                </a:solidFill>
              </a:rPr>
              <a:t>Технологии </a:t>
            </a:r>
            <a:r>
              <a:rPr lang="en-US" sz="2160" b="0" kern="1200" dirty="0">
                <a:solidFill>
                  <a:prstClr val="white"/>
                </a:solidFill>
              </a:rPr>
              <a:t>AI, ClientMatch, </a:t>
            </a:r>
            <a:r>
              <a:rPr lang="en-US" sz="2160" b="0" kern="1200" dirty="0" err="1">
                <a:solidFill>
                  <a:prstClr val="white"/>
                </a:solidFill>
              </a:rPr>
              <a:t>AppRF</a:t>
            </a:r>
            <a:r>
              <a:rPr lang="en-US" sz="2160" b="0" kern="1200" dirty="0">
                <a:solidFill>
                  <a:prstClr val="white"/>
                </a:solidFill>
              </a:rPr>
              <a:t>, </a:t>
            </a:r>
            <a:r>
              <a:rPr lang="en-US" sz="2160" b="0" kern="1200" dirty="0" err="1">
                <a:solidFill>
                  <a:prstClr val="white"/>
                </a:solidFill>
              </a:rPr>
              <a:t>AirMatch</a:t>
            </a:r>
            <a:r>
              <a:rPr lang="ru-RU" sz="2160" b="0" kern="1200" dirty="0">
                <a:solidFill>
                  <a:prstClr val="white"/>
                </a:solidFill>
              </a:rPr>
              <a:t>, </a:t>
            </a:r>
            <a:r>
              <a:rPr lang="en-US" sz="2160" b="0" kern="1200" dirty="0">
                <a:solidFill>
                  <a:prstClr val="white"/>
                </a:solidFill>
              </a:rPr>
              <a:t>Clustering</a:t>
            </a:r>
            <a:r>
              <a:rPr lang="ru-RU" sz="2160" b="0" kern="1200" dirty="0">
                <a:solidFill>
                  <a:prstClr val="white"/>
                </a:solidFill>
              </a:rPr>
              <a:t> создающие сеть которая просто РАБОТАЕТ</a:t>
            </a:r>
            <a:endParaRPr lang="en-US" sz="2160" b="0" kern="1200" dirty="0">
              <a:solidFill>
                <a:prstClr val="white"/>
              </a:solidFill>
            </a:endParaRPr>
          </a:p>
          <a:p>
            <a:pPr defTabSz="1097280" hangingPunct="1">
              <a:lnSpc>
                <a:spcPct val="90000"/>
              </a:lnSpc>
              <a:spcBef>
                <a:spcPts val="360"/>
              </a:spcBef>
              <a:spcAft>
                <a:spcPts val="360"/>
              </a:spcAft>
            </a:pPr>
            <a:endParaRPr lang="en-US" sz="2880" kern="1200" dirty="0">
              <a:solidFill>
                <a:prstClr val="white"/>
              </a:solidFill>
            </a:endParaRPr>
          </a:p>
        </p:txBody>
      </p:sp>
      <p:sp>
        <p:nvSpPr>
          <p:cNvPr id="11" name="Rectangle 10"/>
          <p:cNvSpPr/>
          <p:nvPr/>
        </p:nvSpPr>
        <p:spPr bwMode="ltGray">
          <a:xfrm>
            <a:off x="10618198" y="3331841"/>
            <a:ext cx="2894400" cy="3887106"/>
          </a:xfrm>
          <a:prstGeom prst="rect">
            <a:avLst/>
          </a:prstGeom>
          <a:solidFill>
            <a:schemeClr val="accent5">
              <a:lumMod val="75000"/>
              <a:alpha val="78039"/>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329184" rtlCol="0" anchor="t" anchorCtr="1"/>
          <a:lstStyle/>
          <a:p>
            <a:pPr defTabSz="1097280" hangingPunct="1">
              <a:lnSpc>
                <a:spcPct val="90000"/>
              </a:lnSpc>
              <a:spcBef>
                <a:spcPts val="360"/>
              </a:spcBef>
              <a:spcAft>
                <a:spcPts val="360"/>
              </a:spcAft>
            </a:pPr>
            <a:r>
              <a:rPr lang="ru-RU" sz="2880" kern="1200" dirty="0">
                <a:solidFill>
                  <a:prstClr val="white"/>
                </a:solidFill>
              </a:rPr>
              <a:t>Безопасность</a:t>
            </a:r>
          </a:p>
          <a:p>
            <a:pPr defTabSz="1097280" hangingPunct="1">
              <a:lnSpc>
                <a:spcPct val="90000"/>
              </a:lnSpc>
              <a:spcBef>
                <a:spcPts val="360"/>
              </a:spcBef>
              <a:spcAft>
                <a:spcPts val="360"/>
              </a:spcAft>
            </a:pPr>
            <a:r>
              <a:rPr lang="ru-RU" sz="2160" b="0" kern="1200" dirty="0">
                <a:solidFill>
                  <a:prstClr val="white"/>
                </a:solidFill>
              </a:rPr>
              <a:t>Унифицированный проводной и беспроводной доступ</a:t>
            </a:r>
          </a:p>
          <a:p>
            <a:pPr defTabSz="1097280" hangingPunct="1">
              <a:lnSpc>
                <a:spcPct val="90000"/>
              </a:lnSpc>
              <a:spcBef>
                <a:spcPts val="360"/>
              </a:spcBef>
              <a:spcAft>
                <a:spcPts val="360"/>
              </a:spcAft>
            </a:pPr>
            <a:r>
              <a:rPr lang="ru-RU" sz="2160" b="0" kern="1200" dirty="0">
                <a:solidFill>
                  <a:prstClr val="white"/>
                </a:solidFill>
              </a:rPr>
              <a:t>Динамическая сегментация</a:t>
            </a:r>
          </a:p>
          <a:p>
            <a:pPr defTabSz="1097280" hangingPunct="1">
              <a:lnSpc>
                <a:spcPct val="90000"/>
              </a:lnSpc>
              <a:spcBef>
                <a:spcPts val="360"/>
              </a:spcBef>
              <a:spcAft>
                <a:spcPts val="360"/>
              </a:spcAft>
            </a:pPr>
            <a:r>
              <a:rPr lang="ru-RU" sz="2160" b="0" kern="1200" dirty="0">
                <a:solidFill>
                  <a:prstClr val="white"/>
                </a:solidFill>
              </a:rPr>
              <a:t>Новейшие стандарты защиты</a:t>
            </a:r>
            <a:endParaRPr lang="en-US" sz="2160" b="0" kern="1200" dirty="0">
              <a:solidFill>
                <a:prstClr val="white"/>
              </a:solidFill>
            </a:endParaRPr>
          </a:p>
        </p:txBody>
      </p:sp>
      <p:sp>
        <p:nvSpPr>
          <p:cNvPr id="7" name="Rectangle 6"/>
          <p:cNvSpPr/>
          <p:nvPr/>
        </p:nvSpPr>
        <p:spPr bwMode="ltGray">
          <a:xfrm>
            <a:off x="7562755" y="3331841"/>
            <a:ext cx="2894400" cy="3887106"/>
          </a:xfrm>
          <a:prstGeom prst="rect">
            <a:avLst/>
          </a:prstGeom>
          <a:solidFill>
            <a:schemeClr val="accent1">
              <a:lumMod val="50000"/>
              <a:alpha val="78039"/>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329184" rtlCol="0" anchor="t" anchorCtr="1"/>
          <a:lstStyle/>
          <a:p>
            <a:pPr defTabSz="1097280" hangingPunct="1">
              <a:lnSpc>
                <a:spcPct val="90000"/>
              </a:lnSpc>
              <a:spcBef>
                <a:spcPts val="360"/>
              </a:spcBef>
              <a:spcAft>
                <a:spcPts val="360"/>
              </a:spcAft>
            </a:pPr>
            <a:r>
              <a:rPr lang="ru-RU" sz="2880" kern="1200" dirty="0">
                <a:solidFill>
                  <a:prstClr val="white"/>
                </a:solidFill>
              </a:rPr>
              <a:t>Высокая масштабируемость</a:t>
            </a:r>
            <a:endParaRPr lang="ru-RU" sz="2160" b="0" kern="1200" dirty="0">
              <a:solidFill>
                <a:prstClr val="white"/>
              </a:solidFill>
            </a:endParaRPr>
          </a:p>
          <a:p>
            <a:pPr defTabSz="1097280" hangingPunct="1">
              <a:lnSpc>
                <a:spcPct val="90000"/>
              </a:lnSpc>
              <a:spcBef>
                <a:spcPts val="360"/>
              </a:spcBef>
              <a:spcAft>
                <a:spcPts val="360"/>
              </a:spcAft>
            </a:pPr>
            <a:r>
              <a:rPr lang="en-US" sz="2160" b="0" kern="1200" dirty="0">
                <a:solidFill>
                  <a:prstClr val="white"/>
                </a:solidFill>
              </a:rPr>
              <a:t>Zero Touch provisioning </a:t>
            </a:r>
          </a:p>
          <a:p>
            <a:pPr defTabSz="1097280" hangingPunct="1">
              <a:lnSpc>
                <a:spcPct val="90000"/>
              </a:lnSpc>
              <a:spcBef>
                <a:spcPts val="360"/>
              </a:spcBef>
              <a:spcAft>
                <a:spcPts val="360"/>
              </a:spcAft>
            </a:pPr>
            <a:r>
              <a:rPr lang="en-US" sz="2160" b="0" kern="1200" dirty="0">
                <a:solidFill>
                  <a:prstClr val="white"/>
                </a:solidFill>
              </a:rPr>
              <a:t>Hierarchical </a:t>
            </a:r>
            <a:r>
              <a:rPr lang="en-US" sz="2160" b="0" kern="1200" dirty="0" err="1">
                <a:solidFill>
                  <a:prstClr val="white"/>
                </a:solidFill>
              </a:rPr>
              <a:t>Config</a:t>
            </a:r>
            <a:endParaRPr lang="en-US" sz="2160" b="0" kern="1200" dirty="0">
              <a:solidFill>
                <a:prstClr val="white"/>
              </a:solidFill>
            </a:endParaRPr>
          </a:p>
          <a:p>
            <a:pPr defTabSz="1097280" hangingPunct="1">
              <a:lnSpc>
                <a:spcPct val="90000"/>
              </a:lnSpc>
              <a:spcBef>
                <a:spcPts val="360"/>
              </a:spcBef>
              <a:spcAft>
                <a:spcPts val="360"/>
              </a:spcAft>
            </a:pPr>
            <a:r>
              <a:rPr lang="ru-RU" sz="2160" b="0" kern="1200" dirty="0">
                <a:solidFill>
                  <a:prstClr val="white"/>
                </a:solidFill>
              </a:rPr>
              <a:t>Виртуализация</a:t>
            </a:r>
          </a:p>
          <a:p>
            <a:pPr defTabSz="1097280" hangingPunct="1">
              <a:lnSpc>
                <a:spcPct val="90000"/>
              </a:lnSpc>
              <a:spcBef>
                <a:spcPts val="360"/>
              </a:spcBef>
              <a:spcAft>
                <a:spcPts val="360"/>
              </a:spcAft>
            </a:pPr>
            <a:r>
              <a:rPr lang="ru-RU" sz="2160" b="0" kern="1200" dirty="0">
                <a:solidFill>
                  <a:prstClr val="white"/>
                </a:solidFill>
              </a:rPr>
              <a:t>Постоянная балансировка</a:t>
            </a:r>
            <a:endParaRPr lang="en-US" sz="2160" b="0" kern="1200" dirty="0">
              <a:solidFill>
                <a:prstClr val="white"/>
              </a:solidFill>
            </a:endParaRPr>
          </a:p>
        </p:txBody>
      </p:sp>
      <p:sp>
        <p:nvSpPr>
          <p:cNvPr id="10" name="TextBox 9"/>
          <p:cNvSpPr txBox="1"/>
          <p:nvPr/>
        </p:nvSpPr>
        <p:spPr>
          <a:xfrm>
            <a:off x="1451873" y="1743072"/>
            <a:ext cx="12100487" cy="1371600"/>
          </a:xfrm>
          <a:prstGeom prst="rect">
            <a:avLst/>
          </a:prstGeom>
          <a:solidFill>
            <a:schemeClr val="accent1">
              <a:alpha val="83000"/>
            </a:schemeClr>
          </a:solidFill>
          <a:ln w="38100">
            <a:noFill/>
            <a:miter lim="400000"/>
          </a:ln>
        </p:spPr>
        <p:txBody>
          <a:bodyPr lIns="219456" tIns="438912" rIns="219456" bIns="18062" anchor="t">
            <a:noAutofit/>
          </a:bodyPr>
          <a:lstStyle>
            <a:defPPr>
              <a:defRPr lang="en-US"/>
            </a:defPPr>
            <a:lvl1pPr algn="ctr">
              <a:defRPr sz="2200" b="1">
                <a:solidFill>
                  <a:schemeClr val="bg1"/>
                </a:solidFill>
                <a:latin typeface="+mj-lt"/>
              </a:defRPr>
            </a:lvl1pPr>
          </a:lstStyle>
          <a:p>
            <a:pPr defTabSz="1097280" hangingPunct="1">
              <a:lnSpc>
                <a:spcPct val="90000"/>
              </a:lnSpc>
            </a:pPr>
            <a:r>
              <a:rPr lang="en-US" sz="2880" kern="1200" dirty="0">
                <a:solidFill>
                  <a:prstClr val="white"/>
                </a:solidFill>
                <a:ea typeface="+mn-ea"/>
                <a:cs typeface="+mn-cs"/>
              </a:rPr>
              <a:t>ARUBA </a:t>
            </a:r>
            <a:r>
              <a:rPr lang="en-US" sz="2880" kern="1200" dirty="0" smtClean="0">
                <a:solidFill>
                  <a:prstClr val="white"/>
                </a:solidFill>
                <a:ea typeface="+mn-ea"/>
                <a:cs typeface="+mn-cs"/>
              </a:rPr>
              <a:t>EDGE</a:t>
            </a:r>
            <a:r>
              <a:rPr lang="ru-RU" sz="2880" kern="1200" dirty="0" smtClean="0">
                <a:solidFill>
                  <a:prstClr val="white"/>
                </a:solidFill>
                <a:ea typeface="+mn-ea"/>
                <a:cs typeface="+mn-cs"/>
              </a:rPr>
              <a:t> является платформой для </a:t>
            </a:r>
            <a:r>
              <a:rPr lang="en-US" sz="2880" kern="1200" dirty="0" smtClean="0">
                <a:solidFill>
                  <a:prstClr val="white"/>
                </a:solidFill>
                <a:ea typeface="+mn-ea"/>
                <a:cs typeface="+mn-cs"/>
              </a:rPr>
              <a:t>Next-gen </a:t>
            </a:r>
            <a:r>
              <a:rPr lang="ru-RU" sz="2880" kern="1200" dirty="0" smtClean="0">
                <a:solidFill>
                  <a:prstClr val="white"/>
                </a:solidFill>
                <a:ea typeface="+mn-ea"/>
                <a:cs typeface="+mn-cs"/>
              </a:rPr>
              <a:t>сетей</a:t>
            </a:r>
            <a:endParaRPr lang="en-US" sz="1680" kern="1200" dirty="0">
              <a:solidFill>
                <a:prstClr val="white">
                  <a:lumMod val="95000"/>
                </a:prstClr>
              </a:solidFill>
              <a:ea typeface="+mn-ea"/>
              <a:cs typeface="+mn-cs"/>
            </a:endParaRPr>
          </a:p>
        </p:txBody>
      </p:sp>
      <p:sp>
        <p:nvSpPr>
          <p:cNvPr id="2" name="Title 1">
            <a:extLst>
              <a:ext uri="{FF2B5EF4-FFF2-40B4-BE49-F238E27FC236}">
                <a16:creationId xmlns:a16="http://schemas.microsoft.com/office/drawing/2014/main" xmlns="" id="{26A28332-B78B-874F-B443-C19760C5FB47}"/>
              </a:ext>
            </a:extLst>
          </p:cNvPr>
          <p:cNvSpPr>
            <a:spLocks noGrp="1"/>
          </p:cNvSpPr>
          <p:nvPr>
            <p:ph type="title" idx="4294967295"/>
          </p:nvPr>
        </p:nvSpPr>
        <p:spPr>
          <a:xfrm>
            <a:off x="349048" y="502920"/>
            <a:ext cx="13163550" cy="1022984"/>
          </a:xfrm>
          <a:prstGeom prst="rect">
            <a:avLst/>
          </a:prstGeom>
        </p:spPr>
        <p:txBody>
          <a:bodyPr/>
          <a:lstStyle/>
          <a:p>
            <a:r>
              <a:rPr lang="ru-RU" dirty="0" smtClean="0"/>
              <a:t>Так о чем это все?</a:t>
            </a:r>
            <a:r>
              <a:rPr lang="en-US" dirty="0"/>
              <a:t/>
            </a:r>
            <a:br>
              <a:rPr lang="en-US" dirty="0"/>
            </a:br>
            <a:endParaRPr lang="en-GB" dirty="0"/>
          </a:p>
        </p:txBody>
      </p:sp>
    </p:spTree>
    <p:extLst>
      <p:ext uri="{BB962C8B-B14F-4D97-AF65-F5344CB8AC3E}">
        <p14:creationId xmlns:p14="http://schemas.microsoft.com/office/powerpoint/2010/main" val="90960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04778" y="441829"/>
            <a:ext cx="13163932" cy="493776"/>
          </a:xfrm>
        </p:spPr>
        <p:txBody>
          <a:bodyPr/>
          <a:lstStyle/>
          <a:p>
            <a:r>
              <a:rPr lang="en-US" dirty="0"/>
              <a:t>Analyst Validation Supports </a:t>
            </a:r>
            <a:r>
              <a:rPr lang="en-US" i="1" dirty="0">
                <a:solidFill>
                  <a:srgbClr val="FF8300"/>
                </a:solidFill>
              </a:rPr>
              <a:t>Aruba’s Position as a Market Leader</a:t>
            </a:r>
          </a:p>
        </p:txBody>
      </p:sp>
      <p:grpSp>
        <p:nvGrpSpPr>
          <p:cNvPr id="2" name="Group 1"/>
          <p:cNvGrpSpPr/>
          <p:nvPr/>
        </p:nvGrpSpPr>
        <p:grpSpPr>
          <a:xfrm>
            <a:off x="1606573" y="1188720"/>
            <a:ext cx="12277676" cy="6035040"/>
            <a:chOff x="1338810" y="1244858"/>
            <a:chExt cx="10231397" cy="5029200"/>
          </a:xfrm>
        </p:grpSpPr>
        <p:pic>
          <p:nvPicPr>
            <p:cNvPr id="39" name="Picture 38"/>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47800" y="1371600"/>
              <a:ext cx="1610820" cy="368461"/>
            </a:xfrm>
            <a:prstGeom prst="rect">
              <a:avLst/>
            </a:prstGeom>
          </p:spPr>
        </p:pic>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267200" y="1371600"/>
              <a:ext cx="1610820" cy="368461"/>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0" y="1454482"/>
              <a:ext cx="1792554" cy="285579"/>
            </a:xfrm>
            <a:prstGeom prst="rect">
              <a:avLst/>
            </a:prstGeom>
          </p:spPr>
        </p:pic>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4600" y="1244858"/>
              <a:ext cx="704825" cy="704825"/>
            </a:xfrm>
            <a:prstGeom prst="rect">
              <a:avLst/>
            </a:prstGeom>
          </p:spPr>
        </p:pic>
        <p:sp>
          <p:nvSpPr>
            <p:cNvPr id="45" name="TextBox 44"/>
            <p:cNvSpPr txBox="1"/>
            <p:nvPr/>
          </p:nvSpPr>
          <p:spPr>
            <a:xfrm>
              <a:off x="1338810" y="1930658"/>
              <a:ext cx="1828800" cy="228600"/>
            </a:xfrm>
            <a:prstGeom prst="rect">
              <a:avLst/>
            </a:prstGeom>
            <a:noFill/>
          </p:spPr>
          <p:txBody>
            <a:bodyPr wrap="square" lIns="0" tIns="0" rIns="0" bIns="0" rtlCol="0" anchor="ctr">
              <a:noAutofit/>
            </a:bodyPr>
            <a:lstStyle/>
            <a:p>
              <a:pPr defTabSz="1097280" hangingPunct="1">
                <a:lnSpc>
                  <a:spcPct val="90000"/>
                </a:lnSpc>
              </a:pPr>
              <a:r>
                <a:rPr lang="en-US" sz="2160" kern="1200" dirty="0">
                  <a:solidFill>
                    <a:srgbClr val="89A65C"/>
                  </a:solidFill>
                  <a:latin typeface="Arial"/>
                  <a:ea typeface="+mn-ea"/>
                  <a:cs typeface="+mn-cs"/>
                </a:rPr>
                <a:t>Magic Quadrant</a:t>
              </a:r>
            </a:p>
          </p:txBody>
        </p:sp>
        <p:sp>
          <p:nvSpPr>
            <p:cNvPr id="47" name="TextBox 46"/>
            <p:cNvSpPr txBox="1"/>
            <p:nvPr/>
          </p:nvSpPr>
          <p:spPr>
            <a:xfrm>
              <a:off x="3987250" y="1930658"/>
              <a:ext cx="2166390" cy="228600"/>
            </a:xfrm>
            <a:prstGeom prst="rect">
              <a:avLst/>
            </a:prstGeom>
            <a:noFill/>
          </p:spPr>
          <p:txBody>
            <a:bodyPr wrap="square" lIns="0" tIns="0" rIns="0" bIns="0" rtlCol="0" anchor="ctr">
              <a:noAutofit/>
            </a:bodyPr>
            <a:lstStyle/>
            <a:p>
              <a:pPr defTabSz="1097280" hangingPunct="1">
                <a:lnSpc>
                  <a:spcPct val="90000"/>
                </a:lnSpc>
              </a:pPr>
              <a:r>
                <a:rPr lang="en-US" sz="2160" kern="1200">
                  <a:solidFill>
                    <a:srgbClr val="89A65C"/>
                  </a:solidFill>
                  <a:latin typeface="Arial"/>
                  <a:ea typeface="+mn-ea"/>
                  <a:cs typeface="+mn-cs"/>
                </a:rPr>
                <a:t>Critical Capabilities</a:t>
              </a:r>
            </a:p>
          </p:txBody>
        </p:sp>
        <p:sp>
          <p:nvSpPr>
            <p:cNvPr id="48" name="TextBox 47"/>
            <p:cNvSpPr txBox="1"/>
            <p:nvPr/>
          </p:nvSpPr>
          <p:spPr>
            <a:xfrm>
              <a:off x="6662403" y="1930658"/>
              <a:ext cx="2166390" cy="228600"/>
            </a:xfrm>
            <a:prstGeom prst="rect">
              <a:avLst/>
            </a:prstGeom>
            <a:noFill/>
          </p:spPr>
          <p:txBody>
            <a:bodyPr wrap="square" lIns="0" tIns="0" rIns="0" bIns="0" rtlCol="0" anchor="ctr">
              <a:noAutofit/>
            </a:bodyPr>
            <a:lstStyle/>
            <a:p>
              <a:pPr defTabSz="1097280" hangingPunct="1">
                <a:lnSpc>
                  <a:spcPct val="90000"/>
                </a:lnSpc>
              </a:pPr>
              <a:r>
                <a:rPr lang="en-US" sz="2160" kern="1200" dirty="0">
                  <a:solidFill>
                    <a:prstClr val="black">
                      <a:lumMod val="75000"/>
                      <a:lumOff val="25000"/>
                    </a:prstClr>
                  </a:solidFill>
                  <a:latin typeface="Arial"/>
                  <a:ea typeface="+mn-ea"/>
                  <a:cs typeface="+mn-cs"/>
                </a:rPr>
                <a:t>New Wave</a:t>
              </a:r>
            </a:p>
          </p:txBody>
        </p:sp>
        <p:sp>
          <p:nvSpPr>
            <p:cNvPr id="49" name="TextBox 48"/>
            <p:cNvSpPr txBox="1"/>
            <p:nvPr/>
          </p:nvSpPr>
          <p:spPr>
            <a:xfrm>
              <a:off x="9403817" y="1930658"/>
              <a:ext cx="2166390" cy="228600"/>
            </a:xfrm>
            <a:prstGeom prst="rect">
              <a:avLst/>
            </a:prstGeom>
            <a:noFill/>
          </p:spPr>
          <p:txBody>
            <a:bodyPr wrap="square" lIns="0" tIns="0" rIns="0" bIns="0" rtlCol="0" anchor="ctr">
              <a:noAutofit/>
            </a:bodyPr>
            <a:lstStyle/>
            <a:p>
              <a:pPr defTabSz="1097280" hangingPunct="1">
                <a:lnSpc>
                  <a:spcPct val="90000"/>
                </a:lnSpc>
              </a:pPr>
              <a:r>
                <a:rPr lang="en-US" sz="2160" kern="1200" dirty="0">
                  <a:solidFill>
                    <a:srgbClr val="0070C0"/>
                  </a:solidFill>
                  <a:latin typeface="Arial"/>
                  <a:ea typeface="+mn-ea"/>
                  <a:cs typeface="+mn-cs"/>
                </a:rPr>
                <a:t>MarketScape</a:t>
              </a:r>
            </a:p>
          </p:txBody>
        </p:sp>
        <p:pic>
          <p:nvPicPr>
            <p:cNvPr id="51" name="Picture 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3886" y="2338162"/>
              <a:ext cx="1887886" cy="2419222"/>
            </a:xfrm>
            <a:prstGeom prst="rect">
              <a:avLst/>
            </a:prstGeom>
            <a:effectLst>
              <a:outerShdw blurRad="63500" sx="102000" sy="102000" algn="ctr" rotWithShape="0">
                <a:prstClr val="black">
                  <a:alpha val="40000"/>
                </a:prstClr>
              </a:outerShdw>
            </a:effectLst>
          </p:spPr>
        </p:pic>
        <p:pic>
          <p:nvPicPr>
            <p:cNvPr id="53" name="Picture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10017" y="2372949"/>
              <a:ext cx="1909783" cy="2427610"/>
            </a:xfrm>
            <a:prstGeom prst="rect">
              <a:avLst/>
            </a:prstGeom>
            <a:effectLst>
              <a:outerShdw blurRad="63500" sx="102000" sy="102000" algn="ctr" rotWithShape="0">
                <a:prstClr val="black">
                  <a:alpha val="40000"/>
                </a:prstClr>
              </a:outerShdw>
            </a:effectLst>
          </p:spPr>
        </p:pic>
        <p:pic>
          <p:nvPicPr>
            <p:cNvPr id="59" name="Picture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33155" y="2338162"/>
              <a:ext cx="1851192" cy="2416408"/>
            </a:xfrm>
            <a:prstGeom prst="rect">
              <a:avLst/>
            </a:prstGeom>
            <a:effectLst>
              <a:outerShdw blurRad="63500" sx="102000" sy="102000" algn="ctr" rotWithShape="0">
                <a:prstClr val="black">
                  <a:alpha val="40000"/>
                </a:prstClr>
              </a:outerShdw>
            </a:effectLst>
          </p:spPr>
        </p:pic>
        <p:pic>
          <p:nvPicPr>
            <p:cNvPr id="60" name="Picture 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27278" y="2311658"/>
              <a:ext cx="1919467" cy="2499401"/>
            </a:xfrm>
            <a:prstGeom prst="rect">
              <a:avLst/>
            </a:prstGeom>
            <a:effectLst>
              <a:innerShdw blurRad="114300">
                <a:prstClr val="black"/>
              </a:innerShdw>
              <a:softEdge rad="12700"/>
            </a:effectLst>
          </p:spPr>
        </p:pic>
        <p:sp>
          <p:nvSpPr>
            <p:cNvPr id="61" name="TextBox 60"/>
            <p:cNvSpPr txBox="1"/>
            <p:nvPr/>
          </p:nvSpPr>
          <p:spPr>
            <a:xfrm>
              <a:off x="1374320" y="4826258"/>
              <a:ext cx="1887886" cy="1447800"/>
            </a:xfrm>
            <a:prstGeom prst="rect">
              <a:avLst/>
            </a:prstGeom>
            <a:noFill/>
          </p:spPr>
          <p:txBody>
            <a:bodyPr wrap="square" lIns="0" tIns="0" rIns="0" bIns="0" rtlCol="0" anchor="ctr">
              <a:noAutofit/>
            </a:bodyPr>
            <a:lstStyle/>
            <a:p>
              <a:pPr defTabSz="1097280" hangingPunct="1">
                <a:lnSpc>
                  <a:spcPct val="90000"/>
                </a:lnSpc>
              </a:pPr>
              <a:r>
                <a:rPr lang="en-US" sz="2640" b="0" kern="1200" dirty="0">
                  <a:solidFill>
                    <a:prstClr val="black">
                      <a:lumMod val="75000"/>
                      <a:lumOff val="25000"/>
                    </a:prstClr>
                  </a:solidFill>
                  <a:latin typeface="Helvetica" charset="0"/>
                  <a:ea typeface="Helvetica" charset="0"/>
                  <a:cs typeface="Helvetica" charset="0"/>
                </a:rPr>
                <a:t>14</a:t>
              </a:r>
              <a:r>
                <a:rPr lang="en-US" sz="2640" b="0" kern="1200" baseline="30000" dirty="0">
                  <a:solidFill>
                    <a:prstClr val="black">
                      <a:lumMod val="75000"/>
                      <a:lumOff val="25000"/>
                    </a:prstClr>
                  </a:solidFill>
                  <a:latin typeface="Helvetica" charset="0"/>
                  <a:ea typeface="Helvetica" charset="0"/>
                  <a:cs typeface="Helvetica" charset="0"/>
                </a:rPr>
                <a:t>th</a:t>
              </a:r>
              <a:r>
                <a:rPr lang="en-US" sz="2640" b="0" kern="1200" dirty="0">
                  <a:solidFill>
                    <a:prstClr val="black">
                      <a:lumMod val="75000"/>
                      <a:lumOff val="25000"/>
                    </a:prstClr>
                  </a:solidFill>
                  <a:latin typeface="Helvetica" charset="0"/>
                  <a:ea typeface="Helvetica" charset="0"/>
                  <a:cs typeface="Helvetica" charset="0"/>
                </a:rPr>
                <a:t> consecutive year as a Leader</a:t>
              </a:r>
            </a:p>
          </p:txBody>
        </p:sp>
        <p:sp>
          <p:nvSpPr>
            <p:cNvPr id="62" name="TextBox 61"/>
            <p:cNvSpPr txBox="1"/>
            <p:nvPr/>
          </p:nvSpPr>
          <p:spPr>
            <a:xfrm>
              <a:off x="4082469" y="4750058"/>
              <a:ext cx="1920856" cy="1447800"/>
            </a:xfrm>
            <a:prstGeom prst="rect">
              <a:avLst/>
            </a:prstGeom>
            <a:noFill/>
          </p:spPr>
          <p:txBody>
            <a:bodyPr wrap="square" lIns="0" tIns="0" rIns="0" bIns="0" rtlCol="0" anchor="ctr">
              <a:noAutofit/>
            </a:bodyPr>
            <a:lstStyle/>
            <a:p>
              <a:pPr defTabSz="1097280" hangingPunct="1"/>
              <a:r>
                <a:rPr lang="en-US" sz="2640" b="0" kern="1200" dirty="0">
                  <a:solidFill>
                    <a:prstClr val="black">
                      <a:lumMod val="75000"/>
                      <a:lumOff val="25000"/>
                    </a:prstClr>
                  </a:solidFill>
                  <a:latin typeface="Helvetica" charset="0"/>
                  <a:ea typeface="Helvetica" charset="0"/>
                  <a:cs typeface="Helvetica" charset="0"/>
                </a:rPr>
                <a:t>Consecutive year leading 5 of 6 Use Cases</a:t>
              </a:r>
            </a:p>
          </p:txBody>
        </p:sp>
        <p:sp>
          <p:nvSpPr>
            <p:cNvPr id="63" name="TextBox 62"/>
            <p:cNvSpPr txBox="1"/>
            <p:nvPr/>
          </p:nvSpPr>
          <p:spPr>
            <a:xfrm>
              <a:off x="6813706" y="4750058"/>
              <a:ext cx="1851192" cy="1447800"/>
            </a:xfrm>
            <a:prstGeom prst="rect">
              <a:avLst/>
            </a:prstGeom>
            <a:noFill/>
          </p:spPr>
          <p:txBody>
            <a:bodyPr wrap="square" lIns="0" tIns="0" rIns="0" bIns="0" rtlCol="0" anchor="ctr">
              <a:noAutofit/>
            </a:bodyPr>
            <a:lstStyle/>
            <a:p>
              <a:pPr defTabSz="1097280" hangingPunct="1">
                <a:lnSpc>
                  <a:spcPct val="90000"/>
                </a:lnSpc>
              </a:pPr>
              <a:r>
                <a:rPr lang="en-US" sz="2640" b="0" kern="1200" dirty="0">
                  <a:solidFill>
                    <a:prstClr val="black">
                      <a:lumMod val="75000"/>
                      <a:lumOff val="25000"/>
                    </a:prstClr>
                  </a:solidFill>
                  <a:latin typeface="Helvetica" charset="0"/>
                  <a:ea typeface="Helvetica" charset="0"/>
                  <a:cs typeface="Helvetica" charset="0"/>
                </a:rPr>
                <a:t>The only vendor placed in the Leaders Quadrant</a:t>
              </a:r>
            </a:p>
          </p:txBody>
        </p:sp>
        <p:sp>
          <p:nvSpPr>
            <p:cNvPr id="64" name="TextBox 63"/>
            <p:cNvSpPr txBox="1"/>
            <p:nvPr/>
          </p:nvSpPr>
          <p:spPr>
            <a:xfrm>
              <a:off x="9493195" y="4597658"/>
              <a:ext cx="1922118" cy="1447800"/>
            </a:xfrm>
            <a:prstGeom prst="rect">
              <a:avLst/>
            </a:prstGeom>
            <a:noFill/>
          </p:spPr>
          <p:txBody>
            <a:bodyPr wrap="square" lIns="0" tIns="0" rIns="0" bIns="0" rtlCol="0" anchor="ctr">
              <a:noAutofit/>
            </a:bodyPr>
            <a:lstStyle/>
            <a:p>
              <a:pPr defTabSz="1097280" hangingPunct="1">
                <a:lnSpc>
                  <a:spcPct val="90000"/>
                </a:lnSpc>
              </a:pPr>
              <a:r>
                <a:rPr lang="en-US" sz="2640" b="0" kern="1200" dirty="0">
                  <a:solidFill>
                    <a:prstClr val="black">
                      <a:lumMod val="75000"/>
                      <a:lumOff val="25000"/>
                    </a:prstClr>
                  </a:solidFill>
                  <a:latin typeface="Helvetica" charset="0"/>
                  <a:ea typeface="Helvetica" charset="0"/>
                  <a:cs typeface="Helvetica" charset="0"/>
                </a:rPr>
                <a:t>1 of only 2 Leaders</a:t>
              </a:r>
            </a:p>
          </p:txBody>
        </p:sp>
      </p:grpSp>
      <p:sp>
        <p:nvSpPr>
          <p:cNvPr id="22" name="TextBox 21"/>
          <p:cNvSpPr txBox="1"/>
          <p:nvPr/>
        </p:nvSpPr>
        <p:spPr>
          <a:xfrm>
            <a:off x="1920240" y="7254853"/>
            <a:ext cx="12618721" cy="731520"/>
          </a:xfrm>
          <a:prstGeom prst="rect">
            <a:avLst/>
          </a:prstGeom>
          <a:solidFill>
            <a:schemeClr val="bg1"/>
          </a:solidFill>
        </p:spPr>
        <p:txBody>
          <a:bodyPr wrap="square" lIns="0" tIns="0" rIns="0" bIns="0" rtlCol="0">
            <a:noAutofit/>
          </a:bodyPr>
          <a:lstStyle/>
          <a:p>
            <a:pPr algn="l" defTabSz="1097280" hangingPunct="1">
              <a:lnSpc>
                <a:spcPct val="90000"/>
              </a:lnSpc>
            </a:pPr>
            <a:r>
              <a:rPr lang="en-US" sz="600" b="0" kern="1200" dirty="0">
                <a:solidFill>
                  <a:prstClr val="black">
                    <a:lumMod val="75000"/>
                    <a:lumOff val="25000"/>
                  </a:prstClr>
                </a:solidFill>
                <a:latin typeface="Arial"/>
                <a:ea typeface="+mn-ea"/>
                <a:cs typeface="+mn-cs"/>
              </a:rPr>
              <a:t>Gartner, Critical Capabilities for Wired and Wireless LAN Access Infrastructure , Christian Canales, Tim Zimmerman, Bill Menezes, Mike Toussaint </a:t>
            </a:r>
            <a:r>
              <a:rPr lang="mr-IN" sz="600" b="0" kern="1200" dirty="0">
                <a:solidFill>
                  <a:prstClr val="black">
                    <a:lumMod val="75000"/>
                    <a:lumOff val="25000"/>
                  </a:prstClr>
                </a:solidFill>
                <a:latin typeface="Arial"/>
                <a:ea typeface="+mn-ea"/>
              </a:rPr>
              <a:t>–</a:t>
            </a:r>
            <a:r>
              <a:rPr lang="en-US" sz="600" b="0" kern="1200" dirty="0">
                <a:solidFill>
                  <a:prstClr val="black">
                    <a:lumMod val="75000"/>
                    <a:lumOff val="25000"/>
                  </a:prstClr>
                </a:solidFill>
                <a:latin typeface="Arial"/>
                <a:ea typeface="+mn-ea"/>
                <a:cs typeface="+mn-cs"/>
              </a:rPr>
              <a:t> 26 September 2019</a:t>
            </a:r>
          </a:p>
          <a:p>
            <a:pPr algn="l" defTabSz="1097280" hangingPunct="1">
              <a:lnSpc>
                <a:spcPct val="90000"/>
              </a:lnSpc>
            </a:pPr>
            <a:r>
              <a:rPr lang="en-US" sz="600" b="0" kern="1200" dirty="0">
                <a:solidFill>
                  <a:prstClr val="black">
                    <a:lumMod val="75000"/>
                    <a:lumOff val="25000"/>
                  </a:prstClr>
                </a:solidFill>
                <a:latin typeface="Arial"/>
                <a:ea typeface="+mn-ea"/>
                <a:cs typeface="+mn-cs"/>
              </a:rPr>
              <a:t>Gartner Magic Quadrant for the Wired and Wireless LAN Access Infrastructure - September 2019 Bill Menezes, Christian Canales, Tim Zimmerman, Mike Toussaint - ID Number: G00368944 </a:t>
            </a:r>
          </a:p>
          <a:p>
            <a:pPr algn="l" defTabSz="1097280" hangingPunct="1">
              <a:lnSpc>
                <a:spcPct val="90000"/>
              </a:lnSpc>
            </a:pPr>
            <a:endParaRPr lang="en-US" sz="600" b="0" strike="sngStrike" kern="1200" dirty="0">
              <a:solidFill>
                <a:prstClr val="black">
                  <a:lumMod val="75000"/>
                  <a:lumOff val="25000"/>
                </a:prstClr>
              </a:solidFill>
              <a:latin typeface="Arial"/>
              <a:ea typeface="+mn-ea"/>
              <a:cs typeface="+mn-cs"/>
            </a:endParaRPr>
          </a:p>
          <a:p>
            <a:pPr algn="l" defTabSz="1097280" hangingPunct="1">
              <a:lnSpc>
                <a:spcPct val="90000"/>
              </a:lnSpc>
            </a:pPr>
            <a:r>
              <a:rPr lang="en-US" sz="600" b="0" kern="1200" dirty="0">
                <a:solidFill>
                  <a:prstClr val="black">
                    <a:lumMod val="75000"/>
                    <a:lumOff val="25000"/>
                  </a:prstClr>
                </a:solidFill>
                <a:latin typeface="Arial"/>
                <a:ea typeface="+mn-ea"/>
                <a:cs typeface="+mn-cs"/>
              </a:rPr>
              <a:t>Aruba’s 14 years of placement includes HPE (Aruba) in the Magic Quadrant for the Wired &amp; Wireless LAN Access Infrastructure from 2015-2019 (5 years), Aruba Networks in the same Magic Quadrant from 2012-2014 (3 years) and in the Magic Quadrant for Wireless LAN Access Infrastructure from 2006-2011 (6 years). </a:t>
            </a:r>
          </a:p>
          <a:p>
            <a:pPr algn="l" defTabSz="1097280" hangingPunct="1">
              <a:lnSpc>
                <a:spcPct val="90000"/>
              </a:lnSpc>
            </a:pPr>
            <a:endParaRPr lang="en-US" sz="600" b="0" kern="1200" dirty="0">
              <a:solidFill>
                <a:prstClr val="black">
                  <a:lumMod val="75000"/>
                  <a:lumOff val="25000"/>
                </a:prstClr>
              </a:solidFill>
              <a:latin typeface="Arial"/>
              <a:ea typeface="+mn-ea"/>
              <a:cs typeface="+mn-cs"/>
            </a:endParaRPr>
          </a:p>
          <a:p>
            <a:pPr algn="l" defTabSz="1097280" hangingPunct="1">
              <a:lnSpc>
                <a:spcPct val="90000"/>
              </a:lnSpc>
            </a:pPr>
            <a:r>
              <a:rPr lang="en-US" sz="600" b="0" kern="1200" dirty="0">
                <a:solidFill>
                  <a:prstClr val="black">
                    <a:lumMod val="75000"/>
                    <a:lumOff val="25000"/>
                  </a:prstClr>
                </a:solidFill>
                <a:latin typeface="Arial"/>
                <a:ea typeface="+mn-ea"/>
                <a:cs typeface="+mn-cs"/>
              </a:rPr>
              <a:t>These graphics were published by Gartner, Inc. as part of a larger research document and should be evaluated in the context of the entire document. The Gartner document is available upon request from Aruba Networks</a:t>
            </a:r>
          </a:p>
          <a:p>
            <a:pPr algn="l" defTabSz="1097280" hangingPunct="1">
              <a:lnSpc>
                <a:spcPct val="90000"/>
              </a:lnSpc>
            </a:pPr>
            <a:endParaRPr lang="en-US" sz="600" b="0" kern="1200" dirty="0">
              <a:solidFill>
                <a:prstClr val="black">
                  <a:lumMod val="75000"/>
                  <a:lumOff val="25000"/>
                </a:prstClr>
              </a:solidFill>
              <a:latin typeface="Arial"/>
              <a:ea typeface="+mn-ea"/>
              <a:cs typeface="+mn-cs"/>
            </a:endParaRPr>
          </a:p>
          <a:p>
            <a:pPr algn="l" defTabSz="1097280" hangingPunct="1">
              <a:lnSpc>
                <a:spcPct val="90000"/>
              </a:lnSpc>
            </a:pPr>
            <a:r>
              <a:rPr lang="en-US" sz="600" b="0" kern="1200" dirty="0">
                <a:solidFill>
                  <a:prstClr val="black">
                    <a:lumMod val="75000"/>
                    <a:lumOff val="25000"/>
                  </a:prstClr>
                </a:solidFill>
                <a:latin typeface="Arial"/>
                <a:ea typeface="+mn-ea"/>
                <a:cs typeface="+mn-cs"/>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this research, including any warranties of merchantability or fitness for a particular purpose. </a:t>
            </a:r>
          </a:p>
          <a:p>
            <a:pPr algn="l" defTabSz="1097280" hangingPunct="1">
              <a:lnSpc>
                <a:spcPct val="90000"/>
              </a:lnSpc>
            </a:pPr>
            <a:endParaRPr lang="en-US" sz="600" b="0" kern="1200" dirty="0">
              <a:solidFill>
                <a:prstClr val="black">
                  <a:lumMod val="75000"/>
                  <a:lumOff val="25000"/>
                </a:prstClr>
              </a:solidFill>
              <a:latin typeface="Arial"/>
              <a:ea typeface="+mn-ea"/>
              <a:cs typeface="+mn-cs"/>
            </a:endParaRPr>
          </a:p>
          <a:p>
            <a:pPr algn="l" defTabSz="1097280" hangingPunct="1">
              <a:lnSpc>
                <a:spcPct val="90000"/>
              </a:lnSpc>
            </a:pPr>
            <a:r>
              <a:rPr lang="en-US" sz="600" b="0" kern="1200" dirty="0">
                <a:solidFill>
                  <a:prstClr val="black">
                    <a:lumMod val="75000"/>
                    <a:lumOff val="25000"/>
                  </a:prstClr>
                </a:solidFill>
                <a:latin typeface="Arial"/>
                <a:ea typeface="+mn-ea"/>
                <a:cs typeface="+mn-cs"/>
              </a:rPr>
              <a:t>The Forrester New Wave™ is copyrighted by Forrester Research, Inc. Forrester and Forrester Wave™ are trademarks of Forrester Research, Inc. The Forrester New Wave™ is a graphical representation of Forrester's </a:t>
            </a:r>
            <a:r>
              <a:rPr lang="en-US" sz="600" b="0" kern="1200" dirty="0" err="1">
                <a:solidFill>
                  <a:prstClr val="black">
                    <a:lumMod val="75000"/>
                    <a:lumOff val="25000"/>
                  </a:prstClr>
                </a:solidFill>
                <a:latin typeface="Arial"/>
                <a:ea typeface="+mn-ea"/>
                <a:cs typeface="+mn-cs"/>
              </a:rPr>
              <a:t>callon</a:t>
            </a:r>
            <a:r>
              <a:rPr lang="en-US" sz="600" b="0" kern="1200" dirty="0">
                <a:solidFill>
                  <a:prstClr val="black">
                    <a:lumMod val="75000"/>
                    <a:lumOff val="25000"/>
                  </a:prstClr>
                </a:solidFill>
                <a:latin typeface="Arial"/>
                <a:ea typeface="+mn-ea"/>
                <a:cs typeface="+mn-cs"/>
              </a:rPr>
              <a:t> a market. Forrester does not endorse any vendor, product, or service depicted in the Forrester New Wave™. Information is based on best available resources. Opinions reflect judgment at the time and are subject to change.</a:t>
            </a:r>
          </a:p>
          <a:p>
            <a:pPr algn="l" defTabSz="1097280" hangingPunct="1">
              <a:lnSpc>
                <a:spcPct val="90000"/>
              </a:lnSpc>
            </a:pPr>
            <a:endParaRPr lang="en-US" sz="600" b="0" kern="1200" dirty="0">
              <a:solidFill>
                <a:prstClr val="black">
                  <a:lumMod val="75000"/>
                  <a:lumOff val="25000"/>
                </a:prstClr>
              </a:solidFill>
              <a:latin typeface="Arial"/>
              <a:ea typeface="+mn-ea"/>
              <a:cs typeface="+mn-cs"/>
            </a:endParaRPr>
          </a:p>
        </p:txBody>
      </p:sp>
    </p:spTree>
    <p:extLst>
      <p:ext uri="{BB962C8B-B14F-4D97-AF65-F5344CB8AC3E}">
        <p14:creationId xmlns:p14="http://schemas.microsoft.com/office/powerpoint/2010/main" val="65014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4480" y="1645921"/>
            <a:ext cx="4389120" cy="2144084"/>
          </a:xfrm>
          <a:prstGeom prst="rect">
            <a:avLst/>
          </a:prstGeom>
        </p:spPr>
      </p:pic>
      <p:sp>
        <p:nvSpPr>
          <p:cNvPr id="8" name="TextBox 35"/>
          <p:cNvSpPr txBox="1">
            <a:spLocks noChangeArrowheads="1"/>
          </p:cNvSpPr>
          <p:nvPr/>
        </p:nvSpPr>
        <p:spPr bwMode="auto">
          <a:xfrm>
            <a:off x="8138160" y="7555536"/>
            <a:ext cx="6000749" cy="616609"/>
          </a:xfrm>
          <a:prstGeom prst="rect">
            <a:avLst/>
          </a:prstGeom>
          <a:solidFill>
            <a:schemeClr val="bg1"/>
          </a:solidFill>
          <a:ln w="9525">
            <a:noFill/>
            <a:miter lim="800000"/>
            <a:headEnd/>
            <a:tailEnd/>
          </a:ln>
        </p:spPr>
        <p:txBody>
          <a:bodyPr/>
          <a:lstStyle/>
          <a:p>
            <a:pPr algn="l" defTabSz="548596" eaLnBrk="0">
              <a:spcBef>
                <a:spcPct val="30000"/>
              </a:spcBef>
            </a:pPr>
            <a:r>
              <a:rPr lang="en-US" sz="600" b="0" kern="1200" dirty="0">
                <a:solidFill>
                  <a:prstClr val="black">
                    <a:lumMod val="75000"/>
                    <a:lumOff val="25000"/>
                  </a:prstClr>
                </a:solidFill>
                <a:latin typeface="Arial"/>
                <a:ea typeface="+mn-ea"/>
                <a:cs typeface="+mn-cs"/>
              </a:rPr>
              <a:t>This graphic was published by Gartner, Inc. as part of a larger research document and should be evaluated in the context of the entire document. The Gartner document is available upon request from Aruba, a Hewlett Packard Enterprise company.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or merchantability or fitness for a particular purpose. </a:t>
            </a:r>
          </a:p>
          <a:p>
            <a:pPr algn="l" defTabSz="548596" eaLnBrk="0">
              <a:spcBef>
                <a:spcPct val="30000"/>
              </a:spcBef>
            </a:pPr>
            <a:endParaRPr lang="en-US" sz="600" b="0" kern="1200" dirty="0">
              <a:solidFill>
                <a:prstClr val="black">
                  <a:lumMod val="75000"/>
                  <a:lumOff val="25000"/>
                </a:prstClr>
              </a:solidFill>
              <a:latin typeface="Arial"/>
              <a:ea typeface="+mn-ea"/>
              <a:cs typeface="+mn-cs"/>
            </a:endParaRPr>
          </a:p>
        </p:txBody>
      </p:sp>
      <p:sp>
        <p:nvSpPr>
          <p:cNvPr id="9" name="TextBox 8"/>
          <p:cNvSpPr txBox="1"/>
          <p:nvPr/>
        </p:nvSpPr>
        <p:spPr>
          <a:xfrm>
            <a:off x="365760" y="4264129"/>
            <a:ext cx="7223760" cy="914400"/>
          </a:xfrm>
          <a:prstGeom prst="rect">
            <a:avLst/>
          </a:prstGeom>
          <a:noFill/>
        </p:spPr>
        <p:txBody>
          <a:bodyPr wrap="square" lIns="0" tIns="0" rIns="0" bIns="0" rtlCol="0">
            <a:noAutofit/>
          </a:bodyPr>
          <a:lstStyle/>
          <a:p>
            <a:pPr algn="l" defTabSz="1097280" hangingPunct="1">
              <a:lnSpc>
                <a:spcPct val="90000"/>
              </a:lnSpc>
            </a:pPr>
            <a:r>
              <a:rPr lang="en-US" sz="3600" kern="1200" dirty="0">
                <a:solidFill>
                  <a:prstClr val="white"/>
                </a:solidFill>
                <a:latin typeface="Arial"/>
                <a:ea typeface="+mn-ea"/>
                <a:cs typeface="+mn-cs"/>
              </a:rPr>
              <a:t>A </a:t>
            </a:r>
            <a:r>
              <a:rPr lang="en-US" sz="3120" kern="1200" dirty="0">
                <a:solidFill>
                  <a:prstClr val="black">
                    <a:lumMod val="65000"/>
                    <a:lumOff val="35000"/>
                  </a:prstClr>
                </a:solidFill>
                <a:latin typeface="Arial"/>
                <a:ea typeface="+mn-ea"/>
                <a:cs typeface="+mn-cs"/>
              </a:rPr>
              <a:t>Market Leader 14 Years Running</a:t>
            </a:r>
            <a:r>
              <a:rPr lang="en-US" sz="3120" kern="1200" baseline="30000" dirty="0">
                <a:solidFill>
                  <a:prstClr val="black">
                    <a:lumMod val="65000"/>
                    <a:lumOff val="35000"/>
                  </a:prstClr>
                </a:solidFill>
                <a:latin typeface="Arial"/>
                <a:ea typeface="+mn-ea"/>
                <a:cs typeface="+mn-cs"/>
              </a:rPr>
              <a:t>1</a:t>
            </a:r>
          </a:p>
        </p:txBody>
      </p:sp>
      <p:sp>
        <p:nvSpPr>
          <p:cNvPr id="10" name="Rectangle 9"/>
          <p:cNvSpPr/>
          <p:nvPr/>
        </p:nvSpPr>
        <p:spPr>
          <a:xfrm>
            <a:off x="640080" y="7012083"/>
            <a:ext cx="3200400" cy="369332"/>
          </a:xfrm>
          <a:prstGeom prst="rect">
            <a:avLst/>
          </a:prstGeom>
        </p:spPr>
        <p:txBody>
          <a:bodyPr wrap="square">
            <a:spAutoFit/>
          </a:bodyPr>
          <a:lstStyle/>
          <a:p>
            <a:pPr algn="l" defTabSz="1097192" hangingPunct="1">
              <a:spcBef>
                <a:spcPct val="0"/>
              </a:spcBef>
            </a:pPr>
            <a:r>
              <a:rPr lang="en-US" sz="600" b="0" kern="1200" dirty="0">
                <a:solidFill>
                  <a:prstClr val="black">
                    <a:lumMod val="75000"/>
                    <a:lumOff val="25000"/>
                  </a:prstClr>
                </a:solidFill>
                <a:latin typeface="Arial"/>
                <a:ea typeface="+mn-ea"/>
                <a:cs typeface="+mn-cs"/>
              </a:rPr>
              <a:t>Source: Gartner Magic Quadrant for the Wired and Wireless LAN Access Infrastructure</a:t>
            </a:r>
          </a:p>
          <a:p>
            <a:pPr algn="l" defTabSz="1097192" hangingPunct="1">
              <a:spcBef>
                <a:spcPct val="0"/>
              </a:spcBef>
            </a:pPr>
            <a:r>
              <a:rPr lang="en-US" sz="600" b="0" kern="1200" dirty="0">
                <a:solidFill>
                  <a:prstClr val="black">
                    <a:lumMod val="75000"/>
                    <a:lumOff val="25000"/>
                  </a:prstClr>
                </a:solidFill>
                <a:latin typeface="Arial"/>
                <a:ea typeface="+mn-ea"/>
                <a:cs typeface="+mn-cs"/>
              </a:rPr>
              <a:t>September 2019 Bill Menezes, Christian Canales, Tim Zimmerman, Mike Toussaint</a:t>
            </a:r>
          </a:p>
          <a:p>
            <a:pPr algn="l" defTabSz="1097192" hangingPunct="1">
              <a:spcBef>
                <a:spcPct val="0"/>
              </a:spcBef>
            </a:pPr>
            <a:r>
              <a:rPr lang="en-US" sz="600" b="0" kern="1200" dirty="0">
                <a:solidFill>
                  <a:prstClr val="black">
                    <a:lumMod val="75000"/>
                    <a:lumOff val="25000"/>
                  </a:prstClr>
                </a:solidFill>
                <a:latin typeface="Arial"/>
                <a:ea typeface="+mn-ea"/>
                <a:cs typeface="+mn-cs"/>
              </a:rPr>
              <a:t>ID Number: G00368944 </a:t>
            </a:r>
            <a:endParaRPr lang="en-US" sz="600" b="0" strike="sngStrike" kern="1200" dirty="0">
              <a:solidFill>
                <a:prstClr val="black">
                  <a:lumMod val="75000"/>
                  <a:lumOff val="25000"/>
                </a:prstClr>
              </a:solidFill>
              <a:latin typeface="Arial"/>
              <a:ea typeface="+mn-ea"/>
              <a:cs typeface="+mn-cs"/>
            </a:endParaRPr>
          </a:p>
        </p:txBody>
      </p:sp>
      <p:sp>
        <p:nvSpPr>
          <p:cNvPr id="11" name="Rectangle 10"/>
          <p:cNvSpPr/>
          <p:nvPr/>
        </p:nvSpPr>
        <p:spPr>
          <a:xfrm>
            <a:off x="637814" y="6659121"/>
            <a:ext cx="4299947" cy="369332"/>
          </a:xfrm>
          <a:prstGeom prst="rect">
            <a:avLst/>
          </a:prstGeom>
        </p:spPr>
        <p:txBody>
          <a:bodyPr wrap="square">
            <a:spAutoFit/>
          </a:bodyPr>
          <a:lstStyle/>
          <a:p>
            <a:pPr algn="l" defTabSz="1097192" hangingPunct="1">
              <a:spcBef>
                <a:spcPct val="0"/>
              </a:spcBef>
            </a:pPr>
            <a:r>
              <a:rPr lang="en-US" sz="600" b="0" kern="1200" baseline="30000" dirty="0">
                <a:solidFill>
                  <a:prstClr val="black">
                    <a:lumMod val="75000"/>
                    <a:lumOff val="25000"/>
                  </a:prstClr>
                </a:solidFill>
                <a:latin typeface="Arial"/>
                <a:ea typeface="+mn-ea"/>
                <a:cs typeface="+mn-cs"/>
              </a:rPr>
              <a:t>1</a:t>
            </a:r>
            <a:r>
              <a:rPr lang="en-US" sz="600" b="0" kern="1200" dirty="0">
                <a:solidFill>
                  <a:prstClr val="black">
                    <a:lumMod val="75000"/>
                    <a:lumOff val="25000"/>
                  </a:prstClr>
                </a:solidFill>
                <a:latin typeface="Arial"/>
                <a:ea typeface="+mn-ea"/>
                <a:cs typeface="+mn-cs"/>
              </a:rPr>
              <a:t> Aruba’s 14 years of placement includes HPE (Aruba) in the Magic Quadrant for the Wired &amp; Wireless LAN Access Infrastructure from 2015-2019 (5 years), Aruba Networks in the same Magic Quadrant from 2012-2014 (3 years) and in the Magic Quadrant for Wireless LAN Access Infrastructure from 2006-2011 (6 years). </a:t>
            </a:r>
          </a:p>
        </p:txBody>
      </p:sp>
      <p:sp>
        <p:nvSpPr>
          <p:cNvPr id="13" name="TextBox 12"/>
          <p:cNvSpPr txBox="1"/>
          <p:nvPr/>
        </p:nvSpPr>
        <p:spPr>
          <a:xfrm>
            <a:off x="3840480" y="6766560"/>
            <a:ext cx="1097280" cy="1097280"/>
          </a:xfrm>
          <a:prstGeom prst="rect">
            <a:avLst/>
          </a:prstGeom>
          <a:noFill/>
        </p:spPr>
        <p:txBody>
          <a:bodyPr wrap="none" lIns="0" tIns="0" rIns="0" bIns="0" rtlCol="0">
            <a:noAutofit/>
          </a:bodyPr>
          <a:lstStyle/>
          <a:p>
            <a:pPr algn="l" defTabSz="1097280" hangingPunct="1">
              <a:lnSpc>
                <a:spcPct val="90000"/>
              </a:lnSpc>
            </a:pPr>
            <a:endParaRPr lang="en-US" sz="2160" b="0" kern="1200">
              <a:solidFill>
                <a:prstClr val="black"/>
              </a:solidFill>
              <a:latin typeface="Arial"/>
              <a:ea typeface="+mn-ea"/>
              <a:cs typeface="+mn-cs"/>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281" y="569786"/>
            <a:ext cx="6494312" cy="6873640"/>
          </a:xfrm>
          <a:prstGeom prst="rect">
            <a:avLst/>
          </a:prstGeom>
        </p:spPr>
      </p:pic>
    </p:spTree>
    <p:extLst>
      <p:ext uri="{BB962C8B-B14F-4D97-AF65-F5344CB8AC3E}">
        <p14:creationId xmlns:p14="http://schemas.microsoft.com/office/powerpoint/2010/main" val="24185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731327" y="2052456"/>
          <a:ext cx="13716190" cy="5171304"/>
        </p:xfrm>
        <a:graphic>
          <a:graphicData uri="http://schemas.openxmlformats.org/drawingml/2006/table">
            <a:tbl>
              <a:tblPr firstRow="1" bandRow="1">
                <a:tableStyleId>{912C8C85-51F0-491E-9774-3900AFEF0FD7}</a:tableStyleId>
              </a:tblPr>
              <a:tblGrid>
                <a:gridCol w="2743238">
                  <a:extLst>
                    <a:ext uri="{9D8B030D-6E8A-4147-A177-3AD203B41FA5}">
                      <a16:colId xmlns:a16="http://schemas.microsoft.com/office/drawing/2014/main" xmlns="" val="20000"/>
                    </a:ext>
                  </a:extLst>
                </a:gridCol>
                <a:gridCol w="2743238">
                  <a:extLst>
                    <a:ext uri="{9D8B030D-6E8A-4147-A177-3AD203B41FA5}">
                      <a16:colId xmlns:a16="http://schemas.microsoft.com/office/drawing/2014/main" xmlns="" val="20001"/>
                    </a:ext>
                  </a:extLst>
                </a:gridCol>
                <a:gridCol w="2743238">
                  <a:extLst>
                    <a:ext uri="{9D8B030D-6E8A-4147-A177-3AD203B41FA5}">
                      <a16:colId xmlns:a16="http://schemas.microsoft.com/office/drawing/2014/main" xmlns="" val="20002"/>
                    </a:ext>
                  </a:extLst>
                </a:gridCol>
                <a:gridCol w="2743238">
                  <a:extLst>
                    <a:ext uri="{9D8B030D-6E8A-4147-A177-3AD203B41FA5}">
                      <a16:colId xmlns:a16="http://schemas.microsoft.com/office/drawing/2014/main" xmlns="" val="20003"/>
                    </a:ext>
                  </a:extLst>
                </a:gridCol>
                <a:gridCol w="2743238">
                  <a:extLst>
                    <a:ext uri="{9D8B030D-6E8A-4147-A177-3AD203B41FA5}">
                      <a16:colId xmlns:a16="http://schemas.microsoft.com/office/drawing/2014/main" xmlns="" val="20004"/>
                    </a:ext>
                  </a:extLst>
                </a:gridCol>
              </a:tblGrid>
              <a:tr h="690744">
                <a:tc>
                  <a:txBody>
                    <a:bodyPr/>
                    <a:lstStyle/>
                    <a:p>
                      <a:endParaRPr lang="en-US" sz="2600" dirty="0"/>
                    </a:p>
                  </a:txBody>
                  <a:tcPr marL="109728" marR="109728"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dirty="0"/>
                    </a:p>
                  </a:txBody>
                  <a:tcPr marL="109728" marR="109728"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a:p>
                  </a:txBody>
                  <a:tcPr marL="109728" marR="109728"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a:p>
                  </a:txBody>
                  <a:tcPr marL="109728" marR="109728"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a:p>
                  </a:txBody>
                  <a:tcPr marL="109728" marR="109728"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480560">
                <a:tc>
                  <a:txBody>
                    <a:bodyPr/>
                    <a:lstStyle/>
                    <a:p>
                      <a:endParaRPr lang="en-US" sz="2600" dirty="0"/>
                    </a:p>
                  </a:txBody>
                  <a:tcPr marL="109728" marR="109728"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dirty="0"/>
                    </a:p>
                  </a:txBody>
                  <a:tcPr marL="109728" marR="109728"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dirty="0"/>
                    </a:p>
                  </a:txBody>
                  <a:tcPr marL="109728" marR="109728"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dirty="0"/>
                    </a:p>
                  </a:txBody>
                  <a:tcPr marL="109728" marR="109728"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dirty="0"/>
                    </a:p>
                  </a:txBody>
                  <a:tcPr marL="109728" marR="109728"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2" name="Title 1"/>
          <p:cNvSpPr>
            <a:spLocks noGrp="1"/>
          </p:cNvSpPr>
          <p:nvPr>
            <p:ph type="title"/>
          </p:nvPr>
        </p:nvSpPr>
        <p:spPr/>
        <p:txBody>
          <a:bodyPr/>
          <a:lstStyle/>
          <a:p>
            <a:r>
              <a:rPr lang="en-US" dirty="0"/>
              <a:t>Aruba receives highest product scores in 5 out of 6 uses cases in Gartner’s Critical Capabilities Report</a:t>
            </a:r>
            <a:r>
              <a:rPr lang="en-US" baseline="30000" dirty="0"/>
              <a:t>1</a:t>
            </a:r>
          </a:p>
        </p:txBody>
      </p:sp>
      <p:sp>
        <p:nvSpPr>
          <p:cNvPr id="6" name="TextBox 5"/>
          <p:cNvSpPr txBox="1"/>
          <p:nvPr/>
        </p:nvSpPr>
        <p:spPr>
          <a:xfrm>
            <a:off x="2011680" y="7498080"/>
            <a:ext cx="11521440" cy="731520"/>
          </a:xfrm>
          <a:prstGeom prst="rect">
            <a:avLst/>
          </a:prstGeom>
          <a:noFill/>
        </p:spPr>
        <p:txBody>
          <a:bodyPr wrap="square" lIns="0" tIns="0" rIns="0" bIns="0" rtlCol="0">
            <a:noAutofit/>
          </a:bodyPr>
          <a:lstStyle/>
          <a:p>
            <a:pPr algn="l" defTabSz="1097280" hangingPunct="1">
              <a:lnSpc>
                <a:spcPct val="90000"/>
              </a:lnSpc>
            </a:pPr>
            <a:r>
              <a:rPr lang="en-US" sz="720" b="0" kern="1200" dirty="0">
                <a:solidFill>
                  <a:prstClr val="black">
                    <a:lumMod val="75000"/>
                    <a:lumOff val="25000"/>
                  </a:prstClr>
                </a:solidFill>
                <a:latin typeface="Arial"/>
                <a:ea typeface="+mn-ea"/>
                <a:cs typeface="+mn-cs"/>
              </a:rPr>
              <a:t>1 </a:t>
            </a:r>
            <a:r>
              <a:rPr lang="mr-IN" sz="720" b="0" kern="1200" dirty="0">
                <a:solidFill>
                  <a:prstClr val="black">
                    <a:lumMod val="75000"/>
                    <a:lumOff val="25000"/>
                  </a:prstClr>
                </a:solidFill>
                <a:latin typeface="Arial"/>
                <a:ea typeface="+mn-ea"/>
              </a:rPr>
              <a:t>–</a:t>
            </a:r>
            <a:r>
              <a:rPr lang="en-US" sz="720" b="0" kern="1200" dirty="0">
                <a:solidFill>
                  <a:prstClr val="black">
                    <a:lumMod val="75000"/>
                    <a:lumOff val="25000"/>
                  </a:prstClr>
                </a:solidFill>
                <a:latin typeface="Arial"/>
                <a:ea typeface="+mn-ea"/>
                <a:cs typeface="+mn-cs"/>
              </a:rPr>
              <a:t> Gartner, Critical Capabilities for Wired and Wireless LAN Access Infrastructure , Christian Canales, Tim Zimmerman, Bill Menezes, Mike Toussaint </a:t>
            </a:r>
            <a:r>
              <a:rPr lang="mr-IN" sz="720" b="0" kern="1200" dirty="0">
                <a:solidFill>
                  <a:prstClr val="black">
                    <a:lumMod val="75000"/>
                    <a:lumOff val="25000"/>
                  </a:prstClr>
                </a:solidFill>
                <a:latin typeface="Arial"/>
                <a:ea typeface="+mn-ea"/>
              </a:rPr>
              <a:t>–</a:t>
            </a:r>
            <a:r>
              <a:rPr lang="en-US" sz="720" b="0" kern="1200" dirty="0">
                <a:solidFill>
                  <a:prstClr val="black">
                    <a:lumMod val="75000"/>
                    <a:lumOff val="25000"/>
                  </a:prstClr>
                </a:solidFill>
                <a:latin typeface="Arial"/>
                <a:ea typeface="+mn-ea"/>
                <a:cs typeface="+mn-cs"/>
              </a:rPr>
              <a:t> 26 September 2019</a:t>
            </a:r>
          </a:p>
          <a:p>
            <a:pPr algn="l" defTabSz="1097280" hangingPunct="1">
              <a:lnSpc>
                <a:spcPct val="90000"/>
              </a:lnSpc>
            </a:pPr>
            <a:endParaRPr lang="en-US" sz="720" b="0" kern="1200" dirty="0">
              <a:solidFill>
                <a:prstClr val="black">
                  <a:lumMod val="75000"/>
                  <a:lumOff val="25000"/>
                </a:prstClr>
              </a:solidFill>
              <a:latin typeface="Arial"/>
              <a:ea typeface="+mn-ea"/>
              <a:cs typeface="+mn-cs"/>
            </a:endParaRPr>
          </a:p>
          <a:p>
            <a:pPr algn="l" defTabSz="1097280" hangingPunct="1">
              <a:lnSpc>
                <a:spcPct val="90000"/>
              </a:lnSpc>
            </a:pPr>
            <a:r>
              <a:rPr lang="en-US" sz="720" b="0" kern="1200" dirty="0">
                <a:solidFill>
                  <a:prstClr val="black">
                    <a:lumMod val="75000"/>
                    <a:lumOff val="25000"/>
                  </a:prstClr>
                </a:solidFill>
                <a:latin typeface="Arial"/>
                <a:ea typeface="+mn-ea"/>
                <a:cs typeface="+mn-cs"/>
              </a:rPr>
              <a:t>These graphics were published by Gartner, Inc. as part of a larger research document and should be evaluated in the context of the entire document. The Gartner document is available upon request from Aruba Networks</a:t>
            </a:r>
          </a:p>
          <a:p>
            <a:pPr algn="l" defTabSz="1097280" hangingPunct="1">
              <a:lnSpc>
                <a:spcPct val="90000"/>
              </a:lnSpc>
            </a:pPr>
            <a:endParaRPr lang="en-US" sz="720" b="0" kern="1200" dirty="0">
              <a:solidFill>
                <a:prstClr val="black">
                  <a:lumMod val="75000"/>
                  <a:lumOff val="25000"/>
                </a:prstClr>
              </a:solidFill>
              <a:latin typeface="Arial"/>
              <a:ea typeface="+mn-ea"/>
              <a:cs typeface="+mn-cs"/>
            </a:endParaRPr>
          </a:p>
          <a:p>
            <a:pPr algn="l" defTabSz="1097280" hangingPunct="1">
              <a:lnSpc>
                <a:spcPct val="90000"/>
              </a:lnSpc>
            </a:pPr>
            <a:r>
              <a:rPr lang="en-US" sz="720" b="0" kern="1200" dirty="0">
                <a:solidFill>
                  <a:prstClr val="black">
                    <a:lumMod val="75000"/>
                    <a:lumOff val="25000"/>
                  </a:prstClr>
                </a:solidFill>
                <a:latin typeface="Arial"/>
                <a:ea typeface="+mn-ea"/>
                <a:cs typeface="+mn-cs"/>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this research, including any warranties of merchantability or fitness for a particular purpose. </a:t>
            </a:r>
          </a:p>
        </p:txBody>
      </p:sp>
      <p:sp>
        <p:nvSpPr>
          <p:cNvPr id="17" name="TextBox 16"/>
          <p:cNvSpPr txBox="1"/>
          <p:nvPr/>
        </p:nvSpPr>
        <p:spPr>
          <a:xfrm>
            <a:off x="767583" y="2228832"/>
            <a:ext cx="2634430" cy="240048"/>
          </a:xfrm>
          <a:prstGeom prst="rect">
            <a:avLst/>
          </a:prstGeom>
          <a:noFill/>
        </p:spPr>
        <p:txBody>
          <a:bodyPr wrap="square" lIns="0" tIns="0" rIns="0" bIns="0" rtlCol="0">
            <a:noAutofit/>
          </a:bodyPr>
          <a:lstStyle/>
          <a:p>
            <a:pPr defTabSz="1097280" hangingPunct="1">
              <a:lnSpc>
                <a:spcPct val="90000"/>
              </a:lnSpc>
            </a:pPr>
            <a:r>
              <a:rPr lang="en-US" sz="1440" kern="1200" dirty="0">
                <a:solidFill>
                  <a:srgbClr val="FF8300"/>
                </a:solidFill>
                <a:latin typeface="Arial"/>
                <a:ea typeface="+mn-ea"/>
                <a:cs typeface="+mn-cs"/>
              </a:rPr>
              <a:t>Unified Wired &amp; WLAN Access </a:t>
            </a:r>
          </a:p>
        </p:txBody>
      </p:sp>
      <p:sp>
        <p:nvSpPr>
          <p:cNvPr id="18" name="TextBox 17"/>
          <p:cNvSpPr txBox="1"/>
          <p:nvPr/>
        </p:nvSpPr>
        <p:spPr>
          <a:xfrm>
            <a:off x="3574711" y="2233657"/>
            <a:ext cx="2634430" cy="240048"/>
          </a:xfrm>
          <a:prstGeom prst="rect">
            <a:avLst/>
          </a:prstGeom>
          <a:noFill/>
        </p:spPr>
        <p:txBody>
          <a:bodyPr wrap="square" lIns="0" tIns="0" rIns="0" bIns="0" rtlCol="0">
            <a:noAutofit/>
          </a:bodyPr>
          <a:lstStyle/>
          <a:p>
            <a:pPr defTabSz="1097280" hangingPunct="1">
              <a:lnSpc>
                <a:spcPct val="90000"/>
              </a:lnSpc>
            </a:pPr>
            <a:r>
              <a:rPr lang="en-US" sz="1440" kern="1200" dirty="0">
                <a:solidFill>
                  <a:srgbClr val="FF8300"/>
                </a:solidFill>
                <a:latin typeface="Arial"/>
                <a:ea typeface="+mn-ea"/>
                <a:cs typeface="+mn-cs"/>
              </a:rPr>
              <a:t>WLAN-Only </a:t>
            </a:r>
          </a:p>
          <a:p>
            <a:pPr defTabSz="1097280" hangingPunct="1">
              <a:lnSpc>
                <a:spcPct val="90000"/>
              </a:lnSpc>
            </a:pPr>
            <a:r>
              <a:rPr lang="en-US" sz="1440" kern="1200" dirty="0">
                <a:solidFill>
                  <a:srgbClr val="FF8300"/>
                </a:solidFill>
                <a:latin typeface="Arial"/>
                <a:ea typeface="+mn-ea"/>
                <a:cs typeface="+mn-cs"/>
              </a:rPr>
              <a:t>Refresh/New Build</a:t>
            </a:r>
          </a:p>
        </p:txBody>
      </p:sp>
      <p:sp>
        <p:nvSpPr>
          <p:cNvPr id="20" name="TextBox 19"/>
          <p:cNvSpPr txBox="1"/>
          <p:nvPr/>
        </p:nvSpPr>
        <p:spPr>
          <a:xfrm>
            <a:off x="6381839" y="2228832"/>
            <a:ext cx="2634430" cy="240048"/>
          </a:xfrm>
          <a:prstGeom prst="rect">
            <a:avLst/>
          </a:prstGeom>
          <a:noFill/>
        </p:spPr>
        <p:txBody>
          <a:bodyPr wrap="square" lIns="0" tIns="0" rIns="0" bIns="0" rtlCol="0">
            <a:noAutofit/>
          </a:bodyPr>
          <a:lstStyle/>
          <a:p>
            <a:pPr defTabSz="1097280" hangingPunct="1">
              <a:lnSpc>
                <a:spcPct val="90000"/>
              </a:lnSpc>
            </a:pPr>
            <a:r>
              <a:rPr lang="en-US" sz="1440" kern="1200" dirty="0">
                <a:solidFill>
                  <a:srgbClr val="FF8300"/>
                </a:solidFill>
                <a:latin typeface="Arial"/>
                <a:ea typeface="+mn-ea"/>
                <a:cs typeface="+mn-cs"/>
              </a:rPr>
              <a:t>Remote Branch Office </a:t>
            </a:r>
          </a:p>
          <a:p>
            <a:pPr defTabSz="1097280" hangingPunct="1">
              <a:lnSpc>
                <a:spcPct val="90000"/>
              </a:lnSpc>
            </a:pPr>
            <a:r>
              <a:rPr lang="en-US" sz="1440" kern="1200" dirty="0">
                <a:solidFill>
                  <a:srgbClr val="FF8300"/>
                </a:solidFill>
                <a:latin typeface="Arial"/>
                <a:ea typeface="+mn-ea"/>
                <a:cs typeface="+mn-cs"/>
              </a:rPr>
              <a:t>with Corp HQ</a:t>
            </a:r>
          </a:p>
        </p:txBody>
      </p:sp>
      <p:sp>
        <p:nvSpPr>
          <p:cNvPr id="22" name="TextBox 21"/>
          <p:cNvSpPr txBox="1"/>
          <p:nvPr/>
        </p:nvSpPr>
        <p:spPr>
          <a:xfrm>
            <a:off x="9040125" y="2228832"/>
            <a:ext cx="2634430" cy="240048"/>
          </a:xfrm>
          <a:prstGeom prst="rect">
            <a:avLst/>
          </a:prstGeom>
          <a:noFill/>
        </p:spPr>
        <p:txBody>
          <a:bodyPr wrap="square" lIns="0" tIns="0" rIns="0" bIns="0" rtlCol="0">
            <a:noAutofit/>
          </a:bodyPr>
          <a:lstStyle/>
          <a:p>
            <a:pPr defTabSz="1097280" hangingPunct="1">
              <a:lnSpc>
                <a:spcPct val="90000"/>
              </a:lnSpc>
            </a:pPr>
            <a:r>
              <a:rPr lang="en-US" sz="1440" kern="1200" dirty="0">
                <a:solidFill>
                  <a:srgbClr val="FF8300"/>
                </a:solidFill>
                <a:latin typeface="Arial"/>
                <a:ea typeface="+mn-ea"/>
                <a:cs typeface="+mn-cs"/>
              </a:rPr>
              <a:t>Performance </a:t>
            </a:r>
            <a:r>
              <a:rPr lang="en-US" sz="1440" kern="1200">
                <a:solidFill>
                  <a:srgbClr val="FF8300"/>
                </a:solidFill>
                <a:latin typeface="Arial"/>
                <a:ea typeface="+mn-ea"/>
                <a:cs typeface="+mn-cs"/>
              </a:rPr>
              <a:t>Stringent </a:t>
            </a:r>
          </a:p>
          <a:p>
            <a:pPr defTabSz="1097280" hangingPunct="1">
              <a:lnSpc>
                <a:spcPct val="90000"/>
              </a:lnSpc>
            </a:pPr>
            <a:r>
              <a:rPr lang="en-US" sz="1440" kern="1200" dirty="0">
                <a:solidFill>
                  <a:srgbClr val="FF8300"/>
                </a:solidFill>
                <a:latin typeface="Arial"/>
                <a:ea typeface="+mn-ea"/>
                <a:cs typeface="+mn-cs"/>
              </a:rPr>
              <a:t>Applications</a:t>
            </a:r>
          </a:p>
        </p:txBody>
      </p:sp>
      <p:sp>
        <p:nvSpPr>
          <p:cNvPr id="25" name="TextBox 24"/>
          <p:cNvSpPr txBox="1"/>
          <p:nvPr/>
        </p:nvSpPr>
        <p:spPr>
          <a:xfrm>
            <a:off x="11835397" y="2262241"/>
            <a:ext cx="2634430" cy="240048"/>
          </a:xfrm>
          <a:prstGeom prst="rect">
            <a:avLst/>
          </a:prstGeom>
          <a:noFill/>
        </p:spPr>
        <p:txBody>
          <a:bodyPr wrap="square" lIns="0" tIns="0" rIns="0" bIns="0" rtlCol="0">
            <a:noAutofit/>
          </a:bodyPr>
          <a:lstStyle/>
          <a:p>
            <a:pPr defTabSz="1097280" hangingPunct="1">
              <a:lnSpc>
                <a:spcPct val="90000"/>
              </a:lnSpc>
            </a:pPr>
            <a:r>
              <a:rPr lang="en-US" sz="1440" kern="1200" dirty="0">
                <a:solidFill>
                  <a:srgbClr val="FF8300"/>
                </a:solidFill>
                <a:latin typeface="Arial"/>
                <a:ea typeface="+mn-ea"/>
                <a:cs typeface="+mn-cs"/>
              </a:rPr>
              <a:t>Hands-Off </a:t>
            </a:r>
            <a:r>
              <a:rPr lang="en-US" sz="1440" kern="1200" dirty="0" err="1">
                <a:solidFill>
                  <a:srgbClr val="FF8300"/>
                </a:solidFill>
                <a:latin typeface="Arial"/>
                <a:ea typeface="+mn-ea"/>
                <a:cs typeface="+mn-cs"/>
              </a:rPr>
              <a:t>NetOps</a:t>
            </a:r>
            <a:endParaRPr lang="en-US" sz="1440" kern="1200" dirty="0">
              <a:solidFill>
                <a:srgbClr val="FF8300"/>
              </a:solidFill>
              <a:latin typeface="Arial"/>
              <a:ea typeface="+mn-ea"/>
              <a:cs typeface="+mn-cs"/>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585" y="2834641"/>
            <a:ext cx="2628900" cy="2743200"/>
          </a:xfrm>
          <a:prstGeom prst="rect">
            <a:avLst/>
          </a:prstGeom>
          <a:effectLst>
            <a:innerShdw blurRad="38100">
              <a:prstClr val="black"/>
            </a:inn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1371" y="2834641"/>
            <a:ext cx="2628900" cy="2743200"/>
          </a:xfrm>
          <a:prstGeom prst="rect">
            <a:avLst/>
          </a:prstGeom>
          <a:effectLst>
            <a:innerShdw blurRad="38100">
              <a:prstClr val="black"/>
            </a:innerShdw>
          </a:effec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73" y="2837742"/>
            <a:ext cx="2628900" cy="2743200"/>
          </a:xfrm>
          <a:prstGeom prst="rect">
            <a:avLst/>
          </a:prstGeom>
          <a:effectLst>
            <a:innerShdw blurRad="38100">
              <a:prstClr val="black"/>
            </a:innerShdw>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8759" y="2834641"/>
            <a:ext cx="2628900" cy="2743200"/>
          </a:xfrm>
          <a:prstGeom prst="rect">
            <a:avLst/>
          </a:prstGeom>
          <a:effectLst>
            <a:innerShdw blurRad="38100">
              <a:prstClr val="black"/>
            </a:innerShdw>
          </a:effectLst>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82361" y="2844290"/>
            <a:ext cx="2628900" cy="2743200"/>
          </a:xfrm>
          <a:prstGeom prst="rect">
            <a:avLst/>
          </a:prstGeom>
          <a:effectLst>
            <a:innerShdw blurRad="38100">
              <a:prstClr val="black"/>
            </a:innerShdw>
          </a:effectLst>
        </p:spPr>
      </p:pic>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847081">
            <a:off x="613687" y="5224357"/>
            <a:ext cx="981289" cy="981289"/>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847081">
            <a:off x="3393547" y="5224357"/>
            <a:ext cx="981289" cy="981289"/>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847081">
            <a:off x="6129921" y="5224357"/>
            <a:ext cx="981289" cy="981289"/>
          </a:xfrm>
          <a:prstGeom prst="rect">
            <a:avLst/>
          </a:prstGeom>
        </p:spPr>
      </p:pic>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847081">
            <a:off x="8866296" y="5224356"/>
            <a:ext cx="981289" cy="981289"/>
          </a:xfrm>
          <a:prstGeom prst="rect">
            <a:avLst/>
          </a:prstGeom>
        </p:spPr>
      </p:pic>
      <p:pic>
        <p:nvPicPr>
          <p:cNvPr id="28" name="Pictur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847081">
            <a:off x="11602669" y="5216608"/>
            <a:ext cx="981289" cy="981289"/>
          </a:xfrm>
          <a:prstGeom prst="rect">
            <a:avLst/>
          </a:prstGeom>
        </p:spPr>
      </p:pic>
    </p:spTree>
    <p:extLst>
      <p:ext uri="{BB962C8B-B14F-4D97-AF65-F5344CB8AC3E}">
        <p14:creationId xmlns:p14="http://schemas.microsoft.com/office/powerpoint/2010/main" val="33369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2" y="442570"/>
            <a:ext cx="13807631" cy="493776"/>
          </a:xfrm>
        </p:spPr>
        <p:txBody>
          <a:bodyPr/>
          <a:lstStyle/>
          <a:p>
            <a:r>
              <a:rPr lang="en-US"/>
              <a:t>IDC </a:t>
            </a:r>
            <a:r>
              <a:rPr lang="en-US" err="1"/>
              <a:t>MarketScape</a:t>
            </a:r>
            <a:r>
              <a:rPr lang="en-US"/>
              <a:t>: WW Enterprise WLAN Vendor Assessment 2019</a:t>
            </a:r>
            <a:r>
              <a:rPr lang="en-US" b="0"/>
              <a:t>​</a:t>
            </a:r>
            <a:endParaRPr lang="en-US"/>
          </a:p>
        </p:txBody>
      </p:sp>
      <p:sp>
        <p:nvSpPr>
          <p:cNvPr id="7" name="Rectangle 6"/>
          <p:cNvSpPr/>
          <p:nvPr/>
        </p:nvSpPr>
        <p:spPr>
          <a:xfrm>
            <a:off x="1920240" y="7471301"/>
            <a:ext cx="10635487" cy="221599"/>
          </a:xfrm>
          <a:prstGeom prst="rect">
            <a:avLst/>
          </a:prstGeom>
        </p:spPr>
        <p:txBody>
          <a:bodyPr wrap="square">
            <a:spAutoFit/>
          </a:bodyPr>
          <a:lstStyle/>
          <a:p>
            <a:pPr algn="l" defTabSz="1097280" hangingPunct="1"/>
            <a:r>
              <a:rPr lang="en-US" sz="840" b="0" kern="1200">
                <a:solidFill>
                  <a:prstClr val="black">
                    <a:lumMod val="65000"/>
                    <a:lumOff val="35000"/>
                  </a:prstClr>
                </a:solidFill>
                <a:latin typeface="Open Sans" charset="0"/>
                <a:ea typeface="+mn-ea"/>
                <a:cs typeface="+mn-cs"/>
              </a:rPr>
              <a:t>Source: IDC </a:t>
            </a:r>
            <a:r>
              <a:rPr lang="en-US" sz="840" b="0" kern="1200" err="1">
                <a:solidFill>
                  <a:prstClr val="black">
                    <a:lumMod val="65000"/>
                    <a:lumOff val="35000"/>
                  </a:prstClr>
                </a:solidFill>
                <a:latin typeface="Open Sans" charset="0"/>
                <a:ea typeface="+mn-ea"/>
                <a:cs typeface="+mn-cs"/>
              </a:rPr>
              <a:t>MarketScape</a:t>
            </a:r>
            <a:r>
              <a:rPr lang="en-US" sz="840" b="0" kern="1200">
                <a:solidFill>
                  <a:prstClr val="black">
                    <a:lumMod val="65000"/>
                    <a:lumOff val="35000"/>
                  </a:prstClr>
                </a:solidFill>
                <a:latin typeface="Open Sans" charset="0"/>
                <a:ea typeface="+mn-ea"/>
                <a:cs typeface="+mn-cs"/>
              </a:rPr>
              <a:t>: Worldwide Enterprise WLAN 2019 Vendor Assessment, doc #US45066719, October 2019</a:t>
            </a:r>
            <a:endParaRPr lang="en-US" sz="840" b="0" kern="1200">
              <a:solidFill>
                <a:prstClr val="black">
                  <a:lumMod val="65000"/>
                  <a:lumOff val="35000"/>
                </a:prstClr>
              </a:solidFill>
              <a:latin typeface="Arial"/>
              <a:ea typeface="+mn-ea"/>
              <a:cs typeface="+mn-cs"/>
            </a:endParaRPr>
          </a:p>
        </p:txBody>
      </p:sp>
      <p:sp>
        <p:nvSpPr>
          <p:cNvPr id="9" name="Rectangle 8"/>
          <p:cNvSpPr/>
          <p:nvPr/>
        </p:nvSpPr>
        <p:spPr>
          <a:xfrm>
            <a:off x="1913880" y="7711367"/>
            <a:ext cx="11162041" cy="480131"/>
          </a:xfrm>
          <a:prstGeom prst="rect">
            <a:avLst/>
          </a:prstGeom>
        </p:spPr>
        <p:txBody>
          <a:bodyPr wrap="square">
            <a:spAutoFit/>
          </a:bodyPr>
          <a:lstStyle/>
          <a:p>
            <a:pPr algn="l" defTabSz="1097280" hangingPunct="1"/>
            <a:r>
              <a:rPr lang="en-US" sz="840" b="0" kern="1200">
                <a:solidFill>
                  <a:prstClr val="black">
                    <a:lumMod val="65000"/>
                    <a:lumOff val="35000"/>
                  </a:prstClr>
                </a:solidFill>
                <a:latin typeface="Open Sans" charset="0"/>
                <a:ea typeface="+mn-ea"/>
                <a:cs typeface="+mn-cs"/>
              </a:rPr>
              <a:t>IDC </a:t>
            </a:r>
            <a:r>
              <a:rPr lang="en-US" sz="840" b="0" kern="1200" err="1">
                <a:solidFill>
                  <a:prstClr val="black">
                    <a:lumMod val="65000"/>
                    <a:lumOff val="35000"/>
                  </a:prstClr>
                </a:solidFill>
                <a:latin typeface="Open Sans" charset="0"/>
                <a:ea typeface="+mn-ea"/>
                <a:cs typeface="+mn-cs"/>
              </a:rPr>
              <a:t>MarketScape</a:t>
            </a:r>
            <a:r>
              <a:rPr lang="en-US" sz="840" b="0" kern="1200">
                <a:solidFill>
                  <a:prstClr val="black">
                    <a:lumMod val="65000"/>
                    <a:lumOff val="35000"/>
                  </a:prstClr>
                </a:solidFill>
                <a:latin typeface="Open Sans" charset="0"/>
                <a:ea typeface="+mn-ea"/>
                <a:cs typeface="+mn-cs"/>
              </a:rPr>
              <a:t> vendor analysis model is designed to provide an overview of the competitive fitness of ICT suppliers in a given market. The research methodology utilizes a rigorous scoring methodology based on both qualitative and quantitative criteria that results in a single graphical illustration of each vendor’s position within a given market. The Capabilities score measures vendor product, go-to-market and business execution in the short-term. The Strategy score measures the alignment of vendor strategies with customer requirements in a 3-5-year timeframe. Vendor market share is represented by the size of the icons.</a:t>
            </a:r>
            <a:endParaRPr lang="en-US" sz="840" b="0" kern="1200">
              <a:solidFill>
                <a:prstClr val="black">
                  <a:lumMod val="65000"/>
                  <a:lumOff val="35000"/>
                </a:prstClr>
              </a:solidFill>
              <a:latin typeface="Arial"/>
              <a:ea typeface="+mn-ea"/>
              <a:cs typeface="+mn-cs"/>
            </a:endParaRPr>
          </a:p>
        </p:txBody>
      </p:sp>
      <p:sp>
        <p:nvSpPr>
          <p:cNvPr id="10" name="Rectangle 9"/>
          <p:cNvSpPr/>
          <p:nvPr/>
        </p:nvSpPr>
        <p:spPr bwMode="ltGray">
          <a:xfrm>
            <a:off x="13716000" y="7711368"/>
            <a:ext cx="274320" cy="33535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err="1">
              <a:solidFill>
                <a:prstClr val="white"/>
              </a:solidFill>
            </a:endParaRPr>
          </a:p>
        </p:txBody>
      </p:sp>
      <p:sp>
        <p:nvSpPr>
          <p:cNvPr id="5" name="Rectangle 4"/>
          <p:cNvSpPr/>
          <p:nvPr/>
        </p:nvSpPr>
        <p:spPr>
          <a:xfrm>
            <a:off x="6675120" y="4214599"/>
            <a:ext cx="7680960" cy="2529923"/>
          </a:xfrm>
          <a:prstGeom prst="rect">
            <a:avLst/>
          </a:prstGeom>
        </p:spPr>
        <p:txBody>
          <a:bodyPr wrap="square">
            <a:spAutoFit/>
          </a:bodyPr>
          <a:lstStyle/>
          <a:p>
            <a:pPr algn="l" defTabSz="1097280" hangingPunct="1"/>
            <a:r>
              <a:rPr lang="en-US" sz="2400" b="0" kern="1200">
                <a:solidFill>
                  <a:srgbClr val="0070C0"/>
                </a:solidFill>
                <a:latin typeface="Helvetica" charset="0"/>
                <a:ea typeface="Helvetica" charset="0"/>
                <a:cs typeface="Helvetica" charset="0"/>
              </a:rPr>
              <a:t>“The flexibility of the company's WLAN portfolio to span both on-premises and cloud-based management, along with a tightly-integrated switching platform, and robust management, security and analytics software tools combine to appeal to a broad spectrum of the market, from large enterprises to mid-size businesses.” </a:t>
            </a:r>
            <a:r>
              <a:rPr lang="mr-IN" sz="1440" b="0" i="1" kern="1200">
                <a:solidFill>
                  <a:srgbClr val="0070C0"/>
                </a:solidFill>
                <a:latin typeface="Helvetica" charset="0"/>
                <a:ea typeface="Helvetica" charset="0"/>
                <a:cs typeface="Helvetica" charset="0"/>
              </a:rPr>
              <a:t>–</a:t>
            </a:r>
            <a:r>
              <a:rPr lang="en-US" sz="2160" b="0" kern="1200">
                <a:solidFill>
                  <a:srgbClr val="0070C0"/>
                </a:solidFill>
                <a:latin typeface="Helvetica" charset="0"/>
                <a:ea typeface="Helvetica" charset="0"/>
                <a:cs typeface="Helvetica" charset="0"/>
              </a:rPr>
              <a:t> </a:t>
            </a:r>
            <a:r>
              <a:rPr lang="en-US" sz="1440" b="0" i="1" kern="1200">
                <a:solidFill>
                  <a:srgbClr val="0070C0"/>
                </a:solidFill>
                <a:latin typeface="Helvetica" charset="0"/>
                <a:ea typeface="Helvetica" charset="0"/>
                <a:cs typeface="Helvetica" charset="0"/>
              </a:rPr>
              <a:t>IDC </a:t>
            </a:r>
            <a:r>
              <a:rPr lang="en-US" sz="1440" b="0" i="1" kern="1200" err="1">
                <a:solidFill>
                  <a:srgbClr val="0070C0"/>
                </a:solidFill>
                <a:latin typeface="Helvetica" charset="0"/>
                <a:ea typeface="Helvetica" charset="0"/>
                <a:cs typeface="Helvetica" charset="0"/>
              </a:rPr>
              <a:t>MarketScape</a:t>
            </a:r>
            <a:r>
              <a:rPr lang="en-US" sz="1440" b="0" i="1" kern="1200">
                <a:solidFill>
                  <a:srgbClr val="0070C0"/>
                </a:solidFill>
                <a:latin typeface="Helvetica" charset="0"/>
                <a:ea typeface="Helvetica" charset="0"/>
                <a:cs typeface="Helvetica" charset="0"/>
              </a:rPr>
              <a:t>: Worldwide Enterprise WLAN 2019 Vendor Assessment</a:t>
            </a:r>
          </a:p>
        </p:txBody>
      </p:sp>
      <p:pic>
        <p:nvPicPr>
          <p:cNvPr id="11" name="Picture 10"/>
          <p:cNvPicPr>
            <a:picLocks noChangeAspect="1"/>
          </p:cNvPicPr>
          <p:nvPr/>
        </p:nvPicPr>
        <p:blipFill>
          <a:blip r:embed="rId2"/>
          <a:stretch>
            <a:fillRect/>
          </a:stretch>
        </p:blipFill>
        <p:spPr>
          <a:xfrm>
            <a:off x="967740" y="1981950"/>
            <a:ext cx="5100492" cy="5093836"/>
          </a:xfrm>
          <a:prstGeom prst="rect">
            <a:avLst/>
          </a:prstGeom>
        </p:spPr>
      </p:pic>
      <p:sp>
        <p:nvSpPr>
          <p:cNvPr id="12" name="Rectangle 11"/>
          <p:cNvSpPr/>
          <p:nvPr/>
        </p:nvSpPr>
        <p:spPr>
          <a:xfrm>
            <a:off x="6675120" y="3129278"/>
            <a:ext cx="7680960" cy="830997"/>
          </a:xfrm>
          <a:prstGeom prst="rect">
            <a:avLst/>
          </a:prstGeom>
        </p:spPr>
        <p:txBody>
          <a:bodyPr wrap="square">
            <a:spAutoFit/>
          </a:bodyPr>
          <a:lstStyle/>
          <a:p>
            <a:pPr algn="l" defTabSz="1097280" hangingPunct="1"/>
            <a:r>
              <a:rPr lang="en-US" sz="2400" b="0" kern="1200">
                <a:solidFill>
                  <a:srgbClr val="0070C0"/>
                </a:solidFill>
                <a:latin typeface="Helvetica" charset="0"/>
                <a:ea typeface="Helvetica" charset="0"/>
                <a:cs typeface="Helvetica" charset="0"/>
              </a:rPr>
              <a:t>Aruba is one only two companies positioned as a Leader</a:t>
            </a:r>
            <a:endParaRPr lang="en-US" sz="2400" b="0" i="1" kern="1200">
              <a:solidFill>
                <a:srgbClr val="0070C0"/>
              </a:solidFill>
              <a:latin typeface="Helvetica" charset="0"/>
              <a:ea typeface="Helvetica" charset="0"/>
              <a:cs typeface="Helvetica" charset="0"/>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8241" y="1142476"/>
            <a:ext cx="2400270" cy="2400270"/>
          </a:xfrm>
          <a:prstGeom prst="rect">
            <a:avLst/>
          </a:prstGeom>
        </p:spPr>
      </p:pic>
    </p:spTree>
    <p:extLst>
      <p:ext uri="{BB962C8B-B14F-4D97-AF65-F5344CB8AC3E}">
        <p14:creationId xmlns:p14="http://schemas.microsoft.com/office/powerpoint/2010/main" val="142067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5C3BA4D-9729-1842-AD90-BD35101CB4AF}"/>
              </a:ext>
            </a:extLst>
          </p:cNvPr>
          <p:cNvGrpSpPr/>
          <p:nvPr/>
        </p:nvGrpSpPr>
        <p:grpSpPr>
          <a:xfrm>
            <a:off x="3670365" y="2525590"/>
            <a:ext cx="7627126" cy="2998909"/>
            <a:chOff x="3902183" y="2525589"/>
            <a:chExt cx="7627126" cy="2998909"/>
          </a:xfrm>
        </p:grpSpPr>
        <p:sp>
          <p:nvSpPr>
            <p:cNvPr id="19" name="TextBox 28">
              <a:extLst>
                <a:ext uri="{FF2B5EF4-FFF2-40B4-BE49-F238E27FC236}">
                  <a16:creationId xmlns:a16="http://schemas.microsoft.com/office/drawing/2014/main" xmlns="" id="{CBC64C9C-D480-4A4A-A3C9-A67D6BD77F9E}"/>
                </a:ext>
              </a:extLst>
            </p:cNvPr>
            <p:cNvSpPr txBox="1"/>
            <p:nvPr/>
          </p:nvSpPr>
          <p:spPr>
            <a:xfrm>
              <a:off x="3902183" y="4007674"/>
              <a:ext cx="7627126" cy="15168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1">
              <a:noAutofit/>
            </a:bodyPr>
            <a:lstStyle/>
            <a:p>
              <a:pPr defTabSz="351146">
                <a:lnSpc>
                  <a:spcPct val="70000"/>
                </a:lnSpc>
                <a:defRPr sz="15000" b="0">
                  <a:solidFill>
                    <a:srgbClr val="F5831F"/>
                  </a:solidFill>
                  <a:latin typeface="Helvetica Neue Black Condensed"/>
                  <a:ea typeface="Helvetica Neue Black Condensed"/>
                  <a:cs typeface="Helvetica Neue Black Condensed"/>
                  <a:sym typeface="Helvetica Neue Black Condensed"/>
                </a:defRPr>
              </a:pPr>
              <a:r>
                <a:rPr lang="ru-RU" sz="3840" b="0" dirty="0">
                  <a:solidFill>
                    <a:srgbClr val="FF831F"/>
                  </a:solidFill>
                  <a:latin typeface="Arial Black" panose="020B0604020202020204" pitchFamily="34" charset="0"/>
                  <a:ea typeface="ＭＳ Ｐゴシック" pitchFamily="34" charset="-128"/>
                  <a:cs typeface="Arial Black" panose="020B0604020202020204" pitchFamily="34" charset="0"/>
                  <a:sym typeface="Helvetica Neue Black Condensed"/>
                </a:rPr>
                <a:t>МОСТИК МЕЖДУ </a:t>
              </a:r>
            </a:p>
            <a:p>
              <a:pPr defTabSz="351146">
                <a:lnSpc>
                  <a:spcPct val="70000"/>
                </a:lnSpc>
                <a:defRPr sz="15000" b="0">
                  <a:solidFill>
                    <a:srgbClr val="F5831F"/>
                  </a:solidFill>
                  <a:latin typeface="Helvetica Neue Black Condensed"/>
                  <a:ea typeface="Helvetica Neue Black Condensed"/>
                  <a:cs typeface="Helvetica Neue Black Condensed"/>
                  <a:sym typeface="Helvetica Neue Black Condensed"/>
                </a:defRPr>
              </a:pPr>
              <a:r>
                <a:rPr lang="ru-RU" sz="3840" b="0" dirty="0">
                  <a:solidFill>
                    <a:srgbClr val="FF831F"/>
                  </a:solidFill>
                  <a:latin typeface="Arial Black" panose="020B0604020202020204" pitchFamily="34" charset="0"/>
                  <a:ea typeface="ＭＳ Ｐゴシック" pitchFamily="34" charset="-128"/>
                  <a:cs typeface="Arial Black" panose="020B0604020202020204" pitchFamily="34" charset="0"/>
                  <a:sym typeface="Helvetica Neue Black Condensed"/>
                </a:rPr>
                <a:t>ФИЗИЧЕСКОЙ </a:t>
              </a:r>
            </a:p>
            <a:p>
              <a:pPr defTabSz="351146">
                <a:lnSpc>
                  <a:spcPct val="70000"/>
                </a:lnSpc>
                <a:defRPr sz="15000" b="0">
                  <a:solidFill>
                    <a:srgbClr val="F5831F"/>
                  </a:solidFill>
                  <a:latin typeface="Helvetica Neue Black Condensed"/>
                  <a:ea typeface="Helvetica Neue Black Condensed"/>
                  <a:cs typeface="Helvetica Neue Black Condensed"/>
                  <a:sym typeface="Helvetica Neue Black Condensed"/>
                </a:defRPr>
              </a:pPr>
              <a:r>
                <a:rPr lang="ru-RU" sz="3840" b="0" dirty="0">
                  <a:solidFill>
                    <a:srgbClr val="FF831F"/>
                  </a:solidFill>
                  <a:latin typeface="Arial Black" panose="020B0604020202020204" pitchFamily="34" charset="0"/>
                  <a:ea typeface="ＭＳ Ｐゴシック" pitchFamily="34" charset="-128"/>
                  <a:cs typeface="Arial Black" panose="020B0604020202020204" pitchFamily="34" charset="0"/>
                  <a:sym typeface="Helvetica Neue Black Condensed"/>
                </a:rPr>
                <a:t>И ЦИФРОВОЙ РЕАЛЬНОСТЬЮ</a:t>
              </a:r>
              <a:endParaRPr lang="en-US" sz="3840" b="0" dirty="0">
                <a:solidFill>
                  <a:srgbClr val="FF831F"/>
                </a:solidFill>
                <a:latin typeface="Arial Black" panose="020B0604020202020204" pitchFamily="34" charset="0"/>
                <a:ea typeface="ＭＳ Ｐゴシック" pitchFamily="34" charset="-128"/>
                <a:cs typeface="Arial Black" panose="020B0604020202020204" pitchFamily="34" charset="0"/>
                <a:sym typeface="Helvetica Neue Black Condensed"/>
              </a:endParaRPr>
            </a:p>
          </p:txBody>
        </p:sp>
        <p:pic>
          <p:nvPicPr>
            <p:cNvPr id="20" name="Picture 19">
              <a:extLst>
                <a:ext uri="{FF2B5EF4-FFF2-40B4-BE49-F238E27FC236}">
                  <a16:creationId xmlns:a16="http://schemas.microsoft.com/office/drawing/2014/main" xmlns="" id="{A5BBD51B-28BE-5E40-8CA1-2A5638ED2D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2185"/>
            <a:stretch/>
          </p:blipFill>
          <p:spPr>
            <a:xfrm>
              <a:off x="5734546" y="2525589"/>
              <a:ext cx="3962400" cy="1114474"/>
            </a:xfrm>
            <a:prstGeom prst="rect">
              <a:avLst/>
            </a:prstGeom>
          </p:spPr>
        </p:pic>
      </p:grpSp>
      <p:sp>
        <p:nvSpPr>
          <p:cNvPr id="21" name="TextBox 28">
            <a:extLst>
              <a:ext uri="{FF2B5EF4-FFF2-40B4-BE49-F238E27FC236}">
                <a16:creationId xmlns:a16="http://schemas.microsoft.com/office/drawing/2014/main" xmlns="" id="{17B525B6-A551-F94C-B5EA-BDD4C41FAD94}"/>
              </a:ext>
            </a:extLst>
          </p:cNvPr>
          <p:cNvSpPr txBox="1"/>
          <p:nvPr/>
        </p:nvSpPr>
        <p:spPr>
          <a:xfrm>
            <a:off x="434944" y="3394488"/>
            <a:ext cx="3235421" cy="1516826"/>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nchor="ctr" anchorCtr="1">
            <a:noAutofit/>
          </a:bodyPr>
          <a:lstStyle>
            <a:lvl1pPr algn="l" defTabSz="685772">
              <a:lnSpc>
                <a:spcPct val="60000"/>
              </a:lnSpc>
              <a:defRPr sz="30000" b="0">
                <a:solidFill>
                  <a:srgbClr val="FFFFFF"/>
                </a:solidFill>
                <a:latin typeface="Helvetica Neue Black Condensed"/>
                <a:ea typeface="Helvetica Neue Black Condensed"/>
                <a:cs typeface="Helvetica Neue Black Condensed"/>
                <a:sym typeface="Helvetica Neue Black Condensed"/>
              </a:defRPr>
            </a:lvl1pPr>
          </a:lstStyle>
          <a:p>
            <a:pPr algn="ctr" defTabSz="822926" fontAlgn="base">
              <a:lnSpc>
                <a:spcPct val="80000"/>
              </a:lnSpc>
              <a:spcBef>
                <a:spcPct val="0"/>
              </a:spcBef>
              <a:spcAft>
                <a:spcPct val="0"/>
              </a:spcAft>
            </a:pPr>
            <a:r>
              <a:rPr lang="ru-RU" sz="2400" b="1" dirty="0">
                <a:solidFill>
                  <a:prstClr val="white"/>
                </a:solidFill>
                <a:latin typeface="Arial Black" panose="020B0604020202020204" pitchFamily="34" charset="0"/>
                <a:cs typeface="Arial Black" panose="020B0604020202020204" pitchFamily="34" charset="0"/>
              </a:rPr>
              <a:t>УНИКАЛЬНЫЙ КЛИЕНТСКИЙ ОПЫТ</a:t>
            </a:r>
            <a:endParaRPr lang="en-US" sz="2400" b="1" dirty="0">
              <a:solidFill>
                <a:prstClr val="white"/>
              </a:solidFill>
              <a:latin typeface="Arial Black" panose="020B0604020202020204" pitchFamily="34" charset="0"/>
              <a:cs typeface="Arial Black" panose="020B0604020202020204" pitchFamily="34" charset="0"/>
            </a:endParaRPr>
          </a:p>
        </p:txBody>
      </p:sp>
      <p:sp>
        <p:nvSpPr>
          <p:cNvPr id="22" name="TextBox 28">
            <a:extLst>
              <a:ext uri="{FF2B5EF4-FFF2-40B4-BE49-F238E27FC236}">
                <a16:creationId xmlns:a16="http://schemas.microsoft.com/office/drawing/2014/main" xmlns="" id="{9B0D6713-D4FC-6544-8EFE-E32783EDCCED}"/>
              </a:ext>
            </a:extLst>
          </p:cNvPr>
          <p:cNvSpPr txBox="1"/>
          <p:nvPr/>
        </p:nvSpPr>
        <p:spPr>
          <a:xfrm>
            <a:off x="10705030" y="3201005"/>
            <a:ext cx="3383280" cy="1903792"/>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nchor="ctr" anchorCtr="1">
            <a:noAutofit/>
          </a:bodyPr>
          <a:lstStyle>
            <a:lvl1pPr algn="l" defTabSz="685772">
              <a:lnSpc>
                <a:spcPct val="60000"/>
              </a:lnSpc>
              <a:defRPr sz="30000" b="0">
                <a:solidFill>
                  <a:srgbClr val="FFFFFF"/>
                </a:solidFill>
                <a:latin typeface="Helvetica Neue Black Condensed"/>
                <a:ea typeface="Helvetica Neue Black Condensed"/>
                <a:cs typeface="Helvetica Neue Black Condensed"/>
                <a:sym typeface="Helvetica Neue Black Condensed"/>
              </a:defRPr>
            </a:lvl1pPr>
          </a:lstStyle>
          <a:p>
            <a:pPr algn="ctr" defTabSz="822926" fontAlgn="base">
              <a:lnSpc>
                <a:spcPct val="80000"/>
              </a:lnSpc>
              <a:spcBef>
                <a:spcPct val="0"/>
              </a:spcBef>
              <a:spcAft>
                <a:spcPct val="0"/>
              </a:spcAft>
            </a:pPr>
            <a:r>
              <a:rPr lang="ru-RU" sz="2400" b="1" dirty="0">
                <a:solidFill>
                  <a:prstClr val="white"/>
                </a:solidFill>
                <a:latin typeface="Arial Black" panose="020B0604020202020204" pitchFamily="34" charset="0"/>
                <a:cs typeface="Arial Black" panose="020B0604020202020204" pitchFamily="34" charset="0"/>
              </a:rPr>
              <a:t>РЕШЕНИЯ, КОТОРЫЕ ПОМОГАЮТ ИНДУСТРИИ РАЗВИВАТЬСЯ</a:t>
            </a:r>
            <a:endParaRPr lang="en-US" sz="2400" b="1" dirty="0">
              <a:solidFill>
                <a:prstClr val="white"/>
              </a:solidFill>
              <a:latin typeface="Arial Black" panose="020B0604020202020204" pitchFamily="34" charset="0"/>
              <a:cs typeface="Arial Black" panose="020B0604020202020204" pitchFamily="34" charset="0"/>
            </a:endParaRPr>
          </a:p>
        </p:txBody>
      </p:sp>
      <p:sp>
        <p:nvSpPr>
          <p:cNvPr id="3" name="Triangle 2">
            <a:extLst>
              <a:ext uri="{FF2B5EF4-FFF2-40B4-BE49-F238E27FC236}">
                <a16:creationId xmlns:a16="http://schemas.microsoft.com/office/drawing/2014/main" xmlns="" id="{9EA18A9F-3637-6F4E-AEF9-7B86799926D1}"/>
              </a:ext>
            </a:extLst>
          </p:cNvPr>
          <p:cNvSpPr/>
          <p:nvPr/>
        </p:nvSpPr>
        <p:spPr>
          <a:xfrm rot="16200000">
            <a:off x="2906333" y="3587368"/>
            <a:ext cx="2895600" cy="1131068"/>
          </a:xfrm>
          <a:prstGeom prst="triangle">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1" tIns="38101" rIns="38101" bIns="38101" numCol="1" spcCol="38100" rtlCol="0" anchor="ctr">
            <a:spAutoFit/>
          </a:bodyPr>
          <a:lstStyle/>
          <a:p>
            <a:pPr defTabSz="825467"/>
            <a:endParaRPr lang="en-US" sz="3200" b="0" kern="1200" dirty="0">
              <a:latin typeface="Arial Regular"/>
              <a:ea typeface="Helvetica Neue Medium"/>
              <a:cs typeface="Helvetica Neue Medium"/>
              <a:sym typeface="Helvetica Neue Medium"/>
            </a:endParaRPr>
          </a:p>
        </p:txBody>
      </p:sp>
      <p:sp>
        <p:nvSpPr>
          <p:cNvPr id="25" name="Triangle 24">
            <a:extLst>
              <a:ext uri="{FF2B5EF4-FFF2-40B4-BE49-F238E27FC236}">
                <a16:creationId xmlns:a16="http://schemas.microsoft.com/office/drawing/2014/main" xmlns="" id="{21412EE3-6F7C-7345-A9C0-CA7ACB5D63E1}"/>
              </a:ext>
            </a:extLst>
          </p:cNvPr>
          <p:cNvSpPr/>
          <p:nvPr/>
        </p:nvSpPr>
        <p:spPr>
          <a:xfrm rot="5400000" flipH="1">
            <a:off x="9165925" y="3587368"/>
            <a:ext cx="2895600" cy="1131068"/>
          </a:xfrm>
          <a:prstGeom prst="triangle">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1" tIns="38101" rIns="38101" bIns="38101" numCol="1" spcCol="38100" rtlCol="0" anchor="ctr">
            <a:spAutoFit/>
          </a:bodyPr>
          <a:lstStyle/>
          <a:p>
            <a:pPr defTabSz="825467"/>
            <a:endParaRPr lang="en-US" sz="3200" b="0" kern="1200" dirty="0">
              <a:latin typeface="Arial Regular"/>
              <a:ea typeface="Helvetica Neue Medium"/>
              <a:cs typeface="Helvetica Neue Medium"/>
              <a:sym typeface="Helvetica Neue Medium"/>
            </a:endParaRPr>
          </a:p>
        </p:txBody>
      </p:sp>
    </p:spTree>
    <p:extLst>
      <p:ext uri="{BB962C8B-B14F-4D97-AF65-F5344CB8AC3E}">
        <p14:creationId xmlns:p14="http://schemas.microsoft.com/office/powerpoint/2010/main" val="359554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330" y="365760"/>
            <a:ext cx="13163932" cy="1022837"/>
          </a:xfrm>
        </p:spPr>
        <p:txBody>
          <a:bodyPr/>
          <a:lstStyle/>
          <a:p>
            <a:r>
              <a:rPr lang="en-US" dirty="0"/>
              <a:t>The Forrester New Wave™: Wireless Solutions, Q3 2019</a:t>
            </a:r>
          </a:p>
        </p:txBody>
      </p:sp>
      <p:sp>
        <p:nvSpPr>
          <p:cNvPr id="4" name="Rectangle 3"/>
          <p:cNvSpPr/>
          <p:nvPr/>
        </p:nvSpPr>
        <p:spPr>
          <a:xfrm>
            <a:off x="1828800" y="7680960"/>
            <a:ext cx="9326880" cy="313932"/>
          </a:xfrm>
          <a:prstGeom prst="rect">
            <a:avLst/>
          </a:prstGeom>
        </p:spPr>
        <p:txBody>
          <a:bodyPr wrap="square">
            <a:spAutoFit/>
          </a:bodyPr>
          <a:lstStyle/>
          <a:p>
            <a:pPr algn="l" defTabSz="1097280" hangingPunct="1"/>
            <a:r>
              <a:rPr lang="en-US" sz="720" b="0" kern="1200" dirty="0">
                <a:solidFill>
                  <a:prstClr val="black">
                    <a:lumMod val="75000"/>
                    <a:lumOff val="25000"/>
                  </a:prstClr>
                </a:solidFill>
                <a:latin typeface="Arial"/>
                <a:ea typeface="+mn-ea"/>
                <a:cs typeface="+mn-cs"/>
              </a:rPr>
              <a:t>The Forrester New Wave™ is copyrighted by Forrester Research, Inc. Forrester and Forrester Wave™ are trademarks of Forrester Research, Inc. The Forrester New Wave™ is a graphical representation of Forrester's </a:t>
            </a:r>
            <a:r>
              <a:rPr lang="en-US" sz="720" b="0" kern="1200" dirty="0" err="1">
                <a:solidFill>
                  <a:prstClr val="black">
                    <a:lumMod val="75000"/>
                    <a:lumOff val="25000"/>
                  </a:prstClr>
                </a:solidFill>
                <a:latin typeface="Arial"/>
                <a:ea typeface="+mn-ea"/>
                <a:cs typeface="+mn-cs"/>
              </a:rPr>
              <a:t>callon</a:t>
            </a:r>
            <a:r>
              <a:rPr lang="en-US" sz="720" b="0" kern="1200" dirty="0">
                <a:solidFill>
                  <a:prstClr val="black">
                    <a:lumMod val="75000"/>
                    <a:lumOff val="25000"/>
                  </a:prstClr>
                </a:solidFill>
                <a:latin typeface="Arial"/>
                <a:ea typeface="+mn-ea"/>
                <a:cs typeface="+mn-cs"/>
              </a:rPr>
              <a:t> a market. Forrester does not endorse any vendor, product, or service depicted in the Forrester New Wave™. Information is based on best available resources. Opinions reflect judgment at the time and are subject to change.</a:t>
            </a:r>
          </a:p>
        </p:txBody>
      </p:sp>
      <p:sp>
        <p:nvSpPr>
          <p:cNvPr id="6" name="TextBox 5"/>
          <p:cNvSpPr txBox="1"/>
          <p:nvPr/>
        </p:nvSpPr>
        <p:spPr>
          <a:xfrm>
            <a:off x="7502095" y="3137842"/>
            <a:ext cx="6492240" cy="3994477"/>
          </a:xfrm>
          <a:prstGeom prst="rect">
            <a:avLst/>
          </a:prstGeom>
          <a:noFill/>
        </p:spPr>
        <p:txBody>
          <a:bodyPr wrap="square" lIns="0" tIns="0" rIns="0" bIns="0" rtlCol="0">
            <a:noAutofit/>
          </a:bodyPr>
          <a:lstStyle/>
          <a:p>
            <a:pPr defTabSz="1097280" hangingPunct="1">
              <a:lnSpc>
                <a:spcPct val="90000"/>
              </a:lnSpc>
            </a:pPr>
            <a:r>
              <a:rPr lang="en-US" sz="2160" kern="1200" dirty="0">
                <a:solidFill>
                  <a:srgbClr val="107943"/>
                </a:solidFill>
                <a:latin typeface="Arial"/>
                <a:ea typeface="+mn-ea"/>
                <a:cs typeface="+mn-cs"/>
              </a:rPr>
              <a:t>“</a:t>
            </a:r>
            <a:r>
              <a:rPr lang="en-US" sz="2160" kern="1200" dirty="0">
                <a:solidFill>
                  <a:srgbClr val="0F6F3E"/>
                </a:solidFill>
                <a:latin typeface="Helvetica" charset="0"/>
                <a:ea typeface="Helvetica" charset="0"/>
                <a:cs typeface="Helvetica" charset="0"/>
              </a:rPr>
              <a:t>Aruba Leads the Pack”</a:t>
            </a:r>
          </a:p>
          <a:p>
            <a:pPr algn="l" defTabSz="1097280" hangingPunct="1">
              <a:lnSpc>
                <a:spcPct val="90000"/>
              </a:lnSpc>
            </a:pPr>
            <a:endParaRPr lang="en-US" sz="2160" b="0" kern="1200" dirty="0">
              <a:solidFill>
                <a:srgbClr val="0F6F3E"/>
              </a:solidFill>
              <a:latin typeface="Helvetica" charset="0"/>
              <a:ea typeface="Helvetica" charset="0"/>
              <a:cs typeface="Helvetica" charset="0"/>
            </a:endParaRPr>
          </a:p>
          <a:p>
            <a:pPr algn="l" defTabSz="1097280" hangingPunct="1">
              <a:lnSpc>
                <a:spcPct val="90000"/>
              </a:lnSpc>
            </a:pPr>
            <a:r>
              <a:rPr lang="en-US" sz="2160" b="0" kern="1200" dirty="0">
                <a:solidFill>
                  <a:srgbClr val="0F6F3E"/>
                </a:solidFill>
                <a:latin typeface="Helvetica" charset="0"/>
                <a:ea typeface="Helvetica" charset="0"/>
                <a:cs typeface="Helvetica" charset="0"/>
              </a:rPr>
              <a:t>Forrester notes Aruba “Is the best fit for companies needing advanced wireless services.”</a:t>
            </a:r>
          </a:p>
          <a:p>
            <a:pPr algn="l" defTabSz="1097280" hangingPunct="1">
              <a:lnSpc>
                <a:spcPct val="90000"/>
              </a:lnSpc>
            </a:pPr>
            <a:endParaRPr lang="en-US" sz="2160" b="0" kern="1200" dirty="0">
              <a:solidFill>
                <a:srgbClr val="0F6F3E"/>
              </a:solidFill>
              <a:latin typeface="Helvetica" charset="0"/>
              <a:ea typeface="Helvetica" charset="0"/>
              <a:cs typeface="Helvetica" charset="0"/>
            </a:endParaRPr>
          </a:p>
          <a:p>
            <a:pPr algn="l" defTabSz="1097280" hangingPunct="1">
              <a:lnSpc>
                <a:spcPct val="90000"/>
              </a:lnSpc>
            </a:pPr>
            <a:r>
              <a:rPr lang="en-US" sz="2160" b="0" kern="1200" dirty="0">
                <a:solidFill>
                  <a:srgbClr val="0F6F3E"/>
                </a:solidFill>
                <a:latin typeface="Helvetica" charset="0"/>
                <a:ea typeface="Helvetica" charset="0"/>
                <a:cs typeface="Helvetica" charset="0"/>
              </a:rPr>
              <a:t>“Customers praised Aruba Networks’ rich management interfaces, monitoring tools, and location services, especially the ability to connect </a:t>
            </a:r>
            <a:r>
              <a:rPr lang="en-US" sz="2160" b="0" kern="1200" dirty="0" err="1">
                <a:solidFill>
                  <a:srgbClr val="0F6F3E"/>
                </a:solidFill>
                <a:latin typeface="Helvetica" charset="0"/>
                <a:ea typeface="Helvetica" charset="0"/>
                <a:cs typeface="Helvetica" charset="0"/>
              </a:rPr>
              <a:t>IoT</a:t>
            </a:r>
            <a:r>
              <a:rPr lang="en-US" sz="2160" b="0" kern="1200" dirty="0">
                <a:solidFill>
                  <a:srgbClr val="0F6F3E"/>
                </a:solidFill>
                <a:latin typeface="Helvetica" charset="0"/>
                <a:ea typeface="Helvetica" charset="0"/>
                <a:cs typeface="Helvetica" charset="0"/>
              </a:rPr>
              <a:t> devices using wireless options outside of just using Wi-Fi with Aruba’s access points (APs)."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95360" y="1920240"/>
            <a:ext cx="4305712" cy="685960"/>
          </a:xfrm>
          <a:prstGeom prst="rect">
            <a:avLst/>
          </a:prstGeom>
        </p:spPr>
      </p:pic>
      <p:pic>
        <p:nvPicPr>
          <p:cNvPr id="11" name="Picture 10"/>
          <p:cNvPicPr>
            <a:picLocks noChangeAspect="1"/>
          </p:cNvPicPr>
          <p:nvPr/>
        </p:nvPicPr>
        <p:blipFill>
          <a:blip r:embed="rId3"/>
          <a:stretch>
            <a:fillRect/>
          </a:stretch>
        </p:blipFill>
        <p:spPr>
          <a:xfrm>
            <a:off x="1077247" y="1204794"/>
            <a:ext cx="5414994" cy="6287592"/>
          </a:xfrm>
          <a:prstGeom prst="rect">
            <a:avLst/>
          </a:prstGeom>
        </p:spPr>
      </p:pic>
    </p:spTree>
    <p:extLst>
      <p:ext uri="{BB962C8B-B14F-4D97-AF65-F5344CB8AC3E}">
        <p14:creationId xmlns:p14="http://schemas.microsoft.com/office/powerpoint/2010/main" val="94689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8972" y="3202040"/>
            <a:ext cx="3752459" cy="1825523"/>
          </a:xfrm>
          <a:prstGeom prst="rect">
            <a:avLst/>
          </a:prstGeom>
        </p:spPr>
      </p:pic>
      <p:sp>
        <p:nvSpPr>
          <p:cNvPr id="3" name="TextBox 28">
            <a:extLst>
              <a:ext uri="{FF2B5EF4-FFF2-40B4-BE49-F238E27FC236}">
                <a16:creationId xmlns:a16="http://schemas.microsoft.com/office/drawing/2014/main" xmlns="" id="{5B1B177C-49FD-8442-A371-2081C109FFD4}"/>
              </a:ext>
            </a:extLst>
          </p:cNvPr>
          <p:cNvSpPr txBox="1"/>
          <p:nvPr/>
        </p:nvSpPr>
        <p:spPr>
          <a:xfrm>
            <a:off x="0" y="6526343"/>
            <a:ext cx="14630400" cy="1249680"/>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lvl1pPr defTabSz="1524000">
              <a:lnSpc>
                <a:spcPct val="50000"/>
              </a:lnSpc>
              <a:defRPr sz="35000" b="0">
                <a:latin typeface="Helvetica Neue Black Condensed"/>
                <a:ea typeface="Helvetica Neue Black Condensed"/>
                <a:cs typeface="Helvetica Neue Black Condensed"/>
                <a:sym typeface="Helvetica Neue Black Condensed"/>
              </a:defRPr>
            </a:lvl1pPr>
          </a:lstStyle>
          <a:p>
            <a:pPr>
              <a:lnSpc>
                <a:spcPct val="80000"/>
              </a:lnSpc>
              <a:defRPr sz="18000"/>
            </a:pPr>
            <a:r>
              <a:rPr lang="en-GB" sz="3600" b="1" dirty="0" smtClean="0">
                <a:latin typeface="Arial" panose="020B0604020202020204" pitchFamily="34" charset="0"/>
                <a:cs typeface="Arial" panose="020B0604020202020204" pitchFamily="34" charset="0"/>
              </a:rPr>
              <a:t>ta@hpe.com</a:t>
            </a:r>
            <a:endParaRPr lang="en-US" sz="6600" b="1" dirty="0">
              <a:latin typeface="Arial" panose="020B0604020202020204" pitchFamily="34" charset="0"/>
              <a:cs typeface="Arial" panose="020B0604020202020204" pitchFamily="34" charset="0"/>
            </a:endParaRPr>
          </a:p>
        </p:txBody>
      </p:sp>
      <p:sp>
        <p:nvSpPr>
          <p:cNvPr id="4" name="TextBox 28">
            <a:extLst>
              <a:ext uri="{FF2B5EF4-FFF2-40B4-BE49-F238E27FC236}">
                <a16:creationId xmlns:a16="http://schemas.microsoft.com/office/drawing/2014/main" xmlns="" id="{5B1B177C-49FD-8442-A371-2081C109FFD4}"/>
              </a:ext>
            </a:extLst>
          </p:cNvPr>
          <p:cNvSpPr txBox="1"/>
          <p:nvPr/>
        </p:nvSpPr>
        <p:spPr>
          <a:xfrm>
            <a:off x="0" y="1596203"/>
            <a:ext cx="14630400" cy="1249680"/>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lvl1pPr defTabSz="1524000">
              <a:lnSpc>
                <a:spcPct val="50000"/>
              </a:lnSpc>
              <a:defRPr sz="35000" b="0">
                <a:latin typeface="Helvetica Neue Black Condensed"/>
                <a:ea typeface="Helvetica Neue Black Condensed"/>
                <a:cs typeface="Helvetica Neue Black Condensed"/>
                <a:sym typeface="Helvetica Neue Black Condensed"/>
              </a:defRPr>
            </a:lvl1pPr>
          </a:lstStyle>
          <a:p>
            <a:pPr>
              <a:lnSpc>
                <a:spcPct val="80000"/>
              </a:lnSpc>
              <a:defRPr sz="18000"/>
            </a:pPr>
            <a:r>
              <a:rPr lang="ru-RU" sz="5400" b="1" dirty="0">
                <a:latin typeface="Arial" panose="020B0604020202020204" pitchFamily="34" charset="0"/>
                <a:cs typeface="Arial" panose="020B0604020202020204" pitchFamily="34" charset="0"/>
              </a:rPr>
              <a:t>Спасибо!</a:t>
            </a:r>
            <a:endParaRPr lang="en-US" sz="9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3303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xmlns="" id="{34EDD701-23C6-3C4E-9658-D8B651276C14}"/>
              </a:ext>
            </a:extLst>
          </p:cNvPr>
          <p:cNvSpPr txBox="1"/>
          <p:nvPr/>
        </p:nvSpPr>
        <p:spPr>
          <a:xfrm>
            <a:off x="132644" y="0"/>
            <a:ext cx="5788765" cy="8229600"/>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lvl1pPr defTabSz="1524000">
              <a:lnSpc>
                <a:spcPct val="50000"/>
              </a:lnSpc>
              <a:defRPr sz="35000" b="0">
                <a:latin typeface="Helvetica Neue Black Condensed"/>
                <a:ea typeface="Helvetica Neue Black Condensed"/>
                <a:cs typeface="Helvetica Neue Black Condensed"/>
                <a:sym typeface="Helvetica Neue Black Condensed"/>
              </a:defRPr>
            </a:lvl1pPr>
          </a:lstStyle>
          <a:p>
            <a:pPr>
              <a:lnSpc>
                <a:spcPct val="80000"/>
              </a:lnSpc>
              <a:defRPr sz="18000"/>
            </a:pPr>
            <a:r>
              <a:rPr lang="ru-RU" sz="7200" b="1" dirty="0">
                <a:latin typeface="Arial" panose="020B0604020202020204" pitchFamily="34" charset="0"/>
                <a:cs typeface="Arial" panose="020B0604020202020204" pitchFamily="34" charset="0"/>
              </a:rPr>
              <a:t>НАША</a:t>
            </a:r>
          </a:p>
          <a:p>
            <a:pPr>
              <a:lnSpc>
                <a:spcPct val="80000"/>
              </a:lnSpc>
              <a:defRPr sz="18000"/>
            </a:pPr>
            <a:r>
              <a:rPr lang="ru-RU" sz="7200" b="1" dirty="0">
                <a:latin typeface="Arial" panose="020B0604020202020204" pitchFamily="34" charset="0"/>
                <a:cs typeface="Arial" panose="020B0604020202020204" pitchFamily="34" charset="0"/>
              </a:rPr>
              <a:t>МИССИЯ</a:t>
            </a:r>
            <a:r>
              <a:rPr lang="en-US" sz="7200" b="1" dirty="0">
                <a:latin typeface="Arial" panose="020B0604020202020204" pitchFamily="34" charset="0"/>
                <a:cs typeface="Arial" panose="020B0604020202020204" pitchFamily="34" charset="0"/>
              </a:rPr>
              <a:t/>
            </a:r>
            <a:br>
              <a:rPr lang="en-US" sz="7200" b="1" dirty="0">
                <a:latin typeface="Arial" panose="020B0604020202020204" pitchFamily="34" charset="0"/>
                <a:cs typeface="Arial" panose="020B0604020202020204" pitchFamily="34" charset="0"/>
              </a:rPr>
            </a:br>
            <a:r>
              <a:rPr lang="ru-RU" sz="2000" dirty="0">
                <a:latin typeface="+mn-lt"/>
                <a:ea typeface="Helvetica Neue Light"/>
                <a:cs typeface="Helvetica Neue Light"/>
                <a:sym typeface="Helvetica Neue Light"/>
              </a:rPr>
              <a:t>Мы развиваем платформу, которая является фундаментом для </a:t>
            </a:r>
            <a:r>
              <a:rPr lang="ru-RU" sz="2000" dirty="0" smtClean="0">
                <a:latin typeface="+mn-lt"/>
                <a:ea typeface="Helvetica Neue Light"/>
                <a:cs typeface="Helvetica Neue Light"/>
                <a:sym typeface="Helvetica Neue Light"/>
              </a:rPr>
              <a:t>Ваших </a:t>
            </a:r>
            <a:r>
              <a:rPr lang="ru-RU" sz="2000" dirty="0">
                <a:latin typeface="+mn-lt"/>
                <a:ea typeface="Helvetica Neue Light"/>
                <a:cs typeface="Helvetica Neue Light"/>
                <a:sym typeface="Helvetica Neue Light"/>
              </a:rPr>
              <a:t>инноваций в эру мобильности, </a:t>
            </a:r>
            <a:r>
              <a:rPr lang="en-US" sz="2000" dirty="0" err="1">
                <a:latin typeface="+mn-lt"/>
                <a:ea typeface="Helvetica Neue Light"/>
                <a:cs typeface="Helvetica Neue Light"/>
                <a:sym typeface="Helvetica Neue Light"/>
              </a:rPr>
              <a:t>IoT</a:t>
            </a:r>
            <a:r>
              <a:rPr lang="ru-RU" sz="2000" dirty="0">
                <a:latin typeface="+mn-lt"/>
                <a:ea typeface="Helvetica Neue Light"/>
                <a:cs typeface="Helvetica Neue Light"/>
                <a:sym typeface="Helvetica Neue Light"/>
              </a:rPr>
              <a:t> и облачных технологий</a:t>
            </a:r>
          </a:p>
        </p:txBody>
      </p:sp>
      <p:grpSp>
        <p:nvGrpSpPr>
          <p:cNvPr id="3" name="Group 2">
            <a:extLst>
              <a:ext uri="{FF2B5EF4-FFF2-40B4-BE49-F238E27FC236}">
                <a16:creationId xmlns:a16="http://schemas.microsoft.com/office/drawing/2014/main" xmlns="" id="{688454FC-189E-7A4B-8F23-D093433FCAF9}"/>
              </a:ext>
            </a:extLst>
          </p:cNvPr>
          <p:cNvGrpSpPr/>
          <p:nvPr/>
        </p:nvGrpSpPr>
        <p:grpSpPr>
          <a:xfrm>
            <a:off x="5962896" y="2339976"/>
            <a:ext cx="8428067" cy="3579962"/>
            <a:chOff x="6172113" y="2339976"/>
            <a:chExt cx="7891210" cy="3351923"/>
          </a:xfrm>
        </p:grpSpPr>
        <p:sp>
          <p:nvSpPr>
            <p:cNvPr id="4" name="Rectangle 109">
              <a:extLst>
                <a:ext uri="{FF2B5EF4-FFF2-40B4-BE49-F238E27FC236}">
                  <a16:creationId xmlns:a16="http://schemas.microsoft.com/office/drawing/2014/main" xmlns="" id="{013CC108-03B8-664C-8C86-36453D881740}"/>
                </a:ext>
              </a:extLst>
            </p:cNvPr>
            <p:cNvSpPr/>
            <p:nvPr/>
          </p:nvSpPr>
          <p:spPr>
            <a:xfrm>
              <a:off x="6172113" y="3269505"/>
              <a:ext cx="7500739" cy="1168447"/>
            </a:xfrm>
            <a:prstGeom prst="rect">
              <a:avLst/>
            </a:prstGeom>
            <a:gradFill>
              <a:gsLst>
                <a:gs pos="0">
                  <a:srgbClr val="E0E0E1">
                    <a:alpha val="0"/>
                  </a:srgbClr>
                </a:gs>
                <a:gs pos="52000">
                  <a:srgbClr val="323335"/>
                </a:gs>
                <a:gs pos="100000">
                  <a:srgbClr val="E0E0E1">
                    <a:alpha val="0"/>
                  </a:srgbClr>
                </a:gs>
              </a:gsLst>
            </a:gradFill>
            <a:ln w="3175">
              <a:miter lim="400000"/>
            </a:ln>
          </p:spPr>
          <p:txBody>
            <a:bodyPr lIns="16256" rIns="16256"/>
            <a:lstStyle/>
            <a:p>
              <a:pPr algn="l" defTabSz="203015">
                <a:lnSpc>
                  <a:spcPct val="90000"/>
                </a:lnSpc>
                <a:defRPr sz="1100" b="0">
                  <a:solidFill>
                    <a:srgbClr val="000000"/>
                  </a:solidFill>
                  <a:latin typeface="MetricHPE Light"/>
                  <a:ea typeface="MetricHPE Light"/>
                  <a:cs typeface="MetricHPE Light"/>
                  <a:sym typeface="MetricHPE Light"/>
                </a:defRPr>
              </a:pPr>
              <a:endParaRPr sz="600">
                <a:latin typeface="+mn-lt"/>
              </a:endParaRPr>
            </a:p>
          </p:txBody>
        </p:sp>
        <p:sp>
          <p:nvSpPr>
            <p:cNvPr id="5" name="Rectangle 75">
              <a:extLst>
                <a:ext uri="{FF2B5EF4-FFF2-40B4-BE49-F238E27FC236}">
                  <a16:creationId xmlns:a16="http://schemas.microsoft.com/office/drawing/2014/main" xmlns="" id="{BB7D8F67-0D8E-D44B-9069-E31D58A243E1}"/>
                </a:ext>
              </a:extLst>
            </p:cNvPr>
            <p:cNvSpPr/>
            <p:nvPr/>
          </p:nvSpPr>
          <p:spPr>
            <a:xfrm>
              <a:off x="6172113" y="2339976"/>
              <a:ext cx="7500739" cy="773283"/>
            </a:xfrm>
            <a:prstGeom prst="rect">
              <a:avLst/>
            </a:prstGeom>
            <a:gradFill>
              <a:gsLst>
                <a:gs pos="0">
                  <a:srgbClr val="E0E0E1">
                    <a:alpha val="0"/>
                  </a:srgbClr>
                </a:gs>
                <a:gs pos="52000">
                  <a:srgbClr val="323335"/>
                </a:gs>
                <a:gs pos="100000">
                  <a:srgbClr val="E0E0E1">
                    <a:alpha val="0"/>
                  </a:srgbClr>
                </a:gs>
              </a:gsLst>
            </a:gradFill>
            <a:ln w="3175">
              <a:miter lim="400000"/>
            </a:ln>
          </p:spPr>
          <p:txBody>
            <a:bodyPr lIns="16256" rIns="16256"/>
            <a:lstStyle/>
            <a:p>
              <a:pPr algn="l" defTabSz="203015">
                <a:lnSpc>
                  <a:spcPct val="90000"/>
                </a:lnSpc>
                <a:defRPr sz="1100" b="0">
                  <a:solidFill>
                    <a:srgbClr val="000000"/>
                  </a:solidFill>
                  <a:latin typeface="MetricHPE Light"/>
                  <a:ea typeface="MetricHPE Light"/>
                  <a:cs typeface="MetricHPE Light"/>
                  <a:sym typeface="MetricHPE Light"/>
                </a:defRPr>
              </a:pPr>
              <a:endParaRPr sz="600">
                <a:latin typeface="+mn-lt"/>
              </a:endParaRPr>
            </a:p>
          </p:txBody>
        </p:sp>
        <p:sp>
          <p:nvSpPr>
            <p:cNvPr id="6" name="Rectangle 110">
              <a:extLst>
                <a:ext uri="{FF2B5EF4-FFF2-40B4-BE49-F238E27FC236}">
                  <a16:creationId xmlns:a16="http://schemas.microsoft.com/office/drawing/2014/main" xmlns="" id="{755884BE-D9BA-FA40-9913-276685ACF302}"/>
                </a:ext>
              </a:extLst>
            </p:cNvPr>
            <p:cNvSpPr/>
            <p:nvPr/>
          </p:nvSpPr>
          <p:spPr>
            <a:xfrm>
              <a:off x="6172113" y="4544834"/>
              <a:ext cx="7500739" cy="766008"/>
            </a:xfrm>
            <a:prstGeom prst="rect">
              <a:avLst/>
            </a:prstGeom>
            <a:gradFill>
              <a:gsLst>
                <a:gs pos="0">
                  <a:srgbClr val="E0E0E1">
                    <a:alpha val="0"/>
                  </a:srgbClr>
                </a:gs>
                <a:gs pos="52000">
                  <a:srgbClr val="323335"/>
                </a:gs>
                <a:gs pos="100000">
                  <a:srgbClr val="E0E0E1">
                    <a:alpha val="0"/>
                  </a:srgbClr>
                </a:gs>
              </a:gsLst>
            </a:gradFill>
            <a:ln w="3175">
              <a:miter lim="400000"/>
            </a:ln>
          </p:spPr>
          <p:txBody>
            <a:bodyPr lIns="16256" rIns="16256"/>
            <a:lstStyle/>
            <a:p>
              <a:pPr algn="l" defTabSz="203015">
                <a:lnSpc>
                  <a:spcPct val="90000"/>
                </a:lnSpc>
                <a:defRPr sz="1200" b="0">
                  <a:solidFill>
                    <a:srgbClr val="000000"/>
                  </a:solidFill>
                  <a:latin typeface="MetricHPE Light"/>
                  <a:ea typeface="MetricHPE Light"/>
                  <a:cs typeface="MetricHPE Light"/>
                  <a:sym typeface="MetricHPE Light"/>
                </a:defRPr>
              </a:pPr>
              <a:endParaRPr sz="600">
                <a:latin typeface="+mn-lt"/>
              </a:endParaRPr>
            </a:p>
          </p:txBody>
        </p:sp>
        <p:sp>
          <p:nvSpPr>
            <p:cNvPr id="7" name="Subtitle 1">
              <a:extLst>
                <a:ext uri="{FF2B5EF4-FFF2-40B4-BE49-F238E27FC236}">
                  <a16:creationId xmlns:a16="http://schemas.microsoft.com/office/drawing/2014/main" xmlns="" id="{0AD84212-0BD0-244D-88E2-8C064DE1523B}"/>
                </a:ext>
              </a:extLst>
            </p:cNvPr>
            <p:cNvSpPr txBox="1"/>
            <p:nvPr/>
          </p:nvSpPr>
          <p:spPr>
            <a:xfrm>
              <a:off x="12573208" y="2557573"/>
              <a:ext cx="1490115" cy="338087"/>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lstStyle/>
            <a:p>
              <a:pPr defTabSz="325124">
                <a:lnSpc>
                  <a:spcPct val="90000"/>
                </a:lnSpc>
                <a:spcBef>
                  <a:spcPts val="35"/>
                </a:spcBef>
                <a:defRPr sz="2400"/>
              </a:pPr>
              <a:r>
                <a:rPr sz="1000" dirty="0">
                  <a:latin typeface="+mn-lt"/>
                </a:rPr>
                <a:t>BEST-IN-CLASS</a:t>
              </a:r>
              <a:br>
                <a:rPr sz="1000" dirty="0">
                  <a:latin typeface="+mn-lt"/>
                </a:rPr>
              </a:br>
              <a:r>
                <a:rPr sz="1000" dirty="0">
                  <a:latin typeface="+mn-lt"/>
                </a:rPr>
                <a:t>ECOSYSTEM</a:t>
              </a:r>
            </a:p>
          </p:txBody>
        </p:sp>
        <p:sp>
          <p:nvSpPr>
            <p:cNvPr id="8" name="Subtitle 1">
              <a:extLst>
                <a:ext uri="{FF2B5EF4-FFF2-40B4-BE49-F238E27FC236}">
                  <a16:creationId xmlns:a16="http://schemas.microsoft.com/office/drawing/2014/main" xmlns="" id="{C1C1A2E9-EDC6-5B4A-998C-BCF0B6FFAD18}"/>
                </a:ext>
              </a:extLst>
            </p:cNvPr>
            <p:cNvSpPr txBox="1"/>
            <p:nvPr/>
          </p:nvSpPr>
          <p:spPr>
            <a:xfrm>
              <a:off x="12573208" y="4686246"/>
              <a:ext cx="1490115" cy="379136"/>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lstStyle/>
            <a:p>
              <a:pPr defTabSz="325124">
                <a:lnSpc>
                  <a:spcPct val="90000"/>
                </a:lnSpc>
                <a:spcBef>
                  <a:spcPts val="35"/>
                </a:spcBef>
                <a:defRPr sz="2400"/>
              </a:pPr>
              <a:r>
                <a:rPr sz="1000">
                  <a:latin typeface="+mn-lt"/>
                </a:rPr>
                <a:t>SECURE</a:t>
              </a:r>
              <a:br>
                <a:rPr sz="1000">
                  <a:latin typeface="+mn-lt"/>
                </a:rPr>
              </a:br>
              <a:r>
                <a:rPr sz="1000">
                  <a:latin typeface="+mn-lt"/>
                </a:rPr>
                <a:t>INFRASTRUCTURE</a:t>
              </a:r>
            </a:p>
          </p:txBody>
        </p:sp>
        <p:sp>
          <p:nvSpPr>
            <p:cNvPr id="9" name="Subtitle 1">
              <a:extLst>
                <a:ext uri="{FF2B5EF4-FFF2-40B4-BE49-F238E27FC236}">
                  <a16:creationId xmlns:a16="http://schemas.microsoft.com/office/drawing/2014/main" xmlns="" id="{081279BF-7BC8-BD42-A9EB-FC0FDF979A45}"/>
                </a:ext>
              </a:extLst>
            </p:cNvPr>
            <p:cNvSpPr txBox="1"/>
            <p:nvPr/>
          </p:nvSpPr>
          <p:spPr>
            <a:xfrm>
              <a:off x="12573208" y="3652053"/>
              <a:ext cx="1490115" cy="403351"/>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lstStyle/>
            <a:p>
              <a:pPr defTabSz="325124">
                <a:lnSpc>
                  <a:spcPct val="90000"/>
                </a:lnSpc>
                <a:spcBef>
                  <a:spcPts val="35"/>
                </a:spcBef>
                <a:defRPr sz="2400"/>
              </a:pPr>
              <a:r>
                <a:rPr sz="1000">
                  <a:latin typeface="+mn-lt"/>
                </a:rPr>
                <a:t>SOFTWARE</a:t>
              </a:r>
              <a:br>
                <a:rPr sz="1000">
                  <a:latin typeface="+mn-lt"/>
                </a:rPr>
              </a:br>
              <a:r>
                <a:rPr sz="1000">
                  <a:latin typeface="+mn-lt"/>
                </a:rPr>
                <a:t>PLATFORM</a:t>
              </a:r>
            </a:p>
          </p:txBody>
        </p:sp>
        <p:pic>
          <p:nvPicPr>
            <p:cNvPr id="10" name="Picture 9" descr="Picture 8">
              <a:extLst>
                <a:ext uri="{FF2B5EF4-FFF2-40B4-BE49-F238E27FC236}">
                  <a16:creationId xmlns:a16="http://schemas.microsoft.com/office/drawing/2014/main" xmlns="" id="{3C457947-D51A-FC4B-9481-A1A25D8DFD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2092" y="3011734"/>
              <a:ext cx="379136" cy="379136"/>
            </a:xfrm>
            <a:prstGeom prst="rect">
              <a:avLst/>
            </a:prstGeom>
            <a:ln w="3175">
              <a:miter lim="400000"/>
            </a:ln>
          </p:spPr>
        </p:pic>
        <p:pic>
          <p:nvPicPr>
            <p:cNvPr id="11" name="Picture 8" descr="Picture 8">
              <a:extLst>
                <a:ext uri="{FF2B5EF4-FFF2-40B4-BE49-F238E27FC236}">
                  <a16:creationId xmlns:a16="http://schemas.microsoft.com/office/drawing/2014/main" xmlns="" id="{87C12A93-2B37-234E-AFE9-E6D7E3011F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0692" y="4284435"/>
              <a:ext cx="379136" cy="379136"/>
            </a:xfrm>
            <a:prstGeom prst="rect">
              <a:avLst/>
            </a:prstGeom>
            <a:ln w="3175">
              <a:miter lim="400000"/>
            </a:ln>
          </p:spPr>
        </p:pic>
        <p:sp>
          <p:nvSpPr>
            <p:cNvPr id="12" name="Rectangle 186">
              <a:extLst>
                <a:ext uri="{FF2B5EF4-FFF2-40B4-BE49-F238E27FC236}">
                  <a16:creationId xmlns:a16="http://schemas.microsoft.com/office/drawing/2014/main" xmlns="" id="{F762BAE4-4E34-F14A-AAF2-D0D782E63394}"/>
                </a:ext>
              </a:extLst>
            </p:cNvPr>
            <p:cNvSpPr txBox="1"/>
            <p:nvPr/>
          </p:nvSpPr>
          <p:spPr>
            <a:xfrm>
              <a:off x="8142890" y="4903507"/>
              <a:ext cx="763728" cy="148739"/>
            </a:xfrm>
            <a:prstGeom prst="rect">
              <a:avLst/>
            </a:prstGeom>
            <a:ln w="3175">
              <a:miter lim="400000"/>
            </a:ln>
            <a:extLst>
              <a:ext uri="{C572A759-6A51-4108-AA02-DFA0A04FC94B}">
                <ma14:wrappingTextBoxFlag xmlns:ma14="http://schemas.microsoft.com/office/mac/drawingml/2011/main" xmlns="" val="1"/>
              </a:ext>
            </a:extLst>
          </p:spPr>
          <p:txBody>
            <a:bodyPr lIns="11279" tIns="11279" rIns="11279" bIns="11279" anchor="ctr"/>
            <a:lstStyle>
              <a:lvl1pPr defTabSz="634424">
                <a:defRPr sz="1000">
                  <a:latin typeface="Arial"/>
                  <a:ea typeface="Arial"/>
                  <a:cs typeface="Arial"/>
                  <a:sym typeface="Arial"/>
                </a:defRPr>
              </a:lvl1pPr>
            </a:lstStyle>
            <a:p>
              <a:pPr>
                <a:lnSpc>
                  <a:spcPct val="90000"/>
                </a:lnSpc>
              </a:pPr>
              <a:r>
                <a:rPr sz="600">
                  <a:latin typeface="+mn-lt"/>
                </a:rPr>
                <a:t>VIA CLIENT</a:t>
              </a:r>
            </a:p>
          </p:txBody>
        </p:sp>
        <p:sp>
          <p:nvSpPr>
            <p:cNvPr id="13" name="TextBox 113">
              <a:extLst>
                <a:ext uri="{FF2B5EF4-FFF2-40B4-BE49-F238E27FC236}">
                  <a16:creationId xmlns:a16="http://schemas.microsoft.com/office/drawing/2014/main" xmlns="" id="{A0475B72-D307-A24A-AAB2-8CF874BC2728}"/>
                </a:ext>
              </a:extLst>
            </p:cNvPr>
            <p:cNvSpPr txBox="1"/>
            <p:nvPr/>
          </p:nvSpPr>
          <p:spPr>
            <a:xfrm>
              <a:off x="6816488" y="2553820"/>
              <a:ext cx="1599139" cy="404178"/>
            </a:xfrm>
            <a:prstGeom prst="rect">
              <a:avLst/>
            </a:prstGeom>
            <a:ln w="3175">
              <a:miter lim="400000"/>
            </a:ln>
            <a:extLst>
              <a:ext uri="{C572A759-6A51-4108-AA02-DFA0A04FC94B}">
                <ma14:wrappingTextBoxFlag xmlns:ma14="http://schemas.microsoft.com/office/mac/drawingml/2011/main" xmlns="" val="1"/>
              </a:ext>
            </a:extLst>
          </p:spPr>
          <p:txBody>
            <a:bodyPr lIns="12467" tIns="12467" rIns="12467" bIns="12467"/>
            <a:lstStyle/>
            <a:p>
              <a:pPr defTabSz="650246">
                <a:lnSpc>
                  <a:spcPct val="90000"/>
                </a:lnSpc>
                <a:defRPr sz="3400" b="0"/>
              </a:pPr>
              <a:r>
                <a:rPr lang="ru-RU" sz="1600" dirty="0">
                  <a:latin typeface="+mn-lt"/>
                </a:rPr>
                <a:t>Технологические</a:t>
              </a:r>
              <a:r>
                <a:rPr sz="1600" dirty="0">
                  <a:latin typeface="+mn-lt"/>
                </a:rPr>
                <a:t/>
              </a:r>
              <a:br>
                <a:rPr sz="1600" dirty="0">
                  <a:latin typeface="+mn-lt"/>
                </a:rPr>
              </a:br>
              <a:r>
                <a:rPr lang="ru-RU" sz="1600" dirty="0">
                  <a:latin typeface="+mn-lt"/>
                </a:rPr>
                <a:t>Партнеры</a:t>
              </a:r>
              <a:endParaRPr sz="1600" dirty="0">
                <a:latin typeface="+mn-lt"/>
              </a:endParaRPr>
            </a:p>
          </p:txBody>
        </p:sp>
        <p:sp>
          <p:nvSpPr>
            <p:cNvPr id="14" name="TextBox 114">
              <a:extLst>
                <a:ext uri="{FF2B5EF4-FFF2-40B4-BE49-F238E27FC236}">
                  <a16:creationId xmlns:a16="http://schemas.microsoft.com/office/drawing/2014/main" xmlns="" id="{A6BCD895-F975-4E43-A916-AE9E7E174B18}"/>
                </a:ext>
              </a:extLst>
            </p:cNvPr>
            <p:cNvSpPr txBox="1"/>
            <p:nvPr/>
          </p:nvSpPr>
          <p:spPr>
            <a:xfrm>
              <a:off x="8205404" y="2553820"/>
              <a:ext cx="1412278" cy="404178"/>
            </a:xfrm>
            <a:prstGeom prst="rect">
              <a:avLst/>
            </a:prstGeom>
            <a:ln w="3175">
              <a:miter lim="400000"/>
            </a:ln>
            <a:extLst>
              <a:ext uri="{C572A759-6A51-4108-AA02-DFA0A04FC94B}">
                <ma14:wrappingTextBoxFlag xmlns:ma14="http://schemas.microsoft.com/office/mac/drawingml/2011/main" xmlns="" val="1"/>
              </a:ext>
            </a:extLst>
          </p:spPr>
          <p:txBody>
            <a:bodyPr lIns="12467" tIns="12467" rIns="12467" bIns="12467"/>
            <a:lstStyle/>
            <a:p>
              <a:pPr defTabSz="650246">
                <a:lnSpc>
                  <a:spcPct val="90000"/>
                </a:lnSpc>
                <a:defRPr sz="3400" b="0"/>
              </a:pPr>
              <a:r>
                <a:rPr lang="ru-RU" sz="1600" dirty="0">
                  <a:latin typeface="+mn-lt"/>
                </a:rPr>
                <a:t>Бизнес</a:t>
              </a:r>
              <a:r>
                <a:rPr sz="1600" dirty="0">
                  <a:latin typeface="+mn-lt"/>
                </a:rPr>
                <a:t/>
              </a:r>
              <a:br>
                <a:rPr sz="1600" dirty="0">
                  <a:latin typeface="+mn-lt"/>
                </a:rPr>
              </a:br>
              <a:r>
                <a:rPr lang="ru-RU" sz="1600" dirty="0">
                  <a:latin typeface="+mn-lt"/>
                </a:rPr>
                <a:t>Партнеры</a:t>
              </a:r>
              <a:endParaRPr sz="1600" dirty="0">
                <a:latin typeface="+mn-lt"/>
              </a:endParaRPr>
            </a:p>
          </p:txBody>
        </p:sp>
        <p:sp>
          <p:nvSpPr>
            <p:cNvPr id="15" name="TextBox 125">
              <a:extLst>
                <a:ext uri="{FF2B5EF4-FFF2-40B4-BE49-F238E27FC236}">
                  <a16:creationId xmlns:a16="http://schemas.microsoft.com/office/drawing/2014/main" xmlns="" id="{7E83C5E7-7561-BA41-887D-5CD4C8C871B6}"/>
                </a:ext>
              </a:extLst>
            </p:cNvPr>
            <p:cNvSpPr txBox="1"/>
            <p:nvPr/>
          </p:nvSpPr>
          <p:spPr>
            <a:xfrm>
              <a:off x="9450185" y="2649458"/>
              <a:ext cx="1412278" cy="212903"/>
            </a:xfrm>
            <a:prstGeom prst="rect">
              <a:avLst/>
            </a:prstGeom>
            <a:ln w="3175">
              <a:miter lim="400000"/>
            </a:ln>
            <a:extLst>
              <a:ext uri="{C572A759-6A51-4108-AA02-DFA0A04FC94B}">
                <ma14:wrappingTextBoxFlag xmlns:ma14="http://schemas.microsoft.com/office/mac/drawingml/2011/main" xmlns="" val="1"/>
              </a:ext>
            </a:extLst>
          </p:spPr>
          <p:txBody>
            <a:bodyPr lIns="12467" tIns="12467" rIns="12467" bIns="12467"/>
            <a:lstStyle>
              <a:lvl1pPr defTabSz="1828795">
                <a:lnSpc>
                  <a:spcPct val="90000"/>
                </a:lnSpc>
                <a:defRPr sz="3400" b="0"/>
              </a:lvl1pPr>
            </a:lstStyle>
            <a:p>
              <a:r>
                <a:rPr lang="ru-RU" sz="1600" dirty="0">
                  <a:latin typeface="+mn-lt"/>
                </a:rPr>
                <a:t>Альянсы</a:t>
              </a:r>
              <a:endParaRPr sz="1600" dirty="0">
                <a:latin typeface="+mn-lt"/>
              </a:endParaRPr>
            </a:p>
          </p:txBody>
        </p:sp>
        <p:sp>
          <p:nvSpPr>
            <p:cNvPr id="16" name="TextBox 128">
              <a:extLst>
                <a:ext uri="{FF2B5EF4-FFF2-40B4-BE49-F238E27FC236}">
                  <a16:creationId xmlns:a16="http://schemas.microsoft.com/office/drawing/2014/main" xmlns="" id="{B02425FA-45D2-0742-8D03-00DA28BC9703}"/>
                </a:ext>
              </a:extLst>
            </p:cNvPr>
            <p:cNvSpPr txBox="1"/>
            <p:nvPr/>
          </p:nvSpPr>
          <p:spPr>
            <a:xfrm>
              <a:off x="10750824" y="2553820"/>
              <a:ext cx="1412278" cy="404178"/>
            </a:xfrm>
            <a:prstGeom prst="rect">
              <a:avLst/>
            </a:prstGeom>
            <a:ln w="3175">
              <a:miter lim="400000"/>
            </a:ln>
            <a:extLst>
              <a:ext uri="{C572A759-6A51-4108-AA02-DFA0A04FC94B}">
                <ma14:wrappingTextBoxFlag xmlns:ma14="http://schemas.microsoft.com/office/mac/drawingml/2011/main" xmlns="" val="1"/>
              </a:ext>
            </a:extLst>
          </p:spPr>
          <p:txBody>
            <a:bodyPr lIns="12467" tIns="12467" rIns="12467" bIns="12467"/>
            <a:lstStyle/>
            <a:p>
              <a:pPr defTabSz="650246">
                <a:lnSpc>
                  <a:spcPct val="90000"/>
                </a:lnSpc>
                <a:defRPr sz="3400" b="0"/>
              </a:pPr>
              <a:r>
                <a:rPr sz="1600" dirty="0">
                  <a:latin typeface="+mn-lt"/>
                </a:rPr>
                <a:t>Airheads </a:t>
              </a:r>
              <a:r>
                <a:rPr lang="ru-RU" sz="1600" dirty="0">
                  <a:latin typeface="+mn-lt"/>
                </a:rPr>
                <a:t>и</a:t>
              </a:r>
              <a:r>
                <a:rPr sz="1600" dirty="0">
                  <a:latin typeface="+mn-lt"/>
                </a:rPr>
                <a:t/>
              </a:r>
              <a:br>
                <a:rPr sz="1600" dirty="0">
                  <a:latin typeface="+mn-lt"/>
                </a:rPr>
              </a:br>
              <a:r>
                <a:rPr lang="ru-RU" sz="1600" dirty="0">
                  <a:latin typeface="+mn-lt"/>
                </a:rPr>
                <a:t>Разработчики</a:t>
              </a:r>
              <a:endParaRPr sz="1600" dirty="0">
                <a:latin typeface="+mn-lt"/>
              </a:endParaRPr>
            </a:p>
          </p:txBody>
        </p:sp>
        <p:sp>
          <p:nvSpPr>
            <p:cNvPr id="17" name="TextBox 2">
              <a:extLst>
                <a:ext uri="{FF2B5EF4-FFF2-40B4-BE49-F238E27FC236}">
                  <a16:creationId xmlns:a16="http://schemas.microsoft.com/office/drawing/2014/main" xmlns="" id="{3D38532C-388C-3648-A219-5120F28C2754}"/>
                </a:ext>
              </a:extLst>
            </p:cNvPr>
            <p:cNvSpPr txBox="1"/>
            <p:nvPr/>
          </p:nvSpPr>
          <p:spPr>
            <a:xfrm>
              <a:off x="6566913" y="5394121"/>
              <a:ext cx="7311618" cy="297778"/>
            </a:xfrm>
            <a:prstGeom prst="rect">
              <a:avLst/>
            </a:prstGeom>
            <a:ln w="3175">
              <a:miter lim="400000"/>
            </a:ln>
            <a:extLst>
              <a:ext uri="{C572A759-6A51-4108-AA02-DFA0A04FC94B}">
                <ma14:wrappingTextBoxFlag xmlns:ma14="http://schemas.microsoft.com/office/mac/drawingml/2011/main" xmlns="" val="1"/>
              </a:ext>
            </a:extLst>
          </p:spPr>
          <p:txBody>
            <a:bodyPr lIns="20320" tIns="20320" rIns="20320" bIns="20320">
              <a:spAutoFit/>
            </a:bodyPr>
            <a:lstStyle>
              <a:lvl1pPr defTabSz="1524000">
                <a:defRPr sz="4600"/>
              </a:lvl1pPr>
            </a:lstStyle>
            <a:p>
              <a:pPr>
                <a:lnSpc>
                  <a:spcPct val="90000"/>
                </a:lnSpc>
              </a:pPr>
              <a:r>
                <a:rPr sz="2000" dirty="0">
                  <a:latin typeface="+mn-lt"/>
                </a:rPr>
                <a:t>Mobile First  |  Secure  | Open  | Autonomous</a:t>
              </a:r>
            </a:p>
          </p:txBody>
        </p:sp>
        <p:sp>
          <p:nvSpPr>
            <p:cNvPr id="18" name="Rectangle 177">
              <a:extLst>
                <a:ext uri="{FF2B5EF4-FFF2-40B4-BE49-F238E27FC236}">
                  <a16:creationId xmlns:a16="http://schemas.microsoft.com/office/drawing/2014/main" xmlns="" id="{394D396A-8F60-BB4E-983D-6E63E63FAA8C}"/>
                </a:ext>
              </a:extLst>
            </p:cNvPr>
            <p:cNvSpPr txBox="1"/>
            <p:nvPr/>
          </p:nvSpPr>
          <p:spPr>
            <a:xfrm>
              <a:off x="6682869" y="5095132"/>
              <a:ext cx="930658" cy="212903"/>
            </a:xfrm>
            <a:prstGeom prst="rect">
              <a:avLst/>
            </a:prstGeom>
            <a:ln w="3175">
              <a:miter lim="400000"/>
            </a:ln>
            <a:extLst>
              <a:ext uri="{C572A759-6A51-4108-AA02-DFA0A04FC94B}">
                <ma14:wrappingTextBoxFlag xmlns:ma14="http://schemas.microsoft.com/office/mac/drawingml/2011/main" xmlns="" val="1"/>
              </a:ext>
            </a:extLst>
          </p:spPr>
          <p:txBody>
            <a:bodyPr lIns="4028" tIns="4028" rIns="4028" bIns="4028" anchor="ctr"/>
            <a:lstStyle>
              <a:lvl1pPr defTabSz="1057373">
                <a:defRPr sz="1600" b="0"/>
              </a:lvl1pPr>
            </a:lstStyle>
            <a:p>
              <a:pPr>
                <a:lnSpc>
                  <a:spcPct val="90000"/>
                </a:lnSpc>
              </a:pPr>
              <a:r>
                <a:rPr sz="800" dirty="0">
                  <a:latin typeface="+mn-lt"/>
                </a:rPr>
                <a:t>WI-FI | BLE | TAGS</a:t>
              </a:r>
            </a:p>
          </p:txBody>
        </p:sp>
        <p:sp>
          <p:nvSpPr>
            <p:cNvPr id="19" name="Rectangle 113">
              <a:extLst>
                <a:ext uri="{FF2B5EF4-FFF2-40B4-BE49-F238E27FC236}">
                  <a16:creationId xmlns:a16="http://schemas.microsoft.com/office/drawing/2014/main" xmlns="" id="{A1FE96C1-8ECD-A549-89BB-95C170D475EE}"/>
                </a:ext>
              </a:extLst>
            </p:cNvPr>
            <p:cNvSpPr txBox="1"/>
            <p:nvPr/>
          </p:nvSpPr>
          <p:spPr>
            <a:xfrm>
              <a:off x="8865372" y="5059034"/>
              <a:ext cx="912025" cy="285099"/>
            </a:xfrm>
            <a:prstGeom prst="rect">
              <a:avLst/>
            </a:prstGeom>
            <a:ln w="3175">
              <a:miter lim="400000"/>
            </a:ln>
            <a:extLst>
              <a:ext uri="{C572A759-6A51-4108-AA02-DFA0A04FC94B}">
                <ma14:wrappingTextBoxFlag xmlns:ma14="http://schemas.microsoft.com/office/mac/drawingml/2011/main" xmlns="" val="1"/>
              </a:ext>
            </a:extLst>
          </p:spPr>
          <p:txBody>
            <a:bodyPr lIns="4028" tIns="4028" rIns="4028" bIns="4028" anchor="ctr"/>
            <a:lstStyle>
              <a:lvl1pPr defTabSz="302079">
                <a:lnSpc>
                  <a:spcPct val="90000"/>
                </a:lnSpc>
                <a:defRPr sz="1600" b="0">
                  <a:latin typeface="Arial"/>
                  <a:ea typeface="Arial"/>
                  <a:cs typeface="Arial"/>
                  <a:sym typeface="Arial"/>
                </a:defRPr>
              </a:lvl1pPr>
            </a:lstStyle>
            <a:p>
              <a:r>
                <a:rPr sz="800">
                  <a:latin typeface="+mn-lt"/>
                </a:rPr>
                <a:t>WIRED ACCESS</a:t>
              </a:r>
            </a:p>
          </p:txBody>
        </p:sp>
        <p:sp>
          <p:nvSpPr>
            <p:cNvPr id="20" name="Rectangle 172">
              <a:extLst>
                <a:ext uri="{FF2B5EF4-FFF2-40B4-BE49-F238E27FC236}">
                  <a16:creationId xmlns:a16="http://schemas.microsoft.com/office/drawing/2014/main" xmlns="" id="{4F65B814-CEA7-594E-B701-3FE17FFD36F6}"/>
                </a:ext>
              </a:extLst>
            </p:cNvPr>
            <p:cNvSpPr txBox="1"/>
            <p:nvPr/>
          </p:nvSpPr>
          <p:spPr>
            <a:xfrm>
              <a:off x="9982387" y="5055640"/>
              <a:ext cx="791660" cy="285099"/>
            </a:xfrm>
            <a:prstGeom prst="rect">
              <a:avLst/>
            </a:prstGeom>
            <a:ln w="3175">
              <a:miter lim="400000"/>
            </a:ln>
            <a:extLst>
              <a:ext uri="{C572A759-6A51-4108-AA02-DFA0A04FC94B}">
                <ma14:wrappingTextBoxFlag xmlns:ma14="http://schemas.microsoft.com/office/mac/drawingml/2011/main" xmlns="" val="1"/>
              </a:ext>
            </a:extLst>
          </p:spPr>
          <p:txBody>
            <a:bodyPr lIns="4028" tIns="4028" rIns="4028" bIns="4028" anchor="ctr"/>
            <a:lstStyle>
              <a:lvl1pPr defTabSz="1057373">
                <a:lnSpc>
                  <a:spcPct val="90000"/>
                </a:lnSpc>
                <a:defRPr sz="1600" b="0">
                  <a:latin typeface="Arial"/>
                  <a:ea typeface="Arial"/>
                  <a:cs typeface="Arial"/>
                  <a:sym typeface="Arial"/>
                </a:defRPr>
              </a:lvl1pPr>
            </a:lstStyle>
            <a:p>
              <a:r>
                <a:rPr sz="800">
                  <a:latin typeface="+mn-lt"/>
                </a:rPr>
                <a:t>WIRED CORE/AGG</a:t>
              </a:r>
            </a:p>
          </p:txBody>
        </p:sp>
        <p:sp>
          <p:nvSpPr>
            <p:cNvPr id="21" name="Rectangle 185">
              <a:extLst>
                <a:ext uri="{FF2B5EF4-FFF2-40B4-BE49-F238E27FC236}">
                  <a16:creationId xmlns:a16="http://schemas.microsoft.com/office/drawing/2014/main" xmlns="" id="{63949D15-6CA0-A044-BB05-8F8FBCA65A06}"/>
                </a:ext>
              </a:extLst>
            </p:cNvPr>
            <p:cNvSpPr txBox="1"/>
            <p:nvPr/>
          </p:nvSpPr>
          <p:spPr>
            <a:xfrm>
              <a:off x="7722757" y="5059034"/>
              <a:ext cx="912025" cy="285099"/>
            </a:xfrm>
            <a:prstGeom prst="rect">
              <a:avLst/>
            </a:prstGeom>
            <a:ln w="3175">
              <a:miter lim="400000"/>
            </a:ln>
            <a:extLst>
              <a:ext uri="{C572A759-6A51-4108-AA02-DFA0A04FC94B}">
                <ma14:wrappingTextBoxFlag xmlns:ma14="http://schemas.microsoft.com/office/mac/drawingml/2011/main" xmlns="" val="1"/>
              </a:ext>
            </a:extLst>
          </p:spPr>
          <p:txBody>
            <a:bodyPr lIns="4028" tIns="4028" rIns="4028" bIns="4028" anchor="ctr"/>
            <a:lstStyle>
              <a:lvl1pPr defTabSz="1057373">
                <a:lnSpc>
                  <a:spcPct val="90000"/>
                </a:lnSpc>
                <a:defRPr sz="1600" b="0">
                  <a:latin typeface="Arial"/>
                  <a:ea typeface="Arial"/>
                  <a:cs typeface="Arial"/>
                  <a:sym typeface="Arial"/>
                </a:defRPr>
              </a:lvl1pPr>
            </a:lstStyle>
            <a:p>
              <a:r>
                <a:rPr sz="800">
                  <a:latin typeface="+mn-lt"/>
                </a:rPr>
                <a:t>REMOTE ACCESS</a:t>
              </a:r>
            </a:p>
          </p:txBody>
        </p:sp>
        <p:grpSp>
          <p:nvGrpSpPr>
            <p:cNvPr id="22" name="Group">
              <a:extLst>
                <a:ext uri="{FF2B5EF4-FFF2-40B4-BE49-F238E27FC236}">
                  <a16:creationId xmlns:a16="http://schemas.microsoft.com/office/drawing/2014/main" xmlns="" id="{8AA38514-F29C-A54E-A9F8-3E8A1D03878C}"/>
                </a:ext>
              </a:extLst>
            </p:cNvPr>
            <p:cNvGrpSpPr/>
            <p:nvPr/>
          </p:nvGrpSpPr>
          <p:grpSpPr>
            <a:xfrm>
              <a:off x="9072932" y="3604666"/>
              <a:ext cx="643654" cy="551882"/>
              <a:chOff x="0" y="0"/>
              <a:chExt cx="1810274" cy="1552168"/>
            </a:xfrm>
          </p:grpSpPr>
          <p:pic>
            <p:nvPicPr>
              <p:cNvPr id="67" name="monitor.png" descr="monitor.png">
                <a:extLst>
                  <a:ext uri="{FF2B5EF4-FFF2-40B4-BE49-F238E27FC236}">
                    <a16:creationId xmlns:a16="http://schemas.microsoft.com/office/drawing/2014/main" xmlns="" id="{94CB368B-F11E-2946-B156-0AECF8A978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810275" cy="1552169"/>
              </a:xfrm>
              <a:prstGeom prst="rect">
                <a:avLst/>
              </a:prstGeom>
              <a:ln w="3175" cap="flat">
                <a:noFill/>
                <a:miter lim="400000"/>
              </a:ln>
              <a:effectLst/>
            </p:spPr>
          </p:pic>
          <p:pic>
            <p:nvPicPr>
              <p:cNvPr id="68" name="wanbg.jpg" descr="wanbg.jpg">
                <a:extLst>
                  <a:ext uri="{FF2B5EF4-FFF2-40B4-BE49-F238E27FC236}">
                    <a16:creationId xmlns:a16="http://schemas.microsoft.com/office/drawing/2014/main" xmlns="" id="{8822A2DA-2E42-CC47-B8ED-64C1D1E636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46" y="90663"/>
                <a:ext cx="1614382" cy="1012192"/>
              </a:xfrm>
              <a:prstGeom prst="rect">
                <a:avLst/>
              </a:prstGeom>
              <a:ln w="3175" cap="flat">
                <a:noFill/>
                <a:miter lim="400000"/>
              </a:ln>
              <a:effectLst/>
            </p:spPr>
          </p:pic>
          <p:sp>
            <p:nvSpPr>
              <p:cNvPr id="69" name="Rectangle 147">
                <a:extLst>
                  <a:ext uri="{FF2B5EF4-FFF2-40B4-BE49-F238E27FC236}">
                    <a16:creationId xmlns:a16="http://schemas.microsoft.com/office/drawing/2014/main" xmlns="" id="{8E1AEA8D-8DDA-824B-920B-4AAE36218CBA}"/>
                  </a:ext>
                </a:extLst>
              </p:cNvPr>
              <p:cNvSpPr txBox="1"/>
              <p:nvPr/>
            </p:nvSpPr>
            <p:spPr>
              <a:xfrm>
                <a:off x="297924" y="413242"/>
                <a:ext cx="1214428" cy="367035"/>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12191" tIns="12191" rIns="12191" bIns="12191" numCol="1" anchor="ctr">
                <a:noAutofit/>
              </a:bodyPr>
              <a:lstStyle>
                <a:lvl1pPr defTabSz="761909">
                  <a:defRPr sz="1800"/>
                </a:lvl1pPr>
              </a:lstStyle>
              <a:p>
                <a:pPr>
                  <a:lnSpc>
                    <a:spcPct val="90000"/>
                  </a:lnSpc>
                </a:pPr>
                <a:r>
                  <a:rPr sz="800">
                    <a:latin typeface="+mn-lt"/>
                  </a:rPr>
                  <a:t>SD-WAN</a:t>
                </a:r>
              </a:p>
            </p:txBody>
          </p:sp>
        </p:grpSp>
        <p:grpSp>
          <p:nvGrpSpPr>
            <p:cNvPr id="23" name="Group">
              <a:extLst>
                <a:ext uri="{FF2B5EF4-FFF2-40B4-BE49-F238E27FC236}">
                  <a16:creationId xmlns:a16="http://schemas.microsoft.com/office/drawing/2014/main" xmlns="" id="{752AF0A6-4ADB-734A-9D84-E933AC9455D8}"/>
                </a:ext>
              </a:extLst>
            </p:cNvPr>
            <p:cNvGrpSpPr/>
            <p:nvPr/>
          </p:nvGrpSpPr>
          <p:grpSpPr>
            <a:xfrm>
              <a:off x="10602659" y="3604666"/>
              <a:ext cx="643654" cy="551882"/>
              <a:chOff x="0" y="0"/>
              <a:chExt cx="1810274" cy="1552168"/>
            </a:xfrm>
          </p:grpSpPr>
          <p:pic>
            <p:nvPicPr>
              <p:cNvPr id="65" name="monitor.png" descr="monitor.png">
                <a:extLst>
                  <a:ext uri="{FF2B5EF4-FFF2-40B4-BE49-F238E27FC236}">
                    <a16:creationId xmlns:a16="http://schemas.microsoft.com/office/drawing/2014/main" xmlns="" id="{3F51DD00-63DF-DA47-9BB0-5D53CEA64F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810275" cy="1552169"/>
              </a:xfrm>
              <a:prstGeom prst="rect">
                <a:avLst/>
              </a:prstGeom>
              <a:ln w="3175" cap="flat">
                <a:noFill/>
                <a:miter lim="400000"/>
              </a:ln>
              <a:effectLst/>
            </p:spPr>
          </p:pic>
          <p:pic>
            <p:nvPicPr>
              <p:cNvPr id="66" name="Image" descr="Image">
                <a:extLst>
                  <a:ext uri="{FF2B5EF4-FFF2-40B4-BE49-F238E27FC236}">
                    <a16:creationId xmlns:a16="http://schemas.microsoft.com/office/drawing/2014/main" xmlns="" id="{C9599AC5-8CCD-8446-A928-A82CCEB646C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09999" y="102394"/>
                <a:ext cx="1515490" cy="1013653"/>
              </a:xfrm>
              <a:prstGeom prst="rect">
                <a:avLst/>
              </a:prstGeom>
              <a:ln w="3175" cap="flat">
                <a:noFill/>
                <a:miter lim="400000"/>
              </a:ln>
              <a:effectLst/>
            </p:spPr>
          </p:pic>
        </p:grpSp>
        <p:sp>
          <p:nvSpPr>
            <p:cNvPr id="24" name="OPERATIONS">
              <a:extLst>
                <a:ext uri="{FF2B5EF4-FFF2-40B4-BE49-F238E27FC236}">
                  <a16:creationId xmlns:a16="http://schemas.microsoft.com/office/drawing/2014/main" xmlns="" id="{3A902ECD-D1A4-464C-A962-5E4A8BDD0DA3}"/>
                </a:ext>
              </a:extLst>
            </p:cNvPr>
            <p:cNvSpPr txBox="1"/>
            <p:nvPr/>
          </p:nvSpPr>
          <p:spPr>
            <a:xfrm>
              <a:off x="7679883" y="3433729"/>
              <a:ext cx="1998343" cy="142325"/>
            </a:xfrm>
            <a:prstGeom prst="rect">
              <a:avLst/>
            </a:prstGeom>
            <a:ln w="3175">
              <a:miter lim="400000"/>
            </a:ln>
            <a:extLst>
              <a:ext uri="{C572A759-6A51-4108-AA02-DFA0A04FC94B}">
                <ma14:wrappingTextBoxFlag xmlns:ma14="http://schemas.microsoft.com/office/mac/drawingml/2011/main" xmlns="" val="1"/>
              </a:ext>
            </a:extLst>
          </p:spPr>
          <p:txBody>
            <a:bodyPr lIns="13547" tIns="13547" rIns="13547" bIns="13547" anchor="ctr">
              <a:spAutoFit/>
            </a:bodyPr>
            <a:lstStyle>
              <a:lvl1pPr>
                <a:defRPr sz="2000"/>
              </a:lvl1pPr>
            </a:lstStyle>
            <a:p>
              <a:pPr>
                <a:lnSpc>
                  <a:spcPct val="90000"/>
                </a:lnSpc>
              </a:pPr>
              <a:r>
                <a:rPr lang="ru-RU" sz="900" dirty="0">
                  <a:latin typeface="+mn-lt"/>
                </a:rPr>
                <a:t>Эксплуатация</a:t>
              </a:r>
              <a:endParaRPr sz="900" dirty="0">
                <a:latin typeface="+mn-lt"/>
              </a:endParaRPr>
            </a:p>
          </p:txBody>
        </p:sp>
        <p:sp>
          <p:nvSpPr>
            <p:cNvPr id="25" name="SECURITY">
              <a:extLst>
                <a:ext uri="{FF2B5EF4-FFF2-40B4-BE49-F238E27FC236}">
                  <a16:creationId xmlns:a16="http://schemas.microsoft.com/office/drawing/2014/main" xmlns="" id="{67D3E80D-AD1A-424F-AA19-C1DA4595E6A2}"/>
                </a:ext>
              </a:extLst>
            </p:cNvPr>
            <p:cNvSpPr txBox="1"/>
            <p:nvPr/>
          </p:nvSpPr>
          <p:spPr>
            <a:xfrm>
              <a:off x="10174473" y="3433729"/>
              <a:ext cx="777565" cy="142325"/>
            </a:xfrm>
            <a:prstGeom prst="rect">
              <a:avLst/>
            </a:prstGeom>
            <a:ln w="3175">
              <a:miter lim="400000"/>
            </a:ln>
            <a:extLst>
              <a:ext uri="{C572A759-6A51-4108-AA02-DFA0A04FC94B}">
                <ma14:wrappingTextBoxFlag xmlns:ma14="http://schemas.microsoft.com/office/mac/drawingml/2011/main" xmlns="" val="1"/>
              </a:ext>
            </a:extLst>
          </p:spPr>
          <p:txBody>
            <a:bodyPr wrap="none" lIns="13547" tIns="13547" rIns="13547" bIns="13547" anchor="ctr">
              <a:spAutoFit/>
            </a:bodyPr>
            <a:lstStyle>
              <a:lvl1pPr>
                <a:defRPr sz="2000"/>
              </a:lvl1pPr>
            </a:lstStyle>
            <a:p>
              <a:pPr>
                <a:lnSpc>
                  <a:spcPct val="90000"/>
                </a:lnSpc>
              </a:pPr>
              <a:r>
                <a:rPr lang="ru-RU" sz="900" dirty="0">
                  <a:latin typeface="+mn-lt"/>
                </a:rPr>
                <a:t>Безопасность</a:t>
              </a:r>
              <a:endParaRPr sz="900" dirty="0">
                <a:latin typeface="+mn-lt"/>
              </a:endParaRPr>
            </a:p>
          </p:txBody>
        </p:sp>
        <p:sp>
          <p:nvSpPr>
            <p:cNvPr id="26" name="LOCATION">
              <a:extLst>
                <a:ext uri="{FF2B5EF4-FFF2-40B4-BE49-F238E27FC236}">
                  <a16:creationId xmlns:a16="http://schemas.microsoft.com/office/drawing/2014/main" xmlns="" id="{F5F8B1F4-D842-534A-B9AD-E43D76FB8048}"/>
                </a:ext>
              </a:extLst>
            </p:cNvPr>
            <p:cNvSpPr txBox="1"/>
            <p:nvPr/>
          </p:nvSpPr>
          <p:spPr>
            <a:xfrm>
              <a:off x="11462142" y="3433729"/>
              <a:ext cx="657492" cy="142325"/>
            </a:xfrm>
            <a:prstGeom prst="rect">
              <a:avLst/>
            </a:prstGeom>
            <a:ln w="3175">
              <a:miter lim="400000"/>
            </a:ln>
            <a:extLst>
              <a:ext uri="{C572A759-6A51-4108-AA02-DFA0A04FC94B}">
                <ma14:wrappingTextBoxFlag xmlns:ma14="http://schemas.microsoft.com/office/mac/drawingml/2011/main" xmlns="" val="1"/>
              </a:ext>
            </a:extLst>
          </p:spPr>
          <p:txBody>
            <a:bodyPr wrap="none" lIns="13547" tIns="13547" rIns="13547" bIns="13547" anchor="ctr">
              <a:spAutoFit/>
            </a:bodyPr>
            <a:lstStyle>
              <a:lvl1pPr>
                <a:defRPr sz="2000"/>
              </a:lvl1pPr>
            </a:lstStyle>
            <a:p>
              <a:pPr>
                <a:lnSpc>
                  <a:spcPct val="90000"/>
                </a:lnSpc>
              </a:pPr>
              <a:r>
                <a:rPr lang="ru-RU" sz="900" dirty="0">
                  <a:latin typeface="+mn-lt"/>
                </a:rPr>
                <a:t>Геолокация</a:t>
              </a:r>
              <a:endParaRPr sz="900" dirty="0">
                <a:latin typeface="+mn-lt"/>
              </a:endParaRPr>
            </a:p>
          </p:txBody>
        </p:sp>
        <p:sp>
          <p:nvSpPr>
            <p:cNvPr id="27" name="Rectangle 136">
              <a:extLst>
                <a:ext uri="{FF2B5EF4-FFF2-40B4-BE49-F238E27FC236}">
                  <a16:creationId xmlns:a16="http://schemas.microsoft.com/office/drawing/2014/main" xmlns="" id="{DA0E133A-D517-5646-94A3-0F64F7448842}"/>
                </a:ext>
              </a:extLst>
            </p:cNvPr>
            <p:cNvSpPr txBox="1"/>
            <p:nvPr/>
          </p:nvSpPr>
          <p:spPr>
            <a:xfrm>
              <a:off x="8472049" y="4091317"/>
              <a:ext cx="1141554" cy="292163"/>
            </a:xfrm>
            <a:prstGeom prst="rect">
              <a:avLst/>
            </a:prstGeom>
            <a:ln w="3175">
              <a:miter lim="400000"/>
            </a:ln>
            <a:extLst>
              <a:ext uri="{C572A759-6A51-4108-AA02-DFA0A04FC94B}">
                <ma14:wrappingTextBoxFlag xmlns:ma14="http://schemas.microsoft.com/office/mac/drawingml/2011/main" xmlns="" val="1"/>
              </a:ext>
            </a:extLst>
          </p:spPr>
          <p:txBody>
            <a:bodyPr lIns="5806" tIns="5806" rIns="5806" bIns="5806" anchor="ctr"/>
            <a:lstStyle>
              <a:lvl1pPr defTabSz="362779">
                <a:lnSpc>
                  <a:spcPct val="90000"/>
                </a:lnSpc>
                <a:defRPr sz="1600" b="0"/>
              </a:lvl1pPr>
            </a:lstStyle>
            <a:p>
              <a:r>
                <a:rPr sz="800">
                  <a:latin typeface="+mn-lt"/>
                </a:rPr>
                <a:t>AirWave / Central</a:t>
              </a:r>
            </a:p>
          </p:txBody>
        </p:sp>
        <p:sp>
          <p:nvSpPr>
            <p:cNvPr id="28" name="Rectangle 168">
              <a:extLst>
                <a:ext uri="{FF2B5EF4-FFF2-40B4-BE49-F238E27FC236}">
                  <a16:creationId xmlns:a16="http://schemas.microsoft.com/office/drawing/2014/main" xmlns="" id="{11D7910B-9834-0B4A-AD5F-FB6822270185}"/>
                </a:ext>
              </a:extLst>
            </p:cNvPr>
            <p:cNvSpPr txBox="1"/>
            <p:nvPr/>
          </p:nvSpPr>
          <p:spPr>
            <a:xfrm>
              <a:off x="7669772" y="4156131"/>
              <a:ext cx="612372" cy="162537"/>
            </a:xfrm>
            <a:prstGeom prst="rect">
              <a:avLst/>
            </a:prstGeom>
            <a:ln w="3175">
              <a:miter lim="400000"/>
            </a:ln>
            <a:extLst>
              <a:ext uri="{C572A759-6A51-4108-AA02-DFA0A04FC94B}">
                <ma14:wrappingTextBoxFlag xmlns:ma14="http://schemas.microsoft.com/office/mac/drawingml/2011/main" xmlns="" val="1"/>
              </a:ext>
            </a:extLst>
          </p:spPr>
          <p:txBody>
            <a:bodyPr lIns="5806" tIns="5806" rIns="5806" bIns="5806" anchor="ctr"/>
            <a:lstStyle>
              <a:lvl1pPr defTabSz="1269848">
                <a:lnSpc>
                  <a:spcPct val="90000"/>
                </a:lnSpc>
                <a:defRPr sz="1600" b="0"/>
              </a:lvl1pPr>
            </a:lstStyle>
            <a:p>
              <a:r>
                <a:rPr sz="800">
                  <a:latin typeface="+mn-lt"/>
                </a:rPr>
                <a:t>Aruba OS</a:t>
              </a:r>
            </a:p>
          </p:txBody>
        </p:sp>
        <p:sp>
          <p:nvSpPr>
            <p:cNvPr id="29" name="Rectangle 124">
              <a:extLst>
                <a:ext uri="{FF2B5EF4-FFF2-40B4-BE49-F238E27FC236}">
                  <a16:creationId xmlns:a16="http://schemas.microsoft.com/office/drawing/2014/main" xmlns="" id="{18053421-7AA9-6342-AF80-142FAB0A182A}"/>
                </a:ext>
              </a:extLst>
            </p:cNvPr>
            <p:cNvSpPr txBox="1"/>
            <p:nvPr/>
          </p:nvSpPr>
          <p:spPr>
            <a:xfrm>
              <a:off x="9910405" y="4156131"/>
              <a:ext cx="727550" cy="162537"/>
            </a:xfrm>
            <a:prstGeom prst="rect">
              <a:avLst/>
            </a:prstGeom>
            <a:ln w="3175">
              <a:miter lim="400000"/>
            </a:ln>
            <a:extLst>
              <a:ext uri="{C572A759-6A51-4108-AA02-DFA0A04FC94B}">
                <ma14:wrappingTextBoxFlag xmlns:ma14="http://schemas.microsoft.com/office/mac/drawingml/2011/main" xmlns="" val="1"/>
              </a:ext>
            </a:extLst>
          </p:spPr>
          <p:txBody>
            <a:bodyPr lIns="5806" tIns="5806" rIns="5806" bIns="5806" anchor="ctr"/>
            <a:lstStyle>
              <a:lvl1pPr defTabSz="1269848">
                <a:defRPr sz="1600" b="0"/>
              </a:lvl1pPr>
            </a:lstStyle>
            <a:p>
              <a:pPr>
                <a:lnSpc>
                  <a:spcPct val="90000"/>
                </a:lnSpc>
              </a:pPr>
              <a:r>
                <a:rPr sz="800">
                  <a:latin typeface="+mn-lt"/>
                </a:rPr>
                <a:t>ClearPass</a:t>
              </a:r>
            </a:p>
          </p:txBody>
        </p:sp>
        <p:sp>
          <p:nvSpPr>
            <p:cNvPr id="30" name="Rectangle 155">
              <a:extLst>
                <a:ext uri="{FF2B5EF4-FFF2-40B4-BE49-F238E27FC236}">
                  <a16:creationId xmlns:a16="http://schemas.microsoft.com/office/drawing/2014/main" xmlns="" id="{8C080101-D5CB-B442-A2D9-A9CC4FA1D779}"/>
                </a:ext>
              </a:extLst>
            </p:cNvPr>
            <p:cNvSpPr txBox="1"/>
            <p:nvPr/>
          </p:nvSpPr>
          <p:spPr>
            <a:xfrm>
              <a:off x="10440798" y="4156131"/>
              <a:ext cx="967377" cy="162537"/>
            </a:xfrm>
            <a:prstGeom prst="rect">
              <a:avLst/>
            </a:prstGeom>
            <a:ln w="3175">
              <a:miter lim="400000"/>
            </a:ln>
            <a:extLst>
              <a:ext uri="{C572A759-6A51-4108-AA02-DFA0A04FC94B}">
                <ma14:wrappingTextBoxFlag xmlns:ma14="http://schemas.microsoft.com/office/mac/drawingml/2011/main" xmlns="" val="1"/>
              </a:ext>
            </a:extLst>
          </p:spPr>
          <p:txBody>
            <a:bodyPr lIns="5806" tIns="5806" rIns="5806" bIns="5806" anchor="ctr"/>
            <a:lstStyle>
              <a:lvl1pPr defTabSz="1269848">
                <a:defRPr sz="1600" b="0"/>
              </a:lvl1pPr>
            </a:lstStyle>
            <a:p>
              <a:pPr>
                <a:lnSpc>
                  <a:spcPct val="90000"/>
                </a:lnSpc>
              </a:pPr>
              <a:r>
                <a:rPr sz="800">
                  <a:latin typeface="+mn-lt"/>
                </a:rPr>
                <a:t>IntroSpect</a:t>
              </a:r>
            </a:p>
          </p:txBody>
        </p:sp>
        <p:sp>
          <p:nvSpPr>
            <p:cNvPr id="31" name="Rectangle 147">
              <a:extLst>
                <a:ext uri="{FF2B5EF4-FFF2-40B4-BE49-F238E27FC236}">
                  <a16:creationId xmlns:a16="http://schemas.microsoft.com/office/drawing/2014/main" xmlns="" id="{BB4D36AC-4B2A-0E43-A7E9-7B94422E59A7}"/>
                </a:ext>
              </a:extLst>
            </p:cNvPr>
            <p:cNvSpPr txBox="1"/>
            <p:nvPr/>
          </p:nvSpPr>
          <p:spPr>
            <a:xfrm>
              <a:off x="11417064" y="4156131"/>
              <a:ext cx="759688" cy="162537"/>
            </a:xfrm>
            <a:prstGeom prst="rect">
              <a:avLst/>
            </a:prstGeom>
            <a:ln w="3175">
              <a:miter lim="400000"/>
            </a:ln>
            <a:extLst>
              <a:ext uri="{C572A759-6A51-4108-AA02-DFA0A04FC94B}">
                <ma14:wrappingTextBoxFlag xmlns:ma14="http://schemas.microsoft.com/office/mac/drawingml/2011/main" xmlns="" val="1"/>
              </a:ext>
            </a:extLst>
          </p:spPr>
          <p:txBody>
            <a:bodyPr lIns="5806" tIns="5806" rIns="5806" bIns="5806" anchor="ctr"/>
            <a:lstStyle>
              <a:lvl1pPr defTabSz="1269848">
                <a:defRPr sz="1600" b="0"/>
              </a:lvl1pPr>
            </a:lstStyle>
            <a:p>
              <a:pPr>
                <a:lnSpc>
                  <a:spcPct val="90000"/>
                </a:lnSpc>
              </a:pPr>
              <a:r>
                <a:rPr sz="800">
                  <a:latin typeface="+mn-lt"/>
                </a:rPr>
                <a:t>Meridian</a:t>
              </a:r>
            </a:p>
          </p:txBody>
        </p:sp>
        <p:sp>
          <p:nvSpPr>
            <p:cNvPr id="32" name="Rectangle 172">
              <a:extLst>
                <a:ext uri="{FF2B5EF4-FFF2-40B4-BE49-F238E27FC236}">
                  <a16:creationId xmlns:a16="http://schemas.microsoft.com/office/drawing/2014/main" xmlns="" id="{120FE403-FA25-CC49-9A89-A18A1D1D9CEB}"/>
                </a:ext>
              </a:extLst>
            </p:cNvPr>
            <p:cNvSpPr txBox="1"/>
            <p:nvPr/>
          </p:nvSpPr>
          <p:spPr>
            <a:xfrm>
              <a:off x="10920868" y="5059034"/>
              <a:ext cx="791661" cy="285099"/>
            </a:xfrm>
            <a:prstGeom prst="rect">
              <a:avLst/>
            </a:prstGeom>
            <a:ln w="3175">
              <a:miter lim="400000"/>
            </a:ln>
            <a:extLst>
              <a:ext uri="{C572A759-6A51-4108-AA02-DFA0A04FC94B}">
                <ma14:wrappingTextBoxFlag xmlns:ma14="http://schemas.microsoft.com/office/mac/drawingml/2011/main" xmlns="" val="1"/>
              </a:ext>
            </a:extLst>
          </p:spPr>
          <p:txBody>
            <a:bodyPr lIns="4028" tIns="4028" rIns="4028" bIns="4028" anchor="ctr"/>
            <a:lstStyle>
              <a:lvl1pPr defTabSz="1057373">
                <a:lnSpc>
                  <a:spcPct val="90000"/>
                </a:lnSpc>
                <a:defRPr sz="1600" b="0">
                  <a:latin typeface="Arial"/>
                  <a:ea typeface="Arial"/>
                  <a:cs typeface="Arial"/>
                  <a:sym typeface="Arial"/>
                </a:defRPr>
              </a:lvl1pPr>
            </a:lstStyle>
            <a:p>
              <a:r>
                <a:rPr sz="800">
                  <a:latin typeface="+mn-lt"/>
                </a:rPr>
                <a:t>WAN</a:t>
              </a:r>
            </a:p>
          </p:txBody>
        </p:sp>
        <p:grpSp>
          <p:nvGrpSpPr>
            <p:cNvPr id="33" name="Group">
              <a:extLst>
                <a:ext uri="{FF2B5EF4-FFF2-40B4-BE49-F238E27FC236}">
                  <a16:creationId xmlns:a16="http://schemas.microsoft.com/office/drawing/2014/main" xmlns="" id="{DAE86733-B67C-E449-96FD-FC901B573D76}"/>
                </a:ext>
              </a:extLst>
            </p:cNvPr>
            <p:cNvGrpSpPr/>
            <p:nvPr/>
          </p:nvGrpSpPr>
          <p:grpSpPr>
            <a:xfrm>
              <a:off x="7668210" y="3608857"/>
              <a:ext cx="643654" cy="551882"/>
              <a:chOff x="0" y="0"/>
              <a:chExt cx="1810274" cy="1552168"/>
            </a:xfrm>
          </p:grpSpPr>
          <p:pic>
            <p:nvPicPr>
              <p:cNvPr id="63" name="monitor.png" descr="monitor.png">
                <a:extLst>
                  <a:ext uri="{FF2B5EF4-FFF2-40B4-BE49-F238E27FC236}">
                    <a16:creationId xmlns:a16="http://schemas.microsoft.com/office/drawing/2014/main" xmlns="" id="{D6CAA759-BA0F-8341-8FDA-267BAC5E7D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810275" cy="1552169"/>
              </a:xfrm>
              <a:prstGeom prst="rect">
                <a:avLst/>
              </a:prstGeom>
              <a:ln w="3175" cap="flat">
                <a:noFill/>
                <a:miter lim="400000"/>
              </a:ln>
              <a:effectLst/>
            </p:spPr>
          </p:pic>
          <p:pic>
            <p:nvPicPr>
              <p:cNvPr id="64" name="Screenshot 2018-03-24 21.50.57.png" descr="Screenshot 2018-03-24 21.50.57.png">
                <a:extLst>
                  <a:ext uri="{FF2B5EF4-FFF2-40B4-BE49-F238E27FC236}">
                    <a16:creationId xmlns:a16="http://schemas.microsoft.com/office/drawing/2014/main" xmlns="" id="{76A3F3AD-7110-2F44-AD0F-6793FFD9DC7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30114" y="117516"/>
                <a:ext cx="1550046" cy="954506"/>
              </a:xfrm>
              <a:prstGeom prst="rect">
                <a:avLst/>
              </a:prstGeom>
              <a:ln w="3175" cap="flat">
                <a:noFill/>
                <a:miter lim="400000"/>
              </a:ln>
              <a:effectLst/>
            </p:spPr>
          </p:pic>
        </p:grpSp>
        <p:pic>
          <p:nvPicPr>
            <p:cNvPr id="34" name="gear colour.png" descr="gear colour.png">
              <a:extLst>
                <a:ext uri="{FF2B5EF4-FFF2-40B4-BE49-F238E27FC236}">
                  <a16:creationId xmlns:a16="http://schemas.microsoft.com/office/drawing/2014/main" xmlns="" id="{4788F187-83CE-3845-9803-22B08132687F}"/>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8107467" y="3906632"/>
              <a:ext cx="294508" cy="303616"/>
            </a:xfrm>
            <a:prstGeom prst="rect">
              <a:avLst/>
            </a:prstGeom>
            <a:ln w="3175">
              <a:miter lim="400000"/>
            </a:ln>
          </p:spPr>
        </p:pic>
        <p:grpSp>
          <p:nvGrpSpPr>
            <p:cNvPr id="35" name="Group">
              <a:extLst>
                <a:ext uri="{FF2B5EF4-FFF2-40B4-BE49-F238E27FC236}">
                  <a16:creationId xmlns:a16="http://schemas.microsoft.com/office/drawing/2014/main" xmlns="" id="{92CC9C45-50E2-FC4E-8448-F6AEC783DFC2}"/>
                </a:ext>
              </a:extLst>
            </p:cNvPr>
            <p:cNvGrpSpPr/>
            <p:nvPr/>
          </p:nvGrpSpPr>
          <p:grpSpPr>
            <a:xfrm>
              <a:off x="8415627" y="3604666"/>
              <a:ext cx="643654" cy="551882"/>
              <a:chOff x="0" y="0"/>
              <a:chExt cx="1810274" cy="1552168"/>
            </a:xfrm>
          </p:grpSpPr>
          <p:grpSp>
            <p:nvGrpSpPr>
              <p:cNvPr id="59" name="Group">
                <a:extLst>
                  <a:ext uri="{FF2B5EF4-FFF2-40B4-BE49-F238E27FC236}">
                    <a16:creationId xmlns:a16="http://schemas.microsoft.com/office/drawing/2014/main" xmlns="" id="{63398D68-2CF4-4D42-BB38-D34FC2A8774B}"/>
                  </a:ext>
                </a:extLst>
              </p:cNvPr>
              <p:cNvGrpSpPr/>
              <p:nvPr/>
            </p:nvGrpSpPr>
            <p:grpSpPr>
              <a:xfrm>
                <a:off x="0" y="0"/>
                <a:ext cx="1810275" cy="1552169"/>
                <a:chOff x="0" y="0"/>
                <a:chExt cx="1810274" cy="1552168"/>
              </a:xfrm>
            </p:grpSpPr>
            <p:pic>
              <p:nvPicPr>
                <p:cNvPr id="61" name="monitor.png" descr="monitor.png">
                  <a:extLst>
                    <a:ext uri="{FF2B5EF4-FFF2-40B4-BE49-F238E27FC236}">
                      <a16:creationId xmlns:a16="http://schemas.microsoft.com/office/drawing/2014/main" xmlns="" id="{8DB4BAEE-00AA-ED47-8D02-8D6FF21CD7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810275" cy="1552169"/>
                </a:xfrm>
                <a:prstGeom prst="rect">
                  <a:avLst/>
                </a:prstGeom>
                <a:ln w="3175" cap="flat">
                  <a:noFill/>
                  <a:miter lim="400000"/>
                </a:ln>
                <a:effectLst/>
              </p:spPr>
            </p:pic>
            <p:pic>
              <p:nvPicPr>
                <p:cNvPr id="62" name="cloud-icon-10.png" descr="cloud-icon-10.png">
                  <a:extLst>
                    <a:ext uri="{FF2B5EF4-FFF2-40B4-BE49-F238E27FC236}">
                      <a16:creationId xmlns:a16="http://schemas.microsoft.com/office/drawing/2014/main" xmlns="" id="{E8867D35-5A37-414E-9917-F40D5F657A8E}"/>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027493" y="1124975"/>
                  <a:ext cx="584935" cy="388433"/>
                </a:xfrm>
                <a:prstGeom prst="rect">
                  <a:avLst/>
                </a:prstGeom>
                <a:ln w="3175" cap="flat">
                  <a:noFill/>
                  <a:miter lim="400000"/>
                </a:ln>
                <a:effectLst>
                  <a:reflection stA="52000" endPos="40000" dir="5400000" sy="-100000" algn="bl" rotWithShape="0"/>
                </a:effectLst>
              </p:spPr>
            </p:pic>
          </p:grpSp>
          <p:pic>
            <p:nvPicPr>
              <p:cNvPr id="60" name="Screenshot 2018-03-24 21.47.13.png" descr="Screenshot 2018-03-24 21.47.13.png">
                <a:extLst>
                  <a:ext uri="{FF2B5EF4-FFF2-40B4-BE49-F238E27FC236}">
                    <a16:creationId xmlns:a16="http://schemas.microsoft.com/office/drawing/2014/main" xmlns="" id="{E7BD269A-D3FB-A240-AC9A-184D956DFBD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8316" y="117407"/>
                <a:ext cx="1541692" cy="970070"/>
              </a:xfrm>
              <a:prstGeom prst="rect">
                <a:avLst/>
              </a:prstGeom>
              <a:ln w="3175" cap="flat">
                <a:noFill/>
                <a:miter lim="400000"/>
              </a:ln>
              <a:effectLst/>
            </p:spPr>
          </p:pic>
        </p:grpSp>
        <p:grpSp>
          <p:nvGrpSpPr>
            <p:cNvPr id="36" name="Group">
              <a:extLst>
                <a:ext uri="{FF2B5EF4-FFF2-40B4-BE49-F238E27FC236}">
                  <a16:creationId xmlns:a16="http://schemas.microsoft.com/office/drawing/2014/main" xmlns="" id="{58FE5B7D-EDEC-4646-9F07-8D25A42B55AD}"/>
                </a:ext>
              </a:extLst>
            </p:cNvPr>
            <p:cNvGrpSpPr/>
            <p:nvPr/>
          </p:nvGrpSpPr>
          <p:grpSpPr>
            <a:xfrm>
              <a:off x="9945354" y="3604666"/>
              <a:ext cx="656956" cy="551882"/>
              <a:chOff x="0" y="0"/>
              <a:chExt cx="1847687" cy="1552168"/>
            </a:xfrm>
          </p:grpSpPr>
          <p:grpSp>
            <p:nvGrpSpPr>
              <p:cNvPr id="55" name="Group">
                <a:extLst>
                  <a:ext uri="{FF2B5EF4-FFF2-40B4-BE49-F238E27FC236}">
                    <a16:creationId xmlns:a16="http://schemas.microsoft.com/office/drawing/2014/main" xmlns="" id="{E4917BCA-BC49-D44C-A9AB-35B31A99C668}"/>
                  </a:ext>
                </a:extLst>
              </p:cNvPr>
              <p:cNvGrpSpPr/>
              <p:nvPr/>
            </p:nvGrpSpPr>
            <p:grpSpPr>
              <a:xfrm>
                <a:off x="0" y="0"/>
                <a:ext cx="1810275" cy="1552169"/>
                <a:chOff x="0" y="0"/>
                <a:chExt cx="1810274" cy="1552168"/>
              </a:xfrm>
            </p:grpSpPr>
            <p:pic>
              <p:nvPicPr>
                <p:cNvPr id="57" name="monitor.png" descr="monitor.png">
                  <a:extLst>
                    <a:ext uri="{FF2B5EF4-FFF2-40B4-BE49-F238E27FC236}">
                      <a16:creationId xmlns:a16="http://schemas.microsoft.com/office/drawing/2014/main" xmlns="" id="{EFE400AF-FF01-6043-858C-1FBBC8AF95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810275" cy="1552169"/>
                </a:xfrm>
                <a:prstGeom prst="rect">
                  <a:avLst/>
                </a:prstGeom>
                <a:ln w="3175" cap="flat">
                  <a:noFill/>
                  <a:miter lim="400000"/>
                </a:ln>
                <a:effectLst/>
              </p:spPr>
            </p:pic>
            <p:pic>
              <p:nvPicPr>
                <p:cNvPr id="58" name="Screenshot 2018-03-24 21.56.11.png" descr="Screenshot 2018-03-24 21.56.11.png">
                  <a:extLst>
                    <a:ext uri="{FF2B5EF4-FFF2-40B4-BE49-F238E27FC236}">
                      <a16:creationId xmlns:a16="http://schemas.microsoft.com/office/drawing/2014/main" xmlns="" id="{B89CC29D-0FCE-2843-873E-3E32973EC58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8891" y="87486"/>
                  <a:ext cx="1562028" cy="1047685"/>
                </a:xfrm>
                <a:prstGeom prst="rect">
                  <a:avLst/>
                </a:prstGeom>
                <a:ln w="3175" cap="flat">
                  <a:noFill/>
                  <a:miter lim="400000"/>
                </a:ln>
                <a:effectLst/>
              </p:spPr>
            </p:pic>
          </p:grpSp>
          <p:pic>
            <p:nvPicPr>
              <p:cNvPr id="56" name="lock.png" descr="lock.png">
                <a:extLst>
                  <a:ext uri="{FF2B5EF4-FFF2-40B4-BE49-F238E27FC236}">
                    <a16:creationId xmlns:a16="http://schemas.microsoft.com/office/drawing/2014/main" xmlns="" id="{FE17A2FA-573A-8649-BC3D-28BF85B71A95}"/>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224160" y="912231"/>
                <a:ext cx="623528" cy="572133"/>
              </a:xfrm>
              <a:prstGeom prst="rect">
                <a:avLst/>
              </a:prstGeom>
              <a:ln w="3175" cap="flat">
                <a:noFill/>
                <a:miter lim="400000"/>
              </a:ln>
              <a:effectLst/>
            </p:spPr>
          </p:pic>
        </p:grpSp>
        <p:pic>
          <p:nvPicPr>
            <p:cNvPr id="37" name="20140507_Aruba_7005g.png" descr="20140507_Aruba_7005g.png">
              <a:extLst>
                <a:ext uri="{FF2B5EF4-FFF2-40B4-BE49-F238E27FC236}">
                  <a16:creationId xmlns:a16="http://schemas.microsoft.com/office/drawing/2014/main" xmlns="" id="{C43368D1-DF11-894D-84A7-4F562478698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20868" y="4748492"/>
              <a:ext cx="681546" cy="356676"/>
            </a:xfrm>
            <a:prstGeom prst="rect">
              <a:avLst/>
            </a:prstGeom>
            <a:ln w="3175">
              <a:miter lim="400000"/>
            </a:ln>
          </p:spPr>
        </p:pic>
        <p:pic>
          <p:nvPicPr>
            <p:cNvPr id="38" name="AP303-H_With_Stand_Front_Angle-small.png" descr="AP303-H_With_Stand_Front_Angle-small.png">
              <a:extLst>
                <a:ext uri="{FF2B5EF4-FFF2-40B4-BE49-F238E27FC236}">
                  <a16:creationId xmlns:a16="http://schemas.microsoft.com/office/drawing/2014/main" xmlns="" id="{325E9104-2C0D-7C4D-8443-93FFE64DACC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031280" y="4595766"/>
              <a:ext cx="1032175" cy="688705"/>
            </a:xfrm>
            <a:prstGeom prst="rect">
              <a:avLst/>
            </a:prstGeom>
            <a:ln w="3175">
              <a:miter lim="400000"/>
            </a:ln>
          </p:spPr>
        </p:pic>
        <p:pic>
          <p:nvPicPr>
            <p:cNvPr id="39" name="Image" descr="Image">
              <a:extLst>
                <a:ext uri="{FF2B5EF4-FFF2-40B4-BE49-F238E27FC236}">
                  <a16:creationId xmlns:a16="http://schemas.microsoft.com/office/drawing/2014/main" xmlns="" id="{90502C0A-EE82-1347-BC22-18C033868FF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849556" y="4762711"/>
              <a:ext cx="857866" cy="306650"/>
            </a:xfrm>
            <a:prstGeom prst="rect">
              <a:avLst/>
            </a:prstGeom>
            <a:ln w="3175">
              <a:miter lim="400000"/>
            </a:ln>
          </p:spPr>
        </p:pic>
        <p:sp>
          <p:nvSpPr>
            <p:cNvPr id="40" name="Rectangle 172">
              <a:extLst>
                <a:ext uri="{FF2B5EF4-FFF2-40B4-BE49-F238E27FC236}">
                  <a16:creationId xmlns:a16="http://schemas.microsoft.com/office/drawing/2014/main" xmlns="" id="{3D5E599D-BD62-B949-BBA1-83FCD6C8B0DC}"/>
                </a:ext>
              </a:extLst>
            </p:cNvPr>
            <p:cNvSpPr txBox="1"/>
            <p:nvPr/>
          </p:nvSpPr>
          <p:spPr>
            <a:xfrm>
              <a:off x="11836024" y="5116921"/>
              <a:ext cx="912025" cy="162537"/>
            </a:xfrm>
            <a:prstGeom prst="rect">
              <a:avLst/>
            </a:prstGeom>
            <a:ln w="3175">
              <a:miter lim="400000"/>
            </a:ln>
            <a:extLst>
              <a:ext uri="{C572A759-6A51-4108-AA02-DFA0A04FC94B}">
                <ma14:wrappingTextBoxFlag xmlns:ma14="http://schemas.microsoft.com/office/mac/drawingml/2011/main" xmlns="" val="1"/>
              </a:ext>
            </a:extLst>
          </p:spPr>
          <p:txBody>
            <a:bodyPr lIns="4028" tIns="4028" rIns="4028" bIns="4028" anchor="ctr"/>
            <a:lstStyle>
              <a:lvl1pPr defTabSz="1057373">
                <a:lnSpc>
                  <a:spcPct val="90000"/>
                </a:lnSpc>
                <a:defRPr sz="1600" b="0">
                  <a:latin typeface="Arial"/>
                  <a:ea typeface="Arial"/>
                  <a:cs typeface="Arial"/>
                  <a:sym typeface="Arial"/>
                </a:defRPr>
              </a:lvl1pPr>
            </a:lstStyle>
            <a:p>
              <a:r>
                <a:rPr sz="800">
                  <a:latin typeface="+mn-lt"/>
                </a:rPr>
                <a:t>EDGE COMPUTE</a:t>
              </a:r>
            </a:p>
          </p:txBody>
        </p:sp>
        <p:pic>
          <p:nvPicPr>
            <p:cNvPr id="41" name="Image" descr="Image">
              <a:extLst>
                <a:ext uri="{FF2B5EF4-FFF2-40B4-BE49-F238E27FC236}">
                  <a16:creationId xmlns:a16="http://schemas.microsoft.com/office/drawing/2014/main" xmlns="" id="{B95AE5F5-A269-8746-AC2E-A816E34C6EE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037444" y="4965619"/>
              <a:ext cx="681546" cy="142081"/>
            </a:xfrm>
            <a:prstGeom prst="rect">
              <a:avLst/>
            </a:prstGeom>
            <a:ln w="3175">
              <a:miter lim="400000"/>
            </a:ln>
          </p:spPr>
        </p:pic>
        <p:pic>
          <p:nvPicPr>
            <p:cNvPr id="42" name="Aruba_8400_Top_Angle_1024_preview.png" descr="Aruba_8400_Top_Angle_1024_preview.png">
              <a:extLst>
                <a:ext uri="{FF2B5EF4-FFF2-40B4-BE49-F238E27FC236}">
                  <a16:creationId xmlns:a16="http://schemas.microsoft.com/office/drawing/2014/main" xmlns="" id="{49C1419D-1C35-834E-AF9E-7D438DFF585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941687" y="4525378"/>
              <a:ext cx="873058" cy="582323"/>
            </a:xfrm>
            <a:prstGeom prst="rect">
              <a:avLst/>
            </a:prstGeom>
            <a:ln w="3175">
              <a:miter lim="400000"/>
            </a:ln>
          </p:spPr>
        </p:pic>
        <p:grpSp>
          <p:nvGrpSpPr>
            <p:cNvPr id="43" name="Group">
              <a:extLst>
                <a:ext uri="{FF2B5EF4-FFF2-40B4-BE49-F238E27FC236}">
                  <a16:creationId xmlns:a16="http://schemas.microsoft.com/office/drawing/2014/main" xmlns="" id="{B8AB85C3-BC47-B54F-AB45-A3120BE66122}"/>
                </a:ext>
              </a:extLst>
            </p:cNvPr>
            <p:cNvGrpSpPr/>
            <p:nvPr/>
          </p:nvGrpSpPr>
          <p:grpSpPr>
            <a:xfrm>
              <a:off x="11475081" y="3604666"/>
              <a:ext cx="643654" cy="551882"/>
              <a:chOff x="0" y="0"/>
              <a:chExt cx="1810274" cy="1552168"/>
            </a:xfrm>
          </p:grpSpPr>
          <p:grpSp>
            <p:nvGrpSpPr>
              <p:cNvPr id="51" name="Group">
                <a:extLst>
                  <a:ext uri="{FF2B5EF4-FFF2-40B4-BE49-F238E27FC236}">
                    <a16:creationId xmlns:a16="http://schemas.microsoft.com/office/drawing/2014/main" xmlns="" id="{AF085A3A-1E59-914F-9D5D-75D6A5D87685}"/>
                  </a:ext>
                </a:extLst>
              </p:cNvPr>
              <p:cNvGrpSpPr/>
              <p:nvPr/>
            </p:nvGrpSpPr>
            <p:grpSpPr>
              <a:xfrm>
                <a:off x="0" y="0"/>
                <a:ext cx="1810275" cy="1552169"/>
                <a:chOff x="0" y="0"/>
                <a:chExt cx="1810274" cy="1552168"/>
              </a:xfrm>
            </p:grpSpPr>
            <p:pic>
              <p:nvPicPr>
                <p:cNvPr id="53" name="monitor.png" descr="monitor.png">
                  <a:extLst>
                    <a:ext uri="{FF2B5EF4-FFF2-40B4-BE49-F238E27FC236}">
                      <a16:creationId xmlns:a16="http://schemas.microsoft.com/office/drawing/2014/main" xmlns="" id="{3A89C61C-7625-C343-9DEC-2D677B6596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810275" cy="1552169"/>
                </a:xfrm>
                <a:prstGeom prst="rect">
                  <a:avLst/>
                </a:prstGeom>
                <a:ln w="3175" cap="flat">
                  <a:noFill/>
                  <a:miter lim="400000"/>
                </a:ln>
                <a:effectLst/>
              </p:spPr>
            </p:pic>
            <p:pic>
              <p:nvPicPr>
                <p:cNvPr id="54" name="Image" descr="Image">
                  <a:extLst>
                    <a:ext uri="{FF2B5EF4-FFF2-40B4-BE49-F238E27FC236}">
                      <a16:creationId xmlns:a16="http://schemas.microsoft.com/office/drawing/2014/main" xmlns="" id="{548C7D91-AABF-1645-9EC8-A9A50D9C3234}"/>
                    </a:ext>
                  </a:extLst>
                </p:cNvPr>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a:xfrm>
                  <a:off x="139169" y="172501"/>
                  <a:ext cx="1532036" cy="862300"/>
                </a:xfrm>
                <a:prstGeom prst="rect">
                  <a:avLst/>
                </a:prstGeom>
                <a:ln w="3175" cap="flat">
                  <a:noFill/>
                  <a:miter lim="400000"/>
                </a:ln>
                <a:effectLst/>
              </p:spPr>
            </p:pic>
          </p:grpSp>
          <p:pic>
            <p:nvPicPr>
              <p:cNvPr id="52" name="location.png" descr="location.png">
                <a:extLst>
                  <a:ext uri="{FF2B5EF4-FFF2-40B4-BE49-F238E27FC236}">
                    <a16:creationId xmlns:a16="http://schemas.microsoft.com/office/drawing/2014/main" xmlns="" id="{4BB40A3C-8E49-4340-9E5A-E44D3057E061}"/>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1209073" y="936973"/>
                <a:ext cx="439706" cy="596943"/>
              </a:xfrm>
              <a:prstGeom prst="rect">
                <a:avLst/>
              </a:prstGeom>
              <a:ln w="3175" cap="flat">
                <a:noFill/>
                <a:miter lim="400000"/>
              </a:ln>
              <a:effectLst>
                <a:reflection stA="52000" endPos="40000" dir="5400000" sy="-100000" algn="bl" rotWithShape="0"/>
              </a:effectLst>
            </p:spPr>
          </p:pic>
        </p:grpSp>
        <p:pic>
          <p:nvPicPr>
            <p:cNvPr id="44" name="Image" descr="Image">
              <a:extLst>
                <a:ext uri="{FF2B5EF4-FFF2-40B4-BE49-F238E27FC236}">
                  <a16:creationId xmlns:a16="http://schemas.microsoft.com/office/drawing/2014/main" xmlns="" id="{DF687174-7FFB-2245-A5A5-BFB1F9E96F6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009317" y="4863824"/>
              <a:ext cx="598535" cy="198001"/>
            </a:xfrm>
            <a:prstGeom prst="rect">
              <a:avLst/>
            </a:prstGeom>
            <a:ln w="3175">
              <a:miter lim="400000"/>
            </a:ln>
          </p:spPr>
        </p:pic>
        <p:pic>
          <p:nvPicPr>
            <p:cNvPr id="45" name="Image" descr="Image">
              <a:extLst>
                <a:ext uri="{FF2B5EF4-FFF2-40B4-BE49-F238E27FC236}">
                  <a16:creationId xmlns:a16="http://schemas.microsoft.com/office/drawing/2014/main" xmlns="" id="{FCD5CACA-E51B-1548-93C6-AE29BCF263A2}"/>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034050" y="4689500"/>
              <a:ext cx="530488" cy="285099"/>
            </a:xfrm>
            <a:prstGeom prst="rect">
              <a:avLst/>
            </a:prstGeom>
            <a:ln w="3175">
              <a:miter lim="400000"/>
            </a:ln>
          </p:spPr>
        </p:pic>
        <p:pic>
          <p:nvPicPr>
            <p:cNvPr id="46" name="AP203-R_Front_No_Logo_1024.png" descr="AP203-R_Front_No_Logo_1024.png">
              <a:extLst>
                <a:ext uri="{FF2B5EF4-FFF2-40B4-BE49-F238E27FC236}">
                  <a16:creationId xmlns:a16="http://schemas.microsoft.com/office/drawing/2014/main" xmlns="" id="{C6848158-6B77-8D4C-A123-DB328950B236}"/>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7755111" y="4722496"/>
              <a:ext cx="506011" cy="306643"/>
            </a:xfrm>
            <a:prstGeom prst="rect">
              <a:avLst/>
            </a:prstGeom>
            <a:ln w="3175">
              <a:miter lim="400000"/>
            </a:ln>
          </p:spPr>
        </p:pic>
        <p:pic>
          <p:nvPicPr>
            <p:cNvPr id="47" name="via.png" descr="via.png">
              <a:extLst>
                <a:ext uri="{FF2B5EF4-FFF2-40B4-BE49-F238E27FC236}">
                  <a16:creationId xmlns:a16="http://schemas.microsoft.com/office/drawing/2014/main" xmlns="" id="{6CFD020B-4127-1841-902D-7C2A5ACD5DB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335186" y="4811599"/>
              <a:ext cx="379136" cy="97381"/>
            </a:xfrm>
            <a:prstGeom prst="rect">
              <a:avLst/>
            </a:prstGeom>
            <a:ln w="3175">
              <a:miter lim="400000"/>
            </a:ln>
          </p:spPr>
        </p:pic>
        <p:pic>
          <p:nvPicPr>
            <p:cNvPr id="48" name="Aruba_ARBT100_07_(1024w)_preview.png" descr="Aruba_ARBT100_07_(1024w)_preview.png">
              <a:extLst>
                <a:ext uri="{FF2B5EF4-FFF2-40B4-BE49-F238E27FC236}">
                  <a16:creationId xmlns:a16="http://schemas.microsoft.com/office/drawing/2014/main" xmlns="" id="{15AA2D7B-00C2-3046-96D7-E3DD1C373E3E}"/>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816488" y="4898426"/>
              <a:ext cx="221686" cy="221686"/>
            </a:xfrm>
            <a:prstGeom prst="rect">
              <a:avLst/>
            </a:prstGeom>
            <a:ln w="3175">
              <a:miter lim="400000"/>
            </a:ln>
          </p:spPr>
        </p:pic>
        <p:pic>
          <p:nvPicPr>
            <p:cNvPr id="49" name="Tag_Top_Angle_1024_preview.png" descr="Tag_Top_Angle_1024_preview.png">
              <a:extLst>
                <a:ext uri="{FF2B5EF4-FFF2-40B4-BE49-F238E27FC236}">
                  <a16:creationId xmlns:a16="http://schemas.microsoft.com/office/drawing/2014/main" xmlns="" id="{1D30E028-ABC1-114D-8061-25FFD2113FB7}"/>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659955" y="4617358"/>
              <a:ext cx="534752" cy="356676"/>
            </a:xfrm>
            <a:prstGeom prst="rect">
              <a:avLst/>
            </a:prstGeom>
            <a:ln w="3175">
              <a:miter lim="400000"/>
            </a:ln>
          </p:spPr>
        </p:pic>
        <p:pic>
          <p:nvPicPr>
            <p:cNvPr id="50" name="Aruba_AP_345_US_FT.png" descr="Aruba_AP_345_US_FT.png">
              <a:extLst>
                <a:ext uri="{FF2B5EF4-FFF2-40B4-BE49-F238E27FC236}">
                  <a16:creationId xmlns:a16="http://schemas.microsoft.com/office/drawing/2014/main" xmlns="" id="{C83EA6A4-C879-D34F-A357-4CD1545757E5}"/>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020933" y="4549976"/>
              <a:ext cx="538279" cy="564147"/>
            </a:xfrm>
            <a:prstGeom prst="rect">
              <a:avLst/>
            </a:prstGeom>
            <a:ln w="3175">
              <a:miter lim="400000"/>
            </a:ln>
          </p:spPr>
        </p:pic>
      </p:grpSp>
    </p:spTree>
    <p:extLst>
      <p:ext uri="{BB962C8B-B14F-4D97-AF65-F5344CB8AC3E}">
        <p14:creationId xmlns:p14="http://schemas.microsoft.com/office/powerpoint/2010/main" val="83690278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37652FF-E20A-0E45-8E30-14405FF76BDC}"/>
              </a:ext>
            </a:extLst>
          </p:cNvPr>
          <p:cNvGrpSpPr/>
          <p:nvPr/>
        </p:nvGrpSpPr>
        <p:grpSpPr>
          <a:xfrm>
            <a:off x="1962070" y="1121167"/>
            <a:ext cx="12742657" cy="6511300"/>
            <a:chOff x="5012877" y="1610265"/>
            <a:chExt cx="9691850" cy="4952385"/>
          </a:xfrm>
        </p:grpSpPr>
        <p:sp>
          <p:nvSpPr>
            <p:cNvPr id="132" name="TextBox 28"/>
            <p:cNvSpPr txBox="1"/>
            <p:nvPr/>
          </p:nvSpPr>
          <p:spPr>
            <a:xfrm>
              <a:off x="11719161" y="3600778"/>
              <a:ext cx="1663192" cy="1389419"/>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lvl1pPr defTabSz="987512">
                <a:lnSpc>
                  <a:spcPct val="60000"/>
                </a:lnSpc>
                <a:defRPr sz="20000" b="0">
                  <a:solidFill>
                    <a:srgbClr val="F5831F"/>
                  </a:solidFill>
                  <a:latin typeface="Helvetica Neue Black Condensed"/>
                  <a:ea typeface="Helvetica Neue Black Condensed"/>
                  <a:cs typeface="Helvetica Neue Black Condensed"/>
                  <a:sym typeface="Helvetica Neue Black Condensed"/>
                </a:defRPr>
              </a:lvl1pPr>
            </a:lstStyle>
            <a:p>
              <a:pPr marL="0" marR="0" lvl="0" indent="0" algn="ctr" defTabSz="987512" rtl="0" eaLnBrk="1" fontAlgn="auto" latinLnBrk="0" hangingPunct="0">
                <a:lnSpc>
                  <a:spcPct val="60000"/>
                </a:lnSpc>
                <a:spcBef>
                  <a:spcPts val="0"/>
                </a:spcBef>
                <a:spcAft>
                  <a:spcPts val="0"/>
                </a:spcAft>
                <a:buClrTx/>
                <a:buSzTx/>
                <a:buFontTx/>
                <a:buNone/>
                <a:tabLst/>
                <a:defRPr/>
              </a:pPr>
              <a:r>
                <a:rPr kumimoji="0" sz="4400" b="1"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IOT</a:t>
              </a:r>
            </a:p>
          </p:txBody>
        </p:sp>
        <p:pic>
          <p:nvPicPr>
            <p:cNvPr id="133" name="camera.png" descr="camer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14263" y="3161254"/>
              <a:ext cx="295115" cy="263598"/>
            </a:xfrm>
            <a:prstGeom prst="rect">
              <a:avLst/>
            </a:prstGeom>
            <a:ln w="3175">
              <a:miter lim="400000"/>
            </a:ln>
          </p:spPr>
        </p:pic>
        <p:pic>
          <p:nvPicPr>
            <p:cNvPr id="134" name="camera.png" descr="camera.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68452" y="3374599"/>
              <a:ext cx="295115" cy="295115"/>
            </a:xfrm>
            <a:prstGeom prst="rect">
              <a:avLst/>
            </a:prstGeom>
            <a:ln w="3175">
              <a:miter lim="400000"/>
            </a:ln>
          </p:spPr>
        </p:pic>
        <p:pic>
          <p:nvPicPr>
            <p:cNvPr id="135" name="thermo.png" descr="therm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47814" y="3327362"/>
              <a:ext cx="186581" cy="381643"/>
            </a:xfrm>
            <a:prstGeom prst="rect">
              <a:avLst/>
            </a:prstGeom>
            <a:ln w="3175">
              <a:miter lim="400000"/>
            </a:ln>
          </p:spPr>
        </p:pic>
        <p:pic>
          <p:nvPicPr>
            <p:cNvPr id="136" name="thermostat-512.png" descr="thermostat-51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54912" y="2403665"/>
              <a:ext cx="345045" cy="345045"/>
            </a:xfrm>
            <a:prstGeom prst="rect">
              <a:avLst/>
            </a:prstGeom>
            <a:ln w="3175">
              <a:miter lim="400000"/>
            </a:ln>
          </p:spPr>
        </p:pic>
        <p:pic>
          <p:nvPicPr>
            <p:cNvPr id="137" name="iiot.png" descr="iio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77639" y="1993004"/>
              <a:ext cx="295115" cy="389163"/>
            </a:xfrm>
            <a:prstGeom prst="rect">
              <a:avLst/>
            </a:prstGeom>
            <a:ln w="3175">
              <a:miter lim="400000"/>
            </a:ln>
          </p:spPr>
        </p:pic>
        <p:pic>
          <p:nvPicPr>
            <p:cNvPr id="138" name="security-camera-xxl.png" descr="security-camera-xx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78336" y="1610265"/>
              <a:ext cx="391729" cy="240240"/>
            </a:xfrm>
            <a:prstGeom prst="rect">
              <a:avLst/>
            </a:prstGeom>
            <a:ln w="3175">
              <a:miter lim="400000"/>
            </a:ln>
          </p:spPr>
        </p:pic>
        <p:pic>
          <p:nvPicPr>
            <p:cNvPr id="139" name="smart driving.png" descr="smart drivin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317625" y="4751878"/>
              <a:ext cx="380500" cy="381643"/>
            </a:xfrm>
            <a:prstGeom prst="rect">
              <a:avLst/>
            </a:prstGeom>
            <a:ln w="3175">
              <a:miter lim="400000"/>
            </a:ln>
          </p:spPr>
        </p:pic>
        <p:pic>
          <p:nvPicPr>
            <p:cNvPr id="140" name="bulb.png" descr="bulb.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800265" y="3038246"/>
              <a:ext cx="293536" cy="422405"/>
            </a:xfrm>
            <a:prstGeom prst="rect">
              <a:avLst/>
            </a:prstGeom>
            <a:ln w="3175">
              <a:miter lim="400000"/>
            </a:ln>
          </p:spPr>
        </p:pic>
        <p:pic>
          <p:nvPicPr>
            <p:cNvPr id="141" name="printer.png" descr="printe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63866" y="5015153"/>
              <a:ext cx="300695" cy="254159"/>
            </a:xfrm>
            <a:prstGeom prst="rect">
              <a:avLst/>
            </a:prstGeom>
            <a:ln w="3175">
              <a:miter lim="400000"/>
            </a:ln>
          </p:spPr>
        </p:pic>
        <p:pic>
          <p:nvPicPr>
            <p:cNvPr id="142" name="watch.png" descr="watch.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502782" y="4814341"/>
              <a:ext cx="250604" cy="478765"/>
            </a:xfrm>
            <a:prstGeom prst="rect">
              <a:avLst/>
            </a:prstGeom>
            <a:ln w="3175">
              <a:miter lim="400000"/>
            </a:ln>
          </p:spPr>
        </p:pic>
        <p:pic>
          <p:nvPicPr>
            <p:cNvPr id="143" name="noun_Air conditioning iot_1638733.png" descr="noun_Air conditioning iot_1638733.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699358" y="2949426"/>
              <a:ext cx="245651" cy="163767"/>
            </a:xfrm>
            <a:prstGeom prst="rect">
              <a:avLst/>
            </a:prstGeom>
            <a:ln w="3175">
              <a:miter lim="400000"/>
            </a:ln>
          </p:spPr>
        </p:pic>
        <p:pic>
          <p:nvPicPr>
            <p:cNvPr id="144" name="noun_Amazon Dash_1297173.png" descr="noun_Amazon Dash_1297173.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292412" y="5445152"/>
              <a:ext cx="245126" cy="110753"/>
            </a:xfrm>
            <a:prstGeom prst="rect">
              <a:avLst/>
            </a:prstGeom>
            <a:ln w="3175">
              <a:miter lim="400000"/>
            </a:ln>
          </p:spPr>
        </p:pic>
        <p:pic>
          <p:nvPicPr>
            <p:cNvPr id="145" name="noun_Drone_1829267.png" descr="noun_Drone_1829267.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767988" y="5362481"/>
              <a:ext cx="296042" cy="276095"/>
            </a:xfrm>
            <a:prstGeom prst="rect">
              <a:avLst/>
            </a:prstGeom>
            <a:ln w="3175">
              <a:miter lim="400000"/>
            </a:ln>
          </p:spPr>
        </p:pic>
        <p:pic>
          <p:nvPicPr>
            <p:cNvPr id="146" name="noun_Faucet_1831246.png" descr="noun_Faucet_1831246.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433030" y="3145033"/>
              <a:ext cx="296041" cy="296041"/>
            </a:xfrm>
            <a:prstGeom prst="rect">
              <a:avLst/>
            </a:prstGeom>
            <a:ln w="3175">
              <a:miter lim="400000"/>
            </a:ln>
          </p:spPr>
        </p:pic>
        <p:pic>
          <p:nvPicPr>
            <p:cNvPr id="147" name="noun_HVAC_2249022.png" descr="noun_HVAC_2249022.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056745" y="2873840"/>
              <a:ext cx="314938" cy="314938"/>
            </a:xfrm>
            <a:prstGeom prst="rect">
              <a:avLst/>
            </a:prstGeom>
            <a:ln w="3175">
              <a:miter lim="400000"/>
            </a:ln>
          </p:spPr>
        </p:pic>
        <p:pic>
          <p:nvPicPr>
            <p:cNvPr id="148" name="noun_Ilumunation iot_1638743.png" descr="noun_Ilumunation iot_1638743.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490170" y="3245158"/>
              <a:ext cx="154319" cy="257199"/>
            </a:xfrm>
            <a:prstGeom prst="rect">
              <a:avLst/>
            </a:prstGeom>
            <a:ln w="3175">
              <a:miter lim="400000"/>
            </a:ln>
          </p:spPr>
        </p:pic>
        <p:pic>
          <p:nvPicPr>
            <p:cNvPr id="149" name="noun_refrigerator iot_1638747.png" descr="noun_refrigerator iot_1638747.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033580" y="4934047"/>
              <a:ext cx="160618" cy="239353"/>
            </a:xfrm>
            <a:prstGeom prst="rect">
              <a:avLst/>
            </a:prstGeom>
            <a:ln w="3175">
              <a:miter lim="400000"/>
            </a:ln>
          </p:spPr>
        </p:pic>
        <p:pic>
          <p:nvPicPr>
            <p:cNvPr id="150" name="noun_sensor_1895990.png" descr="noun_sensor_1895990.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2894331" y="4751449"/>
              <a:ext cx="267697" cy="267697"/>
            </a:xfrm>
            <a:prstGeom prst="rect">
              <a:avLst/>
            </a:prstGeom>
            <a:ln w="3175">
              <a:miter lim="400000"/>
            </a:ln>
          </p:spPr>
        </p:pic>
        <p:pic>
          <p:nvPicPr>
            <p:cNvPr id="151" name="noun_smart lock_1806472.png" descr="noun_smart lock_1806472.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257765" y="4000093"/>
              <a:ext cx="254049" cy="254050"/>
            </a:xfrm>
            <a:prstGeom prst="rect">
              <a:avLst/>
            </a:prstGeom>
            <a:ln w="3175">
              <a:miter lim="400000"/>
            </a:ln>
          </p:spPr>
        </p:pic>
        <p:pic>
          <p:nvPicPr>
            <p:cNvPr id="152" name="noun_smart plug_1849706.png" descr="noun_smart plug_1849706.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233845" y="4476610"/>
              <a:ext cx="188963" cy="314938"/>
            </a:xfrm>
            <a:prstGeom prst="rect">
              <a:avLst/>
            </a:prstGeom>
            <a:ln w="3175">
              <a:miter lim="400000"/>
            </a:ln>
          </p:spPr>
        </p:pic>
        <p:pic>
          <p:nvPicPr>
            <p:cNvPr id="153" name="noun_Washing Machine_1831266.png" descr="noun_Washing Machine_1831266.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259523" y="3506765"/>
              <a:ext cx="251425" cy="296041"/>
            </a:xfrm>
            <a:prstGeom prst="rect">
              <a:avLst/>
            </a:prstGeom>
            <a:ln w="3175">
              <a:miter lim="400000"/>
            </a:ln>
          </p:spPr>
        </p:pic>
        <p:pic>
          <p:nvPicPr>
            <p:cNvPr id="154" name="vr.png" descr="vr.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1130034" y="5670860"/>
              <a:ext cx="394800" cy="257199"/>
            </a:xfrm>
            <a:prstGeom prst="rect">
              <a:avLst/>
            </a:prstGeom>
            <a:ln w="3175">
              <a:miter lim="400000"/>
            </a:ln>
          </p:spPr>
        </p:pic>
        <p:pic>
          <p:nvPicPr>
            <p:cNvPr id="155" name="thermo.png" descr="therm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0999" y="3858633"/>
              <a:ext cx="186581" cy="381643"/>
            </a:xfrm>
            <a:prstGeom prst="rect">
              <a:avLst/>
            </a:prstGeom>
            <a:ln w="3175">
              <a:miter lim="400000"/>
            </a:ln>
          </p:spPr>
        </p:pic>
        <p:pic>
          <p:nvPicPr>
            <p:cNvPr id="156" name="bulb.png" descr="bulb.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11211" y="5050951"/>
              <a:ext cx="293536" cy="422405"/>
            </a:xfrm>
            <a:prstGeom prst="rect">
              <a:avLst/>
            </a:prstGeom>
            <a:ln w="3175">
              <a:miter lim="400000"/>
            </a:ln>
          </p:spPr>
        </p:pic>
        <p:pic>
          <p:nvPicPr>
            <p:cNvPr id="157" name="printer.png" descr="printe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543444" y="2770567"/>
              <a:ext cx="300695" cy="254159"/>
            </a:xfrm>
            <a:prstGeom prst="rect">
              <a:avLst/>
            </a:prstGeom>
            <a:ln w="3175">
              <a:miter lim="400000"/>
            </a:ln>
          </p:spPr>
        </p:pic>
        <p:pic>
          <p:nvPicPr>
            <p:cNvPr id="158" name="noun_Amazon Dash_1297173.png" descr="noun_Amazon Dash_1297173.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28209" y="5480949"/>
              <a:ext cx="245126" cy="110753"/>
            </a:xfrm>
            <a:prstGeom prst="rect">
              <a:avLst/>
            </a:prstGeom>
            <a:ln w="3175">
              <a:miter lim="400000"/>
            </a:ln>
          </p:spPr>
        </p:pic>
        <p:pic>
          <p:nvPicPr>
            <p:cNvPr id="159" name="noun_Drone_1829267.png" descr="noun_Drone_1829267.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751157" y="4450043"/>
              <a:ext cx="296041" cy="276095"/>
            </a:xfrm>
            <a:prstGeom prst="rect">
              <a:avLst/>
            </a:prstGeom>
            <a:ln w="3175">
              <a:miter lim="400000"/>
            </a:ln>
          </p:spPr>
        </p:pic>
        <p:pic>
          <p:nvPicPr>
            <p:cNvPr id="160" name="printer.png" descr="printe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726051" y="5241037"/>
              <a:ext cx="300695" cy="254159"/>
            </a:xfrm>
            <a:prstGeom prst="rect">
              <a:avLst/>
            </a:prstGeom>
            <a:ln w="3175">
              <a:miter lim="400000"/>
            </a:ln>
          </p:spPr>
        </p:pic>
        <p:pic>
          <p:nvPicPr>
            <p:cNvPr id="161" name="watch.png" descr="watch.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252323" y="3364725"/>
              <a:ext cx="250603" cy="478765"/>
            </a:xfrm>
            <a:prstGeom prst="rect">
              <a:avLst/>
            </a:prstGeom>
            <a:ln w="3175">
              <a:miter lim="400000"/>
            </a:ln>
          </p:spPr>
        </p:pic>
        <p:pic>
          <p:nvPicPr>
            <p:cNvPr id="162" name="noun_smart lock_1806472.png" descr="noun_smart lock_1806472.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328368" y="4536642"/>
              <a:ext cx="254050" cy="254049"/>
            </a:xfrm>
            <a:prstGeom prst="rect">
              <a:avLst/>
            </a:prstGeom>
            <a:ln w="3175">
              <a:miter lim="400000"/>
            </a:ln>
          </p:spPr>
        </p:pic>
        <p:pic>
          <p:nvPicPr>
            <p:cNvPr id="163" name="noun_smart plug_1849706.png" descr="noun_smart plug_1849706.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2178420" y="5304169"/>
              <a:ext cx="188963" cy="314938"/>
            </a:xfrm>
            <a:prstGeom prst="rect">
              <a:avLst/>
            </a:prstGeom>
            <a:ln w="3175">
              <a:miter lim="400000"/>
            </a:ln>
          </p:spPr>
        </p:pic>
        <p:pic>
          <p:nvPicPr>
            <p:cNvPr id="164" name="smart driving.png" descr="smart drivin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94986" y="5270817"/>
              <a:ext cx="380500" cy="381643"/>
            </a:xfrm>
            <a:prstGeom prst="rect">
              <a:avLst/>
            </a:prstGeom>
            <a:ln w="3175">
              <a:miter lim="400000"/>
            </a:ln>
          </p:spPr>
        </p:pic>
        <p:pic>
          <p:nvPicPr>
            <p:cNvPr id="165" name="noun_Washing Machine_1831266.png" descr="noun_Washing Machine_1831266.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3252323" y="2883289"/>
              <a:ext cx="251425" cy="296041"/>
            </a:xfrm>
            <a:prstGeom prst="rect">
              <a:avLst/>
            </a:prstGeom>
            <a:ln w="3175">
              <a:miter lim="400000"/>
            </a:ln>
          </p:spPr>
        </p:pic>
        <p:pic>
          <p:nvPicPr>
            <p:cNvPr id="166" name="vr.png" descr="vr.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2272902" y="2822299"/>
              <a:ext cx="394800" cy="257199"/>
            </a:xfrm>
            <a:prstGeom prst="rect">
              <a:avLst/>
            </a:prstGeom>
            <a:ln w="3175">
              <a:miter lim="400000"/>
            </a:ln>
          </p:spPr>
        </p:pic>
        <p:pic>
          <p:nvPicPr>
            <p:cNvPr id="167" name="thermo.png" descr="therm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54399" y="5056805"/>
              <a:ext cx="186581" cy="381643"/>
            </a:xfrm>
            <a:prstGeom prst="rect">
              <a:avLst/>
            </a:prstGeom>
            <a:ln w="3175">
              <a:miter lim="400000"/>
            </a:ln>
          </p:spPr>
        </p:pic>
        <p:pic>
          <p:nvPicPr>
            <p:cNvPr id="168" name="thermostat-512.png" descr="thermostat-51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28368" y="4028884"/>
              <a:ext cx="345044" cy="345045"/>
            </a:xfrm>
            <a:prstGeom prst="rect">
              <a:avLst/>
            </a:prstGeom>
            <a:ln w="3175">
              <a:miter lim="400000"/>
            </a:ln>
          </p:spPr>
        </p:pic>
        <p:pic>
          <p:nvPicPr>
            <p:cNvPr id="169" name="cloud.png" descr="cloud.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883693" y="3919010"/>
              <a:ext cx="926603" cy="571888"/>
            </a:xfrm>
            <a:prstGeom prst="rect">
              <a:avLst/>
            </a:prstGeom>
            <a:ln w="3175">
              <a:miter lim="400000"/>
            </a:ln>
          </p:spPr>
        </p:pic>
        <p:pic>
          <p:nvPicPr>
            <p:cNvPr id="170" name="Slack_Technologies_Logo.svg.png" descr="Slack_Technologies_Logo.svg.png"/>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090581" y="3689059"/>
              <a:ext cx="357897" cy="102716"/>
            </a:xfrm>
            <a:prstGeom prst="rect">
              <a:avLst/>
            </a:prstGeom>
            <a:ln w="3175">
              <a:miter lim="400000"/>
            </a:ln>
          </p:spPr>
        </p:pic>
        <p:pic>
          <p:nvPicPr>
            <p:cNvPr id="171" name="lync.png" descr="lync.png"/>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a:xfrm>
              <a:off x="8878648" y="3912126"/>
              <a:ext cx="176897" cy="153353"/>
            </a:xfrm>
            <a:prstGeom prst="rect">
              <a:avLst/>
            </a:prstGeom>
            <a:ln w="3175">
              <a:miter lim="400000"/>
            </a:ln>
          </p:spPr>
        </p:pic>
        <p:pic>
          <p:nvPicPr>
            <p:cNvPr id="172" name="skype logo.png" descr="skype logo.png"/>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003693" y="4098517"/>
              <a:ext cx="259938" cy="114373"/>
            </a:xfrm>
            <a:prstGeom prst="rect">
              <a:avLst/>
            </a:prstGeom>
            <a:ln w="3175">
              <a:miter lim="400000"/>
            </a:ln>
          </p:spPr>
        </p:pic>
        <p:pic>
          <p:nvPicPr>
            <p:cNvPr id="173" name="Twitter_bird_logo_2012.svg.png" descr="Twitter_bird_logo_2012.svg.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039459" y="4403796"/>
              <a:ext cx="176913" cy="143988"/>
            </a:xfrm>
            <a:prstGeom prst="rect">
              <a:avLst/>
            </a:prstGeom>
            <a:ln w="3175">
              <a:miter lim="400000"/>
            </a:ln>
          </p:spPr>
        </p:pic>
        <p:pic>
          <p:nvPicPr>
            <p:cNvPr id="174" name="aws.png" descr="aws.png"/>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829831" y="3771258"/>
              <a:ext cx="205717" cy="127577"/>
            </a:xfrm>
            <a:prstGeom prst="rect">
              <a:avLst/>
            </a:prstGeom>
            <a:ln w="3175">
              <a:miter lim="400000"/>
            </a:ln>
          </p:spPr>
        </p:pic>
        <p:pic>
          <p:nvPicPr>
            <p:cNvPr id="175" name="salesforce_logo_detail.png" descr="salesforce_logo_detail.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291876" y="4668134"/>
              <a:ext cx="259938" cy="182017"/>
            </a:xfrm>
            <a:prstGeom prst="rect">
              <a:avLst/>
            </a:prstGeom>
            <a:ln w="3175">
              <a:miter lim="400000"/>
            </a:ln>
          </p:spPr>
        </p:pic>
        <p:pic>
          <p:nvPicPr>
            <p:cNvPr id="176" name="office365.png" descr="office365.png"/>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7532047" y="3969115"/>
              <a:ext cx="259938" cy="215346"/>
            </a:xfrm>
            <a:prstGeom prst="rect">
              <a:avLst/>
            </a:prstGeom>
            <a:ln w="3175">
              <a:miter lim="400000"/>
            </a:ln>
          </p:spPr>
        </p:pic>
        <p:pic>
          <p:nvPicPr>
            <p:cNvPr id="177" name="apple-icon.png" descr="apple-icon.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8831995" y="4594732"/>
              <a:ext cx="219372" cy="176913"/>
            </a:xfrm>
            <a:prstGeom prst="rect">
              <a:avLst/>
            </a:prstGeom>
            <a:ln w="3175">
              <a:miter lim="400000"/>
            </a:ln>
          </p:spPr>
        </p:pic>
        <p:pic>
          <p:nvPicPr>
            <p:cNvPr id="178" name="box+logo+cyan.png" descr="box+logo+cyan.png"/>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8771962" y="3737493"/>
              <a:ext cx="207472" cy="109214"/>
            </a:xfrm>
            <a:prstGeom prst="rect">
              <a:avLst/>
            </a:prstGeom>
            <a:ln w="3175">
              <a:miter lim="400000"/>
            </a:ln>
          </p:spPr>
        </p:pic>
        <p:pic>
          <p:nvPicPr>
            <p:cNvPr id="179" name="dropbox-icon.png" descr="dropbox-icon.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9055388" y="4252318"/>
              <a:ext cx="145054" cy="129157"/>
            </a:xfrm>
            <a:prstGeom prst="rect">
              <a:avLst/>
            </a:prstGeom>
            <a:ln w="3175">
              <a:miter lim="400000"/>
            </a:ln>
          </p:spPr>
        </p:pic>
        <p:pic>
          <p:nvPicPr>
            <p:cNvPr id="180" name="facebook-icon-vector-png-17.png" descr="facebook-icon-vector-png-17.png"/>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532048" y="4472356"/>
              <a:ext cx="176001" cy="176913"/>
            </a:xfrm>
            <a:prstGeom prst="rect">
              <a:avLst/>
            </a:prstGeom>
            <a:ln w="3175">
              <a:miter lim="400000"/>
            </a:ln>
          </p:spPr>
        </p:pic>
        <p:pic>
          <p:nvPicPr>
            <p:cNvPr id="181" name="insta.png" descr="insta.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741591" y="4613204"/>
              <a:ext cx="191798" cy="191798"/>
            </a:xfrm>
            <a:prstGeom prst="rect">
              <a:avLst/>
            </a:prstGeom>
            <a:ln w="3175">
              <a:miter lim="400000"/>
            </a:ln>
          </p:spPr>
        </p:pic>
        <p:pic>
          <p:nvPicPr>
            <p:cNvPr id="182" name="jira.png" descr="jira.png"/>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8619378" y="4648906"/>
              <a:ext cx="145053" cy="191798"/>
            </a:xfrm>
            <a:prstGeom prst="rect">
              <a:avLst/>
            </a:prstGeom>
            <a:ln w="3175">
              <a:miter lim="400000"/>
            </a:ln>
          </p:spPr>
        </p:pic>
        <p:pic>
          <p:nvPicPr>
            <p:cNvPr id="183" name="snap.png" descr="snap.pn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533549" y="3663747"/>
              <a:ext cx="153342" cy="153342"/>
            </a:xfrm>
            <a:prstGeom prst="rect">
              <a:avLst/>
            </a:prstGeom>
            <a:ln w="3175">
              <a:miter lim="400000"/>
            </a:ln>
          </p:spPr>
        </p:pic>
        <p:pic>
          <p:nvPicPr>
            <p:cNvPr id="184" name="whats.png" descr="whats.png"/>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461688" y="4265511"/>
              <a:ext cx="176913" cy="176913"/>
            </a:xfrm>
            <a:prstGeom prst="rect">
              <a:avLst/>
            </a:prstGeom>
            <a:ln w="3175">
              <a:miter lim="400000"/>
            </a:ln>
          </p:spPr>
        </p:pic>
        <p:pic>
          <p:nvPicPr>
            <p:cNvPr id="185" name="zoom.png" descr="zoom.pn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024667" y="4668134"/>
              <a:ext cx="153342" cy="153342"/>
            </a:xfrm>
            <a:prstGeom prst="rect">
              <a:avLst/>
            </a:prstGeom>
            <a:ln w="3175">
              <a:miter lim="400000"/>
            </a:ln>
          </p:spPr>
        </p:pic>
        <p:pic>
          <p:nvPicPr>
            <p:cNvPr id="186" name="noun_Laptop_1651702.png" descr="noun_Laptop_1651702.png"/>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5416774" y="4077537"/>
              <a:ext cx="660833" cy="459105"/>
            </a:xfrm>
            <a:prstGeom prst="rect">
              <a:avLst/>
            </a:prstGeom>
            <a:ln w="3175">
              <a:miter lim="400000"/>
            </a:ln>
          </p:spPr>
        </p:pic>
        <p:pic>
          <p:nvPicPr>
            <p:cNvPr id="187" name="noun_iPad_1893468.png" descr="noun_iPad_1893468.png"/>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6107916" y="4339274"/>
              <a:ext cx="352223" cy="242831"/>
            </a:xfrm>
            <a:prstGeom prst="rect">
              <a:avLst/>
            </a:prstGeom>
            <a:ln w="3175">
              <a:miter lim="400000"/>
            </a:ln>
          </p:spPr>
        </p:pic>
        <p:pic>
          <p:nvPicPr>
            <p:cNvPr id="188" name="noun_android phone_639471.png" descr="noun_android phone_639471.png"/>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flipH="1">
              <a:off x="5149630" y="4211728"/>
              <a:ext cx="233418" cy="401476"/>
            </a:xfrm>
            <a:prstGeom prst="rect">
              <a:avLst/>
            </a:prstGeom>
            <a:ln w="3175">
              <a:miter lim="400000"/>
            </a:ln>
          </p:spPr>
        </p:pic>
        <p:sp>
          <p:nvSpPr>
            <p:cNvPr id="192" name="TextBox 28"/>
            <p:cNvSpPr txBox="1"/>
            <p:nvPr/>
          </p:nvSpPr>
          <p:spPr>
            <a:xfrm>
              <a:off x="5012877" y="3615521"/>
              <a:ext cx="1535768" cy="486223"/>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lvl1pPr defTabSz="987512">
                <a:lnSpc>
                  <a:spcPct val="60000"/>
                </a:lnSpc>
                <a:defRPr sz="7000" b="0">
                  <a:solidFill>
                    <a:srgbClr val="F5831F"/>
                  </a:solidFill>
                  <a:latin typeface="Helvetica Neue Black Condensed"/>
                  <a:ea typeface="Helvetica Neue Black Condensed"/>
                  <a:cs typeface="Helvetica Neue Black Condensed"/>
                  <a:sym typeface="Helvetica Neue Black Condensed"/>
                </a:defRPr>
              </a:lvl1pPr>
            </a:lstStyle>
            <a:p>
              <a:pPr marL="0" marR="0" lvl="0" indent="0" algn="ctr" defTabSz="987512" rtl="0" eaLnBrk="1" fontAlgn="auto" latinLnBrk="0" hangingPunct="0">
                <a:lnSpc>
                  <a:spcPct val="60000"/>
                </a:lnSpc>
                <a:spcBef>
                  <a:spcPts val="0"/>
                </a:spcBef>
                <a:spcAft>
                  <a:spcPts val="0"/>
                </a:spcAft>
                <a:buClrTx/>
                <a:buSzTx/>
                <a:buFontTx/>
                <a:buNone/>
                <a:tabLst/>
                <a:defRPr/>
              </a:pPr>
              <a:r>
                <a:rPr kumimoji="0" sz="3600" b="1"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MOBILE</a:t>
              </a:r>
            </a:p>
          </p:txBody>
        </p:sp>
        <p:sp>
          <p:nvSpPr>
            <p:cNvPr id="193" name="TextBox 28"/>
            <p:cNvSpPr txBox="1"/>
            <p:nvPr/>
          </p:nvSpPr>
          <p:spPr>
            <a:xfrm>
              <a:off x="7612381" y="3239873"/>
              <a:ext cx="1523293" cy="716093"/>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p>
              <a:pPr marL="0" marR="0" lvl="0" indent="0" algn="ctr" defTabSz="351159" rtl="0" eaLnBrk="1" fontAlgn="auto" latinLnBrk="0" hangingPunct="0">
                <a:lnSpc>
                  <a:spcPct val="70000"/>
                </a:lnSpc>
                <a:spcBef>
                  <a:spcPts val="0"/>
                </a:spcBef>
                <a:spcAft>
                  <a:spcPts val="0"/>
                </a:spcAft>
                <a:buClrTx/>
                <a:buSzTx/>
                <a:buFontTx/>
                <a:buNone/>
                <a:tabLst/>
                <a:defRPr sz="7000" b="0">
                  <a:solidFill>
                    <a:srgbClr val="F5831F"/>
                  </a:solidFill>
                  <a:latin typeface="Helvetica Neue Black Condensed"/>
                  <a:ea typeface="Helvetica Neue Black Condensed"/>
                  <a:cs typeface="Helvetica Neue Black Condensed"/>
                  <a:sym typeface="Helvetica Neue Black Condensed"/>
                </a:defRPr>
              </a:pPr>
              <a:r>
                <a:rPr kumimoji="0" sz="36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CLOUD</a:t>
              </a:r>
              <a:br>
                <a:rPr kumimoji="0" sz="36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br>
              <a:endParaRPr kumimoji="0" sz="36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endParaRPr>
            </a:p>
          </p:txBody>
        </p:sp>
        <p:pic>
          <p:nvPicPr>
            <p:cNvPr id="195" name="iiot.png" descr="iio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90262" y="3561419"/>
              <a:ext cx="295115" cy="389163"/>
            </a:xfrm>
            <a:prstGeom prst="rect">
              <a:avLst/>
            </a:prstGeom>
            <a:ln w="3175">
              <a:miter lim="400000"/>
            </a:ln>
          </p:spPr>
        </p:pic>
        <p:pic>
          <p:nvPicPr>
            <p:cNvPr id="196" name="smart driving.png" descr="smart drivin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06891" y="4136181"/>
              <a:ext cx="380500" cy="381643"/>
            </a:xfrm>
            <a:prstGeom prst="rect">
              <a:avLst/>
            </a:prstGeom>
            <a:ln w="3175">
              <a:miter lim="400000"/>
            </a:ln>
          </p:spPr>
        </p:pic>
        <p:pic>
          <p:nvPicPr>
            <p:cNvPr id="197" name="noun_sensor_1895990.png" descr="noun_sensor_1895990.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1339288" y="3954725"/>
              <a:ext cx="267697" cy="267697"/>
            </a:xfrm>
            <a:prstGeom prst="rect">
              <a:avLst/>
            </a:prstGeom>
            <a:ln w="3175">
              <a:miter lim="400000"/>
            </a:ln>
          </p:spPr>
        </p:pic>
        <p:pic>
          <p:nvPicPr>
            <p:cNvPr id="198" name="printer.png" descr="printe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15318" y="4625341"/>
              <a:ext cx="300695" cy="254159"/>
            </a:xfrm>
            <a:prstGeom prst="rect">
              <a:avLst/>
            </a:prstGeom>
            <a:ln w="3175">
              <a:miter lim="400000"/>
            </a:ln>
          </p:spPr>
        </p:pic>
        <p:pic>
          <p:nvPicPr>
            <p:cNvPr id="199" name="noun_smart lock_1806472.png" descr="noun_smart lock_1806472.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1650768" y="3527761"/>
              <a:ext cx="254050" cy="254050"/>
            </a:xfrm>
            <a:prstGeom prst="rect">
              <a:avLst/>
            </a:prstGeom>
            <a:ln w="3175">
              <a:miter lim="400000"/>
            </a:ln>
          </p:spPr>
        </p:pic>
        <p:pic>
          <p:nvPicPr>
            <p:cNvPr id="200" name="thermo.png" descr="therm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72734" y="1996764"/>
              <a:ext cx="186581" cy="381643"/>
            </a:xfrm>
            <a:prstGeom prst="rect">
              <a:avLst/>
            </a:prstGeom>
            <a:ln w="3175">
              <a:miter lim="400000"/>
            </a:ln>
          </p:spPr>
        </p:pic>
        <p:pic>
          <p:nvPicPr>
            <p:cNvPr id="201" name="watch.png" descr="watch.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509286" y="1764006"/>
              <a:ext cx="250603" cy="478765"/>
            </a:xfrm>
            <a:prstGeom prst="rect">
              <a:avLst/>
            </a:prstGeom>
            <a:ln w="3175">
              <a:miter lim="400000"/>
            </a:ln>
          </p:spPr>
        </p:pic>
        <p:pic>
          <p:nvPicPr>
            <p:cNvPr id="202" name="noun_Washing Machine_1831266.png" descr="noun_Washing Machine_1831266.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825132" y="2410937"/>
              <a:ext cx="251425" cy="296041"/>
            </a:xfrm>
            <a:prstGeom prst="rect">
              <a:avLst/>
            </a:prstGeom>
            <a:ln w="3175">
              <a:miter lim="400000"/>
            </a:ln>
          </p:spPr>
        </p:pic>
        <p:pic>
          <p:nvPicPr>
            <p:cNvPr id="203" name="noun_Washing Machine_1831266.png" descr="noun_Washing Machine_1831266.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652081" y="4655765"/>
              <a:ext cx="251425" cy="296041"/>
            </a:xfrm>
            <a:prstGeom prst="rect">
              <a:avLst/>
            </a:prstGeom>
            <a:ln w="3175">
              <a:miter lim="400000"/>
            </a:ln>
          </p:spPr>
        </p:pic>
        <p:pic>
          <p:nvPicPr>
            <p:cNvPr id="204" name="noun_Washing Machine_1831266.png" descr="noun_Washing Machine_1831266.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499484" y="4286981"/>
              <a:ext cx="251425" cy="296041"/>
            </a:xfrm>
            <a:prstGeom prst="rect">
              <a:avLst/>
            </a:prstGeom>
            <a:ln w="3175">
              <a:miter lim="400000"/>
            </a:ln>
          </p:spPr>
        </p:pic>
        <p:pic>
          <p:nvPicPr>
            <p:cNvPr id="205" name="iiot.png" descr="iio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26643" y="6048151"/>
              <a:ext cx="295115" cy="389163"/>
            </a:xfrm>
            <a:prstGeom prst="rect">
              <a:avLst/>
            </a:prstGeom>
            <a:ln w="3175">
              <a:miter lim="400000"/>
            </a:ln>
          </p:spPr>
        </p:pic>
        <p:pic>
          <p:nvPicPr>
            <p:cNvPr id="206" name="security-camera-xxl.png" descr="security-camera-xx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335430" y="5814545"/>
              <a:ext cx="391729" cy="240240"/>
            </a:xfrm>
            <a:prstGeom prst="rect">
              <a:avLst/>
            </a:prstGeom>
            <a:ln w="3175">
              <a:miter lim="400000"/>
            </a:ln>
          </p:spPr>
        </p:pic>
        <p:pic>
          <p:nvPicPr>
            <p:cNvPr id="207" name="noun_smart lock_1806472.png" descr="noun_smart lock_1806472.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654016" y="6277462"/>
              <a:ext cx="254050" cy="254049"/>
            </a:xfrm>
            <a:prstGeom prst="rect">
              <a:avLst/>
            </a:prstGeom>
            <a:ln w="3175">
              <a:miter lim="400000"/>
            </a:ln>
          </p:spPr>
        </p:pic>
        <p:pic>
          <p:nvPicPr>
            <p:cNvPr id="208" name="thermostat-512.png" descr="thermostat-51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37476" y="5553305"/>
              <a:ext cx="345044" cy="345044"/>
            </a:xfrm>
            <a:prstGeom prst="rect">
              <a:avLst/>
            </a:prstGeom>
            <a:ln w="3175">
              <a:miter lim="400000"/>
            </a:ln>
          </p:spPr>
        </p:pic>
        <p:pic>
          <p:nvPicPr>
            <p:cNvPr id="209" name="smart driving.png" descr="smart drivin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32539" y="6007217"/>
              <a:ext cx="380500" cy="381643"/>
            </a:xfrm>
            <a:prstGeom prst="rect">
              <a:avLst/>
            </a:prstGeom>
            <a:ln w="3175">
              <a:miter lim="400000"/>
            </a:ln>
          </p:spPr>
        </p:pic>
        <p:pic>
          <p:nvPicPr>
            <p:cNvPr id="210" name="noun_sensor_1895990.png" descr="noun_sensor_1895990.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1664936" y="5825760"/>
              <a:ext cx="267697" cy="267697"/>
            </a:xfrm>
            <a:prstGeom prst="rect">
              <a:avLst/>
            </a:prstGeom>
            <a:ln w="3175">
              <a:miter lim="400000"/>
            </a:ln>
          </p:spPr>
        </p:pic>
        <p:pic>
          <p:nvPicPr>
            <p:cNvPr id="211" name="thermo.png" descr="therm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72734" y="5795014"/>
              <a:ext cx="186581" cy="381643"/>
            </a:xfrm>
            <a:prstGeom prst="rect">
              <a:avLst/>
            </a:prstGeom>
            <a:ln w="3175">
              <a:miter lim="400000"/>
            </a:ln>
          </p:spPr>
        </p:pic>
        <p:pic>
          <p:nvPicPr>
            <p:cNvPr id="212" name="watch.png" descr="watch.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434604" y="6083885"/>
              <a:ext cx="250603" cy="478765"/>
            </a:xfrm>
            <a:prstGeom prst="rect">
              <a:avLst/>
            </a:prstGeom>
            <a:ln w="3175">
              <a:miter lim="400000"/>
            </a:ln>
          </p:spPr>
        </p:pic>
        <p:pic>
          <p:nvPicPr>
            <p:cNvPr id="213" name="noun_Washing Machine_1831266.png" descr="noun_Washing Machine_1831266.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2434604" y="5602448"/>
              <a:ext cx="251425" cy="296041"/>
            </a:xfrm>
            <a:prstGeom prst="rect">
              <a:avLst/>
            </a:prstGeom>
            <a:ln w="3175">
              <a:miter lim="400000"/>
            </a:ln>
          </p:spPr>
        </p:pic>
        <p:pic>
          <p:nvPicPr>
            <p:cNvPr id="214" name="noun_Washing Machine_1831266.png" descr="noun_Washing Machine_1831266.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825132" y="6158017"/>
              <a:ext cx="251425" cy="296041"/>
            </a:xfrm>
            <a:prstGeom prst="rect">
              <a:avLst/>
            </a:prstGeom>
            <a:ln w="3175">
              <a:miter lim="400000"/>
            </a:ln>
          </p:spPr>
        </p:pic>
        <p:pic>
          <p:nvPicPr>
            <p:cNvPr id="215" name="security-camera-xxl.png" descr="security-camera-xx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12688" y="4503455"/>
              <a:ext cx="391729" cy="240240"/>
            </a:xfrm>
            <a:prstGeom prst="rect">
              <a:avLst/>
            </a:prstGeom>
            <a:ln w="3175">
              <a:miter lim="400000"/>
            </a:ln>
          </p:spPr>
        </p:pic>
        <p:pic>
          <p:nvPicPr>
            <p:cNvPr id="216" name="bulb.png" descr="bulb.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603170" y="3598192"/>
              <a:ext cx="293536" cy="422405"/>
            </a:xfrm>
            <a:prstGeom prst="rect">
              <a:avLst/>
            </a:prstGeom>
            <a:ln w="3175">
              <a:miter lim="400000"/>
            </a:ln>
          </p:spPr>
        </p:pic>
        <p:pic>
          <p:nvPicPr>
            <p:cNvPr id="217" name="noun_sensor_1895990.png" descr="noun_sensor_1895990.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3697237" y="5311395"/>
              <a:ext cx="267697" cy="267697"/>
            </a:xfrm>
            <a:prstGeom prst="rect">
              <a:avLst/>
            </a:prstGeom>
            <a:ln w="3175">
              <a:miter lim="400000"/>
            </a:ln>
          </p:spPr>
        </p:pic>
        <p:pic>
          <p:nvPicPr>
            <p:cNvPr id="218" name="watch.png" descr="watch.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055229" y="3924671"/>
              <a:ext cx="250603" cy="478765"/>
            </a:xfrm>
            <a:prstGeom prst="rect">
              <a:avLst/>
            </a:prstGeom>
            <a:ln w="3175">
              <a:miter lim="400000"/>
            </a:ln>
          </p:spPr>
        </p:pic>
        <p:pic>
          <p:nvPicPr>
            <p:cNvPr id="219" name="noun_smart lock_1806472.png" descr="noun_smart lock_1806472.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4197254" y="4815674"/>
              <a:ext cx="254050" cy="254050"/>
            </a:xfrm>
            <a:prstGeom prst="rect">
              <a:avLst/>
            </a:prstGeom>
            <a:ln w="3175">
              <a:miter lim="400000"/>
            </a:ln>
          </p:spPr>
        </p:pic>
        <p:pic>
          <p:nvPicPr>
            <p:cNvPr id="220" name="noun_Washing Machine_1831266.png" descr="noun_Washing Machine_1831266.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4055229" y="3443235"/>
              <a:ext cx="251425" cy="296041"/>
            </a:xfrm>
            <a:prstGeom prst="rect">
              <a:avLst/>
            </a:prstGeom>
            <a:ln w="3175">
              <a:miter lim="400000"/>
            </a:ln>
          </p:spPr>
        </p:pic>
        <p:pic>
          <p:nvPicPr>
            <p:cNvPr id="221" name="thermo.png" descr="therm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16316" y="5443281"/>
              <a:ext cx="186581" cy="381643"/>
            </a:xfrm>
            <a:prstGeom prst="rect">
              <a:avLst/>
            </a:prstGeom>
            <a:ln w="3175">
              <a:miter lim="400000"/>
            </a:ln>
          </p:spPr>
        </p:pic>
        <p:pic>
          <p:nvPicPr>
            <p:cNvPr id="222" name="iiot.png" descr="iio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904211" y="2301071"/>
              <a:ext cx="295115" cy="389163"/>
            </a:xfrm>
            <a:prstGeom prst="rect">
              <a:avLst/>
            </a:prstGeom>
            <a:ln w="3175">
              <a:miter lim="400000"/>
            </a:ln>
          </p:spPr>
        </p:pic>
        <p:pic>
          <p:nvPicPr>
            <p:cNvPr id="223" name="security-camera-xxl.png" descr="security-camera-xx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312998" y="2067465"/>
              <a:ext cx="391729" cy="240240"/>
            </a:xfrm>
            <a:prstGeom prst="rect">
              <a:avLst/>
            </a:prstGeom>
            <a:ln w="3175">
              <a:miter lim="400000"/>
            </a:ln>
          </p:spPr>
        </p:pic>
        <p:pic>
          <p:nvPicPr>
            <p:cNvPr id="224" name="thermostat-512.png" descr="thermostat-51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15043" y="1806224"/>
              <a:ext cx="345045" cy="345045"/>
            </a:xfrm>
            <a:prstGeom prst="rect">
              <a:avLst/>
            </a:prstGeom>
            <a:ln w="3175">
              <a:miter lim="400000"/>
            </a:ln>
          </p:spPr>
        </p:pic>
        <p:pic>
          <p:nvPicPr>
            <p:cNvPr id="225" name="noun_sensor_1895990.png" descr="noun_sensor_1895990.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2374027" y="2303657"/>
              <a:ext cx="267697" cy="267697"/>
            </a:xfrm>
            <a:prstGeom prst="rect">
              <a:avLst/>
            </a:prstGeom>
            <a:ln w="3175">
              <a:miter lim="400000"/>
            </a:ln>
          </p:spPr>
        </p:pic>
        <p:pic>
          <p:nvPicPr>
            <p:cNvPr id="226" name="thermo.png" descr="therm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50302" y="2047934"/>
              <a:ext cx="186581" cy="381643"/>
            </a:xfrm>
            <a:prstGeom prst="rect">
              <a:avLst/>
            </a:prstGeom>
            <a:ln w="3175">
              <a:miter lim="400000"/>
            </a:ln>
          </p:spPr>
        </p:pic>
        <p:pic>
          <p:nvPicPr>
            <p:cNvPr id="227" name="watch.png" descr="watch.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412172" y="2336805"/>
              <a:ext cx="250604" cy="478765"/>
            </a:xfrm>
            <a:prstGeom prst="rect">
              <a:avLst/>
            </a:prstGeom>
            <a:ln w="3175">
              <a:miter lim="400000"/>
            </a:ln>
          </p:spPr>
        </p:pic>
        <p:pic>
          <p:nvPicPr>
            <p:cNvPr id="228" name="noun_Washing Machine_1831266.png" descr="noun_Washing Machine_1831266.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3412172" y="1855368"/>
              <a:ext cx="251425" cy="296041"/>
            </a:xfrm>
            <a:prstGeom prst="rect">
              <a:avLst/>
            </a:prstGeom>
            <a:ln w="3175">
              <a:miter lim="400000"/>
            </a:ln>
          </p:spPr>
        </p:pic>
        <p:pic>
          <p:nvPicPr>
            <p:cNvPr id="229" name="noun_Washing Machine_1831266.png" descr="noun_Washing Machine_1831266.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2802700" y="2410937"/>
              <a:ext cx="251425" cy="296041"/>
            </a:xfrm>
            <a:prstGeom prst="rect">
              <a:avLst/>
            </a:prstGeom>
            <a:ln w="3175">
              <a:miter lim="400000"/>
            </a:ln>
          </p:spPr>
        </p:pic>
        <p:pic>
          <p:nvPicPr>
            <p:cNvPr id="230" name="bulb.png" descr="bulb.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47024" y="5748407"/>
              <a:ext cx="293536" cy="422405"/>
            </a:xfrm>
            <a:prstGeom prst="rect">
              <a:avLst/>
            </a:prstGeom>
            <a:ln w="3175">
              <a:miter lim="400000"/>
            </a:ln>
          </p:spPr>
        </p:pic>
        <p:pic>
          <p:nvPicPr>
            <p:cNvPr id="231" name="smart driving.png" descr="smart drivin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90281" y="5932881"/>
              <a:ext cx="380500" cy="381643"/>
            </a:xfrm>
            <a:prstGeom prst="rect">
              <a:avLst/>
            </a:prstGeom>
            <a:ln w="3175">
              <a:miter lim="400000"/>
            </a:ln>
          </p:spPr>
        </p:pic>
        <p:pic>
          <p:nvPicPr>
            <p:cNvPr id="232" name="thermo.png" descr="therm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17400" y="2876196"/>
              <a:ext cx="186581" cy="381643"/>
            </a:xfrm>
            <a:prstGeom prst="rect">
              <a:avLst/>
            </a:prstGeom>
            <a:ln w="3175">
              <a:miter lim="400000"/>
            </a:ln>
          </p:spPr>
        </p:pic>
        <p:pic>
          <p:nvPicPr>
            <p:cNvPr id="233" name="noun_Ilumunation iot_1638743.png" descr="noun_Ilumunation iot_1638743.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4247495" y="2938418"/>
              <a:ext cx="154320" cy="257199"/>
            </a:xfrm>
            <a:prstGeom prst="rect">
              <a:avLst/>
            </a:prstGeom>
            <a:ln w="3175">
              <a:miter lim="400000"/>
            </a:ln>
          </p:spPr>
        </p:pic>
        <p:pic>
          <p:nvPicPr>
            <p:cNvPr id="234" name="noun_sensor_1895990.png" descr="noun_sensor_1895990.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379651" y="5311395"/>
              <a:ext cx="267697" cy="267697"/>
            </a:xfrm>
            <a:prstGeom prst="rect">
              <a:avLst/>
            </a:prstGeom>
            <a:ln w="3175">
              <a:miter lim="400000"/>
            </a:ln>
          </p:spPr>
        </p:pic>
        <p:pic>
          <p:nvPicPr>
            <p:cNvPr id="235" name="noun_smart lock_1806472.png" descr="noun_smart lock_1806472.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704061" y="4900520"/>
              <a:ext cx="254050" cy="254050"/>
            </a:xfrm>
            <a:prstGeom prst="rect">
              <a:avLst/>
            </a:prstGeom>
            <a:ln w="3175">
              <a:miter lim="400000"/>
            </a:ln>
          </p:spPr>
        </p:pic>
      </p:grpSp>
    </p:spTree>
    <p:extLst>
      <p:ext uri="{BB962C8B-B14F-4D97-AF65-F5344CB8AC3E}">
        <p14:creationId xmlns:p14="http://schemas.microsoft.com/office/powerpoint/2010/main" val="383071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246" y="623582"/>
            <a:ext cx="13163932" cy="1022837"/>
          </a:xfrm>
        </p:spPr>
        <p:txBody>
          <a:bodyPr/>
          <a:lstStyle/>
          <a:p>
            <a:r>
              <a:rPr lang="en-US" dirty="0" smtClean="0"/>
              <a:t>OFDM </a:t>
            </a:r>
            <a:r>
              <a:rPr lang="ru-RU" dirty="0" smtClean="0"/>
              <a:t>в </a:t>
            </a:r>
            <a:r>
              <a:rPr lang="en-GB" dirty="0"/>
              <a:t>Wi-Fi </a:t>
            </a:r>
            <a:r>
              <a:rPr lang="en-GB" dirty="0" smtClean="0"/>
              <a:t>5 </a:t>
            </a:r>
            <a:r>
              <a:rPr lang="ru-RU" dirty="0" smtClean="0"/>
              <a:t>против </a:t>
            </a:r>
            <a:r>
              <a:rPr lang="en-US" dirty="0" smtClean="0"/>
              <a:t>OFDMA </a:t>
            </a:r>
            <a:r>
              <a:rPr lang="ru-RU" dirty="0" smtClean="0"/>
              <a:t>в </a:t>
            </a:r>
            <a:r>
              <a:rPr lang="en-GB" dirty="0" smtClean="0"/>
              <a:t>Wi-Fi 6</a:t>
            </a:r>
            <a:endParaRPr lang="en-US" dirty="0"/>
          </a:p>
        </p:txBody>
      </p:sp>
      <p:pic>
        <p:nvPicPr>
          <p:cNvPr id="25" name="Picture 24"/>
          <p:cNvPicPr>
            <a:picLocks noChangeAspect="1"/>
          </p:cNvPicPr>
          <p:nvPr/>
        </p:nvPicPr>
        <p:blipFill>
          <a:blip r:embed="rId2"/>
          <a:stretch>
            <a:fillRect/>
          </a:stretch>
        </p:blipFill>
        <p:spPr>
          <a:xfrm>
            <a:off x="0" y="2433989"/>
            <a:ext cx="7086600" cy="3794760"/>
          </a:xfrm>
          <a:prstGeom prst="rect">
            <a:avLst/>
          </a:prstGeom>
        </p:spPr>
      </p:pic>
      <p:pic>
        <p:nvPicPr>
          <p:cNvPr id="26" name="Picture 25"/>
          <p:cNvPicPr>
            <a:picLocks noChangeAspect="1"/>
          </p:cNvPicPr>
          <p:nvPr/>
        </p:nvPicPr>
        <p:blipFill>
          <a:blip r:embed="rId3"/>
          <a:stretch>
            <a:fillRect/>
          </a:stretch>
        </p:blipFill>
        <p:spPr>
          <a:xfrm>
            <a:off x="7533273" y="1646420"/>
            <a:ext cx="6869430" cy="4834890"/>
          </a:xfrm>
          <a:prstGeom prst="rect">
            <a:avLst/>
          </a:prstGeom>
        </p:spPr>
      </p:pic>
      <p:sp>
        <p:nvSpPr>
          <p:cNvPr id="27" name="Rectangle 26"/>
          <p:cNvSpPr/>
          <p:nvPr/>
        </p:nvSpPr>
        <p:spPr>
          <a:xfrm>
            <a:off x="1554485" y="1203221"/>
            <a:ext cx="5054845" cy="424732"/>
          </a:xfrm>
          <a:prstGeom prst="rect">
            <a:avLst/>
          </a:prstGeom>
        </p:spPr>
        <p:txBody>
          <a:bodyPr wrap="none">
            <a:spAutoFit/>
          </a:bodyPr>
          <a:lstStyle/>
          <a:p>
            <a:pPr algn="l" defTabSz="1097280" hangingPunct="1"/>
            <a:r>
              <a:rPr lang="en-US" sz="2160" b="0" kern="1200" dirty="0">
                <a:solidFill>
                  <a:prstClr val="black"/>
                </a:solidFill>
                <a:latin typeface="Arial"/>
                <a:ea typeface="+mn-ea"/>
                <a:cs typeface="+mn-cs"/>
              </a:rPr>
              <a:t>OFDM – </a:t>
            </a:r>
            <a:r>
              <a:rPr lang="ru-RU" sz="2160" b="0" kern="1200" dirty="0">
                <a:solidFill>
                  <a:prstClr val="black"/>
                </a:solidFill>
                <a:latin typeface="Arial"/>
                <a:ea typeface="+mn-ea"/>
                <a:cs typeface="+mn-cs"/>
              </a:rPr>
              <a:t>используется сегодня в .11ас</a:t>
            </a:r>
            <a:endParaRPr lang="en-US" sz="2160" b="0" kern="1200" dirty="0">
              <a:solidFill>
                <a:prstClr val="black"/>
              </a:solidFill>
              <a:latin typeface="Arial"/>
              <a:ea typeface="+mn-ea"/>
              <a:cs typeface="+mn-cs"/>
            </a:endParaRPr>
          </a:p>
        </p:txBody>
      </p:sp>
      <p:sp>
        <p:nvSpPr>
          <p:cNvPr id="28" name="Rectangle 27"/>
          <p:cNvSpPr/>
          <p:nvPr/>
        </p:nvSpPr>
        <p:spPr>
          <a:xfrm>
            <a:off x="9442591" y="1203221"/>
            <a:ext cx="3900427" cy="424732"/>
          </a:xfrm>
          <a:prstGeom prst="rect">
            <a:avLst/>
          </a:prstGeom>
        </p:spPr>
        <p:txBody>
          <a:bodyPr wrap="none">
            <a:spAutoFit/>
          </a:bodyPr>
          <a:lstStyle/>
          <a:p>
            <a:pPr algn="l" defTabSz="1097280" hangingPunct="1"/>
            <a:r>
              <a:rPr lang="en-US" sz="2160" b="0" kern="1200" dirty="0">
                <a:solidFill>
                  <a:prstClr val="black"/>
                </a:solidFill>
                <a:latin typeface="Arial"/>
                <a:ea typeface="+mn-ea"/>
                <a:cs typeface="+mn-cs"/>
              </a:rPr>
              <a:t>OFDMA – </a:t>
            </a:r>
            <a:r>
              <a:rPr lang="ru-RU" sz="2160" b="0" kern="1200" dirty="0">
                <a:solidFill>
                  <a:prstClr val="black"/>
                </a:solidFill>
                <a:latin typeface="Arial"/>
                <a:ea typeface="+mn-ea"/>
                <a:cs typeface="+mn-cs"/>
              </a:rPr>
              <a:t>появляется в .11ах</a:t>
            </a:r>
            <a:endParaRPr lang="en-US" sz="2160" b="0" kern="1200" dirty="0">
              <a:solidFill>
                <a:prstClr val="black"/>
              </a:solidFill>
              <a:latin typeface="Arial"/>
              <a:ea typeface="+mn-ea"/>
              <a:cs typeface="+mn-cs"/>
            </a:endParaRPr>
          </a:p>
        </p:txBody>
      </p:sp>
      <p:sp>
        <p:nvSpPr>
          <p:cNvPr id="10" name="Rectangle 9"/>
          <p:cNvSpPr/>
          <p:nvPr/>
        </p:nvSpPr>
        <p:spPr bwMode="ltGray">
          <a:xfrm>
            <a:off x="7252211" y="1287411"/>
            <a:ext cx="7150492" cy="608791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hangingPunct="1">
              <a:lnSpc>
                <a:spcPct val="90000"/>
              </a:lnSpc>
            </a:pPr>
            <a:endParaRPr lang="en-US" sz="2160" b="0" kern="1200" dirty="0" err="1">
              <a:solidFill>
                <a:prstClr val="white"/>
              </a:solidFill>
            </a:endParaRPr>
          </a:p>
        </p:txBody>
      </p:sp>
    </p:spTree>
    <p:extLst>
      <p:ext uri="{BB962C8B-B14F-4D97-AF65-F5344CB8AC3E}">
        <p14:creationId xmlns:p14="http://schemas.microsoft.com/office/powerpoint/2010/main" val="146010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46447"/>
            <a:ext cx="14630400" cy="2879634"/>
          </a:xfrm>
        </p:spPr>
        <p:txBody>
          <a:bodyPr anchor="ctr" anchorCtr="1"/>
          <a:lstStyle/>
          <a:p>
            <a:pPr algn="ctr"/>
            <a:r>
              <a:rPr lang="en-US" sz="3840" b="0" dirty="0"/>
              <a:t>San Francisco 49ers Levi’s Stadium</a:t>
            </a:r>
            <a:r>
              <a:rPr lang="en-US" dirty="0" smtClean="0"/>
              <a:t/>
            </a:r>
            <a:br>
              <a:rPr lang="en-US" dirty="0" smtClean="0"/>
            </a:br>
            <a:r>
              <a:rPr lang="en-US" dirty="0" smtClean="0"/>
              <a:t>Wi</a:t>
            </a:r>
            <a:r>
              <a:rPr lang="en-US" dirty="0"/>
              <a:t>-Fi </a:t>
            </a:r>
            <a:r>
              <a:rPr lang="ru-RU" dirty="0" smtClean="0"/>
              <a:t>для книги рекордов</a:t>
            </a:r>
            <a:endParaRPr lang="en-US" dirty="0"/>
          </a:p>
        </p:txBody>
      </p:sp>
      <p:grpSp>
        <p:nvGrpSpPr>
          <p:cNvPr id="5" name="Group 4"/>
          <p:cNvGrpSpPr/>
          <p:nvPr/>
        </p:nvGrpSpPr>
        <p:grpSpPr>
          <a:xfrm>
            <a:off x="3443170" y="2975351"/>
            <a:ext cx="3632713" cy="3040211"/>
            <a:chOff x="2536371" y="868136"/>
            <a:chExt cx="4071258" cy="3407228"/>
          </a:xfrm>
          <a:effectLst>
            <a:reflection blurRad="6350" stA="52000" endA="300" endPos="35000" dir="5400000" sy="-100000" algn="bl" rotWithShape="0"/>
          </a:effectLst>
        </p:grpSpPr>
        <p:sp>
          <p:nvSpPr>
            <p:cNvPr id="6" name="Freeform 5"/>
            <p:cNvSpPr/>
            <p:nvPr/>
          </p:nvSpPr>
          <p:spPr bwMode="auto">
            <a:xfrm>
              <a:off x="2536371" y="868136"/>
              <a:ext cx="4071258" cy="340722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lumMod val="50000"/>
                <a:alpha val="81176"/>
              </a:schemeClr>
            </a:solidFill>
            <a:ln w="9525" cap="flat" cmpd="sng" algn="ctr">
              <a:noFill/>
              <a:prstDash val="solid"/>
              <a:round/>
              <a:headEnd type="none" w="med" len="med"/>
              <a:tailEnd type="none" w="med" len="med"/>
            </a:ln>
            <a:effectLst/>
          </p:spPr>
          <p:txBody>
            <a:bodyPr vert="horz" wrap="square" lIns="146304" tIns="73152" rIns="146304" bIns="73152" numCol="1" rtlCol="0" anchor="t" anchorCtr="0" compatLnSpc="1">
              <a:prstTxWarp prst="textNoShape">
                <a:avLst/>
              </a:prstTxWarp>
            </a:bodyPr>
            <a:lstStyle/>
            <a:p>
              <a:pPr algn="l" defTabSz="1097280" eaLnBrk="0" fontAlgn="base">
                <a:spcBef>
                  <a:spcPct val="0"/>
                </a:spcBef>
                <a:spcAft>
                  <a:spcPct val="0"/>
                </a:spcAft>
              </a:pPr>
              <a:endParaRPr lang="en-US" sz="3840" b="0" kern="1200">
                <a:solidFill>
                  <a:srgbClr val="000000"/>
                </a:solidFill>
                <a:latin typeface="HP Simplified" charset="0"/>
                <a:ea typeface="HP Simplified" charset="0"/>
                <a:cs typeface="HP Simplified" charset="0"/>
              </a:endParaRPr>
            </a:p>
          </p:txBody>
        </p:sp>
        <p:sp>
          <p:nvSpPr>
            <p:cNvPr id="7" name="Text Placeholder 4"/>
            <p:cNvSpPr txBox="1">
              <a:spLocks/>
            </p:cNvSpPr>
            <p:nvPr/>
          </p:nvSpPr>
          <p:spPr>
            <a:xfrm>
              <a:off x="2585357" y="868136"/>
              <a:ext cx="3973286" cy="2535464"/>
            </a:xfrm>
            <a:prstGeom prst="rect">
              <a:avLst/>
            </a:prstGeom>
          </p:spPr>
          <p:txBody>
            <a:bodyPr vert="horz" lIns="146304" tIns="73152" rIns="146304" bIns="73152"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defTabSz="1097280">
                <a:lnSpc>
                  <a:spcPct val="110000"/>
                </a:lnSpc>
                <a:spcBef>
                  <a:spcPts val="0"/>
                </a:spcBef>
              </a:pPr>
              <a:r>
                <a:rPr lang="en-US" sz="5760" b="1" dirty="0">
                  <a:solidFill>
                    <a:srgbClr val="F8981E"/>
                  </a:solidFill>
                  <a:effectLst>
                    <a:outerShdw blurRad="38100" dist="38100" dir="2700000" algn="tl">
                      <a:srgbClr val="000000">
                        <a:alpha val="43137"/>
                      </a:srgbClr>
                    </a:outerShdw>
                  </a:effectLst>
                  <a:latin typeface="HP Simplified" charset="0"/>
                  <a:ea typeface="HP Simplified" charset="0"/>
                  <a:cs typeface="HP Simplified" charset="0"/>
                </a:rPr>
                <a:t>71,088</a:t>
              </a:r>
            </a:p>
            <a:p>
              <a:pPr marL="0" indent="0" defTabSz="1097280">
                <a:lnSpc>
                  <a:spcPct val="110000"/>
                </a:lnSpc>
                <a:spcBef>
                  <a:spcPts val="0"/>
                </a:spcBef>
              </a:pPr>
              <a:r>
                <a:rPr lang="ru-RU" sz="2880" dirty="0">
                  <a:solidFill>
                    <a:srgbClr val="FFFFFF"/>
                  </a:solidFill>
                  <a:effectLst>
                    <a:outerShdw blurRad="38100" dist="38100" dir="2700000" algn="tl">
                      <a:srgbClr val="000000">
                        <a:alpha val="43137"/>
                      </a:srgbClr>
                    </a:outerShdw>
                  </a:effectLst>
                  <a:latin typeface="HP Simplified" charset="0"/>
                  <a:ea typeface="HP Simplified" charset="0"/>
                  <a:cs typeface="HP Simplified" charset="0"/>
                </a:rPr>
                <a:t>Уникальных пользователей</a:t>
              </a:r>
              <a:endParaRPr lang="en-US" sz="2880" dirty="0">
                <a:solidFill>
                  <a:srgbClr val="FFFFFF"/>
                </a:solidFill>
                <a:effectLst>
                  <a:outerShdw blurRad="38100" dist="38100" dir="2700000" algn="tl">
                    <a:srgbClr val="000000">
                      <a:alpha val="43137"/>
                    </a:srgbClr>
                  </a:outerShdw>
                </a:effectLst>
                <a:latin typeface="HP Simplified" charset="0"/>
                <a:ea typeface="HP Simplified" charset="0"/>
                <a:cs typeface="HP Simplified" charset="0"/>
              </a:endParaRPr>
            </a:p>
          </p:txBody>
        </p:sp>
      </p:grpSp>
      <p:grpSp>
        <p:nvGrpSpPr>
          <p:cNvPr id="11" name="Group 10"/>
          <p:cNvGrpSpPr/>
          <p:nvPr/>
        </p:nvGrpSpPr>
        <p:grpSpPr>
          <a:xfrm>
            <a:off x="7284992" y="2975351"/>
            <a:ext cx="3632713" cy="3040211"/>
            <a:chOff x="2536371" y="868136"/>
            <a:chExt cx="4071258" cy="3407228"/>
          </a:xfrm>
          <a:effectLst>
            <a:reflection blurRad="6350" stA="52000" endA="300" endPos="35000" dir="5400000" sy="-100000" algn="bl" rotWithShape="0"/>
          </a:effectLst>
        </p:grpSpPr>
        <p:sp>
          <p:nvSpPr>
            <p:cNvPr id="12" name="Freeform 11"/>
            <p:cNvSpPr/>
            <p:nvPr/>
          </p:nvSpPr>
          <p:spPr bwMode="auto">
            <a:xfrm>
              <a:off x="2536371" y="868136"/>
              <a:ext cx="4071258" cy="340722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lumMod val="50000"/>
                <a:alpha val="81176"/>
              </a:schemeClr>
            </a:solidFill>
            <a:ln w="9525" cap="flat" cmpd="sng" algn="ctr">
              <a:noFill/>
              <a:prstDash val="solid"/>
              <a:round/>
              <a:headEnd type="none" w="med" len="med"/>
              <a:tailEnd type="none" w="med" len="med"/>
            </a:ln>
            <a:effectLst/>
          </p:spPr>
          <p:txBody>
            <a:bodyPr vert="horz" wrap="square" lIns="146304" tIns="73152" rIns="146304" bIns="73152" numCol="1" rtlCol="0" anchor="t" anchorCtr="0" compatLnSpc="1">
              <a:prstTxWarp prst="textNoShape">
                <a:avLst/>
              </a:prstTxWarp>
            </a:bodyPr>
            <a:lstStyle/>
            <a:p>
              <a:pPr algn="l" defTabSz="1097280" eaLnBrk="0" fontAlgn="base">
                <a:spcBef>
                  <a:spcPct val="0"/>
                </a:spcBef>
                <a:spcAft>
                  <a:spcPct val="0"/>
                </a:spcAft>
              </a:pPr>
              <a:endParaRPr lang="en-US" sz="3840" b="0" kern="1200">
                <a:solidFill>
                  <a:srgbClr val="000000"/>
                </a:solidFill>
                <a:latin typeface="HP Simplified" charset="0"/>
                <a:ea typeface="HP Simplified" charset="0"/>
                <a:cs typeface="HP Simplified" charset="0"/>
              </a:endParaRPr>
            </a:p>
          </p:txBody>
        </p:sp>
        <p:sp>
          <p:nvSpPr>
            <p:cNvPr id="13" name="Text Placeholder 4"/>
            <p:cNvSpPr txBox="1">
              <a:spLocks/>
            </p:cNvSpPr>
            <p:nvPr/>
          </p:nvSpPr>
          <p:spPr>
            <a:xfrm>
              <a:off x="2585357" y="868136"/>
              <a:ext cx="3973286" cy="2535464"/>
            </a:xfrm>
            <a:prstGeom prst="rect">
              <a:avLst/>
            </a:prstGeom>
          </p:spPr>
          <p:txBody>
            <a:bodyPr vert="horz" lIns="146304" tIns="73152" rIns="146304" bIns="73152"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defTabSz="1097280">
                <a:lnSpc>
                  <a:spcPct val="110000"/>
                </a:lnSpc>
                <a:spcBef>
                  <a:spcPts val="0"/>
                </a:spcBef>
              </a:pPr>
              <a:r>
                <a:rPr lang="en-US" sz="5760" b="1" dirty="0">
                  <a:solidFill>
                    <a:srgbClr val="F8981E"/>
                  </a:solidFill>
                  <a:effectLst>
                    <a:outerShdw blurRad="38100" dist="38100" dir="2700000" algn="tl">
                      <a:srgbClr val="000000">
                        <a:alpha val="43137"/>
                      </a:srgbClr>
                    </a:outerShdw>
                  </a:effectLst>
                  <a:latin typeface="HP Simplified" charset="0"/>
                  <a:ea typeface="HP Simplified" charset="0"/>
                  <a:cs typeface="HP Simplified" charset="0"/>
                </a:rPr>
                <a:t>10.1 TB   </a:t>
              </a:r>
              <a:r>
                <a:rPr lang="en-US" b="1" dirty="0">
                  <a:solidFill>
                    <a:srgbClr val="F8981E"/>
                  </a:solidFill>
                  <a:effectLst>
                    <a:outerShdw blurRad="38100" dist="38100" dir="2700000" algn="tl">
                      <a:srgbClr val="000000">
                        <a:alpha val="43137"/>
                      </a:srgbClr>
                    </a:outerShdw>
                  </a:effectLst>
                  <a:latin typeface="HP Simplified" charset="0"/>
                  <a:ea typeface="HP Simplified" charset="0"/>
                  <a:cs typeface="HP Simplified" charset="0"/>
                </a:rPr>
                <a:t/>
              </a:r>
              <a:br>
                <a:rPr lang="en-US" b="1" dirty="0">
                  <a:solidFill>
                    <a:srgbClr val="F8981E"/>
                  </a:solidFill>
                  <a:effectLst>
                    <a:outerShdw blurRad="38100" dist="38100" dir="2700000" algn="tl">
                      <a:srgbClr val="000000">
                        <a:alpha val="43137"/>
                      </a:srgbClr>
                    </a:outerShdw>
                  </a:effectLst>
                  <a:latin typeface="HP Simplified" charset="0"/>
                  <a:ea typeface="HP Simplified" charset="0"/>
                  <a:cs typeface="HP Simplified" charset="0"/>
                </a:rPr>
              </a:br>
              <a:r>
                <a:rPr lang="ru-RU" sz="2880" dirty="0">
                  <a:solidFill>
                    <a:srgbClr val="FFFFFF"/>
                  </a:solidFill>
                  <a:effectLst>
                    <a:outerShdw blurRad="38100" dist="38100" dir="2700000" algn="tl">
                      <a:srgbClr val="000000">
                        <a:alpha val="43137"/>
                      </a:srgbClr>
                    </a:outerShdw>
                  </a:effectLst>
                  <a:latin typeface="HP Simplified" charset="0"/>
                  <a:ea typeface="HP Simplified" charset="0"/>
                  <a:cs typeface="HP Simplified" charset="0"/>
                </a:rPr>
                <a:t>трафика</a:t>
              </a:r>
              <a:endParaRPr lang="en-US" sz="2560" dirty="0">
                <a:solidFill>
                  <a:srgbClr val="FFFFFF"/>
                </a:solidFill>
                <a:effectLst>
                  <a:outerShdw blurRad="38100" dist="38100" dir="2700000" algn="tl">
                    <a:srgbClr val="000000">
                      <a:alpha val="43137"/>
                    </a:srgbClr>
                  </a:outerShdw>
                </a:effectLst>
                <a:latin typeface="HP Simplified" charset="0"/>
                <a:ea typeface="HP Simplified" charset="0"/>
                <a:cs typeface="HP Simplified" charset="0"/>
              </a:endParaRPr>
            </a:p>
          </p:txBody>
        </p:sp>
      </p:grpSp>
    </p:spTree>
    <p:extLst>
      <p:ext uri="{BB962C8B-B14F-4D97-AF65-F5344CB8AC3E}">
        <p14:creationId xmlns:p14="http://schemas.microsoft.com/office/powerpoint/2010/main" val="18244919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1545BD2-FA1B-B541-B1C8-2DAB98BD6C9E}"/>
              </a:ext>
            </a:extLst>
          </p:cNvPr>
          <p:cNvGrpSpPr/>
          <p:nvPr/>
        </p:nvGrpSpPr>
        <p:grpSpPr>
          <a:xfrm>
            <a:off x="6380055" y="1148317"/>
            <a:ext cx="7646123" cy="5761942"/>
            <a:chOff x="27022753" y="1293508"/>
            <a:chExt cx="13379423" cy="10082425"/>
          </a:xfrm>
        </p:grpSpPr>
        <p:sp>
          <p:nvSpPr>
            <p:cNvPr id="3" name="TextBox 16">
              <a:extLst>
                <a:ext uri="{FF2B5EF4-FFF2-40B4-BE49-F238E27FC236}">
                  <a16:creationId xmlns:a16="http://schemas.microsoft.com/office/drawing/2014/main" xmlns="" id="{460A327B-34D3-7344-9E74-E092C57485CF}"/>
                </a:ext>
              </a:extLst>
            </p:cNvPr>
            <p:cNvSpPr txBox="1"/>
            <p:nvPr/>
          </p:nvSpPr>
          <p:spPr>
            <a:xfrm>
              <a:off x="30117935" y="9972664"/>
              <a:ext cx="7189064" cy="1403269"/>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lstStyle/>
            <a:p>
              <a:pPr marL="0" marR="0" lvl="0" indent="0" algn="ctr" defTabSz="1733973" rtl="0" eaLnBrk="1" fontAlgn="auto" latinLnBrk="0" hangingPunct="0">
                <a:lnSpc>
                  <a:spcPct val="90000"/>
                </a:lnSpc>
                <a:spcBef>
                  <a:spcPts val="0"/>
                </a:spcBef>
                <a:spcAft>
                  <a:spcPts val="0"/>
                </a:spcAft>
                <a:buClrTx/>
                <a:buSzTx/>
                <a:buFontTx/>
                <a:buNone/>
                <a:tabLst/>
                <a:defRPr sz="4000" b="0">
                  <a:latin typeface="HelveticaNeue LT 65 Medium"/>
                  <a:ea typeface="HelveticaNeue LT 65 Medium"/>
                  <a:cs typeface="HelveticaNeue LT 65 Medium"/>
                  <a:sym typeface="HelveticaNeue LT 65 Medium"/>
                </a:defRPr>
              </a:pPr>
              <a:r>
                <a:rPr kumimoji="0"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Neue LT 65 Medium"/>
                </a:rPr>
                <a:t>Aruba 2930M </a:t>
              </a:r>
              <a:br>
                <a:rPr kumimoji="0"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Neue LT 65 Medium"/>
                </a:rPr>
              </a:br>
              <a:r>
                <a:rPr kumimoji="0"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Neue LT 65 Medium"/>
                </a:rPr>
                <a:t>Switch </a:t>
              </a:r>
              <a:r>
                <a:rPr kumimoji="0" sz="1800" b="0" i="0" u="none" strike="noStrike" kern="0" cap="none" spc="0" normalizeH="0" baseline="0" noProof="0" dirty="0">
                  <a:ln>
                    <a:noFill/>
                  </a:ln>
                  <a:solidFill>
                    <a:srgbClr val="F5831F"/>
                  </a:solidFill>
                  <a:effectLst/>
                  <a:uLnTx/>
                  <a:uFillTx/>
                  <a:latin typeface="Arial" panose="020B0604020202020204" pitchFamily="34" charset="0"/>
                  <a:cs typeface="Arial" panose="020B0604020202020204" pitchFamily="34" charset="0"/>
                  <a:sym typeface="HelveticaNeue LT 65 Medium"/>
                </a:rPr>
                <a:t>802.3bt</a:t>
              </a:r>
            </a:p>
          </p:txBody>
        </p:sp>
        <p:sp>
          <p:nvSpPr>
            <p:cNvPr id="4" name="TextBox 5">
              <a:extLst>
                <a:ext uri="{FF2B5EF4-FFF2-40B4-BE49-F238E27FC236}">
                  <a16:creationId xmlns:a16="http://schemas.microsoft.com/office/drawing/2014/main" xmlns="" id="{F63F5FBB-81C3-8942-9562-83B32D6DEA39}"/>
                </a:ext>
              </a:extLst>
            </p:cNvPr>
            <p:cNvSpPr txBox="1"/>
            <p:nvPr/>
          </p:nvSpPr>
          <p:spPr>
            <a:xfrm>
              <a:off x="27022753" y="1293508"/>
              <a:ext cx="13379423" cy="1559185"/>
            </a:xfrm>
            <a:prstGeom prst="rect">
              <a:avLst/>
            </a:prstGeom>
            <a:ln w="3175">
              <a:miter lim="400000"/>
            </a:ln>
            <a:extLst>
              <a:ext uri="{C572A759-6A51-4108-AA02-DFA0A04FC94B}">
                <ma14:wrappingTextBoxFlag xmlns:ma14="http://schemas.microsoft.com/office/mac/drawingml/2011/main" xmlns="" val="1"/>
              </a:ext>
            </a:extLst>
          </p:spPr>
          <p:txBody>
            <a:bodyPr lIns="72248" tIns="72248" rIns="72248" bIns="72248" anchor="ctr"/>
            <a:lstStyle>
              <a:lvl1pPr defTabSz="1733973">
                <a:spcBef>
                  <a:spcPts val="600"/>
                </a:spcBef>
                <a:defRPr sz="5000">
                  <a:solidFill>
                    <a:srgbClr val="F8981E"/>
                  </a:solidFill>
                  <a:latin typeface="Arial"/>
                  <a:ea typeface="Arial"/>
                  <a:cs typeface="Arial"/>
                  <a:sym typeface="Arial"/>
                </a:defRPr>
              </a:lvl1pPr>
            </a:lstStyle>
            <a:p>
              <a:pPr marL="0" marR="0" lvl="0" indent="0" algn="ctr" defTabSz="1733973" rtl="0" eaLnBrk="1" fontAlgn="auto" latinLnBrk="0" hangingPunct="0">
                <a:lnSpc>
                  <a:spcPct val="100000"/>
                </a:lnSpc>
                <a:spcBef>
                  <a:spcPts val="600"/>
                </a:spcBef>
                <a:spcAft>
                  <a:spcPts val="0"/>
                </a:spcAft>
                <a:buClrTx/>
                <a:buSzTx/>
                <a:buFontTx/>
                <a:buNone/>
                <a:tabLst/>
                <a:defRPr/>
              </a:pPr>
              <a:r>
                <a:rPr lang="ru-RU" sz="2800" dirty="0">
                  <a:solidFill>
                    <a:srgbClr val="F5831F"/>
                  </a:solidFill>
                  <a:latin typeface="Arial" panose="020B0604020202020204" pitchFamily="34" charset="0"/>
                  <a:cs typeface="Arial" panose="020B0604020202020204" pitchFamily="34" charset="0"/>
                </a:rPr>
                <a:t>Интеграция</a:t>
              </a:r>
              <a:r>
                <a:rPr kumimoji="0" sz="2800" b="1" i="0" u="none" strike="noStrike" kern="0" cap="none" spc="0" normalizeH="0" baseline="0" noProof="0" dirty="0">
                  <a:ln>
                    <a:noFill/>
                  </a:ln>
                  <a:solidFill>
                    <a:srgbClr val="F5831F"/>
                  </a:solidFill>
                  <a:effectLst/>
                  <a:uLnTx/>
                  <a:uFillTx/>
                  <a:latin typeface="Arial" panose="020B0604020202020204" pitchFamily="34" charset="0"/>
                  <a:cs typeface="Arial" panose="020B0604020202020204" pitchFamily="34" charset="0"/>
                  <a:sym typeface="Arial"/>
                </a:rPr>
                <a:t> Bluetooth 5 and Zigbee Radio</a:t>
              </a:r>
            </a:p>
          </p:txBody>
        </p:sp>
        <p:sp>
          <p:nvSpPr>
            <p:cNvPr id="5" name="TextBox 13">
              <a:extLst>
                <a:ext uri="{FF2B5EF4-FFF2-40B4-BE49-F238E27FC236}">
                  <a16:creationId xmlns:a16="http://schemas.microsoft.com/office/drawing/2014/main" xmlns="" id="{EB638A2D-9B04-B043-BD24-254A02927BC4}"/>
                </a:ext>
              </a:extLst>
            </p:cNvPr>
            <p:cNvSpPr txBox="1"/>
            <p:nvPr/>
          </p:nvSpPr>
          <p:spPr>
            <a:xfrm>
              <a:off x="28034884" y="6075324"/>
              <a:ext cx="3149598" cy="946784"/>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lstStyle>
              <a:lvl1pPr defTabSz="1733973">
                <a:lnSpc>
                  <a:spcPct val="90000"/>
                </a:lnSpc>
                <a:defRPr sz="4000" b="0">
                  <a:latin typeface="Arial"/>
                  <a:ea typeface="Arial"/>
                  <a:cs typeface="Arial"/>
                  <a:sym typeface="Arial"/>
                </a:defRPr>
              </a:lvl1pPr>
            </a:lstStyle>
            <a:p>
              <a:pPr marL="0" marR="0" lvl="0" indent="0" algn="ctr" defTabSz="1733973" rtl="0" eaLnBrk="1" fontAlgn="auto" latinLnBrk="0" hangingPunct="0">
                <a:lnSpc>
                  <a:spcPct val="9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510 Series</a:t>
              </a:r>
            </a:p>
          </p:txBody>
        </p:sp>
        <p:sp>
          <p:nvSpPr>
            <p:cNvPr id="6" name="TextBox 12">
              <a:extLst>
                <a:ext uri="{FF2B5EF4-FFF2-40B4-BE49-F238E27FC236}">
                  <a16:creationId xmlns:a16="http://schemas.microsoft.com/office/drawing/2014/main" xmlns="" id="{09D50E0C-CA96-E545-80F8-3EA19DE713A2}"/>
                </a:ext>
              </a:extLst>
            </p:cNvPr>
            <p:cNvSpPr txBox="1"/>
            <p:nvPr/>
          </p:nvSpPr>
          <p:spPr>
            <a:xfrm>
              <a:off x="30922779" y="6224145"/>
              <a:ext cx="4496693" cy="649142"/>
            </a:xfrm>
            <a:prstGeom prst="rect">
              <a:avLst/>
            </a:prstGeom>
            <a:ln w="3175">
              <a:miter lim="400000"/>
            </a:ln>
            <a:extLst>
              <a:ext uri="{C572A759-6A51-4108-AA02-DFA0A04FC94B}">
                <ma14:wrappingTextBoxFlag xmlns:ma14="http://schemas.microsoft.com/office/mac/drawingml/2011/main" xmlns="" val="1"/>
              </a:ext>
            </a:extLst>
          </p:spPr>
          <p:txBody>
            <a:bodyPr lIns="25686" tIns="25686" rIns="25686" bIns="25686" anchor="ctr"/>
            <a:lstStyle>
              <a:lvl1pPr defTabSz="543451">
                <a:defRPr sz="4000" b="0">
                  <a:latin typeface="Arial"/>
                  <a:ea typeface="Arial"/>
                  <a:cs typeface="Arial"/>
                  <a:sym typeface="Arial"/>
                </a:defRPr>
              </a:lvl1pPr>
            </a:lstStyle>
            <a:p>
              <a:pPr marL="0" marR="0" lvl="0" indent="0" algn="ctr" defTabSz="543451"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530 Series</a:t>
              </a:r>
            </a:p>
          </p:txBody>
        </p:sp>
        <p:pic>
          <p:nvPicPr>
            <p:cNvPr id="7" name="Picture 11" descr="Picture 11">
              <a:extLst>
                <a:ext uri="{FF2B5EF4-FFF2-40B4-BE49-F238E27FC236}">
                  <a16:creationId xmlns:a16="http://schemas.microsoft.com/office/drawing/2014/main" xmlns="" id="{FBD78112-E8DA-7E46-9FE1-00887899AD4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391595" y="3560375"/>
              <a:ext cx="2436296" cy="2399709"/>
            </a:xfrm>
            <a:prstGeom prst="rect">
              <a:avLst/>
            </a:prstGeom>
            <a:ln w="3175">
              <a:miter lim="400000"/>
            </a:ln>
          </p:spPr>
        </p:pic>
        <p:pic>
          <p:nvPicPr>
            <p:cNvPr id="8" name="Picture 11" descr="Picture 11">
              <a:extLst>
                <a:ext uri="{FF2B5EF4-FFF2-40B4-BE49-F238E27FC236}">
                  <a16:creationId xmlns:a16="http://schemas.microsoft.com/office/drawing/2014/main" xmlns="" id="{4837E359-C4A0-4747-B427-A13C8B357C3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1786491" y="3104735"/>
              <a:ext cx="2769158" cy="2855349"/>
            </a:xfrm>
            <a:prstGeom prst="rect">
              <a:avLst/>
            </a:prstGeom>
            <a:ln w="3175">
              <a:miter lim="400000"/>
            </a:ln>
          </p:spPr>
        </p:pic>
        <p:pic>
          <p:nvPicPr>
            <p:cNvPr id="9" name="Picture 11" descr="Picture 11">
              <a:extLst>
                <a:ext uri="{FF2B5EF4-FFF2-40B4-BE49-F238E27FC236}">
                  <a16:creationId xmlns:a16="http://schemas.microsoft.com/office/drawing/2014/main" xmlns="" id="{211B2C53-B6A3-B446-9BFB-E07989B5EF1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5596635" y="2770598"/>
              <a:ext cx="3090209" cy="3189486"/>
            </a:xfrm>
            <a:prstGeom prst="rect">
              <a:avLst/>
            </a:prstGeom>
            <a:ln w="3175">
              <a:miter lim="400000"/>
            </a:ln>
          </p:spPr>
        </p:pic>
        <p:sp>
          <p:nvSpPr>
            <p:cNvPr id="10" name="TextBox 12">
              <a:extLst>
                <a:ext uri="{FF2B5EF4-FFF2-40B4-BE49-F238E27FC236}">
                  <a16:creationId xmlns:a16="http://schemas.microsoft.com/office/drawing/2014/main" xmlns="" id="{C9E8101D-1D0A-8A4F-A129-17BDBDFF699B}"/>
                </a:ext>
              </a:extLst>
            </p:cNvPr>
            <p:cNvSpPr txBox="1"/>
            <p:nvPr/>
          </p:nvSpPr>
          <p:spPr>
            <a:xfrm>
              <a:off x="34893352" y="6226440"/>
              <a:ext cx="4496693" cy="644552"/>
            </a:xfrm>
            <a:prstGeom prst="rect">
              <a:avLst/>
            </a:prstGeom>
            <a:ln w="3175">
              <a:miter lim="400000"/>
            </a:ln>
            <a:extLst>
              <a:ext uri="{C572A759-6A51-4108-AA02-DFA0A04FC94B}">
                <ma14:wrappingTextBoxFlag xmlns:ma14="http://schemas.microsoft.com/office/mac/drawingml/2011/main" xmlns="" val="1"/>
              </a:ext>
            </a:extLst>
          </p:spPr>
          <p:txBody>
            <a:bodyPr lIns="25686" tIns="25686" rIns="25686" bIns="25686" anchor="ctr"/>
            <a:lstStyle/>
            <a:p>
              <a:pPr marL="0" marR="0" lvl="0" indent="0" algn="ctr" defTabSz="543451" rtl="0" eaLnBrk="1" fontAlgn="auto" latinLnBrk="0" hangingPunct="0">
                <a:lnSpc>
                  <a:spcPct val="100000"/>
                </a:lnSpc>
                <a:spcBef>
                  <a:spcPts val="0"/>
                </a:spcBef>
                <a:spcAft>
                  <a:spcPts val="0"/>
                </a:spcAft>
                <a:buClrTx/>
                <a:buSzTx/>
                <a:buFontTx/>
                <a:buNone/>
                <a:tabLst/>
                <a:defRPr sz="4000" b="0">
                  <a:latin typeface="Arial"/>
                  <a:ea typeface="Arial"/>
                  <a:cs typeface="Arial"/>
                  <a:sym typeface="Arial"/>
                </a:defRPr>
              </a:pPr>
              <a:r>
                <a:rPr kumimoji="0"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550 Series</a:t>
              </a:r>
            </a:p>
          </p:txBody>
        </p:sp>
        <p:pic>
          <p:nvPicPr>
            <p:cNvPr id="11" name="2930.png" descr="2930.png">
              <a:extLst>
                <a:ext uri="{FF2B5EF4-FFF2-40B4-BE49-F238E27FC236}">
                  <a16:creationId xmlns:a16="http://schemas.microsoft.com/office/drawing/2014/main" xmlns="" id="{A85EE985-2034-854E-B6DB-6977FC0F0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117935" y="7920642"/>
              <a:ext cx="7189064" cy="1614814"/>
            </a:xfrm>
            <a:prstGeom prst="rect">
              <a:avLst/>
            </a:prstGeom>
            <a:ln w="3175">
              <a:miter lim="400000"/>
            </a:ln>
          </p:spPr>
        </p:pic>
      </p:grpSp>
      <p:sp>
        <p:nvSpPr>
          <p:cNvPr id="12" name="TextBox 28">
            <a:extLst>
              <a:ext uri="{FF2B5EF4-FFF2-40B4-BE49-F238E27FC236}">
                <a16:creationId xmlns:a16="http://schemas.microsoft.com/office/drawing/2014/main" xmlns="" id="{FB0586E7-6EB5-FE44-A26F-329687A24470}"/>
              </a:ext>
            </a:extLst>
          </p:cNvPr>
          <p:cNvSpPr txBox="1"/>
          <p:nvPr/>
        </p:nvSpPr>
        <p:spPr>
          <a:xfrm>
            <a:off x="559191" y="2881513"/>
            <a:ext cx="5497207" cy="3231654"/>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1444977" rtl="0" eaLnBrk="1" fontAlgn="auto" latinLnBrk="0" hangingPunct="0">
              <a:lnSpc>
                <a:spcPct val="70000"/>
              </a:lnSpc>
              <a:spcBef>
                <a:spcPts val="0"/>
              </a:spcBef>
              <a:spcAft>
                <a:spcPts val="0"/>
              </a:spcAft>
              <a:buClrTx/>
              <a:buSzTx/>
              <a:buFontTx/>
              <a:buNone/>
              <a:tabLst/>
              <a:defRPr sz="12000" b="0">
                <a:solidFill>
                  <a:srgbClr val="F5831F"/>
                </a:solidFill>
                <a:latin typeface="Helvetica Neue Black Condensed"/>
                <a:ea typeface="Helvetica Neue Black Condensed"/>
                <a:cs typeface="Helvetica Neue Black Condensed"/>
                <a:sym typeface="Helvetica Neue Black Condensed"/>
              </a:defRPr>
            </a:pPr>
            <a:r>
              <a:rPr kumimoji="0" lang="en-US" sz="96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ARUBA </a:t>
            </a:r>
            <a:br>
              <a:rPr kumimoji="0" lang="en-US" sz="96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br>
            <a:r>
              <a:rPr kumimoji="0" lang="en-US" sz="9600" b="0" i="0" u="none" strike="noStrike" kern="0" cap="none" spc="0" normalizeH="0" baseline="0" noProof="0" dirty="0">
                <a:ln>
                  <a:noFill/>
                </a:ln>
                <a:solidFill>
                  <a:srgbClr val="F5831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WI-FI 6</a:t>
            </a:r>
          </a:p>
          <a:p>
            <a:pPr marL="0" marR="0" lvl="0" indent="0" algn="ctr" defTabSz="1444977" rtl="0" eaLnBrk="1" fontAlgn="auto" latinLnBrk="0" hangingPunct="0">
              <a:lnSpc>
                <a:spcPct val="70000"/>
              </a:lnSpc>
              <a:spcBef>
                <a:spcPts val="0"/>
              </a:spcBef>
              <a:spcAft>
                <a:spcPts val="0"/>
              </a:spcAft>
              <a:buClrTx/>
              <a:buSzTx/>
              <a:buFontTx/>
              <a:buNone/>
              <a:tabLst/>
              <a:defRPr sz="12000" b="0">
                <a:solidFill>
                  <a:srgbClr val="F5831F"/>
                </a:solidFill>
                <a:latin typeface="Helvetica Neue Black Condensed"/>
                <a:ea typeface="Helvetica Neue Black Condensed"/>
                <a:cs typeface="Helvetica Neue Black Condensed"/>
                <a:sym typeface="Helvetica Neue Black Condensed"/>
              </a:defRPr>
            </a:pPr>
            <a:r>
              <a:rPr kumimoji="0" lang="ru-RU" sz="3600" b="0" i="0" u="none" strike="noStrike" kern="0" cap="none" spc="0" normalizeH="0" baseline="0" noProof="0" dirty="0" smtClean="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rPr>
              <a:t>различные механизмы подключения</a:t>
            </a:r>
            <a:endParaRPr kumimoji="0" lang="en-US" sz="3600" b="0" i="0" u="none" strike="noStrike" kern="0" cap="none" spc="0" normalizeH="0" baseline="0" noProof="0" dirty="0">
              <a:ln>
                <a:noFill/>
              </a:ln>
              <a:solidFill>
                <a:srgbClr val="FFFFFF"/>
              </a:solidFill>
              <a:effectLst/>
              <a:uLnTx/>
              <a:uFillTx/>
              <a:latin typeface="Arial Black" panose="020B0604020202020204" pitchFamily="34" charset="0"/>
              <a:ea typeface="Helvetica Neue Condensed Black" charset="0"/>
              <a:cs typeface="Arial Black" panose="020B0604020202020204" pitchFamily="34" charset="0"/>
              <a:sym typeface="Helvetica Neue Black Condensed"/>
            </a:endParaRPr>
          </a:p>
        </p:txBody>
      </p:sp>
    </p:spTree>
    <p:extLst>
      <p:ext uri="{BB962C8B-B14F-4D97-AF65-F5344CB8AC3E}">
        <p14:creationId xmlns:p14="http://schemas.microsoft.com/office/powerpoint/2010/main" val="122429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82" name="Rectangle 11"/>
          <p:cNvSpPr txBox="1"/>
          <p:nvPr/>
        </p:nvSpPr>
        <p:spPr>
          <a:xfrm>
            <a:off x="4203246" y="9544462"/>
            <a:ext cx="1160242" cy="3817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0320" tIns="20320" rIns="20320" bIns="20320"/>
          <a:lstStyle/>
          <a:p>
            <a:pPr defTabSz="541891">
              <a:lnSpc>
                <a:spcPct val="80000"/>
              </a:lnSpc>
              <a:defRPr sz="3500" b="0">
                <a:latin typeface="Helvetica Neue Light"/>
                <a:ea typeface="Helvetica Neue Light"/>
                <a:cs typeface="Helvetica Neue Light"/>
                <a:sym typeface="Helvetica Neue Light"/>
              </a:defRPr>
            </a:pPr>
            <a:r>
              <a:rPr sz="1244" b="0" dirty="0">
                <a:latin typeface="Arial Regular"/>
                <a:ea typeface="Helvetica Neue Light"/>
                <a:cs typeface="Helvetica Neue Light"/>
                <a:sym typeface="Helvetica Neue Light"/>
              </a:rPr>
              <a:t>SOFTWARE</a:t>
            </a:r>
          </a:p>
          <a:p>
            <a:pPr defTabSz="541891">
              <a:lnSpc>
                <a:spcPct val="80000"/>
              </a:lnSpc>
              <a:defRPr sz="3500" b="0">
                <a:latin typeface="Helvetica Neue Light"/>
                <a:ea typeface="Helvetica Neue Light"/>
                <a:cs typeface="Helvetica Neue Light"/>
                <a:sym typeface="Helvetica Neue Light"/>
              </a:defRPr>
            </a:pPr>
            <a:r>
              <a:rPr sz="1244" b="0" dirty="0">
                <a:latin typeface="Arial Regular"/>
                <a:ea typeface="Helvetica Neue Light"/>
                <a:cs typeface="Helvetica Neue Light"/>
                <a:sym typeface="Helvetica Neue Light"/>
              </a:rPr>
              <a:t>AS A SERVICE</a:t>
            </a:r>
          </a:p>
        </p:txBody>
      </p:sp>
      <p:sp>
        <p:nvSpPr>
          <p:cNvPr id="12" name="Arrow">
            <a:extLst>
              <a:ext uri="{FF2B5EF4-FFF2-40B4-BE49-F238E27FC236}">
                <a16:creationId xmlns:a16="http://schemas.microsoft.com/office/drawing/2014/main" xmlns="" id="{E33A7358-DF59-4F4A-85AF-3EDAA17BC33B}"/>
              </a:ext>
            </a:extLst>
          </p:cNvPr>
          <p:cNvSpPr/>
          <p:nvPr/>
        </p:nvSpPr>
        <p:spPr>
          <a:xfrm>
            <a:off x="457200" y="1990189"/>
            <a:ext cx="7900990" cy="4477829"/>
          </a:xfrm>
          <a:prstGeom prst="rightArrow">
            <a:avLst>
              <a:gd name="adj1" fmla="val 47228"/>
              <a:gd name="adj2" fmla="val 19575"/>
            </a:avLst>
          </a:prstGeom>
          <a:solidFill>
            <a:srgbClr val="FFFFFF">
              <a:alpha val="21290"/>
            </a:srgbClr>
          </a:solidFill>
          <a:ln w="3175">
            <a:miter lim="400000"/>
          </a:ln>
        </p:spPr>
        <p:txBody>
          <a:bodyPr lIns="38100" tIns="38100" rIns="38100" bIns="38100" anchor="ctr"/>
          <a:lstStyle/>
          <a:p>
            <a:pPr defTabSz="343889">
              <a:defRPr sz="3200" b="0">
                <a:latin typeface="+mn-lt"/>
                <a:ea typeface="+mn-ea"/>
                <a:cs typeface="+mn-cs"/>
                <a:sym typeface="Helvetica Neue Medium"/>
              </a:defRPr>
            </a:pPr>
            <a:endParaRPr sz="3200" b="0">
              <a:latin typeface="Helvetica Neue Medium"/>
              <a:ea typeface="Helvetica Neue Medium"/>
              <a:cs typeface="Helvetica Neue Medium"/>
              <a:sym typeface="Helvetica Neue Medium"/>
            </a:endParaRPr>
          </a:p>
        </p:txBody>
      </p:sp>
      <p:pic>
        <p:nvPicPr>
          <p:cNvPr id="13" name="Picture 12">
            <a:extLst>
              <a:ext uri="{FF2B5EF4-FFF2-40B4-BE49-F238E27FC236}">
                <a16:creationId xmlns:a16="http://schemas.microsoft.com/office/drawing/2014/main" xmlns="" id="{7E76BE4F-A566-C644-B897-54D617DBACC2}"/>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2886" y="3270101"/>
            <a:ext cx="1137136" cy="1156354"/>
          </a:xfrm>
          <a:prstGeom prst="rect">
            <a:avLst/>
          </a:prstGeom>
        </p:spPr>
      </p:pic>
      <p:sp>
        <p:nvSpPr>
          <p:cNvPr id="14" name="TextBox 13">
            <a:extLst>
              <a:ext uri="{FF2B5EF4-FFF2-40B4-BE49-F238E27FC236}">
                <a16:creationId xmlns:a16="http://schemas.microsoft.com/office/drawing/2014/main" xmlns="" id="{F60DEC9C-CBB0-4F40-8BD4-3B696DD534B6}"/>
              </a:ext>
            </a:extLst>
          </p:cNvPr>
          <p:cNvSpPr txBox="1"/>
          <p:nvPr/>
        </p:nvSpPr>
        <p:spPr>
          <a:xfrm>
            <a:off x="841538" y="4426456"/>
            <a:ext cx="1279830" cy="618695"/>
          </a:xfrm>
          <a:prstGeom prst="rect">
            <a:avLst/>
          </a:prstGeom>
          <a:noFill/>
        </p:spPr>
        <p:txBody>
          <a:bodyPr wrap="square" lIns="0" tIns="0" rIns="0" bIns="0" rtlCol="0">
            <a:noAutofit/>
          </a:bodyPr>
          <a:lstStyle/>
          <a:p>
            <a:pPr defTabSz="343889">
              <a:lnSpc>
                <a:spcPct val="90000"/>
              </a:lnSpc>
            </a:pPr>
            <a:r>
              <a:rPr lang="en-US" sz="2000" dirty="0"/>
              <a:t>Wi-Fi 6 (802.11ax)</a:t>
            </a:r>
            <a:endParaRPr lang="en-GB" sz="2800" dirty="0"/>
          </a:p>
        </p:txBody>
      </p:sp>
      <p:pic>
        <p:nvPicPr>
          <p:cNvPr id="2" name="Picture 1">
            <a:extLst>
              <a:ext uri="{FF2B5EF4-FFF2-40B4-BE49-F238E27FC236}">
                <a16:creationId xmlns:a16="http://schemas.microsoft.com/office/drawing/2014/main" xmlns="" id="{1E7D6E8D-E6D8-684E-935C-0CA2E45BAE97}"/>
              </a:ext>
            </a:extLst>
          </p:cNvPr>
          <p:cNvPicPr>
            <a:picLocks noChangeAspect="1"/>
          </p:cNvPicPr>
          <p:nvPr/>
        </p:nvPicPr>
        <p:blipFill>
          <a:blip r:embed="rId6"/>
          <a:stretch>
            <a:fillRect/>
          </a:stretch>
        </p:blipFill>
        <p:spPr>
          <a:xfrm>
            <a:off x="2778742" y="3165316"/>
            <a:ext cx="1423043" cy="1423043"/>
          </a:xfrm>
          <a:prstGeom prst="rect">
            <a:avLst/>
          </a:prstGeom>
        </p:spPr>
      </p:pic>
      <p:sp>
        <p:nvSpPr>
          <p:cNvPr id="16" name="TextBox 15">
            <a:extLst>
              <a:ext uri="{FF2B5EF4-FFF2-40B4-BE49-F238E27FC236}">
                <a16:creationId xmlns:a16="http://schemas.microsoft.com/office/drawing/2014/main" xmlns="" id="{1CF2C3E5-3831-924A-B4C6-6F0957C3749A}"/>
              </a:ext>
            </a:extLst>
          </p:cNvPr>
          <p:cNvSpPr txBox="1"/>
          <p:nvPr/>
        </p:nvSpPr>
        <p:spPr>
          <a:xfrm>
            <a:off x="2590555" y="4426456"/>
            <a:ext cx="1594652" cy="304801"/>
          </a:xfrm>
          <a:prstGeom prst="rect">
            <a:avLst/>
          </a:prstGeom>
          <a:noFill/>
        </p:spPr>
        <p:txBody>
          <a:bodyPr wrap="square" lIns="0" tIns="0" rIns="0" bIns="0" rtlCol="0">
            <a:noAutofit/>
          </a:bodyPr>
          <a:lstStyle/>
          <a:p>
            <a:pPr defTabSz="343889">
              <a:lnSpc>
                <a:spcPct val="90000"/>
              </a:lnSpc>
            </a:pPr>
            <a:r>
              <a:rPr lang="en-US" sz="2000" dirty="0"/>
              <a:t>Bluetooth 5 </a:t>
            </a:r>
            <a:r>
              <a:rPr lang="ru-RU" sz="2000" dirty="0" smtClean="0"/>
              <a:t>и</a:t>
            </a:r>
            <a:r>
              <a:rPr lang="en-US" sz="2000" dirty="0" smtClean="0"/>
              <a:t> </a:t>
            </a:r>
            <a:r>
              <a:rPr lang="en-US" sz="2000" dirty="0"/>
              <a:t>BLE</a:t>
            </a:r>
            <a:endParaRPr lang="en-GB" sz="2800" dirty="0"/>
          </a:p>
        </p:txBody>
      </p:sp>
      <p:sp>
        <p:nvSpPr>
          <p:cNvPr id="17" name="Rectangle 16">
            <a:extLst>
              <a:ext uri="{FF2B5EF4-FFF2-40B4-BE49-F238E27FC236}">
                <a16:creationId xmlns:a16="http://schemas.microsoft.com/office/drawing/2014/main" xmlns="" id="{773D0BDB-973B-B441-BD69-09526E55E557}"/>
              </a:ext>
            </a:extLst>
          </p:cNvPr>
          <p:cNvSpPr/>
          <p:nvPr/>
        </p:nvSpPr>
        <p:spPr>
          <a:xfrm>
            <a:off x="3815938" y="793416"/>
            <a:ext cx="7030514" cy="1090427"/>
          </a:xfrm>
          <a:prstGeom prst="rect">
            <a:avLst/>
          </a:prstGeom>
        </p:spPr>
        <p:txBody>
          <a:bodyPr wrap="square">
            <a:spAutoFit/>
          </a:bodyPr>
          <a:lstStyle/>
          <a:p>
            <a:pPr defTabSz="343889">
              <a:lnSpc>
                <a:spcPct val="80000"/>
              </a:lnSpc>
            </a:pPr>
            <a:r>
              <a:rPr lang="ru-RU" sz="3600" dirty="0" smtClean="0">
                <a:latin typeface="Arial Black" panose="020B0604020202020204" pitchFamily="34" charset="0"/>
                <a:cs typeface="Arial Black" panose="020B0604020202020204" pitchFamily="34" charset="0"/>
              </a:rPr>
              <a:t>Точки доступа </a:t>
            </a:r>
            <a:r>
              <a:rPr lang="en-US" sz="3600" dirty="0" smtClean="0">
                <a:latin typeface="Arial Black" panose="020B0604020202020204" pitchFamily="34" charset="0"/>
                <a:cs typeface="Arial Black" panose="020B0604020202020204" pitchFamily="34" charset="0"/>
              </a:rPr>
              <a:t>ARUBA</a:t>
            </a:r>
          </a:p>
          <a:p>
            <a:pPr defTabSz="343889">
              <a:lnSpc>
                <a:spcPct val="80000"/>
              </a:lnSpc>
            </a:pPr>
            <a:r>
              <a:rPr lang="ru-RU" sz="4400" dirty="0" smtClean="0">
                <a:solidFill>
                  <a:srgbClr val="F5831F"/>
                </a:solidFill>
                <a:latin typeface="Arial Black" panose="020B0604020202020204" pitchFamily="34" charset="0"/>
                <a:cs typeface="Arial Black" panose="020B0604020202020204" pitchFamily="34" charset="0"/>
              </a:rPr>
              <a:t>КАК </a:t>
            </a:r>
            <a:r>
              <a:rPr lang="en-US" sz="4400" dirty="0" smtClean="0">
                <a:solidFill>
                  <a:srgbClr val="F5831F"/>
                </a:solidFill>
                <a:latin typeface="Arial Black" panose="020B0604020202020204" pitchFamily="34" charset="0"/>
                <a:cs typeface="Arial Black" panose="020B0604020202020204" pitchFamily="34" charset="0"/>
              </a:rPr>
              <a:t>IOT </a:t>
            </a:r>
            <a:r>
              <a:rPr lang="ru-RU" sz="4400" dirty="0" smtClean="0">
                <a:solidFill>
                  <a:srgbClr val="F5831F"/>
                </a:solidFill>
                <a:latin typeface="Arial Black" panose="020B0604020202020204" pitchFamily="34" charset="0"/>
                <a:cs typeface="Arial Black" panose="020B0604020202020204" pitchFamily="34" charset="0"/>
              </a:rPr>
              <a:t>ПЛАТФОРМА</a:t>
            </a:r>
            <a:endParaRPr lang="en-US" sz="1050" dirty="0">
              <a:solidFill>
                <a:srgbClr val="F5831F"/>
              </a:solidFill>
              <a:latin typeface="Arial Black" panose="020B0604020202020204" pitchFamily="34" charset="0"/>
              <a:cs typeface="Arial Black" panose="020B0604020202020204" pitchFamily="34" charset="0"/>
            </a:endParaRPr>
          </a:p>
        </p:txBody>
      </p:sp>
      <p:sp>
        <p:nvSpPr>
          <p:cNvPr id="18" name="TextBox 17">
            <a:extLst>
              <a:ext uri="{FF2B5EF4-FFF2-40B4-BE49-F238E27FC236}">
                <a16:creationId xmlns:a16="http://schemas.microsoft.com/office/drawing/2014/main" xmlns="" id="{F47EB0CA-B64D-9D45-AA90-42DC13E572F5}"/>
              </a:ext>
            </a:extLst>
          </p:cNvPr>
          <p:cNvSpPr txBox="1"/>
          <p:nvPr/>
        </p:nvSpPr>
        <p:spPr>
          <a:xfrm>
            <a:off x="4569260" y="4421909"/>
            <a:ext cx="1213955" cy="851842"/>
          </a:xfrm>
          <a:prstGeom prst="rect">
            <a:avLst/>
          </a:prstGeom>
          <a:noFill/>
        </p:spPr>
        <p:txBody>
          <a:bodyPr wrap="square" lIns="0" tIns="0" rIns="0" bIns="0" rtlCol="0">
            <a:noAutofit/>
          </a:bodyPr>
          <a:lstStyle/>
          <a:p>
            <a:pPr defTabSz="343889">
              <a:lnSpc>
                <a:spcPct val="90000"/>
              </a:lnSpc>
            </a:pPr>
            <a:r>
              <a:rPr lang="en-US" sz="2000" dirty="0"/>
              <a:t>802.15.4 </a:t>
            </a:r>
            <a:r>
              <a:rPr lang="ru-RU" sz="2000" dirty="0" smtClean="0"/>
              <a:t>включая </a:t>
            </a:r>
            <a:r>
              <a:rPr lang="en-US" sz="2000" dirty="0" err="1" smtClean="0"/>
              <a:t>Zigbee</a:t>
            </a:r>
            <a:endParaRPr lang="en-GB" sz="2800" dirty="0"/>
          </a:p>
        </p:txBody>
      </p:sp>
      <p:pic>
        <p:nvPicPr>
          <p:cNvPr id="3" name="Picture 2">
            <a:extLst>
              <a:ext uri="{FF2B5EF4-FFF2-40B4-BE49-F238E27FC236}">
                <a16:creationId xmlns:a16="http://schemas.microsoft.com/office/drawing/2014/main" xmlns="" id="{C551B421-0822-2548-8A3D-32EB509DA113}"/>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4307705" y="3680680"/>
            <a:ext cx="1588115" cy="513491"/>
          </a:xfrm>
          <a:prstGeom prst="rect">
            <a:avLst/>
          </a:prstGeom>
        </p:spPr>
      </p:pic>
      <p:pic>
        <p:nvPicPr>
          <p:cNvPr id="6" name="Picture 5">
            <a:extLst>
              <a:ext uri="{FF2B5EF4-FFF2-40B4-BE49-F238E27FC236}">
                <a16:creationId xmlns:a16="http://schemas.microsoft.com/office/drawing/2014/main" xmlns="" id="{4D7E0D1A-C9F4-3848-BDBF-B11137803B01}"/>
              </a:ext>
            </a:extLst>
          </p:cNvPr>
          <p:cNvPicPr>
            <a:picLocks noChangeAspect="1"/>
          </p:cNvPicPr>
          <p:nvPr/>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6155147" y="3311259"/>
            <a:ext cx="1110650" cy="1110650"/>
          </a:xfrm>
          <a:prstGeom prst="rect">
            <a:avLst/>
          </a:prstGeom>
        </p:spPr>
      </p:pic>
      <p:sp>
        <p:nvSpPr>
          <p:cNvPr id="23" name="TextBox 22">
            <a:extLst>
              <a:ext uri="{FF2B5EF4-FFF2-40B4-BE49-F238E27FC236}">
                <a16:creationId xmlns:a16="http://schemas.microsoft.com/office/drawing/2014/main" xmlns="" id="{3B38E336-0610-2B45-AAE4-01DD5F20DCE9}"/>
              </a:ext>
            </a:extLst>
          </p:cNvPr>
          <p:cNvSpPr txBox="1"/>
          <p:nvPr/>
        </p:nvSpPr>
        <p:spPr>
          <a:xfrm>
            <a:off x="5887736" y="4421909"/>
            <a:ext cx="1633204" cy="618695"/>
          </a:xfrm>
          <a:prstGeom prst="rect">
            <a:avLst/>
          </a:prstGeom>
          <a:noFill/>
        </p:spPr>
        <p:txBody>
          <a:bodyPr wrap="square" lIns="0" tIns="0" rIns="0" bIns="0" rtlCol="0">
            <a:noAutofit/>
          </a:bodyPr>
          <a:lstStyle/>
          <a:p>
            <a:pPr defTabSz="343889">
              <a:lnSpc>
                <a:spcPct val="90000"/>
              </a:lnSpc>
            </a:pPr>
            <a:r>
              <a:rPr lang="ru-RU" sz="2000" dirty="0" smtClean="0"/>
              <a:t>Другие протоколы</a:t>
            </a:r>
            <a:endParaRPr lang="en-GB" sz="2800" dirty="0"/>
          </a:p>
        </p:txBody>
      </p:sp>
      <p:sp>
        <p:nvSpPr>
          <p:cNvPr id="4" name="Rectangle 3">
            <a:extLst>
              <a:ext uri="{FF2B5EF4-FFF2-40B4-BE49-F238E27FC236}">
                <a16:creationId xmlns:a16="http://schemas.microsoft.com/office/drawing/2014/main" xmlns="" id="{6F570327-64A1-6E41-BF61-7E6824B2E155}"/>
              </a:ext>
            </a:extLst>
          </p:cNvPr>
          <p:cNvSpPr/>
          <p:nvPr/>
        </p:nvSpPr>
        <p:spPr>
          <a:xfrm>
            <a:off x="1400555" y="2795014"/>
            <a:ext cx="4966423" cy="341632"/>
          </a:xfrm>
          <a:prstGeom prst="rect">
            <a:avLst/>
          </a:prstGeom>
        </p:spPr>
        <p:txBody>
          <a:bodyPr wrap="none">
            <a:spAutoFit/>
          </a:bodyPr>
          <a:lstStyle/>
          <a:p>
            <a:pPr defTabSz="343889">
              <a:lnSpc>
                <a:spcPct val="90000"/>
              </a:lnSpc>
            </a:pPr>
            <a:r>
              <a:rPr lang="en-US" dirty="0">
                <a:solidFill>
                  <a:srgbClr val="F5831F"/>
                </a:solidFill>
              </a:rPr>
              <a:t>Multiple radio access networks (Multi-RAN)</a:t>
            </a:r>
            <a:endParaRPr lang="en-GB" sz="2400" dirty="0">
              <a:solidFill>
                <a:srgbClr val="F5831F"/>
              </a:solidFill>
            </a:endParaRPr>
          </a:p>
        </p:txBody>
      </p:sp>
      <p:grpSp>
        <p:nvGrpSpPr>
          <p:cNvPr id="20" name="Group 19">
            <a:extLst>
              <a:ext uri="{FF2B5EF4-FFF2-40B4-BE49-F238E27FC236}">
                <a16:creationId xmlns:a16="http://schemas.microsoft.com/office/drawing/2014/main" xmlns="" id="{8755CB3D-66B0-8E41-B800-4824BBC186C4}"/>
              </a:ext>
            </a:extLst>
          </p:cNvPr>
          <p:cNvGrpSpPr/>
          <p:nvPr/>
        </p:nvGrpSpPr>
        <p:grpSpPr>
          <a:xfrm>
            <a:off x="8450471" y="1649451"/>
            <a:ext cx="5645478" cy="5431326"/>
            <a:chOff x="9140101" y="2571274"/>
            <a:chExt cx="3045465" cy="2942165"/>
          </a:xfrm>
        </p:grpSpPr>
        <p:sp>
          <p:nvSpPr>
            <p:cNvPr id="21" name="Rectangle 15"/>
            <p:cNvSpPr txBox="1"/>
            <p:nvPr/>
          </p:nvSpPr>
          <p:spPr>
            <a:xfrm>
              <a:off x="9154973" y="3404511"/>
              <a:ext cx="797479" cy="317416"/>
            </a:xfrm>
            <a:prstGeom prst="rect">
              <a:avLst/>
            </a:prstGeom>
            <a:ln w="3175">
              <a:miter lim="400000"/>
            </a:ln>
            <a:extLst>
              <a:ext uri="{C572A759-6A51-4108-AA02-DFA0A04FC94B}">
                <ma14:wrappingTextBoxFlag xmlns:ma14="http://schemas.microsoft.com/office/mac/drawingml/2011/main" xmlns="" val="1"/>
              </a:ext>
            </a:extLst>
          </p:spPr>
          <p:txBody>
            <a:bodyPr lIns="27093" tIns="27093" rIns="27093" bIns="27093">
              <a:spAutoFit/>
            </a:bodyPr>
            <a:lstStyle>
              <a:lvl1pPr defTabSz="1524030">
                <a:defRPr sz="4800"/>
              </a:lvl1pPr>
            </a:lstStyle>
            <a:p>
              <a:pPr marL="0" marR="0" lvl="0" indent="0" algn="ctr" defTabSz="1524030"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Regular"/>
                  <a:ea typeface="Helvetica Neue"/>
                  <a:cs typeface="Helvetica Neue"/>
                  <a:sym typeface="Helvetica Neue"/>
                </a:rPr>
                <a:t> </a:t>
              </a:r>
            </a:p>
          </p:txBody>
        </p:sp>
        <p:pic>
          <p:nvPicPr>
            <p:cNvPr id="22" name="camera.png" descr="camera.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40101" y="3029207"/>
              <a:ext cx="372268" cy="332511"/>
            </a:xfrm>
            <a:prstGeom prst="rect">
              <a:avLst/>
            </a:prstGeom>
            <a:ln w="3175">
              <a:miter lim="400000"/>
            </a:ln>
          </p:spPr>
        </p:pic>
        <p:pic>
          <p:nvPicPr>
            <p:cNvPr id="25" name="camera.png" descr="camera.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504847" y="2939825"/>
              <a:ext cx="372268" cy="372268"/>
            </a:xfrm>
            <a:prstGeom prst="rect">
              <a:avLst/>
            </a:prstGeom>
            <a:ln w="3175">
              <a:miter lim="400000"/>
            </a:ln>
          </p:spPr>
        </p:pic>
        <p:pic>
          <p:nvPicPr>
            <p:cNvPr id="26" name="thermostat-512.png" descr="thermostat-512.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301312" y="5142606"/>
              <a:ext cx="349455" cy="349455"/>
            </a:xfrm>
            <a:prstGeom prst="rect">
              <a:avLst/>
            </a:prstGeom>
            <a:ln w="3175">
              <a:miter lim="400000"/>
            </a:ln>
          </p:spPr>
        </p:pic>
        <p:pic>
          <p:nvPicPr>
            <p:cNvPr id="27" name="watch.png" descr="watch.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788114" y="3319515"/>
              <a:ext cx="238364" cy="455381"/>
            </a:xfrm>
            <a:prstGeom prst="rect">
              <a:avLst/>
            </a:prstGeom>
            <a:ln w="3175">
              <a:miter lim="400000"/>
            </a:ln>
          </p:spPr>
        </p:pic>
        <p:pic>
          <p:nvPicPr>
            <p:cNvPr id="28" name="noun_Air conditioning iot_1638733.png" descr="noun_Air conditioning iot_1638733.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728345" y="4411152"/>
              <a:ext cx="457221" cy="304814"/>
            </a:xfrm>
            <a:prstGeom prst="rect">
              <a:avLst/>
            </a:prstGeom>
            <a:ln w="3175">
              <a:miter lim="400000"/>
            </a:ln>
          </p:spPr>
        </p:pic>
        <p:pic>
          <p:nvPicPr>
            <p:cNvPr id="29" name="noun_Faucet_1831246.png" descr="noun_Faucet_1831246.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824230" y="5140003"/>
              <a:ext cx="373436" cy="373436"/>
            </a:xfrm>
            <a:prstGeom prst="rect">
              <a:avLst/>
            </a:prstGeom>
            <a:ln w="3175">
              <a:miter lim="400000"/>
            </a:ln>
          </p:spPr>
        </p:pic>
        <p:pic>
          <p:nvPicPr>
            <p:cNvPr id="30" name="noun_HVAC_2249022.png" descr="noun_HVAC_2249022.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225517" y="4411152"/>
              <a:ext cx="304814" cy="304814"/>
            </a:xfrm>
            <a:prstGeom prst="rect">
              <a:avLst/>
            </a:prstGeom>
            <a:ln w="3175">
              <a:miter lim="400000"/>
            </a:ln>
          </p:spPr>
        </p:pic>
        <p:pic>
          <p:nvPicPr>
            <p:cNvPr id="31" name="noun_refrigerator iot_1638747.png" descr="noun_refrigerator iot_1638747.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58402" y="2963740"/>
              <a:ext cx="217716" cy="324439"/>
            </a:xfrm>
            <a:prstGeom prst="rect">
              <a:avLst/>
            </a:prstGeom>
            <a:ln w="3175">
              <a:miter lim="400000"/>
            </a:ln>
          </p:spPr>
        </p:pic>
        <p:pic>
          <p:nvPicPr>
            <p:cNvPr id="32" name="noun_sensor_1895990.png" descr="noun_sensor_1895990.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788114" y="3879160"/>
              <a:ext cx="337682" cy="337682"/>
            </a:xfrm>
            <a:prstGeom prst="rect">
              <a:avLst/>
            </a:prstGeom>
            <a:ln w="3175">
              <a:miter lim="400000"/>
            </a:ln>
          </p:spPr>
        </p:pic>
        <p:pic>
          <p:nvPicPr>
            <p:cNvPr id="33" name="noun_smart lock_1806472.png" descr="noun_smart lock_1806472.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166001" y="3937191"/>
              <a:ext cx="320466" cy="320466"/>
            </a:xfrm>
            <a:prstGeom prst="rect">
              <a:avLst/>
            </a:prstGeom>
            <a:ln w="3175">
              <a:miter lim="400000"/>
            </a:ln>
          </p:spPr>
        </p:pic>
        <p:pic>
          <p:nvPicPr>
            <p:cNvPr id="34" name="noun_smart plug_1849706.png" descr="noun_smart plug_1849706.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1837773" y="4844962"/>
              <a:ext cx="238364" cy="397273"/>
            </a:xfrm>
            <a:prstGeom prst="rect">
              <a:avLst/>
            </a:prstGeom>
            <a:ln w="3175">
              <a:miter lim="400000"/>
            </a:ln>
          </p:spPr>
        </p:pic>
        <p:pic>
          <p:nvPicPr>
            <p:cNvPr id="35" name="vr.png" descr="vr.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952647" y="2807740"/>
              <a:ext cx="379307" cy="247106"/>
            </a:xfrm>
            <a:prstGeom prst="rect">
              <a:avLst/>
            </a:prstGeom>
            <a:ln w="3175">
              <a:miter lim="400000"/>
            </a:ln>
          </p:spPr>
        </p:pic>
        <p:pic>
          <p:nvPicPr>
            <p:cNvPr id="36" name="thermo.png" descr="thermo.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062696" y="2573429"/>
              <a:ext cx="235359" cy="481417"/>
            </a:xfrm>
            <a:prstGeom prst="rect">
              <a:avLst/>
            </a:prstGeom>
            <a:ln w="3175">
              <a:miter lim="400000"/>
            </a:ln>
          </p:spPr>
        </p:pic>
        <p:pic>
          <p:nvPicPr>
            <p:cNvPr id="37" name="bulb.png" descr="bulb.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925426" y="5131199"/>
              <a:ext cx="258695" cy="372268"/>
            </a:xfrm>
            <a:prstGeom prst="rect">
              <a:avLst/>
            </a:prstGeom>
            <a:ln w="3175">
              <a:miter lim="400000"/>
            </a:ln>
          </p:spPr>
        </p:pic>
        <p:pic>
          <p:nvPicPr>
            <p:cNvPr id="38" name="printer.png" descr="printer.png"/>
            <p:cNvPicPr>
              <a:picLocks noChangeAspect="1"/>
            </p:cNvPicPr>
            <p:nvPr/>
          </p:nvPicPr>
          <p:blipFill>
            <a:blip r:embed="rId25"/>
            <a:stretch>
              <a:fillRect/>
            </a:stretch>
          </p:blipFill>
          <p:spPr>
            <a:xfrm>
              <a:off x="11317882" y="5003605"/>
              <a:ext cx="379307" cy="320605"/>
            </a:xfrm>
            <a:prstGeom prst="rect">
              <a:avLst/>
            </a:prstGeom>
            <a:ln w="3175">
              <a:miter lim="400000"/>
            </a:ln>
          </p:spPr>
        </p:pic>
        <p:pic>
          <p:nvPicPr>
            <p:cNvPr id="39" name="noun_Amazon Dash_1297173.png" descr="noun_Amazon Dash_1297173.png"/>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9149313" y="3555993"/>
              <a:ext cx="457221" cy="206582"/>
            </a:xfrm>
            <a:prstGeom prst="rect">
              <a:avLst/>
            </a:prstGeom>
            <a:ln w="3175">
              <a:miter lim="400000"/>
            </a:ln>
          </p:spPr>
        </p:pic>
        <p:pic>
          <p:nvPicPr>
            <p:cNvPr id="40" name="noun_Drone_1829267.png" descr="noun_Drone_1829267.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514809" y="4869460"/>
              <a:ext cx="373436" cy="348276"/>
            </a:xfrm>
            <a:prstGeom prst="rect">
              <a:avLst/>
            </a:prstGeom>
            <a:ln w="3175">
              <a:miter lim="400000"/>
            </a:ln>
          </p:spPr>
        </p:pic>
        <p:pic>
          <p:nvPicPr>
            <p:cNvPr id="41" name="noun_Washing Machine_1831266.png" descr="noun_Washing Machine_1831266.png"/>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538746" y="2571274"/>
              <a:ext cx="317156" cy="373436"/>
            </a:xfrm>
            <a:prstGeom prst="rect">
              <a:avLst/>
            </a:prstGeom>
            <a:ln w="3175">
              <a:miter lim="400000"/>
            </a:ln>
          </p:spPr>
        </p:pic>
        <p:pic>
          <p:nvPicPr>
            <p:cNvPr id="42" name="Group" descr="Group"/>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806291" y="3199732"/>
              <a:ext cx="1782066" cy="1795384"/>
            </a:xfrm>
            <a:prstGeom prst="rect">
              <a:avLst/>
            </a:prstGeom>
            <a:ln w="3175">
              <a:miter lim="400000"/>
            </a:ln>
            <a:effectLst>
              <a:outerShdw blurRad="63500" dist="25400" dir="5400000" rotWithShape="0">
                <a:srgbClr val="000000">
                  <a:alpha val="50000"/>
                </a:srgbClr>
              </a:outerShdw>
            </a:effectLst>
          </p:spPr>
        </p:pic>
      </p:grpSp>
      <p:grpSp>
        <p:nvGrpSpPr>
          <p:cNvPr id="43" name="Group">
            <a:extLst>
              <a:ext uri="{FF2B5EF4-FFF2-40B4-BE49-F238E27FC236}">
                <a16:creationId xmlns:a16="http://schemas.microsoft.com/office/drawing/2014/main" xmlns="" id="{BE087A53-FB35-C74F-88B5-58EB5980FBCC}"/>
              </a:ext>
            </a:extLst>
          </p:cNvPr>
          <p:cNvGrpSpPr/>
          <p:nvPr/>
        </p:nvGrpSpPr>
        <p:grpSpPr>
          <a:xfrm>
            <a:off x="1917634" y="5889618"/>
            <a:ext cx="4805917" cy="1042673"/>
            <a:chOff x="0" y="0"/>
            <a:chExt cx="12443390" cy="2699666"/>
          </a:xfrm>
        </p:grpSpPr>
        <p:grpSp>
          <p:nvGrpSpPr>
            <p:cNvPr id="44" name="Group">
              <a:extLst>
                <a:ext uri="{FF2B5EF4-FFF2-40B4-BE49-F238E27FC236}">
                  <a16:creationId xmlns:a16="http://schemas.microsoft.com/office/drawing/2014/main" xmlns="" id="{FFBD9990-E95E-1E4C-A5C9-173812E246C0}"/>
                </a:ext>
              </a:extLst>
            </p:cNvPr>
            <p:cNvGrpSpPr/>
            <p:nvPr/>
          </p:nvGrpSpPr>
          <p:grpSpPr>
            <a:xfrm>
              <a:off x="2778514" y="0"/>
              <a:ext cx="6886362" cy="532722"/>
              <a:chOff x="0" y="0"/>
              <a:chExt cx="6886361" cy="532721"/>
            </a:xfrm>
          </p:grpSpPr>
          <p:pic>
            <p:nvPicPr>
              <p:cNvPr id="53" name="EnOcean_logo_pos_rgb.png" descr="EnOcean_logo_pos_rgb.png">
                <a:extLst>
                  <a:ext uri="{FF2B5EF4-FFF2-40B4-BE49-F238E27FC236}">
                    <a16:creationId xmlns:a16="http://schemas.microsoft.com/office/drawing/2014/main" xmlns="" id="{AD0F6328-B4B2-7B47-A327-776E1116AF31}"/>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0" y="24124"/>
                <a:ext cx="2772439" cy="484472"/>
              </a:xfrm>
              <a:prstGeom prst="rect">
                <a:avLst/>
              </a:prstGeom>
              <a:ln w="3175" cap="flat">
                <a:noFill/>
                <a:miter lim="400000"/>
              </a:ln>
              <a:effectLst/>
            </p:spPr>
          </p:pic>
          <p:pic>
            <p:nvPicPr>
              <p:cNvPr id="54" name="SES_imagotag_black.png" descr="SES_imagotag_black.png">
                <a:extLst>
                  <a:ext uri="{FF2B5EF4-FFF2-40B4-BE49-F238E27FC236}">
                    <a16:creationId xmlns:a16="http://schemas.microsoft.com/office/drawing/2014/main" xmlns="" id="{88643CB5-6630-FA4F-A149-E74BA293F01D}"/>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524462" y="0"/>
                <a:ext cx="3361900" cy="532722"/>
              </a:xfrm>
              <a:prstGeom prst="rect">
                <a:avLst/>
              </a:prstGeom>
              <a:ln w="3175" cap="flat">
                <a:noFill/>
                <a:miter lim="400000"/>
              </a:ln>
              <a:effectLst/>
            </p:spPr>
          </p:pic>
        </p:grpSp>
        <p:grpSp>
          <p:nvGrpSpPr>
            <p:cNvPr id="45" name="Group">
              <a:extLst>
                <a:ext uri="{FF2B5EF4-FFF2-40B4-BE49-F238E27FC236}">
                  <a16:creationId xmlns:a16="http://schemas.microsoft.com/office/drawing/2014/main" xmlns="" id="{804839B2-68C3-0943-958C-7F8D0DE021A7}"/>
                </a:ext>
              </a:extLst>
            </p:cNvPr>
            <p:cNvGrpSpPr/>
            <p:nvPr/>
          </p:nvGrpSpPr>
          <p:grpSpPr>
            <a:xfrm>
              <a:off x="0" y="852091"/>
              <a:ext cx="12443391" cy="673715"/>
              <a:chOff x="0" y="0"/>
              <a:chExt cx="12443390" cy="673713"/>
            </a:xfrm>
          </p:grpSpPr>
          <p:pic>
            <p:nvPicPr>
              <p:cNvPr id="50" name="Picture 25" descr="Picture 25">
                <a:extLst>
                  <a:ext uri="{FF2B5EF4-FFF2-40B4-BE49-F238E27FC236}">
                    <a16:creationId xmlns:a16="http://schemas.microsoft.com/office/drawing/2014/main" xmlns="" id="{4558FC8C-6A84-654E-B954-022BDEBEA3A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0" y="0"/>
                <a:ext cx="4631782" cy="673714"/>
              </a:xfrm>
              <a:prstGeom prst="rect">
                <a:avLst/>
              </a:prstGeom>
              <a:ln w="3175" cap="flat">
                <a:noFill/>
                <a:miter lim="400000"/>
              </a:ln>
              <a:effectLst/>
            </p:spPr>
          </p:pic>
          <p:pic>
            <p:nvPicPr>
              <p:cNvPr id="51" name="Picture 17" descr="Picture 17">
                <a:extLst>
                  <a:ext uri="{FF2B5EF4-FFF2-40B4-BE49-F238E27FC236}">
                    <a16:creationId xmlns:a16="http://schemas.microsoft.com/office/drawing/2014/main" xmlns="" id="{B8D3EB11-7278-254A-AC6B-BA73B9B66CF1}"/>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344348" y="114976"/>
                <a:ext cx="2778333" cy="443762"/>
              </a:xfrm>
              <a:prstGeom prst="rect">
                <a:avLst/>
              </a:prstGeom>
              <a:ln w="3175" cap="flat">
                <a:noFill/>
                <a:miter lim="400000"/>
              </a:ln>
              <a:effectLst/>
            </p:spPr>
          </p:pic>
          <p:pic>
            <p:nvPicPr>
              <p:cNvPr id="52" name="Picture 33" descr="Picture 33">
                <a:extLst>
                  <a:ext uri="{FF2B5EF4-FFF2-40B4-BE49-F238E27FC236}">
                    <a16:creationId xmlns:a16="http://schemas.microsoft.com/office/drawing/2014/main" xmlns="" id="{E3E0EC9E-872E-A54D-BBC1-F80804F4A782}"/>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8835248" y="123563"/>
                <a:ext cx="3608143" cy="426589"/>
              </a:xfrm>
              <a:prstGeom prst="rect">
                <a:avLst/>
              </a:prstGeom>
              <a:ln w="3175" cap="flat">
                <a:noFill/>
                <a:miter lim="400000"/>
              </a:ln>
              <a:effectLst/>
            </p:spPr>
          </p:pic>
        </p:grpSp>
        <p:grpSp>
          <p:nvGrpSpPr>
            <p:cNvPr id="46" name="Group">
              <a:extLst>
                <a:ext uri="{FF2B5EF4-FFF2-40B4-BE49-F238E27FC236}">
                  <a16:creationId xmlns:a16="http://schemas.microsoft.com/office/drawing/2014/main" xmlns="" id="{CE13F9FF-DD50-9D44-B29A-6D93CC42B057}"/>
                </a:ext>
              </a:extLst>
            </p:cNvPr>
            <p:cNvGrpSpPr/>
            <p:nvPr/>
          </p:nvGrpSpPr>
          <p:grpSpPr>
            <a:xfrm>
              <a:off x="1470200" y="1574574"/>
              <a:ext cx="9502990" cy="1125093"/>
              <a:chOff x="0" y="0"/>
              <a:chExt cx="9502988" cy="1125092"/>
            </a:xfrm>
          </p:grpSpPr>
          <p:pic>
            <p:nvPicPr>
              <p:cNvPr id="47" name="Picture 21" descr="Picture 21">
                <a:extLst>
                  <a:ext uri="{FF2B5EF4-FFF2-40B4-BE49-F238E27FC236}">
                    <a16:creationId xmlns:a16="http://schemas.microsoft.com/office/drawing/2014/main" xmlns="" id="{ACE3C9F6-BF58-D84F-A666-8C33E0CBB89F}"/>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0" y="0"/>
                <a:ext cx="2960770" cy="1125093"/>
              </a:xfrm>
              <a:prstGeom prst="rect">
                <a:avLst/>
              </a:prstGeom>
              <a:ln w="3175" cap="flat">
                <a:noFill/>
                <a:miter lim="400000"/>
              </a:ln>
              <a:effectLst/>
            </p:spPr>
          </p:pic>
          <p:pic>
            <p:nvPicPr>
              <p:cNvPr id="48" name="Image" descr="Image">
                <a:extLst>
                  <a:ext uri="{FF2B5EF4-FFF2-40B4-BE49-F238E27FC236}">
                    <a16:creationId xmlns:a16="http://schemas.microsoft.com/office/drawing/2014/main" xmlns="" id="{C910DB0A-5866-7A4A-B662-EC3E973D26CE}"/>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080975" y="318204"/>
                <a:ext cx="2422014" cy="488684"/>
              </a:xfrm>
              <a:prstGeom prst="rect">
                <a:avLst/>
              </a:prstGeom>
              <a:ln w="3175" cap="flat">
                <a:noFill/>
                <a:miter lim="400000"/>
              </a:ln>
              <a:effectLst/>
            </p:spPr>
          </p:pic>
          <p:pic>
            <p:nvPicPr>
              <p:cNvPr id="49" name="Image" descr="Image">
                <a:extLst>
                  <a:ext uri="{FF2B5EF4-FFF2-40B4-BE49-F238E27FC236}">
                    <a16:creationId xmlns:a16="http://schemas.microsoft.com/office/drawing/2014/main" xmlns="" id="{82061601-8A34-514F-995B-6D7ACE41A28A}"/>
                  </a:ext>
                </a:extLst>
              </p:cNvPr>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a:xfrm>
                <a:off x="3266537" y="254968"/>
                <a:ext cx="3239134" cy="615222"/>
              </a:xfrm>
              <a:prstGeom prst="rect">
                <a:avLst/>
              </a:prstGeom>
              <a:ln w="3175" cap="flat">
                <a:noFill/>
                <a:miter lim="400000"/>
              </a:ln>
              <a:effectLst/>
            </p:spPr>
          </p:pic>
        </p:grpSp>
      </p:grpSp>
    </p:spTree>
    <p:extLst>
      <p:ext uri="{BB962C8B-B14F-4D97-AF65-F5344CB8AC3E}">
        <p14:creationId xmlns:p14="http://schemas.microsoft.com/office/powerpoint/2010/main" val="2513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98" name="Rectangle 7"/>
          <p:cNvSpPr txBox="1"/>
          <p:nvPr/>
        </p:nvSpPr>
        <p:spPr>
          <a:xfrm>
            <a:off x="2804140" y="6414335"/>
            <a:ext cx="2669829" cy="793379"/>
          </a:xfrm>
          <a:prstGeom prst="rect">
            <a:avLst/>
          </a:prstGeom>
          <a:ln w="3175">
            <a:miter lim="400000"/>
          </a:ln>
          <a:extLst>
            <a:ext uri="{C572A759-6A51-4108-AA02-DFA0A04FC94B}">
              <ma14:wrappingTextBoxFlag xmlns:ma14="http://schemas.microsoft.com/office/mac/drawingml/2011/main" xmlns="" val="1"/>
            </a:ext>
          </a:extLst>
        </p:spPr>
        <p:txBody>
          <a:bodyPr lIns="27093" tIns="27093" rIns="27093" bIns="27093">
            <a:spAutoFit/>
          </a:bodyPr>
          <a:lstStyle/>
          <a:p>
            <a:pPr marL="0" marR="0" lvl="0" indent="0" algn="ctr" defTabSz="541945" rtl="0" eaLnBrk="1" fontAlgn="auto" latinLnBrk="0" hangingPunct="0">
              <a:lnSpc>
                <a:spcPct val="80000"/>
              </a:lnSpc>
              <a:spcBef>
                <a:spcPts val="0"/>
              </a:spcBef>
              <a:spcAft>
                <a:spcPts val="0"/>
              </a:spcAft>
              <a:buClrTx/>
              <a:buSzTx/>
              <a:buFontTx/>
              <a:buNone/>
              <a:tabLst/>
              <a:defRPr sz="4800">
                <a:solidFill>
                  <a:srgbClr val="F5831F"/>
                </a:solidFill>
              </a:defRPr>
            </a:pPr>
            <a:r>
              <a:rPr kumimoji="0" lang="ru-RU" sz="2000" b="0" i="0" u="none" strike="noStrike" kern="0" cap="none" spc="0" normalizeH="0" baseline="0" noProof="0" dirty="0">
                <a:ln>
                  <a:noFill/>
                </a:ln>
                <a:solidFill>
                  <a:srgbClr val="F5831F"/>
                </a:solidFill>
                <a:effectLst/>
                <a:uLnTx/>
                <a:uFillTx/>
                <a:latin typeface="Arial Regular"/>
                <a:ea typeface="Helvetica Neue"/>
                <a:cs typeface="Helvetica Neue"/>
                <a:sym typeface="Helvetica Neue"/>
              </a:rPr>
              <a:t>Электронные ценники</a:t>
            </a:r>
            <a:r>
              <a:rPr kumimoji="0" sz="2000" b="0" i="0" u="none" strike="noStrike" kern="0" cap="none" spc="0" normalizeH="0" baseline="0" noProof="0" dirty="0">
                <a:ln>
                  <a:noFill/>
                </a:ln>
                <a:solidFill>
                  <a:srgbClr val="F5831F"/>
                </a:solidFill>
                <a:effectLst/>
                <a:uLnTx/>
                <a:uFillTx/>
                <a:latin typeface="Arial Regular"/>
                <a:ea typeface="Helvetica Neue"/>
                <a:cs typeface="Helvetica Neue"/>
                <a:sym typeface="Helvetica Neue"/>
              </a:rPr>
              <a:t> </a:t>
            </a:r>
            <a:endParaRPr kumimoji="0" sz="1800" b="0" i="0" u="none" strike="noStrike" kern="0" cap="none" spc="0" normalizeH="0" baseline="0" noProof="0" dirty="0">
              <a:ln>
                <a:noFill/>
              </a:ln>
              <a:solidFill>
                <a:srgbClr val="F5831F"/>
              </a:solidFill>
              <a:effectLst/>
              <a:uLnTx/>
              <a:uFillTx/>
              <a:latin typeface="Arial Regular"/>
              <a:ea typeface="Helvetica Neue"/>
              <a:cs typeface="Helvetica Neue"/>
              <a:sym typeface="Helvetica Neue"/>
            </a:endParaRPr>
          </a:p>
          <a:p>
            <a:pPr marL="0" marR="0" lvl="0" indent="0" algn="ctr" defTabSz="541945" rtl="0" eaLnBrk="1" fontAlgn="auto" latinLnBrk="0" hangingPunct="0">
              <a:lnSpc>
                <a:spcPct val="80000"/>
              </a:lnSpc>
              <a:spcBef>
                <a:spcPts val="0"/>
              </a:spcBef>
              <a:spcAft>
                <a:spcPts val="0"/>
              </a:spcAft>
              <a:buClrTx/>
              <a:buSzTx/>
              <a:buFontTx/>
              <a:buNone/>
              <a:tabLst/>
              <a:defRPr sz="4800" b="0"/>
            </a:pPr>
            <a:r>
              <a:rPr kumimoji="0" sz="2000" b="0" i="0" u="none" strike="noStrike" kern="0" cap="none" spc="0" normalizeH="0" baseline="0" noProof="0" dirty="0">
                <a:ln>
                  <a:noFill/>
                </a:ln>
                <a:solidFill>
                  <a:srgbClr val="FFFFFF"/>
                </a:solidFill>
                <a:effectLst/>
                <a:uLnTx/>
                <a:uFillTx/>
                <a:latin typeface="Arial Regular"/>
                <a:ea typeface="Helvetica Neue"/>
                <a:cs typeface="Helvetica Neue"/>
                <a:sym typeface="Helvetica Neue"/>
              </a:rPr>
              <a:t>Enhanced Shopping Experience</a:t>
            </a:r>
          </a:p>
        </p:txBody>
      </p:sp>
      <p:sp>
        <p:nvSpPr>
          <p:cNvPr id="6" name="TextBox 28">
            <a:extLst>
              <a:ext uri="{FF2B5EF4-FFF2-40B4-BE49-F238E27FC236}">
                <a16:creationId xmlns:a16="http://schemas.microsoft.com/office/drawing/2014/main" xmlns="" id="{62833CAE-52D5-494A-97F3-E1FA7C05080A}"/>
              </a:ext>
            </a:extLst>
          </p:cNvPr>
          <p:cNvSpPr txBox="1"/>
          <p:nvPr/>
        </p:nvSpPr>
        <p:spPr>
          <a:xfrm>
            <a:off x="360579" y="1405068"/>
            <a:ext cx="9526843" cy="756169"/>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defTabSz="351159">
              <a:lnSpc>
                <a:spcPct val="70000"/>
              </a:lnSpc>
              <a:defRPr sz="12000" b="0">
                <a:latin typeface="Helvetica Neue Black Condensed"/>
                <a:ea typeface="Helvetica Neue Black Condensed"/>
                <a:cs typeface="Helvetica Neue Black Condensed"/>
                <a:sym typeface="Helvetica Neue Black Condensed"/>
              </a:defRPr>
            </a:pPr>
            <a:r>
              <a:rPr lang="ru-RU" sz="6600" b="0" dirty="0">
                <a:solidFill>
                  <a:srgbClr val="F5831F"/>
                </a:solidFill>
                <a:latin typeface="Arial Black" panose="020B0604020202020204" pitchFamily="34" charset="0"/>
                <a:ea typeface="Helvetica Neue Condensed Black" charset="0"/>
                <a:cs typeface="Arial Black" panose="020B0604020202020204" pitchFamily="34" charset="0"/>
                <a:sym typeface="Helvetica Neue Black Condensed"/>
              </a:rPr>
              <a:t>В РЕАЛЬНОМ МИРЕ</a:t>
            </a:r>
            <a:endParaRPr lang="ru-RU" sz="4400" b="0" dirty="0">
              <a:solidFill>
                <a:srgbClr val="F5831F"/>
              </a:solidFill>
              <a:latin typeface="Arial Black" panose="020B0604020202020204" pitchFamily="34" charset="0"/>
              <a:ea typeface="Helvetica Neue Condensed Black" charset="0"/>
              <a:cs typeface="Arial Black" panose="020B0604020202020204" pitchFamily="34" charset="0"/>
              <a:sym typeface="Helvetica Neue Black Condensed"/>
            </a:endParaRPr>
          </a:p>
        </p:txBody>
      </p:sp>
      <p:sp>
        <p:nvSpPr>
          <p:cNvPr id="7" name="TextBox 28">
            <a:extLst>
              <a:ext uri="{FF2B5EF4-FFF2-40B4-BE49-F238E27FC236}">
                <a16:creationId xmlns:a16="http://schemas.microsoft.com/office/drawing/2014/main" xmlns="" id="{35BA119B-6AFB-5D4D-AB29-8A7077544AF7}"/>
              </a:ext>
            </a:extLst>
          </p:cNvPr>
          <p:cNvSpPr txBox="1"/>
          <p:nvPr/>
        </p:nvSpPr>
        <p:spPr>
          <a:xfrm>
            <a:off x="2137679" y="499764"/>
            <a:ext cx="5972644" cy="660181"/>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spAutoFit/>
          </a:bodyPr>
          <a:lstStyle/>
          <a:p>
            <a:pPr lvl="0" defTabSz="351159">
              <a:lnSpc>
                <a:spcPct val="75000"/>
              </a:lnSpc>
              <a:defRPr sz="12000" b="0">
                <a:latin typeface="Helvetica Neue Black Condensed"/>
                <a:ea typeface="Helvetica Neue Black Condensed"/>
                <a:cs typeface="Helvetica Neue Black Condensed"/>
                <a:sym typeface="Helvetica Neue Black Condensed"/>
              </a:defRPr>
            </a:pPr>
            <a:r>
              <a:rPr lang="ru-RU" sz="2800" b="0" dirty="0">
                <a:latin typeface="Arial Black" panose="020B0604020202020204" pitchFamily="34" charset="0"/>
                <a:ea typeface="Helvetica Neue Condensed Black" charset="0"/>
                <a:cs typeface="Arial Black" panose="020B0604020202020204" pitchFamily="34" charset="0"/>
                <a:sym typeface="Helvetica Neue Black Condensed"/>
              </a:rPr>
              <a:t>СОВЕРШЕНСТВУЕМ КЛИЕНТСКИЙ ОПЫТ</a:t>
            </a:r>
            <a:r>
              <a:rPr lang="ru-RU" sz="2800" b="0" dirty="0">
                <a:solidFill>
                  <a:srgbClr val="F5831F"/>
                </a:solidFill>
                <a:latin typeface="Arial Black" panose="020B0604020202020204" pitchFamily="34" charset="0"/>
                <a:ea typeface="Helvetica Neue Condensed Black" charset="0"/>
                <a:cs typeface="Arial Black" panose="020B0604020202020204" pitchFamily="34" charset="0"/>
                <a:sym typeface="Helvetica Neue Black Condensed"/>
              </a:rPr>
              <a:t> </a:t>
            </a:r>
            <a:endParaRPr lang="ru-RU" sz="5400" b="0" dirty="0">
              <a:solidFill>
                <a:srgbClr val="F5831F"/>
              </a:solidFill>
              <a:latin typeface="Arial Black" panose="020B0604020202020204" pitchFamily="34" charset="0"/>
              <a:ea typeface="Helvetica Neue Condensed Black" charset="0"/>
              <a:cs typeface="Arial Black" panose="020B0604020202020204" pitchFamily="34" charset="0"/>
              <a:sym typeface="Helvetica Neue Black Condensed"/>
            </a:endParaRPr>
          </a:p>
        </p:txBody>
      </p:sp>
    </p:spTree>
    <p:extLst>
      <p:ext uri="{BB962C8B-B14F-4D97-AF65-F5344CB8AC3E}">
        <p14:creationId xmlns:p14="http://schemas.microsoft.com/office/powerpoint/2010/main" val="179328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8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aruba_title-library_16x9">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Presentation1" id="{580B8445-88A9-42C5-8282-3F336D71C2EA}" vid="{24145051-173C-4768-9105-485AA03E3E7F}"/>
    </a:ext>
  </a:extLst>
</a:theme>
</file>

<file path=ppt/theme/theme11.xml><?xml version="1.0" encoding="utf-8"?>
<a:theme xmlns:a="http://schemas.openxmlformats.org/drawingml/2006/main" name="1_aruba_title-library_16x9">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Presentation1" id="{580B8445-88A9-42C5-8282-3F336D71C2EA}" vid="{24145051-173C-4768-9105-485AA03E3E7F}"/>
    </a:ext>
  </a:extLst>
</a:theme>
</file>

<file path=ppt/theme/theme12.xml><?xml version="1.0" encoding="utf-8"?>
<a:theme xmlns:a="http://schemas.openxmlformats.org/drawingml/2006/main" name="2_aruba_title-library_16x9">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Presentation1" id="{580B8445-88A9-42C5-8282-3F336D71C2EA}" vid="{24145051-173C-4768-9105-485AA03E3E7F}"/>
    </a:ext>
  </a:extLst>
</a:theme>
</file>

<file path=ppt/theme/theme13.xml><?xml version="1.0" encoding="utf-8"?>
<a:theme xmlns:a="http://schemas.openxmlformats.org/drawingml/2006/main" name="3_aruba_title-library_16x9">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Presentation1" id="{580B8445-88A9-42C5-8282-3F336D71C2EA}" vid="{24145051-173C-4768-9105-485AA03E3E7F}"/>
    </a:ext>
  </a:extLst>
</a:theme>
</file>

<file path=ppt/theme/theme14.xml><?xml version="1.0" encoding="utf-8"?>
<a:theme xmlns:a="http://schemas.openxmlformats.org/drawingml/2006/main" name="33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ppt/theme/theme17.xml><?xml version="1.0" encoding="utf-8"?>
<a:theme xmlns:a="http://schemas.openxmlformats.org/drawingml/2006/main" name="30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6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5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ppt/theme/theme21.xml><?xml version="1.0" encoding="utf-8"?>
<a:theme xmlns:a="http://schemas.openxmlformats.org/drawingml/2006/main" name="8_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ppt/theme/theme22.xml><?xml version="1.0" encoding="utf-8"?>
<a:theme xmlns:a="http://schemas.openxmlformats.org/drawingml/2006/main" name="26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7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5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Presentation2" id="{0FB58D77-A0A2-FA4D-B70B-CDA6192D00C4}" vid="{A02B2B01-4460-A448-8AB4-FED3115823C8}"/>
    </a:ext>
  </a:extLst>
</a:theme>
</file>

<file path=ppt/theme/theme26.xml><?xml version="1.0" encoding="utf-8"?>
<a:theme xmlns:a="http://schemas.openxmlformats.org/drawingml/2006/main" name="aruba-template_16x9_120715">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ppt/theme/theme27.xml><?xml version="1.0" encoding="utf-8"?>
<a:theme xmlns:a="http://schemas.openxmlformats.org/drawingml/2006/main" name="3_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9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2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3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4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C081EDA38DEA4A8F4B1AC9BB2576D1" ma:contentTypeVersion="8" ma:contentTypeDescription="Create a new document." ma:contentTypeScope="" ma:versionID="b627fe7033d9b6197e7f71ac107ef0d0">
  <xsd:schema xmlns:xsd="http://www.w3.org/2001/XMLSchema" xmlns:xs="http://www.w3.org/2001/XMLSchema" xmlns:p="http://schemas.microsoft.com/office/2006/metadata/properties" xmlns:ns2="d1904a8b-d498-4496-8589-cbb3310d6259" xmlns:ns3="2d9a7adb-8547-49f0-a43a-792856fc1678" targetNamespace="http://schemas.microsoft.com/office/2006/metadata/properties" ma:root="true" ma:fieldsID="411a55d6a1095166d35e101621aa3f82" ns2:_="" ns3:_="">
    <xsd:import namespace="d1904a8b-d498-4496-8589-cbb3310d6259"/>
    <xsd:import namespace="2d9a7adb-8547-49f0-a43a-792856fc16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904a8b-d498-4496-8589-cbb3310d625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9a7adb-8547-49f0-a43a-792856fc16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B590F3-1EA8-42BC-94B1-F013C53BD9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904a8b-d498-4496-8589-cbb3310d6259"/>
    <ds:schemaRef ds:uri="2d9a7adb-8547-49f0-a43a-792856fc16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A9BF26-7E07-448E-84D6-2C667B1FCF3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74D56B2-FB00-4831-B1F4-A1B56BD4F0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5099</TotalTime>
  <Words>1290</Words>
  <Application>Microsoft Office PowerPoint</Application>
  <PresentationFormat>Custom</PresentationFormat>
  <Paragraphs>200</Paragraphs>
  <Slides>21</Slides>
  <Notes>8</Notes>
  <HiddenSlides>0</HiddenSlides>
  <MMClips>0</MMClips>
  <ScaleCrop>false</ScaleCrop>
  <HeadingPairs>
    <vt:vector size="8" baseType="variant">
      <vt:variant>
        <vt:lpstr>Fonts Used</vt:lpstr>
      </vt:variant>
      <vt:variant>
        <vt:i4>19</vt:i4>
      </vt:variant>
      <vt:variant>
        <vt:lpstr>Theme</vt:lpstr>
      </vt:variant>
      <vt:variant>
        <vt:i4>27</vt:i4>
      </vt:variant>
      <vt:variant>
        <vt:lpstr>Embedded OLE Servers</vt:lpstr>
      </vt:variant>
      <vt:variant>
        <vt:i4>1</vt:i4>
      </vt:variant>
      <vt:variant>
        <vt:lpstr>Slide Titles</vt:lpstr>
      </vt:variant>
      <vt:variant>
        <vt:i4>21</vt:i4>
      </vt:variant>
    </vt:vector>
  </HeadingPairs>
  <TitlesOfParts>
    <vt:vector size="68" baseType="lpstr">
      <vt:lpstr>ＭＳ Ｐゴシック</vt:lpstr>
      <vt:lpstr>ＭＳ Ｐゴシック</vt:lpstr>
      <vt:lpstr>Arial</vt:lpstr>
      <vt:lpstr>Arial Black</vt:lpstr>
      <vt:lpstr>Arial Regular</vt:lpstr>
      <vt:lpstr>Helvetica</vt:lpstr>
      <vt:lpstr>Helvetica Neue</vt:lpstr>
      <vt:lpstr>Helvetica Neue Black Condensed</vt:lpstr>
      <vt:lpstr>Helvetica Neue Condensed Black</vt:lpstr>
      <vt:lpstr>Helvetica Neue Light</vt:lpstr>
      <vt:lpstr>Helvetica Neue Medium</vt:lpstr>
      <vt:lpstr>HelveticaNeue LT 65 Medium</vt:lpstr>
      <vt:lpstr>HP Simplified</vt:lpstr>
      <vt:lpstr>Lucida Grande</vt:lpstr>
      <vt:lpstr>MetricHPE</vt:lpstr>
      <vt:lpstr>MetricHPE Light</vt:lpstr>
      <vt:lpstr>Open Sans</vt:lpstr>
      <vt:lpstr>Times</vt:lpstr>
      <vt:lpstr>Verdana</vt:lpstr>
      <vt:lpstr>28_Aruba Light Version</vt:lpstr>
      <vt:lpstr>5_Aruba Light Version</vt:lpstr>
      <vt:lpstr>29_Aruba Light Version</vt:lpstr>
      <vt:lpstr>6_Aruba Light Version</vt:lpstr>
      <vt:lpstr>10_Aruba Light Version</vt:lpstr>
      <vt:lpstr>32_Aruba Light Version</vt:lpstr>
      <vt:lpstr>13_Aruba Light Version</vt:lpstr>
      <vt:lpstr>23_Aruba Light Version</vt:lpstr>
      <vt:lpstr>34_Aruba Light Version</vt:lpstr>
      <vt:lpstr>aruba_title-library_16x9</vt:lpstr>
      <vt:lpstr>1_aruba_title-library_16x9</vt:lpstr>
      <vt:lpstr>2_aruba_title-library_16x9</vt:lpstr>
      <vt:lpstr>3_aruba_title-library_16x9</vt:lpstr>
      <vt:lpstr>33_Aruba Light Version</vt:lpstr>
      <vt:lpstr>2_Black</vt:lpstr>
      <vt:lpstr>Aruba_16x9_Master-Template_011916</vt:lpstr>
      <vt:lpstr>30_Aruba Light Version</vt:lpstr>
      <vt:lpstr>36_Aruba Light Version</vt:lpstr>
      <vt:lpstr>1_Black</vt:lpstr>
      <vt:lpstr>7_Aruba_16x9_Master-Template_011916</vt:lpstr>
      <vt:lpstr>8_Aruba_16x9_Master-Template_011916</vt:lpstr>
      <vt:lpstr>26_Aruba Light Version</vt:lpstr>
      <vt:lpstr>27_Aruba Light Version</vt:lpstr>
      <vt:lpstr>35_Aruba Light Version</vt:lpstr>
      <vt:lpstr>6_Aruba_16x9_Master-Template_011916</vt:lpstr>
      <vt:lpstr>aruba-template_16x9_120715</vt:lpstr>
      <vt:lpstr>3_Black</vt:lpstr>
      <vt:lpstr>think-cell Slide</vt:lpstr>
      <vt:lpstr>PowerPoint Presentation</vt:lpstr>
      <vt:lpstr>PowerPoint Presentation</vt:lpstr>
      <vt:lpstr>PowerPoint Presentation</vt:lpstr>
      <vt:lpstr>PowerPoint Presentation</vt:lpstr>
      <vt:lpstr>OFDM в Wi-Fi 5 против OFDMA в Wi-Fi 6</vt:lpstr>
      <vt:lpstr>San Francisco 49ers Levi’s Stadium Wi-Fi для книги рекордов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Так о чем это все? </vt:lpstr>
      <vt:lpstr>Analyst Validation Supports Aruba’s Position as a Market Leader</vt:lpstr>
      <vt:lpstr>PowerPoint Presentation</vt:lpstr>
      <vt:lpstr>Aruba receives highest product scores in 5 out of 6 uses cases in Gartner’s Critical Capabilities Report1</vt:lpstr>
      <vt:lpstr>IDC MarketScape: WW Enterprise WLAN Vendor Assessment 2019​</vt:lpstr>
      <vt:lpstr>The Forrester New Wave™: Wireless Solutions, Q3 2019</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Komarov, Mikhail</dc:creator>
  <cp:lastModifiedBy>Tsemarkov, Aleksey</cp:lastModifiedBy>
  <cp:revision>174</cp:revision>
  <dcterms:modified xsi:type="dcterms:W3CDTF">2019-11-07T06:38:08Z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0x01010064C081EDA38DEA4A8F4B1AC9BB2576D1</vt:lpwstr>
  </property>
</Properties>
</file>