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  <p:sldMasterId id="2147483736" r:id="rId2"/>
  </p:sldMasterIdLst>
  <p:notesMasterIdLst>
    <p:notesMasterId r:id="rId16"/>
  </p:notesMasterIdLst>
  <p:handoutMasterIdLst>
    <p:handoutMasterId r:id="rId17"/>
  </p:handoutMasterIdLst>
  <p:sldIdLst>
    <p:sldId id="257" r:id="rId3"/>
    <p:sldId id="375" r:id="rId4"/>
    <p:sldId id="367" r:id="rId5"/>
    <p:sldId id="326" r:id="rId6"/>
    <p:sldId id="321" r:id="rId7"/>
    <p:sldId id="358" r:id="rId8"/>
    <p:sldId id="360" r:id="rId9"/>
    <p:sldId id="361" r:id="rId10"/>
    <p:sldId id="372" r:id="rId11"/>
    <p:sldId id="363" r:id="rId12"/>
    <p:sldId id="370" r:id="rId13"/>
    <p:sldId id="374" r:id="rId14"/>
    <p:sldId id="306" r:id="rId15"/>
  </p:sldIdLst>
  <p:sldSz cx="12192000" cy="6858000"/>
  <p:notesSz cx="6858000" cy="9144000"/>
  <p:embeddedFontLst>
    <p:embeddedFont>
      <p:font typeface="Open Sans Light" panose="020B060402020202020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" panose="020B0604020202020204" charset="0"/>
      <p:regular r:id="rId24"/>
      <p:bold r:id="rId25"/>
      <p:italic r:id="rId26"/>
      <p:boldItalic r:id="rId27"/>
    </p:embeddedFont>
    <p:embeddedFont>
      <p:font typeface="Open Sans bold" panose="020B0604020202020204" charset="0"/>
      <p:bold r:id="rId28"/>
    </p:embeddedFont>
    <p:embeddedFont>
      <p:font typeface="Circe" panose="020B0604020202020204" charset="-52"/>
      <p:regular r:id="rId29"/>
    </p:embeddedFont>
    <p:embeddedFont>
      <p:font typeface="Segoe UI" panose="020B0502040204020203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ые слайды" id="{A624C57F-E145-4E71-8F78-9B83A55EAD11}">
          <p14:sldIdLst>
            <p14:sldId id="257"/>
            <p14:sldId id="375"/>
            <p14:sldId id="367"/>
          </p14:sldIdLst>
        </p14:section>
        <p14:section name="Текстовые слайды" id="{93BF9141-68A7-43FC-8E0F-93382E71100B}">
          <p14:sldIdLst>
            <p14:sldId id="326"/>
            <p14:sldId id="321"/>
            <p14:sldId id="358"/>
            <p14:sldId id="360"/>
            <p14:sldId id="361"/>
            <p14:sldId id="372"/>
            <p14:sldId id="363"/>
            <p14:sldId id="370"/>
            <p14:sldId id="374"/>
          </p14:sldIdLst>
        </p14:section>
        <p14:section name="Завершающие слайды" id="{0FEFA2D7-3FDE-406D-861A-396B1262480B}">
          <p14:sldIdLst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1186" userDrawn="1">
          <p15:clr>
            <a:srgbClr val="A4A3A4"/>
          </p15:clr>
        </p15:guide>
        <p15:guide id="4" pos="1118" userDrawn="1">
          <p15:clr>
            <a:srgbClr val="A4A3A4"/>
          </p15:clr>
        </p15:guide>
        <p15:guide id="5" pos="1867" userDrawn="1">
          <p15:clr>
            <a:srgbClr val="A4A3A4"/>
          </p15:clr>
        </p15:guide>
        <p15:guide id="6" pos="1935" userDrawn="1">
          <p15:clr>
            <a:srgbClr val="A4A3A4"/>
          </p15:clr>
        </p15:guide>
        <p15:guide id="7" pos="26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DEB"/>
    <a:srgbClr val="00A460"/>
    <a:srgbClr val="EEECED"/>
    <a:srgbClr val="F9F9F9"/>
    <a:srgbClr val="68676C"/>
    <a:srgbClr val="5D0E8B"/>
    <a:srgbClr val="F26F21"/>
    <a:srgbClr val="0DB04B"/>
    <a:srgbClr val="874AA8"/>
    <a:srgbClr val="8C51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4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14" y="204"/>
      </p:cViewPr>
      <p:guideLst>
        <p:guide orient="horz" pos="2160"/>
        <p:guide pos="438"/>
        <p:guide pos="1186"/>
        <p:guide pos="1118"/>
        <p:guide pos="1867"/>
        <p:guide pos="1935"/>
        <p:guide pos="26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9200" cy="79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94B4C-B4C6-454B-9F62-967B857E424A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661CC1-40AB-4435-8EF3-D0DB4C37D899}">
      <dgm:prSet phldrT="[Текст]"/>
      <dgm:spPr>
        <a:ln>
          <a:noFill/>
        </a:ln>
      </dgm:spPr>
      <dgm:t>
        <a:bodyPr/>
        <a:lstStyle/>
        <a:p>
          <a:r>
            <a:rPr lang="uk-UA" dirty="0"/>
            <a:t> </a:t>
          </a:r>
          <a:endParaRPr lang="ru-RU" dirty="0"/>
        </a:p>
      </dgm:t>
    </dgm:pt>
    <dgm:pt modelId="{9FC72CE7-59D2-4548-BA46-321CAD7643C2}" type="parTrans" cxnId="{4EA1280F-E005-48FC-8A23-DC5DCFBED6DF}">
      <dgm:prSet/>
      <dgm:spPr/>
      <dgm:t>
        <a:bodyPr/>
        <a:lstStyle/>
        <a:p>
          <a:endParaRPr lang="ru-RU"/>
        </a:p>
      </dgm:t>
    </dgm:pt>
    <dgm:pt modelId="{8D5E5167-B7E7-481C-9F5E-CBA1EDBDF777}" type="sibTrans" cxnId="{4EA1280F-E005-48FC-8A23-DC5DCFBED6DF}">
      <dgm:prSet/>
      <dgm:spPr/>
      <dgm:t>
        <a:bodyPr/>
        <a:lstStyle/>
        <a:p>
          <a:endParaRPr lang="ru-RU"/>
        </a:p>
      </dgm:t>
    </dgm:pt>
    <dgm:pt modelId="{87D6BE7D-3780-4764-81B0-A5753D447CE4}">
      <dgm:prSet phldrT="[Текст]"/>
      <dgm:spPr>
        <a:ln>
          <a:noFill/>
        </a:ln>
      </dgm:spPr>
      <dgm:t>
        <a:bodyPr/>
        <a:lstStyle/>
        <a:p>
          <a:r>
            <a:rPr lang="ru-RU" baseline="0" dirty="0"/>
            <a:t> </a:t>
          </a:r>
          <a:endParaRPr lang="ru-RU" dirty="0"/>
        </a:p>
      </dgm:t>
    </dgm:pt>
    <dgm:pt modelId="{59B45DD1-659B-4594-A218-3401FFA1171B}" type="parTrans" cxnId="{D342C643-32DD-416B-8383-9934721C1D8E}">
      <dgm:prSet/>
      <dgm:spPr/>
      <dgm:t>
        <a:bodyPr/>
        <a:lstStyle/>
        <a:p>
          <a:endParaRPr lang="ru-RU"/>
        </a:p>
      </dgm:t>
    </dgm:pt>
    <dgm:pt modelId="{B4106EDF-A81C-4864-98EA-40C2C16836E4}" type="sibTrans" cxnId="{D342C643-32DD-416B-8383-9934721C1D8E}">
      <dgm:prSet/>
      <dgm:spPr/>
      <dgm:t>
        <a:bodyPr/>
        <a:lstStyle/>
        <a:p>
          <a:endParaRPr lang="ru-RU"/>
        </a:p>
      </dgm:t>
    </dgm:pt>
    <dgm:pt modelId="{A7B574ED-157D-4FE5-93E4-3E3F5C9D7805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075CEFBC-B1D1-4EB7-AE41-C212CFC42792}" type="parTrans" cxnId="{0389D174-B550-44BC-B94C-CE3B2C4C3212}">
      <dgm:prSet/>
      <dgm:spPr/>
      <dgm:t>
        <a:bodyPr/>
        <a:lstStyle/>
        <a:p>
          <a:endParaRPr lang="ru-RU"/>
        </a:p>
      </dgm:t>
    </dgm:pt>
    <dgm:pt modelId="{6CC1F62D-0FFA-467B-96BE-C04BF371F52C}" type="sibTrans" cxnId="{0389D174-B550-44BC-B94C-CE3B2C4C3212}">
      <dgm:prSet/>
      <dgm:spPr/>
      <dgm:t>
        <a:bodyPr/>
        <a:lstStyle/>
        <a:p>
          <a:endParaRPr lang="ru-RU"/>
        </a:p>
      </dgm:t>
    </dgm:pt>
    <dgm:pt modelId="{322586E8-F5B2-4AF5-AA43-C10089E52820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7B917DA4-BF31-498F-9857-B5AF78235475}" type="parTrans" cxnId="{A5B73842-51ED-49E6-95DA-12C369B15FCD}">
      <dgm:prSet/>
      <dgm:spPr/>
      <dgm:t>
        <a:bodyPr/>
        <a:lstStyle/>
        <a:p>
          <a:endParaRPr lang="ru-RU"/>
        </a:p>
      </dgm:t>
    </dgm:pt>
    <dgm:pt modelId="{5C455B41-D472-4835-9957-3A0773953EED}" type="sibTrans" cxnId="{A5B73842-51ED-49E6-95DA-12C369B15FCD}">
      <dgm:prSet/>
      <dgm:spPr/>
      <dgm:t>
        <a:bodyPr/>
        <a:lstStyle/>
        <a:p>
          <a:endParaRPr lang="ru-RU"/>
        </a:p>
      </dgm:t>
    </dgm:pt>
    <dgm:pt modelId="{9B321E2B-2FF4-4B0A-8785-117C8E7AD45F}">
      <dgm:prSet phldrT="[Текст]"/>
      <dgm:spPr>
        <a:ln>
          <a:noFill/>
        </a:ln>
      </dgm:spPr>
      <dgm:t>
        <a:bodyPr/>
        <a:lstStyle/>
        <a:p>
          <a:endParaRPr lang="ru-RU" dirty="0"/>
        </a:p>
      </dgm:t>
    </dgm:pt>
    <dgm:pt modelId="{F37C79C1-644A-4636-9834-DEF04B0B2DA9}" type="parTrans" cxnId="{E93A02A4-123F-46CD-96A2-38B29B0D1F54}">
      <dgm:prSet/>
      <dgm:spPr/>
      <dgm:t>
        <a:bodyPr/>
        <a:lstStyle/>
        <a:p>
          <a:endParaRPr lang="ru-RU"/>
        </a:p>
      </dgm:t>
    </dgm:pt>
    <dgm:pt modelId="{CA3260A1-47F9-4B90-B2EA-B7339E1AF1E2}" type="sibTrans" cxnId="{E93A02A4-123F-46CD-96A2-38B29B0D1F54}">
      <dgm:prSet/>
      <dgm:spPr/>
      <dgm:t>
        <a:bodyPr/>
        <a:lstStyle/>
        <a:p>
          <a:endParaRPr lang="ru-RU"/>
        </a:p>
      </dgm:t>
    </dgm:pt>
    <dgm:pt modelId="{748260D2-BBB5-488D-BFA9-EAF33FF995AC}">
      <dgm:prSet phldrT="[Текст]"/>
      <dgm:spPr>
        <a:ln>
          <a:noFill/>
        </a:ln>
      </dgm:spPr>
      <dgm:t>
        <a:bodyPr/>
        <a:lstStyle/>
        <a:p>
          <a:endParaRPr lang="ru-RU" dirty="0">
            <a:solidFill>
              <a:schemeClr val="accent1"/>
            </a:solidFill>
          </a:endParaRPr>
        </a:p>
      </dgm:t>
    </dgm:pt>
    <dgm:pt modelId="{5CF3D5B0-CCC9-4C58-8A47-FA5AC4A29545}" type="sibTrans" cxnId="{1DE9DD9B-6F08-4FC0-91A0-726F60E390F8}">
      <dgm:prSet/>
      <dgm:spPr/>
      <dgm:t>
        <a:bodyPr/>
        <a:lstStyle/>
        <a:p>
          <a:endParaRPr lang="ru-RU"/>
        </a:p>
      </dgm:t>
    </dgm:pt>
    <dgm:pt modelId="{1F7D1DB2-7ABD-42EA-9370-88A21E640736}" type="parTrans" cxnId="{1DE9DD9B-6F08-4FC0-91A0-726F60E390F8}">
      <dgm:prSet/>
      <dgm:spPr/>
      <dgm:t>
        <a:bodyPr/>
        <a:lstStyle/>
        <a:p>
          <a:endParaRPr lang="ru-RU"/>
        </a:p>
      </dgm:t>
    </dgm:pt>
    <dgm:pt modelId="{3C970586-C329-4757-AD66-366110F01F0C}" type="pres">
      <dgm:prSet presAssocID="{FFC94B4C-B4C6-454B-9F62-967B857E424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DC776-88E7-43C7-8403-EC7192EB3A7F}" type="pres">
      <dgm:prSet presAssocID="{748260D2-BBB5-488D-BFA9-EAF33FF995AC}" presName="centerShape" presStyleLbl="node0" presStyleIdx="0" presStyleCnt="1"/>
      <dgm:spPr/>
      <dgm:t>
        <a:bodyPr/>
        <a:lstStyle/>
        <a:p>
          <a:endParaRPr lang="ru-RU"/>
        </a:p>
      </dgm:t>
    </dgm:pt>
    <dgm:pt modelId="{C0B7DB48-5EB4-44BE-B793-D7E4D0139F8F}" type="pres">
      <dgm:prSet presAssocID="{5A661CC1-40AB-4435-8EF3-D0DB4C37D8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2138B-C955-430F-B830-71D43014E341}" type="pres">
      <dgm:prSet presAssocID="{5A661CC1-40AB-4435-8EF3-D0DB4C37D899}" presName="dummy" presStyleCnt="0"/>
      <dgm:spPr/>
    </dgm:pt>
    <dgm:pt modelId="{90A1C3B2-AFBD-4617-BD10-7F94EFA17AF8}" type="pres">
      <dgm:prSet presAssocID="{8D5E5167-B7E7-481C-9F5E-CBA1EDBDF777}" presName="sibTrans" presStyleLbl="sibTrans2D1" presStyleIdx="0" presStyleCnt="5"/>
      <dgm:spPr/>
      <dgm:t>
        <a:bodyPr/>
        <a:lstStyle/>
        <a:p>
          <a:endParaRPr lang="ru-RU"/>
        </a:p>
      </dgm:t>
    </dgm:pt>
    <dgm:pt modelId="{23096A0B-4819-4DAF-B1CA-47BBB1FBB96E}" type="pres">
      <dgm:prSet presAssocID="{87D6BE7D-3780-4764-81B0-A5753D447CE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E2A8D9-EA6C-4C6F-9D4D-E56D22196448}" type="pres">
      <dgm:prSet presAssocID="{87D6BE7D-3780-4764-81B0-A5753D447CE4}" presName="dummy" presStyleCnt="0"/>
      <dgm:spPr/>
    </dgm:pt>
    <dgm:pt modelId="{97B01591-6147-460B-BF01-119652D1ECE7}" type="pres">
      <dgm:prSet presAssocID="{B4106EDF-A81C-4864-98EA-40C2C16836E4}" presName="sibTrans" presStyleLbl="sibTrans2D1" presStyleIdx="1" presStyleCnt="5"/>
      <dgm:spPr/>
      <dgm:t>
        <a:bodyPr/>
        <a:lstStyle/>
        <a:p>
          <a:endParaRPr lang="ru-RU"/>
        </a:p>
      </dgm:t>
    </dgm:pt>
    <dgm:pt modelId="{E5CAE5F7-43B1-4563-AFCA-8BA81C4F650D}" type="pres">
      <dgm:prSet presAssocID="{A7B574ED-157D-4FE5-93E4-3E3F5C9D780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5AEDC-2F9B-4AA6-94C0-718716161204}" type="pres">
      <dgm:prSet presAssocID="{A7B574ED-157D-4FE5-93E4-3E3F5C9D7805}" presName="dummy" presStyleCnt="0"/>
      <dgm:spPr/>
    </dgm:pt>
    <dgm:pt modelId="{3F2D2B67-CEB9-4FB2-9D37-2D562BDE75E7}" type="pres">
      <dgm:prSet presAssocID="{6CC1F62D-0FFA-467B-96BE-C04BF371F52C}" presName="sibTrans" presStyleLbl="sibTrans2D1" presStyleIdx="2" presStyleCnt="5"/>
      <dgm:spPr/>
      <dgm:t>
        <a:bodyPr/>
        <a:lstStyle/>
        <a:p>
          <a:endParaRPr lang="ru-RU"/>
        </a:p>
      </dgm:t>
    </dgm:pt>
    <dgm:pt modelId="{14C801FA-CA77-4AC6-8FCE-EA3AB4FB7DFA}" type="pres">
      <dgm:prSet presAssocID="{322586E8-F5B2-4AF5-AA43-C10089E5282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B5BDF9-B804-486B-87C2-F1E61E8CDED1}" type="pres">
      <dgm:prSet presAssocID="{322586E8-F5B2-4AF5-AA43-C10089E52820}" presName="dummy" presStyleCnt="0"/>
      <dgm:spPr/>
    </dgm:pt>
    <dgm:pt modelId="{34C23CDB-D557-4B2A-B7C9-DE11D4751820}" type="pres">
      <dgm:prSet presAssocID="{5C455B41-D472-4835-9957-3A0773953EED}" presName="sibTrans" presStyleLbl="sibTrans2D1" presStyleIdx="3" presStyleCnt="5"/>
      <dgm:spPr/>
      <dgm:t>
        <a:bodyPr/>
        <a:lstStyle/>
        <a:p>
          <a:endParaRPr lang="ru-RU"/>
        </a:p>
      </dgm:t>
    </dgm:pt>
    <dgm:pt modelId="{36853521-0D9D-4440-A0C7-0E6750DA4CFB}" type="pres">
      <dgm:prSet presAssocID="{9B321E2B-2FF4-4B0A-8785-117C8E7AD45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A3836-8A99-4889-900C-C9F7F9009D77}" type="pres">
      <dgm:prSet presAssocID="{9B321E2B-2FF4-4B0A-8785-117C8E7AD45F}" presName="dummy" presStyleCnt="0"/>
      <dgm:spPr/>
    </dgm:pt>
    <dgm:pt modelId="{55533903-B156-4844-9D92-9DDCEE172036}" type="pres">
      <dgm:prSet presAssocID="{CA3260A1-47F9-4B90-B2EA-B7339E1AF1E2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0389D174-B550-44BC-B94C-CE3B2C4C3212}" srcId="{748260D2-BBB5-488D-BFA9-EAF33FF995AC}" destId="{A7B574ED-157D-4FE5-93E4-3E3F5C9D7805}" srcOrd="2" destOrd="0" parTransId="{075CEFBC-B1D1-4EB7-AE41-C212CFC42792}" sibTransId="{6CC1F62D-0FFA-467B-96BE-C04BF371F52C}"/>
    <dgm:cxn modelId="{34AD4557-EB15-4786-A93D-CAE509531271}" type="presOf" srcId="{5C455B41-D472-4835-9957-3A0773953EED}" destId="{34C23CDB-D557-4B2A-B7C9-DE11D4751820}" srcOrd="0" destOrd="0" presId="urn:microsoft.com/office/officeart/2005/8/layout/radial6"/>
    <dgm:cxn modelId="{D342C643-32DD-416B-8383-9934721C1D8E}" srcId="{748260D2-BBB5-488D-BFA9-EAF33FF995AC}" destId="{87D6BE7D-3780-4764-81B0-A5753D447CE4}" srcOrd="1" destOrd="0" parTransId="{59B45DD1-659B-4594-A218-3401FFA1171B}" sibTransId="{B4106EDF-A81C-4864-98EA-40C2C16836E4}"/>
    <dgm:cxn modelId="{A5B73842-51ED-49E6-95DA-12C369B15FCD}" srcId="{748260D2-BBB5-488D-BFA9-EAF33FF995AC}" destId="{322586E8-F5B2-4AF5-AA43-C10089E52820}" srcOrd="3" destOrd="0" parTransId="{7B917DA4-BF31-498F-9857-B5AF78235475}" sibTransId="{5C455B41-D472-4835-9957-3A0773953EED}"/>
    <dgm:cxn modelId="{75C05E42-37CB-4DCF-8C8C-690A8FBE10DD}" type="presOf" srcId="{9B321E2B-2FF4-4B0A-8785-117C8E7AD45F}" destId="{36853521-0D9D-4440-A0C7-0E6750DA4CFB}" srcOrd="0" destOrd="0" presId="urn:microsoft.com/office/officeart/2005/8/layout/radial6"/>
    <dgm:cxn modelId="{33C17F23-79AA-44D5-A457-61BF6D054083}" type="presOf" srcId="{8D5E5167-B7E7-481C-9F5E-CBA1EDBDF777}" destId="{90A1C3B2-AFBD-4617-BD10-7F94EFA17AF8}" srcOrd="0" destOrd="0" presId="urn:microsoft.com/office/officeart/2005/8/layout/radial6"/>
    <dgm:cxn modelId="{CBF8C2DB-C829-4FB1-BE3A-B4F29D201517}" type="presOf" srcId="{FFC94B4C-B4C6-454B-9F62-967B857E424A}" destId="{3C970586-C329-4757-AD66-366110F01F0C}" srcOrd="0" destOrd="0" presId="urn:microsoft.com/office/officeart/2005/8/layout/radial6"/>
    <dgm:cxn modelId="{1FABE3D4-3ABA-4915-A452-2A38146AD4F3}" type="presOf" srcId="{CA3260A1-47F9-4B90-B2EA-B7339E1AF1E2}" destId="{55533903-B156-4844-9D92-9DDCEE172036}" srcOrd="0" destOrd="0" presId="urn:microsoft.com/office/officeart/2005/8/layout/radial6"/>
    <dgm:cxn modelId="{D6C7A745-39ED-4259-A5DA-2C868813AA68}" type="presOf" srcId="{A7B574ED-157D-4FE5-93E4-3E3F5C9D7805}" destId="{E5CAE5F7-43B1-4563-AFCA-8BA81C4F650D}" srcOrd="0" destOrd="0" presId="urn:microsoft.com/office/officeart/2005/8/layout/radial6"/>
    <dgm:cxn modelId="{41846024-5DE1-4004-AE3E-2B3001C5022D}" type="presOf" srcId="{6CC1F62D-0FFA-467B-96BE-C04BF371F52C}" destId="{3F2D2B67-CEB9-4FB2-9D37-2D562BDE75E7}" srcOrd="0" destOrd="0" presId="urn:microsoft.com/office/officeart/2005/8/layout/radial6"/>
    <dgm:cxn modelId="{AA16D079-9460-46B8-A627-08D073FA614E}" type="presOf" srcId="{5A661CC1-40AB-4435-8EF3-D0DB4C37D899}" destId="{C0B7DB48-5EB4-44BE-B793-D7E4D0139F8F}" srcOrd="0" destOrd="0" presId="urn:microsoft.com/office/officeart/2005/8/layout/radial6"/>
    <dgm:cxn modelId="{1DE9DD9B-6F08-4FC0-91A0-726F60E390F8}" srcId="{FFC94B4C-B4C6-454B-9F62-967B857E424A}" destId="{748260D2-BBB5-488D-BFA9-EAF33FF995AC}" srcOrd="0" destOrd="0" parTransId="{1F7D1DB2-7ABD-42EA-9370-88A21E640736}" sibTransId="{5CF3D5B0-CCC9-4C58-8A47-FA5AC4A29545}"/>
    <dgm:cxn modelId="{FD7FD2CB-DB18-4457-A660-53CEB5F38B99}" type="presOf" srcId="{B4106EDF-A81C-4864-98EA-40C2C16836E4}" destId="{97B01591-6147-460B-BF01-119652D1ECE7}" srcOrd="0" destOrd="0" presId="urn:microsoft.com/office/officeart/2005/8/layout/radial6"/>
    <dgm:cxn modelId="{E93A02A4-123F-46CD-96A2-38B29B0D1F54}" srcId="{748260D2-BBB5-488D-BFA9-EAF33FF995AC}" destId="{9B321E2B-2FF4-4B0A-8785-117C8E7AD45F}" srcOrd="4" destOrd="0" parTransId="{F37C79C1-644A-4636-9834-DEF04B0B2DA9}" sibTransId="{CA3260A1-47F9-4B90-B2EA-B7339E1AF1E2}"/>
    <dgm:cxn modelId="{88199F88-F3BA-4050-8F5D-751E883D9B31}" type="presOf" srcId="{322586E8-F5B2-4AF5-AA43-C10089E52820}" destId="{14C801FA-CA77-4AC6-8FCE-EA3AB4FB7DFA}" srcOrd="0" destOrd="0" presId="urn:microsoft.com/office/officeart/2005/8/layout/radial6"/>
    <dgm:cxn modelId="{FCFEC58B-C2AC-425A-AA91-0150A3B2BBF6}" type="presOf" srcId="{748260D2-BBB5-488D-BFA9-EAF33FF995AC}" destId="{8A2DC776-88E7-43C7-8403-EC7192EB3A7F}" srcOrd="0" destOrd="0" presId="urn:microsoft.com/office/officeart/2005/8/layout/radial6"/>
    <dgm:cxn modelId="{B15D873C-7BA8-41BB-BA39-DB0DC228E9B6}" type="presOf" srcId="{87D6BE7D-3780-4764-81B0-A5753D447CE4}" destId="{23096A0B-4819-4DAF-B1CA-47BBB1FBB96E}" srcOrd="0" destOrd="0" presId="urn:microsoft.com/office/officeart/2005/8/layout/radial6"/>
    <dgm:cxn modelId="{4EA1280F-E005-48FC-8A23-DC5DCFBED6DF}" srcId="{748260D2-BBB5-488D-BFA9-EAF33FF995AC}" destId="{5A661CC1-40AB-4435-8EF3-D0DB4C37D899}" srcOrd="0" destOrd="0" parTransId="{9FC72CE7-59D2-4548-BA46-321CAD7643C2}" sibTransId="{8D5E5167-B7E7-481C-9F5E-CBA1EDBDF777}"/>
    <dgm:cxn modelId="{A15ECFAE-75DA-4376-8F4D-83E5398F4D24}" type="presParOf" srcId="{3C970586-C329-4757-AD66-366110F01F0C}" destId="{8A2DC776-88E7-43C7-8403-EC7192EB3A7F}" srcOrd="0" destOrd="0" presId="urn:microsoft.com/office/officeart/2005/8/layout/radial6"/>
    <dgm:cxn modelId="{E96C3EEE-4CD6-4B8F-802C-586AF6AB8CEB}" type="presParOf" srcId="{3C970586-C329-4757-AD66-366110F01F0C}" destId="{C0B7DB48-5EB4-44BE-B793-D7E4D0139F8F}" srcOrd="1" destOrd="0" presId="urn:microsoft.com/office/officeart/2005/8/layout/radial6"/>
    <dgm:cxn modelId="{A3343EA1-62F4-4C90-A6C5-91EBEA4C061F}" type="presParOf" srcId="{3C970586-C329-4757-AD66-366110F01F0C}" destId="{9CA2138B-C955-430F-B830-71D43014E341}" srcOrd="2" destOrd="0" presId="urn:microsoft.com/office/officeart/2005/8/layout/radial6"/>
    <dgm:cxn modelId="{D22652CC-A4BB-4FA5-9709-075E7C9DFE50}" type="presParOf" srcId="{3C970586-C329-4757-AD66-366110F01F0C}" destId="{90A1C3B2-AFBD-4617-BD10-7F94EFA17AF8}" srcOrd="3" destOrd="0" presId="urn:microsoft.com/office/officeart/2005/8/layout/radial6"/>
    <dgm:cxn modelId="{B11F4FF7-A97B-40B4-87B1-FA73673E417F}" type="presParOf" srcId="{3C970586-C329-4757-AD66-366110F01F0C}" destId="{23096A0B-4819-4DAF-B1CA-47BBB1FBB96E}" srcOrd="4" destOrd="0" presId="urn:microsoft.com/office/officeart/2005/8/layout/radial6"/>
    <dgm:cxn modelId="{6948387A-888A-414E-8031-AE3B63C8A5E9}" type="presParOf" srcId="{3C970586-C329-4757-AD66-366110F01F0C}" destId="{47E2A8D9-EA6C-4C6F-9D4D-E56D22196448}" srcOrd="5" destOrd="0" presId="urn:microsoft.com/office/officeart/2005/8/layout/radial6"/>
    <dgm:cxn modelId="{B6BE4296-C41A-4361-89A0-308EB02108DB}" type="presParOf" srcId="{3C970586-C329-4757-AD66-366110F01F0C}" destId="{97B01591-6147-460B-BF01-119652D1ECE7}" srcOrd="6" destOrd="0" presId="urn:microsoft.com/office/officeart/2005/8/layout/radial6"/>
    <dgm:cxn modelId="{FA9DF9AA-C4A4-40B6-9B47-00D380564D71}" type="presParOf" srcId="{3C970586-C329-4757-AD66-366110F01F0C}" destId="{E5CAE5F7-43B1-4563-AFCA-8BA81C4F650D}" srcOrd="7" destOrd="0" presId="urn:microsoft.com/office/officeart/2005/8/layout/radial6"/>
    <dgm:cxn modelId="{E4D9F4AD-7C72-4919-99C9-9FD5BFC8F67B}" type="presParOf" srcId="{3C970586-C329-4757-AD66-366110F01F0C}" destId="{D4B5AEDC-2F9B-4AA6-94C0-718716161204}" srcOrd="8" destOrd="0" presId="urn:microsoft.com/office/officeart/2005/8/layout/radial6"/>
    <dgm:cxn modelId="{7E2928AB-F8FA-4D01-BFBF-ACBDA8F28275}" type="presParOf" srcId="{3C970586-C329-4757-AD66-366110F01F0C}" destId="{3F2D2B67-CEB9-4FB2-9D37-2D562BDE75E7}" srcOrd="9" destOrd="0" presId="urn:microsoft.com/office/officeart/2005/8/layout/radial6"/>
    <dgm:cxn modelId="{8B1FC253-9433-42E9-BD10-DEA400DE6854}" type="presParOf" srcId="{3C970586-C329-4757-AD66-366110F01F0C}" destId="{14C801FA-CA77-4AC6-8FCE-EA3AB4FB7DFA}" srcOrd="10" destOrd="0" presId="urn:microsoft.com/office/officeart/2005/8/layout/radial6"/>
    <dgm:cxn modelId="{1095EAED-1354-4B85-B3DC-8FBEEE5E95B9}" type="presParOf" srcId="{3C970586-C329-4757-AD66-366110F01F0C}" destId="{E8B5BDF9-B804-486B-87C2-F1E61E8CDED1}" srcOrd="11" destOrd="0" presId="urn:microsoft.com/office/officeart/2005/8/layout/radial6"/>
    <dgm:cxn modelId="{27E74D25-A076-4534-8014-832622EC00A2}" type="presParOf" srcId="{3C970586-C329-4757-AD66-366110F01F0C}" destId="{34C23CDB-D557-4B2A-B7C9-DE11D4751820}" srcOrd="12" destOrd="0" presId="urn:microsoft.com/office/officeart/2005/8/layout/radial6"/>
    <dgm:cxn modelId="{4DECC434-6CFA-4DC4-B6AA-6B557D5352A1}" type="presParOf" srcId="{3C970586-C329-4757-AD66-366110F01F0C}" destId="{36853521-0D9D-4440-A0C7-0E6750DA4CFB}" srcOrd="13" destOrd="0" presId="urn:microsoft.com/office/officeart/2005/8/layout/radial6"/>
    <dgm:cxn modelId="{7FFD7DBB-E555-429C-956C-A4ADDF8FAC49}" type="presParOf" srcId="{3C970586-C329-4757-AD66-366110F01F0C}" destId="{97AA3836-8A99-4889-900C-C9F7F9009D77}" srcOrd="14" destOrd="0" presId="urn:microsoft.com/office/officeart/2005/8/layout/radial6"/>
    <dgm:cxn modelId="{135F8354-F475-4008-8B73-BB7845218F83}" type="presParOf" srcId="{3C970586-C329-4757-AD66-366110F01F0C}" destId="{55533903-B156-4844-9D92-9DDCEE17203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C94B4C-B4C6-454B-9F62-967B857E424A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661CC1-40AB-4435-8EF3-D0DB4C37D899}">
      <dgm:prSet phldrT="[Текст]"/>
      <dgm:spPr>
        <a:ln>
          <a:noFill/>
        </a:ln>
      </dgm:spPr>
      <dgm:t>
        <a:bodyPr/>
        <a:lstStyle/>
        <a:p>
          <a:r>
            <a:rPr lang="uk-UA" dirty="0"/>
            <a:t> </a:t>
          </a:r>
          <a:endParaRPr lang="ru-RU" dirty="0"/>
        </a:p>
      </dgm:t>
    </dgm:pt>
    <dgm:pt modelId="{9FC72CE7-59D2-4548-BA46-321CAD7643C2}" type="parTrans" cxnId="{4EA1280F-E005-48FC-8A23-DC5DCFBED6DF}">
      <dgm:prSet/>
      <dgm:spPr/>
      <dgm:t>
        <a:bodyPr/>
        <a:lstStyle/>
        <a:p>
          <a:endParaRPr lang="ru-RU"/>
        </a:p>
      </dgm:t>
    </dgm:pt>
    <dgm:pt modelId="{8D5E5167-B7E7-481C-9F5E-CBA1EDBDF777}" type="sibTrans" cxnId="{4EA1280F-E005-48FC-8A23-DC5DCFBED6DF}">
      <dgm:prSet/>
      <dgm:spPr/>
      <dgm:t>
        <a:bodyPr/>
        <a:lstStyle/>
        <a:p>
          <a:endParaRPr lang="ru-RU"/>
        </a:p>
      </dgm:t>
    </dgm:pt>
    <dgm:pt modelId="{87D6BE7D-3780-4764-81B0-A5753D447CE4}">
      <dgm:prSet phldrT="[Текст]"/>
      <dgm:spPr>
        <a:ln>
          <a:noFill/>
        </a:ln>
      </dgm:spPr>
      <dgm:t>
        <a:bodyPr/>
        <a:lstStyle/>
        <a:p>
          <a:r>
            <a:rPr lang="ru-RU" baseline="0" dirty="0"/>
            <a:t> </a:t>
          </a:r>
          <a:endParaRPr lang="ru-RU" dirty="0"/>
        </a:p>
      </dgm:t>
    </dgm:pt>
    <dgm:pt modelId="{59B45DD1-659B-4594-A218-3401FFA1171B}" type="parTrans" cxnId="{D342C643-32DD-416B-8383-9934721C1D8E}">
      <dgm:prSet/>
      <dgm:spPr/>
      <dgm:t>
        <a:bodyPr/>
        <a:lstStyle/>
        <a:p>
          <a:endParaRPr lang="ru-RU"/>
        </a:p>
      </dgm:t>
    </dgm:pt>
    <dgm:pt modelId="{B4106EDF-A81C-4864-98EA-40C2C16836E4}" type="sibTrans" cxnId="{D342C643-32DD-416B-8383-9934721C1D8E}">
      <dgm:prSet/>
      <dgm:spPr/>
      <dgm:t>
        <a:bodyPr/>
        <a:lstStyle/>
        <a:p>
          <a:endParaRPr lang="ru-RU"/>
        </a:p>
      </dgm:t>
    </dgm:pt>
    <dgm:pt modelId="{A7B574ED-157D-4FE5-93E4-3E3F5C9D7805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075CEFBC-B1D1-4EB7-AE41-C212CFC42792}" type="parTrans" cxnId="{0389D174-B550-44BC-B94C-CE3B2C4C3212}">
      <dgm:prSet/>
      <dgm:spPr/>
      <dgm:t>
        <a:bodyPr/>
        <a:lstStyle/>
        <a:p>
          <a:endParaRPr lang="ru-RU"/>
        </a:p>
      </dgm:t>
    </dgm:pt>
    <dgm:pt modelId="{6CC1F62D-0FFA-467B-96BE-C04BF371F52C}" type="sibTrans" cxnId="{0389D174-B550-44BC-B94C-CE3B2C4C3212}">
      <dgm:prSet/>
      <dgm:spPr/>
      <dgm:t>
        <a:bodyPr/>
        <a:lstStyle/>
        <a:p>
          <a:endParaRPr lang="ru-RU"/>
        </a:p>
      </dgm:t>
    </dgm:pt>
    <dgm:pt modelId="{322586E8-F5B2-4AF5-AA43-C10089E52820}">
      <dgm:prSet phldrT="[Текст]"/>
      <dgm:spPr>
        <a:ln>
          <a:noFill/>
        </a:ln>
      </dgm:spPr>
      <dgm:t>
        <a:bodyPr/>
        <a:lstStyle/>
        <a:p>
          <a:r>
            <a:rPr lang="ru-RU" dirty="0"/>
            <a:t> </a:t>
          </a:r>
        </a:p>
      </dgm:t>
    </dgm:pt>
    <dgm:pt modelId="{7B917DA4-BF31-498F-9857-B5AF78235475}" type="parTrans" cxnId="{A5B73842-51ED-49E6-95DA-12C369B15FCD}">
      <dgm:prSet/>
      <dgm:spPr/>
      <dgm:t>
        <a:bodyPr/>
        <a:lstStyle/>
        <a:p>
          <a:endParaRPr lang="ru-RU"/>
        </a:p>
      </dgm:t>
    </dgm:pt>
    <dgm:pt modelId="{5C455B41-D472-4835-9957-3A0773953EED}" type="sibTrans" cxnId="{A5B73842-51ED-49E6-95DA-12C369B15FCD}">
      <dgm:prSet/>
      <dgm:spPr/>
      <dgm:t>
        <a:bodyPr/>
        <a:lstStyle/>
        <a:p>
          <a:endParaRPr lang="ru-RU"/>
        </a:p>
      </dgm:t>
    </dgm:pt>
    <dgm:pt modelId="{9B321E2B-2FF4-4B0A-8785-117C8E7AD45F}">
      <dgm:prSet phldrT="[Текст]"/>
      <dgm:spPr>
        <a:ln>
          <a:noFill/>
        </a:ln>
      </dgm:spPr>
      <dgm:t>
        <a:bodyPr/>
        <a:lstStyle/>
        <a:p>
          <a:endParaRPr lang="ru-RU" dirty="0"/>
        </a:p>
      </dgm:t>
    </dgm:pt>
    <dgm:pt modelId="{F37C79C1-644A-4636-9834-DEF04B0B2DA9}" type="parTrans" cxnId="{E93A02A4-123F-46CD-96A2-38B29B0D1F54}">
      <dgm:prSet/>
      <dgm:spPr/>
      <dgm:t>
        <a:bodyPr/>
        <a:lstStyle/>
        <a:p>
          <a:endParaRPr lang="ru-RU"/>
        </a:p>
      </dgm:t>
    </dgm:pt>
    <dgm:pt modelId="{CA3260A1-47F9-4B90-B2EA-B7339E1AF1E2}" type="sibTrans" cxnId="{E93A02A4-123F-46CD-96A2-38B29B0D1F54}">
      <dgm:prSet/>
      <dgm:spPr/>
      <dgm:t>
        <a:bodyPr/>
        <a:lstStyle/>
        <a:p>
          <a:endParaRPr lang="ru-RU"/>
        </a:p>
      </dgm:t>
    </dgm:pt>
    <dgm:pt modelId="{748260D2-BBB5-488D-BFA9-EAF33FF995AC}">
      <dgm:prSet phldrT="[Текст]"/>
      <dgm:spPr>
        <a:ln>
          <a:noFill/>
        </a:ln>
      </dgm:spPr>
      <dgm:t>
        <a:bodyPr/>
        <a:lstStyle/>
        <a:p>
          <a:endParaRPr lang="ru-RU" dirty="0">
            <a:solidFill>
              <a:schemeClr val="accent1"/>
            </a:solidFill>
          </a:endParaRPr>
        </a:p>
      </dgm:t>
    </dgm:pt>
    <dgm:pt modelId="{5CF3D5B0-CCC9-4C58-8A47-FA5AC4A29545}" type="sibTrans" cxnId="{1DE9DD9B-6F08-4FC0-91A0-726F60E390F8}">
      <dgm:prSet/>
      <dgm:spPr/>
      <dgm:t>
        <a:bodyPr/>
        <a:lstStyle/>
        <a:p>
          <a:endParaRPr lang="ru-RU"/>
        </a:p>
      </dgm:t>
    </dgm:pt>
    <dgm:pt modelId="{1F7D1DB2-7ABD-42EA-9370-88A21E640736}" type="parTrans" cxnId="{1DE9DD9B-6F08-4FC0-91A0-726F60E390F8}">
      <dgm:prSet/>
      <dgm:spPr/>
      <dgm:t>
        <a:bodyPr/>
        <a:lstStyle/>
        <a:p>
          <a:endParaRPr lang="ru-RU"/>
        </a:p>
      </dgm:t>
    </dgm:pt>
    <dgm:pt modelId="{3C970586-C329-4757-AD66-366110F01F0C}" type="pres">
      <dgm:prSet presAssocID="{FFC94B4C-B4C6-454B-9F62-967B857E424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DC776-88E7-43C7-8403-EC7192EB3A7F}" type="pres">
      <dgm:prSet presAssocID="{748260D2-BBB5-488D-BFA9-EAF33FF995AC}" presName="centerShape" presStyleLbl="node0" presStyleIdx="0" presStyleCnt="1"/>
      <dgm:spPr/>
      <dgm:t>
        <a:bodyPr/>
        <a:lstStyle/>
        <a:p>
          <a:endParaRPr lang="ru-RU"/>
        </a:p>
      </dgm:t>
    </dgm:pt>
    <dgm:pt modelId="{C0B7DB48-5EB4-44BE-B793-D7E4D0139F8F}" type="pres">
      <dgm:prSet presAssocID="{5A661CC1-40AB-4435-8EF3-D0DB4C37D8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2138B-C955-430F-B830-71D43014E341}" type="pres">
      <dgm:prSet presAssocID="{5A661CC1-40AB-4435-8EF3-D0DB4C37D899}" presName="dummy" presStyleCnt="0"/>
      <dgm:spPr/>
    </dgm:pt>
    <dgm:pt modelId="{90A1C3B2-AFBD-4617-BD10-7F94EFA17AF8}" type="pres">
      <dgm:prSet presAssocID="{8D5E5167-B7E7-481C-9F5E-CBA1EDBDF777}" presName="sibTrans" presStyleLbl="sibTrans2D1" presStyleIdx="0" presStyleCnt="5"/>
      <dgm:spPr/>
      <dgm:t>
        <a:bodyPr/>
        <a:lstStyle/>
        <a:p>
          <a:endParaRPr lang="ru-RU"/>
        </a:p>
      </dgm:t>
    </dgm:pt>
    <dgm:pt modelId="{23096A0B-4819-4DAF-B1CA-47BBB1FBB96E}" type="pres">
      <dgm:prSet presAssocID="{87D6BE7D-3780-4764-81B0-A5753D447CE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E2A8D9-EA6C-4C6F-9D4D-E56D22196448}" type="pres">
      <dgm:prSet presAssocID="{87D6BE7D-3780-4764-81B0-A5753D447CE4}" presName="dummy" presStyleCnt="0"/>
      <dgm:spPr/>
    </dgm:pt>
    <dgm:pt modelId="{97B01591-6147-460B-BF01-119652D1ECE7}" type="pres">
      <dgm:prSet presAssocID="{B4106EDF-A81C-4864-98EA-40C2C16836E4}" presName="sibTrans" presStyleLbl="sibTrans2D1" presStyleIdx="1" presStyleCnt="5"/>
      <dgm:spPr/>
      <dgm:t>
        <a:bodyPr/>
        <a:lstStyle/>
        <a:p>
          <a:endParaRPr lang="ru-RU"/>
        </a:p>
      </dgm:t>
    </dgm:pt>
    <dgm:pt modelId="{E5CAE5F7-43B1-4563-AFCA-8BA81C4F650D}" type="pres">
      <dgm:prSet presAssocID="{A7B574ED-157D-4FE5-93E4-3E3F5C9D780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5AEDC-2F9B-4AA6-94C0-718716161204}" type="pres">
      <dgm:prSet presAssocID="{A7B574ED-157D-4FE5-93E4-3E3F5C9D7805}" presName="dummy" presStyleCnt="0"/>
      <dgm:spPr/>
    </dgm:pt>
    <dgm:pt modelId="{3F2D2B67-CEB9-4FB2-9D37-2D562BDE75E7}" type="pres">
      <dgm:prSet presAssocID="{6CC1F62D-0FFA-467B-96BE-C04BF371F52C}" presName="sibTrans" presStyleLbl="sibTrans2D1" presStyleIdx="2" presStyleCnt="5"/>
      <dgm:spPr/>
      <dgm:t>
        <a:bodyPr/>
        <a:lstStyle/>
        <a:p>
          <a:endParaRPr lang="ru-RU"/>
        </a:p>
      </dgm:t>
    </dgm:pt>
    <dgm:pt modelId="{14C801FA-CA77-4AC6-8FCE-EA3AB4FB7DFA}" type="pres">
      <dgm:prSet presAssocID="{322586E8-F5B2-4AF5-AA43-C10089E5282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B5BDF9-B804-486B-87C2-F1E61E8CDED1}" type="pres">
      <dgm:prSet presAssocID="{322586E8-F5B2-4AF5-AA43-C10089E52820}" presName="dummy" presStyleCnt="0"/>
      <dgm:spPr/>
    </dgm:pt>
    <dgm:pt modelId="{34C23CDB-D557-4B2A-B7C9-DE11D4751820}" type="pres">
      <dgm:prSet presAssocID="{5C455B41-D472-4835-9957-3A0773953EED}" presName="sibTrans" presStyleLbl="sibTrans2D1" presStyleIdx="3" presStyleCnt="5"/>
      <dgm:spPr/>
      <dgm:t>
        <a:bodyPr/>
        <a:lstStyle/>
        <a:p>
          <a:endParaRPr lang="ru-RU"/>
        </a:p>
      </dgm:t>
    </dgm:pt>
    <dgm:pt modelId="{36853521-0D9D-4440-A0C7-0E6750DA4CFB}" type="pres">
      <dgm:prSet presAssocID="{9B321E2B-2FF4-4B0A-8785-117C8E7AD45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A3836-8A99-4889-900C-C9F7F9009D77}" type="pres">
      <dgm:prSet presAssocID="{9B321E2B-2FF4-4B0A-8785-117C8E7AD45F}" presName="dummy" presStyleCnt="0"/>
      <dgm:spPr/>
    </dgm:pt>
    <dgm:pt modelId="{55533903-B156-4844-9D92-9DDCEE172036}" type="pres">
      <dgm:prSet presAssocID="{CA3260A1-47F9-4B90-B2EA-B7339E1AF1E2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0389D174-B550-44BC-B94C-CE3B2C4C3212}" srcId="{748260D2-BBB5-488D-BFA9-EAF33FF995AC}" destId="{A7B574ED-157D-4FE5-93E4-3E3F5C9D7805}" srcOrd="2" destOrd="0" parTransId="{075CEFBC-B1D1-4EB7-AE41-C212CFC42792}" sibTransId="{6CC1F62D-0FFA-467B-96BE-C04BF371F52C}"/>
    <dgm:cxn modelId="{34AD4557-EB15-4786-A93D-CAE509531271}" type="presOf" srcId="{5C455B41-D472-4835-9957-3A0773953EED}" destId="{34C23CDB-D557-4B2A-B7C9-DE11D4751820}" srcOrd="0" destOrd="0" presId="urn:microsoft.com/office/officeart/2005/8/layout/radial6"/>
    <dgm:cxn modelId="{D342C643-32DD-416B-8383-9934721C1D8E}" srcId="{748260D2-BBB5-488D-BFA9-EAF33FF995AC}" destId="{87D6BE7D-3780-4764-81B0-A5753D447CE4}" srcOrd="1" destOrd="0" parTransId="{59B45DD1-659B-4594-A218-3401FFA1171B}" sibTransId="{B4106EDF-A81C-4864-98EA-40C2C16836E4}"/>
    <dgm:cxn modelId="{A5B73842-51ED-49E6-95DA-12C369B15FCD}" srcId="{748260D2-BBB5-488D-BFA9-EAF33FF995AC}" destId="{322586E8-F5B2-4AF5-AA43-C10089E52820}" srcOrd="3" destOrd="0" parTransId="{7B917DA4-BF31-498F-9857-B5AF78235475}" sibTransId="{5C455B41-D472-4835-9957-3A0773953EED}"/>
    <dgm:cxn modelId="{75C05E42-37CB-4DCF-8C8C-690A8FBE10DD}" type="presOf" srcId="{9B321E2B-2FF4-4B0A-8785-117C8E7AD45F}" destId="{36853521-0D9D-4440-A0C7-0E6750DA4CFB}" srcOrd="0" destOrd="0" presId="urn:microsoft.com/office/officeart/2005/8/layout/radial6"/>
    <dgm:cxn modelId="{33C17F23-79AA-44D5-A457-61BF6D054083}" type="presOf" srcId="{8D5E5167-B7E7-481C-9F5E-CBA1EDBDF777}" destId="{90A1C3B2-AFBD-4617-BD10-7F94EFA17AF8}" srcOrd="0" destOrd="0" presId="urn:microsoft.com/office/officeart/2005/8/layout/radial6"/>
    <dgm:cxn modelId="{CBF8C2DB-C829-4FB1-BE3A-B4F29D201517}" type="presOf" srcId="{FFC94B4C-B4C6-454B-9F62-967B857E424A}" destId="{3C970586-C329-4757-AD66-366110F01F0C}" srcOrd="0" destOrd="0" presId="urn:microsoft.com/office/officeart/2005/8/layout/radial6"/>
    <dgm:cxn modelId="{1FABE3D4-3ABA-4915-A452-2A38146AD4F3}" type="presOf" srcId="{CA3260A1-47F9-4B90-B2EA-B7339E1AF1E2}" destId="{55533903-B156-4844-9D92-9DDCEE172036}" srcOrd="0" destOrd="0" presId="urn:microsoft.com/office/officeart/2005/8/layout/radial6"/>
    <dgm:cxn modelId="{D6C7A745-39ED-4259-A5DA-2C868813AA68}" type="presOf" srcId="{A7B574ED-157D-4FE5-93E4-3E3F5C9D7805}" destId="{E5CAE5F7-43B1-4563-AFCA-8BA81C4F650D}" srcOrd="0" destOrd="0" presId="urn:microsoft.com/office/officeart/2005/8/layout/radial6"/>
    <dgm:cxn modelId="{41846024-5DE1-4004-AE3E-2B3001C5022D}" type="presOf" srcId="{6CC1F62D-0FFA-467B-96BE-C04BF371F52C}" destId="{3F2D2B67-CEB9-4FB2-9D37-2D562BDE75E7}" srcOrd="0" destOrd="0" presId="urn:microsoft.com/office/officeart/2005/8/layout/radial6"/>
    <dgm:cxn modelId="{AA16D079-9460-46B8-A627-08D073FA614E}" type="presOf" srcId="{5A661CC1-40AB-4435-8EF3-D0DB4C37D899}" destId="{C0B7DB48-5EB4-44BE-B793-D7E4D0139F8F}" srcOrd="0" destOrd="0" presId="urn:microsoft.com/office/officeart/2005/8/layout/radial6"/>
    <dgm:cxn modelId="{1DE9DD9B-6F08-4FC0-91A0-726F60E390F8}" srcId="{FFC94B4C-B4C6-454B-9F62-967B857E424A}" destId="{748260D2-BBB5-488D-BFA9-EAF33FF995AC}" srcOrd="0" destOrd="0" parTransId="{1F7D1DB2-7ABD-42EA-9370-88A21E640736}" sibTransId="{5CF3D5B0-CCC9-4C58-8A47-FA5AC4A29545}"/>
    <dgm:cxn modelId="{FD7FD2CB-DB18-4457-A660-53CEB5F38B99}" type="presOf" srcId="{B4106EDF-A81C-4864-98EA-40C2C16836E4}" destId="{97B01591-6147-460B-BF01-119652D1ECE7}" srcOrd="0" destOrd="0" presId="urn:microsoft.com/office/officeart/2005/8/layout/radial6"/>
    <dgm:cxn modelId="{E93A02A4-123F-46CD-96A2-38B29B0D1F54}" srcId="{748260D2-BBB5-488D-BFA9-EAF33FF995AC}" destId="{9B321E2B-2FF4-4B0A-8785-117C8E7AD45F}" srcOrd="4" destOrd="0" parTransId="{F37C79C1-644A-4636-9834-DEF04B0B2DA9}" sibTransId="{CA3260A1-47F9-4B90-B2EA-B7339E1AF1E2}"/>
    <dgm:cxn modelId="{88199F88-F3BA-4050-8F5D-751E883D9B31}" type="presOf" srcId="{322586E8-F5B2-4AF5-AA43-C10089E52820}" destId="{14C801FA-CA77-4AC6-8FCE-EA3AB4FB7DFA}" srcOrd="0" destOrd="0" presId="urn:microsoft.com/office/officeart/2005/8/layout/radial6"/>
    <dgm:cxn modelId="{FCFEC58B-C2AC-425A-AA91-0150A3B2BBF6}" type="presOf" srcId="{748260D2-BBB5-488D-BFA9-EAF33FF995AC}" destId="{8A2DC776-88E7-43C7-8403-EC7192EB3A7F}" srcOrd="0" destOrd="0" presId="urn:microsoft.com/office/officeart/2005/8/layout/radial6"/>
    <dgm:cxn modelId="{B15D873C-7BA8-41BB-BA39-DB0DC228E9B6}" type="presOf" srcId="{87D6BE7D-3780-4764-81B0-A5753D447CE4}" destId="{23096A0B-4819-4DAF-B1CA-47BBB1FBB96E}" srcOrd="0" destOrd="0" presId="urn:microsoft.com/office/officeart/2005/8/layout/radial6"/>
    <dgm:cxn modelId="{4EA1280F-E005-48FC-8A23-DC5DCFBED6DF}" srcId="{748260D2-BBB5-488D-BFA9-EAF33FF995AC}" destId="{5A661CC1-40AB-4435-8EF3-D0DB4C37D899}" srcOrd="0" destOrd="0" parTransId="{9FC72CE7-59D2-4548-BA46-321CAD7643C2}" sibTransId="{8D5E5167-B7E7-481C-9F5E-CBA1EDBDF777}"/>
    <dgm:cxn modelId="{A15ECFAE-75DA-4376-8F4D-83E5398F4D24}" type="presParOf" srcId="{3C970586-C329-4757-AD66-366110F01F0C}" destId="{8A2DC776-88E7-43C7-8403-EC7192EB3A7F}" srcOrd="0" destOrd="0" presId="urn:microsoft.com/office/officeart/2005/8/layout/radial6"/>
    <dgm:cxn modelId="{E96C3EEE-4CD6-4B8F-802C-586AF6AB8CEB}" type="presParOf" srcId="{3C970586-C329-4757-AD66-366110F01F0C}" destId="{C0B7DB48-5EB4-44BE-B793-D7E4D0139F8F}" srcOrd="1" destOrd="0" presId="urn:microsoft.com/office/officeart/2005/8/layout/radial6"/>
    <dgm:cxn modelId="{A3343EA1-62F4-4C90-A6C5-91EBEA4C061F}" type="presParOf" srcId="{3C970586-C329-4757-AD66-366110F01F0C}" destId="{9CA2138B-C955-430F-B830-71D43014E341}" srcOrd="2" destOrd="0" presId="urn:microsoft.com/office/officeart/2005/8/layout/radial6"/>
    <dgm:cxn modelId="{D22652CC-A4BB-4FA5-9709-075E7C9DFE50}" type="presParOf" srcId="{3C970586-C329-4757-AD66-366110F01F0C}" destId="{90A1C3B2-AFBD-4617-BD10-7F94EFA17AF8}" srcOrd="3" destOrd="0" presId="urn:microsoft.com/office/officeart/2005/8/layout/radial6"/>
    <dgm:cxn modelId="{B11F4FF7-A97B-40B4-87B1-FA73673E417F}" type="presParOf" srcId="{3C970586-C329-4757-AD66-366110F01F0C}" destId="{23096A0B-4819-4DAF-B1CA-47BBB1FBB96E}" srcOrd="4" destOrd="0" presId="urn:microsoft.com/office/officeart/2005/8/layout/radial6"/>
    <dgm:cxn modelId="{6948387A-888A-414E-8031-AE3B63C8A5E9}" type="presParOf" srcId="{3C970586-C329-4757-AD66-366110F01F0C}" destId="{47E2A8D9-EA6C-4C6F-9D4D-E56D22196448}" srcOrd="5" destOrd="0" presId="urn:microsoft.com/office/officeart/2005/8/layout/radial6"/>
    <dgm:cxn modelId="{B6BE4296-C41A-4361-89A0-308EB02108DB}" type="presParOf" srcId="{3C970586-C329-4757-AD66-366110F01F0C}" destId="{97B01591-6147-460B-BF01-119652D1ECE7}" srcOrd="6" destOrd="0" presId="urn:microsoft.com/office/officeart/2005/8/layout/radial6"/>
    <dgm:cxn modelId="{FA9DF9AA-C4A4-40B6-9B47-00D380564D71}" type="presParOf" srcId="{3C970586-C329-4757-AD66-366110F01F0C}" destId="{E5CAE5F7-43B1-4563-AFCA-8BA81C4F650D}" srcOrd="7" destOrd="0" presId="urn:microsoft.com/office/officeart/2005/8/layout/radial6"/>
    <dgm:cxn modelId="{E4D9F4AD-7C72-4919-99C9-9FD5BFC8F67B}" type="presParOf" srcId="{3C970586-C329-4757-AD66-366110F01F0C}" destId="{D4B5AEDC-2F9B-4AA6-94C0-718716161204}" srcOrd="8" destOrd="0" presId="urn:microsoft.com/office/officeart/2005/8/layout/radial6"/>
    <dgm:cxn modelId="{7E2928AB-F8FA-4D01-BFBF-ACBDA8F28275}" type="presParOf" srcId="{3C970586-C329-4757-AD66-366110F01F0C}" destId="{3F2D2B67-CEB9-4FB2-9D37-2D562BDE75E7}" srcOrd="9" destOrd="0" presId="urn:microsoft.com/office/officeart/2005/8/layout/radial6"/>
    <dgm:cxn modelId="{8B1FC253-9433-42E9-BD10-DEA400DE6854}" type="presParOf" srcId="{3C970586-C329-4757-AD66-366110F01F0C}" destId="{14C801FA-CA77-4AC6-8FCE-EA3AB4FB7DFA}" srcOrd="10" destOrd="0" presId="urn:microsoft.com/office/officeart/2005/8/layout/radial6"/>
    <dgm:cxn modelId="{1095EAED-1354-4B85-B3DC-8FBEEE5E95B9}" type="presParOf" srcId="{3C970586-C329-4757-AD66-366110F01F0C}" destId="{E8B5BDF9-B804-486B-87C2-F1E61E8CDED1}" srcOrd="11" destOrd="0" presId="urn:microsoft.com/office/officeart/2005/8/layout/radial6"/>
    <dgm:cxn modelId="{27E74D25-A076-4534-8014-832622EC00A2}" type="presParOf" srcId="{3C970586-C329-4757-AD66-366110F01F0C}" destId="{34C23CDB-D557-4B2A-B7C9-DE11D4751820}" srcOrd="12" destOrd="0" presId="urn:microsoft.com/office/officeart/2005/8/layout/radial6"/>
    <dgm:cxn modelId="{4DECC434-6CFA-4DC4-B6AA-6B557D5352A1}" type="presParOf" srcId="{3C970586-C329-4757-AD66-366110F01F0C}" destId="{36853521-0D9D-4440-A0C7-0E6750DA4CFB}" srcOrd="13" destOrd="0" presId="urn:microsoft.com/office/officeart/2005/8/layout/radial6"/>
    <dgm:cxn modelId="{7FFD7DBB-E555-429C-956C-A4ADDF8FAC49}" type="presParOf" srcId="{3C970586-C329-4757-AD66-366110F01F0C}" destId="{97AA3836-8A99-4889-900C-C9F7F9009D77}" srcOrd="14" destOrd="0" presId="urn:microsoft.com/office/officeart/2005/8/layout/radial6"/>
    <dgm:cxn modelId="{135F8354-F475-4008-8B73-BB7845218F83}" type="presParOf" srcId="{3C970586-C329-4757-AD66-366110F01F0C}" destId="{55533903-B156-4844-9D92-9DDCEE17203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33903-B156-4844-9D92-9DDCEE172036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1880000"/>
            <a:gd name="adj2" fmla="val 16200000"/>
            <a:gd name="adj3" fmla="val 463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23CDB-D557-4B2A-B7C9-DE11D4751820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D2B67-CEB9-4FB2-9D37-2D562BDE75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01591-6147-460B-BF01-119652D1EC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1C3B2-AFBD-4617-BD10-7F94EFA17AF8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DC776-88E7-43C7-8403-EC7192EB3A7F}">
      <dsp:nvSpPr>
        <dsp:cNvPr id="0" name=""/>
        <dsp:cNvSpPr/>
      </dsp:nvSpPr>
      <dsp:spPr>
        <a:xfrm>
          <a:off x="2643774" y="1629682"/>
          <a:ext cx="1785540" cy="17855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chemeClr val="accent1"/>
            </a:solidFill>
          </a:endParaRPr>
        </a:p>
      </dsp:txBody>
      <dsp:txXfrm>
        <a:off x="2905260" y="1891168"/>
        <a:ext cx="1262568" cy="1262568"/>
      </dsp:txXfrm>
    </dsp:sp>
    <dsp:sp modelId="{C0B7DB48-5EB4-44BE-B793-D7E4D0139F8F}">
      <dsp:nvSpPr>
        <dsp:cNvPr id="0" name=""/>
        <dsp:cNvSpPr/>
      </dsp:nvSpPr>
      <dsp:spPr>
        <a:xfrm>
          <a:off x="2911605" y="1267"/>
          <a:ext cx="1249878" cy="12498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100" kern="1200" dirty="0"/>
            <a:t> </a:t>
          </a:r>
          <a:endParaRPr lang="ru-RU" sz="5100" kern="1200" dirty="0"/>
        </a:p>
      </dsp:txBody>
      <dsp:txXfrm>
        <a:off x="3094645" y="184307"/>
        <a:ext cx="883798" cy="883798"/>
      </dsp:txXfrm>
    </dsp:sp>
    <dsp:sp modelId="{23096A0B-4819-4DAF-B1CA-47BBB1FBB96E}">
      <dsp:nvSpPr>
        <dsp:cNvPr id="0" name=""/>
        <dsp:cNvSpPr/>
      </dsp:nvSpPr>
      <dsp:spPr>
        <a:xfrm>
          <a:off x="4715042" y="1311541"/>
          <a:ext cx="1249878" cy="12498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baseline="0" dirty="0"/>
            <a:t> </a:t>
          </a:r>
          <a:endParaRPr lang="ru-RU" sz="5100" kern="1200" dirty="0"/>
        </a:p>
      </dsp:txBody>
      <dsp:txXfrm>
        <a:off x="4898082" y="1494581"/>
        <a:ext cx="883798" cy="883798"/>
      </dsp:txXfrm>
    </dsp:sp>
    <dsp:sp modelId="{E5CAE5F7-43B1-4563-AFCA-8BA81C4F650D}">
      <dsp:nvSpPr>
        <dsp:cNvPr id="0" name=""/>
        <dsp:cNvSpPr/>
      </dsp:nvSpPr>
      <dsp:spPr>
        <a:xfrm>
          <a:off x="4026190" y="3431608"/>
          <a:ext cx="1249878" cy="124987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4209230" y="3614648"/>
        <a:ext cx="883798" cy="883798"/>
      </dsp:txXfrm>
    </dsp:sp>
    <dsp:sp modelId="{14C801FA-CA77-4AC6-8FCE-EA3AB4FB7DFA}">
      <dsp:nvSpPr>
        <dsp:cNvPr id="0" name=""/>
        <dsp:cNvSpPr/>
      </dsp:nvSpPr>
      <dsp:spPr>
        <a:xfrm>
          <a:off x="1797020" y="3431608"/>
          <a:ext cx="1249878" cy="12498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1980060" y="3614648"/>
        <a:ext cx="883798" cy="883798"/>
      </dsp:txXfrm>
    </dsp:sp>
    <dsp:sp modelId="{36853521-0D9D-4440-A0C7-0E6750DA4CFB}">
      <dsp:nvSpPr>
        <dsp:cNvPr id="0" name=""/>
        <dsp:cNvSpPr/>
      </dsp:nvSpPr>
      <dsp:spPr>
        <a:xfrm>
          <a:off x="1108168" y="1311541"/>
          <a:ext cx="1249878" cy="124987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1291208" y="1494581"/>
        <a:ext cx="883798" cy="883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33903-B156-4844-9D92-9DDCEE172036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1880000"/>
            <a:gd name="adj2" fmla="val 16200000"/>
            <a:gd name="adj3" fmla="val 463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23CDB-D557-4B2A-B7C9-DE11D4751820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D2B67-CEB9-4FB2-9D37-2D562BDE75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01591-6147-460B-BF01-119652D1ECE7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1C3B2-AFBD-4617-BD10-7F94EFA17AF8}">
      <dsp:nvSpPr>
        <dsp:cNvPr id="0" name=""/>
        <dsp:cNvSpPr/>
      </dsp:nvSpPr>
      <dsp:spPr>
        <a:xfrm>
          <a:off x="1595303" y="581211"/>
          <a:ext cx="3882482" cy="3882482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DC776-88E7-43C7-8403-EC7192EB3A7F}">
      <dsp:nvSpPr>
        <dsp:cNvPr id="0" name=""/>
        <dsp:cNvSpPr/>
      </dsp:nvSpPr>
      <dsp:spPr>
        <a:xfrm>
          <a:off x="2643774" y="1629682"/>
          <a:ext cx="1785540" cy="17855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chemeClr val="accent1"/>
            </a:solidFill>
          </a:endParaRPr>
        </a:p>
      </dsp:txBody>
      <dsp:txXfrm>
        <a:off x="2905260" y="1891168"/>
        <a:ext cx="1262568" cy="1262568"/>
      </dsp:txXfrm>
    </dsp:sp>
    <dsp:sp modelId="{C0B7DB48-5EB4-44BE-B793-D7E4D0139F8F}">
      <dsp:nvSpPr>
        <dsp:cNvPr id="0" name=""/>
        <dsp:cNvSpPr/>
      </dsp:nvSpPr>
      <dsp:spPr>
        <a:xfrm>
          <a:off x="2911605" y="1267"/>
          <a:ext cx="1249878" cy="12498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100" kern="1200" dirty="0"/>
            <a:t> </a:t>
          </a:r>
          <a:endParaRPr lang="ru-RU" sz="5100" kern="1200" dirty="0"/>
        </a:p>
      </dsp:txBody>
      <dsp:txXfrm>
        <a:off x="3094645" y="184307"/>
        <a:ext cx="883798" cy="883798"/>
      </dsp:txXfrm>
    </dsp:sp>
    <dsp:sp modelId="{23096A0B-4819-4DAF-B1CA-47BBB1FBB96E}">
      <dsp:nvSpPr>
        <dsp:cNvPr id="0" name=""/>
        <dsp:cNvSpPr/>
      </dsp:nvSpPr>
      <dsp:spPr>
        <a:xfrm>
          <a:off x="4715042" y="1311541"/>
          <a:ext cx="1249878" cy="12498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baseline="0" dirty="0"/>
            <a:t> </a:t>
          </a:r>
          <a:endParaRPr lang="ru-RU" sz="5100" kern="1200" dirty="0"/>
        </a:p>
      </dsp:txBody>
      <dsp:txXfrm>
        <a:off x="4898082" y="1494581"/>
        <a:ext cx="883798" cy="883798"/>
      </dsp:txXfrm>
    </dsp:sp>
    <dsp:sp modelId="{E5CAE5F7-43B1-4563-AFCA-8BA81C4F650D}">
      <dsp:nvSpPr>
        <dsp:cNvPr id="0" name=""/>
        <dsp:cNvSpPr/>
      </dsp:nvSpPr>
      <dsp:spPr>
        <a:xfrm>
          <a:off x="4026190" y="3431608"/>
          <a:ext cx="1249878" cy="124987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4209230" y="3614648"/>
        <a:ext cx="883798" cy="883798"/>
      </dsp:txXfrm>
    </dsp:sp>
    <dsp:sp modelId="{14C801FA-CA77-4AC6-8FCE-EA3AB4FB7DFA}">
      <dsp:nvSpPr>
        <dsp:cNvPr id="0" name=""/>
        <dsp:cNvSpPr/>
      </dsp:nvSpPr>
      <dsp:spPr>
        <a:xfrm>
          <a:off x="1797020" y="3431608"/>
          <a:ext cx="1249878" cy="12498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 </a:t>
          </a:r>
        </a:p>
      </dsp:txBody>
      <dsp:txXfrm>
        <a:off x="1980060" y="3614648"/>
        <a:ext cx="883798" cy="883798"/>
      </dsp:txXfrm>
    </dsp:sp>
    <dsp:sp modelId="{36853521-0D9D-4440-A0C7-0E6750DA4CFB}">
      <dsp:nvSpPr>
        <dsp:cNvPr id="0" name=""/>
        <dsp:cNvSpPr/>
      </dsp:nvSpPr>
      <dsp:spPr>
        <a:xfrm>
          <a:off x="1108168" y="1311541"/>
          <a:ext cx="1249878" cy="124987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1291208" y="1494581"/>
        <a:ext cx="883798" cy="883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E1E5EF1-37D6-4C0C-AF9B-B564EE8EE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D014F3-BF40-4B39-B1F4-041A73C408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E9A07-ECDB-45CB-B68D-B640F6AF21D7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E87956-8E5B-4B21-B341-1B89E04359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AE9166-FBAB-4EAE-A2AE-417DDBBD8C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D31B0-762A-46EC-9A77-4DE977136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35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B1D81-B598-43DF-BF02-1CE779655561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E5756-4122-49F6-BD1F-07263813E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30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50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E5756-4122-49F6-BD1F-07263813EFB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2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svg"/><Relationship Id="rId5" Type="http://schemas.openxmlformats.org/officeDocument/2006/relationships/image" Target="../media/image37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3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48.png"/><Relationship Id="rId3" Type="http://schemas.openxmlformats.org/officeDocument/2006/relationships/hyperlink" Target="https://www.youtube.com/user/Crocincor" TargetMode="External"/><Relationship Id="rId7" Type="http://schemas.openxmlformats.org/officeDocument/2006/relationships/image" Target="../media/image46.png"/><Relationship Id="rId12" Type="http://schemas.openxmlformats.org/officeDocument/2006/relationships/hyperlink" Target="https://www.linkedin.com/company/croc/about/" TargetMode="External"/><Relationship Id="rId17" Type="http://schemas.openxmlformats.org/officeDocument/2006/relationships/image" Target="../media/image61.svg"/><Relationship Id="rId2" Type="http://schemas.openxmlformats.org/officeDocument/2006/relationships/image" Target="../media/image44.jpg"/><Relationship Id="rId16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CrocIncorporated" TargetMode="External"/><Relationship Id="rId11" Type="http://schemas.openxmlformats.org/officeDocument/2006/relationships/image" Target="../media/image57.svg"/><Relationship Id="rId5" Type="http://schemas.openxmlformats.org/officeDocument/2006/relationships/image" Target="../media/image53.svg"/><Relationship Id="rId15" Type="http://schemas.openxmlformats.org/officeDocument/2006/relationships/hyperlink" Target="https://twitter.com/crocinc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hyperlink" Target="https://www.instagram.com/crocinc/" TargetMode="External"/><Relationship Id="rId14" Type="http://schemas.openxmlformats.org/officeDocument/2006/relationships/image" Target="../media/image59.sv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48.png"/><Relationship Id="rId3" Type="http://schemas.openxmlformats.org/officeDocument/2006/relationships/hyperlink" Target="https://www.youtube.com/user/Crocincor" TargetMode="External"/><Relationship Id="rId7" Type="http://schemas.openxmlformats.org/officeDocument/2006/relationships/image" Target="../media/image46.png"/><Relationship Id="rId12" Type="http://schemas.openxmlformats.org/officeDocument/2006/relationships/hyperlink" Target="https://www.linkedin.com/company/croc/about/" TargetMode="External"/><Relationship Id="rId17" Type="http://schemas.openxmlformats.org/officeDocument/2006/relationships/image" Target="../media/image61.svg"/><Relationship Id="rId2" Type="http://schemas.openxmlformats.org/officeDocument/2006/relationships/image" Target="../media/image50.jpg"/><Relationship Id="rId16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CrocIncorporated" TargetMode="External"/><Relationship Id="rId11" Type="http://schemas.openxmlformats.org/officeDocument/2006/relationships/image" Target="../media/image57.svg"/><Relationship Id="rId5" Type="http://schemas.openxmlformats.org/officeDocument/2006/relationships/image" Target="../media/image53.svg"/><Relationship Id="rId15" Type="http://schemas.openxmlformats.org/officeDocument/2006/relationships/hyperlink" Target="https://twitter.com/crocinc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hyperlink" Target="https://www.instagram.com/crocinc/" TargetMode="External"/><Relationship Id="rId14" Type="http://schemas.openxmlformats.org/officeDocument/2006/relationships/image" Target="../media/image59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FA05FB-50CE-7845-BB1F-B92C43FA8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34" y="0"/>
            <a:ext cx="7010400" cy="6858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669956-8988-48E7-95D3-B634DDAA2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5" y="1471661"/>
            <a:ext cx="1788788" cy="463017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927174DD-92ED-4669-8EAA-2280A3FF3584}"/>
              </a:ext>
            </a:extLst>
          </p:cNvPr>
          <p:cNvSpPr txBox="1">
            <a:spLocks/>
          </p:cNvSpPr>
          <p:nvPr userDrawn="1"/>
        </p:nvSpPr>
        <p:spPr>
          <a:xfrm>
            <a:off x="554425" y="6089376"/>
            <a:ext cx="5499536" cy="286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7371BF6-ED0E-4744-A3B5-B78A7701AE38}" type="datetime1">
              <a:rPr lang="ru-RU" sz="16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01.11.2019</a:t>
            </a:fld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05BA05C-F7CB-41B4-97F4-E12834A5F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58404" cy="1325563"/>
          </a:xfrm>
          <a:prstGeom prst="rect">
            <a:avLst/>
          </a:prstGeom>
        </p:spPr>
        <p:txBody>
          <a:bodyPr/>
          <a:lstStyle>
            <a:lvl1pPr>
              <a:defRPr sz="3200" b="1" baseline="0"/>
            </a:lvl1pPr>
          </a:lstStyle>
          <a:p>
            <a:r>
              <a:rPr lang="ru-RU" dirty="0"/>
              <a:t>Дорожная карта перспективных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36014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0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9464AF-5B8D-F34E-9E0C-093D8CA04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22" name="Текст 17">
            <a:extLst>
              <a:ext uri="{FF2B5EF4-FFF2-40B4-BE49-F238E27FC236}">
                <a16:creationId xmlns:a16="http://schemas.microsoft.com/office/drawing/2014/main" id="{AF230A97-4DD3-431E-A975-A81DB7CB4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661291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D6D4F77-25EB-46EA-AD29-83D4E697BAC3}"/>
              </a:ext>
            </a:extLst>
          </p:cNvPr>
          <p:cNvSpPr/>
          <p:nvPr userDrawn="1"/>
        </p:nvSpPr>
        <p:spPr>
          <a:xfrm>
            <a:off x="10069069" y="566096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4" y="1298755"/>
            <a:ext cx="9115093" cy="1581804"/>
          </a:xfrm>
          <a:prstGeom prst="rect">
            <a:avLst/>
          </a:prstGeom>
        </p:spPr>
        <p:txBody>
          <a:bodyPr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63D93A6-0811-409C-B9C1-C9A7D81B4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175165"/>
            <a:ext cx="7401910" cy="103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FADF24EE-DDA1-4129-8538-C50ED5DA55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5092215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Руководитель отдела</a:t>
            </a:r>
          </a:p>
        </p:txBody>
      </p:sp>
    </p:spTree>
    <p:extLst>
      <p:ext uri="{BB962C8B-B14F-4D97-AF65-F5344CB8AC3E}">
        <p14:creationId xmlns:p14="http://schemas.microsoft.com/office/powerpoint/2010/main" val="1564969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1AE405-60C9-434C-B127-C0CC8D090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22" name="Текст 17">
            <a:extLst>
              <a:ext uri="{FF2B5EF4-FFF2-40B4-BE49-F238E27FC236}">
                <a16:creationId xmlns:a16="http://schemas.microsoft.com/office/drawing/2014/main" id="{AF230A97-4DD3-431E-A975-A81DB7CB4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661291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D6D4F77-25EB-46EA-AD29-83D4E697BAC3}"/>
              </a:ext>
            </a:extLst>
          </p:cNvPr>
          <p:cNvSpPr/>
          <p:nvPr userDrawn="1"/>
        </p:nvSpPr>
        <p:spPr>
          <a:xfrm>
            <a:off x="10069069" y="566096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4" y="1298755"/>
            <a:ext cx="9115093" cy="1581804"/>
          </a:xfrm>
          <a:prstGeom prst="rect">
            <a:avLst/>
          </a:prstGeom>
        </p:spPr>
        <p:txBody>
          <a:bodyPr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63D93A6-0811-409C-B9C1-C9A7D81B4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175165"/>
            <a:ext cx="7401910" cy="103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FADF24EE-DDA1-4129-8538-C50ED5DA55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5092215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Руководитель отдела</a:t>
            </a:r>
          </a:p>
        </p:txBody>
      </p:sp>
    </p:spTree>
    <p:extLst>
      <p:ext uri="{BB962C8B-B14F-4D97-AF65-F5344CB8AC3E}">
        <p14:creationId xmlns:p14="http://schemas.microsoft.com/office/powerpoint/2010/main" val="481742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8689200-C74B-4BBF-BA15-DF66356DE5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AF230A97-4DD3-431E-A975-A81DB7CB4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661291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4" y="1298755"/>
            <a:ext cx="9115093" cy="1581804"/>
          </a:xfrm>
          <a:prstGeom prst="rect">
            <a:avLst/>
          </a:prstGeom>
        </p:spPr>
        <p:txBody>
          <a:bodyPr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63D93A6-0811-409C-B9C1-C9A7D81B4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175165"/>
            <a:ext cx="7401910" cy="103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FADF24EE-DDA1-4129-8538-C50ED5DA55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5092215"/>
            <a:ext cx="5362903" cy="404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Руководитель отдела</a:t>
            </a:r>
          </a:p>
        </p:txBody>
      </p:sp>
    </p:spTree>
    <p:extLst>
      <p:ext uri="{BB962C8B-B14F-4D97-AF65-F5344CB8AC3E}">
        <p14:creationId xmlns:p14="http://schemas.microsoft.com/office/powerpoint/2010/main" val="28129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3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C1783B-CD1D-CF47-B342-1E019E3999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6"/>
            <a:ext cx="121793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81ADC4-9348-4FCC-BDB9-8679F00204BC}"/>
              </a:ext>
            </a:extLst>
          </p:cNvPr>
          <p:cNvSpPr/>
          <p:nvPr userDrawn="1"/>
        </p:nvSpPr>
        <p:spPr>
          <a:xfrm>
            <a:off x="-12700" y="0"/>
            <a:ext cx="12192000" cy="6858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AF8C035-FAD9-48C6-81F3-56CDBB9F3359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487" y="1407375"/>
            <a:ext cx="8996858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C1C301F-F6DF-41CC-8A6D-8CE21350C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2903" y="3894768"/>
            <a:ext cx="8997950" cy="1309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282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4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C9C050-8954-574D-BD77-F1AD1384A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81ADC4-9348-4FCC-BDB9-8679F00204BC}"/>
              </a:ext>
            </a:extLst>
          </p:cNvPr>
          <p:cNvSpPr/>
          <p:nvPr userDrawn="1"/>
        </p:nvSpPr>
        <p:spPr>
          <a:xfrm>
            <a:off x="635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BAF8C035-FAD9-48C6-81F3-56CDBB9F3359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487" y="1407375"/>
            <a:ext cx="8996858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C1C301F-F6DF-41CC-8A6D-8CE21350C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2903" y="3894768"/>
            <a:ext cx="8997950" cy="1309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3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5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2CAF35-311C-46E4-9646-38F2A964A2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487" y="1407375"/>
            <a:ext cx="8996858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C1C301F-F6DF-41CC-8A6D-8CE21350C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2903" y="3894768"/>
            <a:ext cx="8997950" cy="1309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887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5F7778-D421-48F0-B4A2-5446A1DEA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27324"/>
          <a:stretch/>
        </p:blipFill>
        <p:spPr>
          <a:xfrm rot="5400000">
            <a:off x="7079017" y="1743105"/>
            <a:ext cx="6858000" cy="3371793"/>
          </a:xfrm>
          <a:prstGeom prst="rect">
            <a:avLst/>
          </a:prstGeom>
        </p:spPr>
      </p:pic>
      <p:sp>
        <p:nvSpPr>
          <p:cNvPr id="17" name="Текст 65">
            <a:extLst>
              <a:ext uri="{FF2B5EF4-FFF2-40B4-BE49-F238E27FC236}">
                <a16:creationId xmlns:a16="http://schemas.microsoft.com/office/drawing/2014/main" id="{C6B5D3AB-BB77-4470-8CDF-66E858C5B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295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77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Заголовок 55">
            <a:extLst>
              <a:ext uri="{FF2B5EF4-FFF2-40B4-BE49-F238E27FC236}">
                <a16:creationId xmlns:a16="http://schemas.microsoft.com/office/drawing/2014/main" id="{9077DF25-6AC2-4887-92B6-366E7F1F6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96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B78594C9-8275-4F55-A2F4-AC9F78B7F6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1826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8671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D9938C-4C67-4AB0-8ACD-2F4C90A50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" y="0"/>
            <a:ext cx="1218926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A08BD2-12CD-B848-A1BC-5FF272240F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23" y="2485607"/>
            <a:ext cx="4594919" cy="4365173"/>
          </a:xfrm>
          <a:prstGeom prst="rect">
            <a:avLst/>
          </a:prstGeom>
        </p:spPr>
      </p:pic>
      <p:sp>
        <p:nvSpPr>
          <p:cNvPr id="17" name="Текст 65">
            <a:extLst>
              <a:ext uri="{FF2B5EF4-FFF2-40B4-BE49-F238E27FC236}">
                <a16:creationId xmlns:a16="http://schemas.microsoft.com/office/drawing/2014/main" id="{C6B5D3AB-BB77-4470-8CDF-66E858C5B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295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77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Заголовок 55">
            <a:extLst>
              <a:ext uri="{FF2B5EF4-FFF2-40B4-BE49-F238E27FC236}">
                <a16:creationId xmlns:a16="http://schemas.microsoft.com/office/drawing/2014/main" id="{9077DF25-6AC2-4887-92B6-366E7F1F6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96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B78594C9-8275-4F55-A2F4-AC9F78B7F6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1826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2202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2CBA38-5AE1-324A-B631-27618ED5A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" y="0"/>
            <a:ext cx="3708400" cy="6858000"/>
          </a:xfrm>
          <a:prstGeom prst="rect">
            <a:avLst/>
          </a:prstGeom>
        </p:spPr>
      </p:pic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D87622BF-CB0E-4AFC-B2C7-618FCD79A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4477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17" name="Текст 65">
            <a:extLst>
              <a:ext uri="{FF2B5EF4-FFF2-40B4-BE49-F238E27FC236}">
                <a16:creationId xmlns:a16="http://schemas.microsoft.com/office/drawing/2014/main" id="{3236E89C-BBB3-4334-A659-B5D89BB1C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8008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  <p:sp>
        <p:nvSpPr>
          <p:cNvPr id="20" name="Рисунок 10">
            <a:extLst>
              <a:ext uri="{FF2B5EF4-FFF2-40B4-BE49-F238E27FC236}">
                <a16:creationId xmlns:a16="http://schemas.microsoft.com/office/drawing/2014/main" id="{D27C31F3-103D-47D2-AAA2-8ADEBB3F0764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Заголовок 55">
            <a:extLst>
              <a:ext uri="{FF2B5EF4-FFF2-40B4-BE49-F238E27FC236}">
                <a16:creationId xmlns:a16="http://schemas.microsoft.com/office/drawing/2014/main" id="{72682770-EF1B-44CB-850C-8F74C49E1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4477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248472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84760B-1D8F-A749-B3B3-5B909B10A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6" y="0"/>
            <a:ext cx="3708400" cy="6858000"/>
          </a:xfrm>
          <a:prstGeom prst="rect">
            <a:avLst/>
          </a:prstGeom>
        </p:spPr>
      </p:pic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D87622BF-CB0E-4AFC-B2C7-618FCD79A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4477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17" name="Текст 65">
            <a:extLst>
              <a:ext uri="{FF2B5EF4-FFF2-40B4-BE49-F238E27FC236}">
                <a16:creationId xmlns:a16="http://schemas.microsoft.com/office/drawing/2014/main" id="{3236E89C-BBB3-4334-A659-B5D89BB1C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8008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  <p:sp>
        <p:nvSpPr>
          <p:cNvPr id="9" name="Заголовок 55">
            <a:extLst>
              <a:ext uri="{FF2B5EF4-FFF2-40B4-BE49-F238E27FC236}">
                <a16:creationId xmlns:a16="http://schemas.microsoft.com/office/drawing/2014/main" id="{BB9948AF-D202-41B4-B725-5C48C41FA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4477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399047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8FA5F8-BA4E-3B4A-9A5B-D8FED8345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927174DD-92ED-4669-8EAA-2280A3FF3584}"/>
              </a:ext>
            </a:extLst>
          </p:cNvPr>
          <p:cNvSpPr txBox="1">
            <a:spLocks/>
          </p:cNvSpPr>
          <p:nvPr userDrawn="1"/>
        </p:nvSpPr>
        <p:spPr>
          <a:xfrm>
            <a:off x="554425" y="6089376"/>
            <a:ext cx="5499536" cy="286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7371BF6-ED0E-4744-A3B5-B78A7701AE38}" type="datetime1">
              <a:rPr lang="ru-RU" sz="16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01.11.2019</a:t>
            </a:fld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05BA05C-F7CB-41B4-97F4-E12834A5F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5840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4BF252-FC32-4C5D-A1CA-B9706EFBFB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97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Место для вставки изображения">
            <a:extLst>
              <a:ext uri="{FF2B5EF4-FFF2-40B4-BE49-F238E27FC236}">
                <a16:creationId xmlns:a16="http://schemas.microsoft.com/office/drawing/2014/main" id="{DDF99450-6DAE-4865-BB58-640DA989E4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904" y="1905"/>
            <a:ext cx="3563787" cy="6856095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4611" h="6857681">
                <a:moveTo>
                  <a:pt x="0" y="0"/>
                </a:moveTo>
                <a:lnTo>
                  <a:pt x="2929597" y="3715"/>
                </a:lnTo>
                <a:cubicBezTo>
                  <a:pt x="3339889" y="1062708"/>
                  <a:pt x="3492538" y="2021433"/>
                  <a:pt x="3544258" y="3005307"/>
                </a:cubicBezTo>
                <a:lnTo>
                  <a:pt x="3564611" y="3419094"/>
                </a:lnTo>
                <a:lnTo>
                  <a:pt x="3564611" y="3456713"/>
                </a:lnTo>
                <a:cubicBezTo>
                  <a:pt x="3563307" y="3591224"/>
                  <a:pt x="3557731" y="3721463"/>
                  <a:pt x="3556427" y="3855974"/>
                </a:cubicBezTo>
                <a:cubicBezTo>
                  <a:pt x="3520356" y="4853730"/>
                  <a:pt x="3333460" y="5845055"/>
                  <a:pt x="2951175" y="6857681"/>
                </a:cubicBezTo>
                <a:lnTo>
                  <a:pt x="1905" y="6855776"/>
                </a:lnTo>
                <a:lnTo>
                  <a:pt x="0" y="0"/>
                </a:lnTo>
                <a:close/>
              </a:path>
            </a:pathLst>
          </a:custGeom>
        </p:spPr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D87622BF-CB0E-4AFC-B2C7-618FCD79A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4477" y="1518531"/>
            <a:ext cx="4596457" cy="4152065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Раздел 9</a:t>
            </a:r>
          </a:p>
        </p:txBody>
      </p:sp>
      <p:sp>
        <p:nvSpPr>
          <p:cNvPr id="17" name="Текст 65">
            <a:extLst>
              <a:ext uri="{FF2B5EF4-FFF2-40B4-BE49-F238E27FC236}">
                <a16:creationId xmlns:a16="http://schemas.microsoft.com/office/drawing/2014/main" id="{3236E89C-BBB3-4334-A659-B5D89BB1C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8008" y="1518531"/>
            <a:ext cx="504781" cy="415206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</p:txBody>
      </p:sp>
      <p:sp>
        <p:nvSpPr>
          <p:cNvPr id="20" name="Рисунок 10">
            <a:extLst>
              <a:ext uri="{FF2B5EF4-FFF2-40B4-BE49-F238E27FC236}">
                <a16:creationId xmlns:a16="http://schemas.microsoft.com/office/drawing/2014/main" id="{D27C31F3-103D-47D2-AAA2-8ADEBB3F0764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Заголовок 55">
            <a:extLst>
              <a:ext uri="{FF2B5EF4-FFF2-40B4-BE49-F238E27FC236}">
                <a16:creationId xmlns:a16="http://schemas.microsoft.com/office/drawing/2014/main" id="{4D2D4FD9-17A8-44AA-8172-CD946555D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4477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268849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10">
            <a:extLst>
              <a:ext uri="{FF2B5EF4-FFF2-40B4-BE49-F238E27FC236}">
                <a16:creationId xmlns:a16="http://schemas.microsoft.com/office/drawing/2014/main" id="{6739C8B6-E13C-46A2-A92F-A99C27A21C9A}"/>
              </a:ext>
            </a:extLst>
          </p:cNvPr>
          <p:cNvSpPr/>
          <p:nvPr userDrawn="1"/>
        </p:nvSpPr>
        <p:spPr>
          <a:xfrm>
            <a:off x="-1" y="0"/>
            <a:ext cx="3518185" cy="6858000"/>
          </a:xfrm>
          <a:custGeom>
            <a:avLst/>
            <a:gdLst>
              <a:gd name="connsiteX0" fmla="*/ 2947403 w 3518185"/>
              <a:gd name="connsiteY0" fmla="*/ 0 h 6858000"/>
              <a:gd name="connsiteX1" fmla="*/ 0 w 3518185"/>
              <a:gd name="connsiteY1" fmla="*/ 0 h 6858000"/>
              <a:gd name="connsiteX2" fmla="*/ 0 w 3518185"/>
              <a:gd name="connsiteY2" fmla="*/ 6858000 h 6858000"/>
              <a:gd name="connsiteX3" fmla="*/ 2945557 w 3518185"/>
              <a:gd name="connsiteY3" fmla="*/ 6858000 h 6858000"/>
              <a:gd name="connsiteX4" fmla="*/ 3518185 w 3518185"/>
              <a:gd name="connsiteY4" fmla="*/ 3425925 h 6858000"/>
              <a:gd name="connsiteX5" fmla="*/ 2947403 w 351818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185" h="6858000">
                <a:moveTo>
                  <a:pt x="2947403" y="0"/>
                </a:moveTo>
                <a:lnTo>
                  <a:pt x="0" y="0"/>
                </a:lnTo>
                <a:lnTo>
                  <a:pt x="0" y="6858000"/>
                </a:lnTo>
                <a:lnTo>
                  <a:pt x="2945557" y="6858000"/>
                </a:lnTo>
                <a:cubicBezTo>
                  <a:pt x="3316443" y="5782247"/>
                  <a:pt x="3518185" y="4627766"/>
                  <a:pt x="3518185" y="3425925"/>
                </a:cubicBezTo>
                <a:cubicBezTo>
                  <a:pt x="3518185" y="2226544"/>
                  <a:pt x="3317673" y="1073908"/>
                  <a:pt x="29474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1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7" name="Текст 65">
            <a:extLst>
              <a:ext uri="{FF2B5EF4-FFF2-40B4-BE49-F238E27FC236}">
                <a16:creationId xmlns:a16="http://schemas.microsoft.com/office/drawing/2014/main" id="{67BC9B83-C474-42B5-91D0-3176EE6F4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407" y="4470845"/>
            <a:ext cx="2069585" cy="945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/>
              <a:t>ТЕМА СЛАЙДА</a:t>
            </a:r>
            <a:endParaRPr lang="ru-RU" dirty="0"/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825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68E0E182-AF8D-414A-8E45-24F35C47979F}"/>
              </a:ext>
            </a:extLst>
          </p:cNvPr>
          <p:cNvSpPr/>
          <p:nvPr/>
        </p:nvSpPr>
        <p:spPr>
          <a:xfrm>
            <a:off x="610986" y="2217752"/>
            <a:ext cx="1856641" cy="18566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59" name="Текст 54">
            <a:extLst>
              <a:ext uri="{FF2B5EF4-FFF2-40B4-BE49-F238E27FC236}">
                <a16:creationId xmlns:a16="http://schemas.microsoft.com/office/drawing/2014/main" id="{7A801DB1-F177-49C2-A86A-15BBBF1920D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146145" y="2075306"/>
            <a:ext cx="2121719" cy="27802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z="1400" dirty="0" err="1"/>
              <a:t>Nullam</a:t>
            </a:r>
            <a:r>
              <a:rPr lang="en-US" sz="1400" dirty="0"/>
              <a:t> dictum </a:t>
            </a:r>
            <a:r>
              <a:rPr lang="en-US" sz="1400" dirty="0" err="1"/>
              <a:t>felis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pede</a:t>
            </a:r>
            <a:r>
              <a:rPr lang="en-US" sz="1400" dirty="0"/>
              <a:t> </a:t>
            </a:r>
            <a:r>
              <a:rPr lang="en-US" sz="1400" dirty="0" err="1"/>
              <a:t>mollis</a:t>
            </a:r>
            <a:r>
              <a:rPr lang="en-US" sz="1400" dirty="0"/>
              <a:t> </a:t>
            </a:r>
            <a:r>
              <a:rPr lang="en-US" sz="1400" dirty="0" err="1"/>
              <a:t>pretium</a:t>
            </a:r>
            <a:r>
              <a:rPr lang="en-US" sz="1400" dirty="0"/>
              <a:t>. Integer </a:t>
            </a:r>
            <a:r>
              <a:rPr lang="en-US" sz="1400" dirty="0" err="1"/>
              <a:t>tincidunt</a:t>
            </a:r>
            <a:r>
              <a:rPr lang="en-US" sz="1400" dirty="0"/>
              <a:t>. Cras </a:t>
            </a:r>
            <a:r>
              <a:rPr lang="en-US" sz="1400" dirty="0" err="1"/>
              <a:t>dapibus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semper nisi. </a:t>
            </a:r>
            <a:r>
              <a:rPr lang="en-US" sz="1400" dirty="0" err="1"/>
              <a:t>Aenean</a:t>
            </a:r>
            <a:r>
              <a:rPr lang="en-US" sz="1400" dirty="0"/>
              <a:t> </a:t>
            </a:r>
            <a:r>
              <a:rPr lang="en-US" sz="1400" dirty="0" err="1"/>
              <a:t>vulputate</a:t>
            </a:r>
            <a:r>
              <a:rPr lang="en-US" sz="1400" dirty="0"/>
              <a:t> </a:t>
            </a:r>
            <a:r>
              <a:rPr lang="en-US" sz="1400" dirty="0" err="1"/>
              <a:t>eleifend</a:t>
            </a:r>
            <a:r>
              <a:rPr lang="en-US" sz="1400" dirty="0"/>
              <a:t> </a:t>
            </a:r>
            <a:r>
              <a:rPr lang="en-US" sz="1400" dirty="0" err="1"/>
              <a:t>tellus</a:t>
            </a:r>
            <a:r>
              <a:rPr lang="en-US" sz="1400" dirty="0"/>
              <a:t>.</a:t>
            </a:r>
            <a:endParaRPr lang="ru-RU" sz="1400" b="1" dirty="0"/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87825" y="1534568"/>
            <a:ext cx="7289800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A9794AF5-192A-46FC-876A-77A2D13C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750552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10">
            <a:extLst>
              <a:ext uri="{FF2B5EF4-FFF2-40B4-BE49-F238E27FC236}">
                <a16:creationId xmlns:a16="http://schemas.microsoft.com/office/drawing/2014/main" id="{6739C8B6-E13C-46A2-A92F-A99C27A21C9A}"/>
              </a:ext>
            </a:extLst>
          </p:cNvPr>
          <p:cNvSpPr/>
          <p:nvPr userDrawn="1"/>
        </p:nvSpPr>
        <p:spPr>
          <a:xfrm rot="10800000">
            <a:off x="7165562" y="0"/>
            <a:ext cx="3518185" cy="6858000"/>
          </a:xfrm>
          <a:custGeom>
            <a:avLst/>
            <a:gdLst>
              <a:gd name="connsiteX0" fmla="*/ 2947403 w 3518185"/>
              <a:gd name="connsiteY0" fmla="*/ 0 h 6858000"/>
              <a:gd name="connsiteX1" fmla="*/ 0 w 3518185"/>
              <a:gd name="connsiteY1" fmla="*/ 0 h 6858000"/>
              <a:gd name="connsiteX2" fmla="*/ 0 w 3518185"/>
              <a:gd name="connsiteY2" fmla="*/ 6858000 h 6858000"/>
              <a:gd name="connsiteX3" fmla="*/ 2945557 w 3518185"/>
              <a:gd name="connsiteY3" fmla="*/ 6858000 h 6858000"/>
              <a:gd name="connsiteX4" fmla="*/ 3518185 w 3518185"/>
              <a:gd name="connsiteY4" fmla="*/ 3425925 h 6858000"/>
              <a:gd name="connsiteX5" fmla="*/ 2947403 w 351818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185" h="6858000">
                <a:moveTo>
                  <a:pt x="2947403" y="0"/>
                </a:moveTo>
                <a:lnTo>
                  <a:pt x="0" y="0"/>
                </a:lnTo>
                <a:lnTo>
                  <a:pt x="0" y="6858000"/>
                </a:lnTo>
                <a:lnTo>
                  <a:pt x="2945557" y="6858000"/>
                </a:lnTo>
                <a:cubicBezTo>
                  <a:pt x="3316443" y="5782247"/>
                  <a:pt x="3518185" y="4627766"/>
                  <a:pt x="3518185" y="3425925"/>
                </a:cubicBezTo>
                <a:cubicBezTo>
                  <a:pt x="3518185" y="2226544"/>
                  <a:pt x="3317673" y="1073908"/>
                  <a:pt x="29474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1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3810BC-095E-42C0-8FCC-91F3372AC9AC}"/>
              </a:ext>
            </a:extLst>
          </p:cNvPr>
          <p:cNvSpPr/>
          <p:nvPr userDrawn="1"/>
        </p:nvSpPr>
        <p:spPr>
          <a:xfrm>
            <a:off x="10499834" y="0"/>
            <a:ext cx="1692166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7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272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8729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9272" y="1534568"/>
            <a:ext cx="7289800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453E8F4-4705-4419-B252-EC278CEB1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5" name="Текст 61">
            <a:extLst>
              <a:ext uri="{FF2B5EF4-FFF2-40B4-BE49-F238E27FC236}">
                <a16:creationId xmlns:a16="http://schemas.microsoft.com/office/drawing/2014/main" id="{F480FB5C-5967-498E-BAC5-52E6DE22D8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7736" y="1951247"/>
            <a:ext cx="3664992" cy="2955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en-US" sz="3200" b="1" kern="1200" dirty="0">
                <a:solidFill>
                  <a:schemeClr val="accent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1465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B4BEF0-36D4-443B-8B9D-09C8A81EA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50" y="2358173"/>
            <a:ext cx="3251743" cy="3217068"/>
          </a:xfrm>
          <a:prstGeom prst="rect">
            <a:avLst/>
          </a:prstGeom>
        </p:spPr>
      </p:pic>
      <p:sp>
        <p:nvSpPr>
          <p:cNvPr id="17" name="Текст 65">
            <a:extLst>
              <a:ext uri="{FF2B5EF4-FFF2-40B4-BE49-F238E27FC236}">
                <a16:creationId xmlns:a16="http://schemas.microsoft.com/office/drawing/2014/main" id="{A7628999-6731-422E-9475-9B337FEE6A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9989" y="3032578"/>
            <a:ext cx="5506009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565BC71B-21D2-4D9F-95AD-25F4DAF447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90" y="2554196"/>
            <a:ext cx="5506010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948277-A06B-4308-B77D-73ABBC944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51076" r="7380"/>
          <a:stretch/>
        </p:blipFill>
        <p:spPr>
          <a:xfrm rot="4267685">
            <a:off x="8393205" y="725429"/>
            <a:ext cx="5728593" cy="3355223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19" name="Текст 61">
            <a:extLst>
              <a:ext uri="{FF2B5EF4-FFF2-40B4-BE49-F238E27FC236}">
                <a16:creationId xmlns:a16="http://schemas.microsoft.com/office/drawing/2014/main" id="{6C45965F-93B4-4BDD-9539-967FD11B4B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7229" y="3258344"/>
            <a:ext cx="2895078" cy="15140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40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74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E50AA8-8104-F54E-AC99-129646121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8400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64B6D0E5-046B-48CA-BDEE-0186E033ED1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81A80E8-F7EA-4F2C-A57E-053934986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35507D17-3E3C-6F41-92E5-C7DD7E1F6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2" y="1530231"/>
            <a:ext cx="5695944" cy="12505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uk-UA" dirty="0"/>
              <a:t/>
            </a:r>
            <a:br>
              <a:rPr lang="uk-UA" dirty="0"/>
            </a:b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13" name="Текст 65">
            <a:extLst>
              <a:ext uri="{FF2B5EF4-FFF2-40B4-BE49-F238E27FC236}">
                <a16:creationId xmlns:a16="http://schemas.microsoft.com/office/drawing/2014/main" id="{9B781A7B-911F-2A4A-9C5B-E09B41130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092" y="2823043"/>
            <a:ext cx="5695943" cy="231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580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3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812361-5E06-944F-85BA-82E38B7DD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8400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64B6D0E5-046B-48CA-BDEE-0186E033ED1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Заголовок 55">
            <a:extLst>
              <a:ext uri="{FF2B5EF4-FFF2-40B4-BE49-F238E27FC236}">
                <a16:creationId xmlns:a16="http://schemas.microsoft.com/office/drawing/2014/main" id="{65F7BC37-1D73-4853-9A55-9CDAB1846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88541EE-3566-47E2-B945-C2DBFE593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71337BE9-05A1-6348-86E3-19A0437BD8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2" y="1530231"/>
            <a:ext cx="5695944" cy="12505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uk-UA" dirty="0"/>
              <a:t/>
            </a:r>
            <a:br>
              <a:rPr lang="uk-UA" dirty="0"/>
            </a:b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13" name="Текст 65">
            <a:extLst>
              <a:ext uri="{FF2B5EF4-FFF2-40B4-BE49-F238E27FC236}">
                <a16:creationId xmlns:a16="http://schemas.microsoft.com/office/drawing/2014/main" id="{C5C2E1F4-8D45-3B47-9FC8-6F2ABD8C9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092" y="2823043"/>
            <a:ext cx="5695943" cy="231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333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3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64B6D0E5-046B-48CA-BDEE-0186E033ED1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Место для вставки изображения">
            <a:extLst>
              <a:ext uri="{FF2B5EF4-FFF2-40B4-BE49-F238E27FC236}">
                <a16:creationId xmlns:a16="http://schemas.microsoft.com/office/drawing/2014/main" id="{C0B95414-FC22-422A-A7E3-76E6EAD3C2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4" y="1905"/>
            <a:ext cx="3563787" cy="6856095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4611" h="6857681">
                <a:moveTo>
                  <a:pt x="0" y="0"/>
                </a:moveTo>
                <a:lnTo>
                  <a:pt x="2929597" y="3715"/>
                </a:lnTo>
                <a:cubicBezTo>
                  <a:pt x="3339889" y="1062708"/>
                  <a:pt x="3492538" y="2021433"/>
                  <a:pt x="3544258" y="3005307"/>
                </a:cubicBezTo>
                <a:lnTo>
                  <a:pt x="3564611" y="3419094"/>
                </a:lnTo>
                <a:lnTo>
                  <a:pt x="3564611" y="3456713"/>
                </a:lnTo>
                <a:cubicBezTo>
                  <a:pt x="3563307" y="3591224"/>
                  <a:pt x="3557731" y="3721463"/>
                  <a:pt x="3556427" y="3855974"/>
                </a:cubicBezTo>
                <a:cubicBezTo>
                  <a:pt x="3520356" y="4853730"/>
                  <a:pt x="3333460" y="5845055"/>
                  <a:pt x="2951175" y="6857681"/>
                </a:cubicBezTo>
                <a:lnTo>
                  <a:pt x="1905" y="6855776"/>
                </a:lnTo>
                <a:lnTo>
                  <a:pt x="0" y="0"/>
                </a:lnTo>
                <a:close/>
              </a:path>
            </a:pathLst>
          </a:custGeom>
        </p:spPr>
      </p:sp>
      <p:sp>
        <p:nvSpPr>
          <p:cNvPr id="13" name="Заголовок 55">
            <a:extLst>
              <a:ext uri="{FF2B5EF4-FFF2-40B4-BE49-F238E27FC236}">
                <a16:creationId xmlns:a16="http://schemas.microsoft.com/office/drawing/2014/main" id="{DEBAD45C-7462-418C-BF8F-06900897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D37D989-3A8A-4BE4-9909-55EB72E43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B0A53AA-F83B-E340-BC22-B3B1B08CA8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2" y="1530231"/>
            <a:ext cx="5695944" cy="12505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uk-UA" dirty="0"/>
              <a:t/>
            </a:r>
            <a:br>
              <a:rPr lang="uk-UA" dirty="0"/>
            </a:b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16" name="Текст 65">
            <a:extLst>
              <a:ext uri="{FF2B5EF4-FFF2-40B4-BE49-F238E27FC236}">
                <a16:creationId xmlns:a16="http://schemas.microsoft.com/office/drawing/2014/main" id="{148F6034-0CEF-5F4E-88DF-9F37E9352E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7092" y="2823043"/>
            <a:ext cx="5695943" cy="231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712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5BED6-8A9F-B54D-95ED-806BE9363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32" y="0"/>
            <a:ext cx="5803900" cy="6858000"/>
          </a:xfrm>
          <a:prstGeom prst="rect">
            <a:avLst/>
          </a:prstGeom>
        </p:spPr>
      </p:pic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7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272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8729" y="517490"/>
            <a:ext cx="614269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9272" y="1534568"/>
            <a:ext cx="5966788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453E8F4-4705-4419-B252-EC278CEB1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152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4" name="Текст 61">
            <a:extLst>
              <a:ext uri="{FF2B5EF4-FFF2-40B4-BE49-F238E27FC236}">
                <a16:creationId xmlns:a16="http://schemas.microsoft.com/office/drawing/2014/main" id="{A8DD517B-F712-45C6-AC1F-AE2E4EBDC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0197" y="1204340"/>
            <a:ext cx="6364788" cy="26286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150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95%</a:t>
            </a:r>
          </a:p>
        </p:txBody>
      </p:sp>
      <p:sp>
        <p:nvSpPr>
          <p:cNvPr id="16" name="Текст 61">
            <a:extLst>
              <a:ext uri="{FF2B5EF4-FFF2-40B4-BE49-F238E27FC236}">
                <a16:creationId xmlns:a16="http://schemas.microsoft.com/office/drawing/2014/main" id="{FB8860D3-36E3-4B26-B441-FBD6B0A4E1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5468" y="4119977"/>
            <a:ext cx="4434213" cy="9173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255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01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9B12A555-28E0-4073-9158-0524107F3C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7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C12346C9-A789-4F56-A687-AA3BB1EA7F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272" y="2075580"/>
            <a:ext cx="4736830" cy="2779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endParaRPr lang="ru-RU" dirty="0"/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8729" y="517490"/>
            <a:ext cx="614269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5" name="Место для вставки изображения">
            <a:extLst>
              <a:ext uri="{FF2B5EF4-FFF2-40B4-BE49-F238E27FC236}">
                <a16:creationId xmlns:a16="http://schemas.microsoft.com/office/drawing/2014/main" id="{5219999E-7E6D-4366-A5AC-44066BDD2C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6439809" y="5619"/>
            <a:ext cx="5760065" cy="6863003"/>
          </a:xfrm>
          <a:custGeom>
            <a:avLst/>
            <a:gdLst>
              <a:gd name="connsiteX0" fmla="*/ 0 w 3600450"/>
              <a:gd name="connsiteY0" fmla="*/ 0 h 6859586"/>
              <a:gd name="connsiteX1" fmla="*/ 2978255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0" fmla="*/ 0 w 3600450"/>
              <a:gd name="connsiteY0" fmla="*/ 0 h 6859586"/>
              <a:gd name="connsiteX1" fmla="*/ 2982528 w 3600450"/>
              <a:gd name="connsiteY1" fmla="*/ 1347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9743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00450"/>
              <a:gd name="connsiteY0" fmla="*/ 0 h 6859586"/>
              <a:gd name="connsiteX1" fmla="*/ 3003892 w 3600450"/>
              <a:gd name="connsiteY1" fmla="*/ 5620 h 6859586"/>
              <a:gd name="connsiteX2" fmla="*/ 3592915 w 3600450"/>
              <a:gd name="connsiteY2" fmla="*/ 3002939 h 6859586"/>
              <a:gd name="connsiteX3" fmla="*/ 3600450 w 3600450"/>
              <a:gd name="connsiteY3" fmla="*/ 3416726 h 6859586"/>
              <a:gd name="connsiteX4" fmla="*/ 3600450 w 3600450"/>
              <a:gd name="connsiteY4" fmla="*/ 3454345 h 6859586"/>
              <a:gd name="connsiteX5" fmla="*/ 3596539 w 3600450"/>
              <a:gd name="connsiteY5" fmla="*/ 3857879 h 6859586"/>
              <a:gd name="connsiteX6" fmla="*/ 3025470 w 3600450"/>
              <a:gd name="connsiteY6" fmla="*/ 6859586 h 6859586"/>
              <a:gd name="connsiteX7" fmla="*/ 0 w 3600450"/>
              <a:gd name="connsiteY7" fmla="*/ 6859586 h 6859586"/>
              <a:gd name="connsiteX8" fmla="*/ 0 w 3600450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592915 w 3630759"/>
              <a:gd name="connsiteY2" fmla="*/ 3002939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0759"/>
              <a:gd name="connsiteY0" fmla="*/ 0 h 6859586"/>
              <a:gd name="connsiteX1" fmla="*/ 3003892 w 3630759"/>
              <a:gd name="connsiteY1" fmla="*/ 5620 h 6859586"/>
              <a:gd name="connsiteX2" fmla="*/ 3618553 w 3630759"/>
              <a:gd name="connsiteY2" fmla="*/ 3007212 h 6859586"/>
              <a:gd name="connsiteX3" fmla="*/ 3600450 w 3630759"/>
              <a:gd name="connsiteY3" fmla="*/ 3416726 h 6859586"/>
              <a:gd name="connsiteX4" fmla="*/ 3600450 w 3630759"/>
              <a:gd name="connsiteY4" fmla="*/ 3454345 h 6859586"/>
              <a:gd name="connsiteX5" fmla="*/ 3630722 w 3630759"/>
              <a:gd name="connsiteY5" fmla="*/ 3857879 h 6859586"/>
              <a:gd name="connsiteX6" fmla="*/ 3025470 w 3630759"/>
              <a:gd name="connsiteY6" fmla="*/ 6859586 h 6859586"/>
              <a:gd name="connsiteX7" fmla="*/ 0 w 3630759"/>
              <a:gd name="connsiteY7" fmla="*/ 6859586 h 6859586"/>
              <a:gd name="connsiteX8" fmla="*/ 0 w 3630759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00450 w 3638906"/>
              <a:gd name="connsiteY3" fmla="*/ 3416726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0 w 3638906"/>
              <a:gd name="connsiteY0" fmla="*/ 0 h 6859586"/>
              <a:gd name="connsiteX1" fmla="*/ 3003892 w 3638906"/>
              <a:gd name="connsiteY1" fmla="*/ 5620 h 6859586"/>
              <a:gd name="connsiteX2" fmla="*/ 3618553 w 3638906"/>
              <a:gd name="connsiteY2" fmla="*/ 3007212 h 6859586"/>
              <a:gd name="connsiteX3" fmla="*/ 3638906 w 3638906"/>
              <a:gd name="connsiteY3" fmla="*/ 3420999 h 6859586"/>
              <a:gd name="connsiteX4" fmla="*/ 3638906 w 3638906"/>
              <a:gd name="connsiteY4" fmla="*/ 3458618 h 6859586"/>
              <a:gd name="connsiteX5" fmla="*/ 3630722 w 3638906"/>
              <a:gd name="connsiteY5" fmla="*/ 3857879 h 6859586"/>
              <a:gd name="connsiteX6" fmla="*/ 3025470 w 3638906"/>
              <a:gd name="connsiteY6" fmla="*/ 6859586 h 6859586"/>
              <a:gd name="connsiteX7" fmla="*/ 0 w 3638906"/>
              <a:gd name="connsiteY7" fmla="*/ 6859586 h 6859586"/>
              <a:gd name="connsiteX8" fmla="*/ 0 w 3638906"/>
              <a:gd name="connsiteY8" fmla="*/ 0 h 6859586"/>
              <a:gd name="connsiteX0" fmla="*/ 74295 w 3638906"/>
              <a:gd name="connsiteY0" fmla="*/ 0 h 6857681"/>
              <a:gd name="connsiteX1" fmla="*/ 3003892 w 3638906"/>
              <a:gd name="connsiteY1" fmla="*/ 3715 h 6857681"/>
              <a:gd name="connsiteX2" fmla="*/ 3618553 w 3638906"/>
              <a:gd name="connsiteY2" fmla="*/ 3005307 h 6857681"/>
              <a:gd name="connsiteX3" fmla="*/ 3638906 w 3638906"/>
              <a:gd name="connsiteY3" fmla="*/ 3419094 h 6857681"/>
              <a:gd name="connsiteX4" fmla="*/ 3638906 w 3638906"/>
              <a:gd name="connsiteY4" fmla="*/ 3456713 h 6857681"/>
              <a:gd name="connsiteX5" fmla="*/ 3630722 w 3638906"/>
              <a:gd name="connsiteY5" fmla="*/ 3855974 h 6857681"/>
              <a:gd name="connsiteX6" fmla="*/ 3025470 w 3638906"/>
              <a:gd name="connsiteY6" fmla="*/ 6857681 h 6857681"/>
              <a:gd name="connsiteX7" fmla="*/ 0 w 3638906"/>
              <a:gd name="connsiteY7" fmla="*/ 6857681 h 6857681"/>
              <a:gd name="connsiteX8" fmla="*/ 74295 w 3638906"/>
              <a:gd name="connsiteY8" fmla="*/ 0 h 6857681"/>
              <a:gd name="connsiteX0" fmla="*/ 0 w 3564611"/>
              <a:gd name="connsiteY0" fmla="*/ 0 h 6857681"/>
              <a:gd name="connsiteX1" fmla="*/ 2929597 w 3564611"/>
              <a:gd name="connsiteY1" fmla="*/ 3715 h 6857681"/>
              <a:gd name="connsiteX2" fmla="*/ 3544258 w 3564611"/>
              <a:gd name="connsiteY2" fmla="*/ 3005307 h 6857681"/>
              <a:gd name="connsiteX3" fmla="*/ 3564611 w 3564611"/>
              <a:gd name="connsiteY3" fmla="*/ 3419094 h 6857681"/>
              <a:gd name="connsiteX4" fmla="*/ 3564611 w 3564611"/>
              <a:gd name="connsiteY4" fmla="*/ 3456713 h 6857681"/>
              <a:gd name="connsiteX5" fmla="*/ 3556427 w 3564611"/>
              <a:gd name="connsiteY5" fmla="*/ 3855974 h 6857681"/>
              <a:gd name="connsiteX6" fmla="*/ 2951175 w 3564611"/>
              <a:gd name="connsiteY6" fmla="*/ 6857681 h 6857681"/>
              <a:gd name="connsiteX7" fmla="*/ 1905 w 3564611"/>
              <a:gd name="connsiteY7" fmla="*/ 6855776 h 6857681"/>
              <a:gd name="connsiteX8" fmla="*/ 0 w 3564611"/>
              <a:gd name="connsiteY8" fmla="*/ 0 h 6857681"/>
              <a:gd name="connsiteX0" fmla="*/ 2186891 w 5751502"/>
              <a:gd name="connsiteY0" fmla="*/ 0 h 6868305"/>
              <a:gd name="connsiteX1" fmla="*/ 5116488 w 5751502"/>
              <a:gd name="connsiteY1" fmla="*/ 3715 h 6868305"/>
              <a:gd name="connsiteX2" fmla="*/ 5731149 w 5751502"/>
              <a:gd name="connsiteY2" fmla="*/ 3005307 h 6868305"/>
              <a:gd name="connsiteX3" fmla="*/ 5751502 w 5751502"/>
              <a:gd name="connsiteY3" fmla="*/ 3419094 h 6868305"/>
              <a:gd name="connsiteX4" fmla="*/ 5751502 w 5751502"/>
              <a:gd name="connsiteY4" fmla="*/ 3456713 h 6868305"/>
              <a:gd name="connsiteX5" fmla="*/ 5743318 w 5751502"/>
              <a:gd name="connsiteY5" fmla="*/ 3855974 h 6868305"/>
              <a:gd name="connsiteX6" fmla="*/ 5138066 w 5751502"/>
              <a:gd name="connsiteY6" fmla="*/ 6857681 h 6868305"/>
              <a:gd name="connsiteX7" fmla="*/ 0 w 5751502"/>
              <a:gd name="connsiteY7" fmla="*/ 6868305 h 6868305"/>
              <a:gd name="connsiteX8" fmla="*/ 2186891 w 5751502"/>
              <a:gd name="connsiteY8" fmla="*/ 0 h 6868305"/>
              <a:gd name="connsiteX0" fmla="*/ 10602 w 5751502"/>
              <a:gd name="connsiteY0" fmla="*/ 8814 h 6864590"/>
              <a:gd name="connsiteX1" fmla="*/ 5116488 w 5751502"/>
              <a:gd name="connsiteY1" fmla="*/ 0 h 6864590"/>
              <a:gd name="connsiteX2" fmla="*/ 5731149 w 5751502"/>
              <a:gd name="connsiteY2" fmla="*/ 3001592 h 6864590"/>
              <a:gd name="connsiteX3" fmla="*/ 5751502 w 5751502"/>
              <a:gd name="connsiteY3" fmla="*/ 3415379 h 6864590"/>
              <a:gd name="connsiteX4" fmla="*/ 5751502 w 5751502"/>
              <a:gd name="connsiteY4" fmla="*/ 3452998 h 6864590"/>
              <a:gd name="connsiteX5" fmla="*/ 5743318 w 5751502"/>
              <a:gd name="connsiteY5" fmla="*/ 3852259 h 6864590"/>
              <a:gd name="connsiteX6" fmla="*/ 5138066 w 5751502"/>
              <a:gd name="connsiteY6" fmla="*/ 6853966 h 6864590"/>
              <a:gd name="connsiteX7" fmla="*/ 0 w 5751502"/>
              <a:gd name="connsiteY7" fmla="*/ 6864590 h 6864590"/>
              <a:gd name="connsiteX8" fmla="*/ 10602 w 5751502"/>
              <a:gd name="connsiteY8" fmla="*/ 8814 h 686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1502" h="6864590">
                <a:moveTo>
                  <a:pt x="10602" y="8814"/>
                </a:moveTo>
                <a:lnTo>
                  <a:pt x="5116488" y="0"/>
                </a:lnTo>
                <a:cubicBezTo>
                  <a:pt x="5526780" y="1058993"/>
                  <a:pt x="5679429" y="2017718"/>
                  <a:pt x="5731149" y="3001592"/>
                </a:cubicBezTo>
                <a:lnTo>
                  <a:pt x="5751502" y="3415379"/>
                </a:lnTo>
                <a:lnTo>
                  <a:pt x="5751502" y="3452998"/>
                </a:lnTo>
                <a:cubicBezTo>
                  <a:pt x="5750198" y="3587509"/>
                  <a:pt x="5744622" y="3717748"/>
                  <a:pt x="5743318" y="3852259"/>
                </a:cubicBezTo>
                <a:cubicBezTo>
                  <a:pt x="5707247" y="4850015"/>
                  <a:pt x="5520351" y="5841340"/>
                  <a:pt x="5138066" y="6853966"/>
                </a:cubicBezTo>
                <a:lnTo>
                  <a:pt x="0" y="6864590"/>
                </a:lnTo>
                <a:lnTo>
                  <a:pt x="10602" y="8814"/>
                </a:lnTo>
                <a:close/>
              </a:path>
            </a:pathLst>
          </a:custGeom>
        </p:spPr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8E4AC4AF-7703-4F47-8108-7FAF09E9A3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9272" y="1534568"/>
            <a:ext cx="5966788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68" name="Номер слайда 36">
            <a:extLst>
              <a:ext uri="{FF2B5EF4-FFF2-40B4-BE49-F238E27FC236}">
                <a16:creationId xmlns:a16="http://schemas.microsoft.com/office/drawing/2014/main" id="{BE1E0F57-DDE0-41C6-946D-27BE2A1F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453E8F4-4705-4419-B252-EC278CEB1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152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558507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467CC2BF-E80F-4141-9C91-54CC52B58D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7672" y="1866900"/>
            <a:ext cx="2918016" cy="20286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A23A0EAD-E989-4818-9928-47322D3D8D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7554" y="1866900"/>
            <a:ext cx="4368437" cy="377689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424BF516-4775-4EA7-8327-147A826F18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27858" y="3532340"/>
            <a:ext cx="3168704" cy="211145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A483B7-1CC5-4DA0-A6F7-3F7CCCA713AF}"/>
              </a:ext>
            </a:extLst>
          </p:cNvPr>
          <p:cNvSpPr/>
          <p:nvPr userDrawn="1"/>
        </p:nvSpPr>
        <p:spPr>
          <a:xfrm>
            <a:off x="677672" y="4082636"/>
            <a:ext cx="2918015" cy="1561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5018AC5-F348-43FD-8F80-D9C07851DDB0}"/>
              </a:ext>
            </a:extLst>
          </p:cNvPr>
          <p:cNvSpPr/>
          <p:nvPr userDrawn="1"/>
        </p:nvSpPr>
        <p:spPr>
          <a:xfrm>
            <a:off x="8327857" y="1866900"/>
            <a:ext cx="3184279" cy="1483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D8139103-E62E-46EF-AFA4-728A2C555D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961" y="4217671"/>
            <a:ext cx="2640330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87BF41-10D1-4174-93D6-58C4342C1B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66315" y="1963142"/>
            <a:ext cx="2891789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2654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927174DD-92ED-4669-8EAA-2280A3FF3584}"/>
              </a:ext>
            </a:extLst>
          </p:cNvPr>
          <p:cNvSpPr txBox="1">
            <a:spLocks/>
          </p:cNvSpPr>
          <p:nvPr userDrawn="1"/>
        </p:nvSpPr>
        <p:spPr>
          <a:xfrm>
            <a:off x="554425" y="6089376"/>
            <a:ext cx="5499536" cy="286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7371BF6-ED0E-4744-A3B5-B78A7701AE38}" type="datetime1">
              <a:rPr lang="ru-RU" sz="16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01.11.2019</a:t>
            </a:fld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05BA05C-F7CB-41B4-97F4-E12834A5F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5840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7" name="Рисунок 22">
            <a:extLst>
              <a:ext uri="{FF2B5EF4-FFF2-40B4-BE49-F238E27FC236}">
                <a16:creationId xmlns:a16="http://schemas.microsoft.com/office/drawing/2014/main" id="{BD30334E-16DB-4FC1-A7F1-65C6B035DC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79731" y="1"/>
            <a:ext cx="7012270" cy="6858000"/>
          </a:xfrm>
          <a:custGeom>
            <a:avLst/>
            <a:gdLst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510221 w 5859462"/>
              <a:gd name="connsiteY10" fmla="*/ 49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462" h="6858000">
                <a:moveTo>
                  <a:pt x="1773415" y="0"/>
                </a:moveTo>
                <a:lnTo>
                  <a:pt x="5859462" y="0"/>
                </a:lnTo>
                <a:lnTo>
                  <a:pt x="5859462" y="6858000"/>
                </a:lnTo>
                <a:lnTo>
                  <a:pt x="1872445" y="6852804"/>
                </a:lnTo>
                <a:cubicBezTo>
                  <a:pt x="245839" y="5178284"/>
                  <a:pt x="82260" y="3368683"/>
                  <a:pt x="14190" y="2733255"/>
                </a:cubicBezTo>
                <a:cubicBezTo>
                  <a:pt x="9776" y="2647748"/>
                  <a:pt x="6398" y="2565754"/>
                  <a:pt x="4036" y="2486951"/>
                </a:cubicBezTo>
                <a:cubicBezTo>
                  <a:pt x="2691" y="2411706"/>
                  <a:pt x="1345" y="2336462"/>
                  <a:pt x="0" y="2261217"/>
                </a:cubicBezTo>
                <a:lnTo>
                  <a:pt x="0" y="2256967"/>
                </a:lnTo>
                <a:cubicBezTo>
                  <a:pt x="625" y="2187919"/>
                  <a:pt x="1251" y="2118870"/>
                  <a:pt x="1876" y="2049822"/>
                </a:cubicBezTo>
                <a:cubicBezTo>
                  <a:pt x="22846" y="1174420"/>
                  <a:pt x="119731" y="827344"/>
                  <a:pt x="343692" y="490"/>
                </a:cubicBezTo>
                <a:lnTo>
                  <a:pt x="1773415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ru-RU" dirty="0"/>
            </a:lvl1pPr>
          </a:lstStyle>
          <a:p>
            <a:r>
              <a:rPr lang="ru-RU" dirty="0"/>
              <a:t>Рисунок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5FC103-488B-4A33-8C25-71807E1925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71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3F096E-5BF4-4441-A3C7-183949A25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22520" r="23760" b="31711"/>
          <a:stretch/>
        </p:blipFill>
        <p:spPr>
          <a:xfrm>
            <a:off x="8340919" y="3527297"/>
            <a:ext cx="3168706" cy="21003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21CD2B-1D56-0B49-8367-29C6361ECE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53" y="1866899"/>
            <a:ext cx="4368437" cy="37799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4328B7D-1F69-C942-9039-D8AA3379E2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2" y="1854179"/>
            <a:ext cx="2904952" cy="2039395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A483B7-1CC5-4DA0-A6F7-3F7CCCA713AF}"/>
              </a:ext>
            </a:extLst>
          </p:cNvPr>
          <p:cNvSpPr/>
          <p:nvPr userDrawn="1"/>
        </p:nvSpPr>
        <p:spPr>
          <a:xfrm>
            <a:off x="677672" y="4082636"/>
            <a:ext cx="2918015" cy="1561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5018AC5-F348-43FD-8F80-D9C07851DDB0}"/>
              </a:ext>
            </a:extLst>
          </p:cNvPr>
          <p:cNvSpPr/>
          <p:nvPr userDrawn="1"/>
        </p:nvSpPr>
        <p:spPr>
          <a:xfrm>
            <a:off x="8327857" y="1866900"/>
            <a:ext cx="3184279" cy="1483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D8139103-E62E-46EF-AFA4-728A2C555D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961" y="4217671"/>
            <a:ext cx="2640330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87BF41-10D1-4174-93D6-58C4342C1B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66315" y="1963142"/>
            <a:ext cx="2891789" cy="1291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consectetuer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endParaRPr lang="ru-RU" sz="20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68767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Текст 61">
            <a:extLst>
              <a:ext uri="{FF2B5EF4-FFF2-40B4-BE49-F238E27FC236}">
                <a16:creationId xmlns:a16="http://schemas.microsoft.com/office/drawing/2014/main" id="{391ABDF7-6478-46FF-84D2-6843D9ECF2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122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7E6B1C0A-2183-4E7A-9CDF-A3E90B90D5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22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75%</a:t>
            </a:r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22" name="Текст 61">
            <a:extLst>
              <a:ext uri="{FF2B5EF4-FFF2-40B4-BE49-F238E27FC236}">
                <a16:creationId xmlns:a16="http://schemas.microsoft.com/office/drawing/2014/main" id="{8867167E-92CF-4C05-B98A-588A8F10427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73282" y="1263908"/>
            <a:ext cx="8176142" cy="7907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5" name="Текст 61">
            <a:extLst>
              <a:ext uri="{FF2B5EF4-FFF2-40B4-BE49-F238E27FC236}">
                <a16:creationId xmlns:a16="http://schemas.microsoft.com/office/drawing/2014/main" id="{253B3E9F-711E-48E1-9644-90B23FDD00F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4625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78A717D6-841F-4A11-9896-A71A0ADFF1E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625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58%</a:t>
            </a:r>
          </a:p>
        </p:txBody>
      </p:sp>
    </p:spTree>
    <p:extLst>
      <p:ext uri="{BB962C8B-B14F-4D97-AF65-F5344CB8AC3E}">
        <p14:creationId xmlns:p14="http://schemas.microsoft.com/office/powerpoint/2010/main" val="3112936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9178566A-EFAC-425F-AE7D-5C1C865100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14713" y="2182813"/>
            <a:ext cx="2584450" cy="34988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D082B5-0D4B-4E05-8896-D9A1D1BF0461}"/>
              </a:ext>
            </a:extLst>
          </p:cNvPr>
          <p:cNvSpPr/>
          <p:nvPr userDrawn="1"/>
        </p:nvSpPr>
        <p:spPr>
          <a:xfrm>
            <a:off x="6152642" y="2183130"/>
            <a:ext cx="2596301" cy="3498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исунок 4">
            <a:extLst>
              <a:ext uri="{FF2B5EF4-FFF2-40B4-BE49-F238E27FC236}">
                <a16:creationId xmlns:a16="http://schemas.microsoft.com/office/drawing/2014/main" id="{2B1D8FD7-E996-4CFC-AC71-5D239C1261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9683" y="2182813"/>
            <a:ext cx="2584450" cy="34988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9" name="Текст 61">
            <a:extLst>
              <a:ext uri="{FF2B5EF4-FFF2-40B4-BE49-F238E27FC236}">
                <a16:creationId xmlns:a16="http://schemas.microsoft.com/office/drawing/2014/main" id="{391ABDF7-6478-46FF-84D2-6843D9ECF2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122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7E6B1C0A-2183-4E7A-9CDF-A3E90B90D5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22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75%</a:t>
            </a:r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5FFD17-449D-4912-BAD8-74FD15701FBF}"/>
              </a:ext>
            </a:extLst>
          </p:cNvPr>
          <p:cNvSpPr/>
          <p:nvPr userDrawn="1"/>
        </p:nvSpPr>
        <p:spPr>
          <a:xfrm>
            <a:off x="677672" y="2183130"/>
            <a:ext cx="2596301" cy="34981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61">
            <a:extLst>
              <a:ext uri="{FF2B5EF4-FFF2-40B4-BE49-F238E27FC236}">
                <a16:creationId xmlns:a16="http://schemas.microsoft.com/office/drawing/2014/main" id="{8867167E-92CF-4C05-B98A-588A8F10427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73282" y="1263908"/>
            <a:ext cx="8176142" cy="7907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5" name="Текст 61">
            <a:extLst>
              <a:ext uri="{FF2B5EF4-FFF2-40B4-BE49-F238E27FC236}">
                <a16:creationId xmlns:a16="http://schemas.microsoft.com/office/drawing/2014/main" id="{253B3E9F-711E-48E1-9644-90B23FDD00F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46252" y="3835657"/>
            <a:ext cx="2432808" cy="1758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78A717D6-841F-4A11-9896-A71A0ADFF1E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6252" y="2575150"/>
            <a:ext cx="2080742" cy="10883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ru-RU" sz="7200" b="1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58%</a:t>
            </a:r>
          </a:p>
        </p:txBody>
      </p:sp>
    </p:spTree>
    <p:extLst>
      <p:ext uri="{BB962C8B-B14F-4D97-AF65-F5344CB8AC3E}">
        <p14:creationId xmlns:p14="http://schemas.microsoft.com/office/powerpoint/2010/main" val="2414268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BC195-D468-4278-9269-0DADFC293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2" b="18803"/>
          <a:stretch/>
        </p:blipFill>
        <p:spPr>
          <a:xfrm rot="5400000" flipV="1">
            <a:off x="7843492" y="2509494"/>
            <a:ext cx="6858001" cy="18390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92E3B4-9B15-FD44-B2BF-823106F02B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4400"/>
          </a:xfrm>
          <a:prstGeom prst="rect">
            <a:avLst/>
          </a:prstGeom>
        </p:spPr>
      </p:pic>
      <p:sp>
        <p:nvSpPr>
          <p:cNvPr id="10" name="Номер слайда 36">
            <a:extLst>
              <a:ext uri="{FF2B5EF4-FFF2-40B4-BE49-F238E27FC236}">
                <a16:creationId xmlns:a16="http://schemas.microsoft.com/office/drawing/2014/main" id="{1DACA25F-9084-4231-A4B8-0BB8E0EE9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6A2C911-5392-408F-B61B-6CAF43AFB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AC80E3A2-6430-4A3F-A42A-B30D469A503C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Текст 54">
            <a:extLst>
              <a:ext uri="{FF2B5EF4-FFF2-40B4-BE49-F238E27FC236}">
                <a16:creationId xmlns:a16="http://schemas.microsoft.com/office/drawing/2014/main" id="{43B2A7E1-D726-4BF7-A52C-0611A60649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17" name="Заголовок 55">
            <a:extLst>
              <a:ext uri="{FF2B5EF4-FFF2-40B4-BE49-F238E27FC236}">
                <a16:creationId xmlns:a16="http://schemas.microsoft.com/office/drawing/2014/main" id="{F06845AB-7293-40DF-B414-0A3BA21E30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D9A1D6E2-51B6-4C27-A577-1C614A1E6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1" y="1561121"/>
            <a:ext cx="9330373" cy="13444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914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ECC8E9FD-EFA2-4BF0-956D-DC1CF61049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05188"/>
            <a:ext cx="12192000" cy="34528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Номер слайда 36">
            <a:extLst>
              <a:ext uri="{FF2B5EF4-FFF2-40B4-BE49-F238E27FC236}">
                <a16:creationId xmlns:a16="http://schemas.microsoft.com/office/drawing/2014/main" id="{1DACA25F-9084-4231-A4B8-0BB8E0EE9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6A2C911-5392-408F-B61B-6CAF43AFB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6" name="Текст 54">
            <a:extLst>
              <a:ext uri="{FF2B5EF4-FFF2-40B4-BE49-F238E27FC236}">
                <a16:creationId xmlns:a16="http://schemas.microsoft.com/office/drawing/2014/main" id="{43B2A7E1-D726-4BF7-A52C-0611A60649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17" name="Заголовок 55">
            <a:extLst>
              <a:ext uri="{FF2B5EF4-FFF2-40B4-BE49-F238E27FC236}">
                <a16:creationId xmlns:a16="http://schemas.microsoft.com/office/drawing/2014/main" id="{F06845AB-7293-40DF-B414-0A3BA21E30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D9A1D6E2-51B6-4C27-A577-1C614A1E6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1" y="1561121"/>
            <a:ext cx="9330373" cy="13444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BC195-D468-4278-9269-0DADFC293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2" b="18803"/>
          <a:stretch/>
        </p:blipFill>
        <p:spPr>
          <a:xfrm rot="5400000" flipV="1">
            <a:off x="7843492" y="2509494"/>
            <a:ext cx="6858001" cy="18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1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FED2E76-CB99-4C1E-87B7-27BFB47BD95F}"/>
              </a:ext>
            </a:extLst>
          </p:cNvPr>
          <p:cNvSpPr/>
          <p:nvPr userDrawn="1"/>
        </p:nvSpPr>
        <p:spPr>
          <a:xfrm>
            <a:off x="0" y="-1"/>
            <a:ext cx="12192000" cy="3211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КОМАНДА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B9606678-B909-47C7-8F0F-47E6529ADB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5570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9A8877F7-E538-4034-9F54-F0CA3D88D7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4822" y="4350464"/>
            <a:ext cx="2237296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28" name="Текст 61">
            <a:extLst>
              <a:ext uri="{FF2B5EF4-FFF2-40B4-BE49-F238E27FC236}">
                <a16:creationId xmlns:a16="http://schemas.microsoft.com/office/drawing/2014/main" id="{72F12029-6101-4F70-9C22-64AF6A87F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4822" y="4880373"/>
            <a:ext cx="2237296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2" name="Рисунок 16">
            <a:extLst>
              <a:ext uri="{FF2B5EF4-FFF2-40B4-BE49-F238E27FC236}">
                <a16:creationId xmlns:a16="http://schemas.microsoft.com/office/drawing/2014/main" id="{324CF06D-A054-454B-8AA7-302F30F03C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8295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3" name="Текст 61">
            <a:extLst>
              <a:ext uri="{FF2B5EF4-FFF2-40B4-BE49-F238E27FC236}">
                <a16:creationId xmlns:a16="http://schemas.microsoft.com/office/drawing/2014/main" id="{E138CE99-8A06-49BA-98C9-DB185C2B8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7548" y="4350464"/>
            <a:ext cx="2237295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4" name="Текст 61">
            <a:extLst>
              <a:ext uri="{FF2B5EF4-FFF2-40B4-BE49-F238E27FC236}">
                <a16:creationId xmlns:a16="http://schemas.microsoft.com/office/drawing/2014/main" id="{DD21698D-6EC8-4C89-9079-D60C4D9699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7548" y="4880373"/>
            <a:ext cx="2237295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5" name="Рисунок 16">
            <a:extLst>
              <a:ext uri="{FF2B5EF4-FFF2-40B4-BE49-F238E27FC236}">
                <a16:creationId xmlns:a16="http://schemas.microsoft.com/office/drawing/2014/main" id="{2D31D991-EF86-4A77-B82A-3AB53F6B12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40923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6" name="Текст 61">
            <a:extLst>
              <a:ext uri="{FF2B5EF4-FFF2-40B4-BE49-F238E27FC236}">
                <a16:creationId xmlns:a16="http://schemas.microsoft.com/office/drawing/2014/main" id="{C51E9DD1-42E9-4364-BE0A-BFC1887AE1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176" y="4350464"/>
            <a:ext cx="2237295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7" name="Текст 61">
            <a:extLst>
              <a:ext uri="{FF2B5EF4-FFF2-40B4-BE49-F238E27FC236}">
                <a16:creationId xmlns:a16="http://schemas.microsoft.com/office/drawing/2014/main" id="{391F0B8C-54C6-43A3-8667-B53BC2EDF0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176" y="4880373"/>
            <a:ext cx="2237295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EF1D70D9-7B56-4A94-A472-71EA6D2554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282" y="169863"/>
            <a:ext cx="4613275" cy="23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РУБРИКА, ТЕМА, НАВИГАЦИЯ ПО СЛАЙДАМ</a:t>
            </a:r>
          </a:p>
        </p:txBody>
      </p:sp>
      <p:sp>
        <p:nvSpPr>
          <p:cNvPr id="48" name="Рисунок 16">
            <a:extLst>
              <a:ext uri="{FF2B5EF4-FFF2-40B4-BE49-F238E27FC236}">
                <a16:creationId xmlns:a16="http://schemas.microsoft.com/office/drawing/2014/main" id="{ED0AB6E0-8D80-4A22-BBEF-BE5F59EA01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55914" y="2092008"/>
            <a:ext cx="1955800" cy="19558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9" name="Текст 61">
            <a:extLst>
              <a:ext uri="{FF2B5EF4-FFF2-40B4-BE49-F238E27FC236}">
                <a16:creationId xmlns:a16="http://schemas.microsoft.com/office/drawing/2014/main" id="{3BF4A078-4569-4F98-ADAD-76D55F5370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15167" y="4350464"/>
            <a:ext cx="2237295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6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0" name="Текст 61">
            <a:extLst>
              <a:ext uri="{FF2B5EF4-FFF2-40B4-BE49-F238E27FC236}">
                <a16:creationId xmlns:a16="http://schemas.microsoft.com/office/drawing/2014/main" id="{BCCA0355-7CCB-4724-8E31-5DCA3212C5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15167" y="4880373"/>
            <a:ext cx="2237295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39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4DD4B4-B859-B54A-A60F-C62BF41E8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8" b="5175"/>
          <a:stretch/>
        </p:blipFill>
        <p:spPr>
          <a:xfrm>
            <a:off x="7951981" y="2288189"/>
            <a:ext cx="4240020" cy="4569811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6" name="Текст 61">
            <a:extLst>
              <a:ext uri="{FF2B5EF4-FFF2-40B4-BE49-F238E27FC236}">
                <a16:creationId xmlns:a16="http://schemas.microsoft.com/office/drawing/2014/main" id="{40639C35-AA4D-4090-8CB9-C497D3BA4A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89" y="1613393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Заголовок 55">
            <a:extLst>
              <a:ext uri="{FF2B5EF4-FFF2-40B4-BE49-F238E27FC236}">
                <a16:creationId xmlns:a16="http://schemas.microsoft.com/office/drawing/2014/main" id="{228AFD60-C7B4-4CC8-AF99-D866A0A5E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D4D46E-5BFC-430B-B3F3-EC8DF039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3" name="Текст 65">
            <a:extLst>
              <a:ext uri="{FF2B5EF4-FFF2-40B4-BE49-F238E27FC236}">
                <a16:creationId xmlns:a16="http://schemas.microsoft.com/office/drawing/2014/main" id="{9686D71F-2AAB-BF41-B0FF-E6A757843E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2" y="2054268"/>
            <a:ext cx="6079070" cy="1825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14" name="Текст 65">
            <a:extLst>
              <a:ext uri="{FF2B5EF4-FFF2-40B4-BE49-F238E27FC236}">
                <a16:creationId xmlns:a16="http://schemas.microsoft.com/office/drawing/2014/main" id="{8054C442-DD51-B04F-9B92-3B43C9E878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282" y="3920264"/>
            <a:ext cx="6079070" cy="992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>
                    <a:lumMod val="6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234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A12272-0E9E-7D4F-8B7F-457948F95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412" y="2288188"/>
            <a:ext cx="4236913" cy="4569813"/>
          </a:xfrm>
          <a:prstGeom prst="rect">
            <a:avLst/>
          </a:prstGeom>
        </p:spPr>
      </p:pic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F6DE4297-FAE6-4607-AC98-E54339292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89" y="1613393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13" name="Заголовок 55">
            <a:extLst>
              <a:ext uri="{FF2B5EF4-FFF2-40B4-BE49-F238E27FC236}">
                <a16:creationId xmlns:a16="http://schemas.microsoft.com/office/drawing/2014/main" id="{62D42B57-C136-4C31-BB89-535A141E1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D794F48-F6A8-4884-B2C3-ED5A7FF0D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61A9932F-0291-F54D-95A0-6A04CF806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2" y="2054268"/>
            <a:ext cx="6079070" cy="1825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19" name="Текст 65">
            <a:extLst>
              <a:ext uri="{FF2B5EF4-FFF2-40B4-BE49-F238E27FC236}">
                <a16:creationId xmlns:a16="http://schemas.microsoft.com/office/drawing/2014/main" id="{AA28211C-6510-A54A-8436-730241823A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282" y="3920264"/>
            <a:ext cx="6079070" cy="992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>
                    <a:lumMod val="6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048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4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75FC32D9-F650-4D3F-BF3D-F0B2DC73C0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92672" y="2315298"/>
            <a:ext cx="4819194" cy="481919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54">
            <a:extLst>
              <a:ext uri="{FF2B5EF4-FFF2-40B4-BE49-F238E27FC236}">
                <a16:creationId xmlns:a16="http://schemas.microsoft.com/office/drawing/2014/main" id="{1C9883C3-342C-4405-BF9A-376C0927A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F9FC6A3C-35D5-4194-9062-2A592C1311C9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5DF955F9-4D8F-41E1-8DC8-A84E0F47CF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989" y="1613393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13" name="Заголовок 55">
            <a:extLst>
              <a:ext uri="{FF2B5EF4-FFF2-40B4-BE49-F238E27FC236}">
                <a16:creationId xmlns:a16="http://schemas.microsoft.com/office/drawing/2014/main" id="{0CE5B318-D148-4D18-B85D-500D8CF8E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55C523FD-7E62-48EF-B1C3-322AAA95D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8" name="Текст 65">
            <a:extLst>
              <a:ext uri="{FF2B5EF4-FFF2-40B4-BE49-F238E27FC236}">
                <a16:creationId xmlns:a16="http://schemas.microsoft.com/office/drawing/2014/main" id="{860A547C-2FB5-1A48-9CDA-7F9FDE7FE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282" y="2054268"/>
            <a:ext cx="6079070" cy="1825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sem. </a:t>
            </a:r>
            <a:endParaRPr lang="ru-RU" dirty="0"/>
          </a:p>
        </p:txBody>
      </p:sp>
      <p:sp>
        <p:nvSpPr>
          <p:cNvPr id="19" name="Текст 65">
            <a:extLst>
              <a:ext uri="{FF2B5EF4-FFF2-40B4-BE49-F238E27FC236}">
                <a16:creationId xmlns:a16="http://schemas.microsoft.com/office/drawing/2014/main" id="{AAC5E677-3B23-574F-9D02-E48FF1920B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282" y="3920264"/>
            <a:ext cx="6079070" cy="992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>
                    <a:lumMod val="6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353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54">
            <a:extLst>
              <a:ext uri="{FF2B5EF4-FFF2-40B4-BE49-F238E27FC236}">
                <a16:creationId xmlns:a16="http://schemas.microsoft.com/office/drawing/2014/main" id="{67171544-2B00-40FF-99BB-0D2146D60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825" y="169194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FC3A23-A6A3-47C2-9404-9A3459F8B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091" y="2083865"/>
            <a:ext cx="6062363" cy="326418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/>
              <a:defRPr sz="18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</a:p>
        </p:txBody>
      </p: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5D9DF407-4F18-42A8-95C4-474F66CA7E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1BA4B96A-10CE-40FE-8C25-CE17DC4F9FB8}"/>
              </a:ext>
            </a:extLst>
          </p:cNvPr>
          <p:cNvSpPr/>
          <p:nvPr userDrawn="1"/>
        </p:nvSpPr>
        <p:spPr>
          <a:xfrm>
            <a:off x="0" y="0"/>
            <a:ext cx="3518185" cy="6858000"/>
          </a:xfrm>
          <a:custGeom>
            <a:avLst/>
            <a:gdLst>
              <a:gd name="connsiteX0" fmla="*/ 2947403 w 3518185"/>
              <a:gd name="connsiteY0" fmla="*/ 0 h 6858000"/>
              <a:gd name="connsiteX1" fmla="*/ 0 w 3518185"/>
              <a:gd name="connsiteY1" fmla="*/ 0 h 6858000"/>
              <a:gd name="connsiteX2" fmla="*/ 0 w 3518185"/>
              <a:gd name="connsiteY2" fmla="*/ 6858000 h 6858000"/>
              <a:gd name="connsiteX3" fmla="*/ 2945557 w 3518185"/>
              <a:gd name="connsiteY3" fmla="*/ 6858000 h 6858000"/>
              <a:gd name="connsiteX4" fmla="*/ 3518185 w 3518185"/>
              <a:gd name="connsiteY4" fmla="*/ 3425925 h 6858000"/>
              <a:gd name="connsiteX5" fmla="*/ 2947403 w 351818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185" h="6858000">
                <a:moveTo>
                  <a:pt x="2947403" y="0"/>
                </a:moveTo>
                <a:lnTo>
                  <a:pt x="0" y="0"/>
                </a:lnTo>
                <a:lnTo>
                  <a:pt x="0" y="6858000"/>
                </a:lnTo>
                <a:lnTo>
                  <a:pt x="2945557" y="6858000"/>
                </a:lnTo>
                <a:cubicBezTo>
                  <a:pt x="3316443" y="5782247"/>
                  <a:pt x="3518185" y="4627766"/>
                  <a:pt x="3518185" y="3425925"/>
                </a:cubicBezTo>
                <a:cubicBezTo>
                  <a:pt x="3518185" y="2226544"/>
                  <a:pt x="3317673" y="1073908"/>
                  <a:pt x="29474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1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Рисунок 10">
            <a:extLst>
              <a:ext uri="{FF2B5EF4-FFF2-40B4-BE49-F238E27FC236}">
                <a16:creationId xmlns:a16="http://schemas.microsoft.com/office/drawing/2014/main" id="{AD23F2B8-3DCA-4021-8E9A-EF7416139B81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08A6844C-6B89-4978-9F43-8AE7CC1E7E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5776" y="2317776"/>
            <a:ext cx="1785937" cy="178593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8" name="Текст 61">
            <a:extLst>
              <a:ext uri="{FF2B5EF4-FFF2-40B4-BE49-F238E27FC236}">
                <a16:creationId xmlns:a16="http://schemas.microsoft.com/office/drawing/2014/main" id="{E670DDF1-91F1-4BB6-B3F5-92FAF99BB7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092" y="1553495"/>
            <a:ext cx="6062363" cy="34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b="1" dirty="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9" name="Текст 65">
            <a:extLst>
              <a:ext uri="{FF2B5EF4-FFF2-40B4-BE49-F238E27FC236}">
                <a16:creationId xmlns:a16="http://schemas.microsoft.com/office/drawing/2014/main" id="{C7151C0D-26D0-43C7-B333-1B5C0B1DEB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396" y="4270430"/>
            <a:ext cx="2257475" cy="33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/>
              <a:t>ИМЯ ФАМИЛИЯ</a:t>
            </a:r>
            <a:endParaRPr lang="ru-RU" dirty="0"/>
          </a:p>
        </p:txBody>
      </p:sp>
      <p:sp>
        <p:nvSpPr>
          <p:cNvPr id="30" name="Текст 65">
            <a:extLst>
              <a:ext uri="{FF2B5EF4-FFF2-40B4-BE49-F238E27FC236}">
                <a16:creationId xmlns:a16="http://schemas.microsoft.com/office/drawing/2014/main" id="{ADA1464B-7956-4D8E-A8AC-B1DD1ADE46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396" y="4621159"/>
            <a:ext cx="2257475" cy="33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 err="1"/>
              <a:t>Должность</a:t>
            </a:r>
            <a:endParaRPr lang="ru-RU" dirty="0"/>
          </a:p>
        </p:txBody>
      </p:sp>
      <p:sp>
        <p:nvSpPr>
          <p:cNvPr id="31" name="Текст 65">
            <a:extLst>
              <a:ext uri="{FF2B5EF4-FFF2-40B4-BE49-F238E27FC236}">
                <a16:creationId xmlns:a16="http://schemas.microsoft.com/office/drawing/2014/main" id="{B0125429-A849-4C65-A69F-8EF476630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397" y="525090"/>
            <a:ext cx="2116752" cy="33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6B05DAD-70DD-4F71-A9C5-D212361EE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172" y="6302457"/>
            <a:ext cx="4596456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4478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4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D4DAC8-561D-A54F-9719-53E716E9B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30" y="0"/>
            <a:ext cx="7010400" cy="6858000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6891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37" y="5211763"/>
            <a:ext cx="5457879" cy="92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0E62AF-3D8B-41E1-B8E4-F08A71602B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78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52A15F-081D-FB4A-BBFE-146F6873A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45249" y="6360428"/>
            <a:ext cx="1834374" cy="265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9003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5" name="Рисунок 10">
            <a:extLst>
              <a:ext uri="{FF2B5EF4-FFF2-40B4-BE49-F238E27FC236}">
                <a16:creationId xmlns:a16="http://schemas.microsoft.com/office/drawing/2014/main" id="{CEE2E744-7968-432D-B5ED-BE9698E6C00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C236A9-5DC8-42A3-869B-EFD9A23E9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7530"/>
          <a:stretch/>
        </p:blipFill>
        <p:spPr>
          <a:xfrm>
            <a:off x="0" y="1041063"/>
            <a:ext cx="3810655" cy="45262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141DB4-A770-4E7B-A036-4A46E01F026C}"/>
              </a:ext>
            </a:extLst>
          </p:cNvPr>
          <p:cNvSpPr txBox="1"/>
          <p:nvPr userDrawn="1"/>
        </p:nvSpPr>
        <p:spPr>
          <a:xfrm>
            <a:off x="4187282" y="1573548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8A3AA-074F-45A2-A3ED-4B5A352EE660}"/>
              </a:ext>
            </a:extLst>
          </p:cNvPr>
          <p:cNvSpPr txBox="1"/>
          <p:nvPr userDrawn="1"/>
        </p:nvSpPr>
        <p:spPr>
          <a:xfrm>
            <a:off x="4187282" y="2668701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ru-RU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  <a:endParaRPr lang="ru-RU" sz="4000" b="1" kern="12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48E6BB-7C2B-428A-9EAE-4363D52BE8A7}"/>
              </a:ext>
            </a:extLst>
          </p:cNvPr>
          <p:cNvSpPr txBox="1"/>
          <p:nvPr userDrawn="1"/>
        </p:nvSpPr>
        <p:spPr>
          <a:xfrm>
            <a:off x="4187282" y="3785878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ru-RU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3</a:t>
            </a:r>
            <a:endParaRPr lang="ru-RU" sz="4000" b="1" kern="12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33814-8590-4914-BC9E-857A41D39E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825" y="169863"/>
            <a:ext cx="4613275" cy="23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РУБРИКА, ТЕМА, НАВИГАЦИЯ ПО СЛАЙДАМ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6E0858-DAFE-43EF-99C2-55D9896A8508}"/>
              </a:ext>
            </a:extLst>
          </p:cNvPr>
          <p:cNvSpPr txBox="1"/>
          <p:nvPr userDrawn="1"/>
        </p:nvSpPr>
        <p:spPr>
          <a:xfrm>
            <a:off x="4187282" y="4872527"/>
            <a:ext cx="81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ru-RU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4</a:t>
            </a:r>
            <a:endParaRPr lang="ru-RU" sz="4000" b="1" kern="12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2" name="Заголовок 55">
            <a:extLst>
              <a:ext uri="{FF2B5EF4-FFF2-40B4-BE49-F238E27FC236}">
                <a16:creationId xmlns:a16="http://schemas.microsoft.com/office/drawing/2014/main" id="{2FDCDADA-658C-4681-B72F-C81D6760F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282" y="517490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5" name="Текст 61">
            <a:extLst>
              <a:ext uri="{FF2B5EF4-FFF2-40B4-BE49-F238E27FC236}">
                <a16:creationId xmlns:a16="http://schemas.microsoft.com/office/drawing/2014/main" id="{95DF61B6-77FB-44EF-9C6C-AF07A02FA5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8338" y="1661906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6" name="Текст 61">
            <a:extLst>
              <a:ext uri="{FF2B5EF4-FFF2-40B4-BE49-F238E27FC236}">
                <a16:creationId xmlns:a16="http://schemas.microsoft.com/office/drawing/2014/main" id="{4890D1FF-EE78-46FD-BF86-DF8907DCE3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8338" y="1937479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7" name="Текст 61">
            <a:extLst>
              <a:ext uri="{FF2B5EF4-FFF2-40B4-BE49-F238E27FC236}">
                <a16:creationId xmlns:a16="http://schemas.microsoft.com/office/drawing/2014/main" id="{D468FD2F-8631-41FB-A45B-0A802C2834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8338" y="2776723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28" name="Текст 61">
            <a:extLst>
              <a:ext uri="{FF2B5EF4-FFF2-40B4-BE49-F238E27FC236}">
                <a16:creationId xmlns:a16="http://schemas.microsoft.com/office/drawing/2014/main" id="{471032CC-D9EC-4F5C-B779-8E43B60CF1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8338" y="3052296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29" name="Текст 61">
            <a:extLst>
              <a:ext uri="{FF2B5EF4-FFF2-40B4-BE49-F238E27FC236}">
                <a16:creationId xmlns:a16="http://schemas.microsoft.com/office/drawing/2014/main" id="{9F1F5267-70E7-470E-BF40-3DEB5DBE0D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8338" y="3904066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0EFB9842-C98E-431D-9042-9A5C3A1CED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8338" y="4179639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142A02BF-7204-458E-8130-F6BB1CD65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8338" y="4981304"/>
            <a:ext cx="6062363" cy="265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ЗАГОЛОВОК</a:t>
            </a:r>
            <a:endParaRPr lang="ru-RU" dirty="0"/>
          </a:p>
        </p:txBody>
      </p:sp>
      <p:sp>
        <p:nvSpPr>
          <p:cNvPr id="32" name="Текст 61">
            <a:extLst>
              <a:ext uri="{FF2B5EF4-FFF2-40B4-BE49-F238E27FC236}">
                <a16:creationId xmlns:a16="http://schemas.microsoft.com/office/drawing/2014/main" id="{38BCCA1B-73B1-44D4-89BB-3AAC2A7610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28338" y="5256877"/>
            <a:ext cx="6062363" cy="4800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964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DD3A0DD-E6A8-44E0-97C6-C6C2FA93B140}"/>
              </a:ext>
            </a:extLst>
          </p:cNvPr>
          <p:cNvGrpSpPr/>
          <p:nvPr userDrawn="1"/>
        </p:nvGrpSpPr>
        <p:grpSpPr>
          <a:xfrm>
            <a:off x="1230790" y="1623224"/>
            <a:ext cx="2079993" cy="2467010"/>
            <a:chOff x="1584251" y="2902688"/>
            <a:chExt cx="1849751" cy="2193927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C77B1CFD-1448-41E6-8544-E8585AFAFE58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BBB4A6F4-5945-47CF-9405-7499C36DE098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Равнобедренный треугольник 32">
                <a:extLst>
                  <a:ext uri="{FF2B5EF4-FFF2-40B4-BE49-F238E27FC236}">
                    <a16:creationId xmlns:a16="http://schemas.microsoft.com/office/drawing/2014/main" id="{F6EA1366-8803-4205-9D65-356EFC58003A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3DD6EBD-E46B-41CA-BCBD-5EEF931A09B3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AACAA1E-4D44-4483-9C8E-D2DB072B1550}"/>
              </a:ext>
            </a:extLst>
          </p:cNvPr>
          <p:cNvGrpSpPr/>
          <p:nvPr userDrawn="1"/>
        </p:nvGrpSpPr>
        <p:grpSpPr>
          <a:xfrm>
            <a:off x="3152577" y="1623224"/>
            <a:ext cx="2079993" cy="2467010"/>
            <a:chOff x="1584251" y="2902688"/>
            <a:chExt cx="1849751" cy="2193927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7A657A4-723F-43E4-B948-52B52375277D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DDB0C069-1905-4AA2-8479-1D909851DB63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Равнобедренный треугольник 28">
                <a:extLst>
                  <a:ext uri="{FF2B5EF4-FFF2-40B4-BE49-F238E27FC236}">
                    <a16:creationId xmlns:a16="http://schemas.microsoft.com/office/drawing/2014/main" id="{4085B3E9-0A6E-4623-A4B6-6F639E203EE8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6F0DAF4-601D-443D-850C-F3E6710D37A7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7E083EE-2645-4F95-9F30-26AF5021B251}"/>
              </a:ext>
            </a:extLst>
          </p:cNvPr>
          <p:cNvGrpSpPr/>
          <p:nvPr userDrawn="1"/>
        </p:nvGrpSpPr>
        <p:grpSpPr>
          <a:xfrm>
            <a:off x="5074363" y="1623224"/>
            <a:ext cx="2079993" cy="2467010"/>
            <a:chOff x="1584251" y="2902688"/>
            <a:chExt cx="1849751" cy="2193927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8DF20A7-BCA7-4191-AAD7-708BEA5877F5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051AC4FE-F97F-4700-BE02-570C193CB5CE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Равнобедренный треугольник 24">
                <a:extLst>
                  <a:ext uri="{FF2B5EF4-FFF2-40B4-BE49-F238E27FC236}">
                    <a16:creationId xmlns:a16="http://schemas.microsoft.com/office/drawing/2014/main" id="{B4D9BB95-64C9-48C8-9219-FF2C8BAE1944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48845B9-6613-4DB0-96C0-95F35417BC72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50E634F-DB97-47C7-A9C0-9D8029F1CCB2}"/>
              </a:ext>
            </a:extLst>
          </p:cNvPr>
          <p:cNvGrpSpPr/>
          <p:nvPr userDrawn="1"/>
        </p:nvGrpSpPr>
        <p:grpSpPr>
          <a:xfrm>
            <a:off x="6996150" y="1623224"/>
            <a:ext cx="2079993" cy="2467010"/>
            <a:chOff x="1584251" y="2902688"/>
            <a:chExt cx="1849751" cy="2193927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7E0CD314-B3DD-4045-AE6E-D2F1A6671423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CB6553B2-E15A-4FFB-AD1A-993CE9B021FE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Равнобедренный треугольник 20">
                <a:extLst>
                  <a:ext uri="{FF2B5EF4-FFF2-40B4-BE49-F238E27FC236}">
                    <a16:creationId xmlns:a16="http://schemas.microsoft.com/office/drawing/2014/main" id="{5FEAB963-6616-4BAB-AEB2-05E4405E0A46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E441C58-B57E-4261-8FD7-F13E855079EB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BD4C164-2EC2-4198-8FF6-1BBB8004B1F4}"/>
              </a:ext>
            </a:extLst>
          </p:cNvPr>
          <p:cNvGrpSpPr/>
          <p:nvPr userDrawn="1"/>
        </p:nvGrpSpPr>
        <p:grpSpPr>
          <a:xfrm>
            <a:off x="8881215" y="1623224"/>
            <a:ext cx="2079993" cy="2467010"/>
            <a:chOff x="1584251" y="2902688"/>
            <a:chExt cx="1849751" cy="2193927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91C2AEED-DB61-43EC-9CBA-FA5E64119663}"/>
                </a:ext>
              </a:extLst>
            </p:cNvPr>
            <p:cNvGrpSpPr/>
            <p:nvPr/>
          </p:nvGrpSpPr>
          <p:grpSpPr>
            <a:xfrm>
              <a:off x="1584251" y="2902688"/>
              <a:ext cx="1849751" cy="2193927"/>
              <a:chOff x="1584251" y="2902688"/>
              <a:chExt cx="1849751" cy="2193927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32D91DF2-3E53-4CAA-BBA4-B59E7CCA2BB1}"/>
                  </a:ext>
                </a:extLst>
              </p:cNvPr>
              <p:cNvSpPr/>
              <p:nvPr/>
            </p:nvSpPr>
            <p:spPr>
              <a:xfrm>
                <a:off x="1584251" y="2902688"/>
                <a:ext cx="1849751" cy="184975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Равнобедренный треугольник 16">
                <a:extLst>
                  <a:ext uri="{FF2B5EF4-FFF2-40B4-BE49-F238E27FC236}">
                    <a16:creationId xmlns:a16="http://schemas.microsoft.com/office/drawing/2014/main" id="{2AD3099C-0E0C-45CC-A9DF-E800BEED501E}"/>
                  </a:ext>
                </a:extLst>
              </p:cNvPr>
              <p:cNvSpPr/>
              <p:nvPr/>
            </p:nvSpPr>
            <p:spPr>
              <a:xfrm rot="10800000">
                <a:off x="2168725" y="4572003"/>
                <a:ext cx="680800" cy="524612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4881E242-CF16-4535-9814-D06C5E6EC0EA}"/>
                </a:ext>
              </a:extLst>
            </p:cNvPr>
            <p:cNvSpPr/>
            <p:nvPr/>
          </p:nvSpPr>
          <p:spPr>
            <a:xfrm>
              <a:off x="1927691" y="3246129"/>
              <a:ext cx="1162868" cy="1162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3C430E6-D5E8-4D20-A96C-778F4371F291}"/>
              </a:ext>
            </a:extLst>
          </p:cNvPr>
          <p:cNvSpPr/>
          <p:nvPr userDrawn="1"/>
        </p:nvSpPr>
        <p:spPr>
          <a:xfrm>
            <a:off x="1423478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56" name="Текст 61">
            <a:extLst>
              <a:ext uri="{FF2B5EF4-FFF2-40B4-BE49-F238E27FC236}">
                <a16:creationId xmlns:a16="http://schemas.microsoft.com/office/drawing/2014/main" id="{3C7232DE-3BAE-444D-96DC-F0AA5BDD350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42347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7" name="Текст 61">
            <a:extLst>
              <a:ext uri="{FF2B5EF4-FFF2-40B4-BE49-F238E27FC236}">
                <a16:creationId xmlns:a16="http://schemas.microsoft.com/office/drawing/2014/main" id="{6DBA4A86-C829-47AA-84C9-B8D00C4DB6E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34423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8CB8309-012E-41D3-A286-DAA685E31CD1}"/>
              </a:ext>
            </a:extLst>
          </p:cNvPr>
          <p:cNvSpPr/>
          <p:nvPr userDrawn="1"/>
        </p:nvSpPr>
        <p:spPr>
          <a:xfrm>
            <a:off x="3390821" y="4614828"/>
            <a:ext cx="1589128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екст 61">
            <a:extLst>
              <a:ext uri="{FF2B5EF4-FFF2-40B4-BE49-F238E27FC236}">
                <a16:creationId xmlns:a16="http://schemas.microsoft.com/office/drawing/2014/main" id="{46A9260A-B2B3-4BC4-8A3C-4E773ED4BBA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90821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0" name="Текст 61">
            <a:extLst>
              <a:ext uri="{FF2B5EF4-FFF2-40B4-BE49-F238E27FC236}">
                <a16:creationId xmlns:a16="http://schemas.microsoft.com/office/drawing/2014/main" id="{80CA5601-6B2E-4669-9D65-9C8420E3B6F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311582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E917F505-84BD-45A0-B453-4077ABC03E90}"/>
              </a:ext>
            </a:extLst>
          </p:cNvPr>
          <p:cNvSpPr/>
          <p:nvPr userDrawn="1"/>
        </p:nvSpPr>
        <p:spPr>
          <a:xfrm>
            <a:off x="5344310" y="4614828"/>
            <a:ext cx="1589128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2EBCA0B2-73FF-4198-A874-2F3CB01949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44310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3" name="Текст 61">
            <a:extLst>
              <a:ext uri="{FF2B5EF4-FFF2-40B4-BE49-F238E27FC236}">
                <a16:creationId xmlns:a16="http://schemas.microsoft.com/office/drawing/2014/main" id="{63041151-9C8B-49F8-9B71-9BA2DC08C1D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265071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AC022F2-AFBA-468B-9E7F-9D4A07B85F44}"/>
              </a:ext>
            </a:extLst>
          </p:cNvPr>
          <p:cNvSpPr/>
          <p:nvPr userDrawn="1"/>
        </p:nvSpPr>
        <p:spPr>
          <a:xfrm>
            <a:off x="7283947" y="4614828"/>
            <a:ext cx="158912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Текст 61">
            <a:extLst>
              <a:ext uri="{FF2B5EF4-FFF2-40B4-BE49-F238E27FC236}">
                <a16:creationId xmlns:a16="http://schemas.microsoft.com/office/drawing/2014/main" id="{24E265EC-9164-4566-9A6C-0FDBBB7D5F7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283947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6" name="Текст 61">
            <a:extLst>
              <a:ext uri="{FF2B5EF4-FFF2-40B4-BE49-F238E27FC236}">
                <a16:creationId xmlns:a16="http://schemas.microsoft.com/office/drawing/2014/main" id="{539B566E-0EDB-4224-AD3A-EFA357DB419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204708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467580D-9480-4972-ABD6-A23C035E3903}"/>
              </a:ext>
            </a:extLst>
          </p:cNvPr>
          <p:cNvSpPr/>
          <p:nvPr userDrawn="1"/>
        </p:nvSpPr>
        <p:spPr>
          <a:xfrm>
            <a:off x="9209728" y="4614828"/>
            <a:ext cx="1589128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Текст 61">
            <a:extLst>
              <a:ext uri="{FF2B5EF4-FFF2-40B4-BE49-F238E27FC236}">
                <a16:creationId xmlns:a16="http://schemas.microsoft.com/office/drawing/2014/main" id="{44BB6447-F842-42CA-9E2C-75484170FA3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20972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69" name="Текст 61">
            <a:extLst>
              <a:ext uri="{FF2B5EF4-FFF2-40B4-BE49-F238E27FC236}">
                <a16:creationId xmlns:a16="http://schemas.microsoft.com/office/drawing/2014/main" id="{2DF604D8-7647-4103-B261-2AFFF166472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3048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CA7FAFE1-CA2F-4714-BE54-AD8C3C19C5A1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5446478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F6199E-FAE2-4AAB-8FA2-B18786E9E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40" y="1623224"/>
            <a:ext cx="2089557" cy="2467010"/>
          </a:xfrm>
          <a:prstGeom prst="rect">
            <a:avLst/>
          </a:prstGeom>
        </p:spPr>
      </p:pic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3DD6EBD-E46B-41CA-BCBD-5EEF931A09B3}"/>
              </a:ext>
            </a:extLst>
          </p:cNvPr>
          <p:cNvSpPr/>
          <p:nvPr userDrawn="1"/>
        </p:nvSpPr>
        <p:spPr>
          <a:xfrm>
            <a:off x="1616978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146528A-47C1-4614-AABD-9EDCD9E49A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76" y="1623224"/>
            <a:ext cx="2089557" cy="246701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6F0DAF4-601D-443D-850C-F3E6710D37A7}"/>
              </a:ext>
            </a:extLst>
          </p:cNvPr>
          <p:cNvSpPr/>
          <p:nvPr userDrawn="1"/>
        </p:nvSpPr>
        <p:spPr>
          <a:xfrm>
            <a:off x="3538766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ABDBF64-AA4F-4D7D-9BD7-D8B44A3299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49" y="1623224"/>
            <a:ext cx="2089557" cy="2467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8D0D737-9A73-4701-9376-BB2C4CB25B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85" y="1623224"/>
            <a:ext cx="2089557" cy="2467010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4E441C58-B57E-4261-8FD7-F13E855079EB}"/>
              </a:ext>
            </a:extLst>
          </p:cNvPr>
          <p:cNvSpPr/>
          <p:nvPr userDrawn="1"/>
        </p:nvSpPr>
        <p:spPr>
          <a:xfrm>
            <a:off x="7382339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4EEE56E-7096-E04C-973D-281662A0463F}"/>
              </a:ext>
            </a:extLst>
          </p:cNvPr>
          <p:cNvGrpSpPr/>
          <p:nvPr userDrawn="1"/>
        </p:nvGrpSpPr>
        <p:grpSpPr>
          <a:xfrm>
            <a:off x="8882004" y="1623224"/>
            <a:ext cx="2089557" cy="2467010"/>
            <a:chOff x="8882004" y="1623224"/>
            <a:chExt cx="2089557" cy="246701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DA3CE44-5291-42CA-A5B0-84504B285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004" y="1623224"/>
              <a:ext cx="2089557" cy="2467010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4881E242-CF16-4535-9814-D06C5E6EC0EA}"/>
                </a:ext>
              </a:extLst>
            </p:cNvPr>
            <p:cNvSpPr/>
            <p:nvPr/>
          </p:nvSpPr>
          <p:spPr>
            <a:xfrm>
              <a:off x="9267404" y="2009414"/>
              <a:ext cx="1307612" cy="13076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B48845B9-6613-4DB0-96C0-95F35417BC72}"/>
              </a:ext>
            </a:extLst>
          </p:cNvPr>
          <p:cNvSpPr/>
          <p:nvPr userDrawn="1"/>
        </p:nvSpPr>
        <p:spPr>
          <a:xfrm>
            <a:off x="5460552" y="2009414"/>
            <a:ext cx="1307612" cy="13076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3C430E6-D5E8-4D20-A96C-778F4371F291}"/>
              </a:ext>
            </a:extLst>
          </p:cNvPr>
          <p:cNvSpPr/>
          <p:nvPr/>
        </p:nvSpPr>
        <p:spPr>
          <a:xfrm>
            <a:off x="1423478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8CB8309-012E-41D3-A286-DAA685E31CD1}"/>
              </a:ext>
            </a:extLst>
          </p:cNvPr>
          <p:cNvSpPr/>
          <p:nvPr/>
        </p:nvSpPr>
        <p:spPr>
          <a:xfrm>
            <a:off x="3390821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E917F505-84BD-45A0-B453-4077ABC03E90}"/>
              </a:ext>
            </a:extLst>
          </p:cNvPr>
          <p:cNvSpPr/>
          <p:nvPr/>
        </p:nvSpPr>
        <p:spPr>
          <a:xfrm>
            <a:off x="5344310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AC022F2-AFBA-468B-9E7F-9D4A07B85F44}"/>
              </a:ext>
            </a:extLst>
          </p:cNvPr>
          <p:cNvSpPr/>
          <p:nvPr/>
        </p:nvSpPr>
        <p:spPr>
          <a:xfrm>
            <a:off x="7283947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467580D-9480-4972-ABD6-A23C035E3903}"/>
              </a:ext>
            </a:extLst>
          </p:cNvPr>
          <p:cNvSpPr/>
          <p:nvPr/>
        </p:nvSpPr>
        <p:spPr>
          <a:xfrm>
            <a:off x="9209728" y="4614828"/>
            <a:ext cx="15891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61">
            <a:extLst>
              <a:ext uri="{FF2B5EF4-FFF2-40B4-BE49-F238E27FC236}">
                <a16:creationId xmlns:a16="http://schemas.microsoft.com/office/drawing/2014/main" id="{4A1E6D49-627E-4F30-853B-5888BB2EE4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347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3" name="Текст 61">
            <a:extLst>
              <a:ext uri="{FF2B5EF4-FFF2-40B4-BE49-F238E27FC236}">
                <a16:creationId xmlns:a16="http://schemas.microsoft.com/office/drawing/2014/main" id="{C2EF3ED9-73FA-4336-9ED7-9A10A16C8F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23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4" name="Текст 61">
            <a:extLst>
              <a:ext uri="{FF2B5EF4-FFF2-40B4-BE49-F238E27FC236}">
                <a16:creationId xmlns:a16="http://schemas.microsoft.com/office/drawing/2014/main" id="{2E21AC57-27F7-4A03-8E50-7651679901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90821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5" name="Текст 61">
            <a:extLst>
              <a:ext uri="{FF2B5EF4-FFF2-40B4-BE49-F238E27FC236}">
                <a16:creationId xmlns:a16="http://schemas.microsoft.com/office/drawing/2014/main" id="{C7E5703C-D7AD-4341-B192-49C0DD6D37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1582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6" name="Текст 61">
            <a:extLst>
              <a:ext uri="{FF2B5EF4-FFF2-40B4-BE49-F238E27FC236}">
                <a16:creationId xmlns:a16="http://schemas.microsoft.com/office/drawing/2014/main" id="{BE49E19E-1247-43F0-955A-3D0F60ACDA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44310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8" name="Текст 61">
            <a:extLst>
              <a:ext uri="{FF2B5EF4-FFF2-40B4-BE49-F238E27FC236}">
                <a16:creationId xmlns:a16="http://schemas.microsoft.com/office/drawing/2014/main" id="{EBCB4CA8-25C1-4A67-A786-011518CB65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5071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39" name="Текст 61">
            <a:extLst>
              <a:ext uri="{FF2B5EF4-FFF2-40B4-BE49-F238E27FC236}">
                <a16:creationId xmlns:a16="http://schemas.microsoft.com/office/drawing/2014/main" id="{1188211C-EA99-4DC7-8BDE-3262A2EBB9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3947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0" name="Текст 61">
            <a:extLst>
              <a:ext uri="{FF2B5EF4-FFF2-40B4-BE49-F238E27FC236}">
                <a16:creationId xmlns:a16="http://schemas.microsoft.com/office/drawing/2014/main" id="{51D57C14-36C5-4DA3-91FA-E39307FEAA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4708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1" name="Текст 61">
            <a:extLst>
              <a:ext uri="{FF2B5EF4-FFF2-40B4-BE49-F238E27FC236}">
                <a16:creationId xmlns:a16="http://schemas.microsoft.com/office/drawing/2014/main" id="{D4D6D2C1-7736-4B44-8132-60800BF73A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9728" y="4289790"/>
            <a:ext cx="1577989" cy="2746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2" name="Текст 61">
            <a:extLst>
              <a:ext uri="{FF2B5EF4-FFF2-40B4-BE49-F238E27FC236}">
                <a16:creationId xmlns:a16="http://schemas.microsoft.com/office/drawing/2014/main" id="{1D24574C-754E-40EC-9CA6-7CED55965A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30489" y="4819699"/>
            <a:ext cx="1837521" cy="1088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ru-RU" dirty="0"/>
          </a:p>
        </p:txBody>
      </p:sp>
      <p:sp>
        <p:nvSpPr>
          <p:cNvPr id="43" name="Footer Placeholder 3">
            <a:extLst>
              <a:ext uri="{FF2B5EF4-FFF2-40B4-BE49-F238E27FC236}">
                <a16:creationId xmlns:a16="http://schemas.microsoft.com/office/drawing/2014/main" id="{0C3DD19D-B9D7-4003-8CDE-10B24FC65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419464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5D54A5F3-BEB1-4EAE-B03E-BF60139F705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3732961"/>
              </p:ext>
            </p:extLst>
          </p:nvPr>
        </p:nvGraphicFramePr>
        <p:xfrm>
          <a:off x="2479472" y="1394824"/>
          <a:ext cx="7073089" cy="471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0" name="Текст 61">
            <a:extLst>
              <a:ext uri="{FF2B5EF4-FFF2-40B4-BE49-F238E27FC236}">
                <a16:creationId xmlns:a16="http://schemas.microsoft.com/office/drawing/2014/main" id="{C2DE5086-EE3F-4A87-8342-420A4DFD9D6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16310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1" name="Текст 61">
            <a:extLst>
              <a:ext uri="{FF2B5EF4-FFF2-40B4-BE49-F238E27FC236}">
                <a16:creationId xmlns:a16="http://schemas.microsoft.com/office/drawing/2014/main" id="{2E74A347-B5E6-4980-8950-416F849C68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310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2" name="Текст 61">
            <a:extLst>
              <a:ext uri="{FF2B5EF4-FFF2-40B4-BE49-F238E27FC236}">
                <a16:creationId xmlns:a16="http://schemas.microsoft.com/office/drawing/2014/main" id="{8BED6F78-F248-46E8-AD82-6FB1657A5D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1013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3" name="Текст 61">
            <a:extLst>
              <a:ext uri="{FF2B5EF4-FFF2-40B4-BE49-F238E27FC236}">
                <a16:creationId xmlns:a16="http://schemas.microsoft.com/office/drawing/2014/main" id="{56BF0675-A95F-448C-BF45-9E5B9B8D85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1013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4" name="Текст 61">
            <a:extLst>
              <a:ext uri="{FF2B5EF4-FFF2-40B4-BE49-F238E27FC236}">
                <a16:creationId xmlns:a16="http://schemas.microsoft.com/office/drawing/2014/main" id="{A5EE9849-B5A3-494B-9B31-B5BFFA5C33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27162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5" name="Текст 61">
            <a:extLst>
              <a:ext uri="{FF2B5EF4-FFF2-40B4-BE49-F238E27FC236}">
                <a16:creationId xmlns:a16="http://schemas.microsoft.com/office/drawing/2014/main" id="{1C97CE56-5AB9-4E3F-AAF2-91485E88E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7162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8" name="Текст 61">
            <a:extLst>
              <a:ext uri="{FF2B5EF4-FFF2-40B4-BE49-F238E27FC236}">
                <a16:creationId xmlns:a16="http://schemas.microsoft.com/office/drawing/2014/main" id="{E54247CD-6111-4C50-8DB8-ABFD36B78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5846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9" name="Текст 61">
            <a:extLst>
              <a:ext uri="{FF2B5EF4-FFF2-40B4-BE49-F238E27FC236}">
                <a16:creationId xmlns:a16="http://schemas.microsoft.com/office/drawing/2014/main" id="{FB64773F-8924-4B2A-B7F1-83A00D38B6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5846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82" name="Текст 61">
            <a:extLst>
              <a:ext uri="{FF2B5EF4-FFF2-40B4-BE49-F238E27FC236}">
                <a16:creationId xmlns:a16="http://schemas.microsoft.com/office/drawing/2014/main" id="{FB043858-9CF7-4893-8B4E-30C4A8A11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04338" y="1319683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83" name="Текст 61">
            <a:extLst>
              <a:ext uri="{FF2B5EF4-FFF2-40B4-BE49-F238E27FC236}">
                <a16:creationId xmlns:a16="http://schemas.microsoft.com/office/drawing/2014/main" id="{005342A9-60D3-4CCA-8525-26699AD21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04338" y="1680008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84" name="Текст 61">
            <a:extLst>
              <a:ext uri="{FF2B5EF4-FFF2-40B4-BE49-F238E27FC236}">
                <a16:creationId xmlns:a16="http://schemas.microsoft.com/office/drawing/2014/main" id="{BA4EF8F4-023B-4682-B016-1CB8E42948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09882" y="3195838"/>
            <a:ext cx="1794456" cy="15140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ru-RU" sz="28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IPSUM</a:t>
            </a:r>
            <a:endParaRPr lang="ru-RU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6491996-98B1-4C97-8F5D-7D6475CFA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496814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5D54A5F3-BEB1-4EAE-B03E-BF60139F705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69372551"/>
              </p:ext>
            </p:extLst>
          </p:nvPr>
        </p:nvGraphicFramePr>
        <p:xfrm>
          <a:off x="2479472" y="1394824"/>
          <a:ext cx="7073089" cy="471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0" name="Текст 61">
            <a:extLst>
              <a:ext uri="{FF2B5EF4-FFF2-40B4-BE49-F238E27FC236}">
                <a16:creationId xmlns:a16="http://schemas.microsoft.com/office/drawing/2014/main" id="{C2DE5086-EE3F-4A87-8342-420A4DFD9D6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16310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1" name="Текст 61">
            <a:extLst>
              <a:ext uri="{FF2B5EF4-FFF2-40B4-BE49-F238E27FC236}">
                <a16:creationId xmlns:a16="http://schemas.microsoft.com/office/drawing/2014/main" id="{2E74A347-B5E6-4980-8950-416F849C68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310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2" name="Текст 61">
            <a:extLst>
              <a:ext uri="{FF2B5EF4-FFF2-40B4-BE49-F238E27FC236}">
                <a16:creationId xmlns:a16="http://schemas.microsoft.com/office/drawing/2014/main" id="{8BED6F78-F248-46E8-AD82-6FB1657A5D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1013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3" name="Текст 61">
            <a:extLst>
              <a:ext uri="{FF2B5EF4-FFF2-40B4-BE49-F238E27FC236}">
                <a16:creationId xmlns:a16="http://schemas.microsoft.com/office/drawing/2014/main" id="{56BF0675-A95F-448C-BF45-9E5B9B8D85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1013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4" name="Текст 61">
            <a:extLst>
              <a:ext uri="{FF2B5EF4-FFF2-40B4-BE49-F238E27FC236}">
                <a16:creationId xmlns:a16="http://schemas.microsoft.com/office/drawing/2014/main" id="{A5EE9849-B5A3-494B-9B31-B5BFFA5C33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27162" y="2829277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5" name="Текст 61">
            <a:extLst>
              <a:ext uri="{FF2B5EF4-FFF2-40B4-BE49-F238E27FC236}">
                <a16:creationId xmlns:a16="http://schemas.microsoft.com/office/drawing/2014/main" id="{1C97CE56-5AB9-4E3F-AAF2-91485E88E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7162" y="3189602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78" name="Текст 61">
            <a:extLst>
              <a:ext uri="{FF2B5EF4-FFF2-40B4-BE49-F238E27FC236}">
                <a16:creationId xmlns:a16="http://schemas.microsoft.com/office/drawing/2014/main" id="{E54247CD-6111-4C50-8DB8-ABFD36B78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5846" y="4893604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79" name="Текст 61">
            <a:extLst>
              <a:ext uri="{FF2B5EF4-FFF2-40B4-BE49-F238E27FC236}">
                <a16:creationId xmlns:a16="http://schemas.microsoft.com/office/drawing/2014/main" id="{FB64773F-8924-4B2A-B7F1-83A00D38B6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5846" y="5253929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82" name="Текст 61">
            <a:extLst>
              <a:ext uri="{FF2B5EF4-FFF2-40B4-BE49-F238E27FC236}">
                <a16:creationId xmlns:a16="http://schemas.microsoft.com/office/drawing/2014/main" id="{FB043858-9CF7-4893-8B4E-30C4A8A11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04338" y="1319683"/>
            <a:ext cx="2785173" cy="302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83" name="Текст 61">
            <a:extLst>
              <a:ext uri="{FF2B5EF4-FFF2-40B4-BE49-F238E27FC236}">
                <a16:creationId xmlns:a16="http://schemas.microsoft.com/office/drawing/2014/main" id="{005342A9-60D3-4CCA-8525-26699AD210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04338" y="1680008"/>
            <a:ext cx="2785174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6491996-98B1-4C97-8F5D-7D6475CFA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940507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1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61">
            <a:extLst>
              <a:ext uri="{FF2B5EF4-FFF2-40B4-BE49-F238E27FC236}">
                <a16:creationId xmlns:a16="http://schemas.microsoft.com/office/drawing/2014/main" id="{18A7C55B-D096-4C25-B6C7-F705974358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90843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9" name="Текст 61">
            <a:extLst>
              <a:ext uri="{FF2B5EF4-FFF2-40B4-BE49-F238E27FC236}">
                <a16:creationId xmlns:a16="http://schemas.microsoft.com/office/drawing/2014/main" id="{648838E9-C2E7-4636-893A-51A2BF5CAA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85274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02E07A3-4A7E-4788-9BBE-0C5BD2FA1815}"/>
              </a:ext>
            </a:extLst>
          </p:cNvPr>
          <p:cNvSpPr/>
          <p:nvPr userDrawn="1"/>
        </p:nvSpPr>
        <p:spPr>
          <a:xfrm>
            <a:off x="3569326" y="4410417"/>
            <a:ext cx="73524" cy="8931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4" name="Текст 61">
            <a:extLst>
              <a:ext uri="{FF2B5EF4-FFF2-40B4-BE49-F238E27FC236}">
                <a16:creationId xmlns:a16="http://schemas.microsoft.com/office/drawing/2014/main" id="{A6ABDFA0-0B47-47E2-A94B-5371C5584C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3298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75</a:t>
            </a:r>
            <a:r>
              <a:rPr lang="en-US" dirty="0"/>
              <a:t>%</a:t>
            </a:r>
            <a:endParaRPr lang="ru-RU" dirty="0"/>
          </a:p>
        </p:txBody>
      </p:sp>
      <p:sp>
        <p:nvSpPr>
          <p:cNvPr id="45" name="Текст 61">
            <a:extLst>
              <a:ext uri="{FF2B5EF4-FFF2-40B4-BE49-F238E27FC236}">
                <a16:creationId xmlns:a16="http://schemas.microsoft.com/office/drawing/2014/main" id="{18BF4C01-6E1D-4461-A46E-AC8DCE6553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97105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30</a:t>
            </a:r>
            <a:r>
              <a:rPr lang="en-US" dirty="0"/>
              <a:t>%</a:t>
            </a:r>
            <a:endParaRPr lang="ru-RU" dirty="0"/>
          </a:p>
        </p:txBody>
      </p:sp>
      <p:sp>
        <p:nvSpPr>
          <p:cNvPr id="51" name="Текст 61">
            <a:extLst>
              <a:ext uri="{FF2B5EF4-FFF2-40B4-BE49-F238E27FC236}">
                <a16:creationId xmlns:a16="http://schemas.microsoft.com/office/drawing/2014/main" id="{314F314B-9485-43DC-9EA4-68C3D19FFA6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95408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2" name="Текст 61">
            <a:extLst>
              <a:ext uri="{FF2B5EF4-FFF2-40B4-BE49-F238E27FC236}">
                <a16:creationId xmlns:a16="http://schemas.microsoft.com/office/drawing/2014/main" id="{1964C41B-73F3-483A-9E77-F8F895F7D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89839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3CD1E4A-B42D-40E3-AEDE-56EE385BE9B0}"/>
              </a:ext>
            </a:extLst>
          </p:cNvPr>
          <p:cNvSpPr/>
          <p:nvPr userDrawn="1"/>
        </p:nvSpPr>
        <p:spPr>
          <a:xfrm>
            <a:off x="6473891" y="4410417"/>
            <a:ext cx="73524" cy="8931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Текст 61">
            <a:extLst>
              <a:ext uri="{FF2B5EF4-FFF2-40B4-BE49-F238E27FC236}">
                <a16:creationId xmlns:a16="http://schemas.microsoft.com/office/drawing/2014/main" id="{BAE91DE0-5C2B-4A9E-928C-914125448DE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78457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7" name="Текст 61">
            <a:extLst>
              <a:ext uri="{FF2B5EF4-FFF2-40B4-BE49-F238E27FC236}">
                <a16:creationId xmlns:a16="http://schemas.microsoft.com/office/drawing/2014/main" id="{472ACF0C-0EF4-4C90-9168-568BDF589A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72888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9C813EA-CD1E-4C22-BE92-5A196748C1C6}"/>
              </a:ext>
            </a:extLst>
          </p:cNvPr>
          <p:cNvSpPr/>
          <p:nvPr userDrawn="1"/>
        </p:nvSpPr>
        <p:spPr>
          <a:xfrm>
            <a:off x="9356940" y="4410417"/>
            <a:ext cx="73524" cy="8931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42" name="Текст 61">
            <a:extLst>
              <a:ext uri="{FF2B5EF4-FFF2-40B4-BE49-F238E27FC236}">
                <a16:creationId xmlns:a16="http://schemas.microsoft.com/office/drawing/2014/main" id="{4C248E6A-947C-4ADD-85AB-8EC5CE985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4926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20%</a:t>
            </a:r>
            <a:endParaRPr lang="ru-RU" dirty="0"/>
          </a:p>
        </p:txBody>
      </p:sp>
      <p:sp>
        <p:nvSpPr>
          <p:cNvPr id="43" name="Текст 61">
            <a:extLst>
              <a:ext uri="{FF2B5EF4-FFF2-40B4-BE49-F238E27FC236}">
                <a16:creationId xmlns:a16="http://schemas.microsoft.com/office/drawing/2014/main" id="{EA92D748-01ED-44C4-8309-00DC7A2D9D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09491" y="2641282"/>
            <a:ext cx="1264427" cy="6919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uk-UA" dirty="0"/>
              <a:t>5</a:t>
            </a:r>
            <a:r>
              <a:rPr lang="en-US" dirty="0"/>
              <a:t>0%</a:t>
            </a:r>
            <a:endParaRPr lang="ru-RU" dirty="0"/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40" name="Текст 61">
            <a:extLst>
              <a:ext uri="{FF2B5EF4-FFF2-40B4-BE49-F238E27FC236}">
                <a16:creationId xmlns:a16="http://schemas.microsoft.com/office/drawing/2014/main" id="{1A534D65-D803-4F37-87F9-CFE17F249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7036" y="4359246"/>
            <a:ext cx="2086472" cy="274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5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41" name="Текст 61">
            <a:extLst>
              <a:ext uri="{FF2B5EF4-FFF2-40B4-BE49-F238E27FC236}">
                <a16:creationId xmlns:a16="http://schemas.microsoft.com/office/drawing/2014/main" id="{F0FE5872-BE8C-4FAD-AAB5-31A776D9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467" y="4655363"/>
            <a:ext cx="2097956" cy="7955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1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5346334-0675-4C01-AE5F-8054DE2E3C2D}"/>
              </a:ext>
            </a:extLst>
          </p:cNvPr>
          <p:cNvSpPr/>
          <p:nvPr userDrawn="1"/>
        </p:nvSpPr>
        <p:spPr>
          <a:xfrm>
            <a:off x="675519" y="4410417"/>
            <a:ext cx="73524" cy="89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007648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381790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8450922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998C3F-81AB-4F68-BF71-0FF7026F13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87" y="1060450"/>
            <a:ext cx="8450921" cy="5540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/>
            </a:lvl1pPr>
          </a:lstStyle>
          <a:p>
            <a:pPr lvl="0"/>
            <a:r>
              <a:rPr lang="uk-UA" dirty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186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17588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03F888B2-1FE2-4683-9BDC-43F29ACC7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3350" y="0"/>
            <a:ext cx="443865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Текст 61">
            <a:extLst>
              <a:ext uri="{FF2B5EF4-FFF2-40B4-BE49-F238E27FC236}">
                <a16:creationId xmlns:a16="http://schemas.microsoft.com/office/drawing/2014/main" id="{5F439E3E-5508-47B6-970E-D0F2932F68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1862" y="2305788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2D10B89C-8113-4CC7-95A2-82B1630A5E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862" y="2678230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61CDB8DC-3F61-4B10-9E35-CC38C39BBA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862" y="4648155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9CD527CC-9CC3-4357-8CCB-08A172C27D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1862" y="5020597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94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3561D2-F7B4-B042-AFE5-8D9AD1910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0"/>
            <a:ext cx="4445000" cy="6858000"/>
          </a:xfrm>
          <a:prstGeom prst="rect">
            <a:avLst/>
          </a:prstGeom>
        </p:spPr>
      </p:pic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17588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CA5AC43-6E5F-4171-9FB2-7E235995A540}"/>
              </a:ext>
            </a:extLst>
          </p:cNvPr>
          <p:cNvSpPr/>
          <p:nvPr userDrawn="1"/>
        </p:nvSpPr>
        <p:spPr>
          <a:xfrm>
            <a:off x="6208841" y="1252410"/>
            <a:ext cx="4752834" cy="4752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61">
            <a:extLst>
              <a:ext uri="{FF2B5EF4-FFF2-40B4-BE49-F238E27FC236}">
                <a16:creationId xmlns:a16="http://schemas.microsoft.com/office/drawing/2014/main" id="{5F439E3E-5508-47B6-970E-D0F2932F68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1862" y="2305788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8" name="Текст 61">
            <a:extLst>
              <a:ext uri="{FF2B5EF4-FFF2-40B4-BE49-F238E27FC236}">
                <a16:creationId xmlns:a16="http://schemas.microsoft.com/office/drawing/2014/main" id="{2D10B89C-8113-4CC7-95A2-82B1630A5E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862" y="2678230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61CDB8DC-3F61-4B10-9E35-CC38C39BBA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862" y="4648155"/>
            <a:ext cx="4752833" cy="339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b="1" kern="1200" dirty="0">
                <a:solidFill>
                  <a:schemeClr val="tx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9CD527CC-9CC3-4357-8CCB-08A172C27D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1862" y="5020597"/>
            <a:ext cx="475283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79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5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1FAB50-DAE6-EE4D-8BFC-C7EA87C4F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6891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37" y="5211763"/>
            <a:ext cx="5457879" cy="92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ПОДЗАГОЛОВОК 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A3923C-469A-4131-9D7C-E04A44FA05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47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4703A-9C1B-1842-AD7B-1D55E9A8B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9" y="0"/>
            <a:ext cx="4800600" cy="6858000"/>
          </a:xfrm>
          <a:prstGeom prst="rect">
            <a:avLst/>
          </a:prstGeom>
        </p:spPr>
      </p:pic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C5B211-D302-4D57-9E58-2B0E901953AC}"/>
              </a:ext>
            </a:extLst>
          </p:cNvPr>
          <p:cNvSpPr/>
          <p:nvPr userDrawn="1"/>
        </p:nvSpPr>
        <p:spPr>
          <a:xfrm>
            <a:off x="677672" y="2342656"/>
            <a:ext cx="2867194" cy="35922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175886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5327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30" name="Текст 61">
            <a:extLst>
              <a:ext uri="{FF2B5EF4-FFF2-40B4-BE49-F238E27FC236}">
                <a16:creationId xmlns:a16="http://schemas.microsoft.com/office/drawing/2014/main" id="{61CDB8DC-3F61-4B10-9E35-CC38C39BBA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7689" y="3772222"/>
            <a:ext cx="2467656" cy="33919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8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1" name="Текст 61">
            <a:extLst>
              <a:ext uri="{FF2B5EF4-FFF2-40B4-BE49-F238E27FC236}">
                <a16:creationId xmlns:a16="http://schemas.microsoft.com/office/drawing/2014/main" id="{9CD527CC-9CC3-4357-8CCB-08A172C27D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7689" y="4370513"/>
            <a:ext cx="2467656" cy="12732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FCDC698-B359-46E7-873D-AE55273FBEF7}"/>
              </a:ext>
            </a:extLst>
          </p:cNvPr>
          <p:cNvSpPr/>
          <p:nvPr userDrawn="1"/>
        </p:nvSpPr>
        <p:spPr>
          <a:xfrm>
            <a:off x="3759074" y="2342656"/>
            <a:ext cx="2867194" cy="35922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61">
            <a:extLst>
              <a:ext uri="{FF2B5EF4-FFF2-40B4-BE49-F238E27FC236}">
                <a16:creationId xmlns:a16="http://schemas.microsoft.com/office/drawing/2014/main" id="{727292D2-33BC-47ED-B636-9A7A59DD5B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19091" y="3772222"/>
            <a:ext cx="2467656" cy="33919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8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33" name="Текст 61">
            <a:extLst>
              <a:ext uri="{FF2B5EF4-FFF2-40B4-BE49-F238E27FC236}">
                <a16:creationId xmlns:a16="http://schemas.microsoft.com/office/drawing/2014/main" id="{5C9C957D-E7AB-4258-B67F-7830DCAE94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9091" y="4370513"/>
            <a:ext cx="2467656" cy="12732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ru-RU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76E63C2-CF6A-42FA-9522-23827CA1F2BE}"/>
              </a:ext>
            </a:extLst>
          </p:cNvPr>
          <p:cNvSpPr/>
          <p:nvPr userDrawn="1"/>
        </p:nvSpPr>
        <p:spPr>
          <a:xfrm>
            <a:off x="6840476" y="2342656"/>
            <a:ext cx="2867194" cy="3592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Текст 61">
            <a:extLst>
              <a:ext uri="{FF2B5EF4-FFF2-40B4-BE49-F238E27FC236}">
                <a16:creationId xmlns:a16="http://schemas.microsoft.com/office/drawing/2014/main" id="{DEDF22E1-1939-4E81-BD6B-FD79AF1ADD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00493" y="3772222"/>
            <a:ext cx="2467656" cy="33919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ru-RU" sz="1800" b="1" kern="12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57" name="Текст 61">
            <a:extLst>
              <a:ext uri="{FF2B5EF4-FFF2-40B4-BE49-F238E27FC236}">
                <a16:creationId xmlns:a16="http://schemas.microsoft.com/office/drawing/2014/main" id="{0F123E40-E179-43A3-956B-70AD476335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00493" y="4370513"/>
            <a:ext cx="2467656" cy="12732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ru-RU" sz="180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ru-RU" dirty="0"/>
          </a:p>
        </p:txBody>
      </p:sp>
      <p:sp>
        <p:nvSpPr>
          <p:cNvPr id="66" name="Текст 61">
            <a:extLst>
              <a:ext uri="{FF2B5EF4-FFF2-40B4-BE49-F238E27FC236}">
                <a16:creationId xmlns:a16="http://schemas.microsoft.com/office/drawing/2014/main" id="{594C27B4-5607-4A91-8C9E-D2A0C15BCA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862" y="1300208"/>
            <a:ext cx="6019354" cy="628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703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1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>
            <a:extLst>
              <a:ext uri="{FF2B5EF4-FFF2-40B4-BE49-F238E27FC236}">
                <a16:creationId xmlns:a16="http://schemas.microsoft.com/office/drawing/2014/main" id="{ABBDB26A-259D-4712-8FC8-D0E6A9E7FC41}"/>
              </a:ext>
            </a:extLst>
          </p:cNvPr>
          <p:cNvSpPr/>
          <p:nvPr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4" name="Текст 54">
            <a:extLst>
              <a:ext uri="{FF2B5EF4-FFF2-40B4-BE49-F238E27FC236}">
                <a16:creationId xmlns:a16="http://schemas.microsoft.com/office/drawing/2014/main" id="{82255A8B-2942-4CCA-87DD-D3C21D22F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282" y="170303"/>
            <a:ext cx="4613275" cy="2318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sz="1400"/>
            </a:lvl1pPr>
          </a:lstStyle>
          <a:p>
            <a:pPr marL="0" algn="l" defTabSz="914400" rtl="0" eaLnBrk="1" latinLnBrk="0" hangingPunct="1"/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РУБРИКА, </a:t>
            </a:r>
            <a:r>
              <a: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ТЕМА, </a:t>
            </a:r>
            <a:r>
              <a:rPr lang="ru-RU" sz="1400" kern="1200" dirty="0">
                <a:solidFill>
                  <a:schemeClr val="tx1"/>
                </a:solidFill>
                <a:ea typeface="+mn-ea"/>
                <a:cs typeface="+mn-cs"/>
              </a:rPr>
              <a:t>НАВИГАЦИЯ ПО СЛАЙДАМ</a:t>
            </a:r>
          </a:p>
        </p:txBody>
      </p:sp>
      <p:sp>
        <p:nvSpPr>
          <p:cNvPr id="55" name="Заголовок 55">
            <a:extLst>
              <a:ext uri="{FF2B5EF4-FFF2-40B4-BE49-F238E27FC236}">
                <a16:creationId xmlns:a16="http://schemas.microsoft.com/office/drawing/2014/main" id="{DC51EB6C-31E5-4D99-A2C2-6835AAE5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464" y="506798"/>
            <a:ext cx="7289610" cy="55399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ОСНОВНОЙ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AFAE04E-ACCD-481E-A24F-1ABF8CA4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8387" y="6302457"/>
            <a:ext cx="545224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B7DACC35-6CF2-4A4C-BC09-F6B81FD447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87" y="1291075"/>
            <a:ext cx="4787189" cy="7368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F2D7CE12-F68E-42FA-99BB-5080E80F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9598" y="1291075"/>
            <a:ext cx="4787189" cy="7368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2088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Separ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19E4DD-00C6-974A-B69D-0600D4ACF4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36" name="Текст 61">
            <a:extLst>
              <a:ext uri="{FF2B5EF4-FFF2-40B4-BE49-F238E27FC236}">
                <a16:creationId xmlns:a16="http://schemas.microsoft.com/office/drawing/2014/main" id="{E632C2EB-777B-455A-9A8D-F59F00B52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3836" y="2509103"/>
            <a:ext cx="5653331" cy="255610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lang="ru-RU" sz="32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DOLOR </a:t>
            </a:r>
            <a:br>
              <a:rPr lang="en-US" dirty="0"/>
            </a:br>
            <a:r>
              <a:rPr lang="en-US" dirty="0"/>
              <a:t>SIT AMET, CONSECTETUER ADIPISCING ELIT. AENEAN COMMODO LIGULA EGET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D00D3AF-0948-41A0-A4CE-EE6F04E89CB0}"/>
              </a:ext>
            </a:extLst>
          </p:cNvPr>
          <p:cNvGrpSpPr/>
          <p:nvPr userDrawn="1"/>
        </p:nvGrpSpPr>
        <p:grpSpPr>
          <a:xfrm>
            <a:off x="-295153" y="5248784"/>
            <a:ext cx="13772912" cy="1792792"/>
            <a:chOff x="-150188" y="4802735"/>
            <a:chExt cx="13772912" cy="179279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788D94D-7752-4D8C-9256-33BF96B27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2D5C6C6-26B3-44B3-9868-F47FCBE0A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05467" y="4802736"/>
              <a:ext cx="1792791" cy="179279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EF73214-1DA2-4161-8F90-2E9FB234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8875430" y="4802736"/>
              <a:ext cx="397061" cy="178677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BB78404-105C-4326-8C41-25319A64A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E835B8C-C302-42BA-9FC2-E455582D9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4934589" y="5705148"/>
              <a:ext cx="896395" cy="890379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3C550EB-EA4D-4359-9ABB-F8B637A96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5400000">
              <a:off x="10626784" y="4808259"/>
              <a:ext cx="896395" cy="890379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279B3C8-6CCA-4E25-B0B3-694C7463E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8330474">
              <a:off x="-150188" y="4802735"/>
              <a:ext cx="397061" cy="178677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59B3D0D-9E5E-41D2-80D8-4DB277386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29933" y="4802736"/>
              <a:ext cx="1792791" cy="1792791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9F99B11-4C64-4D0E-80B4-ADD313FB7F89}"/>
              </a:ext>
            </a:extLst>
          </p:cNvPr>
          <p:cNvGrpSpPr/>
          <p:nvPr userDrawn="1"/>
        </p:nvGrpSpPr>
        <p:grpSpPr>
          <a:xfrm rot="10800000">
            <a:off x="-473572" y="2938696"/>
            <a:ext cx="13772912" cy="1792792"/>
            <a:chOff x="-150188" y="4802735"/>
            <a:chExt cx="13772912" cy="1792792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AF62BAB-9AA8-4961-85AD-8AF1F630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882FD0D-7784-4B4B-8364-544E47EF0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66CE2D2-39B9-47F6-BEFB-3372BBBBC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5400000">
              <a:off x="10626784" y="4808259"/>
              <a:ext cx="896395" cy="890379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E9B28EE-7C83-4826-B75D-FD07A662E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8330474">
              <a:off x="-150188" y="4802735"/>
              <a:ext cx="397061" cy="178677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FAFAF39-C6B5-4CB6-B0FE-0886AC2D1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29933" y="4802736"/>
              <a:ext cx="1792791" cy="1792791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C57EF5F-9440-4C2D-BD3A-9D6BCD77C39E}"/>
              </a:ext>
            </a:extLst>
          </p:cNvPr>
          <p:cNvGrpSpPr/>
          <p:nvPr userDrawn="1"/>
        </p:nvGrpSpPr>
        <p:grpSpPr>
          <a:xfrm>
            <a:off x="98036" y="587574"/>
            <a:ext cx="11900251" cy="1792792"/>
            <a:chOff x="-1932903" y="4802735"/>
            <a:chExt cx="11900251" cy="1792792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F338F00-EB10-42C6-ADB3-52B295B8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4ED41A2-9B40-4F63-8FCB-A15B10441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05467" y="4802736"/>
              <a:ext cx="1792791" cy="1792791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7B74066-F1B8-48A3-8004-E0BD90AC2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8875430" y="4802736"/>
              <a:ext cx="397061" cy="178677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166D219-0979-4B89-95D4-C0E228BE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14E51DCF-B4F2-4A23-B008-206FDDA54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4934589" y="5705148"/>
              <a:ext cx="896395" cy="890379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E25AF9-F207-4390-9C9C-8705E6C34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-1935911" y="5699130"/>
              <a:ext cx="896395" cy="89037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DCE8178-233A-4C6C-8181-1E24AF62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8330474">
              <a:off x="-150188" y="4802735"/>
              <a:ext cx="397061" cy="1786775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6A68ED0-5CE5-4E1B-98E3-525C60DB92A8}"/>
              </a:ext>
            </a:extLst>
          </p:cNvPr>
          <p:cNvGrpSpPr/>
          <p:nvPr userDrawn="1"/>
        </p:nvGrpSpPr>
        <p:grpSpPr>
          <a:xfrm rot="10800000">
            <a:off x="-486398" y="-1547644"/>
            <a:ext cx="12505706" cy="1792791"/>
            <a:chOff x="1117018" y="4802736"/>
            <a:chExt cx="12505706" cy="1792791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A41CF3F-F76A-4405-93CD-C39014219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7018" y="4802736"/>
              <a:ext cx="1792791" cy="1792791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D1765B1B-3226-4C27-8514-DE35BC1E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05467" y="4802736"/>
              <a:ext cx="1792791" cy="179279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0BEA606-2832-41FC-958C-D7B462F99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8875430" y="4802736"/>
              <a:ext cx="397061" cy="178677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B93956A3-86F9-4517-9BB3-0771D63FF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46486" y="4802736"/>
              <a:ext cx="896396" cy="1792791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56225A89-88EB-4218-9888-258F32D6F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4934589" y="5705148"/>
              <a:ext cx="896395" cy="890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01495AD-4EFB-47A3-99DA-2380195AA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29933" y="4802736"/>
              <a:ext cx="1792791" cy="1792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933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Separ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D36C9-5575-4BED-9948-4CA8C3254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1" y="1217390"/>
            <a:ext cx="6482012" cy="6411790"/>
          </a:xfrm>
          <a:prstGeom prst="rect">
            <a:avLst/>
          </a:prstGeom>
        </p:spPr>
      </p:pic>
      <p:sp>
        <p:nvSpPr>
          <p:cNvPr id="13" name="Текст 54">
            <a:extLst>
              <a:ext uri="{FF2B5EF4-FFF2-40B4-BE49-F238E27FC236}">
                <a16:creationId xmlns:a16="http://schemas.microsoft.com/office/drawing/2014/main" id="{A9928DCC-4360-49FD-ACBE-08D93BE8B8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07844" y="5100394"/>
            <a:ext cx="3456893" cy="954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sz="1400"/>
            </a:lvl1pPr>
          </a:lstStyle>
          <a:p>
            <a:r>
              <a:rPr lang="en-US" sz="1400" dirty="0" err="1"/>
              <a:t>Nullam</a:t>
            </a:r>
            <a:r>
              <a:rPr lang="en-US" sz="1400" dirty="0"/>
              <a:t> dictum </a:t>
            </a:r>
            <a:r>
              <a:rPr lang="en-US" sz="1400" dirty="0" err="1"/>
              <a:t>felis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pede</a:t>
            </a:r>
            <a:r>
              <a:rPr lang="en-US" sz="1400" dirty="0"/>
              <a:t> </a:t>
            </a:r>
            <a:r>
              <a:rPr lang="en-US" sz="1400" dirty="0" err="1"/>
              <a:t>mollis</a:t>
            </a:r>
            <a:r>
              <a:rPr lang="en-US" sz="1400" dirty="0"/>
              <a:t> </a:t>
            </a:r>
            <a:r>
              <a:rPr lang="en-US" sz="1400" dirty="0" err="1"/>
              <a:t>pretium</a:t>
            </a:r>
            <a:r>
              <a:rPr lang="en-US" sz="1400" dirty="0"/>
              <a:t>. Integer </a:t>
            </a:r>
            <a:r>
              <a:rPr lang="en-US" sz="1400" dirty="0" err="1"/>
              <a:t>tincidunt</a:t>
            </a:r>
            <a:r>
              <a:rPr lang="en-US" sz="1400" dirty="0"/>
              <a:t>. Cras </a:t>
            </a:r>
            <a:r>
              <a:rPr lang="en-US" sz="1400" dirty="0" err="1"/>
              <a:t>dapibus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semper nisi. </a:t>
            </a:r>
            <a:r>
              <a:rPr lang="en-US" sz="1400" dirty="0" err="1"/>
              <a:t>Aenean</a:t>
            </a:r>
            <a:r>
              <a:rPr lang="en-US" sz="1400" dirty="0"/>
              <a:t> </a:t>
            </a:r>
            <a:r>
              <a:rPr lang="en-US" sz="1400" dirty="0" err="1"/>
              <a:t>vulputate</a:t>
            </a:r>
            <a:r>
              <a:rPr lang="en-US" sz="1400" dirty="0"/>
              <a:t> </a:t>
            </a:r>
            <a:r>
              <a:rPr lang="en-US" sz="1400" dirty="0" err="1"/>
              <a:t>eleifend</a:t>
            </a:r>
            <a:r>
              <a:rPr lang="en-US" sz="1400" dirty="0"/>
              <a:t> </a:t>
            </a:r>
            <a:r>
              <a:rPr lang="en-US" sz="1400" dirty="0" err="1"/>
              <a:t>tellus</a:t>
            </a:r>
            <a:endParaRPr lang="ru-RU" sz="1400" b="1" dirty="0"/>
          </a:p>
        </p:txBody>
      </p:sp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61">
            <a:extLst>
              <a:ext uri="{FF2B5EF4-FFF2-40B4-BE49-F238E27FC236}">
                <a16:creationId xmlns:a16="http://schemas.microsoft.com/office/drawing/2014/main" id="{6B4F0204-AC89-467A-9DDD-55B47E0C53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7263" y="3145233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36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LOREM IPSUM </a:t>
            </a:r>
            <a:br>
              <a:rPr lang="en-US" dirty="0"/>
            </a:br>
            <a:r>
              <a:rPr lang="en-US" dirty="0"/>
              <a:t>DOLOR SIT AMET, CONSECTETUER ADIPISCING ELIT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7392E6-F7A4-40BE-B8A9-95343D076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49747" r="26451"/>
          <a:stretch/>
        </p:blipFill>
        <p:spPr>
          <a:xfrm rot="2242658">
            <a:off x="7436793" y="-480943"/>
            <a:ext cx="6710131" cy="49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52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2 Separ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B2DAE1-1DA6-DC4E-A329-C29D212E3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2F9B24-3B25-4D3D-8C6B-44FC9E682D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F20A85-153D-4E44-9877-0E65DCF0EA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8067" y="4883937"/>
            <a:ext cx="3456893" cy="79164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da-DK" dirty="0"/>
              <a:t>Lorem ipsum dolor sit amet</a:t>
            </a:r>
            <a:endParaRPr lang="ru-RU" dirty="0"/>
          </a:p>
        </p:txBody>
      </p:sp>
      <p:sp>
        <p:nvSpPr>
          <p:cNvPr id="14" name="Текст 61">
            <a:extLst>
              <a:ext uri="{FF2B5EF4-FFF2-40B4-BE49-F238E27FC236}">
                <a16:creationId xmlns:a16="http://schemas.microsoft.com/office/drawing/2014/main" id="{B1E5354C-83DB-44A1-86EB-998CCD144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7036" y="1753293"/>
            <a:ext cx="6257924" cy="2556106"/>
          </a:xfrm>
          <a:prstGeom prst="rect">
            <a:avLst/>
          </a:prstGeom>
        </p:spPr>
        <p:txBody>
          <a:bodyPr anchor="ctr"/>
          <a:lstStyle>
            <a:lvl1pPr marL="0" indent="0" algn="just">
              <a:lnSpc>
                <a:spcPct val="100000"/>
              </a:lnSpc>
              <a:buNone/>
              <a:defRPr lang="en-US" sz="3600" b="1" kern="1200" dirty="0">
                <a:solidFill>
                  <a:schemeClr val="accent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"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vel,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." </a:t>
            </a:r>
          </a:p>
        </p:txBody>
      </p:sp>
    </p:spTree>
    <p:extLst>
      <p:ext uri="{BB962C8B-B14F-4D97-AF65-F5344CB8AC3E}">
        <p14:creationId xmlns:p14="http://schemas.microsoft.com/office/powerpoint/2010/main" val="4286101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45C04-5301-D244-AE27-CBEBF19A4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8" name="Рисунок 10">
            <a:extLst>
              <a:ext uri="{FF2B5EF4-FFF2-40B4-BE49-F238E27FC236}">
                <a16:creationId xmlns:a16="http://schemas.microsoft.com/office/drawing/2014/main" id="{D65B6FF8-7D4A-422F-BC93-134572A74A11}"/>
              </a:ext>
            </a:extLst>
          </p:cNvPr>
          <p:cNvSpPr/>
          <p:nvPr userDrawn="1"/>
        </p:nvSpPr>
        <p:spPr>
          <a:xfrm>
            <a:off x="3797954" y="2381250"/>
            <a:ext cx="4596092" cy="1186730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3FB69-5832-4AA0-8601-BBDC521A92B0}"/>
              </a:ext>
            </a:extLst>
          </p:cNvPr>
          <p:cNvSpPr txBox="1"/>
          <p:nvPr userDrawn="1"/>
        </p:nvSpPr>
        <p:spPr>
          <a:xfrm>
            <a:off x="3659744" y="3779985"/>
            <a:ext cx="345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интегрируем будущее</a:t>
            </a:r>
          </a:p>
        </p:txBody>
      </p:sp>
      <p:sp>
        <p:nvSpPr>
          <p:cNvPr id="10" name="Нижний колонтитул 2">
            <a:extLst>
              <a:ext uri="{FF2B5EF4-FFF2-40B4-BE49-F238E27FC236}">
                <a16:creationId xmlns:a16="http://schemas.microsoft.com/office/drawing/2014/main" id="{200E8AF2-AD2F-45BD-9EFE-0DFAE9DAE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9879" y="6261935"/>
            <a:ext cx="5452241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6699278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BBE7E-450E-5E49-B7F9-15ED2E9A2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" y="0"/>
            <a:ext cx="12185982" cy="6858000"/>
          </a:xfrm>
          <a:prstGeom prst="rect">
            <a:avLst/>
          </a:prstGeom>
        </p:spPr>
      </p:pic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2150947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accent1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A28C22-5BAC-40F1-8243-5E781F287C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91951" y="6301622"/>
            <a:ext cx="2228850" cy="3651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r>
              <a:rPr lang="en-US" dirty="0" err="1"/>
              <a:t>marketingCROC</a:t>
            </a:r>
            <a:endParaRPr lang="en-US" dirty="0"/>
          </a:p>
        </p:txBody>
      </p:sp>
      <p:sp>
        <p:nvSpPr>
          <p:cNvPr id="18" name="Рисунок 10">
            <a:extLst>
              <a:ext uri="{FF2B5EF4-FFF2-40B4-BE49-F238E27FC236}">
                <a16:creationId xmlns:a16="http://schemas.microsoft.com/office/drawing/2014/main" id="{FE172BF2-2DCC-446C-87F5-9B9044AAE450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rgbClr val="00A460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2227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5553B-8A38-4544-A6F2-117841CB80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4" y="562707"/>
            <a:ext cx="11059890" cy="5725797"/>
          </a:xfrm>
          <a:prstGeom prst="rect">
            <a:avLst/>
          </a:prstGeom>
        </p:spPr>
      </p:pic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  <p:pic>
        <p:nvPicPr>
          <p:cNvPr id="54" name="Рисунок 53">
            <a:hlinkClick r:id="rId3"/>
            <a:extLst>
              <a:ext uri="{FF2B5EF4-FFF2-40B4-BE49-F238E27FC236}">
                <a16:creationId xmlns:a16="http://schemas.microsoft.com/office/drawing/2014/main" id="{C7B93132-B53A-49DF-9820-3959CEB1B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1489" y="5409624"/>
            <a:ext cx="593031" cy="593031"/>
          </a:xfrm>
          <a:prstGeom prst="rect">
            <a:avLst/>
          </a:prstGeom>
        </p:spPr>
      </p:pic>
      <p:pic>
        <p:nvPicPr>
          <p:cNvPr id="55" name="Рисунок 54">
            <a:hlinkClick r:id="rId6"/>
            <a:extLst>
              <a:ext uri="{FF2B5EF4-FFF2-40B4-BE49-F238E27FC236}">
                <a16:creationId xmlns:a16="http://schemas.microsoft.com/office/drawing/2014/main" id="{BA781EB6-FF63-413C-8894-1F93F07CFF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2880" y="5436905"/>
            <a:ext cx="543839" cy="543839"/>
          </a:xfrm>
          <a:prstGeom prst="rect">
            <a:avLst/>
          </a:prstGeom>
        </p:spPr>
      </p:pic>
      <p:pic>
        <p:nvPicPr>
          <p:cNvPr id="56" name="Рисунок 55">
            <a:hlinkClick r:id="rId9"/>
            <a:extLst>
              <a:ext uri="{FF2B5EF4-FFF2-40B4-BE49-F238E27FC236}">
                <a16:creationId xmlns:a16="http://schemas.microsoft.com/office/drawing/2014/main" id="{D7B5CDDE-A355-4FDB-B260-AD5BFA83704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60472" y="5395115"/>
            <a:ext cx="609690" cy="609690"/>
          </a:xfrm>
          <a:prstGeom prst="rect">
            <a:avLst/>
          </a:prstGeom>
        </p:spPr>
      </p:pic>
      <p:pic>
        <p:nvPicPr>
          <p:cNvPr id="57" name="Рисунок 56">
            <a:hlinkClick r:id="rId12"/>
            <a:extLst>
              <a:ext uri="{FF2B5EF4-FFF2-40B4-BE49-F238E27FC236}">
                <a16:creationId xmlns:a16="http://schemas.microsoft.com/office/drawing/2014/main" id="{9428499D-036B-4ECF-8CC7-531FA2DA80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47112" y="5411773"/>
            <a:ext cx="593031" cy="593031"/>
          </a:xfrm>
          <a:prstGeom prst="rect">
            <a:avLst/>
          </a:prstGeom>
        </p:spPr>
      </p:pic>
      <p:pic>
        <p:nvPicPr>
          <p:cNvPr id="59" name="Рисунок 58">
            <a:hlinkClick r:id="rId15"/>
            <a:extLst>
              <a:ext uri="{FF2B5EF4-FFF2-40B4-BE49-F238E27FC236}">
                <a16:creationId xmlns:a16="http://schemas.microsoft.com/office/drawing/2014/main" id="{A5B7BCDD-3807-4D64-887F-A57AA861633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17093" y="5433834"/>
            <a:ext cx="537446" cy="5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982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09CCB960-2DCA-4EA5-BE9F-0E2DBDEAF1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5625" y="561975"/>
            <a:ext cx="11080750" cy="57277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863202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970B8F-5649-E846-8F72-0AC4835EE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" y="562708"/>
            <a:ext cx="11085600" cy="5727560"/>
          </a:xfrm>
          <a:prstGeom prst="rect">
            <a:avLst/>
          </a:prstGeom>
        </p:spPr>
      </p:pic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  <p:pic>
        <p:nvPicPr>
          <p:cNvPr id="13" name="Рисунок 12">
            <a:hlinkClick r:id="rId3"/>
            <a:extLst>
              <a:ext uri="{FF2B5EF4-FFF2-40B4-BE49-F238E27FC236}">
                <a16:creationId xmlns:a16="http://schemas.microsoft.com/office/drawing/2014/main" id="{4D60BB5A-C16A-4DD0-82F6-6CEE00A981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1489" y="5409624"/>
            <a:ext cx="593031" cy="593031"/>
          </a:xfrm>
          <a:prstGeom prst="rect">
            <a:avLst/>
          </a:prstGeom>
        </p:spPr>
      </p:pic>
      <p:pic>
        <p:nvPicPr>
          <p:cNvPr id="14" name="Рисунок 13">
            <a:hlinkClick r:id="rId6"/>
            <a:extLst>
              <a:ext uri="{FF2B5EF4-FFF2-40B4-BE49-F238E27FC236}">
                <a16:creationId xmlns:a16="http://schemas.microsoft.com/office/drawing/2014/main" id="{58B90645-011B-4E99-A2B4-D8AAF85BBE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2880" y="5436905"/>
            <a:ext cx="543839" cy="543839"/>
          </a:xfrm>
          <a:prstGeom prst="rect">
            <a:avLst/>
          </a:prstGeom>
        </p:spPr>
      </p:pic>
      <p:pic>
        <p:nvPicPr>
          <p:cNvPr id="15" name="Рисунок 14">
            <a:hlinkClick r:id="rId9"/>
            <a:extLst>
              <a:ext uri="{FF2B5EF4-FFF2-40B4-BE49-F238E27FC236}">
                <a16:creationId xmlns:a16="http://schemas.microsoft.com/office/drawing/2014/main" id="{8099E11F-1D8C-4748-99C2-59D06C256B6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60472" y="5395115"/>
            <a:ext cx="609690" cy="609690"/>
          </a:xfrm>
          <a:prstGeom prst="rect">
            <a:avLst/>
          </a:prstGeom>
        </p:spPr>
      </p:pic>
      <p:pic>
        <p:nvPicPr>
          <p:cNvPr id="16" name="Рисунок 15">
            <a:hlinkClick r:id="rId12"/>
            <a:extLst>
              <a:ext uri="{FF2B5EF4-FFF2-40B4-BE49-F238E27FC236}">
                <a16:creationId xmlns:a16="http://schemas.microsoft.com/office/drawing/2014/main" id="{D2AD5AF8-38AC-4734-ABA8-CE4BF129C2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47112" y="5411773"/>
            <a:ext cx="593031" cy="593031"/>
          </a:xfrm>
          <a:prstGeom prst="rect">
            <a:avLst/>
          </a:prstGeom>
        </p:spPr>
      </p:pic>
      <p:pic>
        <p:nvPicPr>
          <p:cNvPr id="17" name="Рисунок 16">
            <a:hlinkClick r:id="rId15"/>
            <a:extLst>
              <a:ext uri="{FF2B5EF4-FFF2-40B4-BE49-F238E27FC236}">
                <a16:creationId xmlns:a16="http://schemas.microsoft.com/office/drawing/2014/main" id="{C47F8E4F-BAB9-429E-ABEA-37349F0B4B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17093" y="5433834"/>
            <a:ext cx="537446" cy="5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25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6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2">
            <a:extLst>
              <a:ext uri="{FF2B5EF4-FFF2-40B4-BE49-F238E27FC236}">
                <a16:creationId xmlns:a16="http://schemas.microsoft.com/office/drawing/2014/main" id="{AFE7CF8E-DA1C-43BA-94C5-396FA1041D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79731" y="1"/>
            <a:ext cx="7012270" cy="6858000"/>
          </a:xfrm>
          <a:custGeom>
            <a:avLst/>
            <a:gdLst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510221 w 5859462"/>
              <a:gd name="connsiteY10" fmla="*/ 49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2268725 w 5859462"/>
              <a:gd name="connsiteY4" fmla="*/ 6726762 h 6858000"/>
              <a:gd name="connsiteX5" fmla="*/ 14190 w 5859462"/>
              <a:gd name="connsiteY5" fmla="*/ 2733255 h 6858000"/>
              <a:gd name="connsiteX6" fmla="*/ 4036 w 5859462"/>
              <a:gd name="connsiteY6" fmla="*/ 2486951 h 6858000"/>
              <a:gd name="connsiteX7" fmla="*/ 0 w 5859462"/>
              <a:gd name="connsiteY7" fmla="*/ 2261217 h 6858000"/>
              <a:gd name="connsiteX8" fmla="*/ 0 w 5859462"/>
              <a:gd name="connsiteY8" fmla="*/ 2256967 h 6858000"/>
              <a:gd name="connsiteX9" fmla="*/ 1876 w 5859462"/>
              <a:gd name="connsiteY9" fmla="*/ 2049822 h 6858000"/>
              <a:gd name="connsiteX10" fmla="*/ 343692 w 5859462"/>
              <a:gd name="connsiteY10" fmla="*/ 490 h 6858000"/>
              <a:gd name="connsiteX11" fmla="*/ 1773415 w 5859462"/>
              <a:gd name="connsiteY11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2471548 w 5859462"/>
              <a:gd name="connsiteY3" fmla="*/ 6858000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  <a:gd name="connsiteX0" fmla="*/ 1773415 w 5859462"/>
              <a:gd name="connsiteY0" fmla="*/ 0 h 6858000"/>
              <a:gd name="connsiteX1" fmla="*/ 5859462 w 5859462"/>
              <a:gd name="connsiteY1" fmla="*/ 0 h 6858000"/>
              <a:gd name="connsiteX2" fmla="*/ 5859462 w 5859462"/>
              <a:gd name="connsiteY2" fmla="*/ 6858000 h 6858000"/>
              <a:gd name="connsiteX3" fmla="*/ 1872445 w 5859462"/>
              <a:gd name="connsiteY3" fmla="*/ 6852804 h 6858000"/>
              <a:gd name="connsiteX4" fmla="*/ 14190 w 5859462"/>
              <a:gd name="connsiteY4" fmla="*/ 2733255 h 6858000"/>
              <a:gd name="connsiteX5" fmla="*/ 4036 w 5859462"/>
              <a:gd name="connsiteY5" fmla="*/ 2486951 h 6858000"/>
              <a:gd name="connsiteX6" fmla="*/ 0 w 5859462"/>
              <a:gd name="connsiteY6" fmla="*/ 2261217 h 6858000"/>
              <a:gd name="connsiteX7" fmla="*/ 0 w 5859462"/>
              <a:gd name="connsiteY7" fmla="*/ 2256967 h 6858000"/>
              <a:gd name="connsiteX8" fmla="*/ 1876 w 5859462"/>
              <a:gd name="connsiteY8" fmla="*/ 2049822 h 6858000"/>
              <a:gd name="connsiteX9" fmla="*/ 343692 w 5859462"/>
              <a:gd name="connsiteY9" fmla="*/ 490 h 6858000"/>
              <a:gd name="connsiteX10" fmla="*/ 1773415 w 5859462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462" h="6858000">
                <a:moveTo>
                  <a:pt x="1773415" y="0"/>
                </a:moveTo>
                <a:lnTo>
                  <a:pt x="5859462" y="0"/>
                </a:lnTo>
                <a:lnTo>
                  <a:pt x="5859462" y="6858000"/>
                </a:lnTo>
                <a:lnTo>
                  <a:pt x="1872445" y="6852804"/>
                </a:lnTo>
                <a:cubicBezTo>
                  <a:pt x="245839" y="5178284"/>
                  <a:pt x="82260" y="3368683"/>
                  <a:pt x="14190" y="2733255"/>
                </a:cubicBezTo>
                <a:cubicBezTo>
                  <a:pt x="9776" y="2647748"/>
                  <a:pt x="6398" y="2565754"/>
                  <a:pt x="4036" y="2486951"/>
                </a:cubicBezTo>
                <a:cubicBezTo>
                  <a:pt x="2691" y="2411706"/>
                  <a:pt x="1345" y="2336462"/>
                  <a:pt x="0" y="2261217"/>
                </a:cubicBezTo>
                <a:lnTo>
                  <a:pt x="0" y="2256967"/>
                </a:lnTo>
                <a:cubicBezTo>
                  <a:pt x="625" y="2187919"/>
                  <a:pt x="1251" y="2118870"/>
                  <a:pt x="1876" y="2049822"/>
                </a:cubicBezTo>
                <a:cubicBezTo>
                  <a:pt x="22846" y="1174420"/>
                  <a:pt x="119731" y="827344"/>
                  <a:pt x="343692" y="490"/>
                </a:cubicBezTo>
                <a:lnTo>
                  <a:pt x="1773415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ru-RU" dirty="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24" y="3886830"/>
            <a:ext cx="4868914" cy="1325563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37" y="5211763"/>
            <a:ext cx="5457879" cy="92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ru-RU" sz="22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ПОДЗАГОЛОВОК ПРЕЗЕНТАЦИИ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4AA595-751F-47F6-94C7-25AC182E6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2520976"/>
            <a:ext cx="3320675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91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02 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09CCB960-2DCA-4EA5-BE9F-0E2DBDEAF1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5625" y="561975"/>
            <a:ext cx="11080750" cy="57277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Текст 61">
            <a:extLst>
              <a:ext uri="{FF2B5EF4-FFF2-40B4-BE49-F238E27FC236}">
                <a16:creationId xmlns:a16="http://schemas.microsoft.com/office/drawing/2014/main" id="{FD020223-4295-4C28-97D8-B525E5120A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4792" y="1896389"/>
            <a:ext cx="5342414" cy="25561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ru-RU" sz="5400" b="1" dirty="0">
                <a:solidFill>
                  <a:schemeClr val="bg2"/>
                </a:solidFill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4228020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8676C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9003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68676C"/>
                </a:solidFill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</p:spTree>
    <p:extLst>
      <p:ext uri="{BB962C8B-B14F-4D97-AF65-F5344CB8AC3E}">
        <p14:creationId xmlns:p14="http://schemas.microsoft.com/office/powerpoint/2010/main" val="2072775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5300D1-07D8-8D4A-A87F-5B660DD40A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Номер слайда 36">
            <a:extLst>
              <a:ext uri="{FF2B5EF4-FFF2-40B4-BE49-F238E27FC236}">
                <a16:creationId xmlns:a16="http://schemas.microsoft.com/office/drawing/2014/main" id="{269AC642-9428-41E8-A56A-48D880AE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C873F048-D532-42BD-AB62-6536272506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5ACDB68-4EC1-480E-8664-80AED346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9003" y="6302457"/>
            <a:ext cx="5452241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2019</a:t>
            </a:r>
          </a:p>
        </p:txBody>
      </p:sp>
      <p:sp>
        <p:nvSpPr>
          <p:cNvPr id="5" name="Рисунок 10">
            <a:extLst>
              <a:ext uri="{FF2B5EF4-FFF2-40B4-BE49-F238E27FC236}">
                <a16:creationId xmlns:a16="http://schemas.microsoft.com/office/drawing/2014/main" id="{CEE2E744-7968-432D-B5ED-BE9698E6C00B}"/>
              </a:ext>
            </a:extLst>
          </p:cNvPr>
          <p:cNvSpPr/>
          <p:nvPr userDrawn="1"/>
        </p:nvSpPr>
        <p:spPr>
          <a:xfrm>
            <a:off x="677672" y="6339952"/>
            <a:ext cx="700136" cy="180778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F814FB-2CB1-9D47-B433-E001C933A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69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0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2206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087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355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9183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7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7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9E9698-084A-C847-9CBC-9822A82770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Рисунок 10">
            <a:extLst>
              <a:ext uri="{FF2B5EF4-FFF2-40B4-BE49-F238E27FC236}">
                <a16:creationId xmlns:a16="http://schemas.microsoft.com/office/drawing/2014/main" id="{B0681B2A-E842-442D-8875-53C1EB1F80D7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066" y="2401611"/>
            <a:ext cx="7819700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353827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38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119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537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8258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85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8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3BA26A-E8F5-8B44-890A-A6B1E9A17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Рисунок 10">
            <a:extLst>
              <a:ext uri="{FF2B5EF4-FFF2-40B4-BE49-F238E27FC236}">
                <a16:creationId xmlns:a16="http://schemas.microsoft.com/office/drawing/2014/main" id="{B0681B2A-E842-442D-8875-53C1EB1F80D7}"/>
              </a:ext>
            </a:extLst>
          </p:cNvPr>
          <p:cNvSpPr/>
          <p:nvPr userDrawn="1"/>
        </p:nvSpPr>
        <p:spPr>
          <a:xfrm>
            <a:off x="677672" y="6155605"/>
            <a:ext cx="1414094" cy="365125"/>
          </a:xfrm>
          <a:custGeom>
            <a:avLst/>
            <a:gdLst>
              <a:gd name="connsiteX0" fmla="*/ 336523 w 1360664"/>
              <a:gd name="connsiteY0" fmla="*/ 6698 h 351328"/>
              <a:gd name="connsiteX1" fmla="*/ 473765 w 1360664"/>
              <a:gd name="connsiteY1" fmla="*/ 6698 h 351328"/>
              <a:gd name="connsiteX2" fmla="*/ 622521 w 1360664"/>
              <a:gd name="connsiteY2" fmla="*/ 132659 h 351328"/>
              <a:gd name="connsiteX3" fmla="*/ 470005 w 1360664"/>
              <a:gd name="connsiteY3" fmla="*/ 260030 h 351328"/>
              <a:gd name="connsiteX4" fmla="*/ 415367 w 1360664"/>
              <a:gd name="connsiteY4" fmla="*/ 260030 h 351328"/>
              <a:gd name="connsiteX5" fmla="*/ 415367 w 1360664"/>
              <a:gd name="connsiteY5" fmla="*/ 347569 h 351328"/>
              <a:gd name="connsiteX6" fmla="*/ 336758 w 1360664"/>
              <a:gd name="connsiteY6" fmla="*/ 347569 h 351328"/>
              <a:gd name="connsiteX7" fmla="*/ 336758 w 1360664"/>
              <a:gd name="connsiteY7" fmla="*/ 6698 h 351328"/>
              <a:gd name="connsiteX8" fmla="*/ 336523 w 1360664"/>
              <a:gd name="connsiteY8" fmla="*/ 6698 h 351328"/>
              <a:gd name="connsiteX9" fmla="*/ 651192 w 1360664"/>
              <a:gd name="connsiteY9" fmla="*/ 176134 h 351328"/>
              <a:gd name="connsiteX10" fmla="*/ 829911 w 1360664"/>
              <a:gd name="connsiteY10" fmla="*/ 0 h 351328"/>
              <a:gd name="connsiteX11" fmla="*/ 1008748 w 1360664"/>
              <a:gd name="connsiteY11" fmla="*/ 176134 h 351328"/>
              <a:gd name="connsiteX12" fmla="*/ 829911 w 1360664"/>
              <a:gd name="connsiteY12" fmla="*/ 352269 h 351328"/>
              <a:gd name="connsiteX13" fmla="*/ 651192 w 1360664"/>
              <a:gd name="connsiteY13" fmla="*/ 176134 h 351328"/>
              <a:gd name="connsiteX14" fmla="*/ 651192 w 1360664"/>
              <a:gd name="connsiteY14" fmla="*/ 176134 h 351328"/>
              <a:gd name="connsiteX15" fmla="*/ 829911 w 1360664"/>
              <a:gd name="connsiteY15" fmla="*/ 279536 h 351328"/>
              <a:gd name="connsiteX16" fmla="*/ 731798 w 1360664"/>
              <a:gd name="connsiteY16" fmla="*/ 176252 h 351328"/>
              <a:gd name="connsiteX17" fmla="*/ 829911 w 1360664"/>
              <a:gd name="connsiteY17" fmla="*/ 72968 h 351328"/>
              <a:gd name="connsiteX18" fmla="*/ 928025 w 1360664"/>
              <a:gd name="connsiteY18" fmla="*/ 176252 h 351328"/>
              <a:gd name="connsiteX19" fmla="*/ 829911 w 1360664"/>
              <a:gd name="connsiteY19" fmla="*/ 279536 h 351328"/>
              <a:gd name="connsiteX20" fmla="*/ 829911 w 1360664"/>
              <a:gd name="connsiteY20" fmla="*/ 279536 h 351328"/>
              <a:gd name="connsiteX21" fmla="*/ 1140467 w 1360664"/>
              <a:gd name="connsiteY21" fmla="*/ 156277 h 351328"/>
              <a:gd name="connsiteX22" fmla="*/ 1263608 w 1360664"/>
              <a:gd name="connsiteY22" fmla="*/ 6698 h 351328"/>
              <a:gd name="connsiteX23" fmla="*/ 1355964 w 1360664"/>
              <a:gd name="connsiteY23" fmla="*/ 6698 h 351328"/>
              <a:gd name="connsiteX24" fmla="*/ 1217900 w 1360664"/>
              <a:gd name="connsiteY24" fmla="*/ 168262 h 351328"/>
              <a:gd name="connsiteX25" fmla="*/ 1361017 w 1360664"/>
              <a:gd name="connsiteY25" fmla="*/ 347569 h 351328"/>
              <a:gd name="connsiteX26" fmla="*/ 1261023 w 1360664"/>
              <a:gd name="connsiteY26" fmla="*/ 347569 h 351328"/>
              <a:gd name="connsiteX27" fmla="*/ 1140467 w 1360664"/>
              <a:gd name="connsiteY27" fmla="*/ 192115 h 351328"/>
              <a:gd name="connsiteX28" fmla="*/ 1140467 w 1360664"/>
              <a:gd name="connsiteY28" fmla="*/ 347451 h 351328"/>
              <a:gd name="connsiteX29" fmla="*/ 1061859 w 1360664"/>
              <a:gd name="connsiteY29" fmla="*/ 347451 h 351328"/>
              <a:gd name="connsiteX30" fmla="*/ 1061859 w 1360664"/>
              <a:gd name="connsiteY30" fmla="*/ 6698 h 351328"/>
              <a:gd name="connsiteX31" fmla="*/ 1140467 w 1360664"/>
              <a:gd name="connsiteY31" fmla="*/ 6698 h 351328"/>
              <a:gd name="connsiteX32" fmla="*/ 1140467 w 1360664"/>
              <a:gd name="connsiteY32" fmla="*/ 156277 h 351328"/>
              <a:gd name="connsiteX33" fmla="*/ 1140467 w 1360664"/>
              <a:gd name="connsiteY33" fmla="*/ 156277 h 351328"/>
              <a:gd name="connsiteX34" fmla="*/ 78608 w 1360664"/>
              <a:gd name="connsiteY34" fmla="*/ 156277 h 351328"/>
              <a:gd name="connsiteX35" fmla="*/ 201750 w 1360664"/>
              <a:gd name="connsiteY35" fmla="*/ 6698 h 351328"/>
              <a:gd name="connsiteX36" fmla="*/ 294106 w 1360664"/>
              <a:gd name="connsiteY36" fmla="*/ 6698 h 351328"/>
              <a:gd name="connsiteX37" fmla="*/ 156042 w 1360664"/>
              <a:gd name="connsiteY37" fmla="*/ 168262 h 351328"/>
              <a:gd name="connsiteX38" fmla="*/ 299158 w 1360664"/>
              <a:gd name="connsiteY38" fmla="*/ 347569 h 351328"/>
              <a:gd name="connsiteX39" fmla="*/ 199282 w 1360664"/>
              <a:gd name="connsiteY39" fmla="*/ 347569 h 351328"/>
              <a:gd name="connsiteX40" fmla="*/ 78608 w 1360664"/>
              <a:gd name="connsiteY40" fmla="*/ 192115 h 351328"/>
              <a:gd name="connsiteX41" fmla="*/ 78608 w 1360664"/>
              <a:gd name="connsiteY41" fmla="*/ 347451 h 351328"/>
              <a:gd name="connsiteX42" fmla="*/ 0 w 1360664"/>
              <a:gd name="connsiteY42" fmla="*/ 347451 h 351328"/>
              <a:gd name="connsiteX43" fmla="*/ 0 w 1360664"/>
              <a:gd name="connsiteY43" fmla="*/ 6698 h 351328"/>
              <a:gd name="connsiteX44" fmla="*/ 78608 w 1360664"/>
              <a:gd name="connsiteY44" fmla="*/ 6698 h 351328"/>
              <a:gd name="connsiteX45" fmla="*/ 78608 w 1360664"/>
              <a:gd name="connsiteY45" fmla="*/ 156277 h 351328"/>
              <a:gd name="connsiteX46" fmla="*/ 78608 w 1360664"/>
              <a:gd name="connsiteY46" fmla="*/ 156277 h 351328"/>
              <a:gd name="connsiteX47" fmla="*/ 415132 w 1360664"/>
              <a:gd name="connsiteY47" fmla="*/ 75671 h 351328"/>
              <a:gd name="connsiteX48" fmla="*/ 415132 w 1360664"/>
              <a:gd name="connsiteY48" fmla="*/ 192350 h 351328"/>
              <a:gd name="connsiteX49" fmla="*/ 462132 w 1360664"/>
              <a:gd name="connsiteY49" fmla="*/ 192350 h 351328"/>
              <a:gd name="connsiteX50" fmla="*/ 541681 w 1360664"/>
              <a:gd name="connsiteY50" fmla="*/ 132777 h 351328"/>
              <a:gd name="connsiteX51" fmla="*/ 466715 w 1360664"/>
              <a:gd name="connsiteY51" fmla="*/ 75553 h 351328"/>
              <a:gd name="connsiteX52" fmla="*/ 415132 w 1360664"/>
              <a:gd name="connsiteY52" fmla="*/ 75553 h 351328"/>
              <a:gd name="connsiteX53" fmla="*/ 415132 w 1360664"/>
              <a:gd name="connsiteY53" fmla="*/ 75671 h 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0664" h="351328">
                <a:moveTo>
                  <a:pt x="336523" y="6698"/>
                </a:moveTo>
                <a:lnTo>
                  <a:pt x="473765" y="6698"/>
                </a:lnTo>
                <a:cubicBezTo>
                  <a:pt x="569763" y="6698"/>
                  <a:pt x="622521" y="58281"/>
                  <a:pt x="622521" y="132659"/>
                </a:cubicBezTo>
                <a:cubicBezTo>
                  <a:pt x="622521" y="207037"/>
                  <a:pt x="567648" y="260030"/>
                  <a:pt x="470005" y="260030"/>
                </a:cubicBezTo>
                <a:lnTo>
                  <a:pt x="415367" y="260030"/>
                </a:lnTo>
                <a:lnTo>
                  <a:pt x="415367" y="347569"/>
                </a:lnTo>
                <a:lnTo>
                  <a:pt x="336758" y="347569"/>
                </a:lnTo>
                <a:lnTo>
                  <a:pt x="336758" y="6698"/>
                </a:lnTo>
                <a:lnTo>
                  <a:pt x="336523" y="6698"/>
                </a:lnTo>
                <a:close/>
                <a:moveTo>
                  <a:pt x="651192" y="176134"/>
                </a:moveTo>
                <a:cubicBezTo>
                  <a:pt x="651192" y="70853"/>
                  <a:pt x="735088" y="0"/>
                  <a:pt x="829911" y="0"/>
                </a:cubicBezTo>
                <a:cubicBezTo>
                  <a:pt x="924735" y="0"/>
                  <a:pt x="1008748" y="67798"/>
                  <a:pt x="1008748" y="176134"/>
                </a:cubicBezTo>
                <a:cubicBezTo>
                  <a:pt x="1008748" y="284471"/>
                  <a:pt x="926850" y="352269"/>
                  <a:pt x="829911" y="352269"/>
                </a:cubicBezTo>
                <a:cubicBezTo>
                  <a:pt x="732973" y="352387"/>
                  <a:pt x="651192" y="281533"/>
                  <a:pt x="651192" y="176134"/>
                </a:cubicBezTo>
                <a:lnTo>
                  <a:pt x="651192" y="176134"/>
                </a:lnTo>
                <a:close/>
                <a:moveTo>
                  <a:pt x="829911" y="279536"/>
                </a:moveTo>
                <a:cubicBezTo>
                  <a:pt x="769750" y="279536"/>
                  <a:pt x="731798" y="232653"/>
                  <a:pt x="731798" y="176252"/>
                </a:cubicBezTo>
                <a:cubicBezTo>
                  <a:pt x="731798" y="119851"/>
                  <a:pt x="769398" y="72968"/>
                  <a:pt x="829911" y="72968"/>
                </a:cubicBezTo>
                <a:cubicBezTo>
                  <a:pt x="890424" y="72968"/>
                  <a:pt x="928025" y="119264"/>
                  <a:pt x="928025" y="176252"/>
                </a:cubicBezTo>
                <a:cubicBezTo>
                  <a:pt x="927907" y="233240"/>
                  <a:pt x="889954" y="279536"/>
                  <a:pt x="829911" y="279536"/>
                </a:cubicBezTo>
                <a:lnTo>
                  <a:pt x="829911" y="279536"/>
                </a:lnTo>
                <a:close/>
                <a:moveTo>
                  <a:pt x="1140467" y="156277"/>
                </a:moveTo>
                <a:lnTo>
                  <a:pt x="1263608" y="6698"/>
                </a:lnTo>
                <a:lnTo>
                  <a:pt x="1355964" y="6698"/>
                </a:lnTo>
                <a:lnTo>
                  <a:pt x="1217900" y="168262"/>
                </a:lnTo>
                <a:lnTo>
                  <a:pt x="1361017" y="347569"/>
                </a:lnTo>
                <a:lnTo>
                  <a:pt x="1261023" y="347569"/>
                </a:lnTo>
                <a:lnTo>
                  <a:pt x="1140467" y="192115"/>
                </a:lnTo>
                <a:lnTo>
                  <a:pt x="1140467" y="347451"/>
                </a:lnTo>
                <a:lnTo>
                  <a:pt x="1061859" y="347451"/>
                </a:lnTo>
                <a:lnTo>
                  <a:pt x="1061859" y="6698"/>
                </a:lnTo>
                <a:lnTo>
                  <a:pt x="1140467" y="6698"/>
                </a:lnTo>
                <a:lnTo>
                  <a:pt x="1140467" y="156277"/>
                </a:lnTo>
                <a:lnTo>
                  <a:pt x="1140467" y="156277"/>
                </a:lnTo>
                <a:close/>
                <a:moveTo>
                  <a:pt x="78608" y="156277"/>
                </a:moveTo>
                <a:lnTo>
                  <a:pt x="201750" y="6698"/>
                </a:lnTo>
                <a:lnTo>
                  <a:pt x="294106" y="6698"/>
                </a:lnTo>
                <a:lnTo>
                  <a:pt x="156042" y="168262"/>
                </a:lnTo>
                <a:lnTo>
                  <a:pt x="299158" y="347569"/>
                </a:lnTo>
                <a:lnTo>
                  <a:pt x="199282" y="347569"/>
                </a:lnTo>
                <a:lnTo>
                  <a:pt x="78608" y="192115"/>
                </a:lnTo>
                <a:lnTo>
                  <a:pt x="78608" y="347451"/>
                </a:lnTo>
                <a:lnTo>
                  <a:pt x="0" y="347451"/>
                </a:lnTo>
                <a:lnTo>
                  <a:pt x="0" y="6698"/>
                </a:lnTo>
                <a:lnTo>
                  <a:pt x="78608" y="6698"/>
                </a:lnTo>
                <a:lnTo>
                  <a:pt x="78608" y="156277"/>
                </a:lnTo>
                <a:lnTo>
                  <a:pt x="78608" y="156277"/>
                </a:lnTo>
                <a:close/>
                <a:moveTo>
                  <a:pt x="415132" y="75671"/>
                </a:moveTo>
                <a:lnTo>
                  <a:pt x="415132" y="192350"/>
                </a:lnTo>
                <a:lnTo>
                  <a:pt x="462132" y="192350"/>
                </a:lnTo>
                <a:cubicBezTo>
                  <a:pt x="518650" y="192350"/>
                  <a:pt x="541681" y="169437"/>
                  <a:pt x="541681" y="132777"/>
                </a:cubicBezTo>
                <a:cubicBezTo>
                  <a:pt x="541681" y="103636"/>
                  <a:pt x="522998" y="75553"/>
                  <a:pt x="466715" y="75553"/>
                </a:cubicBezTo>
                <a:lnTo>
                  <a:pt x="415132" y="75553"/>
                </a:lnTo>
                <a:lnTo>
                  <a:pt x="415132" y="75671"/>
                </a:lnTo>
                <a:close/>
              </a:path>
            </a:pathLst>
          </a:custGeom>
          <a:solidFill>
            <a:schemeClr val="bg1"/>
          </a:solidFill>
          <a:ln w="11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066" y="2401611"/>
            <a:ext cx="7819700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8231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9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7F0E95D-DF97-4BF2-9C6E-C0BAE488D2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CD8C76C-E10A-4281-B34D-EAF7129F232E}"/>
              </a:ext>
            </a:extLst>
          </p:cNvPr>
          <p:cNvSpPr txBox="1">
            <a:spLocks/>
          </p:cNvSpPr>
          <p:nvPr userDrawn="1"/>
        </p:nvSpPr>
        <p:spPr>
          <a:xfrm>
            <a:off x="554424" y="4033237"/>
            <a:ext cx="5720255" cy="1032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8676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783E791F-E725-49AC-B09D-51F5D43E8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066" y="2401611"/>
            <a:ext cx="7819700" cy="2054776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E5CFEA-5819-4A98-A07E-FBB09C3FF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2976" y="6218665"/>
            <a:ext cx="5457879" cy="3651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95999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1BC316-DE0E-47FB-8BBC-73BDB987FD2D}"/>
              </a:ext>
            </a:extLst>
          </p:cNvPr>
          <p:cNvGrpSpPr/>
          <p:nvPr userDrawn="1"/>
        </p:nvGrpSpPr>
        <p:grpSpPr>
          <a:xfrm>
            <a:off x="676031" y="360947"/>
            <a:ext cx="10801594" cy="6156853"/>
            <a:chOff x="676031" y="360947"/>
            <a:chExt cx="10801594" cy="6156853"/>
          </a:xfrm>
          <a:noFill/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B4051EA-9E6A-4E6A-BC7A-ED2D4D3E486A}"/>
                </a:ext>
              </a:extLst>
            </p:cNvPr>
            <p:cNvSpPr/>
            <p:nvPr/>
          </p:nvSpPr>
          <p:spPr>
            <a:xfrm>
              <a:off x="676275" y="565484"/>
              <a:ext cx="10801350" cy="5715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2D53B9B-CF68-4EE6-A29F-B0B6FA836676}"/>
                </a:ext>
              </a:extLst>
            </p:cNvPr>
            <p:cNvCxnSpPr>
              <a:cxnSpLocks/>
            </p:cNvCxnSpPr>
            <p:nvPr/>
          </p:nvCxnSpPr>
          <p:spPr>
            <a:xfrm>
              <a:off x="676031" y="360947"/>
              <a:ext cx="10800861" cy="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1A7972D0-4676-40DA-A8AF-F9FC69506477}"/>
                </a:ext>
              </a:extLst>
            </p:cNvPr>
            <p:cNvGrpSpPr/>
            <p:nvPr/>
          </p:nvGrpSpPr>
          <p:grpSpPr>
            <a:xfrm>
              <a:off x="5347549" y="571501"/>
              <a:ext cx="143995" cy="5713196"/>
              <a:chOff x="5347549" y="605792"/>
              <a:chExt cx="143995" cy="5678904"/>
            </a:xfrm>
            <a:grpFill/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FB1A76B9-12C3-4693-A488-C4F1B7C24A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7549" y="605792"/>
                <a:ext cx="0" cy="5678904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B12D7F52-F5A4-4CC5-8840-23D8362205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1544" y="605792"/>
                <a:ext cx="0" cy="5678904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2FFC41F-AF78-447B-B7B7-384B45C23812}"/>
                </a:ext>
              </a:extLst>
            </p:cNvPr>
            <p:cNvGrpSpPr/>
            <p:nvPr/>
          </p:nvGrpSpPr>
          <p:grpSpPr>
            <a:xfrm>
              <a:off x="1754405" y="571500"/>
              <a:ext cx="143995" cy="5708229"/>
              <a:chOff x="1754405" y="514350"/>
              <a:chExt cx="143995" cy="5765379"/>
            </a:xfrm>
            <a:grpFill/>
          </p:grpSpPr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C0710773-9173-460D-861E-7AFA49C94F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4405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F963CCC8-B135-4CBC-B3CB-A89B5DC3C6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98400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B40E869-59B9-43BD-A284-8A19FFE83CA7}"/>
                </a:ext>
              </a:extLst>
            </p:cNvPr>
            <p:cNvGrpSpPr/>
            <p:nvPr/>
          </p:nvGrpSpPr>
          <p:grpSpPr>
            <a:xfrm>
              <a:off x="2952388" y="561975"/>
              <a:ext cx="143995" cy="5717754"/>
              <a:chOff x="2952388" y="514350"/>
              <a:chExt cx="143995" cy="5765379"/>
            </a:xfrm>
            <a:grpFill/>
          </p:grpSpPr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id="{F477973F-24B9-4A90-9408-83B9A1AB67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52388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F663DB9D-059B-44F8-BA59-704D8C65C6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83" y="514350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E128876-E731-46C6-BC9B-1D25246DF8C7}"/>
                </a:ext>
              </a:extLst>
            </p:cNvPr>
            <p:cNvGrpSpPr/>
            <p:nvPr/>
          </p:nvGrpSpPr>
          <p:grpSpPr>
            <a:xfrm>
              <a:off x="4147674" y="561975"/>
              <a:ext cx="143995" cy="5722878"/>
              <a:chOff x="4147674" y="519474"/>
              <a:chExt cx="143995" cy="5765379"/>
            </a:xfrm>
            <a:grpFill/>
          </p:grpSpPr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1CBD5945-CFED-4EBE-90E9-4C98CC21A2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7674" y="5194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id="{8C811767-95F1-4A5F-BBB6-AD631E0ACD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1669" y="5194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86897FF2-3388-4A8E-8317-E5FD2CDF4FEF}"/>
                </a:ext>
              </a:extLst>
            </p:cNvPr>
            <p:cNvGrpSpPr/>
            <p:nvPr/>
          </p:nvGrpSpPr>
          <p:grpSpPr>
            <a:xfrm>
              <a:off x="6548761" y="561874"/>
              <a:ext cx="143995" cy="5715101"/>
              <a:chOff x="6548761" y="561874"/>
              <a:chExt cx="143995" cy="5765379"/>
            </a:xfrm>
            <a:grpFill/>
          </p:grpSpPr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BD75818E-FD2E-4B83-BABC-1DDF2F9AEE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8761" y="5618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97469518-CD6E-4E2D-858A-C99113C992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2756" y="56187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C5C54D29-5997-4D66-83FC-3169A413F845}"/>
                </a:ext>
              </a:extLst>
            </p:cNvPr>
            <p:cNvGrpSpPr/>
            <p:nvPr/>
          </p:nvGrpSpPr>
          <p:grpSpPr>
            <a:xfrm>
              <a:off x="7745175" y="561975"/>
              <a:ext cx="143995" cy="5729288"/>
              <a:chOff x="7745175" y="547636"/>
              <a:chExt cx="143995" cy="5765379"/>
            </a:xfrm>
            <a:grpFill/>
          </p:grpSpPr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EDDB772F-BE43-488E-9227-88F573559B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45175" y="547636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98F34AC8-D2E4-4EC4-B01C-C1455E67C8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89170" y="547636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CBBA7F-A048-461E-9B1E-D18DAFBD9006}"/>
                </a:ext>
              </a:extLst>
            </p:cNvPr>
            <p:cNvGrpSpPr/>
            <p:nvPr/>
          </p:nvGrpSpPr>
          <p:grpSpPr>
            <a:xfrm>
              <a:off x="8941590" y="564723"/>
              <a:ext cx="143995" cy="5717015"/>
              <a:chOff x="8941590" y="564723"/>
              <a:chExt cx="143995" cy="5765379"/>
            </a:xfrm>
            <a:grpFill/>
          </p:grpSpPr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621A5CBD-0215-42CB-8D60-C71AE935BC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1590" y="564723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97D74753-9185-46A6-98FF-F521DEAFFA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85585" y="564723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8F37E05-7C46-49B2-A331-76090A4D5505}"/>
                </a:ext>
              </a:extLst>
            </p:cNvPr>
            <p:cNvGrpSpPr/>
            <p:nvPr/>
          </p:nvGrpSpPr>
          <p:grpSpPr>
            <a:xfrm>
              <a:off x="10141191" y="561975"/>
              <a:ext cx="143995" cy="5724526"/>
              <a:chOff x="10141191" y="550484"/>
              <a:chExt cx="143995" cy="5765379"/>
            </a:xfrm>
            <a:grpFill/>
          </p:grpSpPr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79D78AB0-4B35-41CE-ACC1-81BF27B2D2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41191" y="55048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2149D60E-3759-4848-A6A2-33B0A17EFF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85186" y="550484"/>
                <a:ext cx="0" cy="5765379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EF5C85C-3A2D-4E52-897B-0B8BB21FB337}"/>
                </a:ext>
              </a:extLst>
            </p:cNvPr>
            <p:cNvCxnSpPr>
              <a:cxnSpLocks/>
            </p:cNvCxnSpPr>
            <p:nvPr/>
          </p:nvCxnSpPr>
          <p:spPr>
            <a:xfrm>
              <a:off x="676031" y="6517800"/>
              <a:ext cx="10796954" cy="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C194CA8-EE8B-4846-AFD0-BA2F837B12A1}"/>
                </a:ext>
              </a:extLst>
            </p:cNvPr>
            <p:cNvCxnSpPr>
              <a:cxnSpLocks/>
            </p:cNvCxnSpPr>
            <p:nvPr/>
          </p:nvCxnSpPr>
          <p:spPr>
            <a:xfrm>
              <a:off x="700391" y="1607400"/>
              <a:ext cx="10765704" cy="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052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7" r:id="rId2"/>
    <p:sldLayoutId id="2147483688" r:id="rId3"/>
    <p:sldLayoutId id="2147483673" r:id="rId4"/>
    <p:sldLayoutId id="2147483686" r:id="rId5"/>
    <p:sldLayoutId id="2147483685" r:id="rId6"/>
    <p:sldLayoutId id="2147483677" r:id="rId7"/>
    <p:sldLayoutId id="2147483690" r:id="rId8"/>
    <p:sldLayoutId id="2147483689" r:id="rId9"/>
    <p:sldLayoutId id="2147483678" r:id="rId10"/>
    <p:sldLayoutId id="2147483691" r:id="rId11"/>
    <p:sldLayoutId id="2147483692" r:id="rId12"/>
    <p:sldLayoutId id="2147483716" r:id="rId13"/>
    <p:sldLayoutId id="2147483719" r:id="rId14"/>
    <p:sldLayoutId id="2147483720" r:id="rId15"/>
    <p:sldLayoutId id="2147483674" r:id="rId16"/>
    <p:sldLayoutId id="2147483721" r:id="rId17"/>
    <p:sldLayoutId id="2147483709" r:id="rId18"/>
    <p:sldLayoutId id="2147483717" r:id="rId19"/>
    <p:sldLayoutId id="2147483715" r:id="rId20"/>
    <p:sldLayoutId id="2147483710" r:id="rId21"/>
    <p:sldLayoutId id="2147483718" r:id="rId22"/>
    <p:sldLayoutId id="2147483679" r:id="rId23"/>
    <p:sldLayoutId id="2147483681" r:id="rId24"/>
    <p:sldLayoutId id="2147483693" r:id="rId25"/>
    <p:sldLayoutId id="2147483695" r:id="rId26"/>
    <p:sldLayoutId id="2147483733" r:id="rId27"/>
    <p:sldLayoutId id="2147483734" r:id="rId28"/>
    <p:sldLayoutId id="2147483682" r:id="rId29"/>
    <p:sldLayoutId id="2147483727" r:id="rId30"/>
    <p:sldLayoutId id="2147483729" r:id="rId31"/>
    <p:sldLayoutId id="2147483730" r:id="rId32"/>
    <p:sldLayoutId id="2147483731" r:id="rId33"/>
    <p:sldLayoutId id="2147483732" r:id="rId34"/>
    <p:sldLayoutId id="2147483728" r:id="rId35"/>
    <p:sldLayoutId id="2147483726" r:id="rId36"/>
    <p:sldLayoutId id="2147483694" r:id="rId37"/>
    <p:sldLayoutId id="2147483696" r:id="rId38"/>
    <p:sldLayoutId id="2147483683" r:id="rId39"/>
    <p:sldLayoutId id="2147483676" r:id="rId40"/>
    <p:sldLayoutId id="2147483680" r:id="rId41"/>
    <p:sldLayoutId id="2147483699" r:id="rId42"/>
    <p:sldLayoutId id="2147483700" r:id="rId43"/>
    <p:sldLayoutId id="2147483711" r:id="rId44"/>
    <p:sldLayoutId id="2147483701" r:id="rId45"/>
    <p:sldLayoutId id="2147483712" r:id="rId46"/>
    <p:sldLayoutId id="2147483713" r:id="rId47"/>
    <p:sldLayoutId id="2147483723" r:id="rId48"/>
    <p:sldLayoutId id="2147483724" r:id="rId49"/>
    <p:sldLayoutId id="2147483725" r:id="rId50"/>
    <p:sldLayoutId id="2147483714" r:id="rId51"/>
    <p:sldLayoutId id="2147483672" r:id="rId52"/>
    <p:sldLayoutId id="2147483698" r:id="rId53"/>
    <p:sldLayoutId id="2147483703" r:id="rId54"/>
    <p:sldLayoutId id="2147483704" r:id="rId55"/>
    <p:sldLayoutId id="2147483705" r:id="rId56"/>
    <p:sldLayoutId id="2147483722" r:id="rId57"/>
    <p:sldLayoutId id="2147483708" r:id="rId58"/>
    <p:sldLayoutId id="2147483706" r:id="rId59"/>
    <p:sldLayoutId id="2147483707" r:id="rId60"/>
    <p:sldLayoutId id="2147483675" r:id="rId61"/>
    <p:sldLayoutId id="2147483684" r:id="rId62"/>
    <p:sldLayoutId id="2147483702" r:id="rId6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НАЗВАНИЕ ПРЕЗЕНТАЦИИ 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EB515-6130-42D7-8390-A17789846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84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jp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38FE8AA4-200A-E44C-B83C-E638538A5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7" y="2962702"/>
            <a:ext cx="5469828" cy="1325563"/>
          </a:xfrm>
        </p:spPr>
        <p:txBody>
          <a:bodyPr/>
          <a:lstStyle/>
          <a:p>
            <a:r>
              <a:rPr lang="ru-RU" sz="4000" dirty="0" smtClean="0"/>
              <a:t>Эффекты </a:t>
            </a:r>
            <a:r>
              <a:rPr lang="ru-RU" sz="4000" dirty="0" err="1" smtClean="0"/>
              <a:t>цифровизации</a:t>
            </a:r>
            <a:r>
              <a:rPr lang="ru-RU" sz="4000" dirty="0" smtClean="0"/>
              <a:t> в энергетике</a:t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000" b="0" dirty="0" smtClean="0"/>
              <a:t>Алексей Борисов</a:t>
            </a:r>
            <a:br>
              <a:rPr lang="ru-RU" sz="2000" b="0" dirty="0" smtClean="0"/>
            </a:br>
            <a:r>
              <a:rPr lang="ru-RU" sz="2000" b="0" dirty="0" smtClean="0"/>
              <a:t>Технический директор КРОК в энергетике</a:t>
            </a:r>
            <a:endParaRPr lang="ru-RU" sz="2000" b="0" dirty="0"/>
          </a:p>
        </p:txBody>
      </p:sp>
    </p:spTree>
    <p:extLst>
      <p:ext uri="{BB962C8B-B14F-4D97-AF65-F5344CB8AC3E}">
        <p14:creationId xmlns:p14="http://schemas.microsoft.com/office/powerpoint/2010/main" val="377500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5EFF8DC-DE81-4894-BA23-A07816E9B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877995" y="2559047"/>
            <a:ext cx="406145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</a:pPr>
            <a:r>
              <a:rPr lang="ru-RU" sz="1600" dirty="0">
                <a:solidFill>
                  <a:srgbClr val="475DEB"/>
                </a:solidFill>
              </a:rPr>
              <a:t>Уменьшение</a:t>
            </a:r>
            <a:r>
              <a:rPr lang="ru-RU" sz="1600" dirty="0"/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числа технологических отказов оборудования за счет:</a:t>
            </a:r>
          </a:p>
          <a:p>
            <a:pPr marL="285750" indent="-285750"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организации текущего мониторинга</a:t>
            </a:r>
          </a:p>
          <a:p>
            <a:pPr marL="285750" indent="-285750"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прогнозирования технического состояния оборудования</a:t>
            </a:r>
          </a:p>
          <a:p>
            <a:pPr marL="285750" indent="-285750"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5D0E8B"/>
              </a:solidFill>
            </a:endParaRPr>
          </a:p>
          <a:p>
            <a:pPr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</a:pPr>
            <a:r>
              <a:rPr lang="ru-RU" sz="1600" dirty="0">
                <a:solidFill>
                  <a:srgbClr val="475DEB"/>
                </a:solidFill>
              </a:rPr>
              <a:t>Сокращение </a:t>
            </a:r>
            <a:r>
              <a:rPr lang="ru-RU" sz="1600" dirty="0"/>
              <a:t>затрат на </a:t>
            </a:r>
            <a:r>
              <a:rPr lang="ru-RU" sz="1600" dirty="0" err="1"/>
              <a:t>ТОиР</a:t>
            </a:r>
            <a:r>
              <a:rPr lang="ru-RU" sz="1600" dirty="0"/>
              <a:t> за счет: </a:t>
            </a:r>
          </a:p>
          <a:p>
            <a:pPr marL="285750" indent="-285750"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перехода на ремонты оборудования 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по техническому состоянию </a:t>
            </a:r>
          </a:p>
          <a:p>
            <a:pPr marL="285750" indent="-285750"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исключения «дорогостоящих» отказов оборудования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78293" y="2559047"/>
            <a:ext cx="3867259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90000"/>
            </a:pPr>
            <a:r>
              <a:rPr lang="ru-RU" sz="1600" dirty="0">
                <a:solidFill>
                  <a:srgbClr val="475DEB"/>
                </a:solidFill>
              </a:rPr>
              <a:t>Исключение</a:t>
            </a:r>
            <a:r>
              <a:rPr lang="ru-RU" sz="1600" dirty="0">
                <a:solidFill>
                  <a:srgbClr val="0DB04B"/>
                </a:solidFill>
              </a:rPr>
              <a:t> </a:t>
            </a:r>
            <a:r>
              <a:rPr lang="ru-RU" sz="1600" dirty="0"/>
              <a:t>искажения диагностической </a:t>
            </a:r>
            <a:r>
              <a:rPr lang="ru-RU" sz="1600" dirty="0" smtClean="0"/>
              <a:t>информации </a:t>
            </a:r>
            <a:r>
              <a:rPr lang="ru-RU" sz="1600" dirty="0"/>
              <a:t>при ее сборе, передаче и обработке</a:t>
            </a:r>
          </a:p>
          <a:p>
            <a:pPr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90000"/>
            </a:pPr>
            <a:r>
              <a:rPr lang="ru-RU" sz="1600" dirty="0">
                <a:solidFill>
                  <a:srgbClr val="475DEB"/>
                </a:solidFill>
              </a:rPr>
              <a:t>Монетизация</a:t>
            </a:r>
            <a:r>
              <a:rPr lang="ru-RU" sz="1600" dirty="0"/>
              <a:t> данных</a:t>
            </a:r>
          </a:p>
          <a:p>
            <a:pPr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</a:pPr>
            <a:r>
              <a:rPr lang="ru-RU" sz="1600" dirty="0"/>
              <a:t>Обеспечение </a:t>
            </a:r>
            <a:r>
              <a:rPr lang="ru-RU" sz="1600" dirty="0">
                <a:solidFill>
                  <a:srgbClr val="475DEB"/>
                </a:solidFill>
              </a:rPr>
              <a:t>обоснованности </a:t>
            </a:r>
            <a:br>
              <a:rPr lang="ru-RU" sz="1600" dirty="0">
                <a:solidFill>
                  <a:srgbClr val="475DEB"/>
                </a:solidFill>
              </a:rPr>
            </a:br>
            <a:r>
              <a:rPr lang="ru-RU" sz="1600" dirty="0">
                <a:solidFill>
                  <a:srgbClr val="475DEB"/>
                </a:solidFill>
              </a:rPr>
              <a:t>и прозрачности </a:t>
            </a:r>
            <a:r>
              <a:rPr lang="ru-RU" sz="1600" dirty="0"/>
              <a:t>установления тарифов на электрическую и тепловую энергию</a:t>
            </a:r>
          </a:p>
          <a:p>
            <a:pPr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</a:pPr>
            <a:r>
              <a:rPr lang="ru-RU" sz="1600" dirty="0"/>
              <a:t>Создание </a:t>
            </a:r>
            <a:r>
              <a:rPr lang="ru-RU" sz="1600" dirty="0">
                <a:solidFill>
                  <a:srgbClr val="475DEB"/>
                </a:solidFill>
              </a:rPr>
              <a:t>единого информационного пространства </a:t>
            </a:r>
            <a:r>
              <a:rPr lang="ru-RU" sz="1600" dirty="0"/>
              <a:t>компании</a:t>
            </a:r>
            <a:endParaRPr lang="ru-RU" sz="1600" dirty="0">
              <a:solidFill>
                <a:srgbClr val="5D0E8B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4358" y="2596965"/>
            <a:ext cx="339149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</a:pPr>
            <a:r>
              <a:rPr lang="ru-RU" sz="1600" dirty="0">
                <a:solidFill>
                  <a:srgbClr val="475DEB"/>
                </a:solidFill>
              </a:rPr>
              <a:t>Сокращение </a:t>
            </a:r>
            <a:r>
              <a:rPr lang="ru-RU" sz="1600" dirty="0"/>
              <a:t>времени </a:t>
            </a:r>
            <a:br>
              <a:rPr lang="ru-RU" sz="1600" dirty="0"/>
            </a:br>
            <a:r>
              <a:rPr lang="ru-RU" sz="1600" dirty="0"/>
              <a:t>на диагностирование оборудования за счет автоматизации диагностирования </a:t>
            </a:r>
          </a:p>
          <a:p>
            <a:pPr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</a:pPr>
            <a:r>
              <a:rPr lang="ru-RU" sz="1600" dirty="0">
                <a:solidFill>
                  <a:srgbClr val="475DEB"/>
                </a:solidFill>
              </a:rPr>
              <a:t>Сокращение</a:t>
            </a:r>
            <a:r>
              <a:rPr lang="ru-RU" sz="1600" dirty="0">
                <a:solidFill>
                  <a:schemeClr val="accent3"/>
                </a:solidFill>
              </a:rPr>
              <a:t> </a:t>
            </a:r>
            <a:r>
              <a:rPr lang="ru-RU" sz="1600" dirty="0"/>
              <a:t>времени принятия решения об останове оборудования за счет автоматизации системы принятия решений </a:t>
            </a:r>
          </a:p>
          <a:p>
            <a:pPr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</a:pPr>
            <a:endParaRPr lang="ru-RU" sz="1600" dirty="0">
              <a:solidFill>
                <a:srgbClr val="F26F21"/>
              </a:solidFill>
            </a:endParaRPr>
          </a:p>
        </p:txBody>
      </p:sp>
      <p:sp>
        <p:nvSpPr>
          <p:cNvPr id="13" name="Заголовок 5">
            <a:extLst>
              <a:ext uri="{FF2B5EF4-FFF2-40B4-BE49-F238E27FC236}">
                <a16:creationId xmlns:a16="http://schemas.microsoft.com/office/drawing/2014/main" id="{F1634BD9-D54B-9B43-8E51-0C37257E02A4}"/>
              </a:ext>
            </a:extLst>
          </p:cNvPr>
          <p:cNvSpPr txBox="1">
            <a:spLocks/>
          </p:cNvSpPr>
          <p:nvPr/>
        </p:nvSpPr>
        <p:spPr>
          <a:xfrm>
            <a:off x="554358" y="514944"/>
            <a:ext cx="11115127" cy="690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ЦДМО – Эффект от внедрения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F723BF-7F3E-A44C-834E-1A5EAFD6A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248" y="1369865"/>
            <a:ext cx="1121021" cy="7612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6C4C6F-F67F-9247-84B7-714C0A7E2CCA}"/>
              </a:ext>
            </a:extLst>
          </p:cNvPr>
          <p:cNvSpPr txBox="1"/>
          <p:nvPr/>
        </p:nvSpPr>
        <p:spPr>
          <a:xfrm>
            <a:off x="567421" y="2172851"/>
            <a:ext cx="152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75DEB"/>
                </a:solidFill>
              </a:rPr>
              <a:t>На 90</a:t>
            </a:r>
            <a:r>
              <a:rPr lang="en-US" sz="2400" b="1" dirty="0">
                <a:solidFill>
                  <a:srgbClr val="475DEB"/>
                </a:solidFill>
              </a:rPr>
              <a:t>%</a:t>
            </a:r>
            <a:endParaRPr lang="ru-RU" sz="2400" b="1" dirty="0">
              <a:solidFill>
                <a:srgbClr val="475DEB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421924-EBF2-9441-8D12-13D548199EB9}"/>
              </a:ext>
            </a:extLst>
          </p:cNvPr>
          <p:cNvSpPr txBox="1"/>
          <p:nvPr/>
        </p:nvSpPr>
        <p:spPr>
          <a:xfrm>
            <a:off x="7877994" y="2165505"/>
            <a:ext cx="238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75DEB"/>
                </a:solidFill>
              </a:rPr>
              <a:t>На 50</a:t>
            </a:r>
            <a:r>
              <a:rPr lang="en-US" sz="2400" b="1" dirty="0">
                <a:solidFill>
                  <a:srgbClr val="475DEB"/>
                </a:solidFill>
              </a:rPr>
              <a:t>%</a:t>
            </a:r>
            <a:endParaRPr lang="ru-RU" sz="2400" b="1" dirty="0">
              <a:solidFill>
                <a:srgbClr val="475DEB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B8FD6D-E39B-7847-8FA6-C3CE5B1EB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36" y="1382928"/>
            <a:ext cx="1026247" cy="6040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E3AF397-4ABC-5B40-BABA-65BC38B88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993" y="1205753"/>
            <a:ext cx="972740" cy="9727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AEB6C2-129B-F744-813C-28191AA37F16}"/>
              </a:ext>
            </a:extLst>
          </p:cNvPr>
          <p:cNvSpPr txBox="1"/>
          <p:nvPr/>
        </p:nvSpPr>
        <p:spPr>
          <a:xfrm>
            <a:off x="7845552" y="3944888"/>
            <a:ext cx="238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75DEB"/>
                </a:solidFill>
              </a:rPr>
              <a:t>На 25</a:t>
            </a:r>
            <a:r>
              <a:rPr lang="en-US" sz="2400" b="1" dirty="0">
                <a:solidFill>
                  <a:srgbClr val="475DEB"/>
                </a:solidFill>
              </a:rPr>
              <a:t>%</a:t>
            </a:r>
            <a:endParaRPr lang="ru-RU" sz="2400" b="1" dirty="0">
              <a:solidFill>
                <a:srgbClr val="475D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520CCC-090D-1D4D-AB5C-73A4E1643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z="1200" smtClean="0">
                <a:solidFill>
                  <a:schemeClr val="tx1"/>
                </a:solidFill>
              </a:rPr>
              <a:pPr/>
              <a:t>11</a:t>
            </a:fld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1D18B4E-85DD-7E44-88CB-885603B99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463" y="506798"/>
            <a:ext cx="10649800" cy="553998"/>
          </a:xfrm>
        </p:spPr>
        <p:txBody>
          <a:bodyPr/>
          <a:lstStyle/>
          <a:p>
            <a:r>
              <a:rPr lang="ru-RU" sz="2800" dirty="0" smtClean="0">
                <a:solidFill>
                  <a:schemeClr val="tx1">
                    <a:lumMod val="75000"/>
                  </a:schemeClr>
                </a:solidFill>
              </a:rPr>
              <a:t>Роботизация бизнес-процессов </a:t>
            </a:r>
            <a:endParaRPr lang="ru-RU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E07D475-121F-4E4D-B766-907F211F4E7F}"/>
              </a:ext>
            </a:extLst>
          </p:cNvPr>
          <p:cNvSpPr/>
          <p:nvPr/>
        </p:nvSpPr>
        <p:spPr>
          <a:xfrm>
            <a:off x="616323" y="1364403"/>
            <a:ext cx="9903549" cy="683264"/>
          </a:xfrm>
          <a:prstGeom prst="rect">
            <a:avLst/>
          </a:prstGeom>
          <a:solidFill>
            <a:srgbClr val="13AD69"/>
          </a:solidFill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ИЗБАВЛЕНИЕ СОТРУДНИКОВ ОТ РУТИННЫХ ОПЕРАЦИЙ И СНИЖЕНИЕ ВЕРОЯТНОСТИ ЧЕЛОВЕЧЕСКИХ ОШИБОК</a:t>
            </a:r>
            <a:endParaRPr lang="ru-RU" sz="1600" dirty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áfico 5">
            <a:extLst>
              <a:ext uri="{FF2B5EF4-FFF2-40B4-BE49-F238E27FC236}">
                <a16:creationId xmlns:a16="http://schemas.microsoft.com/office/drawing/2014/main" id="{41271832-FC63-3C47-8E98-E48B8713F3CC}"/>
              </a:ext>
            </a:extLst>
          </p:cNvPr>
          <p:cNvGrpSpPr/>
          <p:nvPr/>
        </p:nvGrpSpPr>
        <p:grpSpPr>
          <a:xfrm>
            <a:off x="2370580" y="3217163"/>
            <a:ext cx="705881" cy="875293"/>
            <a:chOff x="7725944" y="2027392"/>
            <a:chExt cx="952500" cy="1181100"/>
          </a:xfrm>
          <a:solidFill>
            <a:srgbClr val="13AD69"/>
          </a:solidFill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AF08F5D7-89CA-924A-B6D0-D12625740338}"/>
                </a:ext>
              </a:extLst>
            </p:cNvPr>
            <p:cNvSpPr/>
            <p:nvPr/>
          </p:nvSpPr>
          <p:spPr>
            <a:xfrm>
              <a:off x="8297444" y="2188022"/>
              <a:ext cx="219075" cy="122834"/>
            </a:xfrm>
            <a:custGeom>
              <a:avLst/>
              <a:gdLst>
                <a:gd name="connsiteX0" fmla="*/ 220720 w 219075"/>
                <a:gd name="connsiteY0" fmla="*/ 16440 h 122834"/>
                <a:gd name="connsiteX1" fmla="*/ 221360 w 219075"/>
                <a:gd name="connsiteY1" fmla="*/ 3092 h 122834"/>
                <a:gd name="connsiteX2" fmla="*/ 207905 w 219075"/>
                <a:gd name="connsiteY2" fmla="*/ 2457 h 122834"/>
                <a:gd name="connsiteX3" fmla="*/ 109851 w 219075"/>
                <a:gd name="connsiteY3" fmla="*/ 90885 h 122834"/>
                <a:gd name="connsiteX4" fmla="*/ 78173 w 219075"/>
                <a:gd name="connsiteY4" fmla="*/ 59460 h 122834"/>
                <a:gd name="connsiteX5" fmla="*/ 64977 w 219075"/>
                <a:gd name="connsiteY5" fmla="*/ 59198 h 122834"/>
                <a:gd name="connsiteX6" fmla="*/ 3064 w 219075"/>
                <a:gd name="connsiteY6" fmla="*/ 115891 h 122834"/>
                <a:gd name="connsiteX7" fmla="*/ 2526 w 219075"/>
                <a:gd name="connsiteY7" fmla="*/ 129243 h 122834"/>
                <a:gd name="connsiteX8" fmla="*/ 15986 w 219075"/>
                <a:gd name="connsiteY8" fmla="*/ 129777 h 122834"/>
                <a:gd name="connsiteX9" fmla="*/ 71174 w 219075"/>
                <a:gd name="connsiteY9" fmla="*/ 79242 h 122834"/>
                <a:gd name="connsiteX10" fmla="*/ 102802 w 219075"/>
                <a:gd name="connsiteY10" fmla="*/ 110618 h 122834"/>
                <a:gd name="connsiteX11" fmla="*/ 115945 w 219075"/>
                <a:gd name="connsiteY11" fmla="*/ 110928 h 122834"/>
                <a:gd name="connsiteX12" fmla="*/ 220720 w 219075"/>
                <a:gd name="connsiteY12" fmla="*/ 1644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122834">
                  <a:moveTo>
                    <a:pt x="220720" y="16440"/>
                  </a:moveTo>
                  <a:cubicBezTo>
                    <a:pt x="224612" y="12930"/>
                    <a:pt x="224900" y="6954"/>
                    <a:pt x="221360" y="3092"/>
                  </a:cubicBezTo>
                  <a:cubicBezTo>
                    <a:pt x="217822" y="-768"/>
                    <a:pt x="211798" y="-1053"/>
                    <a:pt x="207905" y="2457"/>
                  </a:cubicBezTo>
                  <a:lnTo>
                    <a:pt x="109851" y="90885"/>
                  </a:lnTo>
                  <a:lnTo>
                    <a:pt x="78173" y="59460"/>
                  </a:lnTo>
                  <a:cubicBezTo>
                    <a:pt x="74558" y="55874"/>
                    <a:pt x="68733" y="55758"/>
                    <a:pt x="64977" y="59198"/>
                  </a:cubicBezTo>
                  <a:lnTo>
                    <a:pt x="3064" y="115891"/>
                  </a:lnTo>
                  <a:cubicBezTo>
                    <a:pt x="-801" y="119431"/>
                    <a:pt x="-1042" y="125409"/>
                    <a:pt x="2526" y="129243"/>
                  </a:cubicBezTo>
                  <a:cubicBezTo>
                    <a:pt x="6094" y="133078"/>
                    <a:pt x="12121" y="133317"/>
                    <a:pt x="15986" y="129777"/>
                  </a:cubicBezTo>
                  <a:lnTo>
                    <a:pt x="71174" y="79242"/>
                  </a:lnTo>
                  <a:lnTo>
                    <a:pt x="102802" y="110618"/>
                  </a:lnTo>
                  <a:cubicBezTo>
                    <a:pt x="106397" y="114185"/>
                    <a:pt x="112183" y="114321"/>
                    <a:pt x="115945" y="110928"/>
                  </a:cubicBezTo>
                  <a:lnTo>
                    <a:pt x="220720" y="164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27B3A093-8525-8849-8ADB-5A93B902E656}"/>
                </a:ext>
              </a:extLst>
            </p:cNvPr>
            <p:cNvSpPr/>
            <p:nvPr/>
          </p:nvSpPr>
          <p:spPr>
            <a:xfrm>
              <a:off x="8068844" y="2206919"/>
              <a:ext cx="114300" cy="170078"/>
            </a:xfrm>
            <a:custGeom>
              <a:avLst/>
              <a:gdLst>
                <a:gd name="connsiteX0" fmla="*/ 87947 w 114300"/>
                <a:gd name="connsiteY0" fmla="*/ 64027 h 170078"/>
                <a:gd name="connsiteX1" fmla="*/ 97971 w 114300"/>
                <a:gd name="connsiteY1" fmla="*/ 38654 h 170078"/>
                <a:gd name="connsiteX2" fmla="*/ 57150 w 114300"/>
                <a:gd name="connsiteY2" fmla="*/ 0 h 170078"/>
                <a:gd name="connsiteX3" fmla="*/ 16329 w 114300"/>
                <a:gd name="connsiteY3" fmla="*/ 38654 h 170078"/>
                <a:gd name="connsiteX4" fmla="*/ 26353 w 114300"/>
                <a:gd name="connsiteY4" fmla="*/ 64027 h 170078"/>
                <a:gd name="connsiteX5" fmla="*/ 22695 w 114300"/>
                <a:gd name="connsiteY5" fmla="*/ 65532 h 170078"/>
                <a:gd name="connsiteX6" fmla="*/ 21689 w 114300"/>
                <a:gd name="connsiteY6" fmla="*/ 66008 h 170078"/>
                <a:gd name="connsiteX7" fmla="*/ 0 w 114300"/>
                <a:gd name="connsiteY7" fmla="*/ 100119 h 170078"/>
                <a:gd name="connsiteX8" fmla="*/ 0 w 114300"/>
                <a:gd name="connsiteY8" fmla="*/ 151181 h 170078"/>
                <a:gd name="connsiteX9" fmla="*/ 19050 w 114300"/>
                <a:gd name="connsiteY9" fmla="*/ 170078 h 170078"/>
                <a:gd name="connsiteX10" fmla="*/ 95250 w 114300"/>
                <a:gd name="connsiteY10" fmla="*/ 170078 h 170078"/>
                <a:gd name="connsiteX11" fmla="*/ 114300 w 114300"/>
                <a:gd name="connsiteY11" fmla="*/ 151181 h 170078"/>
                <a:gd name="connsiteX12" fmla="*/ 114300 w 114300"/>
                <a:gd name="connsiteY12" fmla="*/ 100119 h 170078"/>
                <a:gd name="connsiteX13" fmla="*/ 92611 w 114300"/>
                <a:gd name="connsiteY13" fmla="*/ 66008 h 170078"/>
                <a:gd name="connsiteX14" fmla="*/ 91605 w 114300"/>
                <a:gd name="connsiteY14" fmla="*/ 65532 h 170078"/>
                <a:gd name="connsiteX15" fmla="*/ 87947 w 114300"/>
                <a:gd name="connsiteY15" fmla="*/ 64027 h 170078"/>
                <a:gd name="connsiteX16" fmla="*/ 78921 w 114300"/>
                <a:gd name="connsiteY16" fmla="*/ 38654 h 170078"/>
                <a:gd name="connsiteX17" fmla="*/ 57150 w 114300"/>
                <a:gd name="connsiteY17" fmla="*/ 58411 h 170078"/>
                <a:gd name="connsiteX18" fmla="*/ 35379 w 114300"/>
                <a:gd name="connsiteY18" fmla="*/ 38654 h 170078"/>
                <a:gd name="connsiteX19" fmla="*/ 57150 w 114300"/>
                <a:gd name="connsiteY19" fmla="*/ 18898 h 170078"/>
                <a:gd name="connsiteX20" fmla="*/ 78921 w 114300"/>
                <a:gd name="connsiteY20" fmla="*/ 38654 h 170078"/>
                <a:gd name="connsiteX21" fmla="*/ 95250 w 114300"/>
                <a:gd name="connsiteY21" fmla="*/ 100119 h 170078"/>
                <a:gd name="connsiteX22" fmla="*/ 95250 w 114300"/>
                <a:gd name="connsiteY22" fmla="*/ 151181 h 170078"/>
                <a:gd name="connsiteX23" fmla="*/ 19050 w 114300"/>
                <a:gd name="connsiteY23" fmla="*/ 151181 h 170078"/>
                <a:gd name="connsiteX24" fmla="*/ 19050 w 114300"/>
                <a:gd name="connsiteY24" fmla="*/ 100119 h 170078"/>
                <a:gd name="connsiteX25" fmla="*/ 29894 w 114300"/>
                <a:gd name="connsiteY25" fmla="*/ 83063 h 170078"/>
                <a:gd name="connsiteX26" fmla="*/ 30901 w 114300"/>
                <a:gd name="connsiteY26" fmla="*/ 82587 h 170078"/>
                <a:gd name="connsiteX27" fmla="*/ 39106 w 114300"/>
                <a:gd name="connsiteY27" fmla="*/ 80745 h 170078"/>
                <a:gd name="connsiteX28" fmla="*/ 75194 w 114300"/>
                <a:gd name="connsiteY28" fmla="*/ 80745 h 170078"/>
                <a:gd name="connsiteX29" fmla="*/ 83399 w 114300"/>
                <a:gd name="connsiteY29" fmla="*/ 82587 h 170078"/>
                <a:gd name="connsiteX30" fmla="*/ 84406 w 114300"/>
                <a:gd name="connsiteY30" fmla="*/ 83063 h 170078"/>
                <a:gd name="connsiteX31" fmla="*/ 95250 w 114300"/>
                <a:gd name="connsiteY31" fmla="*/ 100119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300" h="170078">
                  <a:moveTo>
                    <a:pt x="87947" y="64027"/>
                  </a:moveTo>
                  <a:cubicBezTo>
                    <a:pt x="94191" y="57238"/>
                    <a:pt x="97971" y="48364"/>
                    <a:pt x="97971" y="38654"/>
                  </a:cubicBezTo>
                  <a:cubicBezTo>
                    <a:pt x="97971" y="17306"/>
                    <a:pt x="79696" y="0"/>
                    <a:pt x="57150" y="0"/>
                  </a:cubicBezTo>
                  <a:cubicBezTo>
                    <a:pt x="34605" y="0"/>
                    <a:pt x="16329" y="17306"/>
                    <a:pt x="16329" y="38654"/>
                  </a:cubicBezTo>
                  <a:cubicBezTo>
                    <a:pt x="16329" y="48364"/>
                    <a:pt x="20109" y="57237"/>
                    <a:pt x="26353" y="64027"/>
                  </a:cubicBezTo>
                  <a:cubicBezTo>
                    <a:pt x="25111" y="64464"/>
                    <a:pt x="23890" y="64967"/>
                    <a:pt x="22695" y="65532"/>
                  </a:cubicBezTo>
                  <a:lnTo>
                    <a:pt x="21689" y="66008"/>
                  </a:lnTo>
                  <a:cubicBezTo>
                    <a:pt x="8438" y="72282"/>
                    <a:pt x="0" y="85552"/>
                    <a:pt x="0" y="100119"/>
                  </a:cubicBezTo>
                  <a:lnTo>
                    <a:pt x="0" y="151181"/>
                  </a:lnTo>
                  <a:cubicBezTo>
                    <a:pt x="0" y="161618"/>
                    <a:pt x="8529" y="170078"/>
                    <a:pt x="19050" y="170078"/>
                  </a:cubicBezTo>
                  <a:lnTo>
                    <a:pt x="95250" y="170078"/>
                  </a:lnTo>
                  <a:cubicBezTo>
                    <a:pt x="105771" y="170078"/>
                    <a:pt x="114300" y="161618"/>
                    <a:pt x="114300" y="151181"/>
                  </a:cubicBezTo>
                  <a:lnTo>
                    <a:pt x="114300" y="100119"/>
                  </a:lnTo>
                  <a:cubicBezTo>
                    <a:pt x="114300" y="85552"/>
                    <a:pt x="105862" y="72282"/>
                    <a:pt x="92611" y="66008"/>
                  </a:cubicBezTo>
                  <a:lnTo>
                    <a:pt x="91605" y="65532"/>
                  </a:lnTo>
                  <a:cubicBezTo>
                    <a:pt x="90410" y="64967"/>
                    <a:pt x="89189" y="64464"/>
                    <a:pt x="87947" y="64027"/>
                  </a:cubicBezTo>
                  <a:close/>
                  <a:moveTo>
                    <a:pt x="78921" y="38654"/>
                  </a:moveTo>
                  <a:cubicBezTo>
                    <a:pt x="78921" y="48746"/>
                    <a:pt x="70019" y="58411"/>
                    <a:pt x="57150" y="58411"/>
                  </a:cubicBezTo>
                  <a:cubicBezTo>
                    <a:pt x="44282" y="58411"/>
                    <a:pt x="35379" y="48746"/>
                    <a:pt x="35379" y="38654"/>
                  </a:cubicBezTo>
                  <a:cubicBezTo>
                    <a:pt x="35379" y="28562"/>
                    <a:pt x="44282" y="18898"/>
                    <a:pt x="57150" y="18898"/>
                  </a:cubicBezTo>
                  <a:cubicBezTo>
                    <a:pt x="70019" y="18898"/>
                    <a:pt x="78921" y="28562"/>
                    <a:pt x="78921" y="38654"/>
                  </a:cubicBezTo>
                  <a:close/>
                  <a:moveTo>
                    <a:pt x="95250" y="100119"/>
                  </a:moveTo>
                  <a:lnTo>
                    <a:pt x="95250" y="151181"/>
                  </a:lnTo>
                  <a:lnTo>
                    <a:pt x="19050" y="151181"/>
                  </a:lnTo>
                  <a:lnTo>
                    <a:pt x="19050" y="100119"/>
                  </a:lnTo>
                  <a:cubicBezTo>
                    <a:pt x="19050" y="92835"/>
                    <a:pt x="23269" y="86200"/>
                    <a:pt x="29894" y="83063"/>
                  </a:cubicBezTo>
                  <a:lnTo>
                    <a:pt x="30901" y="82587"/>
                  </a:lnTo>
                  <a:cubicBezTo>
                    <a:pt x="33463" y="81374"/>
                    <a:pt x="36266" y="80745"/>
                    <a:pt x="39106" y="80745"/>
                  </a:cubicBezTo>
                  <a:lnTo>
                    <a:pt x="75194" y="80745"/>
                  </a:lnTo>
                  <a:cubicBezTo>
                    <a:pt x="78034" y="80745"/>
                    <a:pt x="80837" y="81374"/>
                    <a:pt x="83399" y="82587"/>
                  </a:cubicBezTo>
                  <a:lnTo>
                    <a:pt x="84406" y="83063"/>
                  </a:lnTo>
                  <a:cubicBezTo>
                    <a:pt x="91031" y="86200"/>
                    <a:pt x="95250" y="92835"/>
                    <a:pt x="95250" y="1001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E0F09A43-EF5B-1147-AF33-B8D45B3822FA}"/>
                </a:ext>
              </a:extLst>
            </p:cNvPr>
            <p:cNvSpPr/>
            <p:nvPr/>
          </p:nvSpPr>
          <p:spPr>
            <a:xfrm>
              <a:off x="7878344" y="2301407"/>
              <a:ext cx="628650" cy="519684"/>
            </a:xfrm>
            <a:custGeom>
              <a:avLst/>
              <a:gdLst>
                <a:gd name="connsiteX0" fmla="*/ 19050 w 628650"/>
                <a:gd name="connsiteY0" fmla="*/ 56693 h 519683"/>
                <a:gd name="connsiteX1" fmla="*/ 57150 w 628650"/>
                <a:gd name="connsiteY1" fmla="*/ 18898 h 519683"/>
                <a:gd name="connsiteX2" fmla="*/ 152400 w 628650"/>
                <a:gd name="connsiteY2" fmla="*/ 18898 h 519683"/>
                <a:gd name="connsiteX3" fmla="*/ 161925 w 628650"/>
                <a:gd name="connsiteY3" fmla="*/ 9449 h 519683"/>
                <a:gd name="connsiteX4" fmla="*/ 152400 w 628650"/>
                <a:gd name="connsiteY4" fmla="*/ 0 h 519683"/>
                <a:gd name="connsiteX5" fmla="*/ 57150 w 628650"/>
                <a:gd name="connsiteY5" fmla="*/ 0 h 519683"/>
                <a:gd name="connsiteX6" fmla="*/ 0 w 628650"/>
                <a:gd name="connsiteY6" fmla="*/ 56693 h 519683"/>
                <a:gd name="connsiteX7" fmla="*/ 0 w 628650"/>
                <a:gd name="connsiteY7" fmla="*/ 377952 h 519683"/>
                <a:gd name="connsiteX8" fmla="*/ 57150 w 628650"/>
                <a:gd name="connsiteY8" fmla="*/ 434645 h 519683"/>
                <a:gd name="connsiteX9" fmla="*/ 249011 w 628650"/>
                <a:gd name="connsiteY9" fmla="*/ 434645 h 519683"/>
                <a:gd name="connsiteX10" fmla="*/ 236764 w 628650"/>
                <a:gd name="connsiteY10" fmla="*/ 462991 h 519683"/>
                <a:gd name="connsiteX11" fmla="*/ 228600 w 628650"/>
                <a:gd name="connsiteY11" fmla="*/ 462991 h 519683"/>
                <a:gd name="connsiteX12" fmla="*/ 209550 w 628650"/>
                <a:gd name="connsiteY12" fmla="*/ 481889 h 519683"/>
                <a:gd name="connsiteX13" fmla="*/ 209550 w 628650"/>
                <a:gd name="connsiteY13" fmla="*/ 500786 h 519683"/>
                <a:gd name="connsiteX14" fmla="*/ 228600 w 628650"/>
                <a:gd name="connsiteY14" fmla="*/ 519684 h 519683"/>
                <a:gd name="connsiteX15" fmla="*/ 419100 w 628650"/>
                <a:gd name="connsiteY15" fmla="*/ 519684 h 519683"/>
                <a:gd name="connsiteX16" fmla="*/ 438150 w 628650"/>
                <a:gd name="connsiteY16" fmla="*/ 500786 h 519683"/>
                <a:gd name="connsiteX17" fmla="*/ 438150 w 628650"/>
                <a:gd name="connsiteY17" fmla="*/ 481889 h 519683"/>
                <a:gd name="connsiteX18" fmla="*/ 419100 w 628650"/>
                <a:gd name="connsiteY18" fmla="*/ 462991 h 519683"/>
                <a:gd name="connsiteX19" fmla="*/ 412296 w 628650"/>
                <a:gd name="connsiteY19" fmla="*/ 462991 h 519683"/>
                <a:gd name="connsiteX20" fmla="*/ 402091 w 628650"/>
                <a:gd name="connsiteY20" fmla="*/ 434645 h 519683"/>
                <a:gd name="connsiteX21" fmla="*/ 571500 w 628650"/>
                <a:gd name="connsiteY21" fmla="*/ 434645 h 519683"/>
                <a:gd name="connsiteX22" fmla="*/ 628650 w 628650"/>
                <a:gd name="connsiteY22" fmla="*/ 377952 h 519683"/>
                <a:gd name="connsiteX23" fmla="*/ 628650 w 628650"/>
                <a:gd name="connsiteY23" fmla="*/ 165354 h 519683"/>
                <a:gd name="connsiteX24" fmla="*/ 619125 w 628650"/>
                <a:gd name="connsiteY24" fmla="*/ 155905 h 519683"/>
                <a:gd name="connsiteX25" fmla="*/ 609600 w 628650"/>
                <a:gd name="connsiteY25" fmla="*/ 165354 h 519683"/>
                <a:gd name="connsiteX26" fmla="*/ 609600 w 628650"/>
                <a:gd name="connsiteY26" fmla="*/ 377952 h 519683"/>
                <a:gd name="connsiteX27" fmla="*/ 571500 w 628650"/>
                <a:gd name="connsiteY27" fmla="*/ 415747 h 519683"/>
                <a:gd name="connsiteX28" fmla="*/ 57150 w 628650"/>
                <a:gd name="connsiteY28" fmla="*/ 415747 h 519683"/>
                <a:gd name="connsiteX29" fmla="*/ 19050 w 628650"/>
                <a:gd name="connsiteY29" fmla="*/ 377952 h 519683"/>
                <a:gd name="connsiteX30" fmla="*/ 19050 w 628650"/>
                <a:gd name="connsiteY30" fmla="*/ 56693 h 519683"/>
                <a:gd name="connsiteX31" fmla="*/ 381863 w 628650"/>
                <a:gd name="connsiteY31" fmla="*/ 434645 h 519683"/>
                <a:gd name="connsiteX32" fmla="*/ 269737 w 628650"/>
                <a:gd name="connsiteY32" fmla="*/ 434645 h 519683"/>
                <a:gd name="connsiteX33" fmla="*/ 257490 w 628650"/>
                <a:gd name="connsiteY33" fmla="*/ 462991 h 519683"/>
                <a:gd name="connsiteX34" fmla="*/ 392068 w 628650"/>
                <a:gd name="connsiteY34" fmla="*/ 462991 h 519683"/>
                <a:gd name="connsiteX35" fmla="*/ 381863 w 628650"/>
                <a:gd name="connsiteY35" fmla="*/ 434645 h 519683"/>
                <a:gd name="connsiteX36" fmla="*/ 228600 w 628650"/>
                <a:gd name="connsiteY36" fmla="*/ 481889 h 519683"/>
                <a:gd name="connsiteX37" fmla="*/ 419100 w 628650"/>
                <a:gd name="connsiteY37" fmla="*/ 481889 h 519683"/>
                <a:gd name="connsiteX38" fmla="*/ 419100 w 628650"/>
                <a:gd name="connsiteY38" fmla="*/ 500786 h 519683"/>
                <a:gd name="connsiteX39" fmla="*/ 228600 w 628650"/>
                <a:gd name="connsiteY39" fmla="*/ 500786 h 519683"/>
                <a:gd name="connsiteX40" fmla="*/ 228600 w 628650"/>
                <a:gd name="connsiteY40" fmla="*/ 481889 h 5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28650" h="519683">
                  <a:moveTo>
                    <a:pt x="19050" y="56693"/>
                  </a:moveTo>
                  <a:cubicBezTo>
                    <a:pt x="19050" y="35819"/>
                    <a:pt x="36108" y="18898"/>
                    <a:pt x="57150" y="18898"/>
                  </a:cubicBezTo>
                  <a:lnTo>
                    <a:pt x="152400" y="18898"/>
                  </a:lnTo>
                  <a:cubicBezTo>
                    <a:pt x="157661" y="18898"/>
                    <a:pt x="161925" y="14667"/>
                    <a:pt x="161925" y="9449"/>
                  </a:cubicBezTo>
                  <a:cubicBezTo>
                    <a:pt x="161925" y="4230"/>
                    <a:pt x="157661" y="0"/>
                    <a:pt x="152400" y="0"/>
                  </a:cubicBezTo>
                  <a:lnTo>
                    <a:pt x="57150" y="0"/>
                  </a:lnTo>
                  <a:cubicBezTo>
                    <a:pt x="25587" y="0"/>
                    <a:pt x="0" y="25382"/>
                    <a:pt x="0" y="56693"/>
                  </a:cubicBezTo>
                  <a:lnTo>
                    <a:pt x="0" y="377952"/>
                  </a:lnTo>
                  <a:cubicBezTo>
                    <a:pt x="0" y="409262"/>
                    <a:pt x="25587" y="434645"/>
                    <a:pt x="57150" y="434645"/>
                  </a:cubicBezTo>
                  <a:lnTo>
                    <a:pt x="249011" y="434645"/>
                  </a:lnTo>
                  <a:lnTo>
                    <a:pt x="236764" y="462991"/>
                  </a:lnTo>
                  <a:lnTo>
                    <a:pt x="228600" y="462991"/>
                  </a:lnTo>
                  <a:cubicBezTo>
                    <a:pt x="218079" y="462991"/>
                    <a:pt x="209550" y="471452"/>
                    <a:pt x="209550" y="481889"/>
                  </a:cubicBezTo>
                  <a:lnTo>
                    <a:pt x="209550" y="500786"/>
                  </a:lnTo>
                  <a:cubicBezTo>
                    <a:pt x="209550" y="511224"/>
                    <a:pt x="218079" y="519684"/>
                    <a:pt x="228600" y="519684"/>
                  </a:cubicBezTo>
                  <a:lnTo>
                    <a:pt x="419100" y="519684"/>
                  </a:lnTo>
                  <a:cubicBezTo>
                    <a:pt x="429621" y="519684"/>
                    <a:pt x="438150" y="511224"/>
                    <a:pt x="438150" y="500786"/>
                  </a:cubicBezTo>
                  <a:lnTo>
                    <a:pt x="438150" y="481889"/>
                  </a:lnTo>
                  <a:cubicBezTo>
                    <a:pt x="438150" y="471452"/>
                    <a:pt x="429621" y="462991"/>
                    <a:pt x="419100" y="462991"/>
                  </a:cubicBezTo>
                  <a:lnTo>
                    <a:pt x="412296" y="462991"/>
                  </a:lnTo>
                  <a:lnTo>
                    <a:pt x="402091" y="434645"/>
                  </a:lnTo>
                  <a:lnTo>
                    <a:pt x="571500" y="434645"/>
                  </a:lnTo>
                  <a:cubicBezTo>
                    <a:pt x="603063" y="434645"/>
                    <a:pt x="628650" y="409262"/>
                    <a:pt x="628650" y="377952"/>
                  </a:cubicBezTo>
                  <a:lnTo>
                    <a:pt x="628650" y="165354"/>
                  </a:lnTo>
                  <a:cubicBezTo>
                    <a:pt x="628650" y="160135"/>
                    <a:pt x="624386" y="155905"/>
                    <a:pt x="619125" y="155905"/>
                  </a:cubicBezTo>
                  <a:cubicBezTo>
                    <a:pt x="613864" y="155905"/>
                    <a:pt x="609600" y="160135"/>
                    <a:pt x="609600" y="165354"/>
                  </a:cubicBezTo>
                  <a:lnTo>
                    <a:pt x="609600" y="377952"/>
                  </a:lnTo>
                  <a:cubicBezTo>
                    <a:pt x="609600" y="398825"/>
                    <a:pt x="592542" y="415747"/>
                    <a:pt x="571500" y="415747"/>
                  </a:cubicBezTo>
                  <a:lnTo>
                    <a:pt x="57150" y="415747"/>
                  </a:lnTo>
                  <a:cubicBezTo>
                    <a:pt x="36108" y="415747"/>
                    <a:pt x="19050" y="398825"/>
                    <a:pt x="19050" y="377952"/>
                  </a:cubicBezTo>
                  <a:lnTo>
                    <a:pt x="19050" y="56693"/>
                  </a:lnTo>
                  <a:close/>
                  <a:moveTo>
                    <a:pt x="381863" y="434645"/>
                  </a:moveTo>
                  <a:lnTo>
                    <a:pt x="269737" y="434645"/>
                  </a:lnTo>
                  <a:lnTo>
                    <a:pt x="257490" y="462991"/>
                  </a:lnTo>
                  <a:lnTo>
                    <a:pt x="392068" y="462991"/>
                  </a:lnTo>
                  <a:lnTo>
                    <a:pt x="381863" y="434645"/>
                  </a:lnTo>
                  <a:close/>
                  <a:moveTo>
                    <a:pt x="228600" y="481889"/>
                  </a:moveTo>
                  <a:lnTo>
                    <a:pt x="419100" y="481889"/>
                  </a:lnTo>
                  <a:lnTo>
                    <a:pt x="419100" y="500786"/>
                  </a:lnTo>
                  <a:lnTo>
                    <a:pt x="228600" y="500786"/>
                  </a:lnTo>
                  <a:lnTo>
                    <a:pt x="228600" y="4818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9B9E6998-3A92-8140-88AB-A8112528746F}"/>
                </a:ext>
              </a:extLst>
            </p:cNvPr>
            <p:cNvSpPr/>
            <p:nvPr/>
          </p:nvSpPr>
          <p:spPr>
            <a:xfrm>
              <a:off x="8211719" y="2301407"/>
              <a:ext cx="57150" cy="18898"/>
            </a:xfrm>
            <a:custGeom>
              <a:avLst/>
              <a:gdLst>
                <a:gd name="connsiteX0" fmla="*/ 9525 w 57150"/>
                <a:gd name="connsiteY0" fmla="*/ 0 h 18897"/>
                <a:gd name="connsiteX1" fmla="*/ 0 w 57150"/>
                <a:gd name="connsiteY1" fmla="*/ 9449 h 18897"/>
                <a:gd name="connsiteX2" fmla="*/ 9525 w 57150"/>
                <a:gd name="connsiteY2" fmla="*/ 18898 h 18897"/>
                <a:gd name="connsiteX3" fmla="*/ 52388 w 57150"/>
                <a:gd name="connsiteY3" fmla="*/ 18898 h 18897"/>
                <a:gd name="connsiteX4" fmla="*/ 61913 w 57150"/>
                <a:gd name="connsiteY4" fmla="*/ 9449 h 18897"/>
                <a:gd name="connsiteX5" fmla="*/ 52388 w 57150"/>
                <a:gd name="connsiteY5" fmla="*/ 0 h 18897"/>
                <a:gd name="connsiteX6" fmla="*/ 9525 w 57150"/>
                <a:gd name="connsiteY6" fmla="*/ 0 h 1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18897">
                  <a:moveTo>
                    <a:pt x="9525" y="0"/>
                  </a:moveTo>
                  <a:cubicBezTo>
                    <a:pt x="4264" y="0"/>
                    <a:pt x="0" y="4230"/>
                    <a:pt x="0" y="9449"/>
                  </a:cubicBezTo>
                  <a:cubicBezTo>
                    <a:pt x="0" y="14667"/>
                    <a:pt x="4264" y="18898"/>
                    <a:pt x="9525" y="18898"/>
                  </a:cubicBezTo>
                  <a:lnTo>
                    <a:pt x="52388" y="18898"/>
                  </a:lnTo>
                  <a:cubicBezTo>
                    <a:pt x="57648" y="18898"/>
                    <a:pt x="61913" y="14667"/>
                    <a:pt x="61913" y="9449"/>
                  </a:cubicBezTo>
                  <a:cubicBezTo>
                    <a:pt x="61913" y="4230"/>
                    <a:pt x="57648" y="0"/>
                    <a:pt x="52388" y="0"/>
                  </a:cubicBezTo>
                  <a:lnTo>
                    <a:pt x="952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C2981D02-2D1B-1A4A-98E9-82EFE8768EA9}"/>
                </a:ext>
              </a:extLst>
            </p:cNvPr>
            <p:cNvSpPr/>
            <p:nvPr/>
          </p:nvSpPr>
          <p:spPr>
            <a:xfrm>
              <a:off x="8211719" y="2490383"/>
              <a:ext cx="114300" cy="170078"/>
            </a:xfrm>
            <a:custGeom>
              <a:avLst/>
              <a:gdLst>
                <a:gd name="connsiteX0" fmla="*/ 87947 w 114300"/>
                <a:gd name="connsiteY0" fmla="*/ 64027 h 170078"/>
                <a:gd name="connsiteX1" fmla="*/ 97971 w 114300"/>
                <a:gd name="connsiteY1" fmla="*/ 38654 h 170078"/>
                <a:gd name="connsiteX2" fmla="*/ 57150 w 114300"/>
                <a:gd name="connsiteY2" fmla="*/ 0 h 170078"/>
                <a:gd name="connsiteX3" fmla="*/ 16329 w 114300"/>
                <a:gd name="connsiteY3" fmla="*/ 38654 h 170078"/>
                <a:gd name="connsiteX4" fmla="*/ 26353 w 114300"/>
                <a:gd name="connsiteY4" fmla="*/ 64027 h 170078"/>
                <a:gd name="connsiteX5" fmla="*/ 22695 w 114300"/>
                <a:gd name="connsiteY5" fmla="*/ 65532 h 170078"/>
                <a:gd name="connsiteX6" fmla="*/ 21689 w 114300"/>
                <a:gd name="connsiteY6" fmla="*/ 66008 h 170078"/>
                <a:gd name="connsiteX7" fmla="*/ 0 w 114300"/>
                <a:gd name="connsiteY7" fmla="*/ 100119 h 170078"/>
                <a:gd name="connsiteX8" fmla="*/ 0 w 114300"/>
                <a:gd name="connsiteY8" fmla="*/ 151181 h 170078"/>
                <a:gd name="connsiteX9" fmla="*/ 19050 w 114300"/>
                <a:gd name="connsiteY9" fmla="*/ 170078 h 170078"/>
                <a:gd name="connsiteX10" fmla="*/ 95250 w 114300"/>
                <a:gd name="connsiteY10" fmla="*/ 170078 h 170078"/>
                <a:gd name="connsiteX11" fmla="*/ 114300 w 114300"/>
                <a:gd name="connsiteY11" fmla="*/ 151181 h 170078"/>
                <a:gd name="connsiteX12" fmla="*/ 114300 w 114300"/>
                <a:gd name="connsiteY12" fmla="*/ 100119 h 170078"/>
                <a:gd name="connsiteX13" fmla="*/ 92611 w 114300"/>
                <a:gd name="connsiteY13" fmla="*/ 66008 h 170078"/>
                <a:gd name="connsiteX14" fmla="*/ 91605 w 114300"/>
                <a:gd name="connsiteY14" fmla="*/ 65532 h 170078"/>
                <a:gd name="connsiteX15" fmla="*/ 87947 w 114300"/>
                <a:gd name="connsiteY15" fmla="*/ 64027 h 170078"/>
                <a:gd name="connsiteX16" fmla="*/ 78921 w 114300"/>
                <a:gd name="connsiteY16" fmla="*/ 38654 h 170078"/>
                <a:gd name="connsiteX17" fmla="*/ 57150 w 114300"/>
                <a:gd name="connsiteY17" fmla="*/ 58411 h 170078"/>
                <a:gd name="connsiteX18" fmla="*/ 35379 w 114300"/>
                <a:gd name="connsiteY18" fmla="*/ 38654 h 170078"/>
                <a:gd name="connsiteX19" fmla="*/ 57150 w 114300"/>
                <a:gd name="connsiteY19" fmla="*/ 18898 h 170078"/>
                <a:gd name="connsiteX20" fmla="*/ 78921 w 114300"/>
                <a:gd name="connsiteY20" fmla="*/ 38654 h 170078"/>
                <a:gd name="connsiteX21" fmla="*/ 95250 w 114300"/>
                <a:gd name="connsiteY21" fmla="*/ 100119 h 170078"/>
                <a:gd name="connsiteX22" fmla="*/ 95250 w 114300"/>
                <a:gd name="connsiteY22" fmla="*/ 151181 h 170078"/>
                <a:gd name="connsiteX23" fmla="*/ 19050 w 114300"/>
                <a:gd name="connsiteY23" fmla="*/ 151181 h 170078"/>
                <a:gd name="connsiteX24" fmla="*/ 19050 w 114300"/>
                <a:gd name="connsiteY24" fmla="*/ 100119 h 170078"/>
                <a:gd name="connsiteX25" fmla="*/ 29894 w 114300"/>
                <a:gd name="connsiteY25" fmla="*/ 83063 h 170078"/>
                <a:gd name="connsiteX26" fmla="*/ 30901 w 114300"/>
                <a:gd name="connsiteY26" fmla="*/ 82587 h 170078"/>
                <a:gd name="connsiteX27" fmla="*/ 39106 w 114300"/>
                <a:gd name="connsiteY27" fmla="*/ 80745 h 170078"/>
                <a:gd name="connsiteX28" fmla="*/ 75194 w 114300"/>
                <a:gd name="connsiteY28" fmla="*/ 80745 h 170078"/>
                <a:gd name="connsiteX29" fmla="*/ 83399 w 114300"/>
                <a:gd name="connsiteY29" fmla="*/ 82587 h 170078"/>
                <a:gd name="connsiteX30" fmla="*/ 84406 w 114300"/>
                <a:gd name="connsiteY30" fmla="*/ 83063 h 170078"/>
                <a:gd name="connsiteX31" fmla="*/ 95250 w 114300"/>
                <a:gd name="connsiteY31" fmla="*/ 100119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300" h="170078">
                  <a:moveTo>
                    <a:pt x="87947" y="64027"/>
                  </a:moveTo>
                  <a:cubicBezTo>
                    <a:pt x="94191" y="57238"/>
                    <a:pt x="97971" y="48364"/>
                    <a:pt x="97971" y="38654"/>
                  </a:cubicBezTo>
                  <a:cubicBezTo>
                    <a:pt x="97971" y="17306"/>
                    <a:pt x="79696" y="0"/>
                    <a:pt x="57150" y="0"/>
                  </a:cubicBezTo>
                  <a:cubicBezTo>
                    <a:pt x="34605" y="0"/>
                    <a:pt x="16329" y="17306"/>
                    <a:pt x="16329" y="38654"/>
                  </a:cubicBezTo>
                  <a:cubicBezTo>
                    <a:pt x="16329" y="48364"/>
                    <a:pt x="20109" y="57237"/>
                    <a:pt x="26353" y="64027"/>
                  </a:cubicBezTo>
                  <a:cubicBezTo>
                    <a:pt x="25111" y="64464"/>
                    <a:pt x="23890" y="64967"/>
                    <a:pt x="22695" y="65532"/>
                  </a:cubicBezTo>
                  <a:lnTo>
                    <a:pt x="21689" y="66008"/>
                  </a:lnTo>
                  <a:cubicBezTo>
                    <a:pt x="8438" y="72282"/>
                    <a:pt x="0" y="85552"/>
                    <a:pt x="0" y="100119"/>
                  </a:cubicBezTo>
                  <a:lnTo>
                    <a:pt x="0" y="151181"/>
                  </a:lnTo>
                  <a:cubicBezTo>
                    <a:pt x="0" y="161618"/>
                    <a:pt x="8529" y="170078"/>
                    <a:pt x="19050" y="170078"/>
                  </a:cubicBezTo>
                  <a:lnTo>
                    <a:pt x="95250" y="170078"/>
                  </a:lnTo>
                  <a:cubicBezTo>
                    <a:pt x="105771" y="170078"/>
                    <a:pt x="114300" y="161618"/>
                    <a:pt x="114300" y="151181"/>
                  </a:cubicBezTo>
                  <a:lnTo>
                    <a:pt x="114300" y="100119"/>
                  </a:lnTo>
                  <a:cubicBezTo>
                    <a:pt x="114300" y="85552"/>
                    <a:pt x="105862" y="72282"/>
                    <a:pt x="92611" y="66008"/>
                  </a:cubicBezTo>
                  <a:lnTo>
                    <a:pt x="91605" y="65532"/>
                  </a:lnTo>
                  <a:cubicBezTo>
                    <a:pt x="90410" y="64967"/>
                    <a:pt x="89189" y="64464"/>
                    <a:pt x="87947" y="64027"/>
                  </a:cubicBezTo>
                  <a:close/>
                  <a:moveTo>
                    <a:pt x="78921" y="38654"/>
                  </a:moveTo>
                  <a:cubicBezTo>
                    <a:pt x="78921" y="48746"/>
                    <a:pt x="70019" y="58411"/>
                    <a:pt x="57150" y="58411"/>
                  </a:cubicBezTo>
                  <a:cubicBezTo>
                    <a:pt x="44282" y="58411"/>
                    <a:pt x="35379" y="48746"/>
                    <a:pt x="35379" y="38654"/>
                  </a:cubicBezTo>
                  <a:cubicBezTo>
                    <a:pt x="35379" y="28562"/>
                    <a:pt x="44282" y="18898"/>
                    <a:pt x="57150" y="18898"/>
                  </a:cubicBezTo>
                  <a:cubicBezTo>
                    <a:pt x="70019" y="18898"/>
                    <a:pt x="78921" y="28562"/>
                    <a:pt x="78921" y="38654"/>
                  </a:cubicBezTo>
                  <a:close/>
                  <a:moveTo>
                    <a:pt x="95250" y="100119"/>
                  </a:moveTo>
                  <a:lnTo>
                    <a:pt x="95250" y="151181"/>
                  </a:lnTo>
                  <a:lnTo>
                    <a:pt x="19050" y="151181"/>
                  </a:lnTo>
                  <a:lnTo>
                    <a:pt x="19050" y="100119"/>
                  </a:lnTo>
                  <a:cubicBezTo>
                    <a:pt x="19050" y="92835"/>
                    <a:pt x="23269" y="86200"/>
                    <a:pt x="29894" y="83063"/>
                  </a:cubicBezTo>
                  <a:lnTo>
                    <a:pt x="30901" y="82587"/>
                  </a:lnTo>
                  <a:cubicBezTo>
                    <a:pt x="33463" y="81374"/>
                    <a:pt x="36266" y="80745"/>
                    <a:pt x="39106" y="80745"/>
                  </a:cubicBezTo>
                  <a:lnTo>
                    <a:pt x="75194" y="80745"/>
                  </a:lnTo>
                  <a:cubicBezTo>
                    <a:pt x="78034" y="80745"/>
                    <a:pt x="80837" y="81374"/>
                    <a:pt x="83399" y="82587"/>
                  </a:cubicBezTo>
                  <a:lnTo>
                    <a:pt x="84406" y="83063"/>
                  </a:lnTo>
                  <a:cubicBezTo>
                    <a:pt x="91031" y="86200"/>
                    <a:pt x="95250" y="92835"/>
                    <a:pt x="95250" y="1001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id="{8907EE26-90F3-E84E-B75F-B20189D8659D}"/>
                </a:ext>
              </a:extLst>
            </p:cNvPr>
            <p:cNvSpPr/>
            <p:nvPr/>
          </p:nvSpPr>
          <p:spPr>
            <a:xfrm>
              <a:off x="7925969" y="2490383"/>
              <a:ext cx="114300" cy="170078"/>
            </a:xfrm>
            <a:custGeom>
              <a:avLst/>
              <a:gdLst>
                <a:gd name="connsiteX0" fmla="*/ 97971 w 114300"/>
                <a:gd name="connsiteY0" fmla="*/ 38654 h 170078"/>
                <a:gd name="connsiteX1" fmla="*/ 87947 w 114300"/>
                <a:gd name="connsiteY1" fmla="*/ 64027 h 170078"/>
                <a:gd name="connsiteX2" fmla="*/ 91605 w 114300"/>
                <a:gd name="connsiteY2" fmla="*/ 65532 h 170078"/>
                <a:gd name="connsiteX3" fmla="*/ 92611 w 114300"/>
                <a:gd name="connsiteY3" fmla="*/ 66008 h 170078"/>
                <a:gd name="connsiteX4" fmla="*/ 114300 w 114300"/>
                <a:gd name="connsiteY4" fmla="*/ 100119 h 170078"/>
                <a:gd name="connsiteX5" fmla="*/ 114300 w 114300"/>
                <a:gd name="connsiteY5" fmla="*/ 151181 h 170078"/>
                <a:gd name="connsiteX6" fmla="*/ 95250 w 114300"/>
                <a:gd name="connsiteY6" fmla="*/ 170078 h 170078"/>
                <a:gd name="connsiteX7" fmla="*/ 19050 w 114300"/>
                <a:gd name="connsiteY7" fmla="*/ 170078 h 170078"/>
                <a:gd name="connsiteX8" fmla="*/ 0 w 114300"/>
                <a:gd name="connsiteY8" fmla="*/ 151181 h 170078"/>
                <a:gd name="connsiteX9" fmla="*/ 0 w 114300"/>
                <a:gd name="connsiteY9" fmla="*/ 100119 h 170078"/>
                <a:gd name="connsiteX10" fmla="*/ 21689 w 114300"/>
                <a:gd name="connsiteY10" fmla="*/ 66008 h 170078"/>
                <a:gd name="connsiteX11" fmla="*/ 22695 w 114300"/>
                <a:gd name="connsiteY11" fmla="*/ 65532 h 170078"/>
                <a:gd name="connsiteX12" fmla="*/ 26353 w 114300"/>
                <a:gd name="connsiteY12" fmla="*/ 64027 h 170078"/>
                <a:gd name="connsiteX13" fmla="*/ 16329 w 114300"/>
                <a:gd name="connsiteY13" fmla="*/ 38654 h 170078"/>
                <a:gd name="connsiteX14" fmla="*/ 57150 w 114300"/>
                <a:gd name="connsiteY14" fmla="*/ 0 h 170078"/>
                <a:gd name="connsiteX15" fmla="*/ 97971 w 114300"/>
                <a:gd name="connsiteY15" fmla="*/ 38654 h 170078"/>
                <a:gd name="connsiteX16" fmla="*/ 57150 w 114300"/>
                <a:gd name="connsiteY16" fmla="*/ 58411 h 170078"/>
                <a:gd name="connsiteX17" fmla="*/ 78921 w 114300"/>
                <a:gd name="connsiteY17" fmla="*/ 38654 h 170078"/>
                <a:gd name="connsiteX18" fmla="*/ 57150 w 114300"/>
                <a:gd name="connsiteY18" fmla="*/ 18898 h 170078"/>
                <a:gd name="connsiteX19" fmla="*/ 35379 w 114300"/>
                <a:gd name="connsiteY19" fmla="*/ 38654 h 170078"/>
                <a:gd name="connsiteX20" fmla="*/ 57150 w 114300"/>
                <a:gd name="connsiteY20" fmla="*/ 58411 h 170078"/>
                <a:gd name="connsiteX21" fmla="*/ 95250 w 114300"/>
                <a:gd name="connsiteY21" fmla="*/ 151181 h 170078"/>
                <a:gd name="connsiteX22" fmla="*/ 95250 w 114300"/>
                <a:gd name="connsiteY22" fmla="*/ 100119 h 170078"/>
                <a:gd name="connsiteX23" fmla="*/ 84406 w 114300"/>
                <a:gd name="connsiteY23" fmla="*/ 83063 h 170078"/>
                <a:gd name="connsiteX24" fmla="*/ 83399 w 114300"/>
                <a:gd name="connsiteY24" fmla="*/ 82587 h 170078"/>
                <a:gd name="connsiteX25" fmla="*/ 75194 w 114300"/>
                <a:gd name="connsiteY25" fmla="*/ 80745 h 170078"/>
                <a:gd name="connsiteX26" fmla="*/ 39106 w 114300"/>
                <a:gd name="connsiteY26" fmla="*/ 80745 h 170078"/>
                <a:gd name="connsiteX27" fmla="*/ 30901 w 114300"/>
                <a:gd name="connsiteY27" fmla="*/ 82587 h 170078"/>
                <a:gd name="connsiteX28" fmla="*/ 29894 w 114300"/>
                <a:gd name="connsiteY28" fmla="*/ 83063 h 170078"/>
                <a:gd name="connsiteX29" fmla="*/ 19050 w 114300"/>
                <a:gd name="connsiteY29" fmla="*/ 100119 h 170078"/>
                <a:gd name="connsiteX30" fmla="*/ 19050 w 114300"/>
                <a:gd name="connsiteY30" fmla="*/ 151181 h 170078"/>
                <a:gd name="connsiteX31" fmla="*/ 95250 w 114300"/>
                <a:gd name="connsiteY31" fmla="*/ 151181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300" h="170078">
                  <a:moveTo>
                    <a:pt x="97971" y="38654"/>
                  </a:moveTo>
                  <a:cubicBezTo>
                    <a:pt x="97971" y="48364"/>
                    <a:pt x="94191" y="57238"/>
                    <a:pt x="87947" y="64027"/>
                  </a:cubicBezTo>
                  <a:cubicBezTo>
                    <a:pt x="89189" y="64464"/>
                    <a:pt x="90410" y="64967"/>
                    <a:pt x="91605" y="65532"/>
                  </a:cubicBezTo>
                  <a:lnTo>
                    <a:pt x="92611" y="66008"/>
                  </a:lnTo>
                  <a:cubicBezTo>
                    <a:pt x="105862" y="72282"/>
                    <a:pt x="114300" y="85552"/>
                    <a:pt x="114300" y="100119"/>
                  </a:cubicBezTo>
                  <a:lnTo>
                    <a:pt x="114300" y="151181"/>
                  </a:lnTo>
                  <a:cubicBezTo>
                    <a:pt x="114300" y="161618"/>
                    <a:pt x="105771" y="170078"/>
                    <a:pt x="95250" y="170078"/>
                  </a:cubicBezTo>
                  <a:lnTo>
                    <a:pt x="19050" y="170078"/>
                  </a:lnTo>
                  <a:cubicBezTo>
                    <a:pt x="8529" y="170078"/>
                    <a:pt x="0" y="161618"/>
                    <a:pt x="0" y="151181"/>
                  </a:cubicBezTo>
                  <a:lnTo>
                    <a:pt x="0" y="100119"/>
                  </a:lnTo>
                  <a:cubicBezTo>
                    <a:pt x="0" y="85552"/>
                    <a:pt x="8438" y="72282"/>
                    <a:pt x="21689" y="66008"/>
                  </a:cubicBezTo>
                  <a:lnTo>
                    <a:pt x="22695" y="65532"/>
                  </a:lnTo>
                  <a:cubicBezTo>
                    <a:pt x="23890" y="64967"/>
                    <a:pt x="25111" y="64464"/>
                    <a:pt x="26353" y="64027"/>
                  </a:cubicBezTo>
                  <a:cubicBezTo>
                    <a:pt x="20109" y="57237"/>
                    <a:pt x="16329" y="48364"/>
                    <a:pt x="16329" y="38654"/>
                  </a:cubicBezTo>
                  <a:cubicBezTo>
                    <a:pt x="16329" y="17306"/>
                    <a:pt x="34605" y="0"/>
                    <a:pt x="57150" y="0"/>
                  </a:cubicBezTo>
                  <a:cubicBezTo>
                    <a:pt x="79696" y="0"/>
                    <a:pt x="97971" y="17306"/>
                    <a:pt x="97971" y="38654"/>
                  </a:cubicBezTo>
                  <a:close/>
                  <a:moveTo>
                    <a:pt x="57150" y="58411"/>
                  </a:moveTo>
                  <a:cubicBezTo>
                    <a:pt x="70019" y="58411"/>
                    <a:pt x="78921" y="48746"/>
                    <a:pt x="78921" y="38654"/>
                  </a:cubicBezTo>
                  <a:cubicBezTo>
                    <a:pt x="78921" y="28562"/>
                    <a:pt x="70019" y="18898"/>
                    <a:pt x="57150" y="18898"/>
                  </a:cubicBezTo>
                  <a:cubicBezTo>
                    <a:pt x="44282" y="18898"/>
                    <a:pt x="35379" y="28562"/>
                    <a:pt x="35379" y="38654"/>
                  </a:cubicBezTo>
                  <a:cubicBezTo>
                    <a:pt x="35379" y="48746"/>
                    <a:pt x="44282" y="58411"/>
                    <a:pt x="57150" y="58411"/>
                  </a:cubicBezTo>
                  <a:close/>
                  <a:moveTo>
                    <a:pt x="95250" y="151181"/>
                  </a:moveTo>
                  <a:lnTo>
                    <a:pt x="95250" y="100119"/>
                  </a:lnTo>
                  <a:cubicBezTo>
                    <a:pt x="95250" y="92835"/>
                    <a:pt x="91031" y="86200"/>
                    <a:pt x="84406" y="83063"/>
                  </a:cubicBezTo>
                  <a:lnTo>
                    <a:pt x="83399" y="82587"/>
                  </a:lnTo>
                  <a:cubicBezTo>
                    <a:pt x="80837" y="81374"/>
                    <a:pt x="78034" y="80745"/>
                    <a:pt x="75194" y="80745"/>
                  </a:cubicBezTo>
                  <a:lnTo>
                    <a:pt x="39106" y="80745"/>
                  </a:lnTo>
                  <a:cubicBezTo>
                    <a:pt x="36266" y="80745"/>
                    <a:pt x="33463" y="81374"/>
                    <a:pt x="30901" y="82587"/>
                  </a:cubicBezTo>
                  <a:lnTo>
                    <a:pt x="29894" y="83063"/>
                  </a:lnTo>
                  <a:cubicBezTo>
                    <a:pt x="23269" y="86200"/>
                    <a:pt x="19050" y="92835"/>
                    <a:pt x="19050" y="100119"/>
                  </a:cubicBezTo>
                  <a:lnTo>
                    <a:pt x="19050" y="151181"/>
                  </a:lnTo>
                  <a:lnTo>
                    <a:pt x="95250" y="151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34303F42-2D44-EE46-86A0-0E8136E5957A}"/>
                </a:ext>
              </a:extLst>
            </p:cNvPr>
            <p:cNvSpPr/>
            <p:nvPr/>
          </p:nvSpPr>
          <p:spPr>
            <a:xfrm>
              <a:off x="8162493" y="2399849"/>
              <a:ext cx="76200" cy="85039"/>
            </a:xfrm>
            <a:custGeom>
              <a:avLst/>
              <a:gdLst>
                <a:gd name="connsiteX0" fmla="*/ 2697 w 76200"/>
                <a:gd name="connsiteY0" fmla="*/ 16293 h 85039"/>
                <a:gd name="connsiteX1" fmla="*/ 2697 w 76200"/>
                <a:gd name="connsiteY1" fmla="*/ 2796 h 85039"/>
                <a:gd name="connsiteX2" fmla="*/ 15716 w 76200"/>
                <a:gd name="connsiteY2" fmla="*/ 2796 h 85039"/>
                <a:gd name="connsiteX3" fmla="*/ 80816 w 76200"/>
                <a:gd name="connsiteY3" fmla="*/ 70287 h 85039"/>
                <a:gd name="connsiteX4" fmla="*/ 80816 w 76200"/>
                <a:gd name="connsiteY4" fmla="*/ 83785 h 85039"/>
                <a:gd name="connsiteX5" fmla="*/ 67796 w 76200"/>
                <a:gd name="connsiteY5" fmla="*/ 83785 h 85039"/>
                <a:gd name="connsiteX6" fmla="*/ 2697 w 76200"/>
                <a:gd name="connsiteY6" fmla="*/ 16293 h 85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85039">
                  <a:moveTo>
                    <a:pt x="2697" y="16293"/>
                  </a:moveTo>
                  <a:cubicBezTo>
                    <a:pt x="-899" y="12567"/>
                    <a:pt x="-899" y="6523"/>
                    <a:pt x="2697" y="2796"/>
                  </a:cubicBezTo>
                  <a:cubicBezTo>
                    <a:pt x="6292" y="-932"/>
                    <a:pt x="12121" y="-932"/>
                    <a:pt x="15716" y="2796"/>
                  </a:cubicBezTo>
                  <a:lnTo>
                    <a:pt x="80816" y="70287"/>
                  </a:lnTo>
                  <a:cubicBezTo>
                    <a:pt x="84412" y="74014"/>
                    <a:pt x="84412" y="80058"/>
                    <a:pt x="80816" y="83785"/>
                  </a:cubicBezTo>
                  <a:cubicBezTo>
                    <a:pt x="77221" y="87513"/>
                    <a:pt x="71392" y="87513"/>
                    <a:pt x="67796" y="83785"/>
                  </a:cubicBezTo>
                  <a:lnTo>
                    <a:pt x="2697" y="162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1AB116B1-F00E-F44B-A7AB-C6048EDB1EF4}"/>
                </a:ext>
              </a:extLst>
            </p:cNvPr>
            <p:cNvSpPr/>
            <p:nvPr/>
          </p:nvSpPr>
          <p:spPr>
            <a:xfrm>
              <a:off x="8005983" y="2399849"/>
              <a:ext cx="76200" cy="85039"/>
            </a:xfrm>
            <a:custGeom>
              <a:avLst/>
              <a:gdLst>
                <a:gd name="connsiteX0" fmla="*/ 80816 w 76200"/>
                <a:gd name="connsiteY0" fmla="*/ 2796 h 85039"/>
                <a:gd name="connsiteX1" fmla="*/ 80816 w 76200"/>
                <a:gd name="connsiteY1" fmla="*/ 16293 h 85039"/>
                <a:gd name="connsiteX2" fmla="*/ 15716 w 76200"/>
                <a:gd name="connsiteY2" fmla="*/ 83785 h 85039"/>
                <a:gd name="connsiteX3" fmla="*/ 2697 w 76200"/>
                <a:gd name="connsiteY3" fmla="*/ 83785 h 85039"/>
                <a:gd name="connsiteX4" fmla="*/ 2697 w 76200"/>
                <a:gd name="connsiteY4" fmla="*/ 70287 h 85039"/>
                <a:gd name="connsiteX5" fmla="*/ 67796 w 76200"/>
                <a:gd name="connsiteY5" fmla="*/ 2796 h 85039"/>
                <a:gd name="connsiteX6" fmla="*/ 80816 w 76200"/>
                <a:gd name="connsiteY6" fmla="*/ 2796 h 85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85039">
                  <a:moveTo>
                    <a:pt x="80816" y="2796"/>
                  </a:moveTo>
                  <a:cubicBezTo>
                    <a:pt x="84412" y="6523"/>
                    <a:pt x="84412" y="12567"/>
                    <a:pt x="80816" y="16293"/>
                  </a:cubicBezTo>
                  <a:lnTo>
                    <a:pt x="15716" y="83785"/>
                  </a:lnTo>
                  <a:cubicBezTo>
                    <a:pt x="12121" y="87513"/>
                    <a:pt x="6291" y="87513"/>
                    <a:pt x="2697" y="83785"/>
                  </a:cubicBezTo>
                  <a:cubicBezTo>
                    <a:pt x="-899" y="80058"/>
                    <a:pt x="-899" y="74014"/>
                    <a:pt x="2697" y="70287"/>
                  </a:cubicBezTo>
                  <a:lnTo>
                    <a:pt x="67796" y="2796"/>
                  </a:lnTo>
                  <a:cubicBezTo>
                    <a:pt x="71392" y="-932"/>
                    <a:pt x="77221" y="-932"/>
                    <a:pt x="80816" y="27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576B36F1-0728-BC4F-BE2C-3BE3494B3FAB}"/>
                </a:ext>
              </a:extLst>
            </p:cNvPr>
            <p:cNvSpPr/>
            <p:nvPr/>
          </p:nvSpPr>
          <p:spPr>
            <a:xfrm>
              <a:off x="8297444" y="2244714"/>
              <a:ext cx="219075" cy="188976"/>
            </a:xfrm>
            <a:custGeom>
              <a:avLst/>
              <a:gdLst>
                <a:gd name="connsiteX0" fmla="*/ 0 w 219075"/>
                <a:gd name="connsiteY0" fmla="*/ 179527 h 188976"/>
                <a:gd name="connsiteX1" fmla="*/ 9525 w 219075"/>
                <a:gd name="connsiteY1" fmla="*/ 188976 h 188976"/>
                <a:gd name="connsiteX2" fmla="*/ 66661 w 219075"/>
                <a:gd name="connsiteY2" fmla="*/ 188976 h 188976"/>
                <a:gd name="connsiteX3" fmla="*/ 66675 w 219075"/>
                <a:gd name="connsiteY3" fmla="*/ 188976 h 188976"/>
                <a:gd name="connsiteX4" fmla="*/ 66689 w 219075"/>
                <a:gd name="connsiteY4" fmla="*/ 188976 h 188976"/>
                <a:gd name="connsiteX5" fmla="*/ 114285 w 219075"/>
                <a:gd name="connsiteY5" fmla="*/ 188976 h 188976"/>
                <a:gd name="connsiteX6" fmla="*/ 114300 w 219075"/>
                <a:gd name="connsiteY6" fmla="*/ 188976 h 188976"/>
                <a:gd name="connsiteX7" fmla="*/ 114315 w 219075"/>
                <a:gd name="connsiteY7" fmla="*/ 188976 h 188976"/>
                <a:gd name="connsiteX8" fmla="*/ 161909 w 219075"/>
                <a:gd name="connsiteY8" fmla="*/ 188976 h 188976"/>
                <a:gd name="connsiteX9" fmla="*/ 161925 w 219075"/>
                <a:gd name="connsiteY9" fmla="*/ 188976 h 188976"/>
                <a:gd name="connsiteX10" fmla="*/ 161941 w 219075"/>
                <a:gd name="connsiteY10" fmla="*/ 188976 h 188976"/>
                <a:gd name="connsiteX11" fmla="*/ 209550 w 219075"/>
                <a:gd name="connsiteY11" fmla="*/ 188976 h 188976"/>
                <a:gd name="connsiteX12" fmla="*/ 219075 w 219075"/>
                <a:gd name="connsiteY12" fmla="*/ 179527 h 188976"/>
                <a:gd name="connsiteX13" fmla="*/ 219075 w 219075"/>
                <a:gd name="connsiteY13" fmla="*/ 9449 h 188976"/>
                <a:gd name="connsiteX14" fmla="*/ 209550 w 219075"/>
                <a:gd name="connsiteY14" fmla="*/ 0 h 188976"/>
                <a:gd name="connsiteX15" fmla="*/ 200025 w 219075"/>
                <a:gd name="connsiteY15" fmla="*/ 9449 h 188976"/>
                <a:gd name="connsiteX16" fmla="*/ 200025 w 219075"/>
                <a:gd name="connsiteY16" fmla="*/ 170078 h 188976"/>
                <a:gd name="connsiteX17" fmla="*/ 171450 w 219075"/>
                <a:gd name="connsiteY17" fmla="*/ 170078 h 188976"/>
                <a:gd name="connsiteX18" fmla="*/ 171450 w 219075"/>
                <a:gd name="connsiteY18" fmla="*/ 47244 h 188976"/>
                <a:gd name="connsiteX19" fmla="*/ 161925 w 219075"/>
                <a:gd name="connsiteY19" fmla="*/ 37795 h 188976"/>
                <a:gd name="connsiteX20" fmla="*/ 152400 w 219075"/>
                <a:gd name="connsiteY20" fmla="*/ 47244 h 188976"/>
                <a:gd name="connsiteX21" fmla="*/ 152400 w 219075"/>
                <a:gd name="connsiteY21" fmla="*/ 170078 h 188976"/>
                <a:gd name="connsiteX22" fmla="*/ 123825 w 219075"/>
                <a:gd name="connsiteY22" fmla="*/ 170078 h 188976"/>
                <a:gd name="connsiteX23" fmla="*/ 123825 w 219075"/>
                <a:gd name="connsiteY23" fmla="*/ 103937 h 188976"/>
                <a:gd name="connsiteX24" fmla="*/ 114300 w 219075"/>
                <a:gd name="connsiteY24" fmla="*/ 94488 h 188976"/>
                <a:gd name="connsiteX25" fmla="*/ 104775 w 219075"/>
                <a:gd name="connsiteY25" fmla="*/ 103937 h 188976"/>
                <a:gd name="connsiteX26" fmla="*/ 104775 w 219075"/>
                <a:gd name="connsiteY26" fmla="*/ 170078 h 188976"/>
                <a:gd name="connsiteX27" fmla="*/ 76200 w 219075"/>
                <a:gd name="connsiteY27" fmla="*/ 170078 h 188976"/>
                <a:gd name="connsiteX28" fmla="*/ 76200 w 219075"/>
                <a:gd name="connsiteY28" fmla="*/ 94488 h 188976"/>
                <a:gd name="connsiteX29" fmla="*/ 66675 w 219075"/>
                <a:gd name="connsiteY29" fmla="*/ 85039 h 188976"/>
                <a:gd name="connsiteX30" fmla="*/ 57150 w 219075"/>
                <a:gd name="connsiteY30" fmla="*/ 94488 h 188976"/>
                <a:gd name="connsiteX31" fmla="*/ 57150 w 219075"/>
                <a:gd name="connsiteY31" fmla="*/ 170078 h 188976"/>
                <a:gd name="connsiteX32" fmla="*/ 28575 w 219075"/>
                <a:gd name="connsiteY32" fmla="*/ 170078 h 188976"/>
                <a:gd name="connsiteX33" fmla="*/ 28575 w 219075"/>
                <a:gd name="connsiteY33" fmla="*/ 141732 h 188976"/>
                <a:gd name="connsiteX34" fmla="*/ 19050 w 219075"/>
                <a:gd name="connsiteY34" fmla="*/ 132283 h 188976"/>
                <a:gd name="connsiteX35" fmla="*/ 9525 w 219075"/>
                <a:gd name="connsiteY35" fmla="*/ 141732 h 188976"/>
                <a:gd name="connsiteX36" fmla="*/ 9525 w 219075"/>
                <a:gd name="connsiteY36" fmla="*/ 170078 h 188976"/>
                <a:gd name="connsiteX37" fmla="*/ 0 w 219075"/>
                <a:gd name="connsiteY37" fmla="*/ 179527 h 18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9075" h="188976">
                  <a:moveTo>
                    <a:pt x="0" y="179527"/>
                  </a:moveTo>
                  <a:cubicBezTo>
                    <a:pt x="0" y="184746"/>
                    <a:pt x="4264" y="188976"/>
                    <a:pt x="9525" y="188976"/>
                  </a:cubicBezTo>
                  <a:lnTo>
                    <a:pt x="66661" y="188976"/>
                  </a:lnTo>
                  <a:lnTo>
                    <a:pt x="66675" y="188976"/>
                  </a:lnTo>
                  <a:lnTo>
                    <a:pt x="66689" y="188976"/>
                  </a:lnTo>
                  <a:lnTo>
                    <a:pt x="114285" y="188976"/>
                  </a:lnTo>
                  <a:lnTo>
                    <a:pt x="114300" y="188976"/>
                  </a:lnTo>
                  <a:lnTo>
                    <a:pt x="114315" y="188976"/>
                  </a:lnTo>
                  <a:lnTo>
                    <a:pt x="161909" y="188976"/>
                  </a:lnTo>
                  <a:lnTo>
                    <a:pt x="161925" y="188976"/>
                  </a:lnTo>
                  <a:lnTo>
                    <a:pt x="161941" y="188976"/>
                  </a:lnTo>
                  <a:lnTo>
                    <a:pt x="209550" y="188976"/>
                  </a:lnTo>
                  <a:cubicBezTo>
                    <a:pt x="214811" y="188976"/>
                    <a:pt x="219075" y="184746"/>
                    <a:pt x="219075" y="179527"/>
                  </a:cubicBezTo>
                  <a:lnTo>
                    <a:pt x="219075" y="9449"/>
                  </a:lnTo>
                  <a:cubicBezTo>
                    <a:pt x="219075" y="4230"/>
                    <a:pt x="214811" y="0"/>
                    <a:pt x="209550" y="0"/>
                  </a:cubicBezTo>
                  <a:cubicBezTo>
                    <a:pt x="204289" y="0"/>
                    <a:pt x="200025" y="4230"/>
                    <a:pt x="200025" y="9449"/>
                  </a:cubicBezTo>
                  <a:lnTo>
                    <a:pt x="200025" y="170078"/>
                  </a:lnTo>
                  <a:lnTo>
                    <a:pt x="171450" y="170078"/>
                  </a:lnTo>
                  <a:lnTo>
                    <a:pt x="171450" y="47244"/>
                  </a:lnTo>
                  <a:cubicBezTo>
                    <a:pt x="171450" y="42025"/>
                    <a:pt x="167186" y="37795"/>
                    <a:pt x="161925" y="37795"/>
                  </a:cubicBezTo>
                  <a:cubicBezTo>
                    <a:pt x="156664" y="37795"/>
                    <a:pt x="152400" y="42025"/>
                    <a:pt x="152400" y="47244"/>
                  </a:cubicBezTo>
                  <a:lnTo>
                    <a:pt x="152400" y="170078"/>
                  </a:lnTo>
                  <a:lnTo>
                    <a:pt x="123825" y="170078"/>
                  </a:lnTo>
                  <a:lnTo>
                    <a:pt x="123825" y="103937"/>
                  </a:lnTo>
                  <a:cubicBezTo>
                    <a:pt x="123825" y="98718"/>
                    <a:pt x="119561" y="94488"/>
                    <a:pt x="114300" y="94488"/>
                  </a:cubicBezTo>
                  <a:cubicBezTo>
                    <a:pt x="109039" y="94488"/>
                    <a:pt x="104775" y="98718"/>
                    <a:pt x="104775" y="103937"/>
                  </a:cubicBezTo>
                  <a:lnTo>
                    <a:pt x="104775" y="170078"/>
                  </a:lnTo>
                  <a:lnTo>
                    <a:pt x="76200" y="170078"/>
                  </a:lnTo>
                  <a:lnTo>
                    <a:pt x="76200" y="94488"/>
                  </a:lnTo>
                  <a:cubicBezTo>
                    <a:pt x="76200" y="89269"/>
                    <a:pt x="71936" y="85039"/>
                    <a:pt x="66675" y="85039"/>
                  </a:cubicBezTo>
                  <a:cubicBezTo>
                    <a:pt x="61414" y="85039"/>
                    <a:pt x="57150" y="89269"/>
                    <a:pt x="57150" y="94488"/>
                  </a:cubicBezTo>
                  <a:lnTo>
                    <a:pt x="57150" y="170078"/>
                  </a:lnTo>
                  <a:lnTo>
                    <a:pt x="28575" y="170078"/>
                  </a:lnTo>
                  <a:lnTo>
                    <a:pt x="28575" y="141732"/>
                  </a:lnTo>
                  <a:cubicBezTo>
                    <a:pt x="28575" y="136513"/>
                    <a:pt x="24311" y="132283"/>
                    <a:pt x="19050" y="132283"/>
                  </a:cubicBezTo>
                  <a:cubicBezTo>
                    <a:pt x="13789" y="132283"/>
                    <a:pt x="9525" y="136513"/>
                    <a:pt x="9525" y="141732"/>
                  </a:cubicBezTo>
                  <a:lnTo>
                    <a:pt x="9525" y="170078"/>
                  </a:lnTo>
                  <a:cubicBezTo>
                    <a:pt x="4264" y="170078"/>
                    <a:pt x="0" y="174309"/>
                    <a:pt x="0" y="1795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7" name="Gráfico 8">
            <a:extLst>
              <a:ext uri="{FF2B5EF4-FFF2-40B4-BE49-F238E27FC236}">
                <a16:creationId xmlns:a16="http://schemas.microsoft.com/office/drawing/2014/main" id="{A6E23162-4F9C-2749-9A20-986FEAAF915B}"/>
              </a:ext>
            </a:extLst>
          </p:cNvPr>
          <p:cNvGrpSpPr/>
          <p:nvPr/>
        </p:nvGrpSpPr>
        <p:grpSpPr>
          <a:xfrm>
            <a:off x="5736931" y="3354581"/>
            <a:ext cx="484239" cy="600456"/>
            <a:chOff x="7754878" y="3178524"/>
            <a:chExt cx="952500" cy="1181100"/>
          </a:xfrm>
          <a:solidFill>
            <a:srgbClr val="13AD69"/>
          </a:solidFill>
        </p:grpSpPr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14FE6F50-D3F6-4C49-91BD-7B590C5B9929}"/>
                </a:ext>
              </a:extLst>
            </p:cNvPr>
            <p:cNvSpPr/>
            <p:nvPr/>
          </p:nvSpPr>
          <p:spPr>
            <a:xfrm>
              <a:off x="8081204" y="3681077"/>
              <a:ext cx="104775" cy="113386"/>
            </a:xfrm>
            <a:custGeom>
              <a:avLst/>
              <a:gdLst>
                <a:gd name="connsiteX0" fmla="*/ 23270 w 104775"/>
                <a:gd name="connsiteY0" fmla="*/ 119612 h 113385"/>
                <a:gd name="connsiteX1" fmla="*/ 26975 w 104775"/>
                <a:gd name="connsiteY1" fmla="*/ 118318 h 113385"/>
                <a:gd name="connsiteX2" fmla="*/ 29508 w 104775"/>
                <a:gd name="connsiteY2" fmla="*/ 115474 h 113385"/>
                <a:gd name="connsiteX3" fmla="*/ 54273 w 104775"/>
                <a:gd name="connsiteY3" fmla="*/ 74834 h 113385"/>
                <a:gd name="connsiteX4" fmla="*/ 55102 w 104775"/>
                <a:gd name="connsiteY4" fmla="*/ 73228 h 113385"/>
                <a:gd name="connsiteX5" fmla="*/ 55855 w 104775"/>
                <a:gd name="connsiteY5" fmla="*/ 71452 h 113385"/>
                <a:gd name="connsiteX6" fmla="*/ 82029 w 104775"/>
                <a:gd name="connsiteY6" fmla="*/ 115464 h 113385"/>
                <a:gd name="connsiteX7" fmla="*/ 84477 w 104775"/>
                <a:gd name="connsiteY7" fmla="*/ 118365 h 113385"/>
                <a:gd name="connsiteX8" fmla="*/ 88506 w 104775"/>
                <a:gd name="connsiteY8" fmla="*/ 119603 h 113385"/>
                <a:gd name="connsiteX9" fmla="*/ 113443 w 104775"/>
                <a:gd name="connsiteY9" fmla="*/ 119603 h 113385"/>
                <a:gd name="connsiteX10" fmla="*/ 74143 w 104775"/>
                <a:gd name="connsiteY10" fmla="*/ 57042 h 113385"/>
                <a:gd name="connsiteX11" fmla="*/ 112452 w 104775"/>
                <a:gd name="connsiteY11" fmla="*/ 0 h 113385"/>
                <a:gd name="connsiteX12" fmla="*/ 88583 w 104775"/>
                <a:gd name="connsiteY12" fmla="*/ 0 h 113385"/>
                <a:gd name="connsiteX13" fmla="*/ 85630 w 104775"/>
                <a:gd name="connsiteY13" fmla="*/ 775 h 113385"/>
                <a:gd name="connsiteX14" fmla="*/ 83430 w 104775"/>
                <a:gd name="connsiteY14" fmla="*/ 3213 h 113385"/>
                <a:gd name="connsiteX15" fmla="*/ 60160 w 104775"/>
                <a:gd name="connsiteY15" fmla="*/ 40970 h 113385"/>
                <a:gd name="connsiteX16" fmla="*/ 58960 w 104775"/>
                <a:gd name="connsiteY16" fmla="*/ 43077 h 113385"/>
                <a:gd name="connsiteX17" fmla="*/ 58007 w 104775"/>
                <a:gd name="connsiteY17" fmla="*/ 45090 h 113385"/>
                <a:gd name="connsiteX18" fmla="*/ 32166 w 104775"/>
                <a:gd name="connsiteY18" fmla="*/ 2806 h 113385"/>
                <a:gd name="connsiteX19" fmla="*/ 30089 w 104775"/>
                <a:gd name="connsiteY19" fmla="*/ 661 h 113385"/>
                <a:gd name="connsiteX20" fmla="*/ 26441 w 104775"/>
                <a:gd name="connsiteY20" fmla="*/ 0 h 113385"/>
                <a:gd name="connsiteX21" fmla="*/ 1505 w 104775"/>
                <a:gd name="connsiteY21" fmla="*/ 0 h 113385"/>
                <a:gd name="connsiteX22" fmla="*/ 39472 w 104775"/>
                <a:gd name="connsiteY22" fmla="*/ 58110 h 113385"/>
                <a:gd name="connsiteX23" fmla="*/ 0 w 104775"/>
                <a:gd name="connsiteY23" fmla="*/ 119603 h 113385"/>
                <a:gd name="connsiteX24" fmla="*/ 23270 w 104775"/>
                <a:gd name="connsiteY24" fmla="*/ 119603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775" h="113385">
                  <a:moveTo>
                    <a:pt x="23270" y="119612"/>
                  </a:moveTo>
                  <a:cubicBezTo>
                    <a:pt x="24775" y="119612"/>
                    <a:pt x="26003" y="119187"/>
                    <a:pt x="26975" y="118318"/>
                  </a:cubicBezTo>
                  <a:cubicBezTo>
                    <a:pt x="27937" y="117486"/>
                    <a:pt x="28785" y="116532"/>
                    <a:pt x="29508" y="115474"/>
                  </a:cubicBezTo>
                  <a:lnTo>
                    <a:pt x="54273" y="74834"/>
                  </a:lnTo>
                  <a:cubicBezTo>
                    <a:pt x="54550" y="74353"/>
                    <a:pt x="54826" y="73823"/>
                    <a:pt x="55102" y="73228"/>
                  </a:cubicBezTo>
                  <a:cubicBezTo>
                    <a:pt x="55378" y="72652"/>
                    <a:pt x="55626" y="72066"/>
                    <a:pt x="55855" y="71452"/>
                  </a:cubicBezTo>
                  <a:lnTo>
                    <a:pt x="82029" y="115464"/>
                  </a:lnTo>
                  <a:cubicBezTo>
                    <a:pt x="82639" y="116570"/>
                    <a:pt x="83458" y="117534"/>
                    <a:pt x="84477" y="118365"/>
                  </a:cubicBezTo>
                  <a:cubicBezTo>
                    <a:pt x="85506" y="119197"/>
                    <a:pt x="86849" y="119603"/>
                    <a:pt x="88506" y="119603"/>
                  </a:cubicBezTo>
                  <a:lnTo>
                    <a:pt x="113443" y="119603"/>
                  </a:lnTo>
                  <a:lnTo>
                    <a:pt x="74143" y="57042"/>
                  </a:lnTo>
                  <a:lnTo>
                    <a:pt x="112452" y="0"/>
                  </a:lnTo>
                  <a:lnTo>
                    <a:pt x="88583" y="0"/>
                  </a:lnTo>
                  <a:cubicBezTo>
                    <a:pt x="87420" y="0"/>
                    <a:pt x="86439" y="255"/>
                    <a:pt x="85630" y="775"/>
                  </a:cubicBezTo>
                  <a:cubicBezTo>
                    <a:pt x="84830" y="1313"/>
                    <a:pt x="84096" y="2107"/>
                    <a:pt x="83430" y="3213"/>
                  </a:cubicBezTo>
                  <a:lnTo>
                    <a:pt x="60160" y="40970"/>
                  </a:lnTo>
                  <a:cubicBezTo>
                    <a:pt x="59712" y="41669"/>
                    <a:pt x="59322" y="42368"/>
                    <a:pt x="58960" y="43077"/>
                  </a:cubicBezTo>
                  <a:cubicBezTo>
                    <a:pt x="58598" y="43757"/>
                    <a:pt x="58284" y="44428"/>
                    <a:pt x="58007" y="45090"/>
                  </a:cubicBezTo>
                  <a:lnTo>
                    <a:pt x="32166" y="2806"/>
                  </a:lnTo>
                  <a:cubicBezTo>
                    <a:pt x="31556" y="1814"/>
                    <a:pt x="30851" y="1087"/>
                    <a:pt x="30089" y="661"/>
                  </a:cubicBezTo>
                  <a:cubicBezTo>
                    <a:pt x="29318" y="217"/>
                    <a:pt x="28099" y="0"/>
                    <a:pt x="26441" y="0"/>
                  </a:cubicBezTo>
                  <a:lnTo>
                    <a:pt x="1505" y="0"/>
                  </a:lnTo>
                  <a:lnTo>
                    <a:pt x="39472" y="58110"/>
                  </a:lnTo>
                  <a:lnTo>
                    <a:pt x="0" y="119603"/>
                  </a:lnTo>
                  <a:lnTo>
                    <a:pt x="23270" y="119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7756826A-CB42-3146-AC1D-97DE693A8605}"/>
                </a:ext>
              </a:extLst>
            </p:cNvPr>
            <p:cNvSpPr/>
            <p:nvPr/>
          </p:nvSpPr>
          <p:spPr>
            <a:xfrm>
              <a:off x="8212630" y="3681087"/>
              <a:ext cx="66675" cy="113386"/>
            </a:xfrm>
            <a:custGeom>
              <a:avLst/>
              <a:gdLst>
                <a:gd name="connsiteX0" fmla="*/ 71533 w 66675"/>
                <a:gd name="connsiteY0" fmla="*/ 99486 h 113385"/>
                <a:gd name="connsiteX1" fmla="*/ 24917 w 66675"/>
                <a:gd name="connsiteY1" fmla="*/ 99486 h 113385"/>
                <a:gd name="connsiteX2" fmla="*/ 24917 w 66675"/>
                <a:gd name="connsiteY2" fmla="*/ 0 h 113385"/>
                <a:gd name="connsiteX3" fmla="*/ 0 w 66675"/>
                <a:gd name="connsiteY3" fmla="*/ 0 h 113385"/>
                <a:gd name="connsiteX4" fmla="*/ 0 w 66675"/>
                <a:gd name="connsiteY4" fmla="*/ 119603 h 113385"/>
                <a:gd name="connsiteX5" fmla="*/ 71533 w 66675"/>
                <a:gd name="connsiteY5" fmla="*/ 119603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113385">
                  <a:moveTo>
                    <a:pt x="71533" y="99486"/>
                  </a:moveTo>
                  <a:lnTo>
                    <a:pt x="24917" y="99486"/>
                  </a:lnTo>
                  <a:lnTo>
                    <a:pt x="24917" y="0"/>
                  </a:lnTo>
                  <a:lnTo>
                    <a:pt x="0" y="0"/>
                  </a:lnTo>
                  <a:lnTo>
                    <a:pt x="0" y="119603"/>
                  </a:lnTo>
                  <a:lnTo>
                    <a:pt x="71533" y="119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917CA6B2-1B7B-C44E-9A0C-5E7B26956DEF}"/>
                </a:ext>
              </a:extLst>
            </p:cNvPr>
            <p:cNvSpPr/>
            <p:nvPr/>
          </p:nvSpPr>
          <p:spPr>
            <a:xfrm>
              <a:off x="8295412" y="3679745"/>
              <a:ext cx="76200" cy="113386"/>
            </a:xfrm>
            <a:custGeom>
              <a:avLst/>
              <a:gdLst>
                <a:gd name="connsiteX0" fmla="*/ 41138 w 76200"/>
                <a:gd name="connsiteY0" fmla="*/ 102302 h 113385"/>
                <a:gd name="connsiteX1" fmla="*/ 30880 w 76200"/>
                <a:gd name="connsiteY1" fmla="*/ 100658 h 113385"/>
                <a:gd name="connsiteX2" fmla="*/ 23355 w 76200"/>
                <a:gd name="connsiteY2" fmla="*/ 97039 h 113385"/>
                <a:gd name="connsiteX3" fmla="*/ 17621 w 76200"/>
                <a:gd name="connsiteY3" fmla="*/ 93401 h 113385"/>
                <a:gd name="connsiteX4" fmla="*/ 12878 w 76200"/>
                <a:gd name="connsiteY4" fmla="*/ 91757 h 113385"/>
                <a:gd name="connsiteX5" fmla="*/ 9735 w 76200"/>
                <a:gd name="connsiteY5" fmla="*/ 92627 h 113385"/>
                <a:gd name="connsiteX6" fmla="*/ 7325 w 76200"/>
                <a:gd name="connsiteY6" fmla="*/ 94800 h 113385"/>
                <a:gd name="connsiteX7" fmla="*/ 0 w 76200"/>
                <a:gd name="connsiteY7" fmla="*/ 106497 h 113385"/>
                <a:gd name="connsiteX8" fmla="*/ 8144 w 76200"/>
                <a:gd name="connsiteY8" fmla="*/ 112942 h 113385"/>
                <a:gd name="connsiteX9" fmla="*/ 18059 w 76200"/>
                <a:gd name="connsiteY9" fmla="*/ 117864 h 113385"/>
                <a:gd name="connsiteX10" fmla="*/ 29032 w 76200"/>
                <a:gd name="connsiteY10" fmla="*/ 121096 h 113385"/>
                <a:gd name="connsiteX11" fmla="*/ 40453 w 76200"/>
                <a:gd name="connsiteY11" fmla="*/ 122239 h 113385"/>
                <a:gd name="connsiteX12" fmla="*/ 58445 w 76200"/>
                <a:gd name="connsiteY12" fmla="*/ 119197 h 113385"/>
                <a:gd name="connsiteX13" fmla="*/ 71790 w 76200"/>
                <a:gd name="connsiteY13" fmla="*/ 110834 h 113385"/>
                <a:gd name="connsiteX14" fmla="*/ 80058 w 76200"/>
                <a:gd name="connsiteY14" fmla="*/ 98381 h 113385"/>
                <a:gd name="connsiteX15" fmla="*/ 82925 w 76200"/>
                <a:gd name="connsiteY15" fmla="*/ 83102 h 113385"/>
                <a:gd name="connsiteX16" fmla="*/ 80553 w 76200"/>
                <a:gd name="connsiteY16" fmla="*/ 70346 h 113385"/>
                <a:gd name="connsiteX17" fmla="*/ 74324 w 76200"/>
                <a:gd name="connsiteY17" fmla="*/ 61502 h 113385"/>
                <a:gd name="connsiteX18" fmla="*/ 65551 w 76200"/>
                <a:gd name="connsiteY18" fmla="*/ 55464 h 113385"/>
                <a:gd name="connsiteX19" fmla="*/ 55493 w 76200"/>
                <a:gd name="connsiteY19" fmla="*/ 51316 h 113385"/>
                <a:gd name="connsiteX20" fmla="*/ 45444 w 76200"/>
                <a:gd name="connsiteY20" fmla="*/ 48047 h 113385"/>
                <a:gd name="connsiteX21" fmla="*/ 36671 w 76200"/>
                <a:gd name="connsiteY21" fmla="*/ 44674 h 113385"/>
                <a:gd name="connsiteX22" fmla="*/ 30442 w 76200"/>
                <a:gd name="connsiteY22" fmla="*/ 40186 h 113385"/>
                <a:gd name="connsiteX23" fmla="*/ 28080 w 76200"/>
                <a:gd name="connsiteY23" fmla="*/ 33638 h 113385"/>
                <a:gd name="connsiteX24" fmla="*/ 32395 w 76200"/>
                <a:gd name="connsiteY24" fmla="*/ 23613 h 113385"/>
                <a:gd name="connsiteX25" fmla="*/ 45358 w 76200"/>
                <a:gd name="connsiteY25" fmla="*/ 19776 h 113385"/>
                <a:gd name="connsiteX26" fmla="*/ 53912 w 76200"/>
                <a:gd name="connsiteY26" fmla="*/ 21052 h 113385"/>
                <a:gd name="connsiteX27" fmla="*/ 60398 w 76200"/>
                <a:gd name="connsiteY27" fmla="*/ 23820 h 113385"/>
                <a:gd name="connsiteX28" fmla="*/ 65342 w 76200"/>
                <a:gd name="connsiteY28" fmla="*/ 26589 h 113385"/>
                <a:gd name="connsiteX29" fmla="*/ 69285 w 76200"/>
                <a:gd name="connsiteY29" fmla="*/ 27864 h 113385"/>
                <a:gd name="connsiteX30" fmla="*/ 72400 w 76200"/>
                <a:gd name="connsiteY30" fmla="*/ 26995 h 113385"/>
                <a:gd name="connsiteX31" fmla="*/ 74771 w 76200"/>
                <a:gd name="connsiteY31" fmla="*/ 24227 h 113385"/>
                <a:gd name="connsiteX32" fmla="*/ 80924 w 76200"/>
                <a:gd name="connsiteY32" fmla="*/ 12605 h 113385"/>
                <a:gd name="connsiteX33" fmla="*/ 65256 w 76200"/>
                <a:gd name="connsiteY33" fmla="*/ 3345 h 113385"/>
                <a:gd name="connsiteX34" fmla="*/ 45110 w 76200"/>
                <a:gd name="connsiteY34" fmla="*/ 0 h 113385"/>
                <a:gd name="connsiteX35" fmla="*/ 27861 w 76200"/>
                <a:gd name="connsiteY35" fmla="*/ 2967 h 113385"/>
                <a:gd name="connsiteX36" fmla="*/ 15183 w 76200"/>
                <a:gd name="connsiteY36" fmla="*/ 10791 h 113385"/>
                <a:gd name="connsiteX37" fmla="*/ 7391 w 76200"/>
                <a:gd name="connsiteY37" fmla="*/ 21921 h 113385"/>
                <a:gd name="connsiteX38" fmla="*/ 4724 w 76200"/>
                <a:gd name="connsiteY38" fmla="*/ 34876 h 113385"/>
                <a:gd name="connsiteX39" fmla="*/ 7096 w 76200"/>
                <a:gd name="connsiteY39" fmla="*/ 48813 h 113385"/>
                <a:gd name="connsiteX40" fmla="*/ 13287 w 76200"/>
                <a:gd name="connsiteY40" fmla="*/ 58205 h 113385"/>
                <a:gd name="connsiteX41" fmla="*/ 22012 w 76200"/>
                <a:gd name="connsiteY41" fmla="*/ 64299 h 113385"/>
                <a:gd name="connsiteX42" fmla="*/ 32061 w 76200"/>
                <a:gd name="connsiteY42" fmla="*/ 68268 h 113385"/>
                <a:gd name="connsiteX43" fmla="*/ 42120 w 76200"/>
                <a:gd name="connsiteY43" fmla="*/ 71272 h 113385"/>
                <a:gd name="connsiteX44" fmla="*/ 50844 w 76200"/>
                <a:gd name="connsiteY44" fmla="*/ 74523 h 113385"/>
                <a:gd name="connsiteX45" fmla="*/ 57036 w 76200"/>
                <a:gd name="connsiteY45" fmla="*/ 79228 h 113385"/>
                <a:gd name="connsiteX46" fmla="*/ 59398 w 76200"/>
                <a:gd name="connsiteY46" fmla="*/ 86551 h 113385"/>
                <a:gd name="connsiteX47" fmla="*/ 54626 w 76200"/>
                <a:gd name="connsiteY47" fmla="*/ 98343 h 113385"/>
                <a:gd name="connsiteX48" fmla="*/ 41138 w 76200"/>
                <a:gd name="connsiteY48" fmla="*/ 102302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6200" h="113385">
                  <a:moveTo>
                    <a:pt x="41138" y="102302"/>
                  </a:moveTo>
                  <a:cubicBezTo>
                    <a:pt x="37147" y="102302"/>
                    <a:pt x="33738" y="101764"/>
                    <a:pt x="30880" y="100658"/>
                  </a:cubicBezTo>
                  <a:cubicBezTo>
                    <a:pt x="28023" y="99553"/>
                    <a:pt x="25517" y="98353"/>
                    <a:pt x="23355" y="97039"/>
                  </a:cubicBezTo>
                  <a:cubicBezTo>
                    <a:pt x="21193" y="95707"/>
                    <a:pt x="19288" y="94507"/>
                    <a:pt x="17621" y="93401"/>
                  </a:cubicBezTo>
                  <a:cubicBezTo>
                    <a:pt x="15964" y="92296"/>
                    <a:pt x="14383" y="91757"/>
                    <a:pt x="12878" y="91757"/>
                  </a:cubicBezTo>
                  <a:cubicBezTo>
                    <a:pt x="11773" y="91757"/>
                    <a:pt x="10716" y="92031"/>
                    <a:pt x="9735" y="92627"/>
                  </a:cubicBezTo>
                  <a:cubicBezTo>
                    <a:pt x="8734" y="93203"/>
                    <a:pt x="7934" y="93921"/>
                    <a:pt x="7325" y="94800"/>
                  </a:cubicBezTo>
                  <a:lnTo>
                    <a:pt x="0" y="106497"/>
                  </a:lnTo>
                  <a:cubicBezTo>
                    <a:pt x="2324" y="108879"/>
                    <a:pt x="5039" y="111004"/>
                    <a:pt x="8144" y="112942"/>
                  </a:cubicBezTo>
                  <a:cubicBezTo>
                    <a:pt x="11240" y="114860"/>
                    <a:pt x="14545" y="116504"/>
                    <a:pt x="18059" y="117864"/>
                  </a:cubicBezTo>
                  <a:cubicBezTo>
                    <a:pt x="21574" y="119244"/>
                    <a:pt x="25251" y="120321"/>
                    <a:pt x="29032" y="121096"/>
                  </a:cubicBezTo>
                  <a:cubicBezTo>
                    <a:pt x="32823" y="121852"/>
                    <a:pt x="36643" y="122239"/>
                    <a:pt x="40453" y="122239"/>
                  </a:cubicBezTo>
                  <a:cubicBezTo>
                    <a:pt x="47168" y="122239"/>
                    <a:pt x="53159" y="121228"/>
                    <a:pt x="58445" y="119197"/>
                  </a:cubicBezTo>
                  <a:cubicBezTo>
                    <a:pt x="63741" y="117165"/>
                    <a:pt x="68180" y="114378"/>
                    <a:pt x="71790" y="110834"/>
                  </a:cubicBezTo>
                  <a:cubicBezTo>
                    <a:pt x="75381" y="107291"/>
                    <a:pt x="78143" y="103143"/>
                    <a:pt x="80058" y="98381"/>
                  </a:cubicBezTo>
                  <a:cubicBezTo>
                    <a:pt x="81963" y="93638"/>
                    <a:pt x="82925" y="88545"/>
                    <a:pt x="82925" y="83102"/>
                  </a:cubicBezTo>
                  <a:cubicBezTo>
                    <a:pt x="82925" y="78104"/>
                    <a:pt x="82125" y="73842"/>
                    <a:pt x="80553" y="70346"/>
                  </a:cubicBezTo>
                  <a:cubicBezTo>
                    <a:pt x="78972" y="66860"/>
                    <a:pt x="76886" y="63902"/>
                    <a:pt x="74324" y="61502"/>
                  </a:cubicBezTo>
                  <a:cubicBezTo>
                    <a:pt x="71742" y="59064"/>
                    <a:pt x="68818" y="57071"/>
                    <a:pt x="65551" y="55464"/>
                  </a:cubicBezTo>
                  <a:cubicBezTo>
                    <a:pt x="62284" y="53877"/>
                    <a:pt x="58941" y="52498"/>
                    <a:pt x="55493" y="51316"/>
                  </a:cubicBezTo>
                  <a:cubicBezTo>
                    <a:pt x="52064" y="50135"/>
                    <a:pt x="48711" y="49049"/>
                    <a:pt x="45444" y="48047"/>
                  </a:cubicBezTo>
                  <a:cubicBezTo>
                    <a:pt x="42167" y="47064"/>
                    <a:pt x="39253" y="45940"/>
                    <a:pt x="36671" y="44674"/>
                  </a:cubicBezTo>
                  <a:cubicBezTo>
                    <a:pt x="34090" y="43417"/>
                    <a:pt x="32023" y="41924"/>
                    <a:pt x="30442" y="40186"/>
                  </a:cubicBezTo>
                  <a:cubicBezTo>
                    <a:pt x="28861" y="38447"/>
                    <a:pt x="28080" y="36274"/>
                    <a:pt x="28080" y="33638"/>
                  </a:cubicBezTo>
                  <a:cubicBezTo>
                    <a:pt x="28080" y="29499"/>
                    <a:pt x="29508" y="26164"/>
                    <a:pt x="32395" y="23613"/>
                  </a:cubicBezTo>
                  <a:cubicBezTo>
                    <a:pt x="35281" y="21052"/>
                    <a:pt x="39595" y="19776"/>
                    <a:pt x="45358" y="19776"/>
                  </a:cubicBezTo>
                  <a:cubicBezTo>
                    <a:pt x="48625" y="19776"/>
                    <a:pt x="51473" y="20202"/>
                    <a:pt x="53912" y="21052"/>
                  </a:cubicBezTo>
                  <a:cubicBezTo>
                    <a:pt x="56350" y="21921"/>
                    <a:pt x="58503" y="22828"/>
                    <a:pt x="60398" y="23820"/>
                  </a:cubicBezTo>
                  <a:cubicBezTo>
                    <a:pt x="62274" y="24813"/>
                    <a:pt x="63932" y="25720"/>
                    <a:pt x="65342" y="26589"/>
                  </a:cubicBezTo>
                  <a:cubicBezTo>
                    <a:pt x="66751" y="27439"/>
                    <a:pt x="68066" y="27864"/>
                    <a:pt x="69285" y="27864"/>
                  </a:cubicBezTo>
                  <a:cubicBezTo>
                    <a:pt x="70561" y="27864"/>
                    <a:pt x="71599" y="27572"/>
                    <a:pt x="72400" y="26995"/>
                  </a:cubicBezTo>
                  <a:cubicBezTo>
                    <a:pt x="73209" y="26419"/>
                    <a:pt x="73990" y="25502"/>
                    <a:pt x="74771" y="24227"/>
                  </a:cubicBezTo>
                  <a:lnTo>
                    <a:pt x="80924" y="12605"/>
                  </a:lnTo>
                  <a:cubicBezTo>
                    <a:pt x="76667" y="8655"/>
                    <a:pt x="71447" y="5575"/>
                    <a:pt x="65256" y="3345"/>
                  </a:cubicBezTo>
                  <a:cubicBezTo>
                    <a:pt x="59084" y="1115"/>
                    <a:pt x="52359" y="0"/>
                    <a:pt x="45110" y="0"/>
                  </a:cubicBezTo>
                  <a:cubicBezTo>
                    <a:pt x="38624" y="0"/>
                    <a:pt x="32880" y="992"/>
                    <a:pt x="27861" y="2967"/>
                  </a:cubicBezTo>
                  <a:cubicBezTo>
                    <a:pt x="22841" y="4942"/>
                    <a:pt x="18621" y="7559"/>
                    <a:pt x="15183" y="10791"/>
                  </a:cubicBezTo>
                  <a:cubicBezTo>
                    <a:pt x="11754" y="14041"/>
                    <a:pt x="9154" y="17745"/>
                    <a:pt x="7391" y="21921"/>
                  </a:cubicBezTo>
                  <a:cubicBezTo>
                    <a:pt x="5610" y="26107"/>
                    <a:pt x="4724" y="30406"/>
                    <a:pt x="4724" y="34876"/>
                  </a:cubicBezTo>
                  <a:cubicBezTo>
                    <a:pt x="4724" y="40431"/>
                    <a:pt x="5515" y="45061"/>
                    <a:pt x="7096" y="48813"/>
                  </a:cubicBezTo>
                  <a:cubicBezTo>
                    <a:pt x="8677" y="52545"/>
                    <a:pt x="10744" y="55682"/>
                    <a:pt x="13287" y="58205"/>
                  </a:cubicBezTo>
                  <a:cubicBezTo>
                    <a:pt x="15831" y="60718"/>
                    <a:pt x="18736" y="62759"/>
                    <a:pt x="22012" y="64299"/>
                  </a:cubicBezTo>
                  <a:cubicBezTo>
                    <a:pt x="25279" y="65830"/>
                    <a:pt x="28623" y="67162"/>
                    <a:pt x="32061" y="68268"/>
                  </a:cubicBezTo>
                  <a:cubicBezTo>
                    <a:pt x="35500" y="69354"/>
                    <a:pt x="38852" y="70356"/>
                    <a:pt x="42120" y="71272"/>
                  </a:cubicBezTo>
                  <a:cubicBezTo>
                    <a:pt x="45396" y="72179"/>
                    <a:pt x="48301" y="73247"/>
                    <a:pt x="50844" y="74523"/>
                  </a:cubicBezTo>
                  <a:cubicBezTo>
                    <a:pt x="53397" y="75798"/>
                    <a:pt x="55455" y="77367"/>
                    <a:pt x="57036" y="79228"/>
                  </a:cubicBezTo>
                  <a:cubicBezTo>
                    <a:pt x="58607" y="81090"/>
                    <a:pt x="59398" y="83527"/>
                    <a:pt x="59398" y="86551"/>
                  </a:cubicBezTo>
                  <a:cubicBezTo>
                    <a:pt x="59398" y="91776"/>
                    <a:pt x="57807" y="95707"/>
                    <a:pt x="54626" y="98343"/>
                  </a:cubicBezTo>
                  <a:cubicBezTo>
                    <a:pt x="51454" y="100989"/>
                    <a:pt x="46958" y="102302"/>
                    <a:pt x="41138" y="1023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6ACA94F8-295F-F04D-9800-EF30A1EE2A96}"/>
                </a:ext>
              </a:extLst>
            </p:cNvPr>
            <p:cNvSpPr/>
            <p:nvPr/>
          </p:nvSpPr>
          <p:spPr>
            <a:xfrm>
              <a:off x="7859120" y="3225976"/>
              <a:ext cx="742950" cy="840943"/>
            </a:xfrm>
            <a:custGeom>
              <a:avLst/>
              <a:gdLst>
                <a:gd name="connsiteX0" fmla="*/ 744017 w 742950"/>
                <a:gd name="connsiteY0" fmla="*/ 371895 h 840943"/>
                <a:gd name="connsiteX1" fmla="*/ 678475 w 742950"/>
                <a:gd name="connsiteY1" fmla="*/ 323858 h 840943"/>
                <a:gd name="connsiteX2" fmla="*/ 677809 w 742950"/>
                <a:gd name="connsiteY2" fmla="*/ 323858 h 840943"/>
                <a:gd name="connsiteX3" fmla="*/ 677809 w 742950"/>
                <a:gd name="connsiteY3" fmla="*/ 203858 h 840943"/>
                <a:gd name="connsiteX4" fmla="*/ 677770 w 742950"/>
                <a:gd name="connsiteY4" fmla="*/ 203858 h 840943"/>
                <a:gd name="connsiteX5" fmla="*/ 467763 w 742950"/>
                <a:gd name="connsiteY5" fmla="*/ 0 h 840943"/>
                <a:gd name="connsiteX6" fmla="*/ 467668 w 742950"/>
                <a:gd name="connsiteY6" fmla="*/ 104 h 840943"/>
                <a:gd name="connsiteX7" fmla="*/ 66427 w 742950"/>
                <a:gd name="connsiteY7" fmla="*/ 104 h 840943"/>
                <a:gd name="connsiteX8" fmla="*/ 66427 w 742950"/>
                <a:gd name="connsiteY8" fmla="*/ 324132 h 840943"/>
                <a:gd name="connsiteX9" fmla="*/ 0 w 742950"/>
                <a:gd name="connsiteY9" fmla="*/ 371895 h 840943"/>
                <a:gd name="connsiteX10" fmla="*/ 391 w 742950"/>
                <a:gd name="connsiteY10" fmla="*/ 373643 h 840943"/>
                <a:gd name="connsiteX11" fmla="*/ 391 w 742950"/>
                <a:gd name="connsiteY11" fmla="*/ 386645 h 840943"/>
                <a:gd name="connsiteX12" fmla="*/ 391 w 742950"/>
                <a:gd name="connsiteY12" fmla="*/ 630188 h 840943"/>
                <a:gd name="connsiteX13" fmla="*/ 391 w 742950"/>
                <a:gd name="connsiteY13" fmla="*/ 644786 h 840943"/>
                <a:gd name="connsiteX14" fmla="*/ 15107 w 742950"/>
                <a:gd name="connsiteY14" fmla="*/ 644786 h 840943"/>
                <a:gd name="connsiteX15" fmla="*/ 66427 w 742950"/>
                <a:gd name="connsiteY15" fmla="*/ 644786 h 840943"/>
                <a:gd name="connsiteX16" fmla="*/ 66427 w 742950"/>
                <a:gd name="connsiteY16" fmla="*/ 849986 h 840943"/>
                <a:gd name="connsiteX17" fmla="*/ 677809 w 742950"/>
                <a:gd name="connsiteY17" fmla="*/ 849986 h 840943"/>
                <a:gd name="connsiteX18" fmla="*/ 677809 w 742950"/>
                <a:gd name="connsiteY18" fmla="*/ 644786 h 840943"/>
                <a:gd name="connsiteX19" fmla="*/ 729120 w 742950"/>
                <a:gd name="connsiteY19" fmla="*/ 644786 h 840943"/>
                <a:gd name="connsiteX20" fmla="*/ 743845 w 742950"/>
                <a:gd name="connsiteY20" fmla="*/ 644786 h 840943"/>
                <a:gd name="connsiteX21" fmla="*/ 743845 w 742950"/>
                <a:gd name="connsiteY21" fmla="*/ 630188 h 840943"/>
                <a:gd name="connsiteX22" fmla="*/ 743845 w 742950"/>
                <a:gd name="connsiteY22" fmla="*/ 560153 h 840943"/>
                <a:gd name="connsiteX23" fmla="*/ 744017 w 742950"/>
                <a:gd name="connsiteY23" fmla="*/ 371895 h 840943"/>
                <a:gd name="connsiteX24" fmla="*/ 636213 w 742950"/>
                <a:gd name="connsiteY24" fmla="*/ 203811 h 840943"/>
                <a:gd name="connsiteX25" fmla="*/ 467477 w 742950"/>
                <a:gd name="connsiteY25" fmla="*/ 203612 h 840943"/>
                <a:gd name="connsiteX26" fmla="*/ 467649 w 742950"/>
                <a:gd name="connsiteY26" fmla="*/ 40365 h 840943"/>
                <a:gd name="connsiteX27" fmla="*/ 636213 w 742950"/>
                <a:gd name="connsiteY27" fmla="*/ 203811 h 840943"/>
                <a:gd name="connsiteX28" fmla="*/ 438217 w 742950"/>
                <a:gd name="connsiteY28" fmla="*/ 29310 h 840943"/>
                <a:gd name="connsiteX29" fmla="*/ 438017 w 742950"/>
                <a:gd name="connsiteY29" fmla="*/ 232790 h 840943"/>
                <a:gd name="connsiteX30" fmla="*/ 648367 w 742950"/>
                <a:gd name="connsiteY30" fmla="*/ 233036 h 840943"/>
                <a:gd name="connsiteX31" fmla="*/ 648367 w 742950"/>
                <a:gd name="connsiteY31" fmla="*/ 372047 h 840943"/>
                <a:gd name="connsiteX32" fmla="*/ 95869 w 742950"/>
                <a:gd name="connsiteY32" fmla="*/ 372047 h 840943"/>
                <a:gd name="connsiteX33" fmla="*/ 95869 w 742950"/>
                <a:gd name="connsiteY33" fmla="*/ 29310 h 840943"/>
                <a:gd name="connsiteX34" fmla="*/ 438217 w 742950"/>
                <a:gd name="connsiteY34" fmla="*/ 29310 h 840943"/>
                <a:gd name="connsiteX35" fmla="*/ 648367 w 742950"/>
                <a:gd name="connsiteY35" fmla="*/ 820770 h 840943"/>
                <a:gd name="connsiteX36" fmla="*/ 95869 w 742950"/>
                <a:gd name="connsiteY36" fmla="*/ 820770 h 840943"/>
                <a:gd name="connsiteX37" fmla="*/ 95869 w 742950"/>
                <a:gd name="connsiteY37" fmla="*/ 644786 h 840943"/>
                <a:gd name="connsiteX38" fmla="*/ 648357 w 742950"/>
                <a:gd name="connsiteY38" fmla="*/ 644786 h 840943"/>
                <a:gd name="connsiteX39" fmla="*/ 648357 w 742950"/>
                <a:gd name="connsiteY39" fmla="*/ 820770 h 840943"/>
                <a:gd name="connsiteX40" fmla="*/ 714394 w 742950"/>
                <a:gd name="connsiteY40" fmla="*/ 615589 h 840943"/>
                <a:gd name="connsiteX41" fmla="*/ 29832 w 742950"/>
                <a:gd name="connsiteY41" fmla="*/ 615589 h 840943"/>
                <a:gd name="connsiteX42" fmla="*/ 29832 w 742950"/>
                <a:gd name="connsiteY42" fmla="*/ 401253 h 840943"/>
                <a:gd name="connsiteX43" fmla="*/ 714394 w 742950"/>
                <a:gd name="connsiteY43" fmla="*/ 401253 h 840943"/>
                <a:gd name="connsiteX44" fmla="*/ 714394 w 742950"/>
                <a:gd name="connsiteY44" fmla="*/ 615589 h 84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42950" h="840943">
                  <a:moveTo>
                    <a:pt x="744017" y="371895"/>
                  </a:moveTo>
                  <a:lnTo>
                    <a:pt x="678475" y="323858"/>
                  </a:lnTo>
                  <a:lnTo>
                    <a:pt x="677809" y="323858"/>
                  </a:lnTo>
                  <a:lnTo>
                    <a:pt x="677809" y="203858"/>
                  </a:lnTo>
                  <a:lnTo>
                    <a:pt x="677770" y="203858"/>
                  </a:lnTo>
                  <a:lnTo>
                    <a:pt x="467763" y="0"/>
                  </a:lnTo>
                  <a:lnTo>
                    <a:pt x="467668" y="104"/>
                  </a:lnTo>
                  <a:lnTo>
                    <a:pt x="66427" y="104"/>
                  </a:lnTo>
                  <a:lnTo>
                    <a:pt x="66427" y="324132"/>
                  </a:lnTo>
                  <a:lnTo>
                    <a:pt x="0" y="371895"/>
                  </a:lnTo>
                  <a:lnTo>
                    <a:pt x="391" y="373643"/>
                  </a:lnTo>
                  <a:lnTo>
                    <a:pt x="391" y="386645"/>
                  </a:lnTo>
                  <a:lnTo>
                    <a:pt x="391" y="630188"/>
                  </a:lnTo>
                  <a:lnTo>
                    <a:pt x="391" y="644786"/>
                  </a:lnTo>
                  <a:lnTo>
                    <a:pt x="15107" y="644786"/>
                  </a:lnTo>
                  <a:lnTo>
                    <a:pt x="66427" y="644786"/>
                  </a:lnTo>
                  <a:lnTo>
                    <a:pt x="66427" y="849986"/>
                  </a:lnTo>
                  <a:lnTo>
                    <a:pt x="677809" y="849986"/>
                  </a:lnTo>
                  <a:lnTo>
                    <a:pt x="677809" y="644786"/>
                  </a:lnTo>
                  <a:lnTo>
                    <a:pt x="729120" y="644786"/>
                  </a:lnTo>
                  <a:lnTo>
                    <a:pt x="743845" y="644786"/>
                  </a:lnTo>
                  <a:lnTo>
                    <a:pt x="743845" y="630188"/>
                  </a:lnTo>
                  <a:lnTo>
                    <a:pt x="743845" y="560153"/>
                  </a:lnTo>
                  <a:lnTo>
                    <a:pt x="744017" y="371895"/>
                  </a:lnTo>
                  <a:close/>
                  <a:moveTo>
                    <a:pt x="636213" y="203811"/>
                  </a:moveTo>
                  <a:lnTo>
                    <a:pt x="467477" y="203612"/>
                  </a:lnTo>
                  <a:lnTo>
                    <a:pt x="467649" y="40365"/>
                  </a:lnTo>
                  <a:lnTo>
                    <a:pt x="636213" y="203811"/>
                  </a:lnTo>
                  <a:close/>
                  <a:moveTo>
                    <a:pt x="438217" y="29310"/>
                  </a:moveTo>
                  <a:lnTo>
                    <a:pt x="438017" y="232790"/>
                  </a:lnTo>
                  <a:lnTo>
                    <a:pt x="648367" y="233036"/>
                  </a:lnTo>
                  <a:lnTo>
                    <a:pt x="648367" y="372047"/>
                  </a:lnTo>
                  <a:lnTo>
                    <a:pt x="95869" y="372047"/>
                  </a:lnTo>
                  <a:lnTo>
                    <a:pt x="95869" y="29310"/>
                  </a:lnTo>
                  <a:lnTo>
                    <a:pt x="438217" y="29310"/>
                  </a:lnTo>
                  <a:close/>
                  <a:moveTo>
                    <a:pt x="648367" y="820770"/>
                  </a:moveTo>
                  <a:lnTo>
                    <a:pt x="95869" y="820770"/>
                  </a:lnTo>
                  <a:lnTo>
                    <a:pt x="95869" y="644786"/>
                  </a:lnTo>
                  <a:lnTo>
                    <a:pt x="648357" y="644786"/>
                  </a:lnTo>
                  <a:lnTo>
                    <a:pt x="648357" y="820770"/>
                  </a:lnTo>
                  <a:close/>
                  <a:moveTo>
                    <a:pt x="714394" y="615589"/>
                  </a:moveTo>
                  <a:lnTo>
                    <a:pt x="29832" y="615589"/>
                  </a:lnTo>
                  <a:lnTo>
                    <a:pt x="29832" y="401253"/>
                  </a:lnTo>
                  <a:lnTo>
                    <a:pt x="714394" y="401253"/>
                  </a:lnTo>
                  <a:lnTo>
                    <a:pt x="714394" y="6155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5" name="Gráfico 10">
            <a:extLst>
              <a:ext uri="{FF2B5EF4-FFF2-40B4-BE49-F238E27FC236}">
                <a16:creationId xmlns:a16="http://schemas.microsoft.com/office/drawing/2014/main" id="{471567E0-DD93-A648-9D0A-DCD80481CCAA}"/>
              </a:ext>
            </a:extLst>
          </p:cNvPr>
          <p:cNvGrpSpPr/>
          <p:nvPr/>
        </p:nvGrpSpPr>
        <p:grpSpPr>
          <a:xfrm>
            <a:off x="7170600" y="3344302"/>
            <a:ext cx="500819" cy="621015"/>
            <a:chOff x="7629477" y="3808862"/>
            <a:chExt cx="952500" cy="1181100"/>
          </a:xfrm>
          <a:solidFill>
            <a:srgbClr val="13AD69"/>
          </a:solidFill>
        </p:grpSpPr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id="{DC091FF8-B95D-2A43-9EE6-2329AFF2CA36}"/>
                </a:ext>
              </a:extLst>
            </p:cNvPr>
            <p:cNvSpPr/>
            <p:nvPr/>
          </p:nvSpPr>
          <p:spPr>
            <a:xfrm>
              <a:off x="7864983" y="4312757"/>
              <a:ext cx="104775" cy="113386"/>
            </a:xfrm>
            <a:custGeom>
              <a:avLst/>
              <a:gdLst>
                <a:gd name="connsiteX0" fmla="*/ 71695 w 104775"/>
                <a:gd name="connsiteY0" fmla="*/ 115256 h 113385"/>
                <a:gd name="connsiteX1" fmla="*/ 91202 w 104775"/>
                <a:gd name="connsiteY1" fmla="*/ 102888 h 113385"/>
                <a:gd name="connsiteX2" fmla="*/ 103756 w 104775"/>
                <a:gd name="connsiteY2" fmla="*/ 83953 h 113385"/>
                <a:gd name="connsiteX3" fmla="*/ 108204 w 104775"/>
                <a:gd name="connsiteY3" fmla="*/ 59811 h 113385"/>
                <a:gd name="connsiteX4" fmla="*/ 103756 w 104775"/>
                <a:gd name="connsiteY4" fmla="*/ 35802 h 113385"/>
                <a:gd name="connsiteX5" fmla="*/ 91202 w 104775"/>
                <a:gd name="connsiteY5" fmla="*/ 16866 h 113385"/>
                <a:gd name="connsiteX6" fmla="*/ 71695 w 104775"/>
                <a:gd name="connsiteY6" fmla="*/ 4450 h 113385"/>
                <a:gd name="connsiteX7" fmla="*/ 46406 w 104775"/>
                <a:gd name="connsiteY7" fmla="*/ 0 h 113385"/>
                <a:gd name="connsiteX8" fmla="*/ 0 w 104775"/>
                <a:gd name="connsiteY8" fmla="*/ 0 h 113385"/>
                <a:gd name="connsiteX9" fmla="*/ 0 w 104775"/>
                <a:gd name="connsiteY9" fmla="*/ 119726 h 113385"/>
                <a:gd name="connsiteX10" fmla="*/ 46406 w 104775"/>
                <a:gd name="connsiteY10" fmla="*/ 119726 h 113385"/>
                <a:gd name="connsiteX11" fmla="*/ 71695 w 104775"/>
                <a:gd name="connsiteY11" fmla="*/ 115256 h 113385"/>
                <a:gd name="connsiteX12" fmla="*/ 25127 w 104775"/>
                <a:gd name="connsiteY12" fmla="*/ 19408 h 113385"/>
                <a:gd name="connsiteX13" fmla="*/ 46406 w 104775"/>
                <a:gd name="connsiteY13" fmla="*/ 19408 h 113385"/>
                <a:gd name="connsiteX14" fmla="*/ 61589 w 104775"/>
                <a:gd name="connsiteY14" fmla="*/ 22214 h 113385"/>
                <a:gd name="connsiteX15" fmla="*/ 72933 w 104775"/>
                <a:gd name="connsiteY15" fmla="*/ 30208 h 113385"/>
                <a:gd name="connsiteX16" fmla="*/ 80086 w 104775"/>
                <a:gd name="connsiteY16" fmla="*/ 42926 h 113385"/>
                <a:gd name="connsiteX17" fmla="*/ 82582 w 104775"/>
                <a:gd name="connsiteY17" fmla="*/ 59830 h 113385"/>
                <a:gd name="connsiteX18" fmla="*/ 80086 w 104775"/>
                <a:gd name="connsiteY18" fmla="*/ 76828 h 113385"/>
                <a:gd name="connsiteX19" fmla="*/ 72933 w 104775"/>
                <a:gd name="connsiteY19" fmla="*/ 89584 h 113385"/>
                <a:gd name="connsiteX20" fmla="*/ 61589 w 104775"/>
                <a:gd name="connsiteY20" fmla="*/ 97578 h 113385"/>
                <a:gd name="connsiteX21" fmla="*/ 46406 w 104775"/>
                <a:gd name="connsiteY21" fmla="*/ 100346 h 113385"/>
                <a:gd name="connsiteX22" fmla="*/ 25127 w 104775"/>
                <a:gd name="connsiteY22" fmla="*/ 100346 h 113385"/>
                <a:gd name="connsiteX23" fmla="*/ 25127 w 104775"/>
                <a:gd name="connsiteY23" fmla="*/ 19408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775" h="113385">
                  <a:moveTo>
                    <a:pt x="71695" y="115256"/>
                  </a:moveTo>
                  <a:cubicBezTo>
                    <a:pt x="79286" y="112290"/>
                    <a:pt x="85792" y="108170"/>
                    <a:pt x="91202" y="102888"/>
                  </a:cubicBezTo>
                  <a:cubicBezTo>
                    <a:pt x="96612" y="97606"/>
                    <a:pt x="100794" y="91294"/>
                    <a:pt x="103756" y="83953"/>
                  </a:cubicBezTo>
                  <a:cubicBezTo>
                    <a:pt x="106728" y="76611"/>
                    <a:pt x="108204" y="68561"/>
                    <a:pt x="108204" y="59811"/>
                  </a:cubicBezTo>
                  <a:cubicBezTo>
                    <a:pt x="108204" y="51118"/>
                    <a:pt x="106728" y="43124"/>
                    <a:pt x="103756" y="35802"/>
                  </a:cubicBezTo>
                  <a:cubicBezTo>
                    <a:pt x="100784" y="28498"/>
                    <a:pt x="96603" y="22186"/>
                    <a:pt x="91202" y="16866"/>
                  </a:cubicBezTo>
                  <a:cubicBezTo>
                    <a:pt x="85801" y="11546"/>
                    <a:pt x="79296" y="7417"/>
                    <a:pt x="71695" y="4450"/>
                  </a:cubicBezTo>
                  <a:cubicBezTo>
                    <a:pt x="64094" y="1483"/>
                    <a:pt x="55664" y="0"/>
                    <a:pt x="46406" y="0"/>
                  </a:cubicBezTo>
                  <a:lnTo>
                    <a:pt x="0" y="0"/>
                  </a:lnTo>
                  <a:lnTo>
                    <a:pt x="0" y="119726"/>
                  </a:lnTo>
                  <a:lnTo>
                    <a:pt x="46406" y="119726"/>
                  </a:lnTo>
                  <a:cubicBezTo>
                    <a:pt x="55664" y="119726"/>
                    <a:pt x="64103" y="118233"/>
                    <a:pt x="71695" y="115256"/>
                  </a:cubicBezTo>
                  <a:close/>
                  <a:moveTo>
                    <a:pt x="25127" y="19408"/>
                  </a:moveTo>
                  <a:lnTo>
                    <a:pt x="46406" y="19408"/>
                  </a:lnTo>
                  <a:cubicBezTo>
                    <a:pt x="52064" y="19408"/>
                    <a:pt x="57131" y="20334"/>
                    <a:pt x="61589" y="22214"/>
                  </a:cubicBezTo>
                  <a:cubicBezTo>
                    <a:pt x="66046" y="24076"/>
                    <a:pt x="69837" y="26740"/>
                    <a:pt x="72933" y="30208"/>
                  </a:cubicBezTo>
                  <a:cubicBezTo>
                    <a:pt x="76038" y="33676"/>
                    <a:pt x="78429" y="37899"/>
                    <a:pt x="80086" y="42926"/>
                  </a:cubicBezTo>
                  <a:cubicBezTo>
                    <a:pt x="81753" y="47924"/>
                    <a:pt x="82582" y="53556"/>
                    <a:pt x="82582" y="59830"/>
                  </a:cubicBezTo>
                  <a:cubicBezTo>
                    <a:pt x="82582" y="66161"/>
                    <a:pt x="81753" y="71830"/>
                    <a:pt x="80086" y="76828"/>
                  </a:cubicBezTo>
                  <a:cubicBezTo>
                    <a:pt x="78429" y="81827"/>
                    <a:pt x="76038" y="86088"/>
                    <a:pt x="72933" y="89584"/>
                  </a:cubicBezTo>
                  <a:cubicBezTo>
                    <a:pt x="69828" y="93071"/>
                    <a:pt x="66046" y="95726"/>
                    <a:pt x="61589" y="97578"/>
                  </a:cubicBezTo>
                  <a:cubicBezTo>
                    <a:pt x="57131" y="99430"/>
                    <a:pt x="52064" y="100346"/>
                    <a:pt x="46406" y="100346"/>
                  </a:cubicBezTo>
                  <a:lnTo>
                    <a:pt x="25127" y="100346"/>
                  </a:lnTo>
                  <a:lnTo>
                    <a:pt x="25127" y="19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id="{7FB3DDCE-C5C4-CD4C-BEFC-9F1B8C28D97E}"/>
                </a:ext>
              </a:extLst>
            </p:cNvPr>
            <p:cNvSpPr/>
            <p:nvPr/>
          </p:nvSpPr>
          <p:spPr>
            <a:xfrm>
              <a:off x="7990036" y="4311434"/>
              <a:ext cx="114300" cy="113386"/>
            </a:xfrm>
            <a:custGeom>
              <a:avLst/>
              <a:gdLst>
                <a:gd name="connsiteX0" fmla="*/ 17050 w 114300"/>
                <a:gd name="connsiteY0" fmla="*/ 104882 h 113385"/>
                <a:gd name="connsiteX1" fmla="*/ 36586 w 114300"/>
                <a:gd name="connsiteY1" fmla="*/ 117704 h 113385"/>
                <a:gd name="connsiteX2" fmla="*/ 61865 w 114300"/>
                <a:gd name="connsiteY2" fmla="*/ 122353 h 113385"/>
                <a:gd name="connsiteX3" fmla="*/ 87154 w 114300"/>
                <a:gd name="connsiteY3" fmla="*/ 117704 h 113385"/>
                <a:gd name="connsiteX4" fmla="*/ 106661 w 114300"/>
                <a:gd name="connsiteY4" fmla="*/ 104882 h 113385"/>
                <a:gd name="connsiteX5" fmla="*/ 119215 w 114300"/>
                <a:gd name="connsiteY5" fmla="*/ 85483 h 113385"/>
                <a:gd name="connsiteX6" fmla="*/ 123663 w 114300"/>
                <a:gd name="connsiteY6" fmla="*/ 61143 h 113385"/>
                <a:gd name="connsiteX7" fmla="*/ 119215 w 114300"/>
                <a:gd name="connsiteY7" fmla="*/ 36926 h 113385"/>
                <a:gd name="connsiteX8" fmla="*/ 106661 w 114300"/>
                <a:gd name="connsiteY8" fmla="*/ 17546 h 113385"/>
                <a:gd name="connsiteX9" fmla="*/ 87154 w 114300"/>
                <a:gd name="connsiteY9" fmla="*/ 4668 h 113385"/>
                <a:gd name="connsiteX10" fmla="*/ 61865 w 114300"/>
                <a:gd name="connsiteY10" fmla="*/ 0 h 113385"/>
                <a:gd name="connsiteX11" fmla="*/ 36586 w 114300"/>
                <a:gd name="connsiteY11" fmla="*/ 4668 h 113385"/>
                <a:gd name="connsiteX12" fmla="*/ 17050 w 114300"/>
                <a:gd name="connsiteY12" fmla="*/ 17490 h 113385"/>
                <a:gd name="connsiteX13" fmla="*/ 4448 w 114300"/>
                <a:gd name="connsiteY13" fmla="*/ 36831 h 113385"/>
                <a:gd name="connsiteX14" fmla="*/ 0 w 114300"/>
                <a:gd name="connsiteY14" fmla="*/ 61134 h 113385"/>
                <a:gd name="connsiteX15" fmla="*/ 4448 w 114300"/>
                <a:gd name="connsiteY15" fmla="*/ 85474 h 113385"/>
                <a:gd name="connsiteX16" fmla="*/ 17050 w 114300"/>
                <a:gd name="connsiteY16" fmla="*/ 104882 h 113385"/>
                <a:gd name="connsiteX17" fmla="*/ 28023 w 114300"/>
                <a:gd name="connsiteY17" fmla="*/ 44277 h 113385"/>
                <a:gd name="connsiteX18" fmla="*/ 35214 w 114300"/>
                <a:gd name="connsiteY18" fmla="*/ 31578 h 113385"/>
                <a:gd name="connsiteX19" fmla="*/ 46653 w 114300"/>
                <a:gd name="connsiteY19" fmla="*/ 23565 h 113385"/>
                <a:gd name="connsiteX20" fmla="*/ 61865 w 114300"/>
                <a:gd name="connsiteY20" fmla="*/ 20797 h 113385"/>
                <a:gd name="connsiteX21" fmla="*/ 77048 w 114300"/>
                <a:gd name="connsiteY21" fmla="*/ 23565 h 113385"/>
                <a:gd name="connsiteX22" fmla="*/ 88440 w 114300"/>
                <a:gd name="connsiteY22" fmla="*/ 31578 h 113385"/>
                <a:gd name="connsiteX23" fmla="*/ 95641 w 114300"/>
                <a:gd name="connsiteY23" fmla="*/ 44277 h 113385"/>
                <a:gd name="connsiteX24" fmla="*/ 98136 w 114300"/>
                <a:gd name="connsiteY24" fmla="*/ 61143 h 113385"/>
                <a:gd name="connsiteX25" fmla="*/ 95641 w 114300"/>
                <a:gd name="connsiteY25" fmla="*/ 78104 h 113385"/>
                <a:gd name="connsiteX26" fmla="*/ 88440 w 114300"/>
                <a:gd name="connsiteY26" fmla="*/ 90765 h 113385"/>
                <a:gd name="connsiteX27" fmla="*/ 77048 w 114300"/>
                <a:gd name="connsiteY27" fmla="*/ 98721 h 113385"/>
                <a:gd name="connsiteX28" fmla="*/ 61865 w 114300"/>
                <a:gd name="connsiteY28" fmla="*/ 101490 h 113385"/>
                <a:gd name="connsiteX29" fmla="*/ 46653 w 114300"/>
                <a:gd name="connsiteY29" fmla="*/ 98721 h 113385"/>
                <a:gd name="connsiteX30" fmla="*/ 35214 w 114300"/>
                <a:gd name="connsiteY30" fmla="*/ 90765 h 113385"/>
                <a:gd name="connsiteX31" fmla="*/ 28023 w 114300"/>
                <a:gd name="connsiteY31" fmla="*/ 78104 h 113385"/>
                <a:gd name="connsiteX32" fmla="*/ 25517 w 114300"/>
                <a:gd name="connsiteY32" fmla="*/ 61143 h 113385"/>
                <a:gd name="connsiteX33" fmla="*/ 28023 w 114300"/>
                <a:gd name="connsiteY33" fmla="*/ 44277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4300" h="113385">
                  <a:moveTo>
                    <a:pt x="17050" y="104882"/>
                  </a:moveTo>
                  <a:cubicBezTo>
                    <a:pt x="22479" y="110324"/>
                    <a:pt x="28985" y="114586"/>
                    <a:pt x="36586" y="117704"/>
                  </a:cubicBezTo>
                  <a:cubicBezTo>
                    <a:pt x="44186" y="120803"/>
                    <a:pt x="52607" y="122353"/>
                    <a:pt x="61865" y="122353"/>
                  </a:cubicBezTo>
                  <a:cubicBezTo>
                    <a:pt x="71123" y="122353"/>
                    <a:pt x="79553" y="120803"/>
                    <a:pt x="87154" y="117704"/>
                  </a:cubicBezTo>
                  <a:cubicBezTo>
                    <a:pt x="94745" y="114586"/>
                    <a:pt x="101251" y="110324"/>
                    <a:pt x="106661" y="104882"/>
                  </a:cubicBezTo>
                  <a:cubicBezTo>
                    <a:pt x="112062" y="99439"/>
                    <a:pt x="116253" y="92957"/>
                    <a:pt x="119215" y="85483"/>
                  </a:cubicBezTo>
                  <a:cubicBezTo>
                    <a:pt x="122187" y="78009"/>
                    <a:pt x="123663" y="69893"/>
                    <a:pt x="123663" y="61143"/>
                  </a:cubicBezTo>
                  <a:cubicBezTo>
                    <a:pt x="123663" y="52450"/>
                    <a:pt x="122187" y="44390"/>
                    <a:pt x="119215" y="36926"/>
                  </a:cubicBezTo>
                  <a:cubicBezTo>
                    <a:pt x="116243" y="29471"/>
                    <a:pt x="112062" y="23008"/>
                    <a:pt x="106661" y="17546"/>
                  </a:cubicBezTo>
                  <a:cubicBezTo>
                    <a:pt x="101251" y="12066"/>
                    <a:pt x="94755" y="7786"/>
                    <a:pt x="87154" y="4668"/>
                  </a:cubicBezTo>
                  <a:cubicBezTo>
                    <a:pt x="79562" y="1569"/>
                    <a:pt x="71123" y="0"/>
                    <a:pt x="61865" y="0"/>
                  </a:cubicBezTo>
                  <a:cubicBezTo>
                    <a:pt x="52607" y="0"/>
                    <a:pt x="44186" y="1569"/>
                    <a:pt x="36586" y="4668"/>
                  </a:cubicBezTo>
                  <a:cubicBezTo>
                    <a:pt x="28985" y="7786"/>
                    <a:pt x="22479" y="12047"/>
                    <a:pt x="17050" y="17490"/>
                  </a:cubicBezTo>
                  <a:cubicBezTo>
                    <a:pt x="11611" y="22932"/>
                    <a:pt x="7410" y="29395"/>
                    <a:pt x="4448" y="36831"/>
                  </a:cubicBezTo>
                  <a:cubicBezTo>
                    <a:pt x="1486" y="44287"/>
                    <a:pt x="0" y="52384"/>
                    <a:pt x="0" y="61134"/>
                  </a:cubicBezTo>
                  <a:cubicBezTo>
                    <a:pt x="0" y="69883"/>
                    <a:pt x="1486" y="78000"/>
                    <a:pt x="4448" y="85474"/>
                  </a:cubicBezTo>
                  <a:cubicBezTo>
                    <a:pt x="7410" y="92948"/>
                    <a:pt x="11601" y="99439"/>
                    <a:pt x="17050" y="104882"/>
                  </a:cubicBezTo>
                  <a:close/>
                  <a:moveTo>
                    <a:pt x="28023" y="44277"/>
                  </a:moveTo>
                  <a:cubicBezTo>
                    <a:pt x="29680" y="39298"/>
                    <a:pt x="32080" y="35065"/>
                    <a:pt x="35214" y="31578"/>
                  </a:cubicBezTo>
                  <a:cubicBezTo>
                    <a:pt x="38348" y="28072"/>
                    <a:pt x="42158" y="25417"/>
                    <a:pt x="46653" y="23565"/>
                  </a:cubicBezTo>
                  <a:cubicBezTo>
                    <a:pt x="51149" y="21713"/>
                    <a:pt x="56217" y="20797"/>
                    <a:pt x="61865" y="20797"/>
                  </a:cubicBezTo>
                  <a:cubicBezTo>
                    <a:pt x="67523" y="20797"/>
                    <a:pt x="72590" y="21723"/>
                    <a:pt x="77048" y="23565"/>
                  </a:cubicBezTo>
                  <a:cubicBezTo>
                    <a:pt x="81505" y="25408"/>
                    <a:pt x="85306" y="28072"/>
                    <a:pt x="88440" y="31578"/>
                  </a:cubicBezTo>
                  <a:cubicBezTo>
                    <a:pt x="91583" y="35065"/>
                    <a:pt x="93974" y="39288"/>
                    <a:pt x="95641" y="44277"/>
                  </a:cubicBezTo>
                  <a:cubicBezTo>
                    <a:pt x="97307" y="49238"/>
                    <a:pt x="98136" y="54869"/>
                    <a:pt x="98136" y="61143"/>
                  </a:cubicBezTo>
                  <a:cubicBezTo>
                    <a:pt x="98136" y="67474"/>
                    <a:pt x="97307" y="73124"/>
                    <a:pt x="95641" y="78104"/>
                  </a:cubicBezTo>
                  <a:cubicBezTo>
                    <a:pt x="93974" y="83083"/>
                    <a:pt x="91583" y="87297"/>
                    <a:pt x="88440" y="90765"/>
                  </a:cubicBezTo>
                  <a:cubicBezTo>
                    <a:pt x="85306" y="94233"/>
                    <a:pt x="81505" y="96888"/>
                    <a:pt x="77048" y="98721"/>
                  </a:cubicBezTo>
                  <a:cubicBezTo>
                    <a:pt x="72590" y="100564"/>
                    <a:pt x="67523" y="101490"/>
                    <a:pt x="61865" y="101490"/>
                  </a:cubicBezTo>
                  <a:cubicBezTo>
                    <a:pt x="56217" y="101490"/>
                    <a:pt x="51149" y="100564"/>
                    <a:pt x="46653" y="98721"/>
                  </a:cubicBezTo>
                  <a:cubicBezTo>
                    <a:pt x="42158" y="96897"/>
                    <a:pt x="38348" y="94233"/>
                    <a:pt x="35214" y="90765"/>
                  </a:cubicBezTo>
                  <a:cubicBezTo>
                    <a:pt x="32080" y="87297"/>
                    <a:pt x="29680" y="83083"/>
                    <a:pt x="28023" y="78104"/>
                  </a:cubicBezTo>
                  <a:cubicBezTo>
                    <a:pt x="26356" y="73124"/>
                    <a:pt x="25517" y="67474"/>
                    <a:pt x="25517" y="61143"/>
                  </a:cubicBezTo>
                  <a:cubicBezTo>
                    <a:pt x="25517" y="54869"/>
                    <a:pt x="26356" y="49238"/>
                    <a:pt x="28023" y="44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id="{5D5C8984-A737-994E-A0C7-6CE010F66972}"/>
                </a:ext>
              </a:extLst>
            </p:cNvPr>
            <p:cNvSpPr/>
            <p:nvPr/>
          </p:nvSpPr>
          <p:spPr>
            <a:xfrm>
              <a:off x="8130644" y="4311434"/>
              <a:ext cx="95250" cy="113386"/>
            </a:xfrm>
            <a:custGeom>
              <a:avLst/>
              <a:gdLst>
                <a:gd name="connsiteX0" fmla="*/ 15697 w 95250"/>
                <a:gd name="connsiteY0" fmla="*/ 105033 h 113385"/>
                <a:gd name="connsiteX1" fmla="*/ 34080 w 95250"/>
                <a:gd name="connsiteY1" fmla="*/ 117789 h 113385"/>
                <a:gd name="connsiteX2" fmla="*/ 58455 w 95250"/>
                <a:gd name="connsiteY2" fmla="*/ 122362 h 113385"/>
                <a:gd name="connsiteX3" fmla="*/ 84287 w 95250"/>
                <a:gd name="connsiteY3" fmla="*/ 117581 h 113385"/>
                <a:gd name="connsiteX4" fmla="*/ 102451 w 95250"/>
                <a:gd name="connsiteY4" fmla="*/ 103559 h 113385"/>
                <a:gd name="connsiteX5" fmla="*/ 92554 w 95250"/>
                <a:gd name="connsiteY5" fmla="*/ 93080 h 113385"/>
                <a:gd name="connsiteX6" fmla="*/ 89059 w 95250"/>
                <a:gd name="connsiteY6" fmla="*/ 91606 h 113385"/>
                <a:gd name="connsiteX7" fmla="*/ 86897 w 95250"/>
                <a:gd name="connsiteY7" fmla="*/ 92107 h 113385"/>
                <a:gd name="connsiteX8" fmla="*/ 84982 w 95250"/>
                <a:gd name="connsiteY8" fmla="*/ 93345 h 113385"/>
                <a:gd name="connsiteX9" fmla="*/ 79705 w 95250"/>
                <a:gd name="connsiteY9" fmla="*/ 97294 h 113385"/>
                <a:gd name="connsiteX10" fmla="*/ 74124 w 95250"/>
                <a:gd name="connsiteY10" fmla="*/ 99855 h 113385"/>
                <a:gd name="connsiteX11" fmla="*/ 67723 w 95250"/>
                <a:gd name="connsiteY11" fmla="*/ 101253 h 113385"/>
                <a:gd name="connsiteX12" fmla="*/ 60027 w 95250"/>
                <a:gd name="connsiteY12" fmla="*/ 101660 h 113385"/>
                <a:gd name="connsiteX13" fmla="*/ 46596 w 95250"/>
                <a:gd name="connsiteY13" fmla="*/ 98986 h 113385"/>
                <a:gd name="connsiteX14" fmla="*/ 35623 w 95250"/>
                <a:gd name="connsiteY14" fmla="*/ 91105 h 113385"/>
                <a:gd name="connsiteX15" fmla="*/ 28223 w 95250"/>
                <a:gd name="connsiteY15" fmla="*/ 78349 h 113385"/>
                <a:gd name="connsiteX16" fmla="*/ 25527 w 95250"/>
                <a:gd name="connsiteY16" fmla="*/ 61153 h 113385"/>
                <a:gd name="connsiteX17" fmla="*/ 28023 w 95250"/>
                <a:gd name="connsiteY17" fmla="*/ 44079 h 113385"/>
                <a:gd name="connsiteX18" fmla="*/ 35052 w 95250"/>
                <a:gd name="connsiteY18" fmla="*/ 31398 h 113385"/>
                <a:gd name="connsiteX19" fmla="*/ 45901 w 95250"/>
                <a:gd name="connsiteY19" fmla="*/ 23537 h 113385"/>
                <a:gd name="connsiteX20" fmla="*/ 59788 w 95250"/>
                <a:gd name="connsiteY20" fmla="*/ 20806 h 113385"/>
                <a:gd name="connsiteX21" fmla="*/ 71066 w 95250"/>
                <a:gd name="connsiteY21" fmla="*/ 22205 h 113385"/>
                <a:gd name="connsiteX22" fmla="*/ 78457 w 95250"/>
                <a:gd name="connsiteY22" fmla="*/ 25342 h 113385"/>
                <a:gd name="connsiteX23" fmla="*/ 83449 w 95250"/>
                <a:gd name="connsiteY23" fmla="*/ 28479 h 113385"/>
                <a:gd name="connsiteX24" fmla="*/ 87478 w 95250"/>
                <a:gd name="connsiteY24" fmla="*/ 29877 h 113385"/>
                <a:gd name="connsiteX25" fmla="*/ 90649 w 95250"/>
                <a:gd name="connsiteY25" fmla="*/ 29046 h 113385"/>
                <a:gd name="connsiteX26" fmla="*/ 92554 w 95250"/>
                <a:gd name="connsiteY26" fmla="*/ 27146 h 113385"/>
                <a:gd name="connsiteX27" fmla="*/ 100955 w 95250"/>
                <a:gd name="connsiteY27" fmla="*/ 15761 h 113385"/>
                <a:gd name="connsiteX28" fmla="*/ 93097 w 95250"/>
                <a:gd name="connsiteY28" fmla="*/ 9373 h 113385"/>
                <a:gd name="connsiteX29" fmla="*/ 83572 w 95250"/>
                <a:gd name="connsiteY29" fmla="*/ 4375 h 113385"/>
                <a:gd name="connsiteX30" fmla="*/ 72466 w 95250"/>
                <a:gd name="connsiteY30" fmla="*/ 1162 h 113385"/>
                <a:gd name="connsiteX31" fmla="*/ 59874 w 95250"/>
                <a:gd name="connsiteY31" fmla="*/ 0 h 113385"/>
                <a:gd name="connsiteX32" fmla="*/ 43110 w 95250"/>
                <a:gd name="connsiteY32" fmla="*/ 2031 h 113385"/>
                <a:gd name="connsiteX33" fmla="*/ 28604 w 95250"/>
                <a:gd name="connsiteY33" fmla="*/ 7880 h 113385"/>
                <a:gd name="connsiteX34" fmla="*/ 16669 w 95250"/>
                <a:gd name="connsiteY34" fmla="*/ 17159 h 113385"/>
                <a:gd name="connsiteX35" fmla="*/ 7649 w 95250"/>
                <a:gd name="connsiteY35" fmla="*/ 29376 h 113385"/>
                <a:gd name="connsiteX36" fmla="*/ 1943 w 95250"/>
                <a:gd name="connsiteY36" fmla="*/ 44173 h 113385"/>
                <a:gd name="connsiteX37" fmla="*/ 0 w 95250"/>
                <a:gd name="connsiteY37" fmla="*/ 61134 h 113385"/>
                <a:gd name="connsiteX38" fmla="*/ 4077 w 95250"/>
                <a:gd name="connsiteY38" fmla="*/ 85644 h 113385"/>
                <a:gd name="connsiteX39" fmla="*/ 15697 w 95250"/>
                <a:gd name="connsiteY39" fmla="*/ 105033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250" h="113385">
                  <a:moveTo>
                    <a:pt x="15697" y="105033"/>
                  </a:moveTo>
                  <a:cubicBezTo>
                    <a:pt x="20736" y="110475"/>
                    <a:pt x="26870" y="114737"/>
                    <a:pt x="34080" y="117789"/>
                  </a:cubicBezTo>
                  <a:cubicBezTo>
                    <a:pt x="41291" y="120841"/>
                    <a:pt x="49406" y="122362"/>
                    <a:pt x="58455" y="122362"/>
                  </a:cubicBezTo>
                  <a:cubicBezTo>
                    <a:pt x="68437" y="122362"/>
                    <a:pt x="77038" y="120775"/>
                    <a:pt x="84287" y="117581"/>
                  </a:cubicBezTo>
                  <a:cubicBezTo>
                    <a:pt x="91516" y="114387"/>
                    <a:pt x="97584" y="109720"/>
                    <a:pt x="102451" y="103559"/>
                  </a:cubicBezTo>
                  <a:lnTo>
                    <a:pt x="92554" y="93080"/>
                  </a:lnTo>
                  <a:cubicBezTo>
                    <a:pt x="91602" y="92097"/>
                    <a:pt x="90440" y="91606"/>
                    <a:pt x="89059" y="91606"/>
                  </a:cubicBezTo>
                  <a:cubicBezTo>
                    <a:pt x="88287" y="91606"/>
                    <a:pt x="87563" y="91776"/>
                    <a:pt x="86897" y="92107"/>
                  </a:cubicBezTo>
                  <a:cubicBezTo>
                    <a:pt x="86230" y="92419"/>
                    <a:pt x="85592" y="92844"/>
                    <a:pt x="84982" y="93345"/>
                  </a:cubicBezTo>
                  <a:cubicBezTo>
                    <a:pt x="83210" y="94932"/>
                    <a:pt x="81458" y="96264"/>
                    <a:pt x="79705" y="97294"/>
                  </a:cubicBezTo>
                  <a:cubicBezTo>
                    <a:pt x="77953" y="98343"/>
                    <a:pt x="76095" y="99194"/>
                    <a:pt x="74124" y="99855"/>
                  </a:cubicBezTo>
                  <a:cubicBezTo>
                    <a:pt x="72161" y="100497"/>
                    <a:pt x="70018" y="100979"/>
                    <a:pt x="67723" y="101253"/>
                  </a:cubicBezTo>
                  <a:cubicBezTo>
                    <a:pt x="65427" y="101527"/>
                    <a:pt x="62855" y="101660"/>
                    <a:pt x="60027" y="101660"/>
                  </a:cubicBezTo>
                  <a:cubicBezTo>
                    <a:pt x="55255" y="101660"/>
                    <a:pt x="50778" y="100771"/>
                    <a:pt x="46596" y="98986"/>
                  </a:cubicBezTo>
                  <a:cubicBezTo>
                    <a:pt x="42415" y="97200"/>
                    <a:pt x="38757" y="94573"/>
                    <a:pt x="35623" y="91105"/>
                  </a:cubicBezTo>
                  <a:cubicBezTo>
                    <a:pt x="32490" y="87638"/>
                    <a:pt x="30023" y="83395"/>
                    <a:pt x="28223" y="78349"/>
                  </a:cubicBezTo>
                  <a:cubicBezTo>
                    <a:pt x="26422" y="73304"/>
                    <a:pt x="25527" y="67587"/>
                    <a:pt x="25527" y="61153"/>
                  </a:cubicBezTo>
                  <a:cubicBezTo>
                    <a:pt x="25527" y="54765"/>
                    <a:pt x="26346" y="49087"/>
                    <a:pt x="28023" y="44079"/>
                  </a:cubicBezTo>
                  <a:cubicBezTo>
                    <a:pt x="29680" y="39080"/>
                    <a:pt x="32023" y="34847"/>
                    <a:pt x="35052" y="31398"/>
                  </a:cubicBezTo>
                  <a:cubicBezTo>
                    <a:pt x="38062" y="27968"/>
                    <a:pt x="41681" y="25342"/>
                    <a:pt x="45901" y="23537"/>
                  </a:cubicBezTo>
                  <a:cubicBezTo>
                    <a:pt x="50111" y="21713"/>
                    <a:pt x="54750" y="20806"/>
                    <a:pt x="59788" y="20806"/>
                  </a:cubicBezTo>
                  <a:cubicBezTo>
                    <a:pt x="64341" y="20806"/>
                    <a:pt x="68094" y="21269"/>
                    <a:pt x="71066" y="22205"/>
                  </a:cubicBezTo>
                  <a:cubicBezTo>
                    <a:pt x="74038" y="23140"/>
                    <a:pt x="76495" y="24179"/>
                    <a:pt x="78457" y="25342"/>
                  </a:cubicBezTo>
                  <a:cubicBezTo>
                    <a:pt x="80429" y="26485"/>
                    <a:pt x="82096" y="27534"/>
                    <a:pt x="83449" y="28479"/>
                  </a:cubicBezTo>
                  <a:cubicBezTo>
                    <a:pt x="84811" y="29405"/>
                    <a:pt x="86154" y="29877"/>
                    <a:pt x="87478" y="29877"/>
                  </a:cubicBezTo>
                  <a:cubicBezTo>
                    <a:pt x="88821" y="29877"/>
                    <a:pt x="89859" y="29603"/>
                    <a:pt x="90649" y="29046"/>
                  </a:cubicBezTo>
                  <a:cubicBezTo>
                    <a:pt x="91421" y="28488"/>
                    <a:pt x="92050" y="27865"/>
                    <a:pt x="92554" y="27146"/>
                  </a:cubicBezTo>
                  <a:lnTo>
                    <a:pt x="100955" y="15761"/>
                  </a:lnTo>
                  <a:cubicBezTo>
                    <a:pt x="98631" y="13455"/>
                    <a:pt x="96002" y="11329"/>
                    <a:pt x="93097" y="9373"/>
                  </a:cubicBezTo>
                  <a:cubicBezTo>
                    <a:pt x="90192" y="7417"/>
                    <a:pt x="87001" y="5754"/>
                    <a:pt x="83572" y="4375"/>
                  </a:cubicBezTo>
                  <a:cubicBezTo>
                    <a:pt x="80143" y="3005"/>
                    <a:pt x="76438" y="1937"/>
                    <a:pt x="72466" y="1162"/>
                  </a:cubicBezTo>
                  <a:cubicBezTo>
                    <a:pt x="68504" y="387"/>
                    <a:pt x="64313" y="0"/>
                    <a:pt x="59874" y="0"/>
                  </a:cubicBezTo>
                  <a:cubicBezTo>
                    <a:pt x="53940" y="0"/>
                    <a:pt x="48358" y="680"/>
                    <a:pt x="43110" y="2031"/>
                  </a:cubicBezTo>
                  <a:cubicBezTo>
                    <a:pt x="37862" y="3383"/>
                    <a:pt x="33033" y="5339"/>
                    <a:pt x="28604" y="7880"/>
                  </a:cubicBezTo>
                  <a:cubicBezTo>
                    <a:pt x="24174" y="10441"/>
                    <a:pt x="20193" y="13550"/>
                    <a:pt x="16669" y="17159"/>
                  </a:cubicBezTo>
                  <a:cubicBezTo>
                    <a:pt x="13144" y="20797"/>
                    <a:pt x="10135" y="24850"/>
                    <a:pt x="7649" y="29376"/>
                  </a:cubicBezTo>
                  <a:cubicBezTo>
                    <a:pt x="5143" y="33883"/>
                    <a:pt x="3248" y="38825"/>
                    <a:pt x="1943" y="44173"/>
                  </a:cubicBezTo>
                  <a:cubicBezTo>
                    <a:pt x="648" y="49540"/>
                    <a:pt x="0" y="55190"/>
                    <a:pt x="0" y="61134"/>
                  </a:cubicBezTo>
                  <a:cubicBezTo>
                    <a:pt x="0" y="69997"/>
                    <a:pt x="1353" y="78151"/>
                    <a:pt x="4077" y="85644"/>
                  </a:cubicBezTo>
                  <a:cubicBezTo>
                    <a:pt x="6763" y="93127"/>
                    <a:pt x="10649" y="99590"/>
                    <a:pt x="15697" y="1050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id="{FCFCD8F4-6651-DD41-A08A-A47380B7B5E6}"/>
                </a:ext>
              </a:extLst>
            </p:cNvPr>
            <p:cNvSpPr/>
            <p:nvPr/>
          </p:nvSpPr>
          <p:spPr>
            <a:xfrm>
              <a:off x="8239696" y="4312767"/>
              <a:ext cx="104775" cy="113386"/>
            </a:xfrm>
            <a:custGeom>
              <a:avLst/>
              <a:gdLst>
                <a:gd name="connsiteX0" fmla="*/ 23289 w 104775"/>
                <a:gd name="connsiteY0" fmla="*/ 119716 h 113385"/>
                <a:gd name="connsiteX1" fmla="*/ 26994 w 104775"/>
                <a:gd name="connsiteY1" fmla="*/ 118441 h 113385"/>
                <a:gd name="connsiteX2" fmla="*/ 29537 w 104775"/>
                <a:gd name="connsiteY2" fmla="*/ 115578 h 113385"/>
                <a:gd name="connsiteX3" fmla="*/ 54321 w 104775"/>
                <a:gd name="connsiteY3" fmla="*/ 74901 h 113385"/>
                <a:gd name="connsiteX4" fmla="*/ 55159 w 104775"/>
                <a:gd name="connsiteY4" fmla="*/ 73294 h 113385"/>
                <a:gd name="connsiteX5" fmla="*/ 55902 w 104775"/>
                <a:gd name="connsiteY5" fmla="*/ 71518 h 113385"/>
                <a:gd name="connsiteX6" fmla="*/ 82096 w 104775"/>
                <a:gd name="connsiteY6" fmla="*/ 115568 h 113385"/>
                <a:gd name="connsiteX7" fmla="*/ 84553 w 104775"/>
                <a:gd name="connsiteY7" fmla="*/ 118469 h 113385"/>
                <a:gd name="connsiteX8" fmla="*/ 88573 w 104775"/>
                <a:gd name="connsiteY8" fmla="*/ 119716 h 113385"/>
                <a:gd name="connsiteX9" fmla="*/ 113519 w 104775"/>
                <a:gd name="connsiteY9" fmla="*/ 119716 h 113385"/>
                <a:gd name="connsiteX10" fmla="*/ 74181 w 104775"/>
                <a:gd name="connsiteY10" fmla="*/ 57080 h 113385"/>
                <a:gd name="connsiteX11" fmla="*/ 112509 w 104775"/>
                <a:gd name="connsiteY11" fmla="*/ 0 h 113385"/>
                <a:gd name="connsiteX12" fmla="*/ 88649 w 104775"/>
                <a:gd name="connsiteY12" fmla="*/ 0 h 113385"/>
                <a:gd name="connsiteX13" fmla="*/ 85696 w 104775"/>
                <a:gd name="connsiteY13" fmla="*/ 775 h 113385"/>
                <a:gd name="connsiteX14" fmla="*/ 83487 w 104775"/>
                <a:gd name="connsiteY14" fmla="*/ 3213 h 113385"/>
                <a:gd name="connsiteX15" fmla="*/ 60208 w 104775"/>
                <a:gd name="connsiteY15" fmla="*/ 41008 h 113385"/>
                <a:gd name="connsiteX16" fmla="*/ 58998 w 104775"/>
                <a:gd name="connsiteY16" fmla="*/ 43115 h 113385"/>
                <a:gd name="connsiteX17" fmla="*/ 58036 w 104775"/>
                <a:gd name="connsiteY17" fmla="*/ 45127 h 113385"/>
                <a:gd name="connsiteX18" fmla="*/ 32166 w 104775"/>
                <a:gd name="connsiteY18" fmla="*/ 2806 h 113385"/>
                <a:gd name="connsiteX19" fmla="*/ 30089 w 104775"/>
                <a:gd name="connsiteY19" fmla="*/ 661 h 113385"/>
                <a:gd name="connsiteX20" fmla="*/ 26422 w 104775"/>
                <a:gd name="connsiteY20" fmla="*/ 0 h 113385"/>
                <a:gd name="connsiteX21" fmla="*/ 1476 w 104775"/>
                <a:gd name="connsiteY21" fmla="*/ 0 h 113385"/>
                <a:gd name="connsiteX22" fmla="*/ 39491 w 104775"/>
                <a:gd name="connsiteY22" fmla="*/ 58167 h 113385"/>
                <a:gd name="connsiteX23" fmla="*/ 0 w 104775"/>
                <a:gd name="connsiteY23" fmla="*/ 119716 h 113385"/>
                <a:gd name="connsiteX24" fmla="*/ 23289 w 104775"/>
                <a:gd name="connsiteY24" fmla="*/ 119716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775" h="113385">
                  <a:moveTo>
                    <a:pt x="23289" y="119716"/>
                  </a:moveTo>
                  <a:cubicBezTo>
                    <a:pt x="24775" y="119716"/>
                    <a:pt x="26022" y="119291"/>
                    <a:pt x="26994" y="118441"/>
                  </a:cubicBezTo>
                  <a:cubicBezTo>
                    <a:pt x="27965" y="117571"/>
                    <a:pt x="28804" y="116636"/>
                    <a:pt x="29537" y="115578"/>
                  </a:cubicBezTo>
                  <a:lnTo>
                    <a:pt x="54321" y="74901"/>
                  </a:lnTo>
                  <a:cubicBezTo>
                    <a:pt x="54597" y="74400"/>
                    <a:pt x="54873" y="73871"/>
                    <a:pt x="55159" y="73294"/>
                  </a:cubicBezTo>
                  <a:cubicBezTo>
                    <a:pt x="55426" y="72718"/>
                    <a:pt x="55683" y="72132"/>
                    <a:pt x="55902" y="71518"/>
                  </a:cubicBezTo>
                  <a:lnTo>
                    <a:pt x="82096" y="115568"/>
                  </a:lnTo>
                  <a:cubicBezTo>
                    <a:pt x="82706" y="116674"/>
                    <a:pt x="83525" y="117638"/>
                    <a:pt x="84553" y="118469"/>
                  </a:cubicBezTo>
                  <a:cubicBezTo>
                    <a:pt x="85563" y="119291"/>
                    <a:pt x="86906" y="119716"/>
                    <a:pt x="88573" y="119716"/>
                  </a:cubicBezTo>
                  <a:lnTo>
                    <a:pt x="113519" y="119716"/>
                  </a:lnTo>
                  <a:lnTo>
                    <a:pt x="74181" y="57080"/>
                  </a:lnTo>
                  <a:lnTo>
                    <a:pt x="112509" y="0"/>
                  </a:lnTo>
                  <a:lnTo>
                    <a:pt x="88649" y="0"/>
                  </a:lnTo>
                  <a:cubicBezTo>
                    <a:pt x="87487" y="0"/>
                    <a:pt x="86487" y="255"/>
                    <a:pt x="85696" y="775"/>
                  </a:cubicBezTo>
                  <a:cubicBezTo>
                    <a:pt x="84887" y="1313"/>
                    <a:pt x="84153" y="2126"/>
                    <a:pt x="83487" y="3213"/>
                  </a:cubicBezTo>
                  <a:lnTo>
                    <a:pt x="60208" y="41008"/>
                  </a:lnTo>
                  <a:cubicBezTo>
                    <a:pt x="59760" y="41726"/>
                    <a:pt x="59360" y="42406"/>
                    <a:pt x="58998" y="43115"/>
                  </a:cubicBezTo>
                  <a:cubicBezTo>
                    <a:pt x="58636" y="43795"/>
                    <a:pt x="58322" y="44466"/>
                    <a:pt x="58036" y="45127"/>
                  </a:cubicBezTo>
                  <a:lnTo>
                    <a:pt x="32166" y="2806"/>
                  </a:lnTo>
                  <a:cubicBezTo>
                    <a:pt x="31566" y="1814"/>
                    <a:pt x="30871" y="1105"/>
                    <a:pt x="30089" y="661"/>
                  </a:cubicBezTo>
                  <a:cubicBezTo>
                    <a:pt x="29308" y="217"/>
                    <a:pt x="28089" y="0"/>
                    <a:pt x="26422" y="0"/>
                  </a:cubicBezTo>
                  <a:lnTo>
                    <a:pt x="1476" y="0"/>
                  </a:lnTo>
                  <a:lnTo>
                    <a:pt x="39491" y="58167"/>
                  </a:lnTo>
                  <a:lnTo>
                    <a:pt x="0" y="119716"/>
                  </a:lnTo>
                  <a:lnTo>
                    <a:pt x="23289" y="1197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id="{08803BD5-58DB-C440-B420-8D5FE2ECB520}"/>
                </a:ext>
              </a:extLst>
            </p:cNvPr>
            <p:cNvSpPr/>
            <p:nvPr/>
          </p:nvSpPr>
          <p:spPr>
            <a:xfrm>
              <a:off x="7733595" y="3855936"/>
              <a:ext cx="742950" cy="850392"/>
            </a:xfrm>
            <a:custGeom>
              <a:avLst/>
              <a:gdLst>
                <a:gd name="connsiteX0" fmla="*/ 744264 w 742950"/>
                <a:gd name="connsiteY0" fmla="*/ 372217 h 850391"/>
                <a:gd name="connsiteX1" fmla="*/ 678675 w 742950"/>
                <a:gd name="connsiteY1" fmla="*/ 324141 h 850391"/>
                <a:gd name="connsiteX2" fmla="*/ 678009 w 742950"/>
                <a:gd name="connsiteY2" fmla="*/ 324141 h 850391"/>
                <a:gd name="connsiteX3" fmla="*/ 678009 w 742950"/>
                <a:gd name="connsiteY3" fmla="*/ 204037 h 850391"/>
                <a:gd name="connsiteX4" fmla="*/ 677961 w 742950"/>
                <a:gd name="connsiteY4" fmla="*/ 204037 h 850391"/>
                <a:gd name="connsiteX5" fmla="*/ 467773 w 742950"/>
                <a:gd name="connsiteY5" fmla="*/ 0 h 850391"/>
                <a:gd name="connsiteX6" fmla="*/ 467668 w 742950"/>
                <a:gd name="connsiteY6" fmla="*/ 104 h 850391"/>
                <a:gd name="connsiteX7" fmla="*/ 66094 w 742950"/>
                <a:gd name="connsiteY7" fmla="*/ 104 h 850391"/>
                <a:gd name="connsiteX8" fmla="*/ 66094 w 742950"/>
                <a:gd name="connsiteY8" fmla="*/ 324717 h 850391"/>
                <a:gd name="connsiteX9" fmla="*/ 0 w 742950"/>
                <a:gd name="connsiteY9" fmla="*/ 372217 h 850391"/>
                <a:gd name="connsiteX10" fmla="*/ 29 w 742950"/>
                <a:gd name="connsiteY10" fmla="*/ 372368 h 850391"/>
                <a:gd name="connsiteX11" fmla="*/ 0 w 742950"/>
                <a:gd name="connsiteY11" fmla="*/ 372368 h 850391"/>
                <a:gd name="connsiteX12" fmla="*/ 0 w 742950"/>
                <a:gd name="connsiteY12" fmla="*/ 386985 h 850391"/>
                <a:gd name="connsiteX13" fmla="*/ 0 w 742950"/>
                <a:gd name="connsiteY13" fmla="*/ 630726 h 850391"/>
                <a:gd name="connsiteX14" fmla="*/ 0 w 742950"/>
                <a:gd name="connsiteY14" fmla="*/ 645344 h 850391"/>
                <a:gd name="connsiteX15" fmla="*/ 14745 w 742950"/>
                <a:gd name="connsiteY15" fmla="*/ 645344 h 850391"/>
                <a:gd name="connsiteX16" fmla="*/ 66094 w 742950"/>
                <a:gd name="connsiteY16" fmla="*/ 645344 h 850391"/>
                <a:gd name="connsiteX17" fmla="*/ 66094 w 742950"/>
                <a:gd name="connsiteY17" fmla="*/ 850723 h 850391"/>
                <a:gd name="connsiteX18" fmla="*/ 678018 w 742950"/>
                <a:gd name="connsiteY18" fmla="*/ 850723 h 850391"/>
                <a:gd name="connsiteX19" fmla="*/ 678018 w 742950"/>
                <a:gd name="connsiteY19" fmla="*/ 645344 h 850391"/>
                <a:gd name="connsiteX20" fmla="*/ 729377 w 742950"/>
                <a:gd name="connsiteY20" fmla="*/ 645344 h 850391"/>
                <a:gd name="connsiteX21" fmla="*/ 744112 w 742950"/>
                <a:gd name="connsiteY21" fmla="*/ 645344 h 850391"/>
                <a:gd name="connsiteX22" fmla="*/ 744112 w 742950"/>
                <a:gd name="connsiteY22" fmla="*/ 630726 h 850391"/>
                <a:gd name="connsiteX23" fmla="*/ 744112 w 742950"/>
                <a:gd name="connsiteY23" fmla="*/ 560361 h 850391"/>
                <a:gd name="connsiteX24" fmla="*/ 744264 w 742950"/>
                <a:gd name="connsiteY24" fmla="*/ 372217 h 850391"/>
                <a:gd name="connsiteX25" fmla="*/ 636384 w 742950"/>
                <a:gd name="connsiteY25" fmla="*/ 203990 h 850391"/>
                <a:gd name="connsiteX26" fmla="*/ 467506 w 742950"/>
                <a:gd name="connsiteY26" fmla="*/ 203801 h 850391"/>
                <a:gd name="connsiteX27" fmla="*/ 467668 w 742950"/>
                <a:gd name="connsiteY27" fmla="*/ 40403 h 850391"/>
                <a:gd name="connsiteX28" fmla="*/ 636384 w 742950"/>
                <a:gd name="connsiteY28" fmla="*/ 203990 h 850391"/>
                <a:gd name="connsiteX29" fmla="*/ 438217 w 742950"/>
                <a:gd name="connsiteY29" fmla="*/ 29339 h 850391"/>
                <a:gd name="connsiteX30" fmla="*/ 438017 w 742950"/>
                <a:gd name="connsiteY30" fmla="*/ 233007 h 850391"/>
                <a:gd name="connsiteX31" fmla="*/ 648548 w 742950"/>
                <a:gd name="connsiteY31" fmla="*/ 233244 h 850391"/>
                <a:gd name="connsiteX32" fmla="*/ 648548 w 742950"/>
                <a:gd name="connsiteY32" fmla="*/ 372377 h 850391"/>
                <a:gd name="connsiteX33" fmla="*/ 95555 w 742950"/>
                <a:gd name="connsiteY33" fmla="*/ 372377 h 850391"/>
                <a:gd name="connsiteX34" fmla="*/ 95555 w 742950"/>
                <a:gd name="connsiteY34" fmla="*/ 29339 h 850391"/>
                <a:gd name="connsiteX35" fmla="*/ 438217 w 742950"/>
                <a:gd name="connsiteY35" fmla="*/ 29339 h 850391"/>
                <a:gd name="connsiteX36" fmla="*/ 648538 w 742950"/>
                <a:gd name="connsiteY36" fmla="*/ 821498 h 850391"/>
                <a:gd name="connsiteX37" fmla="*/ 95555 w 742950"/>
                <a:gd name="connsiteY37" fmla="*/ 821498 h 850391"/>
                <a:gd name="connsiteX38" fmla="*/ 95555 w 742950"/>
                <a:gd name="connsiteY38" fmla="*/ 645344 h 850391"/>
                <a:gd name="connsiteX39" fmla="*/ 648529 w 742950"/>
                <a:gd name="connsiteY39" fmla="*/ 645344 h 850391"/>
                <a:gd name="connsiteX40" fmla="*/ 648529 w 742950"/>
                <a:gd name="connsiteY40" fmla="*/ 821498 h 850391"/>
                <a:gd name="connsiteX41" fmla="*/ 714623 w 742950"/>
                <a:gd name="connsiteY41" fmla="*/ 616119 h 850391"/>
                <a:gd name="connsiteX42" fmla="*/ 29461 w 742950"/>
                <a:gd name="connsiteY42" fmla="*/ 616119 h 850391"/>
                <a:gd name="connsiteX43" fmla="*/ 29461 w 742950"/>
                <a:gd name="connsiteY43" fmla="*/ 401602 h 850391"/>
                <a:gd name="connsiteX44" fmla="*/ 714623 w 742950"/>
                <a:gd name="connsiteY44" fmla="*/ 401602 h 850391"/>
                <a:gd name="connsiteX45" fmla="*/ 714623 w 742950"/>
                <a:gd name="connsiteY45" fmla="*/ 616119 h 85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42950" h="850391">
                  <a:moveTo>
                    <a:pt x="744264" y="372217"/>
                  </a:moveTo>
                  <a:lnTo>
                    <a:pt x="678675" y="324141"/>
                  </a:lnTo>
                  <a:lnTo>
                    <a:pt x="678009" y="324141"/>
                  </a:lnTo>
                  <a:lnTo>
                    <a:pt x="678009" y="204037"/>
                  </a:lnTo>
                  <a:lnTo>
                    <a:pt x="677961" y="204037"/>
                  </a:lnTo>
                  <a:lnTo>
                    <a:pt x="467773" y="0"/>
                  </a:lnTo>
                  <a:lnTo>
                    <a:pt x="467668" y="104"/>
                  </a:lnTo>
                  <a:lnTo>
                    <a:pt x="66094" y="104"/>
                  </a:lnTo>
                  <a:lnTo>
                    <a:pt x="66094" y="324717"/>
                  </a:lnTo>
                  <a:lnTo>
                    <a:pt x="0" y="372217"/>
                  </a:lnTo>
                  <a:lnTo>
                    <a:pt x="29" y="372368"/>
                  </a:lnTo>
                  <a:lnTo>
                    <a:pt x="0" y="372368"/>
                  </a:lnTo>
                  <a:lnTo>
                    <a:pt x="0" y="386985"/>
                  </a:lnTo>
                  <a:lnTo>
                    <a:pt x="0" y="630726"/>
                  </a:lnTo>
                  <a:lnTo>
                    <a:pt x="0" y="645344"/>
                  </a:lnTo>
                  <a:lnTo>
                    <a:pt x="14745" y="645344"/>
                  </a:lnTo>
                  <a:lnTo>
                    <a:pt x="66094" y="645344"/>
                  </a:lnTo>
                  <a:lnTo>
                    <a:pt x="66094" y="850723"/>
                  </a:lnTo>
                  <a:lnTo>
                    <a:pt x="678018" y="850723"/>
                  </a:lnTo>
                  <a:lnTo>
                    <a:pt x="678018" y="645344"/>
                  </a:lnTo>
                  <a:lnTo>
                    <a:pt x="729377" y="645344"/>
                  </a:lnTo>
                  <a:lnTo>
                    <a:pt x="744112" y="645344"/>
                  </a:lnTo>
                  <a:lnTo>
                    <a:pt x="744112" y="630726"/>
                  </a:lnTo>
                  <a:lnTo>
                    <a:pt x="744112" y="560361"/>
                  </a:lnTo>
                  <a:lnTo>
                    <a:pt x="744264" y="372217"/>
                  </a:lnTo>
                  <a:close/>
                  <a:moveTo>
                    <a:pt x="636384" y="203990"/>
                  </a:moveTo>
                  <a:lnTo>
                    <a:pt x="467506" y="203801"/>
                  </a:lnTo>
                  <a:lnTo>
                    <a:pt x="467668" y="40403"/>
                  </a:lnTo>
                  <a:lnTo>
                    <a:pt x="636384" y="203990"/>
                  </a:lnTo>
                  <a:close/>
                  <a:moveTo>
                    <a:pt x="438217" y="29339"/>
                  </a:moveTo>
                  <a:lnTo>
                    <a:pt x="438017" y="233007"/>
                  </a:lnTo>
                  <a:lnTo>
                    <a:pt x="648548" y="233244"/>
                  </a:lnTo>
                  <a:lnTo>
                    <a:pt x="648548" y="372377"/>
                  </a:lnTo>
                  <a:lnTo>
                    <a:pt x="95555" y="372377"/>
                  </a:lnTo>
                  <a:lnTo>
                    <a:pt x="95555" y="29339"/>
                  </a:lnTo>
                  <a:lnTo>
                    <a:pt x="438217" y="29339"/>
                  </a:lnTo>
                  <a:close/>
                  <a:moveTo>
                    <a:pt x="648538" y="821498"/>
                  </a:moveTo>
                  <a:lnTo>
                    <a:pt x="95555" y="821498"/>
                  </a:lnTo>
                  <a:lnTo>
                    <a:pt x="95555" y="645344"/>
                  </a:lnTo>
                  <a:lnTo>
                    <a:pt x="648529" y="645344"/>
                  </a:lnTo>
                  <a:lnTo>
                    <a:pt x="648529" y="821498"/>
                  </a:lnTo>
                  <a:close/>
                  <a:moveTo>
                    <a:pt x="714623" y="616119"/>
                  </a:moveTo>
                  <a:lnTo>
                    <a:pt x="29461" y="616119"/>
                  </a:lnTo>
                  <a:lnTo>
                    <a:pt x="29461" y="401602"/>
                  </a:lnTo>
                  <a:lnTo>
                    <a:pt x="714623" y="401602"/>
                  </a:lnTo>
                  <a:lnTo>
                    <a:pt x="714623" y="6161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56" name="Gráfico 13">
            <a:extLst>
              <a:ext uri="{FF2B5EF4-FFF2-40B4-BE49-F238E27FC236}">
                <a16:creationId xmlns:a16="http://schemas.microsoft.com/office/drawing/2014/main" id="{EBABBC38-9374-DF44-9C06-37AD80446847}"/>
              </a:ext>
            </a:extLst>
          </p:cNvPr>
          <p:cNvGrpSpPr/>
          <p:nvPr/>
        </p:nvGrpSpPr>
        <p:grpSpPr>
          <a:xfrm>
            <a:off x="9098574" y="2949675"/>
            <a:ext cx="425469" cy="527582"/>
            <a:chOff x="7413079" y="4341599"/>
            <a:chExt cx="952500" cy="1181100"/>
          </a:xfrm>
          <a:solidFill>
            <a:srgbClr val="13AD69"/>
          </a:solidFill>
        </p:grpSpPr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id="{8B3CDB74-8C10-8B49-809B-397179599039}"/>
                </a:ext>
              </a:extLst>
            </p:cNvPr>
            <p:cNvSpPr/>
            <p:nvPr/>
          </p:nvSpPr>
          <p:spPr>
            <a:xfrm>
              <a:off x="7723918" y="4845617"/>
              <a:ext cx="76200" cy="113386"/>
            </a:xfrm>
            <a:custGeom>
              <a:avLst/>
              <a:gdLst>
                <a:gd name="connsiteX0" fmla="*/ 77114 w 76200"/>
                <a:gd name="connsiteY0" fmla="*/ 100677 h 113385"/>
                <a:gd name="connsiteX1" fmla="*/ 25203 w 76200"/>
                <a:gd name="connsiteY1" fmla="*/ 100677 h 113385"/>
                <a:gd name="connsiteX2" fmla="*/ 25203 w 76200"/>
                <a:gd name="connsiteY2" fmla="*/ 69137 h 113385"/>
                <a:gd name="connsiteX3" fmla="*/ 65599 w 76200"/>
                <a:gd name="connsiteY3" fmla="*/ 69137 h 113385"/>
                <a:gd name="connsiteX4" fmla="*/ 65599 w 76200"/>
                <a:gd name="connsiteY4" fmla="*/ 50334 h 113385"/>
                <a:gd name="connsiteX5" fmla="*/ 25203 w 76200"/>
                <a:gd name="connsiteY5" fmla="*/ 50334 h 113385"/>
                <a:gd name="connsiteX6" fmla="*/ 25203 w 76200"/>
                <a:gd name="connsiteY6" fmla="*/ 19455 h 113385"/>
                <a:gd name="connsiteX7" fmla="*/ 77114 w 76200"/>
                <a:gd name="connsiteY7" fmla="*/ 19455 h 113385"/>
                <a:gd name="connsiteX8" fmla="*/ 77114 w 76200"/>
                <a:gd name="connsiteY8" fmla="*/ 0 h 113385"/>
                <a:gd name="connsiteX9" fmla="*/ 0 w 76200"/>
                <a:gd name="connsiteY9" fmla="*/ 0 h 113385"/>
                <a:gd name="connsiteX10" fmla="*/ 0 w 76200"/>
                <a:gd name="connsiteY10" fmla="*/ 120141 h 113385"/>
                <a:gd name="connsiteX11" fmla="*/ 77114 w 76200"/>
                <a:gd name="connsiteY11" fmla="*/ 120141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200" h="113385">
                  <a:moveTo>
                    <a:pt x="77114" y="100677"/>
                  </a:moveTo>
                  <a:lnTo>
                    <a:pt x="25203" y="100677"/>
                  </a:lnTo>
                  <a:lnTo>
                    <a:pt x="25203" y="69137"/>
                  </a:lnTo>
                  <a:lnTo>
                    <a:pt x="65599" y="69137"/>
                  </a:lnTo>
                  <a:lnTo>
                    <a:pt x="65599" y="50334"/>
                  </a:lnTo>
                  <a:lnTo>
                    <a:pt x="25203" y="50334"/>
                  </a:lnTo>
                  <a:lnTo>
                    <a:pt x="25203" y="19455"/>
                  </a:lnTo>
                  <a:lnTo>
                    <a:pt x="77114" y="19455"/>
                  </a:lnTo>
                  <a:lnTo>
                    <a:pt x="77114" y="0"/>
                  </a:lnTo>
                  <a:lnTo>
                    <a:pt x="0" y="0"/>
                  </a:lnTo>
                  <a:lnTo>
                    <a:pt x="0" y="120141"/>
                  </a:lnTo>
                  <a:lnTo>
                    <a:pt x="77114" y="1201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id="{E80D13C1-A078-4F4E-96EB-BAFB206DC623}"/>
                </a:ext>
              </a:extLst>
            </p:cNvPr>
            <p:cNvSpPr/>
            <p:nvPr/>
          </p:nvSpPr>
          <p:spPr>
            <a:xfrm>
              <a:off x="7825283" y="4845617"/>
              <a:ext cx="133350" cy="113386"/>
            </a:xfrm>
            <a:custGeom>
              <a:avLst/>
              <a:gdLst>
                <a:gd name="connsiteX0" fmla="*/ 22117 w 133350"/>
                <a:gd name="connsiteY0" fmla="*/ 46365 h 113385"/>
                <a:gd name="connsiteX1" fmla="*/ 21955 w 133350"/>
                <a:gd name="connsiteY1" fmla="*/ 41357 h 113385"/>
                <a:gd name="connsiteX2" fmla="*/ 21536 w 133350"/>
                <a:gd name="connsiteY2" fmla="*/ 35849 h 113385"/>
                <a:gd name="connsiteX3" fmla="*/ 56331 w 133350"/>
                <a:gd name="connsiteY3" fmla="*/ 101178 h 113385"/>
                <a:gd name="connsiteX4" fmla="*/ 59922 w 133350"/>
                <a:gd name="connsiteY4" fmla="*/ 105193 h 113385"/>
                <a:gd name="connsiteX5" fmla="*/ 65094 w 133350"/>
                <a:gd name="connsiteY5" fmla="*/ 106564 h 113385"/>
                <a:gd name="connsiteX6" fmla="*/ 68609 w 133350"/>
                <a:gd name="connsiteY6" fmla="*/ 106564 h 113385"/>
                <a:gd name="connsiteX7" fmla="*/ 77372 w 133350"/>
                <a:gd name="connsiteY7" fmla="*/ 101187 h 113385"/>
                <a:gd name="connsiteX8" fmla="*/ 111919 w 133350"/>
                <a:gd name="connsiteY8" fmla="*/ 36028 h 113385"/>
                <a:gd name="connsiteX9" fmla="*/ 111547 w 133350"/>
                <a:gd name="connsiteY9" fmla="*/ 41490 h 113385"/>
                <a:gd name="connsiteX10" fmla="*/ 111414 w 133350"/>
                <a:gd name="connsiteY10" fmla="*/ 46384 h 113385"/>
                <a:gd name="connsiteX11" fmla="*/ 111414 w 133350"/>
                <a:gd name="connsiteY11" fmla="*/ 120160 h 113385"/>
                <a:gd name="connsiteX12" fmla="*/ 133531 w 133350"/>
                <a:gd name="connsiteY12" fmla="*/ 120160 h 113385"/>
                <a:gd name="connsiteX13" fmla="*/ 133531 w 133350"/>
                <a:gd name="connsiteY13" fmla="*/ 0 h 113385"/>
                <a:gd name="connsiteX14" fmla="*/ 114500 w 133350"/>
                <a:gd name="connsiteY14" fmla="*/ 0 h 113385"/>
                <a:gd name="connsiteX15" fmla="*/ 111623 w 133350"/>
                <a:gd name="connsiteY15" fmla="*/ 85 h 113385"/>
                <a:gd name="connsiteX16" fmla="*/ 109452 w 133350"/>
                <a:gd name="connsiteY16" fmla="*/ 539 h 113385"/>
                <a:gd name="connsiteX17" fmla="*/ 107652 w 133350"/>
                <a:gd name="connsiteY17" fmla="*/ 1701 h 113385"/>
                <a:gd name="connsiteX18" fmla="*/ 106070 w 133350"/>
                <a:gd name="connsiteY18" fmla="*/ 3893 h 113385"/>
                <a:gd name="connsiteX19" fmla="*/ 72438 w 133350"/>
                <a:gd name="connsiteY19" fmla="*/ 67729 h 113385"/>
                <a:gd name="connsiteX20" fmla="*/ 69437 w 133350"/>
                <a:gd name="connsiteY20" fmla="*/ 73776 h 113385"/>
                <a:gd name="connsiteX21" fmla="*/ 66770 w 133350"/>
                <a:gd name="connsiteY21" fmla="*/ 80239 h 113385"/>
                <a:gd name="connsiteX22" fmla="*/ 64141 w 133350"/>
                <a:gd name="connsiteY22" fmla="*/ 73946 h 113385"/>
                <a:gd name="connsiteX23" fmla="*/ 61265 w 133350"/>
                <a:gd name="connsiteY23" fmla="*/ 67984 h 113385"/>
                <a:gd name="connsiteX24" fmla="*/ 27375 w 133350"/>
                <a:gd name="connsiteY24" fmla="*/ 3902 h 113385"/>
                <a:gd name="connsiteX25" fmla="*/ 25832 w 133350"/>
                <a:gd name="connsiteY25" fmla="*/ 1710 h 113385"/>
                <a:gd name="connsiteX26" fmla="*/ 24070 w 133350"/>
                <a:gd name="connsiteY26" fmla="*/ 548 h 113385"/>
                <a:gd name="connsiteX27" fmla="*/ 21860 w 133350"/>
                <a:gd name="connsiteY27" fmla="*/ 95 h 113385"/>
                <a:gd name="connsiteX28" fmla="*/ 19021 w 133350"/>
                <a:gd name="connsiteY28" fmla="*/ 9 h 113385"/>
                <a:gd name="connsiteX29" fmla="*/ 0 w 133350"/>
                <a:gd name="connsiteY29" fmla="*/ 9 h 113385"/>
                <a:gd name="connsiteX30" fmla="*/ 0 w 133350"/>
                <a:gd name="connsiteY30" fmla="*/ 120151 h 113385"/>
                <a:gd name="connsiteX31" fmla="*/ 22108 w 133350"/>
                <a:gd name="connsiteY31" fmla="*/ 120151 h 113385"/>
                <a:gd name="connsiteX32" fmla="*/ 22108 w 133350"/>
                <a:gd name="connsiteY32" fmla="*/ 46365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3350" h="113385">
                  <a:moveTo>
                    <a:pt x="22117" y="46365"/>
                  </a:moveTo>
                  <a:cubicBezTo>
                    <a:pt x="22117" y="44816"/>
                    <a:pt x="22069" y="43143"/>
                    <a:pt x="21955" y="41357"/>
                  </a:cubicBezTo>
                  <a:cubicBezTo>
                    <a:pt x="21831" y="39572"/>
                    <a:pt x="21707" y="37720"/>
                    <a:pt x="21536" y="35849"/>
                  </a:cubicBezTo>
                  <a:lnTo>
                    <a:pt x="56331" y="101178"/>
                  </a:lnTo>
                  <a:cubicBezTo>
                    <a:pt x="57226" y="102945"/>
                    <a:pt x="58417" y="104277"/>
                    <a:pt x="59922" y="105193"/>
                  </a:cubicBezTo>
                  <a:cubicBezTo>
                    <a:pt x="61427" y="106110"/>
                    <a:pt x="63151" y="106564"/>
                    <a:pt x="65094" y="106564"/>
                  </a:cubicBezTo>
                  <a:lnTo>
                    <a:pt x="68609" y="106564"/>
                  </a:lnTo>
                  <a:cubicBezTo>
                    <a:pt x="72552" y="106564"/>
                    <a:pt x="75476" y="104778"/>
                    <a:pt x="77372" y="101187"/>
                  </a:cubicBezTo>
                  <a:lnTo>
                    <a:pt x="111919" y="36028"/>
                  </a:lnTo>
                  <a:cubicBezTo>
                    <a:pt x="111747" y="37909"/>
                    <a:pt x="111633" y="39732"/>
                    <a:pt x="111547" y="41490"/>
                  </a:cubicBezTo>
                  <a:cubicBezTo>
                    <a:pt x="111462" y="43266"/>
                    <a:pt x="111414" y="44882"/>
                    <a:pt x="111414" y="46384"/>
                  </a:cubicBezTo>
                  <a:lnTo>
                    <a:pt x="111414" y="120160"/>
                  </a:lnTo>
                  <a:lnTo>
                    <a:pt x="133531" y="120160"/>
                  </a:lnTo>
                  <a:lnTo>
                    <a:pt x="133531" y="0"/>
                  </a:lnTo>
                  <a:lnTo>
                    <a:pt x="114500" y="0"/>
                  </a:lnTo>
                  <a:cubicBezTo>
                    <a:pt x="113395" y="0"/>
                    <a:pt x="112433" y="28"/>
                    <a:pt x="111623" y="85"/>
                  </a:cubicBezTo>
                  <a:cubicBezTo>
                    <a:pt x="110814" y="142"/>
                    <a:pt x="110099" y="283"/>
                    <a:pt x="109452" y="539"/>
                  </a:cubicBezTo>
                  <a:cubicBezTo>
                    <a:pt x="108804" y="794"/>
                    <a:pt x="108204" y="1172"/>
                    <a:pt x="107652" y="1701"/>
                  </a:cubicBezTo>
                  <a:cubicBezTo>
                    <a:pt x="107099" y="2230"/>
                    <a:pt x="106575" y="2957"/>
                    <a:pt x="106070" y="3893"/>
                  </a:cubicBezTo>
                  <a:lnTo>
                    <a:pt x="72438" y="67729"/>
                  </a:lnTo>
                  <a:cubicBezTo>
                    <a:pt x="71380" y="69666"/>
                    <a:pt x="70380" y="71669"/>
                    <a:pt x="69437" y="73776"/>
                  </a:cubicBezTo>
                  <a:cubicBezTo>
                    <a:pt x="68485" y="75874"/>
                    <a:pt x="67608" y="78028"/>
                    <a:pt x="66770" y="80239"/>
                  </a:cubicBezTo>
                  <a:cubicBezTo>
                    <a:pt x="65932" y="78085"/>
                    <a:pt x="65056" y="75987"/>
                    <a:pt x="64141" y="73946"/>
                  </a:cubicBezTo>
                  <a:cubicBezTo>
                    <a:pt x="63227" y="71896"/>
                    <a:pt x="62274" y="69912"/>
                    <a:pt x="61265" y="67984"/>
                  </a:cubicBezTo>
                  <a:lnTo>
                    <a:pt x="27375" y="3902"/>
                  </a:lnTo>
                  <a:cubicBezTo>
                    <a:pt x="26870" y="2957"/>
                    <a:pt x="26365" y="2230"/>
                    <a:pt x="25832" y="1710"/>
                  </a:cubicBezTo>
                  <a:cubicBezTo>
                    <a:pt x="25298" y="1191"/>
                    <a:pt x="24717" y="794"/>
                    <a:pt x="24070" y="548"/>
                  </a:cubicBezTo>
                  <a:cubicBezTo>
                    <a:pt x="23441" y="302"/>
                    <a:pt x="22689" y="151"/>
                    <a:pt x="21860" y="95"/>
                  </a:cubicBezTo>
                  <a:cubicBezTo>
                    <a:pt x="21031" y="38"/>
                    <a:pt x="20079" y="9"/>
                    <a:pt x="19021" y="9"/>
                  </a:cubicBezTo>
                  <a:lnTo>
                    <a:pt x="0" y="9"/>
                  </a:lnTo>
                  <a:lnTo>
                    <a:pt x="0" y="120151"/>
                  </a:lnTo>
                  <a:lnTo>
                    <a:pt x="22108" y="120151"/>
                  </a:lnTo>
                  <a:lnTo>
                    <a:pt x="22108" y="463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id="{FD33B0B4-C13A-0247-83CE-8D632121DD1E}"/>
                </a:ext>
              </a:extLst>
            </p:cNvPr>
            <p:cNvSpPr/>
            <p:nvPr/>
          </p:nvSpPr>
          <p:spPr>
            <a:xfrm>
              <a:off x="7989665" y="4845617"/>
              <a:ext cx="66675" cy="113386"/>
            </a:xfrm>
            <a:custGeom>
              <a:avLst/>
              <a:gdLst>
                <a:gd name="connsiteX0" fmla="*/ 71857 w 66675"/>
                <a:gd name="connsiteY0" fmla="*/ 99931 h 113385"/>
                <a:gd name="connsiteX1" fmla="*/ 25032 w 66675"/>
                <a:gd name="connsiteY1" fmla="*/ 99931 h 113385"/>
                <a:gd name="connsiteX2" fmla="*/ 25032 w 66675"/>
                <a:gd name="connsiteY2" fmla="*/ 0 h 113385"/>
                <a:gd name="connsiteX3" fmla="*/ 0 w 66675"/>
                <a:gd name="connsiteY3" fmla="*/ 0 h 113385"/>
                <a:gd name="connsiteX4" fmla="*/ 0 w 66675"/>
                <a:gd name="connsiteY4" fmla="*/ 120141 h 113385"/>
                <a:gd name="connsiteX5" fmla="*/ 71857 w 66675"/>
                <a:gd name="connsiteY5" fmla="*/ 120141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113385">
                  <a:moveTo>
                    <a:pt x="71857" y="99931"/>
                  </a:moveTo>
                  <a:lnTo>
                    <a:pt x="25032" y="99931"/>
                  </a:lnTo>
                  <a:lnTo>
                    <a:pt x="25032" y="0"/>
                  </a:lnTo>
                  <a:lnTo>
                    <a:pt x="0" y="0"/>
                  </a:lnTo>
                  <a:lnTo>
                    <a:pt x="0" y="120141"/>
                  </a:lnTo>
                  <a:lnTo>
                    <a:pt x="71857" y="1201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id="{74924C21-42C6-744D-AA9C-736E6E3A11B3}"/>
                </a:ext>
              </a:extLst>
            </p:cNvPr>
            <p:cNvSpPr/>
            <p:nvPr/>
          </p:nvSpPr>
          <p:spPr>
            <a:xfrm>
              <a:off x="7515873" y="4387161"/>
              <a:ext cx="742950" cy="850392"/>
            </a:xfrm>
            <a:custGeom>
              <a:avLst/>
              <a:gdLst>
                <a:gd name="connsiteX0" fmla="*/ 746912 w 742950"/>
                <a:gd name="connsiteY0" fmla="*/ 373539 h 850391"/>
                <a:gd name="connsiteX1" fmla="*/ 681095 w 742950"/>
                <a:gd name="connsiteY1" fmla="*/ 325294 h 850391"/>
                <a:gd name="connsiteX2" fmla="*/ 680418 w 742950"/>
                <a:gd name="connsiteY2" fmla="*/ 325294 h 850391"/>
                <a:gd name="connsiteX3" fmla="*/ 680418 w 742950"/>
                <a:gd name="connsiteY3" fmla="*/ 204765 h 850391"/>
                <a:gd name="connsiteX4" fmla="*/ 680380 w 742950"/>
                <a:gd name="connsiteY4" fmla="*/ 204765 h 850391"/>
                <a:gd name="connsiteX5" fmla="*/ 469440 w 742950"/>
                <a:gd name="connsiteY5" fmla="*/ 0 h 850391"/>
                <a:gd name="connsiteX6" fmla="*/ 469335 w 742950"/>
                <a:gd name="connsiteY6" fmla="*/ 104 h 850391"/>
                <a:gd name="connsiteX7" fmla="*/ 66313 w 742950"/>
                <a:gd name="connsiteY7" fmla="*/ 104 h 850391"/>
                <a:gd name="connsiteX8" fmla="*/ 66313 w 742950"/>
                <a:gd name="connsiteY8" fmla="*/ 326021 h 850391"/>
                <a:gd name="connsiteX9" fmla="*/ 219 w 742950"/>
                <a:gd name="connsiteY9" fmla="*/ 373539 h 850391"/>
                <a:gd name="connsiteX10" fmla="*/ 248 w 742950"/>
                <a:gd name="connsiteY10" fmla="*/ 373700 h 850391"/>
                <a:gd name="connsiteX11" fmla="*/ 0 w 742950"/>
                <a:gd name="connsiteY11" fmla="*/ 373700 h 850391"/>
                <a:gd name="connsiteX12" fmla="*/ 0 w 742950"/>
                <a:gd name="connsiteY12" fmla="*/ 388365 h 850391"/>
                <a:gd name="connsiteX13" fmla="*/ 0 w 742950"/>
                <a:gd name="connsiteY13" fmla="*/ 632975 h 850391"/>
                <a:gd name="connsiteX14" fmla="*/ 0 w 742950"/>
                <a:gd name="connsiteY14" fmla="*/ 647649 h 850391"/>
                <a:gd name="connsiteX15" fmla="*/ 14783 w 742950"/>
                <a:gd name="connsiteY15" fmla="*/ 647649 h 850391"/>
                <a:gd name="connsiteX16" fmla="*/ 66313 w 742950"/>
                <a:gd name="connsiteY16" fmla="*/ 647649 h 850391"/>
                <a:gd name="connsiteX17" fmla="*/ 66313 w 742950"/>
                <a:gd name="connsiteY17" fmla="*/ 853756 h 850391"/>
                <a:gd name="connsiteX18" fmla="*/ 680409 w 742950"/>
                <a:gd name="connsiteY18" fmla="*/ 853756 h 850391"/>
                <a:gd name="connsiteX19" fmla="*/ 680409 w 742950"/>
                <a:gd name="connsiteY19" fmla="*/ 647649 h 850391"/>
                <a:gd name="connsiteX20" fmla="*/ 731939 w 742950"/>
                <a:gd name="connsiteY20" fmla="*/ 647649 h 850391"/>
                <a:gd name="connsiteX21" fmla="*/ 746731 w 742950"/>
                <a:gd name="connsiteY21" fmla="*/ 647649 h 850391"/>
                <a:gd name="connsiteX22" fmla="*/ 746731 w 742950"/>
                <a:gd name="connsiteY22" fmla="*/ 632975 h 850391"/>
                <a:gd name="connsiteX23" fmla="*/ 746731 w 742950"/>
                <a:gd name="connsiteY23" fmla="*/ 562638 h 850391"/>
                <a:gd name="connsiteX24" fmla="*/ 746912 w 742950"/>
                <a:gd name="connsiteY24" fmla="*/ 373539 h 850391"/>
                <a:gd name="connsiteX25" fmla="*/ 638651 w 742950"/>
                <a:gd name="connsiteY25" fmla="*/ 204718 h 850391"/>
                <a:gd name="connsiteX26" fmla="*/ 469163 w 742950"/>
                <a:gd name="connsiteY26" fmla="*/ 204529 h 850391"/>
                <a:gd name="connsiteX27" fmla="*/ 469335 w 742950"/>
                <a:gd name="connsiteY27" fmla="*/ 40554 h 850391"/>
                <a:gd name="connsiteX28" fmla="*/ 638651 w 742950"/>
                <a:gd name="connsiteY28" fmla="*/ 204718 h 850391"/>
                <a:gd name="connsiteX29" fmla="*/ 439769 w 742950"/>
                <a:gd name="connsiteY29" fmla="*/ 29442 h 850391"/>
                <a:gd name="connsiteX30" fmla="*/ 439560 w 742950"/>
                <a:gd name="connsiteY30" fmla="*/ 233829 h 850391"/>
                <a:gd name="connsiteX31" fmla="*/ 650853 w 742950"/>
                <a:gd name="connsiteY31" fmla="*/ 234075 h 850391"/>
                <a:gd name="connsiteX32" fmla="*/ 650853 w 742950"/>
                <a:gd name="connsiteY32" fmla="*/ 373700 h 850391"/>
                <a:gd name="connsiteX33" fmla="*/ 95888 w 742950"/>
                <a:gd name="connsiteY33" fmla="*/ 373700 h 850391"/>
                <a:gd name="connsiteX34" fmla="*/ 95888 w 742950"/>
                <a:gd name="connsiteY34" fmla="*/ 29442 h 850391"/>
                <a:gd name="connsiteX35" fmla="*/ 439769 w 742950"/>
                <a:gd name="connsiteY35" fmla="*/ 29442 h 850391"/>
                <a:gd name="connsiteX36" fmla="*/ 650843 w 742950"/>
                <a:gd name="connsiteY36" fmla="*/ 824417 h 850391"/>
                <a:gd name="connsiteX37" fmla="*/ 95888 w 742950"/>
                <a:gd name="connsiteY37" fmla="*/ 824417 h 850391"/>
                <a:gd name="connsiteX38" fmla="*/ 95888 w 742950"/>
                <a:gd name="connsiteY38" fmla="*/ 647649 h 850391"/>
                <a:gd name="connsiteX39" fmla="*/ 650843 w 742950"/>
                <a:gd name="connsiteY39" fmla="*/ 647649 h 850391"/>
                <a:gd name="connsiteX40" fmla="*/ 650843 w 742950"/>
                <a:gd name="connsiteY40" fmla="*/ 824417 h 850391"/>
                <a:gd name="connsiteX41" fmla="*/ 717166 w 742950"/>
                <a:gd name="connsiteY41" fmla="*/ 618311 h 850391"/>
                <a:gd name="connsiteX42" fmla="*/ 29575 w 742950"/>
                <a:gd name="connsiteY42" fmla="*/ 618311 h 850391"/>
                <a:gd name="connsiteX43" fmla="*/ 29575 w 742950"/>
                <a:gd name="connsiteY43" fmla="*/ 403039 h 850391"/>
                <a:gd name="connsiteX44" fmla="*/ 717166 w 742950"/>
                <a:gd name="connsiteY44" fmla="*/ 403039 h 850391"/>
                <a:gd name="connsiteX45" fmla="*/ 717166 w 742950"/>
                <a:gd name="connsiteY45" fmla="*/ 618311 h 85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42950" h="850391">
                  <a:moveTo>
                    <a:pt x="746912" y="373539"/>
                  </a:moveTo>
                  <a:lnTo>
                    <a:pt x="681095" y="325294"/>
                  </a:lnTo>
                  <a:lnTo>
                    <a:pt x="680418" y="325294"/>
                  </a:lnTo>
                  <a:lnTo>
                    <a:pt x="680418" y="204765"/>
                  </a:lnTo>
                  <a:lnTo>
                    <a:pt x="680380" y="204765"/>
                  </a:lnTo>
                  <a:lnTo>
                    <a:pt x="469440" y="0"/>
                  </a:lnTo>
                  <a:lnTo>
                    <a:pt x="469335" y="104"/>
                  </a:lnTo>
                  <a:lnTo>
                    <a:pt x="66313" y="104"/>
                  </a:lnTo>
                  <a:lnTo>
                    <a:pt x="66313" y="326021"/>
                  </a:lnTo>
                  <a:lnTo>
                    <a:pt x="219" y="373539"/>
                  </a:lnTo>
                  <a:lnTo>
                    <a:pt x="248" y="373700"/>
                  </a:lnTo>
                  <a:lnTo>
                    <a:pt x="0" y="373700"/>
                  </a:lnTo>
                  <a:lnTo>
                    <a:pt x="0" y="388365"/>
                  </a:lnTo>
                  <a:lnTo>
                    <a:pt x="0" y="632975"/>
                  </a:lnTo>
                  <a:lnTo>
                    <a:pt x="0" y="647649"/>
                  </a:lnTo>
                  <a:lnTo>
                    <a:pt x="14783" y="647649"/>
                  </a:lnTo>
                  <a:lnTo>
                    <a:pt x="66313" y="647649"/>
                  </a:lnTo>
                  <a:lnTo>
                    <a:pt x="66313" y="853756"/>
                  </a:lnTo>
                  <a:lnTo>
                    <a:pt x="680409" y="853756"/>
                  </a:lnTo>
                  <a:lnTo>
                    <a:pt x="680409" y="647649"/>
                  </a:lnTo>
                  <a:lnTo>
                    <a:pt x="731939" y="647649"/>
                  </a:lnTo>
                  <a:lnTo>
                    <a:pt x="746731" y="647649"/>
                  </a:lnTo>
                  <a:lnTo>
                    <a:pt x="746731" y="632975"/>
                  </a:lnTo>
                  <a:lnTo>
                    <a:pt x="746731" y="562638"/>
                  </a:lnTo>
                  <a:lnTo>
                    <a:pt x="746912" y="373539"/>
                  </a:lnTo>
                  <a:close/>
                  <a:moveTo>
                    <a:pt x="638651" y="204718"/>
                  </a:moveTo>
                  <a:lnTo>
                    <a:pt x="469163" y="204529"/>
                  </a:lnTo>
                  <a:lnTo>
                    <a:pt x="469335" y="40554"/>
                  </a:lnTo>
                  <a:lnTo>
                    <a:pt x="638651" y="204718"/>
                  </a:lnTo>
                  <a:close/>
                  <a:moveTo>
                    <a:pt x="439769" y="29442"/>
                  </a:moveTo>
                  <a:lnTo>
                    <a:pt x="439560" y="233829"/>
                  </a:lnTo>
                  <a:lnTo>
                    <a:pt x="650853" y="234075"/>
                  </a:lnTo>
                  <a:lnTo>
                    <a:pt x="650853" y="373700"/>
                  </a:lnTo>
                  <a:lnTo>
                    <a:pt x="95888" y="373700"/>
                  </a:lnTo>
                  <a:lnTo>
                    <a:pt x="95888" y="29442"/>
                  </a:lnTo>
                  <a:lnTo>
                    <a:pt x="439769" y="29442"/>
                  </a:lnTo>
                  <a:close/>
                  <a:moveTo>
                    <a:pt x="650843" y="824417"/>
                  </a:moveTo>
                  <a:lnTo>
                    <a:pt x="95888" y="824417"/>
                  </a:lnTo>
                  <a:lnTo>
                    <a:pt x="95888" y="647649"/>
                  </a:lnTo>
                  <a:lnTo>
                    <a:pt x="650843" y="647649"/>
                  </a:lnTo>
                  <a:lnTo>
                    <a:pt x="650843" y="824417"/>
                  </a:lnTo>
                  <a:close/>
                  <a:moveTo>
                    <a:pt x="717166" y="618311"/>
                  </a:moveTo>
                  <a:lnTo>
                    <a:pt x="29575" y="618311"/>
                  </a:lnTo>
                  <a:lnTo>
                    <a:pt x="29575" y="403039"/>
                  </a:lnTo>
                  <a:lnTo>
                    <a:pt x="717166" y="403039"/>
                  </a:lnTo>
                  <a:lnTo>
                    <a:pt x="717166" y="6183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1" name="Gráfico 15">
            <a:extLst>
              <a:ext uri="{FF2B5EF4-FFF2-40B4-BE49-F238E27FC236}">
                <a16:creationId xmlns:a16="http://schemas.microsoft.com/office/drawing/2014/main" id="{F4C3689A-875D-AE4A-A56A-7AC67A5A82C2}"/>
              </a:ext>
            </a:extLst>
          </p:cNvPr>
          <p:cNvGrpSpPr/>
          <p:nvPr/>
        </p:nvGrpSpPr>
        <p:grpSpPr>
          <a:xfrm>
            <a:off x="9025775" y="4125996"/>
            <a:ext cx="579637" cy="718750"/>
            <a:chOff x="5619750" y="2838450"/>
            <a:chExt cx="952500" cy="1181100"/>
          </a:xfrm>
          <a:solidFill>
            <a:srgbClr val="13AD69"/>
          </a:solidFill>
        </p:grpSpPr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id="{62A4E08A-43F5-1D49-9E99-8139F5CBB442}"/>
                </a:ext>
              </a:extLst>
            </p:cNvPr>
            <p:cNvSpPr/>
            <p:nvPr/>
          </p:nvSpPr>
          <p:spPr>
            <a:xfrm>
              <a:off x="5797963" y="3015615"/>
              <a:ext cx="590550" cy="585826"/>
            </a:xfrm>
            <a:custGeom>
              <a:avLst/>
              <a:gdLst>
                <a:gd name="connsiteX0" fmla="*/ 534067 w 590550"/>
                <a:gd name="connsiteY0" fmla="*/ 123212 h 585825"/>
                <a:gd name="connsiteX1" fmla="*/ 495967 w 590550"/>
                <a:gd name="connsiteY1" fmla="*/ 123212 h 585825"/>
                <a:gd name="connsiteX2" fmla="*/ 495967 w 590550"/>
                <a:gd name="connsiteY2" fmla="*/ 61134 h 585825"/>
                <a:gd name="connsiteX3" fmla="*/ 434340 w 590550"/>
                <a:gd name="connsiteY3" fmla="*/ 0 h 585825"/>
                <a:gd name="connsiteX4" fmla="*/ 161354 w 590550"/>
                <a:gd name="connsiteY4" fmla="*/ 0 h 585825"/>
                <a:gd name="connsiteX5" fmla="*/ 99727 w 590550"/>
                <a:gd name="connsiteY5" fmla="*/ 61134 h 585825"/>
                <a:gd name="connsiteX6" fmla="*/ 99727 w 590550"/>
                <a:gd name="connsiteY6" fmla="*/ 123307 h 585825"/>
                <a:gd name="connsiteX7" fmla="*/ 61627 w 590550"/>
                <a:gd name="connsiteY7" fmla="*/ 123307 h 585825"/>
                <a:gd name="connsiteX8" fmla="*/ 0 w 590550"/>
                <a:gd name="connsiteY8" fmla="*/ 184441 h 585825"/>
                <a:gd name="connsiteX9" fmla="*/ 0 w 590550"/>
                <a:gd name="connsiteY9" fmla="*/ 406204 h 585825"/>
                <a:gd name="connsiteX10" fmla="*/ 61627 w 590550"/>
                <a:gd name="connsiteY10" fmla="*/ 467338 h 585825"/>
                <a:gd name="connsiteX11" fmla="*/ 99727 w 590550"/>
                <a:gd name="connsiteY11" fmla="*/ 467338 h 585825"/>
                <a:gd name="connsiteX12" fmla="*/ 99727 w 590550"/>
                <a:gd name="connsiteY12" fmla="*/ 529511 h 585825"/>
                <a:gd name="connsiteX13" fmla="*/ 161354 w 590550"/>
                <a:gd name="connsiteY13" fmla="*/ 590645 h 585825"/>
                <a:gd name="connsiteX14" fmla="*/ 434721 w 590550"/>
                <a:gd name="connsiteY14" fmla="*/ 590645 h 585825"/>
                <a:gd name="connsiteX15" fmla="*/ 496348 w 590550"/>
                <a:gd name="connsiteY15" fmla="*/ 529511 h 585825"/>
                <a:gd name="connsiteX16" fmla="*/ 496348 w 590550"/>
                <a:gd name="connsiteY16" fmla="*/ 467338 h 585825"/>
                <a:gd name="connsiteX17" fmla="*/ 534448 w 590550"/>
                <a:gd name="connsiteY17" fmla="*/ 467338 h 585825"/>
                <a:gd name="connsiteX18" fmla="*/ 596075 w 590550"/>
                <a:gd name="connsiteY18" fmla="*/ 406204 h 585825"/>
                <a:gd name="connsiteX19" fmla="*/ 596075 w 590550"/>
                <a:gd name="connsiteY19" fmla="*/ 184346 h 585825"/>
                <a:gd name="connsiteX20" fmla="*/ 534449 w 590550"/>
                <a:gd name="connsiteY20" fmla="*/ 123211 h 585825"/>
                <a:gd name="connsiteX21" fmla="*/ 534067 w 590550"/>
                <a:gd name="connsiteY21" fmla="*/ 123212 h 585825"/>
                <a:gd name="connsiteX22" fmla="*/ 123539 w 590550"/>
                <a:gd name="connsiteY22" fmla="*/ 61039 h 585825"/>
                <a:gd name="connsiteX23" fmla="*/ 161639 w 590550"/>
                <a:gd name="connsiteY23" fmla="*/ 23244 h 585825"/>
                <a:gd name="connsiteX24" fmla="*/ 435007 w 590550"/>
                <a:gd name="connsiteY24" fmla="*/ 23244 h 585825"/>
                <a:gd name="connsiteX25" fmla="*/ 473107 w 590550"/>
                <a:gd name="connsiteY25" fmla="*/ 61039 h 585825"/>
                <a:gd name="connsiteX26" fmla="*/ 473107 w 590550"/>
                <a:gd name="connsiteY26" fmla="*/ 123212 h 585825"/>
                <a:gd name="connsiteX27" fmla="*/ 123539 w 590550"/>
                <a:gd name="connsiteY27" fmla="*/ 123212 h 585825"/>
                <a:gd name="connsiteX28" fmla="*/ 472535 w 590550"/>
                <a:gd name="connsiteY28" fmla="*/ 529416 h 585825"/>
                <a:gd name="connsiteX29" fmla="*/ 434435 w 590550"/>
                <a:gd name="connsiteY29" fmla="*/ 567211 h 585825"/>
                <a:gd name="connsiteX30" fmla="*/ 161354 w 590550"/>
                <a:gd name="connsiteY30" fmla="*/ 567211 h 585825"/>
                <a:gd name="connsiteX31" fmla="*/ 123254 w 590550"/>
                <a:gd name="connsiteY31" fmla="*/ 529416 h 585825"/>
                <a:gd name="connsiteX32" fmla="*/ 123254 w 590550"/>
                <a:gd name="connsiteY32" fmla="*/ 319369 h 585825"/>
                <a:gd name="connsiteX33" fmla="*/ 472535 w 590550"/>
                <a:gd name="connsiteY33" fmla="*/ 319369 h 585825"/>
                <a:gd name="connsiteX34" fmla="*/ 571881 w 590550"/>
                <a:gd name="connsiteY34" fmla="*/ 406582 h 585825"/>
                <a:gd name="connsiteX35" fmla="*/ 533781 w 590550"/>
                <a:gd name="connsiteY35" fmla="*/ 444377 h 585825"/>
                <a:gd name="connsiteX36" fmla="*/ 495681 w 590550"/>
                <a:gd name="connsiteY36" fmla="*/ 444377 h 585825"/>
                <a:gd name="connsiteX37" fmla="*/ 495681 w 590550"/>
                <a:gd name="connsiteY37" fmla="*/ 319369 h 585825"/>
                <a:gd name="connsiteX38" fmla="*/ 533781 w 590550"/>
                <a:gd name="connsiteY38" fmla="*/ 319369 h 585825"/>
                <a:gd name="connsiteX39" fmla="*/ 545687 w 590550"/>
                <a:gd name="connsiteY39" fmla="*/ 307558 h 585825"/>
                <a:gd name="connsiteX40" fmla="*/ 533781 w 590550"/>
                <a:gd name="connsiteY40" fmla="*/ 295747 h 585825"/>
                <a:gd name="connsiteX41" fmla="*/ 62008 w 590550"/>
                <a:gd name="connsiteY41" fmla="*/ 295747 h 585825"/>
                <a:gd name="connsiteX42" fmla="*/ 50102 w 590550"/>
                <a:gd name="connsiteY42" fmla="*/ 307558 h 585825"/>
                <a:gd name="connsiteX43" fmla="*/ 62008 w 590550"/>
                <a:gd name="connsiteY43" fmla="*/ 319369 h 585825"/>
                <a:gd name="connsiteX44" fmla="*/ 100108 w 590550"/>
                <a:gd name="connsiteY44" fmla="*/ 319369 h 585825"/>
                <a:gd name="connsiteX45" fmla="*/ 100108 w 590550"/>
                <a:gd name="connsiteY45" fmla="*/ 443716 h 585825"/>
                <a:gd name="connsiteX46" fmla="*/ 62008 w 590550"/>
                <a:gd name="connsiteY46" fmla="*/ 443716 h 585825"/>
                <a:gd name="connsiteX47" fmla="*/ 23908 w 590550"/>
                <a:gd name="connsiteY47" fmla="*/ 405920 h 585825"/>
                <a:gd name="connsiteX48" fmla="*/ 23908 w 590550"/>
                <a:gd name="connsiteY48" fmla="*/ 184346 h 585825"/>
                <a:gd name="connsiteX49" fmla="*/ 62008 w 590550"/>
                <a:gd name="connsiteY49" fmla="*/ 146551 h 585825"/>
                <a:gd name="connsiteX50" fmla="*/ 534067 w 590550"/>
                <a:gd name="connsiteY50" fmla="*/ 146551 h 585825"/>
                <a:gd name="connsiteX51" fmla="*/ 572167 w 590550"/>
                <a:gd name="connsiteY51" fmla="*/ 184346 h 5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90550" h="585825">
                  <a:moveTo>
                    <a:pt x="534067" y="123212"/>
                  </a:moveTo>
                  <a:lnTo>
                    <a:pt x="495967" y="123212"/>
                  </a:lnTo>
                  <a:lnTo>
                    <a:pt x="495967" y="61134"/>
                  </a:lnTo>
                  <a:cubicBezTo>
                    <a:pt x="495967" y="27370"/>
                    <a:pt x="468376" y="0"/>
                    <a:pt x="434340" y="0"/>
                  </a:cubicBezTo>
                  <a:lnTo>
                    <a:pt x="161354" y="0"/>
                  </a:lnTo>
                  <a:cubicBezTo>
                    <a:pt x="127318" y="0"/>
                    <a:pt x="99727" y="27370"/>
                    <a:pt x="99727" y="61134"/>
                  </a:cubicBezTo>
                  <a:lnTo>
                    <a:pt x="99727" y="123307"/>
                  </a:lnTo>
                  <a:lnTo>
                    <a:pt x="61627" y="123307"/>
                  </a:lnTo>
                  <a:cubicBezTo>
                    <a:pt x="27591" y="123307"/>
                    <a:pt x="0" y="150677"/>
                    <a:pt x="0" y="184441"/>
                  </a:cubicBezTo>
                  <a:lnTo>
                    <a:pt x="0" y="406204"/>
                  </a:lnTo>
                  <a:cubicBezTo>
                    <a:pt x="0" y="439967"/>
                    <a:pt x="27591" y="467338"/>
                    <a:pt x="61627" y="467338"/>
                  </a:cubicBezTo>
                  <a:lnTo>
                    <a:pt x="99727" y="467338"/>
                  </a:lnTo>
                  <a:lnTo>
                    <a:pt x="99727" y="529511"/>
                  </a:lnTo>
                  <a:cubicBezTo>
                    <a:pt x="99727" y="563274"/>
                    <a:pt x="127318" y="590645"/>
                    <a:pt x="161354" y="590645"/>
                  </a:cubicBezTo>
                  <a:lnTo>
                    <a:pt x="434721" y="590645"/>
                  </a:lnTo>
                  <a:cubicBezTo>
                    <a:pt x="468757" y="590645"/>
                    <a:pt x="496348" y="563274"/>
                    <a:pt x="496348" y="529511"/>
                  </a:cubicBezTo>
                  <a:lnTo>
                    <a:pt x="496348" y="467338"/>
                  </a:lnTo>
                  <a:lnTo>
                    <a:pt x="534448" y="467338"/>
                  </a:lnTo>
                  <a:cubicBezTo>
                    <a:pt x="568484" y="467338"/>
                    <a:pt x="596075" y="439967"/>
                    <a:pt x="596075" y="406204"/>
                  </a:cubicBezTo>
                  <a:lnTo>
                    <a:pt x="596075" y="184346"/>
                  </a:lnTo>
                  <a:cubicBezTo>
                    <a:pt x="596075" y="150583"/>
                    <a:pt x="568484" y="123211"/>
                    <a:pt x="534449" y="123211"/>
                  </a:cubicBezTo>
                  <a:cubicBezTo>
                    <a:pt x="534321" y="123211"/>
                    <a:pt x="534194" y="123211"/>
                    <a:pt x="534067" y="123212"/>
                  </a:cubicBezTo>
                  <a:close/>
                  <a:moveTo>
                    <a:pt x="123539" y="61039"/>
                  </a:moveTo>
                  <a:cubicBezTo>
                    <a:pt x="123539" y="40166"/>
                    <a:pt x="140598" y="23244"/>
                    <a:pt x="161639" y="23244"/>
                  </a:cubicBezTo>
                  <a:lnTo>
                    <a:pt x="435007" y="23244"/>
                  </a:lnTo>
                  <a:cubicBezTo>
                    <a:pt x="456048" y="23244"/>
                    <a:pt x="473107" y="40166"/>
                    <a:pt x="473107" y="61039"/>
                  </a:cubicBezTo>
                  <a:lnTo>
                    <a:pt x="473107" y="123212"/>
                  </a:lnTo>
                  <a:lnTo>
                    <a:pt x="123539" y="123212"/>
                  </a:lnTo>
                  <a:close/>
                  <a:moveTo>
                    <a:pt x="472535" y="529416"/>
                  </a:moveTo>
                  <a:cubicBezTo>
                    <a:pt x="472535" y="550290"/>
                    <a:pt x="455477" y="567211"/>
                    <a:pt x="434435" y="567211"/>
                  </a:cubicBezTo>
                  <a:lnTo>
                    <a:pt x="161354" y="567211"/>
                  </a:lnTo>
                  <a:cubicBezTo>
                    <a:pt x="140312" y="567211"/>
                    <a:pt x="123254" y="550290"/>
                    <a:pt x="123254" y="529416"/>
                  </a:cubicBezTo>
                  <a:lnTo>
                    <a:pt x="123254" y="319369"/>
                  </a:lnTo>
                  <a:lnTo>
                    <a:pt x="472535" y="319369"/>
                  </a:lnTo>
                  <a:close/>
                  <a:moveTo>
                    <a:pt x="571881" y="406582"/>
                  </a:moveTo>
                  <a:cubicBezTo>
                    <a:pt x="571881" y="427455"/>
                    <a:pt x="554823" y="444377"/>
                    <a:pt x="533781" y="444377"/>
                  </a:cubicBezTo>
                  <a:lnTo>
                    <a:pt x="495681" y="444377"/>
                  </a:lnTo>
                  <a:lnTo>
                    <a:pt x="495681" y="319369"/>
                  </a:lnTo>
                  <a:lnTo>
                    <a:pt x="533781" y="319369"/>
                  </a:lnTo>
                  <a:cubicBezTo>
                    <a:pt x="540357" y="319369"/>
                    <a:pt x="545687" y="314082"/>
                    <a:pt x="545687" y="307558"/>
                  </a:cubicBezTo>
                  <a:cubicBezTo>
                    <a:pt x="545687" y="301035"/>
                    <a:pt x="540357" y="295747"/>
                    <a:pt x="533781" y="295747"/>
                  </a:cubicBezTo>
                  <a:lnTo>
                    <a:pt x="62008" y="295747"/>
                  </a:lnTo>
                  <a:cubicBezTo>
                    <a:pt x="55432" y="295747"/>
                    <a:pt x="50102" y="301035"/>
                    <a:pt x="50102" y="307558"/>
                  </a:cubicBezTo>
                  <a:cubicBezTo>
                    <a:pt x="50102" y="314082"/>
                    <a:pt x="55432" y="319369"/>
                    <a:pt x="62008" y="319369"/>
                  </a:cubicBezTo>
                  <a:lnTo>
                    <a:pt x="100108" y="319369"/>
                  </a:lnTo>
                  <a:lnTo>
                    <a:pt x="100108" y="443716"/>
                  </a:lnTo>
                  <a:lnTo>
                    <a:pt x="62008" y="443716"/>
                  </a:lnTo>
                  <a:cubicBezTo>
                    <a:pt x="40966" y="443716"/>
                    <a:pt x="23908" y="426794"/>
                    <a:pt x="23908" y="405920"/>
                  </a:cubicBezTo>
                  <a:lnTo>
                    <a:pt x="23908" y="184346"/>
                  </a:lnTo>
                  <a:cubicBezTo>
                    <a:pt x="23908" y="163473"/>
                    <a:pt x="40966" y="146551"/>
                    <a:pt x="62008" y="146551"/>
                  </a:cubicBezTo>
                  <a:lnTo>
                    <a:pt x="534067" y="146551"/>
                  </a:lnTo>
                  <a:cubicBezTo>
                    <a:pt x="555108" y="146551"/>
                    <a:pt x="572167" y="163473"/>
                    <a:pt x="572167" y="1843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id="{A57CADED-83B5-5F43-87F4-1F564C49208D}"/>
                </a:ext>
              </a:extLst>
            </p:cNvPr>
            <p:cNvSpPr/>
            <p:nvPr/>
          </p:nvSpPr>
          <p:spPr>
            <a:xfrm>
              <a:off x="6245638" y="3212811"/>
              <a:ext cx="66675" cy="66142"/>
            </a:xfrm>
            <a:custGeom>
              <a:avLst/>
              <a:gdLst>
                <a:gd name="connsiteX0" fmla="*/ 36767 w 66675"/>
                <a:gd name="connsiteY0" fmla="*/ 0 h 66141"/>
                <a:gd name="connsiteX1" fmla="*/ 0 w 66675"/>
                <a:gd name="connsiteY1" fmla="*/ 36472 h 66141"/>
                <a:gd name="connsiteX2" fmla="*/ 36767 w 66675"/>
                <a:gd name="connsiteY2" fmla="*/ 72945 h 66141"/>
                <a:gd name="connsiteX3" fmla="*/ 73533 w 66675"/>
                <a:gd name="connsiteY3" fmla="*/ 36472 h 66141"/>
                <a:gd name="connsiteX4" fmla="*/ 36767 w 66675"/>
                <a:gd name="connsiteY4" fmla="*/ 0 h 66141"/>
                <a:gd name="connsiteX5" fmla="*/ 36767 w 66675"/>
                <a:gd name="connsiteY5" fmla="*/ 49323 h 66141"/>
                <a:gd name="connsiteX6" fmla="*/ 23813 w 66675"/>
                <a:gd name="connsiteY6" fmla="*/ 36472 h 66141"/>
                <a:gd name="connsiteX7" fmla="*/ 36767 w 66675"/>
                <a:gd name="connsiteY7" fmla="*/ 23622 h 66141"/>
                <a:gd name="connsiteX8" fmla="*/ 49721 w 66675"/>
                <a:gd name="connsiteY8" fmla="*/ 36472 h 66141"/>
                <a:gd name="connsiteX9" fmla="*/ 36767 w 66675"/>
                <a:gd name="connsiteY9" fmla="*/ 49323 h 6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" h="66141">
                  <a:moveTo>
                    <a:pt x="36767" y="0"/>
                  </a:moveTo>
                  <a:cubicBezTo>
                    <a:pt x="16461" y="0"/>
                    <a:pt x="0" y="16329"/>
                    <a:pt x="0" y="36472"/>
                  </a:cubicBezTo>
                  <a:cubicBezTo>
                    <a:pt x="0" y="56615"/>
                    <a:pt x="16461" y="72945"/>
                    <a:pt x="36767" y="72945"/>
                  </a:cubicBezTo>
                  <a:cubicBezTo>
                    <a:pt x="57072" y="72945"/>
                    <a:pt x="73533" y="56615"/>
                    <a:pt x="73533" y="36472"/>
                  </a:cubicBezTo>
                  <a:cubicBezTo>
                    <a:pt x="73533" y="16329"/>
                    <a:pt x="57072" y="0"/>
                    <a:pt x="36767" y="0"/>
                  </a:cubicBezTo>
                  <a:close/>
                  <a:moveTo>
                    <a:pt x="36767" y="49323"/>
                  </a:moveTo>
                  <a:cubicBezTo>
                    <a:pt x="29612" y="49323"/>
                    <a:pt x="23813" y="43569"/>
                    <a:pt x="23813" y="36472"/>
                  </a:cubicBezTo>
                  <a:cubicBezTo>
                    <a:pt x="23813" y="29375"/>
                    <a:pt x="29612" y="23622"/>
                    <a:pt x="36767" y="23622"/>
                  </a:cubicBezTo>
                  <a:cubicBezTo>
                    <a:pt x="43921" y="23622"/>
                    <a:pt x="49721" y="29375"/>
                    <a:pt x="49721" y="36472"/>
                  </a:cubicBezTo>
                  <a:cubicBezTo>
                    <a:pt x="49721" y="43569"/>
                    <a:pt x="43921" y="49323"/>
                    <a:pt x="36767" y="493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id="{3FC39808-488B-6B49-B6ED-A681CA4D4E64}"/>
                </a:ext>
              </a:extLst>
            </p:cNvPr>
            <p:cNvSpPr/>
            <p:nvPr/>
          </p:nvSpPr>
          <p:spPr>
            <a:xfrm>
              <a:off x="5968365" y="3385347"/>
              <a:ext cx="247650" cy="18898"/>
            </a:xfrm>
            <a:custGeom>
              <a:avLst/>
              <a:gdLst>
                <a:gd name="connsiteX0" fmla="*/ 243364 w 247650"/>
                <a:gd name="connsiteY0" fmla="*/ 0 h 18897"/>
                <a:gd name="connsiteX1" fmla="*/ 11906 w 247650"/>
                <a:gd name="connsiteY1" fmla="*/ 0 h 18897"/>
                <a:gd name="connsiteX2" fmla="*/ 0 w 247650"/>
                <a:gd name="connsiteY2" fmla="*/ 11811 h 18897"/>
                <a:gd name="connsiteX3" fmla="*/ 11906 w 247650"/>
                <a:gd name="connsiteY3" fmla="*/ 23622 h 18897"/>
                <a:gd name="connsiteX4" fmla="*/ 243364 w 247650"/>
                <a:gd name="connsiteY4" fmla="*/ 23622 h 18897"/>
                <a:gd name="connsiteX5" fmla="*/ 255270 w 247650"/>
                <a:gd name="connsiteY5" fmla="*/ 11811 h 18897"/>
                <a:gd name="connsiteX6" fmla="*/ 243364 w 247650"/>
                <a:gd name="connsiteY6" fmla="*/ 0 h 1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18897">
                  <a:moveTo>
                    <a:pt x="243364" y="0"/>
                  </a:moveTo>
                  <a:lnTo>
                    <a:pt x="11906" y="0"/>
                  </a:lnTo>
                  <a:cubicBezTo>
                    <a:pt x="5330" y="0"/>
                    <a:pt x="0" y="5288"/>
                    <a:pt x="0" y="11811"/>
                  </a:cubicBezTo>
                  <a:cubicBezTo>
                    <a:pt x="0" y="18334"/>
                    <a:pt x="5330" y="23622"/>
                    <a:pt x="11906" y="23622"/>
                  </a:cubicBezTo>
                  <a:lnTo>
                    <a:pt x="243364" y="23622"/>
                  </a:lnTo>
                  <a:cubicBezTo>
                    <a:pt x="249940" y="23622"/>
                    <a:pt x="255270" y="18334"/>
                    <a:pt x="255270" y="11811"/>
                  </a:cubicBezTo>
                  <a:cubicBezTo>
                    <a:pt x="255270" y="5288"/>
                    <a:pt x="249940" y="0"/>
                    <a:pt x="24336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id="{5921ADEE-4447-264E-9D7F-3CA605A58527}"/>
                </a:ext>
              </a:extLst>
            </p:cNvPr>
            <p:cNvSpPr/>
            <p:nvPr/>
          </p:nvSpPr>
          <p:spPr>
            <a:xfrm>
              <a:off x="5968365" y="3459331"/>
              <a:ext cx="247650" cy="18898"/>
            </a:xfrm>
            <a:custGeom>
              <a:avLst/>
              <a:gdLst>
                <a:gd name="connsiteX0" fmla="*/ 243364 w 247650"/>
                <a:gd name="connsiteY0" fmla="*/ 0 h 18897"/>
                <a:gd name="connsiteX1" fmla="*/ 11906 w 247650"/>
                <a:gd name="connsiteY1" fmla="*/ 0 h 18897"/>
                <a:gd name="connsiteX2" fmla="*/ 0 w 247650"/>
                <a:gd name="connsiteY2" fmla="*/ 11811 h 18897"/>
                <a:gd name="connsiteX3" fmla="*/ 11906 w 247650"/>
                <a:gd name="connsiteY3" fmla="*/ 23622 h 18897"/>
                <a:gd name="connsiteX4" fmla="*/ 243364 w 247650"/>
                <a:gd name="connsiteY4" fmla="*/ 23622 h 18897"/>
                <a:gd name="connsiteX5" fmla="*/ 255270 w 247650"/>
                <a:gd name="connsiteY5" fmla="*/ 11811 h 18897"/>
                <a:gd name="connsiteX6" fmla="*/ 243364 w 247650"/>
                <a:gd name="connsiteY6" fmla="*/ 0 h 1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18897">
                  <a:moveTo>
                    <a:pt x="243364" y="0"/>
                  </a:moveTo>
                  <a:lnTo>
                    <a:pt x="11906" y="0"/>
                  </a:lnTo>
                  <a:cubicBezTo>
                    <a:pt x="5330" y="0"/>
                    <a:pt x="0" y="5288"/>
                    <a:pt x="0" y="11811"/>
                  </a:cubicBezTo>
                  <a:cubicBezTo>
                    <a:pt x="0" y="18334"/>
                    <a:pt x="5330" y="23622"/>
                    <a:pt x="11906" y="23622"/>
                  </a:cubicBezTo>
                  <a:lnTo>
                    <a:pt x="243364" y="23622"/>
                  </a:lnTo>
                  <a:cubicBezTo>
                    <a:pt x="249940" y="23622"/>
                    <a:pt x="255270" y="18334"/>
                    <a:pt x="255270" y="11811"/>
                  </a:cubicBezTo>
                  <a:cubicBezTo>
                    <a:pt x="255270" y="5288"/>
                    <a:pt x="249940" y="0"/>
                    <a:pt x="24336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id="{CCD5A5E9-ED55-344A-9469-4654EECE2E2A}"/>
                </a:ext>
              </a:extLst>
            </p:cNvPr>
            <p:cNvSpPr/>
            <p:nvPr/>
          </p:nvSpPr>
          <p:spPr>
            <a:xfrm>
              <a:off x="5848350" y="3187867"/>
              <a:ext cx="66675" cy="66142"/>
            </a:xfrm>
            <a:custGeom>
              <a:avLst/>
              <a:gdLst>
                <a:gd name="connsiteX0" fmla="*/ 61246 w 66675"/>
                <a:gd name="connsiteY0" fmla="*/ 189 h 66141"/>
                <a:gd name="connsiteX1" fmla="*/ 11621 w 66675"/>
                <a:gd name="connsiteY1" fmla="*/ 189 h 66141"/>
                <a:gd name="connsiteX2" fmla="*/ 0 w 66675"/>
                <a:gd name="connsiteY2" fmla="*/ 12094 h 66141"/>
                <a:gd name="connsiteX3" fmla="*/ 0 w 66675"/>
                <a:gd name="connsiteY3" fmla="*/ 61417 h 66141"/>
                <a:gd name="connsiteX4" fmla="*/ 11907 w 66675"/>
                <a:gd name="connsiteY4" fmla="*/ 73228 h 66141"/>
                <a:gd name="connsiteX5" fmla="*/ 23813 w 66675"/>
                <a:gd name="connsiteY5" fmla="*/ 61417 h 66141"/>
                <a:gd name="connsiteX6" fmla="*/ 23813 w 66675"/>
                <a:gd name="connsiteY6" fmla="*/ 23622 h 66141"/>
                <a:gd name="connsiteX7" fmla="*/ 61913 w 66675"/>
                <a:gd name="connsiteY7" fmla="*/ 23622 h 66141"/>
                <a:gd name="connsiteX8" fmla="*/ 73819 w 66675"/>
                <a:gd name="connsiteY8" fmla="*/ 11811 h 66141"/>
                <a:gd name="connsiteX9" fmla="*/ 61913 w 66675"/>
                <a:gd name="connsiteY9" fmla="*/ 0 h 6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" h="66141">
                  <a:moveTo>
                    <a:pt x="61246" y="189"/>
                  </a:moveTo>
                  <a:lnTo>
                    <a:pt x="11621" y="189"/>
                  </a:lnTo>
                  <a:cubicBezTo>
                    <a:pt x="5120" y="344"/>
                    <a:pt x="-54" y="5644"/>
                    <a:pt x="0" y="12094"/>
                  </a:cubicBezTo>
                  <a:lnTo>
                    <a:pt x="0" y="61417"/>
                  </a:lnTo>
                  <a:cubicBezTo>
                    <a:pt x="0" y="67941"/>
                    <a:pt x="5331" y="73228"/>
                    <a:pt x="11907" y="73228"/>
                  </a:cubicBezTo>
                  <a:cubicBezTo>
                    <a:pt x="18483" y="73228"/>
                    <a:pt x="23813" y="67941"/>
                    <a:pt x="23813" y="61417"/>
                  </a:cubicBezTo>
                  <a:lnTo>
                    <a:pt x="23813" y="23622"/>
                  </a:lnTo>
                  <a:lnTo>
                    <a:pt x="61913" y="23622"/>
                  </a:lnTo>
                  <a:cubicBezTo>
                    <a:pt x="68489" y="23622"/>
                    <a:pt x="73819" y="18334"/>
                    <a:pt x="73819" y="11811"/>
                  </a:cubicBezTo>
                  <a:cubicBezTo>
                    <a:pt x="73819" y="5288"/>
                    <a:pt x="68489" y="0"/>
                    <a:pt x="619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69" name="TextBox 3">
            <a:extLst>
              <a:ext uri="{FF2B5EF4-FFF2-40B4-BE49-F238E27FC236}">
                <a16:creationId xmlns:a16="http://schemas.microsoft.com/office/drawing/2014/main" id="{84B94764-23E8-C74F-B2E3-8C7A6450D5B2}"/>
              </a:ext>
            </a:extLst>
          </p:cNvPr>
          <p:cNvSpPr txBox="1"/>
          <p:nvPr/>
        </p:nvSpPr>
        <p:spPr>
          <a:xfrm>
            <a:off x="10220960" y="1004662"/>
            <a:ext cx="1573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128E1"/>
              </a:buClr>
              <a:buSzPct val="140000"/>
            </a:pPr>
            <a:r>
              <a:rPr lang="ru-RU" sz="1200" dirty="0" smtClean="0">
                <a:solidFill>
                  <a:schemeClr val="bg1"/>
                </a:solidFill>
              </a:rPr>
              <a:t>ЦИФРОВИЗАЦИ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B49EF1E2-DA71-3846-9516-2EDFDD0AE0C8}"/>
              </a:ext>
            </a:extLst>
          </p:cNvPr>
          <p:cNvGrpSpPr/>
          <p:nvPr/>
        </p:nvGrpSpPr>
        <p:grpSpPr>
          <a:xfrm>
            <a:off x="645831" y="3358970"/>
            <a:ext cx="1104855" cy="1104855"/>
            <a:chOff x="10244822" y="1210077"/>
            <a:chExt cx="1215341" cy="1215341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D9B156E5-ACBD-0B4B-AD9A-22D3A5DACBCE}"/>
                </a:ext>
              </a:extLst>
            </p:cNvPr>
            <p:cNvSpPr/>
            <p:nvPr/>
          </p:nvSpPr>
          <p:spPr>
            <a:xfrm>
              <a:off x="10244822" y="1210077"/>
              <a:ext cx="1215341" cy="12153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1" name="Рисунок 84">
              <a:extLst>
                <a:ext uri="{FF2B5EF4-FFF2-40B4-BE49-F238E27FC236}">
                  <a16:creationId xmlns:a16="http://schemas.microsoft.com/office/drawing/2014/main" id="{5FDD3804-1A7E-4BE3-888F-B2B0E3D20A6D}"/>
                </a:ext>
              </a:extLst>
            </p:cNvPr>
            <p:cNvGrpSpPr/>
            <p:nvPr/>
          </p:nvGrpSpPr>
          <p:grpSpPr>
            <a:xfrm>
              <a:off x="10451588" y="1415882"/>
              <a:ext cx="772255" cy="772255"/>
              <a:chOff x="9507604" y="4174383"/>
              <a:chExt cx="772255" cy="772255"/>
            </a:xfrm>
            <a:solidFill>
              <a:schemeClr val="bg1"/>
            </a:solidFill>
          </p:grpSpPr>
          <p:sp>
            <p:nvSpPr>
              <p:cNvPr id="72" name="Полилиния: фигура 209">
                <a:extLst>
                  <a:ext uri="{FF2B5EF4-FFF2-40B4-BE49-F238E27FC236}">
                    <a16:creationId xmlns:a16="http://schemas.microsoft.com/office/drawing/2014/main" id="{ED2DE201-DDE6-4006-A62F-8A6ECB9C5841}"/>
                  </a:ext>
                </a:extLst>
              </p:cNvPr>
              <p:cNvSpPr/>
              <p:nvPr/>
            </p:nvSpPr>
            <p:spPr>
              <a:xfrm>
                <a:off x="9555870" y="4225018"/>
                <a:ext cx="675723" cy="603324"/>
              </a:xfrm>
              <a:custGeom>
                <a:avLst/>
                <a:gdLst>
                  <a:gd name="connsiteX0" fmla="*/ 620217 w 675723"/>
                  <a:gd name="connsiteY0" fmla="*/ 337906 h 603324"/>
                  <a:gd name="connsiteX1" fmla="*/ 620217 w 675723"/>
                  <a:gd name="connsiteY1" fmla="*/ 337906 h 603324"/>
                  <a:gd name="connsiteX2" fmla="*/ 567125 w 675723"/>
                  <a:gd name="connsiteY2" fmla="*/ 284813 h 603324"/>
                  <a:gd name="connsiteX3" fmla="*/ 641937 w 675723"/>
                  <a:gd name="connsiteY3" fmla="*/ 154495 h 603324"/>
                  <a:gd name="connsiteX4" fmla="*/ 485073 w 675723"/>
                  <a:gd name="connsiteY4" fmla="*/ 2458 h 603324"/>
                  <a:gd name="connsiteX5" fmla="*/ 431980 w 675723"/>
                  <a:gd name="connsiteY5" fmla="*/ 12111 h 603324"/>
                  <a:gd name="connsiteX6" fmla="*/ 424740 w 675723"/>
                  <a:gd name="connsiteY6" fmla="*/ 9698 h 603324"/>
                  <a:gd name="connsiteX7" fmla="*/ 349928 w 675723"/>
                  <a:gd name="connsiteY7" fmla="*/ 44 h 603324"/>
                  <a:gd name="connsiteX8" fmla="*/ 139971 w 675723"/>
                  <a:gd name="connsiteY8" fmla="*/ 171388 h 603324"/>
                  <a:gd name="connsiteX9" fmla="*/ 139971 w 675723"/>
                  <a:gd name="connsiteY9" fmla="*/ 181042 h 603324"/>
                  <a:gd name="connsiteX10" fmla="*/ 209957 w 675723"/>
                  <a:gd name="connsiteY10" fmla="*/ 287227 h 603324"/>
                  <a:gd name="connsiteX11" fmla="*/ 403021 w 675723"/>
                  <a:gd name="connsiteY11" fmla="*/ 287227 h 603324"/>
                  <a:gd name="connsiteX12" fmla="*/ 405434 w 675723"/>
                  <a:gd name="connsiteY12" fmla="*/ 287227 h 603324"/>
                  <a:gd name="connsiteX13" fmla="*/ 485073 w 675723"/>
                  <a:gd name="connsiteY13" fmla="*/ 308946 h 603324"/>
                  <a:gd name="connsiteX14" fmla="*/ 545405 w 675723"/>
                  <a:gd name="connsiteY14" fmla="*/ 296880 h 603324"/>
                  <a:gd name="connsiteX15" fmla="*/ 593671 w 675723"/>
                  <a:gd name="connsiteY15" fmla="*/ 345146 h 603324"/>
                  <a:gd name="connsiteX16" fmla="*/ 567125 w 675723"/>
                  <a:gd name="connsiteY16" fmla="*/ 383759 h 603324"/>
                  <a:gd name="connsiteX17" fmla="*/ 514032 w 675723"/>
                  <a:gd name="connsiteY17" fmla="*/ 383759 h 603324"/>
                  <a:gd name="connsiteX18" fmla="*/ 514032 w 675723"/>
                  <a:gd name="connsiteY18" fmla="*/ 381345 h 603324"/>
                  <a:gd name="connsiteX19" fmla="*/ 514032 w 675723"/>
                  <a:gd name="connsiteY19" fmla="*/ 381345 h 603324"/>
                  <a:gd name="connsiteX20" fmla="*/ 487486 w 675723"/>
                  <a:gd name="connsiteY20" fmla="*/ 316186 h 603324"/>
                  <a:gd name="connsiteX21" fmla="*/ 463353 w 675723"/>
                  <a:gd name="connsiteY21" fmla="*/ 311360 h 603324"/>
                  <a:gd name="connsiteX22" fmla="*/ 231677 w 675723"/>
                  <a:gd name="connsiteY22" fmla="*/ 311360 h 603324"/>
                  <a:gd name="connsiteX23" fmla="*/ 231677 w 675723"/>
                  <a:gd name="connsiteY23" fmla="*/ 311360 h 603324"/>
                  <a:gd name="connsiteX24" fmla="*/ 193064 w 675723"/>
                  <a:gd name="connsiteY24" fmla="*/ 325839 h 603324"/>
                  <a:gd name="connsiteX25" fmla="*/ 178584 w 675723"/>
                  <a:gd name="connsiteY25" fmla="*/ 378932 h 603324"/>
                  <a:gd name="connsiteX26" fmla="*/ 178584 w 675723"/>
                  <a:gd name="connsiteY26" fmla="*/ 381345 h 603324"/>
                  <a:gd name="connsiteX27" fmla="*/ 108598 w 675723"/>
                  <a:gd name="connsiteY27" fmla="*/ 381345 h 603324"/>
                  <a:gd name="connsiteX28" fmla="*/ 94119 w 675723"/>
                  <a:gd name="connsiteY28" fmla="*/ 349972 h 603324"/>
                  <a:gd name="connsiteX29" fmla="*/ 55506 w 675723"/>
                  <a:gd name="connsiteY29" fmla="*/ 333079 h 603324"/>
                  <a:gd name="connsiteX30" fmla="*/ 0 w 675723"/>
                  <a:gd name="connsiteY30" fmla="*/ 388585 h 603324"/>
                  <a:gd name="connsiteX31" fmla="*/ 48266 w 675723"/>
                  <a:gd name="connsiteY31" fmla="*/ 444091 h 603324"/>
                  <a:gd name="connsiteX32" fmla="*/ 48266 w 675723"/>
                  <a:gd name="connsiteY32" fmla="*/ 521317 h 603324"/>
                  <a:gd name="connsiteX33" fmla="*/ 24133 w 675723"/>
                  <a:gd name="connsiteY33" fmla="*/ 564756 h 603324"/>
                  <a:gd name="connsiteX34" fmla="*/ 24133 w 675723"/>
                  <a:gd name="connsiteY34" fmla="*/ 615435 h 603324"/>
                  <a:gd name="connsiteX35" fmla="*/ 36199 w 675723"/>
                  <a:gd name="connsiteY35" fmla="*/ 625088 h 603324"/>
                  <a:gd name="connsiteX36" fmla="*/ 48266 w 675723"/>
                  <a:gd name="connsiteY36" fmla="*/ 613022 h 603324"/>
                  <a:gd name="connsiteX37" fmla="*/ 48266 w 675723"/>
                  <a:gd name="connsiteY37" fmla="*/ 562343 h 603324"/>
                  <a:gd name="connsiteX38" fmla="*/ 60332 w 675723"/>
                  <a:gd name="connsiteY38" fmla="*/ 540623 h 603324"/>
                  <a:gd name="connsiteX39" fmla="*/ 72399 w 675723"/>
                  <a:gd name="connsiteY39" fmla="*/ 562343 h 603324"/>
                  <a:gd name="connsiteX40" fmla="*/ 72399 w 675723"/>
                  <a:gd name="connsiteY40" fmla="*/ 613022 h 603324"/>
                  <a:gd name="connsiteX41" fmla="*/ 84465 w 675723"/>
                  <a:gd name="connsiteY41" fmla="*/ 625088 h 603324"/>
                  <a:gd name="connsiteX42" fmla="*/ 96532 w 675723"/>
                  <a:gd name="connsiteY42" fmla="*/ 613022 h 603324"/>
                  <a:gd name="connsiteX43" fmla="*/ 96532 w 675723"/>
                  <a:gd name="connsiteY43" fmla="*/ 562343 h 603324"/>
                  <a:gd name="connsiteX44" fmla="*/ 72399 w 675723"/>
                  <a:gd name="connsiteY44" fmla="*/ 518903 h 603324"/>
                  <a:gd name="connsiteX45" fmla="*/ 72399 w 675723"/>
                  <a:gd name="connsiteY45" fmla="*/ 439264 h 603324"/>
                  <a:gd name="connsiteX46" fmla="*/ 106185 w 675723"/>
                  <a:gd name="connsiteY46" fmla="*/ 405478 h 603324"/>
                  <a:gd name="connsiteX47" fmla="*/ 106185 w 675723"/>
                  <a:gd name="connsiteY47" fmla="*/ 405478 h 603324"/>
                  <a:gd name="connsiteX48" fmla="*/ 185824 w 675723"/>
                  <a:gd name="connsiteY48" fmla="*/ 405478 h 603324"/>
                  <a:gd name="connsiteX49" fmla="*/ 224437 w 675723"/>
                  <a:gd name="connsiteY49" fmla="*/ 528556 h 603324"/>
                  <a:gd name="connsiteX50" fmla="*/ 253396 w 675723"/>
                  <a:gd name="connsiteY50" fmla="*/ 550276 h 603324"/>
                  <a:gd name="connsiteX51" fmla="*/ 436807 w 675723"/>
                  <a:gd name="connsiteY51" fmla="*/ 550276 h 603324"/>
                  <a:gd name="connsiteX52" fmla="*/ 465766 w 675723"/>
                  <a:gd name="connsiteY52" fmla="*/ 528556 h 603324"/>
                  <a:gd name="connsiteX53" fmla="*/ 506792 w 675723"/>
                  <a:gd name="connsiteY53" fmla="*/ 407892 h 603324"/>
                  <a:gd name="connsiteX54" fmla="*/ 569538 w 675723"/>
                  <a:gd name="connsiteY54" fmla="*/ 407892 h 603324"/>
                  <a:gd name="connsiteX55" fmla="*/ 620217 w 675723"/>
                  <a:gd name="connsiteY55" fmla="*/ 444091 h 603324"/>
                  <a:gd name="connsiteX56" fmla="*/ 675723 w 675723"/>
                  <a:gd name="connsiteY56" fmla="*/ 390998 h 603324"/>
                  <a:gd name="connsiteX57" fmla="*/ 620217 w 675723"/>
                  <a:gd name="connsiteY57" fmla="*/ 337906 h 603324"/>
                  <a:gd name="connsiteX58" fmla="*/ 209957 w 675723"/>
                  <a:gd name="connsiteY58" fmla="*/ 263094 h 603324"/>
                  <a:gd name="connsiteX59" fmla="*/ 164104 w 675723"/>
                  <a:gd name="connsiteY59" fmla="*/ 178628 h 603324"/>
                  <a:gd name="connsiteX60" fmla="*/ 164104 w 675723"/>
                  <a:gd name="connsiteY60" fmla="*/ 171388 h 603324"/>
                  <a:gd name="connsiteX61" fmla="*/ 347515 w 675723"/>
                  <a:gd name="connsiteY61" fmla="*/ 24177 h 603324"/>
                  <a:gd name="connsiteX62" fmla="*/ 395781 w 675723"/>
                  <a:gd name="connsiteY62" fmla="*/ 29004 h 603324"/>
                  <a:gd name="connsiteX63" fmla="*/ 333035 w 675723"/>
                  <a:gd name="connsiteY63" fmla="*/ 111056 h 603324"/>
                  <a:gd name="connsiteX64" fmla="*/ 306489 w 675723"/>
                  <a:gd name="connsiteY64" fmla="*/ 101403 h 603324"/>
                  <a:gd name="connsiteX65" fmla="*/ 258223 w 675723"/>
                  <a:gd name="connsiteY65" fmla="*/ 149669 h 603324"/>
                  <a:gd name="connsiteX66" fmla="*/ 272703 w 675723"/>
                  <a:gd name="connsiteY66" fmla="*/ 183455 h 603324"/>
                  <a:gd name="connsiteX67" fmla="*/ 306489 w 675723"/>
                  <a:gd name="connsiteY67" fmla="*/ 197935 h 603324"/>
                  <a:gd name="connsiteX68" fmla="*/ 306489 w 675723"/>
                  <a:gd name="connsiteY68" fmla="*/ 197935 h 603324"/>
                  <a:gd name="connsiteX69" fmla="*/ 330622 w 675723"/>
                  <a:gd name="connsiteY69" fmla="*/ 190695 h 603324"/>
                  <a:gd name="connsiteX70" fmla="*/ 371648 w 675723"/>
                  <a:gd name="connsiteY70" fmla="*/ 263094 h 603324"/>
                  <a:gd name="connsiteX71" fmla="*/ 209957 w 675723"/>
                  <a:gd name="connsiteY71" fmla="*/ 263094 h 603324"/>
                  <a:gd name="connsiteX72" fmla="*/ 328208 w 675723"/>
                  <a:gd name="connsiteY72" fmla="*/ 161735 h 603324"/>
                  <a:gd name="connsiteX73" fmla="*/ 306489 w 675723"/>
                  <a:gd name="connsiteY73" fmla="*/ 173802 h 603324"/>
                  <a:gd name="connsiteX74" fmla="*/ 306489 w 675723"/>
                  <a:gd name="connsiteY74" fmla="*/ 173802 h 603324"/>
                  <a:gd name="connsiteX75" fmla="*/ 289596 w 675723"/>
                  <a:gd name="connsiteY75" fmla="*/ 166562 h 603324"/>
                  <a:gd name="connsiteX76" fmla="*/ 282356 w 675723"/>
                  <a:gd name="connsiteY76" fmla="*/ 149669 h 603324"/>
                  <a:gd name="connsiteX77" fmla="*/ 306489 w 675723"/>
                  <a:gd name="connsiteY77" fmla="*/ 125536 h 603324"/>
                  <a:gd name="connsiteX78" fmla="*/ 328208 w 675723"/>
                  <a:gd name="connsiteY78" fmla="*/ 137602 h 603324"/>
                  <a:gd name="connsiteX79" fmla="*/ 328208 w 675723"/>
                  <a:gd name="connsiteY79" fmla="*/ 154495 h 603324"/>
                  <a:gd name="connsiteX80" fmla="*/ 328208 w 675723"/>
                  <a:gd name="connsiteY80" fmla="*/ 161735 h 603324"/>
                  <a:gd name="connsiteX81" fmla="*/ 485073 w 675723"/>
                  <a:gd name="connsiteY81" fmla="*/ 284813 h 603324"/>
                  <a:gd name="connsiteX82" fmla="*/ 352341 w 675723"/>
                  <a:gd name="connsiteY82" fmla="*/ 154495 h 603324"/>
                  <a:gd name="connsiteX83" fmla="*/ 485073 w 675723"/>
                  <a:gd name="connsiteY83" fmla="*/ 24177 h 603324"/>
                  <a:gd name="connsiteX84" fmla="*/ 617804 w 675723"/>
                  <a:gd name="connsiteY84" fmla="*/ 154495 h 603324"/>
                  <a:gd name="connsiteX85" fmla="*/ 485073 w 675723"/>
                  <a:gd name="connsiteY85" fmla="*/ 284813 h 603324"/>
                  <a:gd name="connsiteX86" fmla="*/ 84465 w 675723"/>
                  <a:gd name="connsiteY86" fmla="*/ 400652 h 603324"/>
                  <a:gd name="connsiteX87" fmla="*/ 84465 w 675723"/>
                  <a:gd name="connsiteY87" fmla="*/ 400652 h 603324"/>
                  <a:gd name="connsiteX88" fmla="*/ 55506 w 675723"/>
                  <a:gd name="connsiteY88" fmla="*/ 419958 h 603324"/>
                  <a:gd name="connsiteX89" fmla="*/ 26546 w 675723"/>
                  <a:gd name="connsiteY89" fmla="*/ 388585 h 603324"/>
                  <a:gd name="connsiteX90" fmla="*/ 55506 w 675723"/>
                  <a:gd name="connsiteY90" fmla="*/ 359626 h 603324"/>
                  <a:gd name="connsiteX91" fmla="*/ 55506 w 675723"/>
                  <a:gd name="connsiteY91" fmla="*/ 359626 h 603324"/>
                  <a:gd name="connsiteX92" fmla="*/ 77225 w 675723"/>
                  <a:gd name="connsiteY92" fmla="*/ 369279 h 603324"/>
                  <a:gd name="connsiteX93" fmla="*/ 84465 w 675723"/>
                  <a:gd name="connsiteY93" fmla="*/ 390998 h 603324"/>
                  <a:gd name="connsiteX94" fmla="*/ 84465 w 675723"/>
                  <a:gd name="connsiteY94" fmla="*/ 400652 h 603324"/>
                  <a:gd name="connsiteX95" fmla="*/ 492313 w 675723"/>
                  <a:gd name="connsiteY95" fmla="*/ 374105 h 603324"/>
                  <a:gd name="connsiteX96" fmla="*/ 446460 w 675723"/>
                  <a:gd name="connsiteY96" fmla="*/ 523730 h 603324"/>
                  <a:gd name="connsiteX97" fmla="*/ 439220 w 675723"/>
                  <a:gd name="connsiteY97" fmla="*/ 528556 h 603324"/>
                  <a:gd name="connsiteX98" fmla="*/ 255809 w 675723"/>
                  <a:gd name="connsiteY98" fmla="*/ 528556 h 603324"/>
                  <a:gd name="connsiteX99" fmla="*/ 248570 w 675723"/>
                  <a:gd name="connsiteY99" fmla="*/ 523730 h 603324"/>
                  <a:gd name="connsiteX100" fmla="*/ 202717 w 675723"/>
                  <a:gd name="connsiteY100" fmla="*/ 374105 h 603324"/>
                  <a:gd name="connsiteX101" fmla="*/ 209957 w 675723"/>
                  <a:gd name="connsiteY101" fmla="*/ 342733 h 603324"/>
                  <a:gd name="connsiteX102" fmla="*/ 231677 w 675723"/>
                  <a:gd name="connsiteY102" fmla="*/ 333079 h 603324"/>
                  <a:gd name="connsiteX103" fmla="*/ 231677 w 675723"/>
                  <a:gd name="connsiteY103" fmla="*/ 333079 h 603324"/>
                  <a:gd name="connsiteX104" fmla="*/ 463353 w 675723"/>
                  <a:gd name="connsiteY104" fmla="*/ 333079 h 603324"/>
                  <a:gd name="connsiteX105" fmla="*/ 477833 w 675723"/>
                  <a:gd name="connsiteY105" fmla="*/ 335493 h 603324"/>
                  <a:gd name="connsiteX106" fmla="*/ 492313 w 675723"/>
                  <a:gd name="connsiteY106" fmla="*/ 374105 h 603324"/>
                  <a:gd name="connsiteX107" fmla="*/ 620217 w 675723"/>
                  <a:gd name="connsiteY107" fmla="*/ 419958 h 603324"/>
                  <a:gd name="connsiteX108" fmla="*/ 588844 w 675723"/>
                  <a:gd name="connsiteY108" fmla="*/ 390998 h 603324"/>
                  <a:gd name="connsiteX109" fmla="*/ 620217 w 675723"/>
                  <a:gd name="connsiteY109" fmla="*/ 359626 h 603324"/>
                  <a:gd name="connsiteX110" fmla="*/ 651590 w 675723"/>
                  <a:gd name="connsiteY110" fmla="*/ 388585 h 603324"/>
                  <a:gd name="connsiteX111" fmla="*/ 620217 w 675723"/>
                  <a:gd name="connsiteY111" fmla="*/ 419958 h 603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75723" h="603324">
                    <a:moveTo>
                      <a:pt x="620217" y="337906"/>
                    </a:moveTo>
                    <a:cubicBezTo>
                      <a:pt x="620217" y="337906"/>
                      <a:pt x="620217" y="337906"/>
                      <a:pt x="620217" y="337906"/>
                    </a:cubicBezTo>
                    <a:lnTo>
                      <a:pt x="567125" y="284813"/>
                    </a:lnTo>
                    <a:cubicBezTo>
                      <a:pt x="610564" y="258267"/>
                      <a:pt x="641937" y="210001"/>
                      <a:pt x="641937" y="154495"/>
                    </a:cubicBezTo>
                    <a:cubicBezTo>
                      <a:pt x="641937" y="70030"/>
                      <a:pt x="571951" y="2458"/>
                      <a:pt x="485073" y="2458"/>
                    </a:cubicBezTo>
                    <a:cubicBezTo>
                      <a:pt x="465766" y="2458"/>
                      <a:pt x="448873" y="4871"/>
                      <a:pt x="431980" y="12111"/>
                    </a:cubicBezTo>
                    <a:lnTo>
                      <a:pt x="424740" y="9698"/>
                    </a:lnTo>
                    <a:cubicBezTo>
                      <a:pt x="400607" y="2458"/>
                      <a:pt x="374061" y="44"/>
                      <a:pt x="349928" y="44"/>
                    </a:cubicBezTo>
                    <a:cubicBezTo>
                      <a:pt x="241330" y="-2369"/>
                      <a:pt x="139971" y="94163"/>
                      <a:pt x="139971" y="171388"/>
                    </a:cubicBezTo>
                    <a:lnTo>
                      <a:pt x="139971" y="181042"/>
                    </a:lnTo>
                    <a:cubicBezTo>
                      <a:pt x="139971" y="224481"/>
                      <a:pt x="139971" y="287227"/>
                      <a:pt x="209957" y="287227"/>
                    </a:cubicBezTo>
                    <a:lnTo>
                      <a:pt x="403021" y="287227"/>
                    </a:lnTo>
                    <a:cubicBezTo>
                      <a:pt x="403021" y="287227"/>
                      <a:pt x="403021" y="287227"/>
                      <a:pt x="405434" y="287227"/>
                    </a:cubicBezTo>
                    <a:cubicBezTo>
                      <a:pt x="429567" y="301706"/>
                      <a:pt x="456113" y="308946"/>
                      <a:pt x="485073" y="308946"/>
                    </a:cubicBezTo>
                    <a:cubicBezTo>
                      <a:pt x="506792" y="308946"/>
                      <a:pt x="526099" y="304120"/>
                      <a:pt x="545405" y="296880"/>
                    </a:cubicBezTo>
                    <a:lnTo>
                      <a:pt x="593671" y="345146"/>
                    </a:lnTo>
                    <a:cubicBezTo>
                      <a:pt x="579191" y="352386"/>
                      <a:pt x="569538" y="366865"/>
                      <a:pt x="567125" y="383759"/>
                    </a:cubicBezTo>
                    <a:lnTo>
                      <a:pt x="514032" y="383759"/>
                    </a:lnTo>
                    <a:lnTo>
                      <a:pt x="514032" y="381345"/>
                    </a:lnTo>
                    <a:cubicBezTo>
                      <a:pt x="514032" y="381345"/>
                      <a:pt x="514032" y="381345"/>
                      <a:pt x="514032" y="381345"/>
                    </a:cubicBezTo>
                    <a:cubicBezTo>
                      <a:pt x="521272" y="354799"/>
                      <a:pt x="509206" y="328253"/>
                      <a:pt x="487486" y="316186"/>
                    </a:cubicBezTo>
                    <a:cubicBezTo>
                      <a:pt x="480246" y="311360"/>
                      <a:pt x="470593" y="311360"/>
                      <a:pt x="463353" y="311360"/>
                    </a:cubicBezTo>
                    <a:lnTo>
                      <a:pt x="231677" y="311360"/>
                    </a:lnTo>
                    <a:cubicBezTo>
                      <a:pt x="231677" y="311360"/>
                      <a:pt x="231677" y="311360"/>
                      <a:pt x="231677" y="311360"/>
                    </a:cubicBezTo>
                    <a:cubicBezTo>
                      <a:pt x="217197" y="311360"/>
                      <a:pt x="202717" y="316186"/>
                      <a:pt x="193064" y="325839"/>
                    </a:cubicBezTo>
                    <a:cubicBezTo>
                      <a:pt x="178584" y="337906"/>
                      <a:pt x="173757" y="359626"/>
                      <a:pt x="178584" y="378932"/>
                    </a:cubicBezTo>
                    <a:lnTo>
                      <a:pt x="178584" y="381345"/>
                    </a:lnTo>
                    <a:lnTo>
                      <a:pt x="108598" y="381345"/>
                    </a:lnTo>
                    <a:cubicBezTo>
                      <a:pt x="106185" y="369279"/>
                      <a:pt x="101358" y="359626"/>
                      <a:pt x="94119" y="349972"/>
                    </a:cubicBezTo>
                    <a:cubicBezTo>
                      <a:pt x="84465" y="340319"/>
                      <a:pt x="69986" y="333079"/>
                      <a:pt x="55506" y="333079"/>
                    </a:cubicBezTo>
                    <a:cubicBezTo>
                      <a:pt x="26546" y="333079"/>
                      <a:pt x="2413" y="359626"/>
                      <a:pt x="0" y="388585"/>
                    </a:cubicBezTo>
                    <a:cubicBezTo>
                      <a:pt x="0" y="417545"/>
                      <a:pt x="19306" y="439264"/>
                      <a:pt x="48266" y="444091"/>
                    </a:cubicBezTo>
                    <a:lnTo>
                      <a:pt x="48266" y="521317"/>
                    </a:lnTo>
                    <a:cubicBezTo>
                      <a:pt x="33786" y="528556"/>
                      <a:pt x="24133" y="543036"/>
                      <a:pt x="24133" y="564756"/>
                    </a:cubicBezTo>
                    <a:lnTo>
                      <a:pt x="24133" y="615435"/>
                    </a:lnTo>
                    <a:cubicBezTo>
                      <a:pt x="24133" y="620262"/>
                      <a:pt x="28960" y="625088"/>
                      <a:pt x="36199" y="625088"/>
                    </a:cubicBezTo>
                    <a:cubicBezTo>
                      <a:pt x="43439" y="625088"/>
                      <a:pt x="48266" y="620262"/>
                      <a:pt x="48266" y="613022"/>
                    </a:cubicBezTo>
                    <a:lnTo>
                      <a:pt x="48266" y="562343"/>
                    </a:lnTo>
                    <a:cubicBezTo>
                      <a:pt x="48266" y="550276"/>
                      <a:pt x="55506" y="540623"/>
                      <a:pt x="60332" y="540623"/>
                    </a:cubicBezTo>
                    <a:cubicBezTo>
                      <a:pt x="65159" y="540623"/>
                      <a:pt x="72399" y="550276"/>
                      <a:pt x="72399" y="562343"/>
                    </a:cubicBezTo>
                    <a:lnTo>
                      <a:pt x="72399" y="613022"/>
                    </a:lnTo>
                    <a:cubicBezTo>
                      <a:pt x="72399" y="620262"/>
                      <a:pt x="77225" y="625088"/>
                      <a:pt x="84465" y="625088"/>
                    </a:cubicBezTo>
                    <a:cubicBezTo>
                      <a:pt x="91705" y="625088"/>
                      <a:pt x="96532" y="620262"/>
                      <a:pt x="96532" y="613022"/>
                    </a:cubicBezTo>
                    <a:lnTo>
                      <a:pt x="96532" y="562343"/>
                    </a:lnTo>
                    <a:cubicBezTo>
                      <a:pt x="96532" y="543036"/>
                      <a:pt x="86879" y="526143"/>
                      <a:pt x="72399" y="518903"/>
                    </a:cubicBezTo>
                    <a:lnTo>
                      <a:pt x="72399" y="439264"/>
                    </a:lnTo>
                    <a:cubicBezTo>
                      <a:pt x="86879" y="434438"/>
                      <a:pt x="101358" y="422371"/>
                      <a:pt x="106185" y="405478"/>
                    </a:cubicBezTo>
                    <a:cubicBezTo>
                      <a:pt x="106185" y="405478"/>
                      <a:pt x="106185" y="405478"/>
                      <a:pt x="106185" y="405478"/>
                    </a:cubicBezTo>
                    <a:lnTo>
                      <a:pt x="185824" y="405478"/>
                    </a:lnTo>
                    <a:lnTo>
                      <a:pt x="224437" y="528556"/>
                    </a:lnTo>
                    <a:cubicBezTo>
                      <a:pt x="229263" y="540623"/>
                      <a:pt x="241330" y="550276"/>
                      <a:pt x="253396" y="550276"/>
                    </a:cubicBezTo>
                    <a:lnTo>
                      <a:pt x="436807" y="550276"/>
                    </a:lnTo>
                    <a:cubicBezTo>
                      <a:pt x="451287" y="550276"/>
                      <a:pt x="463353" y="540623"/>
                      <a:pt x="465766" y="528556"/>
                    </a:cubicBezTo>
                    <a:lnTo>
                      <a:pt x="506792" y="407892"/>
                    </a:lnTo>
                    <a:lnTo>
                      <a:pt x="569538" y="407892"/>
                    </a:lnTo>
                    <a:cubicBezTo>
                      <a:pt x="576778" y="429611"/>
                      <a:pt x="596084" y="444091"/>
                      <a:pt x="620217" y="444091"/>
                    </a:cubicBezTo>
                    <a:cubicBezTo>
                      <a:pt x="651590" y="444091"/>
                      <a:pt x="675723" y="419958"/>
                      <a:pt x="675723" y="390998"/>
                    </a:cubicBezTo>
                    <a:cubicBezTo>
                      <a:pt x="675723" y="362039"/>
                      <a:pt x="651590" y="337906"/>
                      <a:pt x="620217" y="337906"/>
                    </a:cubicBezTo>
                    <a:close/>
                    <a:moveTo>
                      <a:pt x="209957" y="263094"/>
                    </a:moveTo>
                    <a:cubicBezTo>
                      <a:pt x="171344" y="263094"/>
                      <a:pt x="164104" y="238961"/>
                      <a:pt x="164104" y="178628"/>
                    </a:cubicBezTo>
                    <a:lnTo>
                      <a:pt x="164104" y="171388"/>
                    </a:lnTo>
                    <a:cubicBezTo>
                      <a:pt x="164104" y="108643"/>
                      <a:pt x="255809" y="24177"/>
                      <a:pt x="347515" y="24177"/>
                    </a:cubicBezTo>
                    <a:cubicBezTo>
                      <a:pt x="364408" y="24177"/>
                      <a:pt x="381301" y="26591"/>
                      <a:pt x="395781" y="29004"/>
                    </a:cubicBezTo>
                    <a:cubicBezTo>
                      <a:pt x="366821" y="48310"/>
                      <a:pt x="342688" y="77270"/>
                      <a:pt x="333035" y="111056"/>
                    </a:cubicBezTo>
                    <a:cubicBezTo>
                      <a:pt x="325795" y="106229"/>
                      <a:pt x="316142" y="101403"/>
                      <a:pt x="306489" y="101403"/>
                    </a:cubicBezTo>
                    <a:cubicBezTo>
                      <a:pt x="279942" y="101403"/>
                      <a:pt x="258223" y="123123"/>
                      <a:pt x="258223" y="149669"/>
                    </a:cubicBezTo>
                    <a:cubicBezTo>
                      <a:pt x="258223" y="161735"/>
                      <a:pt x="263049" y="173802"/>
                      <a:pt x="272703" y="183455"/>
                    </a:cubicBezTo>
                    <a:cubicBezTo>
                      <a:pt x="282356" y="193108"/>
                      <a:pt x="294422" y="197935"/>
                      <a:pt x="306489" y="197935"/>
                    </a:cubicBezTo>
                    <a:cubicBezTo>
                      <a:pt x="306489" y="197935"/>
                      <a:pt x="306489" y="197935"/>
                      <a:pt x="306489" y="197935"/>
                    </a:cubicBezTo>
                    <a:cubicBezTo>
                      <a:pt x="316142" y="197935"/>
                      <a:pt x="323382" y="195521"/>
                      <a:pt x="330622" y="190695"/>
                    </a:cubicBezTo>
                    <a:cubicBezTo>
                      <a:pt x="337862" y="219654"/>
                      <a:pt x="352341" y="243787"/>
                      <a:pt x="371648" y="263094"/>
                    </a:cubicBezTo>
                    <a:lnTo>
                      <a:pt x="209957" y="263094"/>
                    </a:lnTo>
                    <a:close/>
                    <a:moveTo>
                      <a:pt x="328208" y="161735"/>
                    </a:moveTo>
                    <a:cubicBezTo>
                      <a:pt x="323382" y="168975"/>
                      <a:pt x="316142" y="173802"/>
                      <a:pt x="306489" y="173802"/>
                    </a:cubicBezTo>
                    <a:cubicBezTo>
                      <a:pt x="306489" y="173802"/>
                      <a:pt x="306489" y="173802"/>
                      <a:pt x="306489" y="173802"/>
                    </a:cubicBezTo>
                    <a:cubicBezTo>
                      <a:pt x="299249" y="173802"/>
                      <a:pt x="294422" y="171388"/>
                      <a:pt x="289596" y="166562"/>
                    </a:cubicBezTo>
                    <a:cubicBezTo>
                      <a:pt x="284769" y="161735"/>
                      <a:pt x="282356" y="156909"/>
                      <a:pt x="282356" y="149669"/>
                    </a:cubicBezTo>
                    <a:cubicBezTo>
                      <a:pt x="282356" y="137602"/>
                      <a:pt x="294422" y="125536"/>
                      <a:pt x="306489" y="125536"/>
                    </a:cubicBezTo>
                    <a:cubicBezTo>
                      <a:pt x="316142" y="125536"/>
                      <a:pt x="323382" y="130362"/>
                      <a:pt x="328208" y="137602"/>
                    </a:cubicBezTo>
                    <a:cubicBezTo>
                      <a:pt x="328208" y="142429"/>
                      <a:pt x="328208" y="149669"/>
                      <a:pt x="328208" y="154495"/>
                    </a:cubicBezTo>
                    <a:cubicBezTo>
                      <a:pt x="328208" y="156909"/>
                      <a:pt x="328208" y="159322"/>
                      <a:pt x="328208" y="161735"/>
                    </a:cubicBezTo>
                    <a:close/>
                    <a:moveTo>
                      <a:pt x="485073" y="284813"/>
                    </a:moveTo>
                    <a:cubicBezTo>
                      <a:pt x="412674" y="284813"/>
                      <a:pt x="352341" y="226894"/>
                      <a:pt x="352341" y="154495"/>
                    </a:cubicBezTo>
                    <a:cubicBezTo>
                      <a:pt x="352341" y="82096"/>
                      <a:pt x="412674" y="24177"/>
                      <a:pt x="485073" y="24177"/>
                    </a:cubicBezTo>
                    <a:cubicBezTo>
                      <a:pt x="557472" y="24177"/>
                      <a:pt x="617804" y="82096"/>
                      <a:pt x="617804" y="154495"/>
                    </a:cubicBezTo>
                    <a:cubicBezTo>
                      <a:pt x="617804" y="226894"/>
                      <a:pt x="557472" y="284813"/>
                      <a:pt x="485073" y="284813"/>
                    </a:cubicBezTo>
                    <a:close/>
                    <a:moveTo>
                      <a:pt x="84465" y="400652"/>
                    </a:moveTo>
                    <a:cubicBezTo>
                      <a:pt x="84465" y="400652"/>
                      <a:pt x="84465" y="400652"/>
                      <a:pt x="84465" y="400652"/>
                    </a:cubicBezTo>
                    <a:cubicBezTo>
                      <a:pt x="79639" y="412718"/>
                      <a:pt x="67572" y="422371"/>
                      <a:pt x="55506" y="419958"/>
                    </a:cubicBezTo>
                    <a:cubicBezTo>
                      <a:pt x="38613" y="419958"/>
                      <a:pt x="26546" y="405478"/>
                      <a:pt x="26546" y="388585"/>
                    </a:cubicBezTo>
                    <a:cubicBezTo>
                      <a:pt x="24133" y="371692"/>
                      <a:pt x="38613" y="359626"/>
                      <a:pt x="55506" y="359626"/>
                    </a:cubicBezTo>
                    <a:cubicBezTo>
                      <a:pt x="55506" y="359626"/>
                      <a:pt x="55506" y="359626"/>
                      <a:pt x="55506" y="359626"/>
                    </a:cubicBezTo>
                    <a:cubicBezTo>
                      <a:pt x="62746" y="359626"/>
                      <a:pt x="69986" y="362039"/>
                      <a:pt x="77225" y="369279"/>
                    </a:cubicBezTo>
                    <a:cubicBezTo>
                      <a:pt x="82052" y="374105"/>
                      <a:pt x="86879" y="383759"/>
                      <a:pt x="84465" y="390998"/>
                    </a:cubicBezTo>
                    <a:cubicBezTo>
                      <a:pt x="84465" y="393412"/>
                      <a:pt x="84465" y="398238"/>
                      <a:pt x="84465" y="400652"/>
                    </a:cubicBezTo>
                    <a:close/>
                    <a:moveTo>
                      <a:pt x="492313" y="374105"/>
                    </a:moveTo>
                    <a:lnTo>
                      <a:pt x="446460" y="523730"/>
                    </a:lnTo>
                    <a:cubicBezTo>
                      <a:pt x="446460" y="526143"/>
                      <a:pt x="444047" y="528556"/>
                      <a:pt x="439220" y="528556"/>
                    </a:cubicBezTo>
                    <a:lnTo>
                      <a:pt x="255809" y="528556"/>
                    </a:lnTo>
                    <a:cubicBezTo>
                      <a:pt x="253396" y="528556"/>
                      <a:pt x="250983" y="526143"/>
                      <a:pt x="248570" y="523730"/>
                    </a:cubicBezTo>
                    <a:lnTo>
                      <a:pt x="202717" y="374105"/>
                    </a:lnTo>
                    <a:cubicBezTo>
                      <a:pt x="200304" y="362039"/>
                      <a:pt x="202717" y="349972"/>
                      <a:pt x="209957" y="342733"/>
                    </a:cubicBezTo>
                    <a:cubicBezTo>
                      <a:pt x="214783" y="337906"/>
                      <a:pt x="224437" y="333079"/>
                      <a:pt x="231677" y="333079"/>
                    </a:cubicBezTo>
                    <a:cubicBezTo>
                      <a:pt x="231677" y="333079"/>
                      <a:pt x="231677" y="333079"/>
                      <a:pt x="231677" y="333079"/>
                    </a:cubicBezTo>
                    <a:lnTo>
                      <a:pt x="463353" y="333079"/>
                    </a:lnTo>
                    <a:cubicBezTo>
                      <a:pt x="468180" y="333079"/>
                      <a:pt x="473006" y="333079"/>
                      <a:pt x="477833" y="335493"/>
                    </a:cubicBezTo>
                    <a:cubicBezTo>
                      <a:pt x="489899" y="345146"/>
                      <a:pt x="494726" y="359626"/>
                      <a:pt x="492313" y="374105"/>
                    </a:cubicBezTo>
                    <a:close/>
                    <a:moveTo>
                      <a:pt x="620217" y="419958"/>
                    </a:moveTo>
                    <a:cubicBezTo>
                      <a:pt x="603324" y="419958"/>
                      <a:pt x="588844" y="405478"/>
                      <a:pt x="588844" y="390998"/>
                    </a:cubicBezTo>
                    <a:cubicBezTo>
                      <a:pt x="588844" y="376519"/>
                      <a:pt x="603324" y="359626"/>
                      <a:pt x="620217" y="359626"/>
                    </a:cubicBezTo>
                    <a:cubicBezTo>
                      <a:pt x="637110" y="359626"/>
                      <a:pt x="651590" y="374105"/>
                      <a:pt x="651590" y="388585"/>
                    </a:cubicBezTo>
                    <a:cubicBezTo>
                      <a:pt x="651590" y="403065"/>
                      <a:pt x="637110" y="419958"/>
                      <a:pt x="620217" y="419958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210">
                <a:extLst>
                  <a:ext uri="{FF2B5EF4-FFF2-40B4-BE49-F238E27FC236}">
                    <a16:creationId xmlns:a16="http://schemas.microsoft.com/office/drawing/2014/main" id="{B3A9E161-BC07-453C-B214-EF2DA2E09C4C}"/>
                  </a:ext>
                </a:extLst>
              </p:cNvPr>
              <p:cNvSpPr/>
              <p:nvPr/>
            </p:nvSpPr>
            <p:spPr>
              <a:xfrm>
                <a:off x="9797200" y="4584643"/>
                <a:ext cx="96532" cy="96532"/>
              </a:xfrm>
              <a:custGeom>
                <a:avLst/>
                <a:gdLst>
                  <a:gd name="connsiteX0" fmla="*/ 48266 w 96531"/>
                  <a:gd name="connsiteY0" fmla="*/ 0 h 96531"/>
                  <a:gd name="connsiteX1" fmla="*/ 48266 w 96531"/>
                  <a:gd name="connsiteY1" fmla="*/ 0 h 96531"/>
                  <a:gd name="connsiteX2" fmla="*/ 0 w 96531"/>
                  <a:gd name="connsiteY2" fmla="*/ 48266 h 96531"/>
                  <a:gd name="connsiteX3" fmla="*/ 48266 w 96531"/>
                  <a:gd name="connsiteY3" fmla="*/ 96532 h 96531"/>
                  <a:gd name="connsiteX4" fmla="*/ 96532 w 96531"/>
                  <a:gd name="connsiteY4" fmla="*/ 48266 h 96531"/>
                  <a:gd name="connsiteX5" fmla="*/ 48266 w 96531"/>
                  <a:gd name="connsiteY5" fmla="*/ 0 h 96531"/>
                  <a:gd name="connsiteX6" fmla="*/ 48266 w 96531"/>
                  <a:gd name="connsiteY6" fmla="*/ 72399 h 96531"/>
                  <a:gd name="connsiteX7" fmla="*/ 24133 w 96531"/>
                  <a:gd name="connsiteY7" fmla="*/ 48266 h 96531"/>
                  <a:gd name="connsiteX8" fmla="*/ 48266 w 96531"/>
                  <a:gd name="connsiteY8" fmla="*/ 24133 h 96531"/>
                  <a:gd name="connsiteX9" fmla="*/ 48266 w 96531"/>
                  <a:gd name="connsiteY9" fmla="*/ 24133 h 96531"/>
                  <a:gd name="connsiteX10" fmla="*/ 72399 w 96531"/>
                  <a:gd name="connsiteY10" fmla="*/ 48266 h 96531"/>
                  <a:gd name="connsiteX11" fmla="*/ 48266 w 96531"/>
                  <a:gd name="connsiteY11" fmla="*/ 72399 h 9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6531" h="96531">
                    <a:moveTo>
                      <a:pt x="48266" y="0"/>
                    </a:moveTo>
                    <a:lnTo>
                      <a:pt x="48266" y="0"/>
                    </a:lnTo>
                    <a:cubicBezTo>
                      <a:pt x="21720" y="0"/>
                      <a:pt x="0" y="21720"/>
                      <a:pt x="0" y="48266"/>
                    </a:cubicBezTo>
                    <a:cubicBezTo>
                      <a:pt x="0" y="74812"/>
                      <a:pt x="21720" y="96532"/>
                      <a:pt x="48266" y="96532"/>
                    </a:cubicBezTo>
                    <a:cubicBezTo>
                      <a:pt x="74812" y="96532"/>
                      <a:pt x="96532" y="74812"/>
                      <a:pt x="96532" y="48266"/>
                    </a:cubicBezTo>
                    <a:cubicBezTo>
                      <a:pt x="96532" y="21720"/>
                      <a:pt x="74812" y="0"/>
                      <a:pt x="48266" y="0"/>
                    </a:cubicBezTo>
                    <a:close/>
                    <a:moveTo>
                      <a:pt x="48266" y="72399"/>
                    </a:moveTo>
                    <a:cubicBezTo>
                      <a:pt x="36199" y="72399"/>
                      <a:pt x="24133" y="62746"/>
                      <a:pt x="24133" y="48266"/>
                    </a:cubicBezTo>
                    <a:cubicBezTo>
                      <a:pt x="24133" y="36199"/>
                      <a:pt x="33786" y="24133"/>
                      <a:pt x="48266" y="24133"/>
                    </a:cubicBezTo>
                    <a:lnTo>
                      <a:pt x="48266" y="24133"/>
                    </a:lnTo>
                    <a:cubicBezTo>
                      <a:pt x="60332" y="24133"/>
                      <a:pt x="72399" y="33786"/>
                      <a:pt x="72399" y="48266"/>
                    </a:cubicBezTo>
                    <a:cubicBezTo>
                      <a:pt x="72399" y="62746"/>
                      <a:pt x="62746" y="72399"/>
                      <a:pt x="48266" y="72399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211">
                <a:extLst>
                  <a:ext uri="{FF2B5EF4-FFF2-40B4-BE49-F238E27FC236}">
                    <a16:creationId xmlns:a16="http://schemas.microsoft.com/office/drawing/2014/main" id="{749280B6-2271-400C-8085-3224BE763943}"/>
                  </a:ext>
                </a:extLst>
              </p:cNvPr>
              <p:cNvSpPr/>
              <p:nvPr/>
            </p:nvSpPr>
            <p:spPr>
              <a:xfrm>
                <a:off x="9929931" y="4273328"/>
                <a:ext cx="217197" cy="217197"/>
              </a:xfrm>
              <a:custGeom>
                <a:avLst/>
                <a:gdLst>
                  <a:gd name="connsiteX0" fmla="*/ 111012 w 217196"/>
                  <a:gd name="connsiteY0" fmla="*/ 0 h 217196"/>
                  <a:gd name="connsiteX1" fmla="*/ 0 w 217196"/>
                  <a:gd name="connsiteY1" fmla="*/ 108598 h 217196"/>
                  <a:gd name="connsiteX2" fmla="*/ 111012 w 217196"/>
                  <a:gd name="connsiteY2" fmla="*/ 217197 h 217196"/>
                  <a:gd name="connsiteX3" fmla="*/ 222023 w 217196"/>
                  <a:gd name="connsiteY3" fmla="*/ 108598 h 217196"/>
                  <a:gd name="connsiteX4" fmla="*/ 111012 w 217196"/>
                  <a:gd name="connsiteY4" fmla="*/ 0 h 217196"/>
                  <a:gd name="connsiteX5" fmla="*/ 111012 w 217196"/>
                  <a:gd name="connsiteY5" fmla="*/ 190650 h 217196"/>
                  <a:gd name="connsiteX6" fmla="*/ 24133 w 217196"/>
                  <a:gd name="connsiteY6" fmla="*/ 106185 h 217196"/>
                  <a:gd name="connsiteX7" fmla="*/ 111012 w 217196"/>
                  <a:gd name="connsiteY7" fmla="*/ 21720 h 217196"/>
                  <a:gd name="connsiteX8" fmla="*/ 197890 w 217196"/>
                  <a:gd name="connsiteY8" fmla="*/ 106185 h 217196"/>
                  <a:gd name="connsiteX9" fmla="*/ 111012 w 217196"/>
                  <a:gd name="connsiteY9" fmla="*/ 190650 h 21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196" h="217196">
                    <a:moveTo>
                      <a:pt x="111012" y="0"/>
                    </a:moveTo>
                    <a:cubicBezTo>
                      <a:pt x="50679" y="0"/>
                      <a:pt x="0" y="48266"/>
                      <a:pt x="0" y="108598"/>
                    </a:cubicBezTo>
                    <a:cubicBezTo>
                      <a:pt x="0" y="168931"/>
                      <a:pt x="48266" y="217197"/>
                      <a:pt x="111012" y="217197"/>
                    </a:cubicBezTo>
                    <a:cubicBezTo>
                      <a:pt x="173757" y="217197"/>
                      <a:pt x="222023" y="168931"/>
                      <a:pt x="222023" y="108598"/>
                    </a:cubicBezTo>
                    <a:cubicBezTo>
                      <a:pt x="222023" y="48266"/>
                      <a:pt x="171344" y="0"/>
                      <a:pt x="111012" y="0"/>
                    </a:cubicBezTo>
                    <a:close/>
                    <a:moveTo>
                      <a:pt x="111012" y="190650"/>
                    </a:moveTo>
                    <a:cubicBezTo>
                      <a:pt x="62746" y="190650"/>
                      <a:pt x="24133" y="152038"/>
                      <a:pt x="24133" y="106185"/>
                    </a:cubicBezTo>
                    <a:cubicBezTo>
                      <a:pt x="24133" y="60332"/>
                      <a:pt x="62746" y="21720"/>
                      <a:pt x="111012" y="21720"/>
                    </a:cubicBezTo>
                    <a:cubicBezTo>
                      <a:pt x="159278" y="21720"/>
                      <a:pt x="197890" y="60332"/>
                      <a:pt x="197890" y="106185"/>
                    </a:cubicBezTo>
                    <a:cubicBezTo>
                      <a:pt x="197890" y="152038"/>
                      <a:pt x="159278" y="190650"/>
                      <a:pt x="111012" y="190650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212">
                <a:extLst>
                  <a:ext uri="{FF2B5EF4-FFF2-40B4-BE49-F238E27FC236}">
                    <a16:creationId xmlns:a16="http://schemas.microsoft.com/office/drawing/2014/main" id="{A2DD8880-C1DB-4068-8333-D572DB743DD3}"/>
                  </a:ext>
                </a:extLst>
              </p:cNvPr>
              <p:cNvSpPr/>
              <p:nvPr/>
            </p:nvSpPr>
            <p:spPr>
              <a:xfrm>
                <a:off x="9941997" y="4657042"/>
                <a:ext cx="48266" cy="24133"/>
              </a:xfrm>
              <a:custGeom>
                <a:avLst/>
                <a:gdLst>
                  <a:gd name="connsiteX0" fmla="*/ 36199 w 48265"/>
                  <a:gd name="connsiteY0" fmla="*/ 0 h 24132"/>
                  <a:gd name="connsiteX1" fmla="*/ 12066 w 48265"/>
                  <a:gd name="connsiteY1" fmla="*/ 0 h 24132"/>
                  <a:gd name="connsiteX2" fmla="*/ 0 w 48265"/>
                  <a:gd name="connsiteY2" fmla="*/ 12066 h 24132"/>
                  <a:gd name="connsiteX3" fmla="*/ 12066 w 48265"/>
                  <a:gd name="connsiteY3" fmla="*/ 24133 h 24132"/>
                  <a:gd name="connsiteX4" fmla="*/ 36199 w 48265"/>
                  <a:gd name="connsiteY4" fmla="*/ 24133 h 24132"/>
                  <a:gd name="connsiteX5" fmla="*/ 48266 w 48265"/>
                  <a:gd name="connsiteY5" fmla="*/ 12066 h 24132"/>
                  <a:gd name="connsiteX6" fmla="*/ 36199 w 48265"/>
                  <a:gd name="connsiteY6" fmla="*/ 0 h 2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265" h="24132">
                    <a:moveTo>
                      <a:pt x="36199" y="0"/>
                    </a:moveTo>
                    <a:lnTo>
                      <a:pt x="12066" y="0"/>
                    </a:lnTo>
                    <a:cubicBezTo>
                      <a:pt x="4827" y="0"/>
                      <a:pt x="0" y="4827"/>
                      <a:pt x="0" y="12066"/>
                    </a:cubicBezTo>
                    <a:cubicBezTo>
                      <a:pt x="0" y="19306"/>
                      <a:pt x="4827" y="24133"/>
                      <a:pt x="12066" y="24133"/>
                    </a:cubicBezTo>
                    <a:lnTo>
                      <a:pt x="36199" y="24133"/>
                    </a:lnTo>
                    <a:cubicBezTo>
                      <a:pt x="43439" y="24133"/>
                      <a:pt x="48266" y="19306"/>
                      <a:pt x="48266" y="12066"/>
                    </a:cubicBezTo>
                    <a:cubicBezTo>
                      <a:pt x="48266" y="4827"/>
                      <a:pt x="43439" y="0"/>
                      <a:pt x="36199" y="0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213">
                <a:extLst>
                  <a:ext uri="{FF2B5EF4-FFF2-40B4-BE49-F238E27FC236}">
                    <a16:creationId xmlns:a16="http://schemas.microsoft.com/office/drawing/2014/main" id="{C9FCFC77-A2FB-4353-9B9B-DF12BE1FFB00}"/>
                  </a:ext>
                </a:extLst>
              </p:cNvPr>
              <p:cNvSpPr/>
              <p:nvPr/>
            </p:nvSpPr>
            <p:spPr>
              <a:xfrm>
                <a:off x="9941997" y="4608776"/>
                <a:ext cx="48266" cy="24133"/>
              </a:xfrm>
              <a:custGeom>
                <a:avLst/>
                <a:gdLst>
                  <a:gd name="connsiteX0" fmla="*/ 36199 w 48265"/>
                  <a:gd name="connsiteY0" fmla="*/ 0 h 24132"/>
                  <a:gd name="connsiteX1" fmla="*/ 12066 w 48265"/>
                  <a:gd name="connsiteY1" fmla="*/ 0 h 24132"/>
                  <a:gd name="connsiteX2" fmla="*/ 0 w 48265"/>
                  <a:gd name="connsiteY2" fmla="*/ 12066 h 24132"/>
                  <a:gd name="connsiteX3" fmla="*/ 12066 w 48265"/>
                  <a:gd name="connsiteY3" fmla="*/ 24133 h 24132"/>
                  <a:gd name="connsiteX4" fmla="*/ 36199 w 48265"/>
                  <a:gd name="connsiteY4" fmla="*/ 24133 h 24132"/>
                  <a:gd name="connsiteX5" fmla="*/ 48266 w 48265"/>
                  <a:gd name="connsiteY5" fmla="*/ 12066 h 24132"/>
                  <a:gd name="connsiteX6" fmla="*/ 36199 w 48265"/>
                  <a:gd name="connsiteY6" fmla="*/ 0 h 2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265" h="24132">
                    <a:moveTo>
                      <a:pt x="36199" y="0"/>
                    </a:moveTo>
                    <a:lnTo>
                      <a:pt x="12066" y="0"/>
                    </a:lnTo>
                    <a:cubicBezTo>
                      <a:pt x="4827" y="0"/>
                      <a:pt x="0" y="4827"/>
                      <a:pt x="0" y="12066"/>
                    </a:cubicBezTo>
                    <a:cubicBezTo>
                      <a:pt x="0" y="19306"/>
                      <a:pt x="4827" y="24133"/>
                      <a:pt x="12066" y="24133"/>
                    </a:cubicBezTo>
                    <a:lnTo>
                      <a:pt x="36199" y="24133"/>
                    </a:lnTo>
                    <a:cubicBezTo>
                      <a:pt x="43439" y="24133"/>
                      <a:pt x="48266" y="19306"/>
                      <a:pt x="48266" y="12066"/>
                    </a:cubicBezTo>
                    <a:cubicBezTo>
                      <a:pt x="48266" y="4827"/>
                      <a:pt x="43439" y="0"/>
                      <a:pt x="36199" y="0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214">
                <a:extLst>
                  <a:ext uri="{FF2B5EF4-FFF2-40B4-BE49-F238E27FC236}">
                    <a16:creationId xmlns:a16="http://schemas.microsoft.com/office/drawing/2014/main" id="{6C999770-3590-4388-849C-0F2C6A241930}"/>
                  </a:ext>
                </a:extLst>
              </p:cNvPr>
              <p:cNvSpPr/>
              <p:nvPr/>
            </p:nvSpPr>
            <p:spPr>
              <a:xfrm>
                <a:off x="9773067" y="4801840"/>
                <a:ext cx="265463" cy="96532"/>
              </a:xfrm>
              <a:custGeom>
                <a:avLst/>
                <a:gdLst>
                  <a:gd name="connsiteX0" fmla="*/ 217197 w 265462"/>
                  <a:gd name="connsiteY0" fmla="*/ 0 h 96531"/>
                  <a:gd name="connsiteX1" fmla="*/ 48266 w 265462"/>
                  <a:gd name="connsiteY1" fmla="*/ 0 h 96531"/>
                  <a:gd name="connsiteX2" fmla="*/ 0 w 265462"/>
                  <a:gd name="connsiteY2" fmla="*/ 48266 h 96531"/>
                  <a:gd name="connsiteX3" fmla="*/ 48266 w 265462"/>
                  <a:gd name="connsiteY3" fmla="*/ 96532 h 96531"/>
                  <a:gd name="connsiteX4" fmla="*/ 217197 w 265462"/>
                  <a:gd name="connsiteY4" fmla="*/ 96532 h 96531"/>
                  <a:gd name="connsiteX5" fmla="*/ 265463 w 265462"/>
                  <a:gd name="connsiteY5" fmla="*/ 48266 h 96531"/>
                  <a:gd name="connsiteX6" fmla="*/ 217197 w 265462"/>
                  <a:gd name="connsiteY6" fmla="*/ 0 h 96531"/>
                  <a:gd name="connsiteX7" fmla="*/ 217197 w 265462"/>
                  <a:gd name="connsiteY7" fmla="*/ 72399 h 96531"/>
                  <a:gd name="connsiteX8" fmla="*/ 48266 w 265462"/>
                  <a:gd name="connsiteY8" fmla="*/ 72399 h 96531"/>
                  <a:gd name="connsiteX9" fmla="*/ 24133 w 265462"/>
                  <a:gd name="connsiteY9" fmla="*/ 48266 h 96531"/>
                  <a:gd name="connsiteX10" fmla="*/ 48266 w 265462"/>
                  <a:gd name="connsiteY10" fmla="*/ 24133 h 96531"/>
                  <a:gd name="connsiteX11" fmla="*/ 217197 w 265462"/>
                  <a:gd name="connsiteY11" fmla="*/ 24133 h 96531"/>
                  <a:gd name="connsiteX12" fmla="*/ 241330 w 265462"/>
                  <a:gd name="connsiteY12" fmla="*/ 48266 h 96531"/>
                  <a:gd name="connsiteX13" fmla="*/ 217197 w 265462"/>
                  <a:gd name="connsiteY13" fmla="*/ 72399 h 9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462" h="96531">
                    <a:moveTo>
                      <a:pt x="217197" y="0"/>
                    </a:moveTo>
                    <a:lnTo>
                      <a:pt x="48266" y="0"/>
                    </a:lnTo>
                    <a:cubicBezTo>
                      <a:pt x="21720" y="0"/>
                      <a:pt x="0" y="21720"/>
                      <a:pt x="0" y="48266"/>
                    </a:cubicBezTo>
                    <a:cubicBezTo>
                      <a:pt x="0" y="74812"/>
                      <a:pt x="21720" y="96532"/>
                      <a:pt x="48266" y="96532"/>
                    </a:cubicBezTo>
                    <a:lnTo>
                      <a:pt x="217197" y="96532"/>
                    </a:lnTo>
                    <a:cubicBezTo>
                      <a:pt x="243743" y="96532"/>
                      <a:pt x="265463" y="74812"/>
                      <a:pt x="265463" y="48266"/>
                    </a:cubicBezTo>
                    <a:cubicBezTo>
                      <a:pt x="265463" y="21720"/>
                      <a:pt x="243743" y="0"/>
                      <a:pt x="217197" y="0"/>
                    </a:cubicBezTo>
                    <a:close/>
                    <a:moveTo>
                      <a:pt x="217197" y="72399"/>
                    </a:moveTo>
                    <a:lnTo>
                      <a:pt x="48266" y="72399"/>
                    </a:lnTo>
                    <a:cubicBezTo>
                      <a:pt x="33786" y="72399"/>
                      <a:pt x="24133" y="60332"/>
                      <a:pt x="24133" y="48266"/>
                    </a:cubicBezTo>
                    <a:cubicBezTo>
                      <a:pt x="24133" y="36199"/>
                      <a:pt x="36199" y="24133"/>
                      <a:pt x="48266" y="24133"/>
                    </a:cubicBezTo>
                    <a:lnTo>
                      <a:pt x="217197" y="24133"/>
                    </a:lnTo>
                    <a:cubicBezTo>
                      <a:pt x="231677" y="24133"/>
                      <a:pt x="241330" y="36199"/>
                      <a:pt x="241330" y="48266"/>
                    </a:cubicBezTo>
                    <a:cubicBezTo>
                      <a:pt x="241330" y="60332"/>
                      <a:pt x="231677" y="72399"/>
                      <a:pt x="217197" y="72399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215">
                <a:extLst>
                  <a:ext uri="{FF2B5EF4-FFF2-40B4-BE49-F238E27FC236}">
                    <a16:creationId xmlns:a16="http://schemas.microsoft.com/office/drawing/2014/main" id="{2E618EA4-16A1-4B50-B8C0-BCD1A7C7C144}"/>
                  </a:ext>
                </a:extLst>
              </p:cNvPr>
              <p:cNvSpPr/>
              <p:nvPr/>
            </p:nvSpPr>
            <p:spPr>
              <a:xfrm>
                <a:off x="10062662" y="4367447"/>
                <a:ext cx="48266" cy="24133"/>
              </a:xfrm>
              <a:custGeom>
                <a:avLst/>
                <a:gdLst>
                  <a:gd name="connsiteX0" fmla="*/ 36199 w 48265"/>
                  <a:gd name="connsiteY0" fmla="*/ 0 h 24132"/>
                  <a:gd name="connsiteX1" fmla="*/ 12066 w 48265"/>
                  <a:gd name="connsiteY1" fmla="*/ 0 h 24132"/>
                  <a:gd name="connsiteX2" fmla="*/ 0 w 48265"/>
                  <a:gd name="connsiteY2" fmla="*/ 12066 h 24132"/>
                  <a:gd name="connsiteX3" fmla="*/ 12066 w 48265"/>
                  <a:gd name="connsiteY3" fmla="*/ 24133 h 24132"/>
                  <a:gd name="connsiteX4" fmla="*/ 36199 w 48265"/>
                  <a:gd name="connsiteY4" fmla="*/ 24133 h 24132"/>
                  <a:gd name="connsiteX5" fmla="*/ 48266 w 48265"/>
                  <a:gd name="connsiteY5" fmla="*/ 12066 h 24132"/>
                  <a:gd name="connsiteX6" fmla="*/ 36199 w 48265"/>
                  <a:gd name="connsiteY6" fmla="*/ 0 h 2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265" h="24132">
                    <a:moveTo>
                      <a:pt x="36199" y="0"/>
                    </a:moveTo>
                    <a:lnTo>
                      <a:pt x="12066" y="0"/>
                    </a:lnTo>
                    <a:cubicBezTo>
                      <a:pt x="4827" y="0"/>
                      <a:pt x="0" y="4827"/>
                      <a:pt x="0" y="12066"/>
                    </a:cubicBezTo>
                    <a:cubicBezTo>
                      <a:pt x="0" y="19306"/>
                      <a:pt x="4827" y="24133"/>
                      <a:pt x="12066" y="24133"/>
                    </a:cubicBezTo>
                    <a:lnTo>
                      <a:pt x="36199" y="24133"/>
                    </a:lnTo>
                    <a:cubicBezTo>
                      <a:pt x="43439" y="24133"/>
                      <a:pt x="48266" y="19306"/>
                      <a:pt x="48266" y="12066"/>
                    </a:cubicBezTo>
                    <a:cubicBezTo>
                      <a:pt x="48266" y="4827"/>
                      <a:pt x="43439" y="0"/>
                      <a:pt x="36199" y="0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216">
                <a:extLst>
                  <a:ext uri="{FF2B5EF4-FFF2-40B4-BE49-F238E27FC236}">
                    <a16:creationId xmlns:a16="http://schemas.microsoft.com/office/drawing/2014/main" id="{850891AD-BEF6-4635-A7C8-C85F1B4C0178}"/>
                  </a:ext>
                </a:extLst>
              </p:cNvPr>
              <p:cNvSpPr/>
              <p:nvPr/>
            </p:nvSpPr>
            <p:spPr>
              <a:xfrm>
                <a:off x="9990263" y="4367447"/>
                <a:ext cx="48266" cy="24133"/>
              </a:xfrm>
              <a:custGeom>
                <a:avLst/>
                <a:gdLst>
                  <a:gd name="connsiteX0" fmla="*/ 36199 w 48265"/>
                  <a:gd name="connsiteY0" fmla="*/ 0 h 24132"/>
                  <a:gd name="connsiteX1" fmla="*/ 12066 w 48265"/>
                  <a:gd name="connsiteY1" fmla="*/ 0 h 24132"/>
                  <a:gd name="connsiteX2" fmla="*/ 0 w 48265"/>
                  <a:gd name="connsiteY2" fmla="*/ 12066 h 24132"/>
                  <a:gd name="connsiteX3" fmla="*/ 12066 w 48265"/>
                  <a:gd name="connsiteY3" fmla="*/ 24133 h 24132"/>
                  <a:gd name="connsiteX4" fmla="*/ 36199 w 48265"/>
                  <a:gd name="connsiteY4" fmla="*/ 24133 h 24132"/>
                  <a:gd name="connsiteX5" fmla="*/ 48266 w 48265"/>
                  <a:gd name="connsiteY5" fmla="*/ 12066 h 24132"/>
                  <a:gd name="connsiteX6" fmla="*/ 36199 w 48265"/>
                  <a:gd name="connsiteY6" fmla="*/ 0 h 2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265" h="24132">
                    <a:moveTo>
                      <a:pt x="36199" y="0"/>
                    </a:moveTo>
                    <a:lnTo>
                      <a:pt x="12066" y="0"/>
                    </a:lnTo>
                    <a:cubicBezTo>
                      <a:pt x="4827" y="0"/>
                      <a:pt x="0" y="4827"/>
                      <a:pt x="0" y="12066"/>
                    </a:cubicBezTo>
                    <a:cubicBezTo>
                      <a:pt x="0" y="19306"/>
                      <a:pt x="4827" y="24133"/>
                      <a:pt x="12066" y="24133"/>
                    </a:cubicBezTo>
                    <a:lnTo>
                      <a:pt x="36199" y="24133"/>
                    </a:lnTo>
                    <a:cubicBezTo>
                      <a:pt x="43439" y="24133"/>
                      <a:pt x="48266" y="19306"/>
                      <a:pt x="48266" y="12066"/>
                    </a:cubicBezTo>
                    <a:cubicBezTo>
                      <a:pt x="48266" y="4827"/>
                      <a:pt x="43439" y="0"/>
                      <a:pt x="36199" y="0"/>
                    </a:cubicBezTo>
                    <a:close/>
                  </a:path>
                </a:pathLst>
              </a:custGeom>
              <a:grpFill/>
              <a:ln w="24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2DA2547-273B-D54C-800C-AEBA7980E5D6}"/>
              </a:ext>
            </a:extLst>
          </p:cNvPr>
          <p:cNvGrpSpPr/>
          <p:nvPr/>
        </p:nvGrpSpPr>
        <p:grpSpPr>
          <a:xfrm rot="16200000">
            <a:off x="7790005" y="3706784"/>
            <a:ext cx="1365568" cy="707673"/>
            <a:chOff x="8927545" y="4660656"/>
            <a:chExt cx="1788288" cy="707673"/>
          </a:xfrm>
        </p:grpSpPr>
        <p:cxnSp>
          <p:nvCxnSpPr>
            <p:cNvPr id="43" name="Соединительная линия уступом 24">
              <a:extLst>
                <a:ext uri="{FF2B5EF4-FFF2-40B4-BE49-F238E27FC236}">
                  <a16:creationId xmlns:a16="http://schemas.microsoft.com/office/drawing/2014/main" id="{770681B8-3AC1-FC48-A0CC-26E1BAF27C3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916768" y="4569263"/>
              <a:ext cx="703432" cy="89469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Соединительная линия уступом 24">
              <a:extLst>
                <a:ext uri="{FF2B5EF4-FFF2-40B4-BE49-F238E27FC236}">
                  <a16:creationId xmlns:a16="http://schemas.microsoft.com/office/drawing/2014/main" id="{E6EC082A-9364-DC47-9EC9-1B50805355D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23179" y="4565022"/>
              <a:ext cx="703432" cy="89469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áfico 5">
            <a:extLst>
              <a:ext uri="{FF2B5EF4-FFF2-40B4-BE49-F238E27FC236}">
                <a16:creationId xmlns:a16="http://schemas.microsoft.com/office/drawing/2014/main" id="{20B7E8FF-05D5-D840-9CA2-8DA802ABEC32}"/>
              </a:ext>
            </a:extLst>
          </p:cNvPr>
          <p:cNvGrpSpPr/>
          <p:nvPr/>
        </p:nvGrpSpPr>
        <p:grpSpPr>
          <a:xfrm>
            <a:off x="4095002" y="3217163"/>
            <a:ext cx="705881" cy="875293"/>
            <a:chOff x="7725944" y="2027392"/>
            <a:chExt cx="952500" cy="1181100"/>
          </a:xfrm>
          <a:solidFill>
            <a:srgbClr val="13AD69"/>
          </a:solidFill>
        </p:grpSpPr>
        <p:sp>
          <p:nvSpPr>
            <p:cNvPr id="104" name="Forma libre 17">
              <a:extLst>
                <a:ext uri="{FF2B5EF4-FFF2-40B4-BE49-F238E27FC236}">
                  <a16:creationId xmlns:a16="http://schemas.microsoft.com/office/drawing/2014/main" id="{EDE5DB9C-D96A-2340-91D8-A1EBA257A5F9}"/>
                </a:ext>
              </a:extLst>
            </p:cNvPr>
            <p:cNvSpPr/>
            <p:nvPr/>
          </p:nvSpPr>
          <p:spPr>
            <a:xfrm>
              <a:off x="8297444" y="2188022"/>
              <a:ext cx="219075" cy="122834"/>
            </a:xfrm>
            <a:custGeom>
              <a:avLst/>
              <a:gdLst>
                <a:gd name="connsiteX0" fmla="*/ 220720 w 219075"/>
                <a:gd name="connsiteY0" fmla="*/ 16440 h 122834"/>
                <a:gd name="connsiteX1" fmla="*/ 221360 w 219075"/>
                <a:gd name="connsiteY1" fmla="*/ 3092 h 122834"/>
                <a:gd name="connsiteX2" fmla="*/ 207905 w 219075"/>
                <a:gd name="connsiteY2" fmla="*/ 2457 h 122834"/>
                <a:gd name="connsiteX3" fmla="*/ 109851 w 219075"/>
                <a:gd name="connsiteY3" fmla="*/ 90885 h 122834"/>
                <a:gd name="connsiteX4" fmla="*/ 78173 w 219075"/>
                <a:gd name="connsiteY4" fmla="*/ 59460 h 122834"/>
                <a:gd name="connsiteX5" fmla="*/ 64977 w 219075"/>
                <a:gd name="connsiteY5" fmla="*/ 59198 h 122834"/>
                <a:gd name="connsiteX6" fmla="*/ 3064 w 219075"/>
                <a:gd name="connsiteY6" fmla="*/ 115891 h 122834"/>
                <a:gd name="connsiteX7" fmla="*/ 2526 w 219075"/>
                <a:gd name="connsiteY7" fmla="*/ 129243 h 122834"/>
                <a:gd name="connsiteX8" fmla="*/ 15986 w 219075"/>
                <a:gd name="connsiteY8" fmla="*/ 129777 h 122834"/>
                <a:gd name="connsiteX9" fmla="*/ 71174 w 219075"/>
                <a:gd name="connsiteY9" fmla="*/ 79242 h 122834"/>
                <a:gd name="connsiteX10" fmla="*/ 102802 w 219075"/>
                <a:gd name="connsiteY10" fmla="*/ 110618 h 122834"/>
                <a:gd name="connsiteX11" fmla="*/ 115945 w 219075"/>
                <a:gd name="connsiteY11" fmla="*/ 110928 h 122834"/>
                <a:gd name="connsiteX12" fmla="*/ 220720 w 219075"/>
                <a:gd name="connsiteY12" fmla="*/ 1644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5" h="122834">
                  <a:moveTo>
                    <a:pt x="220720" y="16440"/>
                  </a:moveTo>
                  <a:cubicBezTo>
                    <a:pt x="224612" y="12930"/>
                    <a:pt x="224900" y="6954"/>
                    <a:pt x="221360" y="3092"/>
                  </a:cubicBezTo>
                  <a:cubicBezTo>
                    <a:pt x="217822" y="-768"/>
                    <a:pt x="211798" y="-1053"/>
                    <a:pt x="207905" y="2457"/>
                  </a:cubicBezTo>
                  <a:lnTo>
                    <a:pt x="109851" y="90885"/>
                  </a:lnTo>
                  <a:lnTo>
                    <a:pt x="78173" y="59460"/>
                  </a:lnTo>
                  <a:cubicBezTo>
                    <a:pt x="74558" y="55874"/>
                    <a:pt x="68733" y="55758"/>
                    <a:pt x="64977" y="59198"/>
                  </a:cubicBezTo>
                  <a:lnTo>
                    <a:pt x="3064" y="115891"/>
                  </a:lnTo>
                  <a:cubicBezTo>
                    <a:pt x="-801" y="119431"/>
                    <a:pt x="-1042" y="125409"/>
                    <a:pt x="2526" y="129243"/>
                  </a:cubicBezTo>
                  <a:cubicBezTo>
                    <a:pt x="6094" y="133078"/>
                    <a:pt x="12121" y="133317"/>
                    <a:pt x="15986" y="129777"/>
                  </a:cubicBezTo>
                  <a:lnTo>
                    <a:pt x="71174" y="79242"/>
                  </a:lnTo>
                  <a:lnTo>
                    <a:pt x="102802" y="110618"/>
                  </a:lnTo>
                  <a:cubicBezTo>
                    <a:pt x="106397" y="114185"/>
                    <a:pt x="112183" y="114321"/>
                    <a:pt x="115945" y="110928"/>
                  </a:cubicBezTo>
                  <a:lnTo>
                    <a:pt x="220720" y="164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5" name="Forma libre 18">
              <a:extLst>
                <a:ext uri="{FF2B5EF4-FFF2-40B4-BE49-F238E27FC236}">
                  <a16:creationId xmlns:a16="http://schemas.microsoft.com/office/drawing/2014/main" id="{C081F45B-D125-534F-8875-10322CB8F90D}"/>
                </a:ext>
              </a:extLst>
            </p:cNvPr>
            <p:cNvSpPr/>
            <p:nvPr/>
          </p:nvSpPr>
          <p:spPr>
            <a:xfrm>
              <a:off x="8068844" y="2206919"/>
              <a:ext cx="114300" cy="170078"/>
            </a:xfrm>
            <a:custGeom>
              <a:avLst/>
              <a:gdLst>
                <a:gd name="connsiteX0" fmla="*/ 87947 w 114300"/>
                <a:gd name="connsiteY0" fmla="*/ 64027 h 170078"/>
                <a:gd name="connsiteX1" fmla="*/ 97971 w 114300"/>
                <a:gd name="connsiteY1" fmla="*/ 38654 h 170078"/>
                <a:gd name="connsiteX2" fmla="*/ 57150 w 114300"/>
                <a:gd name="connsiteY2" fmla="*/ 0 h 170078"/>
                <a:gd name="connsiteX3" fmla="*/ 16329 w 114300"/>
                <a:gd name="connsiteY3" fmla="*/ 38654 h 170078"/>
                <a:gd name="connsiteX4" fmla="*/ 26353 w 114300"/>
                <a:gd name="connsiteY4" fmla="*/ 64027 h 170078"/>
                <a:gd name="connsiteX5" fmla="*/ 22695 w 114300"/>
                <a:gd name="connsiteY5" fmla="*/ 65532 h 170078"/>
                <a:gd name="connsiteX6" fmla="*/ 21689 w 114300"/>
                <a:gd name="connsiteY6" fmla="*/ 66008 h 170078"/>
                <a:gd name="connsiteX7" fmla="*/ 0 w 114300"/>
                <a:gd name="connsiteY7" fmla="*/ 100119 h 170078"/>
                <a:gd name="connsiteX8" fmla="*/ 0 w 114300"/>
                <a:gd name="connsiteY8" fmla="*/ 151181 h 170078"/>
                <a:gd name="connsiteX9" fmla="*/ 19050 w 114300"/>
                <a:gd name="connsiteY9" fmla="*/ 170078 h 170078"/>
                <a:gd name="connsiteX10" fmla="*/ 95250 w 114300"/>
                <a:gd name="connsiteY10" fmla="*/ 170078 h 170078"/>
                <a:gd name="connsiteX11" fmla="*/ 114300 w 114300"/>
                <a:gd name="connsiteY11" fmla="*/ 151181 h 170078"/>
                <a:gd name="connsiteX12" fmla="*/ 114300 w 114300"/>
                <a:gd name="connsiteY12" fmla="*/ 100119 h 170078"/>
                <a:gd name="connsiteX13" fmla="*/ 92611 w 114300"/>
                <a:gd name="connsiteY13" fmla="*/ 66008 h 170078"/>
                <a:gd name="connsiteX14" fmla="*/ 91605 w 114300"/>
                <a:gd name="connsiteY14" fmla="*/ 65532 h 170078"/>
                <a:gd name="connsiteX15" fmla="*/ 87947 w 114300"/>
                <a:gd name="connsiteY15" fmla="*/ 64027 h 170078"/>
                <a:gd name="connsiteX16" fmla="*/ 78921 w 114300"/>
                <a:gd name="connsiteY16" fmla="*/ 38654 h 170078"/>
                <a:gd name="connsiteX17" fmla="*/ 57150 w 114300"/>
                <a:gd name="connsiteY17" fmla="*/ 58411 h 170078"/>
                <a:gd name="connsiteX18" fmla="*/ 35379 w 114300"/>
                <a:gd name="connsiteY18" fmla="*/ 38654 h 170078"/>
                <a:gd name="connsiteX19" fmla="*/ 57150 w 114300"/>
                <a:gd name="connsiteY19" fmla="*/ 18898 h 170078"/>
                <a:gd name="connsiteX20" fmla="*/ 78921 w 114300"/>
                <a:gd name="connsiteY20" fmla="*/ 38654 h 170078"/>
                <a:gd name="connsiteX21" fmla="*/ 95250 w 114300"/>
                <a:gd name="connsiteY21" fmla="*/ 100119 h 170078"/>
                <a:gd name="connsiteX22" fmla="*/ 95250 w 114300"/>
                <a:gd name="connsiteY22" fmla="*/ 151181 h 170078"/>
                <a:gd name="connsiteX23" fmla="*/ 19050 w 114300"/>
                <a:gd name="connsiteY23" fmla="*/ 151181 h 170078"/>
                <a:gd name="connsiteX24" fmla="*/ 19050 w 114300"/>
                <a:gd name="connsiteY24" fmla="*/ 100119 h 170078"/>
                <a:gd name="connsiteX25" fmla="*/ 29894 w 114300"/>
                <a:gd name="connsiteY25" fmla="*/ 83063 h 170078"/>
                <a:gd name="connsiteX26" fmla="*/ 30901 w 114300"/>
                <a:gd name="connsiteY26" fmla="*/ 82587 h 170078"/>
                <a:gd name="connsiteX27" fmla="*/ 39106 w 114300"/>
                <a:gd name="connsiteY27" fmla="*/ 80745 h 170078"/>
                <a:gd name="connsiteX28" fmla="*/ 75194 w 114300"/>
                <a:gd name="connsiteY28" fmla="*/ 80745 h 170078"/>
                <a:gd name="connsiteX29" fmla="*/ 83399 w 114300"/>
                <a:gd name="connsiteY29" fmla="*/ 82587 h 170078"/>
                <a:gd name="connsiteX30" fmla="*/ 84406 w 114300"/>
                <a:gd name="connsiteY30" fmla="*/ 83063 h 170078"/>
                <a:gd name="connsiteX31" fmla="*/ 95250 w 114300"/>
                <a:gd name="connsiteY31" fmla="*/ 100119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300" h="170078">
                  <a:moveTo>
                    <a:pt x="87947" y="64027"/>
                  </a:moveTo>
                  <a:cubicBezTo>
                    <a:pt x="94191" y="57238"/>
                    <a:pt x="97971" y="48364"/>
                    <a:pt x="97971" y="38654"/>
                  </a:cubicBezTo>
                  <a:cubicBezTo>
                    <a:pt x="97971" y="17306"/>
                    <a:pt x="79696" y="0"/>
                    <a:pt x="57150" y="0"/>
                  </a:cubicBezTo>
                  <a:cubicBezTo>
                    <a:pt x="34605" y="0"/>
                    <a:pt x="16329" y="17306"/>
                    <a:pt x="16329" y="38654"/>
                  </a:cubicBezTo>
                  <a:cubicBezTo>
                    <a:pt x="16329" y="48364"/>
                    <a:pt x="20109" y="57237"/>
                    <a:pt x="26353" y="64027"/>
                  </a:cubicBezTo>
                  <a:cubicBezTo>
                    <a:pt x="25111" y="64464"/>
                    <a:pt x="23890" y="64967"/>
                    <a:pt x="22695" y="65532"/>
                  </a:cubicBezTo>
                  <a:lnTo>
                    <a:pt x="21689" y="66008"/>
                  </a:lnTo>
                  <a:cubicBezTo>
                    <a:pt x="8438" y="72282"/>
                    <a:pt x="0" y="85552"/>
                    <a:pt x="0" y="100119"/>
                  </a:cubicBezTo>
                  <a:lnTo>
                    <a:pt x="0" y="151181"/>
                  </a:lnTo>
                  <a:cubicBezTo>
                    <a:pt x="0" y="161618"/>
                    <a:pt x="8529" y="170078"/>
                    <a:pt x="19050" y="170078"/>
                  </a:cubicBezTo>
                  <a:lnTo>
                    <a:pt x="95250" y="170078"/>
                  </a:lnTo>
                  <a:cubicBezTo>
                    <a:pt x="105771" y="170078"/>
                    <a:pt x="114300" y="161618"/>
                    <a:pt x="114300" y="151181"/>
                  </a:cubicBezTo>
                  <a:lnTo>
                    <a:pt x="114300" y="100119"/>
                  </a:lnTo>
                  <a:cubicBezTo>
                    <a:pt x="114300" y="85552"/>
                    <a:pt x="105862" y="72282"/>
                    <a:pt x="92611" y="66008"/>
                  </a:cubicBezTo>
                  <a:lnTo>
                    <a:pt x="91605" y="65532"/>
                  </a:lnTo>
                  <a:cubicBezTo>
                    <a:pt x="90410" y="64967"/>
                    <a:pt x="89189" y="64464"/>
                    <a:pt x="87947" y="64027"/>
                  </a:cubicBezTo>
                  <a:close/>
                  <a:moveTo>
                    <a:pt x="78921" y="38654"/>
                  </a:moveTo>
                  <a:cubicBezTo>
                    <a:pt x="78921" y="48746"/>
                    <a:pt x="70019" y="58411"/>
                    <a:pt x="57150" y="58411"/>
                  </a:cubicBezTo>
                  <a:cubicBezTo>
                    <a:pt x="44282" y="58411"/>
                    <a:pt x="35379" y="48746"/>
                    <a:pt x="35379" y="38654"/>
                  </a:cubicBezTo>
                  <a:cubicBezTo>
                    <a:pt x="35379" y="28562"/>
                    <a:pt x="44282" y="18898"/>
                    <a:pt x="57150" y="18898"/>
                  </a:cubicBezTo>
                  <a:cubicBezTo>
                    <a:pt x="70019" y="18898"/>
                    <a:pt x="78921" y="28562"/>
                    <a:pt x="78921" y="38654"/>
                  </a:cubicBezTo>
                  <a:close/>
                  <a:moveTo>
                    <a:pt x="95250" y="100119"/>
                  </a:moveTo>
                  <a:lnTo>
                    <a:pt x="95250" y="151181"/>
                  </a:lnTo>
                  <a:lnTo>
                    <a:pt x="19050" y="151181"/>
                  </a:lnTo>
                  <a:lnTo>
                    <a:pt x="19050" y="100119"/>
                  </a:lnTo>
                  <a:cubicBezTo>
                    <a:pt x="19050" y="92835"/>
                    <a:pt x="23269" y="86200"/>
                    <a:pt x="29894" y="83063"/>
                  </a:cubicBezTo>
                  <a:lnTo>
                    <a:pt x="30901" y="82587"/>
                  </a:lnTo>
                  <a:cubicBezTo>
                    <a:pt x="33463" y="81374"/>
                    <a:pt x="36266" y="80745"/>
                    <a:pt x="39106" y="80745"/>
                  </a:cubicBezTo>
                  <a:lnTo>
                    <a:pt x="75194" y="80745"/>
                  </a:lnTo>
                  <a:cubicBezTo>
                    <a:pt x="78034" y="80745"/>
                    <a:pt x="80837" y="81374"/>
                    <a:pt x="83399" y="82587"/>
                  </a:cubicBezTo>
                  <a:lnTo>
                    <a:pt x="84406" y="83063"/>
                  </a:lnTo>
                  <a:cubicBezTo>
                    <a:pt x="91031" y="86200"/>
                    <a:pt x="95250" y="92835"/>
                    <a:pt x="95250" y="1001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6" name="Forma libre 19">
              <a:extLst>
                <a:ext uri="{FF2B5EF4-FFF2-40B4-BE49-F238E27FC236}">
                  <a16:creationId xmlns:a16="http://schemas.microsoft.com/office/drawing/2014/main" id="{06DC7183-1D30-B145-9B7B-B9B0AE8253D3}"/>
                </a:ext>
              </a:extLst>
            </p:cNvPr>
            <p:cNvSpPr/>
            <p:nvPr/>
          </p:nvSpPr>
          <p:spPr>
            <a:xfrm>
              <a:off x="7878344" y="2301407"/>
              <a:ext cx="628650" cy="519684"/>
            </a:xfrm>
            <a:custGeom>
              <a:avLst/>
              <a:gdLst>
                <a:gd name="connsiteX0" fmla="*/ 19050 w 628650"/>
                <a:gd name="connsiteY0" fmla="*/ 56693 h 519683"/>
                <a:gd name="connsiteX1" fmla="*/ 57150 w 628650"/>
                <a:gd name="connsiteY1" fmla="*/ 18898 h 519683"/>
                <a:gd name="connsiteX2" fmla="*/ 152400 w 628650"/>
                <a:gd name="connsiteY2" fmla="*/ 18898 h 519683"/>
                <a:gd name="connsiteX3" fmla="*/ 161925 w 628650"/>
                <a:gd name="connsiteY3" fmla="*/ 9449 h 519683"/>
                <a:gd name="connsiteX4" fmla="*/ 152400 w 628650"/>
                <a:gd name="connsiteY4" fmla="*/ 0 h 519683"/>
                <a:gd name="connsiteX5" fmla="*/ 57150 w 628650"/>
                <a:gd name="connsiteY5" fmla="*/ 0 h 519683"/>
                <a:gd name="connsiteX6" fmla="*/ 0 w 628650"/>
                <a:gd name="connsiteY6" fmla="*/ 56693 h 519683"/>
                <a:gd name="connsiteX7" fmla="*/ 0 w 628650"/>
                <a:gd name="connsiteY7" fmla="*/ 377952 h 519683"/>
                <a:gd name="connsiteX8" fmla="*/ 57150 w 628650"/>
                <a:gd name="connsiteY8" fmla="*/ 434645 h 519683"/>
                <a:gd name="connsiteX9" fmla="*/ 249011 w 628650"/>
                <a:gd name="connsiteY9" fmla="*/ 434645 h 519683"/>
                <a:gd name="connsiteX10" fmla="*/ 236764 w 628650"/>
                <a:gd name="connsiteY10" fmla="*/ 462991 h 519683"/>
                <a:gd name="connsiteX11" fmla="*/ 228600 w 628650"/>
                <a:gd name="connsiteY11" fmla="*/ 462991 h 519683"/>
                <a:gd name="connsiteX12" fmla="*/ 209550 w 628650"/>
                <a:gd name="connsiteY12" fmla="*/ 481889 h 519683"/>
                <a:gd name="connsiteX13" fmla="*/ 209550 w 628650"/>
                <a:gd name="connsiteY13" fmla="*/ 500786 h 519683"/>
                <a:gd name="connsiteX14" fmla="*/ 228600 w 628650"/>
                <a:gd name="connsiteY14" fmla="*/ 519684 h 519683"/>
                <a:gd name="connsiteX15" fmla="*/ 419100 w 628650"/>
                <a:gd name="connsiteY15" fmla="*/ 519684 h 519683"/>
                <a:gd name="connsiteX16" fmla="*/ 438150 w 628650"/>
                <a:gd name="connsiteY16" fmla="*/ 500786 h 519683"/>
                <a:gd name="connsiteX17" fmla="*/ 438150 w 628650"/>
                <a:gd name="connsiteY17" fmla="*/ 481889 h 519683"/>
                <a:gd name="connsiteX18" fmla="*/ 419100 w 628650"/>
                <a:gd name="connsiteY18" fmla="*/ 462991 h 519683"/>
                <a:gd name="connsiteX19" fmla="*/ 412296 w 628650"/>
                <a:gd name="connsiteY19" fmla="*/ 462991 h 519683"/>
                <a:gd name="connsiteX20" fmla="*/ 402091 w 628650"/>
                <a:gd name="connsiteY20" fmla="*/ 434645 h 519683"/>
                <a:gd name="connsiteX21" fmla="*/ 571500 w 628650"/>
                <a:gd name="connsiteY21" fmla="*/ 434645 h 519683"/>
                <a:gd name="connsiteX22" fmla="*/ 628650 w 628650"/>
                <a:gd name="connsiteY22" fmla="*/ 377952 h 519683"/>
                <a:gd name="connsiteX23" fmla="*/ 628650 w 628650"/>
                <a:gd name="connsiteY23" fmla="*/ 165354 h 519683"/>
                <a:gd name="connsiteX24" fmla="*/ 619125 w 628650"/>
                <a:gd name="connsiteY24" fmla="*/ 155905 h 519683"/>
                <a:gd name="connsiteX25" fmla="*/ 609600 w 628650"/>
                <a:gd name="connsiteY25" fmla="*/ 165354 h 519683"/>
                <a:gd name="connsiteX26" fmla="*/ 609600 w 628650"/>
                <a:gd name="connsiteY26" fmla="*/ 377952 h 519683"/>
                <a:gd name="connsiteX27" fmla="*/ 571500 w 628650"/>
                <a:gd name="connsiteY27" fmla="*/ 415747 h 519683"/>
                <a:gd name="connsiteX28" fmla="*/ 57150 w 628650"/>
                <a:gd name="connsiteY28" fmla="*/ 415747 h 519683"/>
                <a:gd name="connsiteX29" fmla="*/ 19050 w 628650"/>
                <a:gd name="connsiteY29" fmla="*/ 377952 h 519683"/>
                <a:gd name="connsiteX30" fmla="*/ 19050 w 628650"/>
                <a:gd name="connsiteY30" fmla="*/ 56693 h 519683"/>
                <a:gd name="connsiteX31" fmla="*/ 381863 w 628650"/>
                <a:gd name="connsiteY31" fmla="*/ 434645 h 519683"/>
                <a:gd name="connsiteX32" fmla="*/ 269737 w 628650"/>
                <a:gd name="connsiteY32" fmla="*/ 434645 h 519683"/>
                <a:gd name="connsiteX33" fmla="*/ 257490 w 628650"/>
                <a:gd name="connsiteY33" fmla="*/ 462991 h 519683"/>
                <a:gd name="connsiteX34" fmla="*/ 392068 w 628650"/>
                <a:gd name="connsiteY34" fmla="*/ 462991 h 519683"/>
                <a:gd name="connsiteX35" fmla="*/ 381863 w 628650"/>
                <a:gd name="connsiteY35" fmla="*/ 434645 h 519683"/>
                <a:gd name="connsiteX36" fmla="*/ 228600 w 628650"/>
                <a:gd name="connsiteY36" fmla="*/ 481889 h 519683"/>
                <a:gd name="connsiteX37" fmla="*/ 419100 w 628650"/>
                <a:gd name="connsiteY37" fmla="*/ 481889 h 519683"/>
                <a:gd name="connsiteX38" fmla="*/ 419100 w 628650"/>
                <a:gd name="connsiteY38" fmla="*/ 500786 h 519683"/>
                <a:gd name="connsiteX39" fmla="*/ 228600 w 628650"/>
                <a:gd name="connsiteY39" fmla="*/ 500786 h 519683"/>
                <a:gd name="connsiteX40" fmla="*/ 228600 w 628650"/>
                <a:gd name="connsiteY40" fmla="*/ 481889 h 5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28650" h="519683">
                  <a:moveTo>
                    <a:pt x="19050" y="56693"/>
                  </a:moveTo>
                  <a:cubicBezTo>
                    <a:pt x="19050" y="35819"/>
                    <a:pt x="36108" y="18898"/>
                    <a:pt x="57150" y="18898"/>
                  </a:cubicBezTo>
                  <a:lnTo>
                    <a:pt x="152400" y="18898"/>
                  </a:lnTo>
                  <a:cubicBezTo>
                    <a:pt x="157661" y="18898"/>
                    <a:pt x="161925" y="14667"/>
                    <a:pt x="161925" y="9449"/>
                  </a:cubicBezTo>
                  <a:cubicBezTo>
                    <a:pt x="161925" y="4230"/>
                    <a:pt x="157661" y="0"/>
                    <a:pt x="152400" y="0"/>
                  </a:cubicBezTo>
                  <a:lnTo>
                    <a:pt x="57150" y="0"/>
                  </a:lnTo>
                  <a:cubicBezTo>
                    <a:pt x="25587" y="0"/>
                    <a:pt x="0" y="25382"/>
                    <a:pt x="0" y="56693"/>
                  </a:cubicBezTo>
                  <a:lnTo>
                    <a:pt x="0" y="377952"/>
                  </a:lnTo>
                  <a:cubicBezTo>
                    <a:pt x="0" y="409262"/>
                    <a:pt x="25587" y="434645"/>
                    <a:pt x="57150" y="434645"/>
                  </a:cubicBezTo>
                  <a:lnTo>
                    <a:pt x="249011" y="434645"/>
                  </a:lnTo>
                  <a:lnTo>
                    <a:pt x="236764" y="462991"/>
                  </a:lnTo>
                  <a:lnTo>
                    <a:pt x="228600" y="462991"/>
                  </a:lnTo>
                  <a:cubicBezTo>
                    <a:pt x="218079" y="462991"/>
                    <a:pt x="209550" y="471452"/>
                    <a:pt x="209550" y="481889"/>
                  </a:cubicBezTo>
                  <a:lnTo>
                    <a:pt x="209550" y="500786"/>
                  </a:lnTo>
                  <a:cubicBezTo>
                    <a:pt x="209550" y="511224"/>
                    <a:pt x="218079" y="519684"/>
                    <a:pt x="228600" y="519684"/>
                  </a:cubicBezTo>
                  <a:lnTo>
                    <a:pt x="419100" y="519684"/>
                  </a:lnTo>
                  <a:cubicBezTo>
                    <a:pt x="429621" y="519684"/>
                    <a:pt x="438150" y="511224"/>
                    <a:pt x="438150" y="500786"/>
                  </a:cubicBezTo>
                  <a:lnTo>
                    <a:pt x="438150" y="481889"/>
                  </a:lnTo>
                  <a:cubicBezTo>
                    <a:pt x="438150" y="471452"/>
                    <a:pt x="429621" y="462991"/>
                    <a:pt x="419100" y="462991"/>
                  </a:cubicBezTo>
                  <a:lnTo>
                    <a:pt x="412296" y="462991"/>
                  </a:lnTo>
                  <a:lnTo>
                    <a:pt x="402091" y="434645"/>
                  </a:lnTo>
                  <a:lnTo>
                    <a:pt x="571500" y="434645"/>
                  </a:lnTo>
                  <a:cubicBezTo>
                    <a:pt x="603063" y="434645"/>
                    <a:pt x="628650" y="409262"/>
                    <a:pt x="628650" y="377952"/>
                  </a:cubicBezTo>
                  <a:lnTo>
                    <a:pt x="628650" y="165354"/>
                  </a:lnTo>
                  <a:cubicBezTo>
                    <a:pt x="628650" y="160135"/>
                    <a:pt x="624386" y="155905"/>
                    <a:pt x="619125" y="155905"/>
                  </a:cubicBezTo>
                  <a:cubicBezTo>
                    <a:pt x="613864" y="155905"/>
                    <a:pt x="609600" y="160135"/>
                    <a:pt x="609600" y="165354"/>
                  </a:cubicBezTo>
                  <a:lnTo>
                    <a:pt x="609600" y="377952"/>
                  </a:lnTo>
                  <a:cubicBezTo>
                    <a:pt x="609600" y="398825"/>
                    <a:pt x="592542" y="415747"/>
                    <a:pt x="571500" y="415747"/>
                  </a:cubicBezTo>
                  <a:lnTo>
                    <a:pt x="57150" y="415747"/>
                  </a:lnTo>
                  <a:cubicBezTo>
                    <a:pt x="36108" y="415747"/>
                    <a:pt x="19050" y="398825"/>
                    <a:pt x="19050" y="377952"/>
                  </a:cubicBezTo>
                  <a:lnTo>
                    <a:pt x="19050" y="56693"/>
                  </a:lnTo>
                  <a:close/>
                  <a:moveTo>
                    <a:pt x="381863" y="434645"/>
                  </a:moveTo>
                  <a:lnTo>
                    <a:pt x="269737" y="434645"/>
                  </a:lnTo>
                  <a:lnTo>
                    <a:pt x="257490" y="462991"/>
                  </a:lnTo>
                  <a:lnTo>
                    <a:pt x="392068" y="462991"/>
                  </a:lnTo>
                  <a:lnTo>
                    <a:pt x="381863" y="434645"/>
                  </a:lnTo>
                  <a:close/>
                  <a:moveTo>
                    <a:pt x="228600" y="481889"/>
                  </a:moveTo>
                  <a:lnTo>
                    <a:pt x="419100" y="481889"/>
                  </a:lnTo>
                  <a:lnTo>
                    <a:pt x="419100" y="500786"/>
                  </a:lnTo>
                  <a:lnTo>
                    <a:pt x="228600" y="500786"/>
                  </a:lnTo>
                  <a:lnTo>
                    <a:pt x="228600" y="4818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7" name="Forma libre 20">
              <a:extLst>
                <a:ext uri="{FF2B5EF4-FFF2-40B4-BE49-F238E27FC236}">
                  <a16:creationId xmlns:a16="http://schemas.microsoft.com/office/drawing/2014/main" id="{0650888B-F3EE-824C-A63D-83ED808EA5AB}"/>
                </a:ext>
              </a:extLst>
            </p:cNvPr>
            <p:cNvSpPr/>
            <p:nvPr/>
          </p:nvSpPr>
          <p:spPr>
            <a:xfrm>
              <a:off x="8211719" y="2301407"/>
              <a:ext cx="57150" cy="18898"/>
            </a:xfrm>
            <a:custGeom>
              <a:avLst/>
              <a:gdLst>
                <a:gd name="connsiteX0" fmla="*/ 9525 w 57150"/>
                <a:gd name="connsiteY0" fmla="*/ 0 h 18897"/>
                <a:gd name="connsiteX1" fmla="*/ 0 w 57150"/>
                <a:gd name="connsiteY1" fmla="*/ 9449 h 18897"/>
                <a:gd name="connsiteX2" fmla="*/ 9525 w 57150"/>
                <a:gd name="connsiteY2" fmla="*/ 18898 h 18897"/>
                <a:gd name="connsiteX3" fmla="*/ 52388 w 57150"/>
                <a:gd name="connsiteY3" fmla="*/ 18898 h 18897"/>
                <a:gd name="connsiteX4" fmla="*/ 61913 w 57150"/>
                <a:gd name="connsiteY4" fmla="*/ 9449 h 18897"/>
                <a:gd name="connsiteX5" fmla="*/ 52388 w 57150"/>
                <a:gd name="connsiteY5" fmla="*/ 0 h 18897"/>
                <a:gd name="connsiteX6" fmla="*/ 9525 w 57150"/>
                <a:gd name="connsiteY6" fmla="*/ 0 h 1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18897">
                  <a:moveTo>
                    <a:pt x="9525" y="0"/>
                  </a:moveTo>
                  <a:cubicBezTo>
                    <a:pt x="4264" y="0"/>
                    <a:pt x="0" y="4230"/>
                    <a:pt x="0" y="9449"/>
                  </a:cubicBezTo>
                  <a:cubicBezTo>
                    <a:pt x="0" y="14667"/>
                    <a:pt x="4264" y="18898"/>
                    <a:pt x="9525" y="18898"/>
                  </a:cubicBezTo>
                  <a:lnTo>
                    <a:pt x="52388" y="18898"/>
                  </a:lnTo>
                  <a:cubicBezTo>
                    <a:pt x="57648" y="18898"/>
                    <a:pt x="61913" y="14667"/>
                    <a:pt x="61913" y="9449"/>
                  </a:cubicBezTo>
                  <a:cubicBezTo>
                    <a:pt x="61913" y="4230"/>
                    <a:pt x="57648" y="0"/>
                    <a:pt x="52388" y="0"/>
                  </a:cubicBezTo>
                  <a:lnTo>
                    <a:pt x="952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8" name="Forma libre 21">
              <a:extLst>
                <a:ext uri="{FF2B5EF4-FFF2-40B4-BE49-F238E27FC236}">
                  <a16:creationId xmlns:a16="http://schemas.microsoft.com/office/drawing/2014/main" id="{7FB7292A-414A-6840-8958-9A5176F4F7AF}"/>
                </a:ext>
              </a:extLst>
            </p:cNvPr>
            <p:cNvSpPr/>
            <p:nvPr/>
          </p:nvSpPr>
          <p:spPr>
            <a:xfrm>
              <a:off x="8211719" y="2490383"/>
              <a:ext cx="114300" cy="170078"/>
            </a:xfrm>
            <a:custGeom>
              <a:avLst/>
              <a:gdLst>
                <a:gd name="connsiteX0" fmla="*/ 87947 w 114300"/>
                <a:gd name="connsiteY0" fmla="*/ 64027 h 170078"/>
                <a:gd name="connsiteX1" fmla="*/ 97971 w 114300"/>
                <a:gd name="connsiteY1" fmla="*/ 38654 h 170078"/>
                <a:gd name="connsiteX2" fmla="*/ 57150 w 114300"/>
                <a:gd name="connsiteY2" fmla="*/ 0 h 170078"/>
                <a:gd name="connsiteX3" fmla="*/ 16329 w 114300"/>
                <a:gd name="connsiteY3" fmla="*/ 38654 h 170078"/>
                <a:gd name="connsiteX4" fmla="*/ 26353 w 114300"/>
                <a:gd name="connsiteY4" fmla="*/ 64027 h 170078"/>
                <a:gd name="connsiteX5" fmla="*/ 22695 w 114300"/>
                <a:gd name="connsiteY5" fmla="*/ 65532 h 170078"/>
                <a:gd name="connsiteX6" fmla="*/ 21689 w 114300"/>
                <a:gd name="connsiteY6" fmla="*/ 66008 h 170078"/>
                <a:gd name="connsiteX7" fmla="*/ 0 w 114300"/>
                <a:gd name="connsiteY7" fmla="*/ 100119 h 170078"/>
                <a:gd name="connsiteX8" fmla="*/ 0 w 114300"/>
                <a:gd name="connsiteY8" fmla="*/ 151181 h 170078"/>
                <a:gd name="connsiteX9" fmla="*/ 19050 w 114300"/>
                <a:gd name="connsiteY9" fmla="*/ 170078 h 170078"/>
                <a:gd name="connsiteX10" fmla="*/ 95250 w 114300"/>
                <a:gd name="connsiteY10" fmla="*/ 170078 h 170078"/>
                <a:gd name="connsiteX11" fmla="*/ 114300 w 114300"/>
                <a:gd name="connsiteY11" fmla="*/ 151181 h 170078"/>
                <a:gd name="connsiteX12" fmla="*/ 114300 w 114300"/>
                <a:gd name="connsiteY12" fmla="*/ 100119 h 170078"/>
                <a:gd name="connsiteX13" fmla="*/ 92611 w 114300"/>
                <a:gd name="connsiteY13" fmla="*/ 66008 h 170078"/>
                <a:gd name="connsiteX14" fmla="*/ 91605 w 114300"/>
                <a:gd name="connsiteY14" fmla="*/ 65532 h 170078"/>
                <a:gd name="connsiteX15" fmla="*/ 87947 w 114300"/>
                <a:gd name="connsiteY15" fmla="*/ 64027 h 170078"/>
                <a:gd name="connsiteX16" fmla="*/ 78921 w 114300"/>
                <a:gd name="connsiteY16" fmla="*/ 38654 h 170078"/>
                <a:gd name="connsiteX17" fmla="*/ 57150 w 114300"/>
                <a:gd name="connsiteY17" fmla="*/ 58411 h 170078"/>
                <a:gd name="connsiteX18" fmla="*/ 35379 w 114300"/>
                <a:gd name="connsiteY18" fmla="*/ 38654 h 170078"/>
                <a:gd name="connsiteX19" fmla="*/ 57150 w 114300"/>
                <a:gd name="connsiteY19" fmla="*/ 18898 h 170078"/>
                <a:gd name="connsiteX20" fmla="*/ 78921 w 114300"/>
                <a:gd name="connsiteY20" fmla="*/ 38654 h 170078"/>
                <a:gd name="connsiteX21" fmla="*/ 95250 w 114300"/>
                <a:gd name="connsiteY21" fmla="*/ 100119 h 170078"/>
                <a:gd name="connsiteX22" fmla="*/ 95250 w 114300"/>
                <a:gd name="connsiteY22" fmla="*/ 151181 h 170078"/>
                <a:gd name="connsiteX23" fmla="*/ 19050 w 114300"/>
                <a:gd name="connsiteY23" fmla="*/ 151181 h 170078"/>
                <a:gd name="connsiteX24" fmla="*/ 19050 w 114300"/>
                <a:gd name="connsiteY24" fmla="*/ 100119 h 170078"/>
                <a:gd name="connsiteX25" fmla="*/ 29894 w 114300"/>
                <a:gd name="connsiteY25" fmla="*/ 83063 h 170078"/>
                <a:gd name="connsiteX26" fmla="*/ 30901 w 114300"/>
                <a:gd name="connsiteY26" fmla="*/ 82587 h 170078"/>
                <a:gd name="connsiteX27" fmla="*/ 39106 w 114300"/>
                <a:gd name="connsiteY27" fmla="*/ 80745 h 170078"/>
                <a:gd name="connsiteX28" fmla="*/ 75194 w 114300"/>
                <a:gd name="connsiteY28" fmla="*/ 80745 h 170078"/>
                <a:gd name="connsiteX29" fmla="*/ 83399 w 114300"/>
                <a:gd name="connsiteY29" fmla="*/ 82587 h 170078"/>
                <a:gd name="connsiteX30" fmla="*/ 84406 w 114300"/>
                <a:gd name="connsiteY30" fmla="*/ 83063 h 170078"/>
                <a:gd name="connsiteX31" fmla="*/ 95250 w 114300"/>
                <a:gd name="connsiteY31" fmla="*/ 100119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300" h="170078">
                  <a:moveTo>
                    <a:pt x="87947" y="64027"/>
                  </a:moveTo>
                  <a:cubicBezTo>
                    <a:pt x="94191" y="57238"/>
                    <a:pt x="97971" y="48364"/>
                    <a:pt x="97971" y="38654"/>
                  </a:cubicBezTo>
                  <a:cubicBezTo>
                    <a:pt x="97971" y="17306"/>
                    <a:pt x="79696" y="0"/>
                    <a:pt x="57150" y="0"/>
                  </a:cubicBezTo>
                  <a:cubicBezTo>
                    <a:pt x="34605" y="0"/>
                    <a:pt x="16329" y="17306"/>
                    <a:pt x="16329" y="38654"/>
                  </a:cubicBezTo>
                  <a:cubicBezTo>
                    <a:pt x="16329" y="48364"/>
                    <a:pt x="20109" y="57237"/>
                    <a:pt x="26353" y="64027"/>
                  </a:cubicBezTo>
                  <a:cubicBezTo>
                    <a:pt x="25111" y="64464"/>
                    <a:pt x="23890" y="64967"/>
                    <a:pt x="22695" y="65532"/>
                  </a:cubicBezTo>
                  <a:lnTo>
                    <a:pt x="21689" y="66008"/>
                  </a:lnTo>
                  <a:cubicBezTo>
                    <a:pt x="8438" y="72282"/>
                    <a:pt x="0" y="85552"/>
                    <a:pt x="0" y="100119"/>
                  </a:cubicBezTo>
                  <a:lnTo>
                    <a:pt x="0" y="151181"/>
                  </a:lnTo>
                  <a:cubicBezTo>
                    <a:pt x="0" y="161618"/>
                    <a:pt x="8529" y="170078"/>
                    <a:pt x="19050" y="170078"/>
                  </a:cubicBezTo>
                  <a:lnTo>
                    <a:pt x="95250" y="170078"/>
                  </a:lnTo>
                  <a:cubicBezTo>
                    <a:pt x="105771" y="170078"/>
                    <a:pt x="114300" y="161618"/>
                    <a:pt x="114300" y="151181"/>
                  </a:cubicBezTo>
                  <a:lnTo>
                    <a:pt x="114300" y="100119"/>
                  </a:lnTo>
                  <a:cubicBezTo>
                    <a:pt x="114300" y="85552"/>
                    <a:pt x="105862" y="72282"/>
                    <a:pt x="92611" y="66008"/>
                  </a:cubicBezTo>
                  <a:lnTo>
                    <a:pt x="91605" y="65532"/>
                  </a:lnTo>
                  <a:cubicBezTo>
                    <a:pt x="90410" y="64967"/>
                    <a:pt x="89189" y="64464"/>
                    <a:pt x="87947" y="64027"/>
                  </a:cubicBezTo>
                  <a:close/>
                  <a:moveTo>
                    <a:pt x="78921" y="38654"/>
                  </a:moveTo>
                  <a:cubicBezTo>
                    <a:pt x="78921" y="48746"/>
                    <a:pt x="70019" y="58411"/>
                    <a:pt x="57150" y="58411"/>
                  </a:cubicBezTo>
                  <a:cubicBezTo>
                    <a:pt x="44282" y="58411"/>
                    <a:pt x="35379" y="48746"/>
                    <a:pt x="35379" y="38654"/>
                  </a:cubicBezTo>
                  <a:cubicBezTo>
                    <a:pt x="35379" y="28562"/>
                    <a:pt x="44282" y="18898"/>
                    <a:pt x="57150" y="18898"/>
                  </a:cubicBezTo>
                  <a:cubicBezTo>
                    <a:pt x="70019" y="18898"/>
                    <a:pt x="78921" y="28562"/>
                    <a:pt x="78921" y="38654"/>
                  </a:cubicBezTo>
                  <a:close/>
                  <a:moveTo>
                    <a:pt x="95250" y="100119"/>
                  </a:moveTo>
                  <a:lnTo>
                    <a:pt x="95250" y="151181"/>
                  </a:lnTo>
                  <a:lnTo>
                    <a:pt x="19050" y="151181"/>
                  </a:lnTo>
                  <a:lnTo>
                    <a:pt x="19050" y="100119"/>
                  </a:lnTo>
                  <a:cubicBezTo>
                    <a:pt x="19050" y="92835"/>
                    <a:pt x="23269" y="86200"/>
                    <a:pt x="29894" y="83063"/>
                  </a:cubicBezTo>
                  <a:lnTo>
                    <a:pt x="30901" y="82587"/>
                  </a:lnTo>
                  <a:cubicBezTo>
                    <a:pt x="33463" y="81374"/>
                    <a:pt x="36266" y="80745"/>
                    <a:pt x="39106" y="80745"/>
                  </a:cubicBezTo>
                  <a:lnTo>
                    <a:pt x="75194" y="80745"/>
                  </a:lnTo>
                  <a:cubicBezTo>
                    <a:pt x="78034" y="80745"/>
                    <a:pt x="80837" y="81374"/>
                    <a:pt x="83399" y="82587"/>
                  </a:cubicBezTo>
                  <a:lnTo>
                    <a:pt x="84406" y="83063"/>
                  </a:lnTo>
                  <a:cubicBezTo>
                    <a:pt x="91031" y="86200"/>
                    <a:pt x="95250" y="92835"/>
                    <a:pt x="95250" y="1001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9" name="Forma libre 22">
              <a:extLst>
                <a:ext uri="{FF2B5EF4-FFF2-40B4-BE49-F238E27FC236}">
                  <a16:creationId xmlns:a16="http://schemas.microsoft.com/office/drawing/2014/main" id="{253FF7E5-4FA4-2C4E-832C-31B69B0FE671}"/>
                </a:ext>
              </a:extLst>
            </p:cNvPr>
            <p:cNvSpPr/>
            <p:nvPr/>
          </p:nvSpPr>
          <p:spPr>
            <a:xfrm>
              <a:off x="7925969" y="2490383"/>
              <a:ext cx="114300" cy="170078"/>
            </a:xfrm>
            <a:custGeom>
              <a:avLst/>
              <a:gdLst>
                <a:gd name="connsiteX0" fmla="*/ 97971 w 114300"/>
                <a:gd name="connsiteY0" fmla="*/ 38654 h 170078"/>
                <a:gd name="connsiteX1" fmla="*/ 87947 w 114300"/>
                <a:gd name="connsiteY1" fmla="*/ 64027 h 170078"/>
                <a:gd name="connsiteX2" fmla="*/ 91605 w 114300"/>
                <a:gd name="connsiteY2" fmla="*/ 65532 h 170078"/>
                <a:gd name="connsiteX3" fmla="*/ 92611 w 114300"/>
                <a:gd name="connsiteY3" fmla="*/ 66008 h 170078"/>
                <a:gd name="connsiteX4" fmla="*/ 114300 w 114300"/>
                <a:gd name="connsiteY4" fmla="*/ 100119 h 170078"/>
                <a:gd name="connsiteX5" fmla="*/ 114300 w 114300"/>
                <a:gd name="connsiteY5" fmla="*/ 151181 h 170078"/>
                <a:gd name="connsiteX6" fmla="*/ 95250 w 114300"/>
                <a:gd name="connsiteY6" fmla="*/ 170078 h 170078"/>
                <a:gd name="connsiteX7" fmla="*/ 19050 w 114300"/>
                <a:gd name="connsiteY7" fmla="*/ 170078 h 170078"/>
                <a:gd name="connsiteX8" fmla="*/ 0 w 114300"/>
                <a:gd name="connsiteY8" fmla="*/ 151181 h 170078"/>
                <a:gd name="connsiteX9" fmla="*/ 0 w 114300"/>
                <a:gd name="connsiteY9" fmla="*/ 100119 h 170078"/>
                <a:gd name="connsiteX10" fmla="*/ 21689 w 114300"/>
                <a:gd name="connsiteY10" fmla="*/ 66008 h 170078"/>
                <a:gd name="connsiteX11" fmla="*/ 22695 w 114300"/>
                <a:gd name="connsiteY11" fmla="*/ 65532 h 170078"/>
                <a:gd name="connsiteX12" fmla="*/ 26353 w 114300"/>
                <a:gd name="connsiteY12" fmla="*/ 64027 h 170078"/>
                <a:gd name="connsiteX13" fmla="*/ 16329 w 114300"/>
                <a:gd name="connsiteY13" fmla="*/ 38654 h 170078"/>
                <a:gd name="connsiteX14" fmla="*/ 57150 w 114300"/>
                <a:gd name="connsiteY14" fmla="*/ 0 h 170078"/>
                <a:gd name="connsiteX15" fmla="*/ 97971 w 114300"/>
                <a:gd name="connsiteY15" fmla="*/ 38654 h 170078"/>
                <a:gd name="connsiteX16" fmla="*/ 57150 w 114300"/>
                <a:gd name="connsiteY16" fmla="*/ 58411 h 170078"/>
                <a:gd name="connsiteX17" fmla="*/ 78921 w 114300"/>
                <a:gd name="connsiteY17" fmla="*/ 38654 h 170078"/>
                <a:gd name="connsiteX18" fmla="*/ 57150 w 114300"/>
                <a:gd name="connsiteY18" fmla="*/ 18898 h 170078"/>
                <a:gd name="connsiteX19" fmla="*/ 35379 w 114300"/>
                <a:gd name="connsiteY19" fmla="*/ 38654 h 170078"/>
                <a:gd name="connsiteX20" fmla="*/ 57150 w 114300"/>
                <a:gd name="connsiteY20" fmla="*/ 58411 h 170078"/>
                <a:gd name="connsiteX21" fmla="*/ 95250 w 114300"/>
                <a:gd name="connsiteY21" fmla="*/ 151181 h 170078"/>
                <a:gd name="connsiteX22" fmla="*/ 95250 w 114300"/>
                <a:gd name="connsiteY22" fmla="*/ 100119 h 170078"/>
                <a:gd name="connsiteX23" fmla="*/ 84406 w 114300"/>
                <a:gd name="connsiteY23" fmla="*/ 83063 h 170078"/>
                <a:gd name="connsiteX24" fmla="*/ 83399 w 114300"/>
                <a:gd name="connsiteY24" fmla="*/ 82587 h 170078"/>
                <a:gd name="connsiteX25" fmla="*/ 75194 w 114300"/>
                <a:gd name="connsiteY25" fmla="*/ 80745 h 170078"/>
                <a:gd name="connsiteX26" fmla="*/ 39106 w 114300"/>
                <a:gd name="connsiteY26" fmla="*/ 80745 h 170078"/>
                <a:gd name="connsiteX27" fmla="*/ 30901 w 114300"/>
                <a:gd name="connsiteY27" fmla="*/ 82587 h 170078"/>
                <a:gd name="connsiteX28" fmla="*/ 29894 w 114300"/>
                <a:gd name="connsiteY28" fmla="*/ 83063 h 170078"/>
                <a:gd name="connsiteX29" fmla="*/ 19050 w 114300"/>
                <a:gd name="connsiteY29" fmla="*/ 100119 h 170078"/>
                <a:gd name="connsiteX30" fmla="*/ 19050 w 114300"/>
                <a:gd name="connsiteY30" fmla="*/ 151181 h 170078"/>
                <a:gd name="connsiteX31" fmla="*/ 95250 w 114300"/>
                <a:gd name="connsiteY31" fmla="*/ 151181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300" h="170078">
                  <a:moveTo>
                    <a:pt x="97971" y="38654"/>
                  </a:moveTo>
                  <a:cubicBezTo>
                    <a:pt x="97971" y="48364"/>
                    <a:pt x="94191" y="57238"/>
                    <a:pt x="87947" y="64027"/>
                  </a:cubicBezTo>
                  <a:cubicBezTo>
                    <a:pt x="89189" y="64464"/>
                    <a:pt x="90410" y="64967"/>
                    <a:pt x="91605" y="65532"/>
                  </a:cubicBezTo>
                  <a:lnTo>
                    <a:pt x="92611" y="66008"/>
                  </a:lnTo>
                  <a:cubicBezTo>
                    <a:pt x="105862" y="72282"/>
                    <a:pt x="114300" y="85552"/>
                    <a:pt x="114300" y="100119"/>
                  </a:cubicBezTo>
                  <a:lnTo>
                    <a:pt x="114300" y="151181"/>
                  </a:lnTo>
                  <a:cubicBezTo>
                    <a:pt x="114300" y="161618"/>
                    <a:pt x="105771" y="170078"/>
                    <a:pt x="95250" y="170078"/>
                  </a:cubicBezTo>
                  <a:lnTo>
                    <a:pt x="19050" y="170078"/>
                  </a:lnTo>
                  <a:cubicBezTo>
                    <a:pt x="8529" y="170078"/>
                    <a:pt x="0" y="161618"/>
                    <a:pt x="0" y="151181"/>
                  </a:cubicBezTo>
                  <a:lnTo>
                    <a:pt x="0" y="100119"/>
                  </a:lnTo>
                  <a:cubicBezTo>
                    <a:pt x="0" y="85552"/>
                    <a:pt x="8438" y="72282"/>
                    <a:pt x="21689" y="66008"/>
                  </a:cubicBezTo>
                  <a:lnTo>
                    <a:pt x="22695" y="65532"/>
                  </a:lnTo>
                  <a:cubicBezTo>
                    <a:pt x="23890" y="64967"/>
                    <a:pt x="25111" y="64464"/>
                    <a:pt x="26353" y="64027"/>
                  </a:cubicBezTo>
                  <a:cubicBezTo>
                    <a:pt x="20109" y="57237"/>
                    <a:pt x="16329" y="48364"/>
                    <a:pt x="16329" y="38654"/>
                  </a:cubicBezTo>
                  <a:cubicBezTo>
                    <a:pt x="16329" y="17306"/>
                    <a:pt x="34605" y="0"/>
                    <a:pt x="57150" y="0"/>
                  </a:cubicBezTo>
                  <a:cubicBezTo>
                    <a:pt x="79696" y="0"/>
                    <a:pt x="97971" y="17306"/>
                    <a:pt x="97971" y="38654"/>
                  </a:cubicBezTo>
                  <a:close/>
                  <a:moveTo>
                    <a:pt x="57150" y="58411"/>
                  </a:moveTo>
                  <a:cubicBezTo>
                    <a:pt x="70019" y="58411"/>
                    <a:pt x="78921" y="48746"/>
                    <a:pt x="78921" y="38654"/>
                  </a:cubicBezTo>
                  <a:cubicBezTo>
                    <a:pt x="78921" y="28562"/>
                    <a:pt x="70019" y="18898"/>
                    <a:pt x="57150" y="18898"/>
                  </a:cubicBezTo>
                  <a:cubicBezTo>
                    <a:pt x="44282" y="18898"/>
                    <a:pt x="35379" y="28562"/>
                    <a:pt x="35379" y="38654"/>
                  </a:cubicBezTo>
                  <a:cubicBezTo>
                    <a:pt x="35379" y="48746"/>
                    <a:pt x="44282" y="58411"/>
                    <a:pt x="57150" y="58411"/>
                  </a:cubicBezTo>
                  <a:close/>
                  <a:moveTo>
                    <a:pt x="95250" y="151181"/>
                  </a:moveTo>
                  <a:lnTo>
                    <a:pt x="95250" y="100119"/>
                  </a:lnTo>
                  <a:cubicBezTo>
                    <a:pt x="95250" y="92835"/>
                    <a:pt x="91031" y="86200"/>
                    <a:pt x="84406" y="83063"/>
                  </a:cubicBezTo>
                  <a:lnTo>
                    <a:pt x="83399" y="82587"/>
                  </a:lnTo>
                  <a:cubicBezTo>
                    <a:pt x="80837" y="81374"/>
                    <a:pt x="78034" y="80745"/>
                    <a:pt x="75194" y="80745"/>
                  </a:cubicBezTo>
                  <a:lnTo>
                    <a:pt x="39106" y="80745"/>
                  </a:lnTo>
                  <a:cubicBezTo>
                    <a:pt x="36266" y="80745"/>
                    <a:pt x="33463" y="81374"/>
                    <a:pt x="30901" y="82587"/>
                  </a:cubicBezTo>
                  <a:lnTo>
                    <a:pt x="29894" y="83063"/>
                  </a:lnTo>
                  <a:cubicBezTo>
                    <a:pt x="23269" y="86200"/>
                    <a:pt x="19050" y="92835"/>
                    <a:pt x="19050" y="100119"/>
                  </a:cubicBezTo>
                  <a:lnTo>
                    <a:pt x="19050" y="151181"/>
                  </a:lnTo>
                  <a:lnTo>
                    <a:pt x="95250" y="151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0" name="Forma libre 23">
              <a:extLst>
                <a:ext uri="{FF2B5EF4-FFF2-40B4-BE49-F238E27FC236}">
                  <a16:creationId xmlns:a16="http://schemas.microsoft.com/office/drawing/2014/main" id="{2C4AD23C-569A-EF47-B713-68A83D71BBDC}"/>
                </a:ext>
              </a:extLst>
            </p:cNvPr>
            <p:cNvSpPr/>
            <p:nvPr/>
          </p:nvSpPr>
          <p:spPr>
            <a:xfrm>
              <a:off x="8162493" y="2399849"/>
              <a:ext cx="76200" cy="85039"/>
            </a:xfrm>
            <a:custGeom>
              <a:avLst/>
              <a:gdLst>
                <a:gd name="connsiteX0" fmla="*/ 2697 w 76200"/>
                <a:gd name="connsiteY0" fmla="*/ 16293 h 85039"/>
                <a:gd name="connsiteX1" fmla="*/ 2697 w 76200"/>
                <a:gd name="connsiteY1" fmla="*/ 2796 h 85039"/>
                <a:gd name="connsiteX2" fmla="*/ 15716 w 76200"/>
                <a:gd name="connsiteY2" fmla="*/ 2796 h 85039"/>
                <a:gd name="connsiteX3" fmla="*/ 80816 w 76200"/>
                <a:gd name="connsiteY3" fmla="*/ 70287 h 85039"/>
                <a:gd name="connsiteX4" fmla="*/ 80816 w 76200"/>
                <a:gd name="connsiteY4" fmla="*/ 83785 h 85039"/>
                <a:gd name="connsiteX5" fmla="*/ 67796 w 76200"/>
                <a:gd name="connsiteY5" fmla="*/ 83785 h 85039"/>
                <a:gd name="connsiteX6" fmla="*/ 2697 w 76200"/>
                <a:gd name="connsiteY6" fmla="*/ 16293 h 85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85039">
                  <a:moveTo>
                    <a:pt x="2697" y="16293"/>
                  </a:moveTo>
                  <a:cubicBezTo>
                    <a:pt x="-899" y="12567"/>
                    <a:pt x="-899" y="6523"/>
                    <a:pt x="2697" y="2796"/>
                  </a:cubicBezTo>
                  <a:cubicBezTo>
                    <a:pt x="6292" y="-932"/>
                    <a:pt x="12121" y="-932"/>
                    <a:pt x="15716" y="2796"/>
                  </a:cubicBezTo>
                  <a:lnTo>
                    <a:pt x="80816" y="70287"/>
                  </a:lnTo>
                  <a:cubicBezTo>
                    <a:pt x="84412" y="74014"/>
                    <a:pt x="84412" y="80058"/>
                    <a:pt x="80816" y="83785"/>
                  </a:cubicBezTo>
                  <a:cubicBezTo>
                    <a:pt x="77221" y="87513"/>
                    <a:pt x="71392" y="87513"/>
                    <a:pt x="67796" y="83785"/>
                  </a:cubicBezTo>
                  <a:lnTo>
                    <a:pt x="2697" y="162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1" name="Forma libre 24">
              <a:extLst>
                <a:ext uri="{FF2B5EF4-FFF2-40B4-BE49-F238E27FC236}">
                  <a16:creationId xmlns:a16="http://schemas.microsoft.com/office/drawing/2014/main" id="{630C383B-F184-FB4E-BA1F-44CFFD4BBEC4}"/>
                </a:ext>
              </a:extLst>
            </p:cNvPr>
            <p:cNvSpPr/>
            <p:nvPr/>
          </p:nvSpPr>
          <p:spPr>
            <a:xfrm>
              <a:off x="8005983" y="2399849"/>
              <a:ext cx="76200" cy="85039"/>
            </a:xfrm>
            <a:custGeom>
              <a:avLst/>
              <a:gdLst>
                <a:gd name="connsiteX0" fmla="*/ 80816 w 76200"/>
                <a:gd name="connsiteY0" fmla="*/ 2796 h 85039"/>
                <a:gd name="connsiteX1" fmla="*/ 80816 w 76200"/>
                <a:gd name="connsiteY1" fmla="*/ 16293 h 85039"/>
                <a:gd name="connsiteX2" fmla="*/ 15716 w 76200"/>
                <a:gd name="connsiteY2" fmla="*/ 83785 h 85039"/>
                <a:gd name="connsiteX3" fmla="*/ 2697 w 76200"/>
                <a:gd name="connsiteY3" fmla="*/ 83785 h 85039"/>
                <a:gd name="connsiteX4" fmla="*/ 2697 w 76200"/>
                <a:gd name="connsiteY4" fmla="*/ 70287 h 85039"/>
                <a:gd name="connsiteX5" fmla="*/ 67796 w 76200"/>
                <a:gd name="connsiteY5" fmla="*/ 2796 h 85039"/>
                <a:gd name="connsiteX6" fmla="*/ 80816 w 76200"/>
                <a:gd name="connsiteY6" fmla="*/ 2796 h 85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85039">
                  <a:moveTo>
                    <a:pt x="80816" y="2796"/>
                  </a:moveTo>
                  <a:cubicBezTo>
                    <a:pt x="84412" y="6523"/>
                    <a:pt x="84412" y="12567"/>
                    <a:pt x="80816" y="16293"/>
                  </a:cubicBezTo>
                  <a:lnTo>
                    <a:pt x="15716" y="83785"/>
                  </a:lnTo>
                  <a:cubicBezTo>
                    <a:pt x="12121" y="87513"/>
                    <a:pt x="6291" y="87513"/>
                    <a:pt x="2697" y="83785"/>
                  </a:cubicBezTo>
                  <a:cubicBezTo>
                    <a:pt x="-899" y="80058"/>
                    <a:pt x="-899" y="74014"/>
                    <a:pt x="2697" y="70287"/>
                  </a:cubicBezTo>
                  <a:lnTo>
                    <a:pt x="67796" y="2796"/>
                  </a:lnTo>
                  <a:cubicBezTo>
                    <a:pt x="71392" y="-932"/>
                    <a:pt x="77221" y="-932"/>
                    <a:pt x="80816" y="27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2" name="Forma libre 25">
              <a:extLst>
                <a:ext uri="{FF2B5EF4-FFF2-40B4-BE49-F238E27FC236}">
                  <a16:creationId xmlns:a16="http://schemas.microsoft.com/office/drawing/2014/main" id="{51CBFF2F-99CE-6548-91A4-80F07B5E9728}"/>
                </a:ext>
              </a:extLst>
            </p:cNvPr>
            <p:cNvSpPr/>
            <p:nvPr/>
          </p:nvSpPr>
          <p:spPr>
            <a:xfrm>
              <a:off x="8297444" y="2244714"/>
              <a:ext cx="219075" cy="188976"/>
            </a:xfrm>
            <a:custGeom>
              <a:avLst/>
              <a:gdLst>
                <a:gd name="connsiteX0" fmla="*/ 0 w 219075"/>
                <a:gd name="connsiteY0" fmla="*/ 179527 h 188976"/>
                <a:gd name="connsiteX1" fmla="*/ 9525 w 219075"/>
                <a:gd name="connsiteY1" fmla="*/ 188976 h 188976"/>
                <a:gd name="connsiteX2" fmla="*/ 66661 w 219075"/>
                <a:gd name="connsiteY2" fmla="*/ 188976 h 188976"/>
                <a:gd name="connsiteX3" fmla="*/ 66675 w 219075"/>
                <a:gd name="connsiteY3" fmla="*/ 188976 h 188976"/>
                <a:gd name="connsiteX4" fmla="*/ 66689 w 219075"/>
                <a:gd name="connsiteY4" fmla="*/ 188976 h 188976"/>
                <a:gd name="connsiteX5" fmla="*/ 114285 w 219075"/>
                <a:gd name="connsiteY5" fmla="*/ 188976 h 188976"/>
                <a:gd name="connsiteX6" fmla="*/ 114300 w 219075"/>
                <a:gd name="connsiteY6" fmla="*/ 188976 h 188976"/>
                <a:gd name="connsiteX7" fmla="*/ 114315 w 219075"/>
                <a:gd name="connsiteY7" fmla="*/ 188976 h 188976"/>
                <a:gd name="connsiteX8" fmla="*/ 161909 w 219075"/>
                <a:gd name="connsiteY8" fmla="*/ 188976 h 188976"/>
                <a:gd name="connsiteX9" fmla="*/ 161925 w 219075"/>
                <a:gd name="connsiteY9" fmla="*/ 188976 h 188976"/>
                <a:gd name="connsiteX10" fmla="*/ 161941 w 219075"/>
                <a:gd name="connsiteY10" fmla="*/ 188976 h 188976"/>
                <a:gd name="connsiteX11" fmla="*/ 209550 w 219075"/>
                <a:gd name="connsiteY11" fmla="*/ 188976 h 188976"/>
                <a:gd name="connsiteX12" fmla="*/ 219075 w 219075"/>
                <a:gd name="connsiteY12" fmla="*/ 179527 h 188976"/>
                <a:gd name="connsiteX13" fmla="*/ 219075 w 219075"/>
                <a:gd name="connsiteY13" fmla="*/ 9449 h 188976"/>
                <a:gd name="connsiteX14" fmla="*/ 209550 w 219075"/>
                <a:gd name="connsiteY14" fmla="*/ 0 h 188976"/>
                <a:gd name="connsiteX15" fmla="*/ 200025 w 219075"/>
                <a:gd name="connsiteY15" fmla="*/ 9449 h 188976"/>
                <a:gd name="connsiteX16" fmla="*/ 200025 w 219075"/>
                <a:gd name="connsiteY16" fmla="*/ 170078 h 188976"/>
                <a:gd name="connsiteX17" fmla="*/ 171450 w 219075"/>
                <a:gd name="connsiteY17" fmla="*/ 170078 h 188976"/>
                <a:gd name="connsiteX18" fmla="*/ 171450 w 219075"/>
                <a:gd name="connsiteY18" fmla="*/ 47244 h 188976"/>
                <a:gd name="connsiteX19" fmla="*/ 161925 w 219075"/>
                <a:gd name="connsiteY19" fmla="*/ 37795 h 188976"/>
                <a:gd name="connsiteX20" fmla="*/ 152400 w 219075"/>
                <a:gd name="connsiteY20" fmla="*/ 47244 h 188976"/>
                <a:gd name="connsiteX21" fmla="*/ 152400 w 219075"/>
                <a:gd name="connsiteY21" fmla="*/ 170078 h 188976"/>
                <a:gd name="connsiteX22" fmla="*/ 123825 w 219075"/>
                <a:gd name="connsiteY22" fmla="*/ 170078 h 188976"/>
                <a:gd name="connsiteX23" fmla="*/ 123825 w 219075"/>
                <a:gd name="connsiteY23" fmla="*/ 103937 h 188976"/>
                <a:gd name="connsiteX24" fmla="*/ 114300 w 219075"/>
                <a:gd name="connsiteY24" fmla="*/ 94488 h 188976"/>
                <a:gd name="connsiteX25" fmla="*/ 104775 w 219075"/>
                <a:gd name="connsiteY25" fmla="*/ 103937 h 188976"/>
                <a:gd name="connsiteX26" fmla="*/ 104775 w 219075"/>
                <a:gd name="connsiteY26" fmla="*/ 170078 h 188976"/>
                <a:gd name="connsiteX27" fmla="*/ 76200 w 219075"/>
                <a:gd name="connsiteY27" fmla="*/ 170078 h 188976"/>
                <a:gd name="connsiteX28" fmla="*/ 76200 w 219075"/>
                <a:gd name="connsiteY28" fmla="*/ 94488 h 188976"/>
                <a:gd name="connsiteX29" fmla="*/ 66675 w 219075"/>
                <a:gd name="connsiteY29" fmla="*/ 85039 h 188976"/>
                <a:gd name="connsiteX30" fmla="*/ 57150 w 219075"/>
                <a:gd name="connsiteY30" fmla="*/ 94488 h 188976"/>
                <a:gd name="connsiteX31" fmla="*/ 57150 w 219075"/>
                <a:gd name="connsiteY31" fmla="*/ 170078 h 188976"/>
                <a:gd name="connsiteX32" fmla="*/ 28575 w 219075"/>
                <a:gd name="connsiteY32" fmla="*/ 170078 h 188976"/>
                <a:gd name="connsiteX33" fmla="*/ 28575 w 219075"/>
                <a:gd name="connsiteY33" fmla="*/ 141732 h 188976"/>
                <a:gd name="connsiteX34" fmla="*/ 19050 w 219075"/>
                <a:gd name="connsiteY34" fmla="*/ 132283 h 188976"/>
                <a:gd name="connsiteX35" fmla="*/ 9525 w 219075"/>
                <a:gd name="connsiteY35" fmla="*/ 141732 h 188976"/>
                <a:gd name="connsiteX36" fmla="*/ 9525 w 219075"/>
                <a:gd name="connsiteY36" fmla="*/ 170078 h 188976"/>
                <a:gd name="connsiteX37" fmla="*/ 0 w 219075"/>
                <a:gd name="connsiteY37" fmla="*/ 179527 h 18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9075" h="188976">
                  <a:moveTo>
                    <a:pt x="0" y="179527"/>
                  </a:moveTo>
                  <a:cubicBezTo>
                    <a:pt x="0" y="184746"/>
                    <a:pt x="4264" y="188976"/>
                    <a:pt x="9525" y="188976"/>
                  </a:cubicBezTo>
                  <a:lnTo>
                    <a:pt x="66661" y="188976"/>
                  </a:lnTo>
                  <a:lnTo>
                    <a:pt x="66675" y="188976"/>
                  </a:lnTo>
                  <a:lnTo>
                    <a:pt x="66689" y="188976"/>
                  </a:lnTo>
                  <a:lnTo>
                    <a:pt x="114285" y="188976"/>
                  </a:lnTo>
                  <a:lnTo>
                    <a:pt x="114300" y="188976"/>
                  </a:lnTo>
                  <a:lnTo>
                    <a:pt x="114315" y="188976"/>
                  </a:lnTo>
                  <a:lnTo>
                    <a:pt x="161909" y="188976"/>
                  </a:lnTo>
                  <a:lnTo>
                    <a:pt x="161925" y="188976"/>
                  </a:lnTo>
                  <a:lnTo>
                    <a:pt x="161941" y="188976"/>
                  </a:lnTo>
                  <a:lnTo>
                    <a:pt x="209550" y="188976"/>
                  </a:lnTo>
                  <a:cubicBezTo>
                    <a:pt x="214811" y="188976"/>
                    <a:pt x="219075" y="184746"/>
                    <a:pt x="219075" y="179527"/>
                  </a:cubicBezTo>
                  <a:lnTo>
                    <a:pt x="219075" y="9449"/>
                  </a:lnTo>
                  <a:cubicBezTo>
                    <a:pt x="219075" y="4230"/>
                    <a:pt x="214811" y="0"/>
                    <a:pt x="209550" y="0"/>
                  </a:cubicBezTo>
                  <a:cubicBezTo>
                    <a:pt x="204289" y="0"/>
                    <a:pt x="200025" y="4230"/>
                    <a:pt x="200025" y="9449"/>
                  </a:cubicBezTo>
                  <a:lnTo>
                    <a:pt x="200025" y="170078"/>
                  </a:lnTo>
                  <a:lnTo>
                    <a:pt x="171450" y="170078"/>
                  </a:lnTo>
                  <a:lnTo>
                    <a:pt x="171450" y="47244"/>
                  </a:lnTo>
                  <a:cubicBezTo>
                    <a:pt x="171450" y="42025"/>
                    <a:pt x="167186" y="37795"/>
                    <a:pt x="161925" y="37795"/>
                  </a:cubicBezTo>
                  <a:cubicBezTo>
                    <a:pt x="156664" y="37795"/>
                    <a:pt x="152400" y="42025"/>
                    <a:pt x="152400" y="47244"/>
                  </a:cubicBezTo>
                  <a:lnTo>
                    <a:pt x="152400" y="170078"/>
                  </a:lnTo>
                  <a:lnTo>
                    <a:pt x="123825" y="170078"/>
                  </a:lnTo>
                  <a:lnTo>
                    <a:pt x="123825" y="103937"/>
                  </a:lnTo>
                  <a:cubicBezTo>
                    <a:pt x="123825" y="98718"/>
                    <a:pt x="119561" y="94488"/>
                    <a:pt x="114300" y="94488"/>
                  </a:cubicBezTo>
                  <a:cubicBezTo>
                    <a:pt x="109039" y="94488"/>
                    <a:pt x="104775" y="98718"/>
                    <a:pt x="104775" y="103937"/>
                  </a:cubicBezTo>
                  <a:lnTo>
                    <a:pt x="104775" y="170078"/>
                  </a:lnTo>
                  <a:lnTo>
                    <a:pt x="76200" y="170078"/>
                  </a:lnTo>
                  <a:lnTo>
                    <a:pt x="76200" y="94488"/>
                  </a:lnTo>
                  <a:cubicBezTo>
                    <a:pt x="76200" y="89269"/>
                    <a:pt x="71936" y="85039"/>
                    <a:pt x="66675" y="85039"/>
                  </a:cubicBezTo>
                  <a:cubicBezTo>
                    <a:pt x="61414" y="85039"/>
                    <a:pt x="57150" y="89269"/>
                    <a:pt x="57150" y="94488"/>
                  </a:cubicBezTo>
                  <a:lnTo>
                    <a:pt x="57150" y="170078"/>
                  </a:lnTo>
                  <a:lnTo>
                    <a:pt x="28575" y="170078"/>
                  </a:lnTo>
                  <a:lnTo>
                    <a:pt x="28575" y="141732"/>
                  </a:lnTo>
                  <a:cubicBezTo>
                    <a:pt x="28575" y="136513"/>
                    <a:pt x="24311" y="132283"/>
                    <a:pt x="19050" y="132283"/>
                  </a:cubicBezTo>
                  <a:cubicBezTo>
                    <a:pt x="13789" y="132283"/>
                    <a:pt x="9525" y="136513"/>
                    <a:pt x="9525" y="141732"/>
                  </a:cubicBezTo>
                  <a:lnTo>
                    <a:pt x="9525" y="170078"/>
                  </a:lnTo>
                  <a:cubicBezTo>
                    <a:pt x="4264" y="170078"/>
                    <a:pt x="0" y="174309"/>
                    <a:pt x="0" y="1795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89" name="Текст 2">
            <a:extLst>
              <a:ext uri="{FF2B5EF4-FFF2-40B4-BE49-F238E27FC236}">
                <a16:creationId xmlns:a16="http://schemas.microsoft.com/office/drawing/2014/main" id="{1FCC4C00-1DE2-8645-8907-1F149774D122}"/>
              </a:ext>
            </a:extLst>
          </p:cNvPr>
          <p:cNvSpPr txBox="1">
            <a:spLocks/>
          </p:cNvSpPr>
          <p:nvPr/>
        </p:nvSpPr>
        <p:spPr>
          <a:xfrm>
            <a:off x="2016913" y="3850593"/>
            <a:ext cx="1488658" cy="383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050" dirty="0"/>
              <a:t>Формирование списка контрагентов</a:t>
            </a:r>
          </a:p>
        </p:txBody>
      </p:sp>
      <p:sp>
        <p:nvSpPr>
          <p:cNvPr id="91" name="Текст 2">
            <a:extLst>
              <a:ext uri="{FF2B5EF4-FFF2-40B4-BE49-F238E27FC236}">
                <a16:creationId xmlns:a16="http://schemas.microsoft.com/office/drawing/2014/main" id="{00713E9D-4593-374C-9BC3-53A066AA3057}"/>
              </a:ext>
            </a:extLst>
          </p:cNvPr>
          <p:cNvSpPr txBox="1">
            <a:spLocks/>
          </p:cNvSpPr>
          <p:nvPr/>
        </p:nvSpPr>
        <p:spPr>
          <a:xfrm>
            <a:off x="3701334" y="3850593"/>
            <a:ext cx="1488658" cy="383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050" dirty="0"/>
              <a:t>Получение остатков </a:t>
            </a:r>
            <a:r>
              <a:rPr lang="ru-RU" sz="1050" dirty="0" smtClean="0"/>
              <a:t>взаиморасчетов</a:t>
            </a:r>
            <a:endParaRPr lang="ru-RU" sz="1050" dirty="0"/>
          </a:p>
        </p:txBody>
      </p:sp>
      <p:sp>
        <p:nvSpPr>
          <p:cNvPr id="113" name="Текст 2">
            <a:extLst>
              <a:ext uri="{FF2B5EF4-FFF2-40B4-BE49-F238E27FC236}">
                <a16:creationId xmlns:a16="http://schemas.microsoft.com/office/drawing/2014/main" id="{B91A53A2-6CCA-B249-A09C-EB62E25B32A2}"/>
              </a:ext>
            </a:extLst>
          </p:cNvPr>
          <p:cNvSpPr txBox="1">
            <a:spLocks/>
          </p:cNvSpPr>
          <p:nvPr/>
        </p:nvSpPr>
        <p:spPr>
          <a:xfrm>
            <a:off x="5233355" y="3850593"/>
            <a:ext cx="1488658" cy="383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050" dirty="0"/>
              <a:t>Выгрузка </a:t>
            </a:r>
            <a:br>
              <a:rPr lang="ru-RU" sz="1050" dirty="0"/>
            </a:br>
            <a:r>
              <a:rPr lang="ru-RU" sz="1050" dirty="0"/>
              <a:t>в </a:t>
            </a:r>
            <a:r>
              <a:rPr lang="es-ES" sz="1050" dirty="0"/>
              <a:t>Excel</a:t>
            </a:r>
          </a:p>
        </p:txBody>
      </p:sp>
      <p:sp>
        <p:nvSpPr>
          <p:cNvPr id="115" name="Текст 2">
            <a:extLst>
              <a:ext uri="{FF2B5EF4-FFF2-40B4-BE49-F238E27FC236}">
                <a16:creationId xmlns:a16="http://schemas.microsoft.com/office/drawing/2014/main" id="{08F9C445-7E3D-0142-B31D-1C928307BBE7}"/>
              </a:ext>
            </a:extLst>
          </p:cNvPr>
          <p:cNvSpPr txBox="1">
            <a:spLocks/>
          </p:cNvSpPr>
          <p:nvPr/>
        </p:nvSpPr>
        <p:spPr>
          <a:xfrm>
            <a:off x="6450441" y="3850593"/>
            <a:ext cx="1974146" cy="3831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050" dirty="0"/>
              <a:t>Форматирование </a:t>
            </a:r>
            <a:br>
              <a:rPr lang="ru-RU" sz="1050" dirty="0"/>
            </a:br>
            <a:r>
              <a:rPr lang="ru-RU" sz="1050" dirty="0"/>
              <a:t>в </a:t>
            </a:r>
            <a:r>
              <a:rPr lang="es-ES" sz="1050" dirty="0"/>
              <a:t>Word</a:t>
            </a:r>
          </a:p>
        </p:txBody>
      </p:sp>
      <p:sp>
        <p:nvSpPr>
          <p:cNvPr id="116" name="Текст 2">
            <a:extLst>
              <a:ext uri="{FF2B5EF4-FFF2-40B4-BE49-F238E27FC236}">
                <a16:creationId xmlns:a16="http://schemas.microsoft.com/office/drawing/2014/main" id="{C7AD7DAE-50DC-3147-A653-625538E6D947}"/>
              </a:ext>
            </a:extLst>
          </p:cNvPr>
          <p:cNvSpPr txBox="1">
            <a:spLocks/>
          </p:cNvSpPr>
          <p:nvPr/>
        </p:nvSpPr>
        <p:spPr>
          <a:xfrm>
            <a:off x="8569578" y="3336885"/>
            <a:ext cx="1488658" cy="3831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050" dirty="0"/>
              <a:t>Рассылка ответственным</a:t>
            </a:r>
          </a:p>
        </p:txBody>
      </p:sp>
      <p:sp>
        <p:nvSpPr>
          <p:cNvPr id="117" name="Текст 2">
            <a:extLst>
              <a:ext uri="{FF2B5EF4-FFF2-40B4-BE49-F238E27FC236}">
                <a16:creationId xmlns:a16="http://schemas.microsoft.com/office/drawing/2014/main" id="{D9491170-3FFC-AE44-A88C-91F0573D3613}"/>
              </a:ext>
            </a:extLst>
          </p:cNvPr>
          <p:cNvSpPr txBox="1">
            <a:spLocks/>
          </p:cNvSpPr>
          <p:nvPr/>
        </p:nvSpPr>
        <p:spPr>
          <a:xfrm>
            <a:off x="8557820" y="4685248"/>
            <a:ext cx="1488658" cy="3831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050" dirty="0"/>
              <a:t>Вывод</a:t>
            </a:r>
            <a:br>
              <a:rPr lang="ru-RU" sz="1050" dirty="0"/>
            </a:br>
            <a:r>
              <a:rPr lang="ru-RU" sz="1050" dirty="0"/>
              <a:t>на печать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05FF6E3-64EB-C24F-A5E5-171603CB462F}"/>
              </a:ext>
            </a:extLst>
          </p:cNvPr>
          <p:cNvCxnSpPr>
            <a:cxnSpLocks/>
          </p:cNvCxnSpPr>
          <p:nvPr/>
        </p:nvCxnSpPr>
        <p:spPr>
          <a:xfrm>
            <a:off x="3331669" y="3993314"/>
            <a:ext cx="3341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>
            <a:extLst>
              <a:ext uri="{FF2B5EF4-FFF2-40B4-BE49-F238E27FC236}">
                <a16:creationId xmlns:a16="http://schemas.microsoft.com/office/drawing/2014/main" id="{1ADEB1D4-D40A-4F4C-8DB8-1EF21C7903E9}"/>
              </a:ext>
            </a:extLst>
          </p:cNvPr>
          <p:cNvCxnSpPr>
            <a:cxnSpLocks/>
          </p:cNvCxnSpPr>
          <p:nvPr/>
        </p:nvCxnSpPr>
        <p:spPr>
          <a:xfrm>
            <a:off x="5175306" y="3993314"/>
            <a:ext cx="3341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>
            <a:extLst>
              <a:ext uri="{FF2B5EF4-FFF2-40B4-BE49-F238E27FC236}">
                <a16:creationId xmlns:a16="http://schemas.microsoft.com/office/drawing/2014/main" id="{BC604157-5BF1-8D4B-8141-6A09A2407F8D}"/>
              </a:ext>
            </a:extLst>
          </p:cNvPr>
          <p:cNvCxnSpPr>
            <a:cxnSpLocks/>
          </p:cNvCxnSpPr>
          <p:nvPr/>
        </p:nvCxnSpPr>
        <p:spPr>
          <a:xfrm>
            <a:off x="6442506" y="3993314"/>
            <a:ext cx="3341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Объект 5"/>
          <p:cNvSpPr txBox="1">
            <a:spLocks/>
          </p:cNvSpPr>
          <p:nvPr/>
        </p:nvSpPr>
        <p:spPr>
          <a:xfrm>
            <a:off x="577463" y="2241890"/>
            <a:ext cx="10674841" cy="13200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Автоматизация бухгалтерских процессов, работы рекрутеров, ИТ-службы, шаблонов договоров, закупочных процедур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6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C288B2-A835-412F-9CBA-4ADD283D5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215D7AE3-2634-4685-AC23-B50B87E5D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359" y="4764631"/>
            <a:ext cx="2575780" cy="945033"/>
          </a:xfrm>
        </p:spPr>
        <p:txBody>
          <a:bodyPr/>
          <a:lstStyle/>
          <a:p>
            <a:r>
              <a:rPr lang="ru-RU" sz="2200" b="1" dirty="0" smtClean="0"/>
              <a:t>РОБОТИЗАЦИЯ бизнес-процессов</a:t>
            </a:r>
            <a:endParaRPr lang="ru-RU" sz="2200" b="1" dirty="0"/>
          </a:p>
        </p:txBody>
      </p:sp>
      <p:sp>
        <p:nvSpPr>
          <p:cNvPr id="24" name="Текст 1">
            <a:extLst>
              <a:ext uri="{FF2B5EF4-FFF2-40B4-BE49-F238E27FC236}">
                <a16:creationId xmlns:a16="http://schemas.microsoft.com/office/drawing/2014/main" id="{E53C0A00-D602-C54C-9AF1-15CD2CD9146D}"/>
              </a:ext>
            </a:extLst>
          </p:cNvPr>
          <p:cNvSpPr txBox="1">
            <a:spLocks/>
          </p:cNvSpPr>
          <p:nvPr/>
        </p:nvSpPr>
        <p:spPr>
          <a:xfrm>
            <a:off x="554359" y="547836"/>
            <a:ext cx="2297697" cy="9964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1">
                    <a:lumMod val="75000"/>
                  </a:schemeClr>
                </a:solidFill>
              </a:rPr>
              <a:t>Эффект от внедрения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460863A-2305-6447-81FD-5168CA53483A}"/>
              </a:ext>
            </a:extLst>
          </p:cNvPr>
          <p:cNvSpPr/>
          <p:nvPr/>
        </p:nvSpPr>
        <p:spPr>
          <a:xfrm>
            <a:off x="606146" y="2215893"/>
            <a:ext cx="1877136" cy="1877136"/>
          </a:xfrm>
          <a:prstGeom prst="ellipse">
            <a:avLst/>
          </a:prstGeom>
          <a:solidFill>
            <a:srgbClr val="00A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A460"/>
              </a:solidFill>
            </a:endParaRPr>
          </a:p>
        </p:txBody>
      </p:sp>
      <p:grpSp>
        <p:nvGrpSpPr>
          <p:cNvPr id="26" name="Рисунок 4">
            <a:extLst>
              <a:ext uri="{FF2B5EF4-FFF2-40B4-BE49-F238E27FC236}">
                <a16:creationId xmlns:a16="http://schemas.microsoft.com/office/drawing/2014/main" id="{9134B905-563D-D34C-9FF3-4F305263811A}"/>
              </a:ext>
            </a:extLst>
          </p:cNvPr>
          <p:cNvGrpSpPr/>
          <p:nvPr/>
        </p:nvGrpSpPr>
        <p:grpSpPr>
          <a:xfrm>
            <a:off x="1053385" y="2608515"/>
            <a:ext cx="1017461" cy="1116320"/>
            <a:chOff x="1845087" y="1794253"/>
            <a:chExt cx="778628" cy="778628"/>
          </a:xfrm>
          <a:solidFill>
            <a:schemeClr val="bg1"/>
          </a:solidFill>
        </p:grpSpPr>
        <p:sp>
          <p:nvSpPr>
            <p:cNvPr id="27" name="Полилиния: фигура 49">
              <a:extLst>
                <a:ext uri="{FF2B5EF4-FFF2-40B4-BE49-F238E27FC236}">
                  <a16:creationId xmlns:a16="http://schemas.microsoft.com/office/drawing/2014/main" id="{45764243-764F-3A4A-8D78-324FDE22AAD7}"/>
                </a:ext>
              </a:extLst>
            </p:cNvPr>
            <p:cNvSpPr/>
            <p:nvPr/>
          </p:nvSpPr>
          <p:spPr>
            <a:xfrm>
              <a:off x="1893751" y="1842917"/>
              <a:ext cx="413646" cy="121661"/>
            </a:xfrm>
            <a:custGeom>
              <a:avLst/>
              <a:gdLst>
                <a:gd name="connsiteX0" fmla="*/ 374715 w 413646"/>
                <a:gd name="connsiteY0" fmla="*/ 121661 h 121660"/>
                <a:gd name="connsiteX1" fmla="*/ 60830 w 413646"/>
                <a:gd name="connsiteY1" fmla="*/ 121661 h 121660"/>
                <a:gd name="connsiteX2" fmla="*/ 0 w 413646"/>
                <a:gd name="connsiteY2" fmla="*/ 60830 h 121660"/>
                <a:gd name="connsiteX3" fmla="*/ 60830 w 413646"/>
                <a:gd name="connsiteY3" fmla="*/ 0 h 121660"/>
                <a:gd name="connsiteX4" fmla="*/ 374715 w 413646"/>
                <a:gd name="connsiteY4" fmla="*/ 0 h 121660"/>
                <a:gd name="connsiteX5" fmla="*/ 435545 w 413646"/>
                <a:gd name="connsiteY5" fmla="*/ 60830 h 121660"/>
                <a:gd name="connsiteX6" fmla="*/ 374715 w 413646"/>
                <a:gd name="connsiteY6" fmla="*/ 121661 h 121660"/>
                <a:gd name="connsiteX7" fmla="*/ 60830 w 413646"/>
                <a:gd name="connsiteY7" fmla="*/ 24332 h 121660"/>
                <a:gd name="connsiteX8" fmla="*/ 24332 w 413646"/>
                <a:gd name="connsiteY8" fmla="*/ 60830 h 121660"/>
                <a:gd name="connsiteX9" fmla="*/ 60830 w 413646"/>
                <a:gd name="connsiteY9" fmla="*/ 97329 h 121660"/>
                <a:gd name="connsiteX10" fmla="*/ 374715 w 413646"/>
                <a:gd name="connsiteY10" fmla="*/ 97329 h 121660"/>
                <a:gd name="connsiteX11" fmla="*/ 411213 w 413646"/>
                <a:gd name="connsiteY11" fmla="*/ 60830 h 121660"/>
                <a:gd name="connsiteX12" fmla="*/ 374715 w 413646"/>
                <a:gd name="connsiteY12" fmla="*/ 24332 h 121660"/>
                <a:gd name="connsiteX13" fmla="*/ 60830 w 413646"/>
                <a:gd name="connsiteY13" fmla="*/ 24332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646" h="121660">
                  <a:moveTo>
                    <a:pt x="374715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26765"/>
                    <a:pt x="26765" y="0"/>
                    <a:pt x="60830" y="0"/>
                  </a:cubicBezTo>
                  <a:lnTo>
                    <a:pt x="374715" y="0"/>
                  </a:lnTo>
                  <a:cubicBezTo>
                    <a:pt x="408780" y="0"/>
                    <a:pt x="435545" y="26765"/>
                    <a:pt x="435545" y="60830"/>
                  </a:cubicBezTo>
                  <a:cubicBezTo>
                    <a:pt x="435545" y="94895"/>
                    <a:pt x="408780" y="121661"/>
                    <a:pt x="374715" y="121661"/>
                  </a:cubicBezTo>
                  <a:close/>
                  <a:moveTo>
                    <a:pt x="60830" y="24332"/>
                  </a:moveTo>
                  <a:cubicBezTo>
                    <a:pt x="41365" y="24332"/>
                    <a:pt x="24332" y="41365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374715" y="97329"/>
                  </a:lnTo>
                  <a:cubicBezTo>
                    <a:pt x="394180" y="97329"/>
                    <a:pt x="411213" y="80296"/>
                    <a:pt x="411213" y="60830"/>
                  </a:cubicBezTo>
                  <a:cubicBezTo>
                    <a:pt x="411213" y="41365"/>
                    <a:pt x="394180" y="24332"/>
                    <a:pt x="374715" y="24332"/>
                  </a:cubicBezTo>
                  <a:lnTo>
                    <a:pt x="60830" y="24332"/>
                  </a:ln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50">
              <a:extLst>
                <a:ext uri="{FF2B5EF4-FFF2-40B4-BE49-F238E27FC236}">
                  <a16:creationId xmlns:a16="http://schemas.microsoft.com/office/drawing/2014/main" id="{B5009541-F83F-654A-BE8A-5EE12FE26431}"/>
                </a:ext>
              </a:extLst>
            </p:cNvPr>
            <p:cNvSpPr/>
            <p:nvPr/>
          </p:nvSpPr>
          <p:spPr>
            <a:xfrm>
              <a:off x="1964314" y="2037574"/>
              <a:ext cx="413646" cy="121661"/>
            </a:xfrm>
            <a:custGeom>
              <a:avLst/>
              <a:gdLst>
                <a:gd name="connsiteX0" fmla="*/ 236022 w 413646"/>
                <a:gd name="connsiteY0" fmla="*/ 121661 h 121660"/>
                <a:gd name="connsiteX1" fmla="*/ 58397 w 413646"/>
                <a:gd name="connsiteY1" fmla="*/ 121661 h 121660"/>
                <a:gd name="connsiteX2" fmla="*/ 0 w 413646"/>
                <a:gd name="connsiteY2" fmla="*/ 60830 h 121660"/>
                <a:gd name="connsiteX3" fmla="*/ 17032 w 413646"/>
                <a:gd name="connsiteY3" fmla="*/ 17032 h 121660"/>
                <a:gd name="connsiteX4" fmla="*/ 60830 w 413646"/>
                <a:gd name="connsiteY4" fmla="*/ 0 h 121660"/>
                <a:gd name="connsiteX5" fmla="*/ 377148 w 413646"/>
                <a:gd name="connsiteY5" fmla="*/ 0 h 121660"/>
                <a:gd name="connsiteX6" fmla="*/ 437978 w 413646"/>
                <a:gd name="connsiteY6" fmla="*/ 53531 h 121660"/>
                <a:gd name="connsiteX7" fmla="*/ 428245 w 413646"/>
                <a:gd name="connsiteY7" fmla="*/ 65697 h 121660"/>
                <a:gd name="connsiteX8" fmla="*/ 416079 w 413646"/>
                <a:gd name="connsiteY8" fmla="*/ 55964 h 121660"/>
                <a:gd name="connsiteX9" fmla="*/ 379581 w 413646"/>
                <a:gd name="connsiteY9" fmla="*/ 26765 h 121660"/>
                <a:gd name="connsiteX10" fmla="*/ 63264 w 413646"/>
                <a:gd name="connsiteY10" fmla="*/ 26765 h 121660"/>
                <a:gd name="connsiteX11" fmla="*/ 38931 w 413646"/>
                <a:gd name="connsiteY11" fmla="*/ 36498 h 121660"/>
                <a:gd name="connsiteX12" fmla="*/ 26765 w 413646"/>
                <a:gd name="connsiteY12" fmla="*/ 63264 h 121660"/>
                <a:gd name="connsiteX13" fmla="*/ 60830 w 413646"/>
                <a:gd name="connsiteY13" fmla="*/ 99762 h 121660"/>
                <a:gd name="connsiteX14" fmla="*/ 63264 w 413646"/>
                <a:gd name="connsiteY14" fmla="*/ 99762 h 121660"/>
                <a:gd name="connsiteX15" fmla="*/ 238455 w 413646"/>
                <a:gd name="connsiteY15" fmla="*/ 99762 h 121660"/>
                <a:gd name="connsiteX16" fmla="*/ 250621 w 413646"/>
                <a:gd name="connsiteY16" fmla="*/ 111928 h 121660"/>
                <a:gd name="connsiteX17" fmla="*/ 236022 w 413646"/>
                <a:gd name="connsiteY17" fmla="*/ 121661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3646" h="121660">
                  <a:moveTo>
                    <a:pt x="236022" y="121661"/>
                  </a:moveTo>
                  <a:lnTo>
                    <a:pt x="58397" y="121661"/>
                  </a:lnTo>
                  <a:cubicBezTo>
                    <a:pt x="24332" y="119227"/>
                    <a:pt x="0" y="92462"/>
                    <a:pt x="0" y="60830"/>
                  </a:cubicBezTo>
                  <a:cubicBezTo>
                    <a:pt x="0" y="46231"/>
                    <a:pt x="7300" y="29199"/>
                    <a:pt x="17032" y="17032"/>
                  </a:cubicBezTo>
                  <a:cubicBezTo>
                    <a:pt x="26765" y="7300"/>
                    <a:pt x="41365" y="0"/>
                    <a:pt x="60830" y="0"/>
                  </a:cubicBezTo>
                  <a:lnTo>
                    <a:pt x="377148" y="0"/>
                  </a:lnTo>
                  <a:cubicBezTo>
                    <a:pt x="408780" y="0"/>
                    <a:pt x="435545" y="21899"/>
                    <a:pt x="437978" y="53531"/>
                  </a:cubicBezTo>
                  <a:cubicBezTo>
                    <a:pt x="437978" y="60830"/>
                    <a:pt x="433112" y="65697"/>
                    <a:pt x="428245" y="65697"/>
                  </a:cubicBezTo>
                  <a:cubicBezTo>
                    <a:pt x="420946" y="65697"/>
                    <a:pt x="416079" y="60830"/>
                    <a:pt x="416079" y="55964"/>
                  </a:cubicBezTo>
                  <a:cubicBezTo>
                    <a:pt x="413646" y="38931"/>
                    <a:pt x="399047" y="26765"/>
                    <a:pt x="379581" y="26765"/>
                  </a:cubicBezTo>
                  <a:lnTo>
                    <a:pt x="63264" y="26765"/>
                  </a:lnTo>
                  <a:cubicBezTo>
                    <a:pt x="55964" y="26765"/>
                    <a:pt x="43798" y="29199"/>
                    <a:pt x="38931" y="36498"/>
                  </a:cubicBezTo>
                  <a:cubicBezTo>
                    <a:pt x="31632" y="43798"/>
                    <a:pt x="26765" y="53531"/>
                    <a:pt x="26765" y="63264"/>
                  </a:cubicBezTo>
                  <a:cubicBezTo>
                    <a:pt x="26765" y="82729"/>
                    <a:pt x="41365" y="97329"/>
                    <a:pt x="60830" y="99762"/>
                  </a:cubicBezTo>
                  <a:lnTo>
                    <a:pt x="63264" y="99762"/>
                  </a:lnTo>
                  <a:lnTo>
                    <a:pt x="238455" y="99762"/>
                  </a:lnTo>
                  <a:cubicBezTo>
                    <a:pt x="245754" y="99762"/>
                    <a:pt x="250621" y="104628"/>
                    <a:pt x="250621" y="111928"/>
                  </a:cubicBezTo>
                  <a:cubicBezTo>
                    <a:pt x="250621" y="119227"/>
                    <a:pt x="243321" y="121661"/>
                    <a:pt x="236022" y="121661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51">
              <a:extLst>
                <a:ext uri="{FF2B5EF4-FFF2-40B4-BE49-F238E27FC236}">
                  <a16:creationId xmlns:a16="http://schemas.microsoft.com/office/drawing/2014/main" id="{52780CEB-8D9B-A84E-A9E1-5C80ACC203DD}"/>
                </a:ext>
              </a:extLst>
            </p:cNvPr>
            <p:cNvSpPr/>
            <p:nvPr/>
          </p:nvSpPr>
          <p:spPr>
            <a:xfrm>
              <a:off x="2056776" y="1940246"/>
              <a:ext cx="437978" cy="121661"/>
            </a:xfrm>
            <a:custGeom>
              <a:avLst/>
              <a:gdLst>
                <a:gd name="connsiteX0" fmla="*/ 384448 w 437978"/>
                <a:gd name="connsiteY0" fmla="*/ 121661 h 121660"/>
                <a:gd name="connsiteX1" fmla="*/ 60830 w 437978"/>
                <a:gd name="connsiteY1" fmla="*/ 121661 h 121660"/>
                <a:gd name="connsiteX2" fmla="*/ 0 w 437978"/>
                <a:gd name="connsiteY2" fmla="*/ 60830 h 121660"/>
                <a:gd name="connsiteX3" fmla="*/ 60830 w 437978"/>
                <a:gd name="connsiteY3" fmla="*/ 0 h 121660"/>
                <a:gd name="connsiteX4" fmla="*/ 384448 w 437978"/>
                <a:gd name="connsiteY4" fmla="*/ 0 h 121660"/>
                <a:gd name="connsiteX5" fmla="*/ 445278 w 437978"/>
                <a:gd name="connsiteY5" fmla="*/ 60830 h 121660"/>
                <a:gd name="connsiteX6" fmla="*/ 384448 w 437978"/>
                <a:gd name="connsiteY6" fmla="*/ 121661 h 121660"/>
                <a:gd name="connsiteX7" fmla="*/ 60830 w 437978"/>
                <a:gd name="connsiteY7" fmla="*/ 24332 h 121660"/>
                <a:gd name="connsiteX8" fmla="*/ 24332 w 437978"/>
                <a:gd name="connsiteY8" fmla="*/ 60830 h 121660"/>
                <a:gd name="connsiteX9" fmla="*/ 60830 w 437978"/>
                <a:gd name="connsiteY9" fmla="*/ 97329 h 121660"/>
                <a:gd name="connsiteX10" fmla="*/ 384448 w 437978"/>
                <a:gd name="connsiteY10" fmla="*/ 97329 h 121660"/>
                <a:gd name="connsiteX11" fmla="*/ 420946 w 437978"/>
                <a:gd name="connsiteY11" fmla="*/ 60830 h 121660"/>
                <a:gd name="connsiteX12" fmla="*/ 384448 w 437978"/>
                <a:gd name="connsiteY12" fmla="*/ 24332 h 121660"/>
                <a:gd name="connsiteX13" fmla="*/ 60830 w 437978"/>
                <a:gd name="connsiteY13" fmla="*/ 24332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978" h="121660">
                  <a:moveTo>
                    <a:pt x="384448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26765"/>
                    <a:pt x="26765" y="0"/>
                    <a:pt x="60830" y="0"/>
                  </a:cubicBezTo>
                  <a:lnTo>
                    <a:pt x="384448" y="0"/>
                  </a:lnTo>
                  <a:cubicBezTo>
                    <a:pt x="418513" y="0"/>
                    <a:pt x="445278" y="26765"/>
                    <a:pt x="445278" y="60830"/>
                  </a:cubicBezTo>
                  <a:cubicBezTo>
                    <a:pt x="445278" y="94895"/>
                    <a:pt x="418513" y="121661"/>
                    <a:pt x="384448" y="121661"/>
                  </a:cubicBezTo>
                  <a:close/>
                  <a:moveTo>
                    <a:pt x="60830" y="24332"/>
                  </a:moveTo>
                  <a:cubicBezTo>
                    <a:pt x="41365" y="24332"/>
                    <a:pt x="24332" y="41365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384448" y="97329"/>
                  </a:lnTo>
                  <a:cubicBezTo>
                    <a:pt x="403913" y="97329"/>
                    <a:pt x="420946" y="80296"/>
                    <a:pt x="420946" y="60830"/>
                  </a:cubicBezTo>
                  <a:cubicBezTo>
                    <a:pt x="420946" y="41365"/>
                    <a:pt x="403913" y="24332"/>
                    <a:pt x="384448" y="24332"/>
                  </a:cubicBezTo>
                  <a:lnTo>
                    <a:pt x="60830" y="24332"/>
                  </a:ln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52">
              <a:extLst>
                <a:ext uri="{FF2B5EF4-FFF2-40B4-BE49-F238E27FC236}">
                  <a16:creationId xmlns:a16="http://schemas.microsoft.com/office/drawing/2014/main" id="{F0AB9387-B01B-B24B-9AA0-2FFC5C1775FD}"/>
                </a:ext>
              </a:extLst>
            </p:cNvPr>
            <p:cNvSpPr/>
            <p:nvPr/>
          </p:nvSpPr>
          <p:spPr>
            <a:xfrm>
              <a:off x="1964314" y="2331993"/>
              <a:ext cx="218989" cy="121661"/>
            </a:xfrm>
            <a:custGeom>
              <a:avLst/>
              <a:gdLst>
                <a:gd name="connsiteX0" fmla="*/ 223856 w 218989"/>
                <a:gd name="connsiteY0" fmla="*/ 121661 h 121660"/>
                <a:gd name="connsiteX1" fmla="*/ 60830 w 218989"/>
                <a:gd name="connsiteY1" fmla="*/ 121661 h 121660"/>
                <a:gd name="connsiteX2" fmla="*/ 0 w 218989"/>
                <a:gd name="connsiteY2" fmla="*/ 60830 h 121660"/>
                <a:gd name="connsiteX3" fmla="*/ 17032 w 218989"/>
                <a:gd name="connsiteY3" fmla="*/ 17032 h 121660"/>
                <a:gd name="connsiteX4" fmla="*/ 60830 w 218989"/>
                <a:gd name="connsiteY4" fmla="*/ 0 h 121660"/>
                <a:gd name="connsiteX5" fmla="*/ 175191 w 218989"/>
                <a:gd name="connsiteY5" fmla="*/ 0 h 121660"/>
                <a:gd name="connsiteX6" fmla="*/ 187357 w 218989"/>
                <a:gd name="connsiteY6" fmla="*/ 12166 h 121660"/>
                <a:gd name="connsiteX7" fmla="*/ 175191 w 218989"/>
                <a:gd name="connsiteY7" fmla="*/ 24332 h 121660"/>
                <a:gd name="connsiteX8" fmla="*/ 60830 w 218989"/>
                <a:gd name="connsiteY8" fmla="*/ 24332 h 121660"/>
                <a:gd name="connsiteX9" fmla="*/ 36498 w 218989"/>
                <a:gd name="connsiteY9" fmla="*/ 34065 h 121660"/>
                <a:gd name="connsiteX10" fmla="*/ 24332 w 218989"/>
                <a:gd name="connsiteY10" fmla="*/ 60830 h 121660"/>
                <a:gd name="connsiteX11" fmla="*/ 60830 w 218989"/>
                <a:gd name="connsiteY11" fmla="*/ 97329 h 121660"/>
                <a:gd name="connsiteX12" fmla="*/ 223856 w 218989"/>
                <a:gd name="connsiteY12" fmla="*/ 97329 h 121660"/>
                <a:gd name="connsiteX13" fmla="*/ 236022 w 218989"/>
                <a:gd name="connsiteY13" fmla="*/ 109495 h 121660"/>
                <a:gd name="connsiteX14" fmla="*/ 223856 w 218989"/>
                <a:gd name="connsiteY14" fmla="*/ 121661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989" h="121660">
                  <a:moveTo>
                    <a:pt x="223856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46231"/>
                    <a:pt x="7300" y="29199"/>
                    <a:pt x="17032" y="17032"/>
                  </a:cubicBezTo>
                  <a:cubicBezTo>
                    <a:pt x="24332" y="4866"/>
                    <a:pt x="41365" y="0"/>
                    <a:pt x="60830" y="0"/>
                  </a:cubicBezTo>
                  <a:lnTo>
                    <a:pt x="175191" y="0"/>
                  </a:lnTo>
                  <a:cubicBezTo>
                    <a:pt x="182491" y="0"/>
                    <a:pt x="187357" y="4866"/>
                    <a:pt x="187357" y="12166"/>
                  </a:cubicBezTo>
                  <a:cubicBezTo>
                    <a:pt x="187357" y="19466"/>
                    <a:pt x="182491" y="24332"/>
                    <a:pt x="175191" y="24332"/>
                  </a:cubicBezTo>
                  <a:lnTo>
                    <a:pt x="60830" y="24332"/>
                  </a:lnTo>
                  <a:cubicBezTo>
                    <a:pt x="53531" y="24332"/>
                    <a:pt x="41365" y="26765"/>
                    <a:pt x="36498" y="34065"/>
                  </a:cubicBezTo>
                  <a:cubicBezTo>
                    <a:pt x="29199" y="41365"/>
                    <a:pt x="24332" y="51097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223856" y="97329"/>
                  </a:lnTo>
                  <a:cubicBezTo>
                    <a:pt x="231155" y="97329"/>
                    <a:pt x="236022" y="102195"/>
                    <a:pt x="236022" y="109495"/>
                  </a:cubicBezTo>
                  <a:cubicBezTo>
                    <a:pt x="236022" y="116794"/>
                    <a:pt x="231155" y="121661"/>
                    <a:pt x="223856" y="121661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53">
              <a:extLst>
                <a:ext uri="{FF2B5EF4-FFF2-40B4-BE49-F238E27FC236}">
                  <a16:creationId xmlns:a16="http://schemas.microsoft.com/office/drawing/2014/main" id="{D49C410A-64B1-AB4F-ABAB-FD75CE2702F5}"/>
                </a:ext>
              </a:extLst>
            </p:cNvPr>
            <p:cNvSpPr/>
            <p:nvPr/>
          </p:nvSpPr>
          <p:spPr>
            <a:xfrm>
              <a:off x="1964314" y="2232231"/>
              <a:ext cx="170325" cy="121661"/>
            </a:xfrm>
            <a:custGeom>
              <a:avLst/>
              <a:gdLst>
                <a:gd name="connsiteX0" fmla="*/ 175191 w 170324"/>
                <a:gd name="connsiteY0" fmla="*/ 121661 h 121660"/>
                <a:gd name="connsiteX1" fmla="*/ 60830 w 170324"/>
                <a:gd name="connsiteY1" fmla="*/ 121661 h 121660"/>
                <a:gd name="connsiteX2" fmla="*/ 0 w 170324"/>
                <a:gd name="connsiteY2" fmla="*/ 60830 h 121660"/>
                <a:gd name="connsiteX3" fmla="*/ 17032 w 170324"/>
                <a:gd name="connsiteY3" fmla="*/ 17033 h 121660"/>
                <a:gd name="connsiteX4" fmla="*/ 60830 w 170324"/>
                <a:gd name="connsiteY4" fmla="*/ 0 h 121660"/>
                <a:gd name="connsiteX5" fmla="*/ 177625 w 170324"/>
                <a:gd name="connsiteY5" fmla="*/ 0 h 121660"/>
                <a:gd name="connsiteX6" fmla="*/ 187357 w 170324"/>
                <a:gd name="connsiteY6" fmla="*/ 4866 h 121660"/>
                <a:gd name="connsiteX7" fmla="*/ 189791 w 170324"/>
                <a:gd name="connsiteY7" fmla="*/ 14599 h 121660"/>
                <a:gd name="connsiteX8" fmla="*/ 182491 w 170324"/>
                <a:gd name="connsiteY8" fmla="*/ 68130 h 121660"/>
                <a:gd name="connsiteX9" fmla="*/ 187357 w 170324"/>
                <a:gd name="connsiteY9" fmla="*/ 107061 h 121660"/>
                <a:gd name="connsiteX10" fmla="*/ 184924 w 170324"/>
                <a:gd name="connsiteY10" fmla="*/ 116794 h 121660"/>
                <a:gd name="connsiteX11" fmla="*/ 175191 w 170324"/>
                <a:gd name="connsiteY11" fmla="*/ 121661 h 121660"/>
                <a:gd name="connsiteX12" fmla="*/ 60830 w 170324"/>
                <a:gd name="connsiteY12" fmla="*/ 24332 h 121660"/>
                <a:gd name="connsiteX13" fmla="*/ 36498 w 170324"/>
                <a:gd name="connsiteY13" fmla="*/ 36498 h 121660"/>
                <a:gd name="connsiteX14" fmla="*/ 24332 w 170324"/>
                <a:gd name="connsiteY14" fmla="*/ 60830 h 121660"/>
                <a:gd name="connsiteX15" fmla="*/ 60830 w 170324"/>
                <a:gd name="connsiteY15" fmla="*/ 97329 h 121660"/>
                <a:gd name="connsiteX16" fmla="*/ 160592 w 170324"/>
                <a:gd name="connsiteY16" fmla="*/ 97329 h 121660"/>
                <a:gd name="connsiteX17" fmla="*/ 158159 w 170324"/>
                <a:gd name="connsiteY17" fmla="*/ 68130 h 121660"/>
                <a:gd name="connsiteX18" fmla="*/ 163025 w 170324"/>
                <a:gd name="connsiteY18" fmla="*/ 24332 h 121660"/>
                <a:gd name="connsiteX19" fmla="*/ 60830 w 170324"/>
                <a:gd name="connsiteY19" fmla="*/ 24332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0324" h="121660">
                  <a:moveTo>
                    <a:pt x="175191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46231"/>
                    <a:pt x="7300" y="29199"/>
                    <a:pt x="17032" y="17033"/>
                  </a:cubicBezTo>
                  <a:cubicBezTo>
                    <a:pt x="29199" y="7300"/>
                    <a:pt x="46231" y="0"/>
                    <a:pt x="60830" y="0"/>
                  </a:cubicBezTo>
                  <a:lnTo>
                    <a:pt x="177625" y="0"/>
                  </a:lnTo>
                  <a:cubicBezTo>
                    <a:pt x="182491" y="0"/>
                    <a:pt x="184924" y="2433"/>
                    <a:pt x="187357" y="4866"/>
                  </a:cubicBezTo>
                  <a:cubicBezTo>
                    <a:pt x="189791" y="7300"/>
                    <a:pt x="189791" y="12166"/>
                    <a:pt x="189791" y="14599"/>
                  </a:cubicBezTo>
                  <a:cubicBezTo>
                    <a:pt x="184924" y="29199"/>
                    <a:pt x="182491" y="48664"/>
                    <a:pt x="182491" y="68130"/>
                  </a:cubicBezTo>
                  <a:cubicBezTo>
                    <a:pt x="182491" y="82729"/>
                    <a:pt x="184924" y="97329"/>
                    <a:pt x="187357" y="107061"/>
                  </a:cubicBezTo>
                  <a:cubicBezTo>
                    <a:pt x="187357" y="109495"/>
                    <a:pt x="187357" y="114361"/>
                    <a:pt x="184924" y="116794"/>
                  </a:cubicBezTo>
                  <a:cubicBezTo>
                    <a:pt x="182491" y="119227"/>
                    <a:pt x="177625" y="121661"/>
                    <a:pt x="175191" y="121661"/>
                  </a:cubicBezTo>
                  <a:close/>
                  <a:moveTo>
                    <a:pt x="60830" y="24332"/>
                  </a:moveTo>
                  <a:cubicBezTo>
                    <a:pt x="51097" y="24332"/>
                    <a:pt x="41365" y="29199"/>
                    <a:pt x="36498" y="36498"/>
                  </a:cubicBezTo>
                  <a:cubicBezTo>
                    <a:pt x="29199" y="43798"/>
                    <a:pt x="24332" y="53531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160592" y="97329"/>
                  </a:lnTo>
                  <a:cubicBezTo>
                    <a:pt x="158159" y="87596"/>
                    <a:pt x="158159" y="77863"/>
                    <a:pt x="158159" y="68130"/>
                  </a:cubicBezTo>
                  <a:cubicBezTo>
                    <a:pt x="158159" y="53531"/>
                    <a:pt x="160592" y="38931"/>
                    <a:pt x="163025" y="24332"/>
                  </a:cubicBezTo>
                  <a:lnTo>
                    <a:pt x="60830" y="24332"/>
                  </a:ln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64">
              <a:extLst>
                <a:ext uri="{FF2B5EF4-FFF2-40B4-BE49-F238E27FC236}">
                  <a16:creationId xmlns:a16="http://schemas.microsoft.com/office/drawing/2014/main" id="{57206B9A-B276-134B-B73A-06CC51C6128C}"/>
                </a:ext>
              </a:extLst>
            </p:cNvPr>
            <p:cNvSpPr/>
            <p:nvPr/>
          </p:nvSpPr>
          <p:spPr>
            <a:xfrm>
              <a:off x="1964314" y="2134903"/>
              <a:ext cx="243321" cy="121661"/>
            </a:xfrm>
            <a:custGeom>
              <a:avLst/>
              <a:gdLst>
                <a:gd name="connsiteX0" fmla="*/ 177625 w 243321"/>
                <a:gd name="connsiteY0" fmla="*/ 121661 h 121660"/>
                <a:gd name="connsiteX1" fmla="*/ 60830 w 243321"/>
                <a:gd name="connsiteY1" fmla="*/ 121661 h 121660"/>
                <a:gd name="connsiteX2" fmla="*/ 0 w 243321"/>
                <a:gd name="connsiteY2" fmla="*/ 60830 h 121660"/>
                <a:gd name="connsiteX3" fmla="*/ 17032 w 243321"/>
                <a:gd name="connsiteY3" fmla="*/ 17032 h 121660"/>
                <a:gd name="connsiteX4" fmla="*/ 58397 w 243321"/>
                <a:gd name="connsiteY4" fmla="*/ 0 h 121660"/>
                <a:gd name="connsiteX5" fmla="*/ 236022 w 243321"/>
                <a:gd name="connsiteY5" fmla="*/ 0 h 121660"/>
                <a:gd name="connsiteX6" fmla="*/ 248188 w 243321"/>
                <a:gd name="connsiteY6" fmla="*/ 12166 h 121660"/>
                <a:gd name="connsiteX7" fmla="*/ 236022 w 243321"/>
                <a:gd name="connsiteY7" fmla="*/ 24332 h 121660"/>
                <a:gd name="connsiteX8" fmla="*/ 58397 w 243321"/>
                <a:gd name="connsiteY8" fmla="*/ 24332 h 121660"/>
                <a:gd name="connsiteX9" fmla="*/ 36498 w 243321"/>
                <a:gd name="connsiteY9" fmla="*/ 36498 h 121660"/>
                <a:gd name="connsiteX10" fmla="*/ 24332 w 243321"/>
                <a:gd name="connsiteY10" fmla="*/ 60830 h 121660"/>
                <a:gd name="connsiteX11" fmla="*/ 60830 w 243321"/>
                <a:gd name="connsiteY11" fmla="*/ 97329 h 121660"/>
                <a:gd name="connsiteX12" fmla="*/ 177625 w 243321"/>
                <a:gd name="connsiteY12" fmla="*/ 97329 h 121660"/>
                <a:gd name="connsiteX13" fmla="*/ 189791 w 243321"/>
                <a:gd name="connsiteY13" fmla="*/ 109495 h 121660"/>
                <a:gd name="connsiteX14" fmla="*/ 177625 w 243321"/>
                <a:gd name="connsiteY14" fmla="*/ 121661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3321" h="121660">
                  <a:moveTo>
                    <a:pt x="177625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46231"/>
                    <a:pt x="7300" y="29199"/>
                    <a:pt x="17032" y="17032"/>
                  </a:cubicBezTo>
                  <a:cubicBezTo>
                    <a:pt x="26765" y="9733"/>
                    <a:pt x="41365" y="0"/>
                    <a:pt x="58397" y="0"/>
                  </a:cubicBezTo>
                  <a:lnTo>
                    <a:pt x="236022" y="0"/>
                  </a:lnTo>
                  <a:cubicBezTo>
                    <a:pt x="243321" y="0"/>
                    <a:pt x="248188" y="4866"/>
                    <a:pt x="248188" y="12166"/>
                  </a:cubicBezTo>
                  <a:cubicBezTo>
                    <a:pt x="248188" y="19466"/>
                    <a:pt x="243321" y="24332"/>
                    <a:pt x="236022" y="24332"/>
                  </a:cubicBezTo>
                  <a:lnTo>
                    <a:pt x="58397" y="24332"/>
                  </a:lnTo>
                  <a:cubicBezTo>
                    <a:pt x="51097" y="24332"/>
                    <a:pt x="41365" y="29199"/>
                    <a:pt x="36498" y="36498"/>
                  </a:cubicBezTo>
                  <a:cubicBezTo>
                    <a:pt x="29199" y="43798"/>
                    <a:pt x="24332" y="53531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177625" y="97329"/>
                  </a:lnTo>
                  <a:cubicBezTo>
                    <a:pt x="184924" y="97329"/>
                    <a:pt x="189791" y="102195"/>
                    <a:pt x="189791" y="109495"/>
                  </a:cubicBezTo>
                  <a:cubicBezTo>
                    <a:pt x="189791" y="116794"/>
                    <a:pt x="184924" y="121661"/>
                    <a:pt x="177625" y="121661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75">
              <a:extLst>
                <a:ext uri="{FF2B5EF4-FFF2-40B4-BE49-F238E27FC236}">
                  <a16:creationId xmlns:a16="http://schemas.microsoft.com/office/drawing/2014/main" id="{BC7099D9-C143-7A4A-85BA-C89186F2E901}"/>
                </a:ext>
              </a:extLst>
            </p:cNvPr>
            <p:cNvSpPr/>
            <p:nvPr/>
          </p:nvSpPr>
          <p:spPr>
            <a:xfrm>
              <a:off x="2127340" y="2081372"/>
              <a:ext cx="437978" cy="437978"/>
            </a:xfrm>
            <a:custGeom>
              <a:avLst/>
              <a:gdLst>
                <a:gd name="connsiteX0" fmla="*/ 218989 w 437978"/>
                <a:gd name="connsiteY0" fmla="*/ 442845 h 437978"/>
                <a:gd name="connsiteX1" fmla="*/ 51097 w 437978"/>
                <a:gd name="connsiteY1" fmla="*/ 367415 h 437978"/>
                <a:gd name="connsiteX2" fmla="*/ 0 w 437978"/>
                <a:gd name="connsiteY2" fmla="*/ 265220 h 437978"/>
                <a:gd name="connsiteX3" fmla="*/ 0 w 437978"/>
                <a:gd name="connsiteY3" fmla="*/ 260354 h 437978"/>
                <a:gd name="connsiteX4" fmla="*/ 12166 w 437978"/>
                <a:gd name="connsiteY4" fmla="*/ 248188 h 437978"/>
                <a:gd name="connsiteX5" fmla="*/ 24332 w 437978"/>
                <a:gd name="connsiteY5" fmla="*/ 260354 h 437978"/>
                <a:gd name="connsiteX6" fmla="*/ 70563 w 437978"/>
                <a:gd name="connsiteY6" fmla="*/ 352816 h 437978"/>
                <a:gd name="connsiteX7" fmla="*/ 218989 w 437978"/>
                <a:gd name="connsiteY7" fmla="*/ 418513 h 437978"/>
                <a:gd name="connsiteX8" fmla="*/ 418513 w 437978"/>
                <a:gd name="connsiteY8" fmla="*/ 218989 h 437978"/>
                <a:gd name="connsiteX9" fmla="*/ 257921 w 437978"/>
                <a:gd name="connsiteY9" fmla="*/ 24332 h 437978"/>
                <a:gd name="connsiteX10" fmla="*/ 218989 w 437978"/>
                <a:gd name="connsiteY10" fmla="*/ 19466 h 437978"/>
                <a:gd name="connsiteX11" fmla="*/ 80296 w 437978"/>
                <a:gd name="connsiteY11" fmla="*/ 75430 h 437978"/>
                <a:gd name="connsiteX12" fmla="*/ 24332 w 437978"/>
                <a:gd name="connsiteY12" fmla="*/ 167892 h 437978"/>
                <a:gd name="connsiteX13" fmla="*/ 9733 w 437978"/>
                <a:gd name="connsiteY13" fmla="*/ 177625 h 437978"/>
                <a:gd name="connsiteX14" fmla="*/ 0 w 437978"/>
                <a:gd name="connsiteY14" fmla="*/ 163025 h 437978"/>
                <a:gd name="connsiteX15" fmla="*/ 60830 w 437978"/>
                <a:gd name="connsiteY15" fmla="*/ 60830 h 437978"/>
                <a:gd name="connsiteX16" fmla="*/ 214123 w 437978"/>
                <a:gd name="connsiteY16" fmla="*/ 0 h 437978"/>
                <a:gd name="connsiteX17" fmla="*/ 257921 w 437978"/>
                <a:gd name="connsiteY17" fmla="*/ 4866 h 437978"/>
                <a:gd name="connsiteX18" fmla="*/ 437978 w 437978"/>
                <a:gd name="connsiteY18" fmla="*/ 223856 h 437978"/>
                <a:gd name="connsiteX19" fmla="*/ 218989 w 437978"/>
                <a:gd name="connsiteY19" fmla="*/ 442845 h 43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7978" h="437978">
                  <a:moveTo>
                    <a:pt x="218989" y="442845"/>
                  </a:moveTo>
                  <a:cubicBezTo>
                    <a:pt x="153292" y="442845"/>
                    <a:pt x="94895" y="416079"/>
                    <a:pt x="51097" y="367415"/>
                  </a:cubicBezTo>
                  <a:cubicBezTo>
                    <a:pt x="24332" y="338217"/>
                    <a:pt x="7300" y="304152"/>
                    <a:pt x="0" y="265220"/>
                  </a:cubicBezTo>
                  <a:cubicBezTo>
                    <a:pt x="0" y="265220"/>
                    <a:pt x="0" y="260354"/>
                    <a:pt x="0" y="260354"/>
                  </a:cubicBezTo>
                  <a:cubicBezTo>
                    <a:pt x="0" y="253054"/>
                    <a:pt x="4866" y="248188"/>
                    <a:pt x="12166" y="248188"/>
                  </a:cubicBezTo>
                  <a:cubicBezTo>
                    <a:pt x="19466" y="248188"/>
                    <a:pt x="24332" y="253054"/>
                    <a:pt x="24332" y="260354"/>
                  </a:cubicBezTo>
                  <a:cubicBezTo>
                    <a:pt x="31632" y="294419"/>
                    <a:pt x="46231" y="326051"/>
                    <a:pt x="70563" y="352816"/>
                  </a:cubicBezTo>
                  <a:cubicBezTo>
                    <a:pt x="107061" y="394180"/>
                    <a:pt x="160592" y="418513"/>
                    <a:pt x="218989" y="418513"/>
                  </a:cubicBezTo>
                  <a:cubicBezTo>
                    <a:pt x="328484" y="418513"/>
                    <a:pt x="418513" y="328484"/>
                    <a:pt x="418513" y="218989"/>
                  </a:cubicBezTo>
                  <a:cubicBezTo>
                    <a:pt x="418513" y="124094"/>
                    <a:pt x="350383" y="43798"/>
                    <a:pt x="257921" y="24332"/>
                  </a:cubicBezTo>
                  <a:cubicBezTo>
                    <a:pt x="248188" y="21899"/>
                    <a:pt x="233588" y="19466"/>
                    <a:pt x="218989" y="19466"/>
                  </a:cubicBezTo>
                  <a:cubicBezTo>
                    <a:pt x="167892" y="19466"/>
                    <a:pt x="119227" y="38931"/>
                    <a:pt x="80296" y="75430"/>
                  </a:cubicBezTo>
                  <a:cubicBezTo>
                    <a:pt x="51097" y="102195"/>
                    <a:pt x="34065" y="131393"/>
                    <a:pt x="24332" y="167892"/>
                  </a:cubicBezTo>
                  <a:cubicBezTo>
                    <a:pt x="21899" y="175191"/>
                    <a:pt x="17032" y="177625"/>
                    <a:pt x="9733" y="177625"/>
                  </a:cubicBezTo>
                  <a:cubicBezTo>
                    <a:pt x="2433" y="175191"/>
                    <a:pt x="0" y="170325"/>
                    <a:pt x="0" y="163025"/>
                  </a:cubicBezTo>
                  <a:cubicBezTo>
                    <a:pt x="9733" y="121661"/>
                    <a:pt x="29199" y="87596"/>
                    <a:pt x="60830" y="60830"/>
                  </a:cubicBezTo>
                  <a:cubicBezTo>
                    <a:pt x="102195" y="21899"/>
                    <a:pt x="158159" y="0"/>
                    <a:pt x="214123" y="0"/>
                  </a:cubicBezTo>
                  <a:cubicBezTo>
                    <a:pt x="231155" y="0"/>
                    <a:pt x="245754" y="2433"/>
                    <a:pt x="257921" y="4866"/>
                  </a:cubicBezTo>
                  <a:cubicBezTo>
                    <a:pt x="362549" y="26765"/>
                    <a:pt x="437978" y="116794"/>
                    <a:pt x="437978" y="223856"/>
                  </a:cubicBezTo>
                  <a:cubicBezTo>
                    <a:pt x="442845" y="343083"/>
                    <a:pt x="343083" y="442845"/>
                    <a:pt x="218989" y="442845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76">
              <a:extLst>
                <a:ext uri="{FF2B5EF4-FFF2-40B4-BE49-F238E27FC236}">
                  <a16:creationId xmlns:a16="http://schemas.microsoft.com/office/drawing/2014/main" id="{C872D378-D412-B24E-BBAB-F7B9CD2BE72C}"/>
                </a:ext>
              </a:extLst>
            </p:cNvPr>
            <p:cNvSpPr/>
            <p:nvPr/>
          </p:nvSpPr>
          <p:spPr>
            <a:xfrm>
              <a:off x="2171137" y="2206945"/>
              <a:ext cx="121661" cy="243321"/>
            </a:xfrm>
            <a:custGeom>
              <a:avLst/>
              <a:gdLst>
                <a:gd name="connsiteX0" fmla="*/ 111928 w 121660"/>
                <a:gd name="connsiteY0" fmla="*/ 256442 h 243321"/>
                <a:gd name="connsiteX1" fmla="*/ 107061 w 121660"/>
                <a:gd name="connsiteY1" fmla="*/ 256442 h 243321"/>
                <a:gd name="connsiteX2" fmla="*/ 0 w 121660"/>
                <a:gd name="connsiteY2" fmla="*/ 93417 h 243321"/>
                <a:gd name="connsiteX3" fmla="*/ 24332 w 121660"/>
                <a:gd name="connsiteY3" fmla="*/ 5821 h 243321"/>
                <a:gd name="connsiteX4" fmla="*/ 41365 w 121660"/>
                <a:gd name="connsiteY4" fmla="*/ 955 h 243321"/>
                <a:gd name="connsiteX5" fmla="*/ 46231 w 121660"/>
                <a:gd name="connsiteY5" fmla="*/ 17987 h 243321"/>
                <a:gd name="connsiteX6" fmla="*/ 26765 w 121660"/>
                <a:gd name="connsiteY6" fmla="*/ 90983 h 243321"/>
                <a:gd name="connsiteX7" fmla="*/ 119227 w 121660"/>
                <a:gd name="connsiteY7" fmla="*/ 229677 h 243321"/>
                <a:gd name="connsiteX8" fmla="*/ 126527 w 121660"/>
                <a:gd name="connsiteY8" fmla="*/ 246709 h 243321"/>
                <a:gd name="connsiteX9" fmla="*/ 111928 w 121660"/>
                <a:gd name="connsiteY9" fmla="*/ 256442 h 24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60" h="243321">
                  <a:moveTo>
                    <a:pt x="111928" y="256442"/>
                  </a:moveTo>
                  <a:cubicBezTo>
                    <a:pt x="109495" y="256442"/>
                    <a:pt x="109495" y="256442"/>
                    <a:pt x="107061" y="256442"/>
                  </a:cubicBezTo>
                  <a:cubicBezTo>
                    <a:pt x="41365" y="229677"/>
                    <a:pt x="0" y="166413"/>
                    <a:pt x="0" y="93417"/>
                  </a:cubicBezTo>
                  <a:cubicBezTo>
                    <a:pt x="0" y="61785"/>
                    <a:pt x="7300" y="32586"/>
                    <a:pt x="24332" y="5821"/>
                  </a:cubicBezTo>
                  <a:cubicBezTo>
                    <a:pt x="26765" y="955"/>
                    <a:pt x="34065" y="-1479"/>
                    <a:pt x="41365" y="955"/>
                  </a:cubicBezTo>
                  <a:cubicBezTo>
                    <a:pt x="46231" y="3388"/>
                    <a:pt x="48664" y="10687"/>
                    <a:pt x="46231" y="17987"/>
                  </a:cubicBezTo>
                  <a:cubicBezTo>
                    <a:pt x="34065" y="39886"/>
                    <a:pt x="26765" y="64218"/>
                    <a:pt x="26765" y="90983"/>
                  </a:cubicBezTo>
                  <a:cubicBezTo>
                    <a:pt x="26765" y="151814"/>
                    <a:pt x="63264" y="207778"/>
                    <a:pt x="119227" y="229677"/>
                  </a:cubicBezTo>
                  <a:cubicBezTo>
                    <a:pt x="126527" y="232110"/>
                    <a:pt x="128960" y="239409"/>
                    <a:pt x="126527" y="246709"/>
                  </a:cubicBezTo>
                  <a:cubicBezTo>
                    <a:pt x="121661" y="254009"/>
                    <a:pt x="116794" y="256442"/>
                    <a:pt x="111928" y="256442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77">
              <a:extLst>
                <a:ext uri="{FF2B5EF4-FFF2-40B4-BE49-F238E27FC236}">
                  <a16:creationId xmlns:a16="http://schemas.microsoft.com/office/drawing/2014/main" id="{07BEB740-17A1-5540-B2D5-A53F8DB8DE45}"/>
                </a:ext>
              </a:extLst>
            </p:cNvPr>
            <p:cNvSpPr/>
            <p:nvPr/>
          </p:nvSpPr>
          <p:spPr>
            <a:xfrm>
              <a:off x="2391647" y="2136689"/>
              <a:ext cx="121661" cy="243321"/>
            </a:xfrm>
            <a:custGeom>
              <a:avLst/>
              <a:gdLst>
                <a:gd name="connsiteX0" fmla="*/ 90941 w 121660"/>
                <a:gd name="connsiteY0" fmla="*/ 265867 h 243321"/>
                <a:gd name="connsiteX1" fmla="*/ 83642 w 121660"/>
                <a:gd name="connsiteY1" fmla="*/ 263434 h 243321"/>
                <a:gd name="connsiteX2" fmla="*/ 81208 w 121660"/>
                <a:gd name="connsiteY2" fmla="*/ 246402 h 243321"/>
                <a:gd name="connsiteX3" fmla="*/ 105541 w 121660"/>
                <a:gd name="connsiteY3" fmla="*/ 163672 h 243321"/>
                <a:gd name="connsiteX4" fmla="*/ 8212 w 121660"/>
                <a:gd name="connsiteY4" fmla="*/ 22546 h 243321"/>
                <a:gd name="connsiteX5" fmla="*/ 912 w 121660"/>
                <a:gd name="connsiteY5" fmla="*/ 7947 h 243321"/>
                <a:gd name="connsiteX6" fmla="*/ 15512 w 121660"/>
                <a:gd name="connsiteY6" fmla="*/ 647 h 243321"/>
                <a:gd name="connsiteX7" fmla="*/ 127440 w 121660"/>
                <a:gd name="connsiteY7" fmla="*/ 166106 h 243321"/>
                <a:gd name="connsiteX8" fmla="*/ 98241 w 121660"/>
                <a:gd name="connsiteY8" fmla="*/ 263434 h 243321"/>
                <a:gd name="connsiteX9" fmla="*/ 90941 w 121660"/>
                <a:gd name="connsiteY9" fmla="*/ 265867 h 24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60" h="243321">
                  <a:moveTo>
                    <a:pt x="90941" y="265867"/>
                  </a:moveTo>
                  <a:cubicBezTo>
                    <a:pt x="88508" y="265867"/>
                    <a:pt x="86075" y="265867"/>
                    <a:pt x="83642" y="263434"/>
                  </a:cubicBezTo>
                  <a:cubicBezTo>
                    <a:pt x="78775" y="258568"/>
                    <a:pt x="76342" y="251268"/>
                    <a:pt x="81208" y="246402"/>
                  </a:cubicBezTo>
                  <a:cubicBezTo>
                    <a:pt x="98241" y="224503"/>
                    <a:pt x="105541" y="195304"/>
                    <a:pt x="105541" y="163672"/>
                  </a:cubicBezTo>
                  <a:cubicBezTo>
                    <a:pt x="105541" y="100409"/>
                    <a:pt x="66609" y="44445"/>
                    <a:pt x="8212" y="22546"/>
                  </a:cubicBezTo>
                  <a:cubicBezTo>
                    <a:pt x="912" y="20113"/>
                    <a:pt x="-1521" y="12813"/>
                    <a:pt x="912" y="7947"/>
                  </a:cubicBezTo>
                  <a:cubicBezTo>
                    <a:pt x="3346" y="3080"/>
                    <a:pt x="10645" y="-1786"/>
                    <a:pt x="15512" y="647"/>
                  </a:cubicBezTo>
                  <a:cubicBezTo>
                    <a:pt x="83642" y="27413"/>
                    <a:pt x="127440" y="93109"/>
                    <a:pt x="127440" y="166106"/>
                  </a:cubicBezTo>
                  <a:cubicBezTo>
                    <a:pt x="127440" y="202604"/>
                    <a:pt x="117707" y="236669"/>
                    <a:pt x="98241" y="263434"/>
                  </a:cubicBezTo>
                  <a:cubicBezTo>
                    <a:pt x="98241" y="263434"/>
                    <a:pt x="95808" y="265867"/>
                    <a:pt x="90941" y="265867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78">
              <a:extLst>
                <a:ext uri="{FF2B5EF4-FFF2-40B4-BE49-F238E27FC236}">
                  <a16:creationId xmlns:a16="http://schemas.microsoft.com/office/drawing/2014/main" id="{DE9A50E7-09C2-664A-B905-0AF246A810AE}"/>
                </a:ext>
              </a:extLst>
            </p:cNvPr>
            <p:cNvSpPr/>
            <p:nvPr/>
          </p:nvSpPr>
          <p:spPr>
            <a:xfrm>
              <a:off x="2329296" y="2351459"/>
              <a:ext cx="24332" cy="48664"/>
            </a:xfrm>
            <a:custGeom>
              <a:avLst/>
              <a:gdLst>
                <a:gd name="connsiteX0" fmla="*/ 12166 w 24332"/>
                <a:gd name="connsiteY0" fmla="*/ 68130 h 48664"/>
                <a:gd name="connsiteX1" fmla="*/ 0 w 24332"/>
                <a:gd name="connsiteY1" fmla="*/ 55964 h 48664"/>
                <a:gd name="connsiteX2" fmla="*/ 0 w 24332"/>
                <a:gd name="connsiteY2" fmla="*/ 12166 h 48664"/>
                <a:gd name="connsiteX3" fmla="*/ 12166 w 24332"/>
                <a:gd name="connsiteY3" fmla="*/ 0 h 48664"/>
                <a:gd name="connsiteX4" fmla="*/ 24332 w 24332"/>
                <a:gd name="connsiteY4" fmla="*/ 12166 h 48664"/>
                <a:gd name="connsiteX5" fmla="*/ 24332 w 24332"/>
                <a:gd name="connsiteY5" fmla="*/ 55964 h 48664"/>
                <a:gd name="connsiteX6" fmla="*/ 12166 w 24332"/>
                <a:gd name="connsiteY6" fmla="*/ 68130 h 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32" h="48664">
                  <a:moveTo>
                    <a:pt x="12166" y="68130"/>
                  </a:moveTo>
                  <a:cubicBezTo>
                    <a:pt x="4866" y="68130"/>
                    <a:pt x="0" y="63264"/>
                    <a:pt x="0" y="55964"/>
                  </a:cubicBezTo>
                  <a:lnTo>
                    <a:pt x="0" y="12166"/>
                  </a:lnTo>
                  <a:cubicBezTo>
                    <a:pt x="0" y="4866"/>
                    <a:pt x="4866" y="0"/>
                    <a:pt x="12166" y="0"/>
                  </a:cubicBezTo>
                  <a:cubicBezTo>
                    <a:pt x="19466" y="0"/>
                    <a:pt x="24332" y="4866"/>
                    <a:pt x="24332" y="12166"/>
                  </a:cubicBezTo>
                  <a:lnTo>
                    <a:pt x="24332" y="55964"/>
                  </a:lnTo>
                  <a:cubicBezTo>
                    <a:pt x="24332" y="63264"/>
                    <a:pt x="19466" y="68130"/>
                    <a:pt x="12166" y="68130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79">
              <a:extLst>
                <a:ext uri="{FF2B5EF4-FFF2-40B4-BE49-F238E27FC236}">
                  <a16:creationId xmlns:a16="http://schemas.microsoft.com/office/drawing/2014/main" id="{E21E8D44-20BC-4C46-8DDE-E45DAB47D3C1}"/>
                </a:ext>
              </a:extLst>
            </p:cNvPr>
            <p:cNvSpPr/>
            <p:nvPr/>
          </p:nvSpPr>
          <p:spPr>
            <a:xfrm>
              <a:off x="2329296" y="2171401"/>
              <a:ext cx="24332" cy="48664"/>
            </a:xfrm>
            <a:custGeom>
              <a:avLst/>
              <a:gdLst>
                <a:gd name="connsiteX0" fmla="*/ 12166 w 24332"/>
                <a:gd name="connsiteY0" fmla="*/ 63264 h 48664"/>
                <a:gd name="connsiteX1" fmla="*/ 0 w 24332"/>
                <a:gd name="connsiteY1" fmla="*/ 51097 h 48664"/>
                <a:gd name="connsiteX2" fmla="*/ 0 w 24332"/>
                <a:gd name="connsiteY2" fmla="*/ 12166 h 48664"/>
                <a:gd name="connsiteX3" fmla="*/ 12166 w 24332"/>
                <a:gd name="connsiteY3" fmla="*/ 0 h 48664"/>
                <a:gd name="connsiteX4" fmla="*/ 24332 w 24332"/>
                <a:gd name="connsiteY4" fmla="*/ 12166 h 48664"/>
                <a:gd name="connsiteX5" fmla="*/ 24332 w 24332"/>
                <a:gd name="connsiteY5" fmla="*/ 51097 h 48664"/>
                <a:gd name="connsiteX6" fmla="*/ 12166 w 24332"/>
                <a:gd name="connsiteY6" fmla="*/ 63264 h 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32" h="48664">
                  <a:moveTo>
                    <a:pt x="12166" y="63264"/>
                  </a:moveTo>
                  <a:cubicBezTo>
                    <a:pt x="4866" y="63264"/>
                    <a:pt x="0" y="58397"/>
                    <a:pt x="0" y="51097"/>
                  </a:cubicBezTo>
                  <a:lnTo>
                    <a:pt x="0" y="12166"/>
                  </a:lnTo>
                  <a:cubicBezTo>
                    <a:pt x="0" y="4866"/>
                    <a:pt x="4866" y="0"/>
                    <a:pt x="12166" y="0"/>
                  </a:cubicBezTo>
                  <a:cubicBezTo>
                    <a:pt x="19466" y="0"/>
                    <a:pt x="24332" y="4866"/>
                    <a:pt x="24332" y="12166"/>
                  </a:cubicBezTo>
                  <a:lnTo>
                    <a:pt x="24332" y="51097"/>
                  </a:lnTo>
                  <a:cubicBezTo>
                    <a:pt x="24332" y="58397"/>
                    <a:pt x="19466" y="63264"/>
                    <a:pt x="12166" y="63264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: фигура 80">
              <a:extLst>
                <a:ext uri="{FF2B5EF4-FFF2-40B4-BE49-F238E27FC236}">
                  <a16:creationId xmlns:a16="http://schemas.microsoft.com/office/drawing/2014/main" id="{F10870A5-CDCC-254E-A959-551BFBAF2CF5}"/>
                </a:ext>
              </a:extLst>
            </p:cNvPr>
            <p:cNvSpPr/>
            <p:nvPr/>
          </p:nvSpPr>
          <p:spPr>
            <a:xfrm>
              <a:off x="2266033" y="2210332"/>
              <a:ext cx="145993" cy="145993"/>
            </a:xfrm>
            <a:custGeom>
              <a:avLst/>
              <a:gdLst>
                <a:gd name="connsiteX0" fmla="*/ 107061 w 145992"/>
                <a:gd name="connsiteY0" fmla="*/ 165458 h 145992"/>
                <a:gd name="connsiteX1" fmla="*/ 43798 w 145992"/>
                <a:gd name="connsiteY1" fmla="*/ 165458 h 145992"/>
                <a:gd name="connsiteX2" fmla="*/ 0 w 145992"/>
                <a:gd name="connsiteY2" fmla="*/ 121661 h 145992"/>
                <a:gd name="connsiteX3" fmla="*/ 12166 w 145992"/>
                <a:gd name="connsiteY3" fmla="*/ 109495 h 145992"/>
                <a:gd name="connsiteX4" fmla="*/ 24332 w 145992"/>
                <a:gd name="connsiteY4" fmla="*/ 121661 h 145992"/>
                <a:gd name="connsiteX5" fmla="*/ 43798 w 145992"/>
                <a:gd name="connsiteY5" fmla="*/ 141126 h 145992"/>
                <a:gd name="connsiteX6" fmla="*/ 107061 w 145992"/>
                <a:gd name="connsiteY6" fmla="*/ 141126 h 145992"/>
                <a:gd name="connsiteX7" fmla="*/ 126527 w 145992"/>
                <a:gd name="connsiteY7" fmla="*/ 119227 h 145992"/>
                <a:gd name="connsiteX8" fmla="*/ 107061 w 145992"/>
                <a:gd name="connsiteY8" fmla="*/ 97329 h 145992"/>
                <a:gd name="connsiteX9" fmla="*/ 43798 w 145992"/>
                <a:gd name="connsiteY9" fmla="*/ 97329 h 145992"/>
                <a:gd name="connsiteX10" fmla="*/ 0 w 145992"/>
                <a:gd name="connsiteY10" fmla="*/ 46231 h 145992"/>
                <a:gd name="connsiteX11" fmla="*/ 43798 w 145992"/>
                <a:gd name="connsiteY11" fmla="*/ 0 h 145992"/>
                <a:gd name="connsiteX12" fmla="*/ 107061 w 145992"/>
                <a:gd name="connsiteY12" fmla="*/ 0 h 145992"/>
                <a:gd name="connsiteX13" fmla="*/ 150859 w 145992"/>
                <a:gd name="connsiteY13" fmla="*/ 43798 h 145992"/>
                <a:gd name="connsiteX14" fmla="*/ 138693 w 145992"/>
                <a:gd name="connsiteY14" fmla="*/ 55964 h 145992"/>
                <a:gd name="connsiteX15" fmla="*/ 126527 w 145992"/>
                <a:gd name="connsiteY15" fmla="*/ 43798 h 145992"/>
                <a:gd name="connsiteX16" fmla="*/ 107061 w 145992"/>
                <a:gd name="connsiteY16" fmla="*/ 24332 h 145992"/>
                <a:gd name="connsiteX17" fmla="*/ 43798 w 145992"/>
                <a:gd name="connsiteY17" fmla="*/ 24332 h 145992"/>
                <a:gd name="connsiteX18" fmla="*/ 24332 w 145992"/>
                <a:gd name="connsiteY18" fmla="*/ 46231 h 145992"/>
                <a:gd name="connsiteX19" fmla="*/ 43798 w 145992"/>
                <a:gd name="connsiteY19" fmla="*/ 72996 h 145992"/>
                <a:gd name="connsiteX20" fmla="*/ 107061 w 145992"/>
                <a:gd name="connsiteY20" fmla="*/ 72996 h 145992"/>
                <a:gd name="connsiteX21" fmla="*/ 150859 w 145992"/>
                <a:gd name="connsiteY21" fmla="*/ 119227 h 145992"/>
                <a:gd name="connsiteX22" fmla="*/ 107061 w 145992"/>
                <a:gd name="connsiteY22" fmla="*/ 165458 h 14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5992" h="145992">
                  <a:moveTo>
                    <a:pt x="107061" y="165458"/>
                  </a:moveTo>
                  <a:lnTo>
                    <a:pt x="43798" y="165458"/>
                  </a:lnTo>
                  <a:cubicBezTo>
                    <a:pt x="19466" y="165458"/>
                    <a:pt x="0" y="145993"/>
                    <a:pt x="0" y="121661"/>
                  </a:cubicBezTo>
                  <a:cubicBezTo>
                    <a:pt x="0" y="114361"/>
                    <a:pt x="4866" y="109495"/>
                    <a:pt x="12166" y="109495"/>
                  </a:cubicBezTo>
                  <a:cubicBezTo>
                    <a:pt x="19466" y="109495"/>
                    <a:pt x="24332" y="114361"/>
                    <a:pt x="24332" y="121661"/>
                  </a:cubicBezTo>
                  <a:cubicBezTo>
                    <a:pt x="24332" y="131393"/>
                    <a:pt x="34065" y="141126"/>
                    <a:pt x="43798" y="141126"/>
                  </a:cubicBezTo>
                  <a:lnTo>
                    <a:pt x="107061" y="141126"/>
                  </a:lnTo>
                  <a:cubicBezTo>
                    <a:pt x="116794" y="141126"/>
                    <a:pt x="126527" y="128960"/>
                    <a:pt x="126527" y="119227"/>
                  </a:cubicBezTo>
                  <a:cubicBezTo>
                    <a:pt x="126527" y="109495"/>
                    <a:pt x="116794" y="97329"/>
                    <a:pt x="107061" y="97329"/>
                  </a:cubicBezTo>
                  <a:lnTo>
                    <a:pt x="43798" y="97329"/>
                  </a:lnTo>
                  <a:cubicBezTo>
                    <a:pt x="21899" y="97329"/>
                    <a:pt x="0" y="82729"/>
                    <a:pt x="0" y="46231"/>
                  </a:cubicBezTo>
                  <a:cubicBezTo>
                    <a:pt x="0" y="14599"/>
                    <a:pt x="26765" y="0"/>
                    <a:pt x="43798" y="0"/>
                  </a:cubicBezTo>
                  <a:lnTo>
                    <a:pt x="107061" y="0"/>
                  </a:lnTo>
                  <a:cubicBezTo>
                    <a:pt x="131394" y="0"/>
                    <a:pt x="150859" y="19466"/>
                    <a:pt x="150859" y="43798"/>
                  </a:cubicBezTo>
                  <a:cubicBezTo>
                    <a:pt x="150859" y="51097"/>
                    <a:pt x="145993" y="55964"/>
                    <a:pt x="138693" y="55964"/>
                  </a:cubicBezTo>
                  <a:cubicBezTo>
                    <a:pt x="131394" y="55964"/>
                    <a:pt x="126527" y="51097"/>
                    <a:pt x="126527" y="43798"/>
                  </a:cubicBezTo>
                  <a:cubicBezTo>
                    <a:pt x="126527" y="34065"/>
                    <a:pt x="116794" y="24332"/>
                    <a:pt x="107061" y="24332"/>
                  </a:cubicBezTo>
                  <a:lnTo>
                    <a:pt x="43798" y="24332"/>
                  </a:lnTo>
                  <a:cubicBezTo>
                    <a:pt x="38931" y="24332"/>
                    <a:pt x="24332" y="29199"/>
                    <a:pt x="24332" y="46231"/>
                  </a:cubicBezTo>
                  <a:cubicBezTo>
                    <a:pt x="24332" y="70563"/>
                    <a:pt x="36498" y="72996"/>
                    <a:pt x="43798" y="72996"/>
                  </a:cubicBezTo>
                  <a:lnTo>
                    <a:pt x="107061" y="72996"/>
                  </a:lnTo>
                  <a:cubicBezTo>
                    <a:pt x="131394" y="72996"/>
                    <a:pt x="150859" y="94895"/>
                    <a:pt x="150859" y="119227"/>
                  </a:cubicBezTo>
                  <a:cubicBezTo>
                    <a:pt x="150859" y="143560"/>
                    <a:pt x="131394" y="165458"/>
                    <a:pt x="107061" y="165458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5AB6E056-2DA4-EC48-ADBF-FF0D6FBF774F}"/>
              </a:ext>
            </a:extLst>
          </p:cNvPr>
          <p:cNvSpPr txBox="1">
            <a:spLocks/>
          </p:cNvSpPr>
          <p:nvPr/>
        </p:nvSpPr>
        <p:spPr>
          <a:xfrm>
            <a:off x="4962507" y="2196675"/>
            <a:ext cx="2379977" cy="1104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Рост эффективности ежедневных процессов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A6DAA59-3355-1841-B467-311467CF0297}"/>
              </a:ext>
            </a:extLst>
          </p:cNvPr>
          <p:cNvSpPr txBox="1">
            <a:spLocks/>
          </p:cNvSpPr>
          <p:nvPr/>
        </p:nvSpPr>
        <p:spPr>
          <a:xfrm>
            <a:off x="8187341" y="2196675"/>
            <a:ext cx="2379977" cy="1104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Сокращение трудоемкости процессов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09CF8BB4-5617-3A47-80E4-95234723338A}"/>
              </a:ext>
            </a:extLst>
          </p:cNvPr>
          <p:cNvSpPr txBox="1">
            <a:spLocks/>
          </p:cNvSpPr>
          <p:nvPr/>
        </p:nvSpPr>
        <p:spPr>
          <a:xfrm>
            <a:off x="8041326" y="1064995"/>
            <a:ext cx="2981441" cy="11047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en-US" sz="5000" b="1" dirty="0" smtClean="0">
                <a:solidFill>
                  <a:srgbClr val="00A460"/>
                </a:solidFill>
              </a:rPr>
              <a:t>~ 10 </a:t>
            </a:r>
            <a:r>
              <a:rPr lang="ru-RU" sz="5000" b="1" dirty="0" smtClean="0">
                <a:solidFill>
                  <a:srgbClr val="00A460"/>
                </a:solidFill>
              </a:rPr>
              <a:t>раз</a:t>
            </a:r>
            <a:endParaRPr lang="ru-RU" sz="5000" dirty="0">
              <a:solidFill>
                <a:srgbClr val="00A460"/>
              </a:solidFill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D10182A1-6BEB-F745-88EE-F41098B80042}"/>
              </a:ext>
            </a:extLst>
          </p:cNvPr>
          <p:cNvSpPr txBox="1">
            <a:spLocks/>
          </p:cNvSpPr>
          <p:nvPr/>
        </p:nvSpPr>
        <p:spPr>
          <a:xfrm>
            <a:off x="4896546" y="4341189"/>
            <a:ext cx="2379977" cy="1104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Снижение количества ошибок </a:t>
            </a:r>
            <a:r>
              <a:rPr lang="ru-RU" sz="1800" dirty="0" smtClean="0">
                <a:solidFill>
                  <a:schemeClr val="tx1"/>
                </a:solidFill>
              </a:rPr>
              <a:t>(в среднем)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6" name="Текст 3">
            <a:extLst>
              <a:ext uri="{FF2B5EF4-FFF2-40B4-BE49-F238E27FC236}">
                <a16:creationId xmlns:a16="http://schemas.microsoft.com/office/drawing/2014/main" id="{886B5456-469E-C04F-BE13-E2961C29F7A2}"/>
              </a:ext>
            </a:extLst>
          </p:cNvPr>
          <p:cNvSpPr txBox="1">
            <a:spLocks/>
          </p:cNvSpPr>
          <p:nvPr/>
        </p:nvSpPr>
        <p:spPr>
          <a:xfrm>
            <a:off x="4752224" y="3236445"/>
            <a:ext cx="2981441" cy="11047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ru-RU" sz="5000" b="1" dirty="0">
                <a:solidFill>
                  <a:srgbClr val="00A460"/>
                </a:solidFill>
              </a:rPr>
              <a:t>в</a:t>
            </a:r>
            <a:r>
              <a:rPr lang="ru-RU" sz="5000" b="1" dirty="0" smtClean="0">
                <a:solidFill>
                  <a:srgbClr val="00A460"/>
                </a:solidFill>
              </a:rPr>
              <a:t> 3 раза</a:t>
            </a:r>
            <a:endParaRPr lang="ru-RU" sz="5000" dirty="0">
              <a:solidFill>
                <a:srgbClr val="00A460"/>
              </a:solidFill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B181D48-47FE-5746-A07A-0505CDE25204}"/>
              </a:ext>
            </a:extLst>
          </p:cNvPr>
          <p:cNvSpPr txBox="1">
            <a:spLocks/>
          </p:cNvSpPr>
          <p:nvPr/>
        </p:nvSpPr>
        <p:spPr>
          <a:xfrm>
            <a:off x="8331663" y="4376075"/>
            <a:ext cx="2947021" cy="1104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Срок окупаемости вложений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8" name="Текст 3">
            <a:extLst>
              <a:ext uri="{FF2B5EF4-FFF2-40B4-BE49-F238E27FC236}">
                <a16:creationId xmlns:a16="http://schemas.microsoft.com/office/drawing/2014/main" id="{C73EB8C1-26CC-BD42-8678-C1442E13BB5F}"/>
              </a:ext>
            </a:extLst>
          </p:cNvPr>
          <p:cNvSpPr txBox="1">
            <a:spLocks/>
          </p:cNvSpPr>
          <p:nvPr/>
        </p:nvSpPr>
        <p:spPr>
          <a:xfrm>
            <a:off x="8187341" y="3271331"/>
            <a:ext cx="2981441" cy="11047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en-US" sz="5000" b="1" dirty="0" smtClean="0">
                <a:solidFill>
                  <a:srgbClr val="00A460"/>
                </a:solidFill>
              </a:rPr>
              <a:t>&lt; 1 </a:t>
            </a:r>
            <a:r>
              <a:rPr lang="ru-RU" sz="5000" b="1" dirty="0" smtClean="0">
                <a:solidFill>
                  <a:srgbClr val="00A460"/>
                </a:solidFill>
              </a:rPr>
              <a:t>года</a:t>
            </a:r>
            <a:endParaRPr lang="ru-RU" sz="5000" b="1" dirty="0">
              <a:solidFill>
                <a:srgbClr val="00A4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6DF8D0-DA71-C04C-AA93-1F96454F4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619" y="1309874"/>
            <a:ext cx="856260" cy="8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7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C08E724-D81F-43A2-915E-38E062E30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23778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387" y="2330980"/>
            <a:ext cx="469900" cy="752475"/>
          </a:xfrm>
          <a:custGeom>
            <a:avLst/>
            <a:gdLst/>
            <a:ahLst/>
            <a:cxnLst/>
            <a:rect l="l" t="t" r="r" b="b"/>
            <a:pathLst>
              <a:path w="469900" h="752475">
                <a:moveTo>
                  <a:pt x="74888" y="551751"/>
                </a:moveTo>
                <a:lnTo>
                  <a:pt x="0" y="629005"/>
                </a:lnTo>
                <a:lnTo>
                  <a:pt x="6120" y="640188"/>
                </a:lnTo>
                <a:lnTo>
                  <a:pt x="12912" y="650919"/>
                </a:lnTo>
                <a:lnTo>
                  <a:pt x="46459" y="689074"/>
                </a:lnTo>
                <a:lnTo>
                  <a:pt x="77861" y="712308"/>
                </a:lnTo>
                <a:lnTo>
                  <a:pt x="114120" y="730529"/>
                </a:lnTo>
                <a:lnTo>
                  <a:pt x="154794" y="743380"/>
                </a:lnTo>
                <a:lnTo>
                  <a:pt x="199439" y="750502"/>
                </a:lnTo>
                <a:lnTo>
                  <a:pt x="231190" y="751890"/>
                </a:lnTo>
                <a:lnTo>
                  <a:pt x="245530" y="751597"/>
                </a:lnTo>
                <a:lnTo>
                  <a:pt x="286485" y="747210"/>
                </a:lnTo>
                <a:lnTo>
                  <a:pt x="324299" y="737611"/>
                </a:lnTo>
                <a:lnTo>
                  <a:pt x="369728" y="716805"/>
                </a:lnTo>
                <a:lnTo>
                  <a:pt x="409817" y="686072"/>
                </a:lnTo>
                <a:lnTo>
                  <a:pt x="434790" y="656202"/>
                </a:lnTo>
                <a:lnTo>
                  <a:pt x="448835" y="631905"/>
                </a:lnTo>
                <a:lnTo>
                  <a:pt x="233172" y="631905"/>
                </a:lnTo>
                <a:lnTo>
                  <a:pt x="218758" y="631537"/>
                </a:lnTo>
                <a:lnTo>
                  <a:pt x="178723" y="625480"/>
                </a:lnTo>
                <a:lnTo>
                  <a:pt x="132196" y="605861"/>
                </a:lnTo>
                <a:lnTo>
                  <a:pt x="101848" y="582504"/>
                </a:lnTo>
                <a:lnTo>
                  <a:pt x="83526" y="562823"/>
                </a:lnTo>
                <a:lnTo>
                  <a:pt x="74888" y="551751"/>
                </a:lnTo>
                <a:close/>
              </a:path>
              <a:path w="469900" h="752475">
                <a:moveTo>
                  <a:pt x="430324" y="119862"/>
                </a:moveTo>
                <a:lnTo>
                  <a:pt x="214730" y="119862"/>
                </a:lnTo>
                <a:lnTo>
                  <a:pt x="233119" y="120768"/>
                </a:lnTo>
                <a:lnTo>
                  <a:pt x="249542" y="123491"/>
                </a:lnTo>
                <a:lnTo>
                  <a:pt x="287274" y="141795"/>
                </a:lnTo>
                <a:lnTo>
                  <a:pt x="308256" y="173677"/>
                </a:lnTo>
                <a:lnTo>
                  <a:pt x="313289" y="201446"/>
                </a:lnTo>
                <a:lnTo>
                  <a:pt x="312345" y="217171"/>
                </a:lnTo>
                <a:lnTo>
                  <a:pt x="298662" y="257687"/>
                </a:lnTo>
                <a:lnTo>
                  <a:pt x="271305" y="287180"/>
                </a:lnTo>
                <a:lnTo>
                  <a:pt x="233613" y="304315"/>
                </a:lnTo>
                <a:lnTo>
                  <a:pt x="154127" y="308254"/>
                </a:lnTo>
                <a:lnTo>
                  <a:pt x="154127" y="428015"/>
                </a:lnTo>
                <a:lnTo>
                  <a:pt x="206197" y="428015"/>
                </a:lnTo>
                <a:lnTo>
                  <a:pt x="224519" y="428621"/>
                </a:lnTo>
                <a:lnTo>
                  <a:pt x="272361" y="437593"/>
                </a:lnTo>
                <a:lnTo>
                  <a:pt x="308591" y="456967"/>
                </a:lnTo>
                <a:lnTo>
                  <a:pt x="336772" y="498253"/>
                </a:lnTo>
                <a:lnTo>
                  <a:pt x="341443" y="525238"/>
                </a:lnTo>
                <a:lnTo>
                  <a:pt x="340662" y="540191"/>
                </a:lnTo>
                <a:lnTo>
                  <a:pt x="328813" y="579470"/>
                </a:lnTo>
                <a:lnTo>
                  <a:pt x="303381" y="609020"/>
                </a:lnTo>
                <a:lnTo>
                  <a:pt x="265236" y="627095"/>
                </a:lnTo>
                <a:lnTo>
                  <a:pt x="233172" y="631905"/>
                </a:lnTo>
                <a:lnTo>
                  <a:pt x="448835" y="631905"/>
                </a:lnTo>
                <a:lnTo>
                  <a:pt x="464557" y="586099"/>
                </a:lnTo>
                <a:lnTo>
                  <a:pt x="469471" y="545784"/>
                </a:lnTo>
                <a:lnTo>
                  <a:pt x="469043" y="529747"/>
                </a:lnTo>
                <a:lnTo>
                  <a:pt x="462340" y="485056"/>
                </a:lnTo>
                <a:lnTo>
                  <a:pt x="447794" y="446013"/>
                </a:lnTo>
                <a:lnTo>
                  <a:pt x="425773" y="413284"/>
                </a:lnTo>
                <a:lnTo>
                  <a:pt x="396645" y="387537"/>
                </a:lnTo>
                <a:lnTo>
                  <a:pt x="360778" y="369440"/>
                </a:lnTo>
                <a:lnTo>
                  <a:pt x="333305" y="361953"/>
                </a:lnTo>
                <a:lnTo>
                  <a:pt x="330123" y="358241"/>
                </a:lnTo>
                <a:lnTo>
                  <a:pt x="367455" y="337633"/>
                </a:lnTo>
                <a:lnTo>
                  <a:pt x="397243" y="311744"/>
                </a:lnTo>
                <a:lnTo>
                  <a:pt x="419446" y="280653"/>
                </a:lnTo>
                <a:lnTo>
                  <a:pt x="434025" y="244440"/>
                </a:lnTo>
                <a:lnTo>
                  <a:pt x="440941" y="203185"/>
                </a:lnTo>
                <a:lnTo>
                  <a:pt x="441537" y="188326"/>
                </a:lnTo>
                <a:lnTo>
                  <a:pt x="440919" y="171194"/>
                </a:lnTo>
                <a:lnTo>
                  <a:pt x="439083" y="154751"/>
                </a:lnTo>
                <a:lnTo>
                  <a:pt x="436057" y="139018"/>
                </a:lnTo>
                <a:lnTo>
                  <a:pt x="431872" y="124016"/>
                </a:lnTo>
                <a:lnTo>
                  <a:pt x="430324" y="119862"/>
                </a:lnTo>
                <a:close/>
              </a:path>
              <a:path w="469900" h="752475">
                <a:moveTo>
                  <a:pt x="232232" y="0"/>
                </a:moveTo>
                <a:lnTo>
                  <a:pt x="186155" y="2754"/>
                </a:lnTo>
                <a:lnTo>
                  <a:pt x="144662" y="11034"/>
                </a:lnTo>
                <a:lnTo>
                  <a:pt x="107754" y="24863"/>
                </a:lnTo>
                <a:lnTo>
                  <a:pt x="65674" y="51974"/>
                </a:lnTo>
                <a:lnTo>
                  <a:pt x="31744" y="89050"/>
                </a:lnTo>
                <a:lnTo>
                  <a:pt x="17836" y="111342"/>
                </a:lnTo>
                <a:lnTo>
                  <a:pt x="83312" y="197866"/>
                </a:lnTo>
                <a:lnTo>
                  <a:pt x="92046" y="185822"/>
                </a:lnTo>
                <a:lnTo>
                  <a:pt x="101183" y="174786"/>
                </a:lnTo>
                <a:lnTo>
                  <a:pt x="131014" y="147725"/>
                </a:lnTo>
                <a:lnTo>
                  <a:pt x="176433" y="125756"/>
                </a:lnTo>
                <a:lnTo>
                  <a:pt x="214730" y="119862"/>
                </a:lnTo>
                <a:lnTo>
                  <a:pt x="430324" y="119862"/>
                </a:lnTo>
                <a:lnTo>
                  <a:pt x="426560" y="109764"/>
                </a:lnTo>
                <a:lnTo>
                  <a:pt x="404159" y="71720"/>
                </a:lnTo>
                <a:lnTo>
                  <a:pt x="372703" y="41170"/>
                </a:lnTo>
                <a:lnTo>
                  <a:pt x="333015" y="18665"/>
                </a:lnTo>
                <a:lnTo>
                  <a:pt x="285917" y="4758"/>
                </a:lnTo>
                <a:lnTo>
                  <a:pt x="250808" y="535"/>
                </a:lnTo>
                <a:lnTo>
                  <a:pt x="232232" y="0"/>
                </a:lnTo>
                <a:close/>
              </a:path>
            </a:pathLst>
          </a:custGeom>
          <a:solidFill>
            <a:srgbClr val="13A53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52847" y="2344729"/>
            <a:ext cx="464820" cy="740410"/>
          </a:xfrm>
          <a:custGeom>
            <a:avLst/>
            <a:gdLst/>
            <a:ahLst/>
            <a:cxnLst/>
            <a:rect l="l" t="t" r="r" b="b"/>
            <a:pathLst>
              <a:path w="464820" h="740410">
                <a:moveTo>
                  <a:pt x="75450" y="554767"/>
                </a:moveTo>
                <a:lnTo>
                  <a:pt x="0" y="636295"/>
                </a:lnTo>
                <a:lnTo>
                  <a:pt x="7241" y="646355"/>
                </a:lnTo>
                <a:lnTo>
                  <a:pt x="15052" y="655986"/>
                </a:lnTo>
                <a:lnTo>
                  <a:pt x="52142" y="690069"/>
                </a:lnTo>
                <a:lnTo>
                  <a:pt x="86309" y="710759"/>
                </a:lnTo>
                <a:lnTo>
                  <a:pt x="125295" y="725777"/>
                </a:lnTo>
                <a:lnTo>
                  <a:pt x="162351" y="735444"/>
                </a:lnTo>
                <a:lnTo>
                  <a:pt x="210133" y="740414"/>
                </a:lnTo>
                <a:lnTo>
                  <a:pt x="224681" y="740137"/>
                </a:lnTo>
                <a:lnTo>
                  <a:pt x="265960" y="735922"/>
                </a:lnTo>
                <a:lnTo>
                  <a:pt x="303846" y="726593"/>
                </a:lnTo>
                <a:lnTo>
                  <a:pt x="349428" y="706122"/>
                </a:lnTo>
                <a:lnTo>
                  <a:pt x="389803" y="676368"/>
                </a:lnTo>
                <a:lnTo>
                  <a:pt x="416080" y="647617"/>
                </a:lnTo>
                <a:lnTo>
                  <a:pt x="434154" y="620105"/>
                </a:lnTo>
                <a:lnTo>
                  <a:pt x="229199" y="620105"/>
                </a:lnTo>
                <a:lnTo>
                  <a:pt x="214730" y="619760"/>
                </a:lnTo>
                <a:lnTo>
                  <a:pt x="172895" y="613402"/>
                </a:lnTo>
                <a:lnTo>
                  <a:pt x="134666" y="599808"/>
                </a:lnTo>
                <a:lnTo>
                  <a:pt x="101650" y="579942"/>
                </a:lnTo>
                <a:lnTo>
                  <a:pt x="83327" y="563689"/>
                </a:lnTo>
                <a:lnTo>
                  <a:pt x="75450" y="554767"/>
                </a:lnTo>
                <a:close/>
              </a:path>
              <a:path w="464820" h="740410">
                <a:moveTo>
                  <a:pt x="433711" y="368716"/>
                </a:moveTo>
                <a:lnTo>
                  <a:pt x="172577" y="368716"/>
                </a:lnTo>
                <a:lnTo>
                  <a:pt x="191146" y="369300"/>
                </a:lnTo>
                <a:lnTo>
                  <a:pt x="208693" y="371045"/>
                </a:lnTo>
                <a:lnTo>
                  <a:pt x="255012" y="382788"/>
                </a:lnTo>
                <a:lnTo>
                  <a:pt x="291439" y="403347"/>
                </a:lnTo>
                <a:lnTo>
                  <a:pt x="317453" y="431503"/>
                </a:lnTo>
                <a:lnTo>
                  <a:pt x="335038" y="478749"/>
                </a:lnTo>
                <a:lnTo>
                  <a:pt x="336252" y="491993"/>
                </a:lnTo>
                <a:lnTo>
                  <a:pt x="335505" y="508390"/>
                </a:lnTo>
                <a:lnTo>
                  <a:pt x="324545" y="552031"/>
                </a:lnTo>
                <a:lnTo>
                  <a:pt x="301940" y="586189"/>
                </a:lnTo>
                <a:lnTo>
                  <a:pt x="269542" y="609377"/>
                </a:lnTo>
                <a:lnTo>
                  <a:pt x="229199" y="620105"/>
                </a:lnTo>
                <a:lnTo>
                  <a:pt x="434154" y="620105"/>
                </a:lnTo>
                <a:lnTo>
                  <a:pt x="451344" y="581018"/>
                </a:lnTo>
                <a:lnTo>
                  <a:pt x="460570" y="542951"/>
                </a:lnTo>
                <a:lnTo>
                  <a:pt x="464351" y="501559"/>
                </a:lnTo>
                <a:lnTo>
                  <a:pt x="464077" y="486022"/>
                </a:lnTo>
                <a:lnTo>
                  <a:pt x="459702" y="442892"/>
                </a:lnTo>
                <a:lnTo>
                  <a:pt x="450000" y="404642"/>
                </a:lnTo>
                <a:lnTo>
                  <a:pt x="434976" y="370833"/>
                </a:lnTo>
                <a:lnTo>
                  <a:pt x="433711" y="368716"/>
                </a:lnTo>
                <a:close/>
              </a:path>
              <a:path w="464820" h="740410">
                <a:moveTo>
                  <a:pt x="454050" y="0"/>
                </a:moveTo>
                <a:lnTo>
                  <a:pt x="109347" y="0"/>
                </a:lnTo>
                <a:lnTo>
                  <a:pt x="61442" y="387400"/>
                </a:lnTo>
                <a:lnTo>
                  <a:pt x="70951" y="383678"/>
                </a:lnTo>
                <a:lnTo>
                  <a:pt x="81153" y="380368"/>
                </a:lnTo>
                <a:lnTo>
                  <a:pt x="129036" y="371241"/>
                </a:lnTo>
                <a:lnTo>
                  <a:pt x="172577" y="368716"/>
                </a:lnTo>
                <a:lnTo>
                  <a:pt x="433711" y="368716"/>
                </a:lnTo>
                <a:lnTo>
                  <a:pt x="428787" y="360475"/>
                </a:lnTo>
                <a:lnTo>
                  <a:pt x="396242" y="321914"/>
                </a:lnTo>
                <a:lnTo>
                  <a:pt x="364041" y="296796"/>
                </a:lnTo>
                <a:lnTo>
                  <a:pt x="330263" y="278606"/>
                </a:lnTo>
                <a:lnTo>
                  <a:pt x="282255" y="264317"/>
                </a:lnTo>
                <a:lnTo>
                  <a:pt x="271013" y="262614"/>
                </a:lnTo>
                <a:lnTo>
                  <a:pt x="204708" y="262614"/>
                </a:lnTo>
                <a:lnTo>
                  <a:pt x="214528" y="119761"/>
                </a:lnTo>
                <a:lnTo>
                  <a:pt x="454050" y="119761"/>
                </a:lnTo>
                <a:lnTo>
                  <a:pt x="454050" y="0"/>
                </a:lnTo>
                <a:close/>
              </a:path>
              <a:path w="464820" h="740410">
                <a:moveTo>
                  <a:pt x="243637" y="260462"/>
                </a:moveTo>
                <a:lnTo>
                  <a:pt x="229085" y="260614"/>
                </a:lnTo>
                <a:lnTo>
                  <a:pt x="216412" y="261301"/>
                </a:lnTo>
                <a:lnTo>
                  <a:pt x="204708" y="262614"/>
                </a:lnTo>
                <a:lnTo>
                  <a:pt x="271013" y="262614"/>
                </a:lnTo>
                <a:lnTo>
                  <a:pt x="269650" y="262407"/>
                </a:lnTo>
                <a:lnTo>
                  <a:pt x="256780" y="261128"/>
                </a:lnTo>
                <a:lnTo>
                  <a:pt x="243637" y="260462"/>
                </a:lnTo>
                <a:close/>
              </a:path>
            </a:pathLst>
          </a:custGeom>
          <a:solidFill>
            <a:srgbClr val="13A53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38577" y="2334105"/>
            <a:ext cx="852169" cy="746125"/>
          </a:xfrm>
          <a:custGeom>
            <a:avLst/>
            <a:gdLst/>
            <a:ahLst/>
            <a:cxnLst/>
            <a:rect l="l" t="t" r="r" b="b"/>
            <a:pathLst>
              <a:path w="852170" h="746125">
                <a:moveTo>
                  <a:pt x="272846" y="177037"/>
                </a:moveTo>
                <a:lnTo>
                  <a:pt x="153085" y="177037"/>
                </a:lnTo>
                <a:lnTo>
                  <a:pt x="153085" y="737311"/>
                </a:lnTo>
                <a:lnTo>
                  <a:pt x="272846" y="737311"/>
                </a:lnTo>
                <a:lnTo>
                  <a:pt x="272846" y="177037"/>
                </a:lnTo>
                <a:close/>
              </a:path>
              <a:path w="852170" h="746125">
                <a:moveTo>
                  <a:pt x="272846" y="6248"/>
                </a:moveTo>
                <a:lnTo>
                  <a:pt x="186410" y="6248"/>
                </a:lnTo>
                <a:lnTo>
                  <a:pt x="0" y="145795"/>
                </a:lnTo>
                <a:lnTo>
                  <a:pt x="63525" y="244728"/>
                </a:lnTo>
                <a:lnTo>
                  <a:pt x="153085" y="177037"/>
                </a:lnTo>
                <a:lnTo>
                  <a:pt x="272846" y="177037"/>
                </a:lnTo>
                <a:lnTo>
                  <a:pt x="272846" y="6248"/>
                </a:lnTo>
                <a:close/>
              </a:path>
              <a:path w="852170" h="746125">
                <a:moveTo>
                  <a:pt x="608164" y="0"/>
                </a:moveTo>
                <a:lnTo>
                  <a:pt x="561807" y="4231"/>
                </a:lnTo>
                <a:lnTo>
                  <a:pt x="520329" y="16679"/>
                </a:lnTo>
                <a:lnTo>
                  <a:pt x="483659" y="37031"/>
                </a:lnTo>
                <a:lnTo>
                  <a:pt x="451838" y="64950"/>
                </a:lnTo>
                <a:lnTo>
                  <a:pt x="424878" y="100104"/>
                </a:lnTo>
                <a:lnTo>
                  <a:pt x="402742" y="142291"/>
                </a:lnTo>
                <a:lnTo>
                  <a:pt x="385592" y="190795"/>
                </a:lnTo>
                <a:lnTo>
                  <a:pt x="373291" y="245670"/>
                </a:lnTo>
                <a:lnTo>
                  <a:pt x="365901" y="306455"/>
                </a:lnTo>
                <a:lnTo>
                  <a:pt x="363435" y="372821"/>
                </a:lnTo>
                <a:lnTo>
                  <a:pt x="364084" y="406962"/>
                </a:lnTo>
                <a:lnTo>
                  <a:pt x="369108" y="470297"/>
                </a:lnTo>
                <a:lnTo>
                  <a:pt x="379154" y="528168"/>
                </a:lnTo>
                <a:lnTo>
                  <a:pt x="394167" y="579963"/>
                </a:lnTo>
                <a:lnTo>
                  <a:pt x="414111" y="625350"/>
                </a:lnTo>
                <a:lnTo>
                  <a:pt x="438947" y="663998"/>
                </a:lnTo>
                <a:lnTo>
                  <a:pt x="468637" y="695576"/>
                </a:lnTo>
                <a:lnTo>
                  <a:pt x="503146" y="719753"/>
                </a:lnTo>
                <a:lnTo>
                  <a:pt x="542434" y="736198"/>
                </a:lnTo>
                <a:lnTo>
                  <a:pt x="586465" y="744579"/>
                </a:lnTo>
                <a:lnTo>
                  <a:pt x="610247" y="745642"/>
                </a:lnTo>
                <a:lnTo>
                  <a:pt x="633957" y="744579"/>
                </a:lnTo>
                <a:lnTo>
                  <a:pt x="677405" y="736317"/>
                </a:lnTo>
                <a:lnTo>
                  <a:pt x="716096" y="720046"/>
                </a:lnTo>
                <a:lnTo>
                  <a:pt x="749928" y="696074"/>
                </a:lnTo>
                <a:lnTo>
                  <a:pt x="778908" y="664694"/>
                </a:lnTo>
                <a:lnTo>
                  <a:pt x="798479" y="634212"/>
                </a:lnTo>
                <a:lnTo>
                  <a:pt x="610247" y="634212"/>
                </a:lnTo>
                <a:lnTo>
                  <a:pt x="598672" y="633556"/>
                </a:lnTo>
                <a:lnTo>
                  <a:pt x="558307" y="617826"/>
                </a:lnTo>
                <a:lnTo>
                  <a:pt x="527440" y="581164"/>
                </a:lnTo>
                <a:lnTo>
                  <a:pt x="510523" y="539961"/>
                </a:lnTo>
                <a:lnTo>
                  <a:pt x="498948" y="487033"/>
                </a:lnTo>
                <a:lnTo>
                  <a:pt x="494199" y="445244"/>
                </a:lnTo>
                <a:lnTo>
                  <a:pt x="491824" y="398259"/>
                </a:lnTo>
                <a:lnTo>
                  <a:pt x="491528" y="372821"/>
                </a:lnTo>
                <a:lnTo>
                  <a:pt x="491805" y="346262"/>
                </a:lnTo>
                <a:lnTo>
                  <a:pt x="493893" y="299106"/>
                </a:lnTo>
                <a:lnTo>
                  <a:pt x="498183" y="257014"/>
                </a:lnTo>
                <a:lnTo>
                  <a:pt x="508890" y="204247"/>
                </a:lnTo>
                <a:lnTo>
                  <a:pt x="524967" y="163684"/>
                </a:lnTo>
                <a:lnTo>
                  <a:pt x="555232" y="128108"/>
                </a:lnTo>
                <a:lnTo>
                  <a:pt x="596181" y="113089"/>
                </a:lnTo>
                <a:lnTo>
                  <a:pt x="608164" y="112471"/>
                </a:lnTo>
                <a:lnTo>
                  <a:pt x="797596" y="112471"/>
                </a:lnTo>
                <a:lnTo>
                  <a:pt x="796353" y="110151"/>
                </a:lnTo>
                <a:lnTo>
                  <a:pt x="774592" y="77034"/>
                </a:lnTo>
                <a:lnTo>
                  <a:pt x="747416" y="48222"/>
                </a:lnTo>
                <a:lnTo>
                  <a:pt x="716170" y="26128"/>
                </a:lnTo>
                <a:lnTo>
                  <a:pt x="680932" y="10751"/>
                </a:lnTo>
                <a:lnTo>
                  <a:pt x="641777" y="2091"/>
                </a:lnTo>
                <a:lnTo>
                  <a:pt x="613536" y="50"/>
                </a:lnTo>
                <a:lnTo>
                  <a:pt x="608164" y="0"/>
                </a:lnTo>
                <a:close/>
              </a:path>
              <a:path w="852170" h="746125">
                <a:moveTo>
                  <a:pt x="797596" y="112471"/>
                </a:moveTo>
                <a:lnTo>
                  <a:pt x="608164" y="112471"/>
                </a:lnTo>
                <a:lnTo>
                  <a:pt x="620288" y="113060"/>
                </a:lnTo>
                <a:lnTo>
                  <a:pt x="631675" y="114840"/>
                </a:lnTo>
                <a:lnTo>
                  <a:pt x="670099" y="134262"/>
                </a:lnTo>
                <a:lnTo>
                  <a:pt x="697725" y="174304"/>
                </a:lnTo>
                <a:lnTo>
                  <a:pt x="711840" y="218619"/>
                </a:lnTo>
                <a:lnTo>
                  <a:pt x="720669" y="275762"/>
                </a:lnTo>
                <a:lnTo>
                  <a:pt x="723785" y="321245"/>
                </a:lnTo>
                <a:lnTo>
                  <a:pt x="724801" y="372821"/>
                </a:lnTo>
                <a:lnTo>
                  <a:pt x="724557" y="399528"/>
                </a:lnTo>
                <a:lnTo>
                  <a:pt x="722562" y="448291"/>
                </a:lnTo>
                <a:lnTo>
                  <a:pt x="718471" y="490987"/>
                </a:lnTo>
                <a:lnTo>
                  <a:pt x="708172" y="544010"/>
                </a:lnTo>
                <a:lnTo>
                  <a:pt x="692559" y="584296"/>
                </a:lnTo>
                <a:lnTo>
                  <a:pt x="662854" y="619144"/>
                </a:lnTo>
                <a:lnTo>
                  <a:pt x="622215" y="633623"/>
                </a:lnTo>
                <a:lnTo>
                  <a:pt x="610247" y="634212"/>
                </a:lnTo>
                <a:lnTo>
                  <a:pt x="798479" y="634212"/>
                </a:lnTo>
                <a:lnTo>
                  <a:pt x="822338" y="580887"/>
                </a:lnTo>
                <a:lnTo>
                  <a:pt x="836801" y="529047"/>
                </a:lnTo>
                <a:lnTo>
                  <a:pt x="846436" y="470974"/>
                </a:lnTo>
                <a:lnTo>
                  <a:pt x="851255" y="406680"/>
                </a:lnTo>
                <a:lnTo>
                  <a:pt x="851852" y="372821"/>
                </a:lnTo>
                <a:lnTo>
                  <a:pt x="851696" y="355669"/>
                </a:lnTo>
                <a:lnTo>
                  <a:pt x="849361" y="306454"/>
                </a:lnTo>
                <a:lnTo>
                  <a:pt x="844242" y="260586"/>
                </a:lnTo>
                <a:lnTo>
                  <a:pt x="836361" y="218043"/>
                </a:lnTo>
                <a:lnTo>
                  <a:pt x="825739" y="178803"/>
                </a:lnTo>
                <a:lnTo>
                  <a:pt x="812395" y="142846"/>
                </a:lnTo>
                <a:lnTo>
                  <a:pt x="801999" y="120688"/>
                </a:lnTo>
                <a:lnTo>
                  <a:pt x="797596" y="112471"/>
                </a:lnTo>
                <a:close/>
              </a:path>
            </a:pathLst>
          </a:custGeom>
          <a:solidFill>
            <a:srgbClr val="13A53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34101" y="407958"/>
            <a:ext cx="339725" cy="388620"/>
          </a:xfrm>
          <a:custGeom>
            <a:avLst/>
            <a:gdLst/>
            <a:ahLst/>
            <a:cxnLst/>
            <a:rect l="l" t="t" r="r" b="b"/>
            <a:pathLst>
              <a:path w="339725" h="388620">
                <a:moveTo>
                  <a:pt x="222844" y="218694"/>
                </a:moveTo>
                <a:lnTo>
                  <a:pt x="98526" y="218694"/>
                </a:lnTo>
                <a:lnTo>
                  <a:pt x="197294" y="358673"/>
                </a:lnTo>
                <a:lnTo>
                  <a:pt x="205511" y="369963"/>
                </a:lnTo>
                <a:lnTo>
                  <a:pt x="326052" y="388447"/>
                </a:lnTo>
                <a:lnTo>
                  <a:pt x="339158" y="385040"/>
                </a:lnTo>
                <a:lnTo>
                  <a:pt x="337583" y="375925"/>
                </a:lnTo>
                <a:lnTo>
                  <a:pt x="335940" y="373634"/>
                </a:lnTo>
                <a:lnTo>
                  <a:pt x="331787" y="368287"/>
                </a:lnTo>
                <a:lnTo>
                  <a:pt x="222844" y="218694"/>
                </a:lnTo>
                <a:close/>
              </a:path>
              <a:path w="339725" h="388620">
                <a:moveTo>
                  <a:pt x="93738" y="0"/>
                </a:moveTo>
                <a:lnTo>
                  <a:pt x="3225" y="0"/>
                </a:lnTo>
                <a:lnTo>
                  <a:pt x="0" y="3238"/>
                </a:lnTo>
                <a:lnTo>
                  <a:pt x="0" y="385102"/>
                </a:lnTo>
                <a:lnTo>
                  <a:pt x="3225" y="388340"/>
                </a:lnTo>
                <a:lnTo>
                  <a:pt x="93738" y="388340"/>
                </a:lnTo>
                <a:lnTo>
                  <a:pt x="96964" y="385102"/>
                </a:lnTo>
                <a:lnTo>
                  <a:pt x="96964" y="218694"/>
                </a:lnTo>
                <a:lnTo>
                  <a:pt x="222844" y="218694"/>
                </a:lnTo>
                <a:lnTo>
                  <a:pt x="198501" y="185267"/>
                </a:lnTo>
                <a:lnTo>
                  <a:pt x="214843" y="164160"/>
                </a:lnTo>
                <a:lnTo>
                  <a:pt x="96964" y="164160"/>
                </a:lnTo>
                <a:lnTo>
                  <a:pt x="96964" y="3238"/>
                </a:lnTo>
                <a:lnTo>
                  <a:pt x="93738" y="0"/>
                </a:lnTo>
                <a:close/>
              </a:path>
              <a:path w="339725" h="388620">
                <a:moveTo>
                  <a:pt x="232448" y="279"/>
                </a:moveTo>
                <a:lnTo>
                  <a:pt x="221990" y="3956"/>
                </a:lnTo>
                <a:lnTo>
                  <a:pt x="212547" y="15111"/>
                </a:lnTo>
                <a:lnTo>
                  <a:pt x="209461" y="18884"/>
                </a:lnTo>
                <a:lnTo>
                  <a:pt x="201079" y="30314"/>
                </a:lnTo>
                <a:lnTo>
                  <a:pt x="98526" y="164160"/>
                </a:lnTo>
                <a:lnTo>
                  <a:pt x="214843" y="164160"/>
                </a:lnTo>
                <a:lnTo>
                  <a:pt x="327672" y="18389"/>
                </a:lnTo>
                <a:lnTo>
                  <a:pt x="328155" y="17818"/>
                </a:lnTo>
                <a:lnTo>
                  <a:pt x="334150" y="5010"/>
                </a:lnTo>
                <a:lnTo>
                  <a:pt x="327432" y="279"/>
                </a:lnTo>
                <a:lnTo>
                  <a:pt x="232448" y="279"/>
                </a:lnTo>
                <a:close/>
              </a:path>
            </a:pathLst>
          </a:custGeom>
          <a:solidFill>
            <a:srgbClr val="00943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9261" y="409807"/>
            <a:ext cx="346710" cy="384810"/>
          </a:xfrm>
          <a:custGeom>
            <a:avLst/>
            <a:gdLst/>
            <a:ahLst/>
            <a:cxnLst/>
            <a:rect l="l" t="t" r="r" b="b"/>
            <a:pathLst>
              <a:path w="346709" h="384809">
                <a:moveTo>
                  <a:pt x="166154" y="0"/>
                </a:moveTo>
                <a:lnTo>
                  <a:pt x="3467" y="0"/>
                </a:lnTo>
                <a:lnTo>
                  <a:pt x="0" y="3225"/>
                </a:lnTo>
                <a:lnTo>
                  <a:pt x="0" y="381469"/>
                </a:lnTo>
                <a:lnTo>
                  <a:pt x="3467" y="384695"/>
                </a:lnTo>
                <a:lnTo>
                  <a:pt x="91960" y="384695"/>
                </a:lnTo>
                <a:lnTo>
                  <a:pt x="95427" y="381469"/>
                </a:lnTo>
                <a:lnTo>
                  <a:pt x="95427" y="285927"/>
                </a:lnTo>
                <a:lnTo>
                  <a:pt x="161480" y="285927"/>
                </a:lnTo>
                <a:lnTo>
                  <a:pt x="215088" y="281340"/>
                </a:lnTo>
                <a:lnTo>
                  <a:pt x="260094" y="268190"/>
                </a:lnTo>
                <a:lnTo>
                  <a:pt x="296116" y="247397"/>
                </a:lnTo>
                <a:lnTo>
                  <a:pt x="322773" y="219879"/>
                </a:lnTo>
                <a:lnTo>
                  <a:pt x="329363" y="209600"/>
                </a:lnTo>
                <a:lnTo>
                  <a:pt x="95427" y="209600"/>
                </a:lnTo>
                <a:lnTo>
                  <a:pt x="95427" y="77889"/>
                </a:lnTo>
                <a:lnTo>
                  <a:pt x="330124" y="77889"/>
                </a:lnTo>
                <a:lnTo>
                  <a:pt x="326555" y="71287"/>
                </a:lnTo>
                <a:lnTo>
                  <a:pt x="302026" y="42090"/>
                </a:lnTo>
                <a:lnTo>
                  <a:pt x="268172" y="20032"/>
                </a:lnTo>
                <a:lnTo>
                  <a:pt x="225288" y="5800"/>
                </a:lnTo>
                <a:lnTo>
                  <a:pt x="173669" y="82"/>
                </a:lnTo>
                <a:lnTo>
                  <a:pt x="166154" y="0"/>
                </a:lnTo>
                <a:close/>
              </a:path>
              <a:path w="346709" h="384809">
                <a:moveTo>
                  <a:pt x="330124" y="77889"/>
                </a:moveTo>
                <a:lnTo>
                  <a:pt x="157645" y="77889"/>
                </a:lnTo>
                <a:lnTo>
                  <a:pt x="179243" y="79073"/>
                </a:lnTo>
                <a:lnTo>
                  <a:pt x="197492" y="82447"/>
                </a:lnTo>
                <a:lnTo>
                  <a:pt x="234187" y="103027"/>
                </a:lnTo>
                <a:lnTo>
                  <a:pt x="248083" y="133659"/>
                </a:lnTo>
                <a:lnTo>
                  <a:pt x="247336" y="148375"/>
                </a:lnTo>
                <a:lnTo>
                  <a:pt x="224616" y="191571"/>
                </a:lnTo>
                <a:lnTo>
                  <a:pt x="184583" y="207223"/>
                </a:lnTo>
                <a:lnTo>
                  <a:pt x="152171" y="209600"/>
                </a:lnTo>
                <a:lnTo>
                  <a:pt x="329363" y="209600"/>
                </a:lnTo>
                <a:lnTo>
                  <a:pt x="345354" y="161535"/>
                </a:lnTo>
                <a:lnTo>
                  <a:pt x="346463" y="148340"/>
                </a:lnTo>
                <a:lnTo>
                  <a:pt x="345917" y="133940"/>
                </a:lnTo>
                <a:lnTo>
                  <a:pt x="344248" y="120129"/>
                </a:lnTo>
                <a:lnTo>
                  <a:pt x="341466" y="106933"/>
                </a:lnTo>
                <a:lnTo>
                  <a:pt x="337583" y="94377"/>
                </a:lnTo>
                <a:lnTo>
                  <a:pt x="332588" y="82447"/>
                </a:lnTo>
                <a:lnTo>
                  <a:pt x="330124" y="77889"/>
                </a:lnTo>
                <a:close/>
              </a:path>
            </a:pathLst>
          </a:custGeom>
          <a:solidFill>
            <a:srgbClr val="00943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95666" y="401002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89" h="402590">
                <a:moveTo>
                  <a:pt x="201155" y="0"/>
                </a:moveTo>
                <a:lnTo>
                  <a:pt x="155055" y="5205"/>
                </a:lnTo>
                <a:lnTo>
                  <a:pt x="111752" y="20293"/>
                </a:lnTo>
                <a:lnTo>
                  <a:pt x="73059" y="44577"/>
                </a:lnTo>
                <a:lnTo>
                  <a:pt x="40796" y="77366"/>
                </a:lnTo>
                <a:lnTo>
                  <a:pt x="16776" y="117973"/>
                </a:lnTo>
                <a:lnTo>
                  <a:pt x="2818" y="165710"/>
                </a:lnTo>
                <a:lnTo>
                  <a:pt x="0" y="201155"/>
                </a:lnTo>
                <a:lnTo>
                  <a:pt x="715" y="219232"/>
                </a:lnTo>
                <a:lnTo>
                  <a:pt x="10918" y="269214"/>
                </a:lnTo>
                <a:lnTo>
                  <a:pt x="31794" y="312289"/>
                </a:lnTo>
                <a:lnTo>
                  <a:pt x="61528" y="347767"/>
                </a:lnTo>
                <a:lnTo>
                  <a:pt x="98306" y="374958"/>
                </a:lnTo>
                <a:lnTo>
                  <a:pt x="140312" y="393175"/>
                </a:lnTo>
                <a:lnTo>
                  <a:pt x="185590" y="401718"/>
                </a:lnTo>
                <a:lnTo>
                  <a:pt x="201155" y="402310"/>
                </a:lnTo>
                <a:lnTo>
                  <a:pt x="216794" y="401718"/>
                </a:lnTo>
                <a:lnTo>
                  <a:pt x="262148" y="393150"/>
                </a:lnTo>
                <a:lnTo>
                  <a:pt x="304079" y="374930"/>
                </a:lnTo>
                <a:lnTo>
                  <a:pt x="340796" y="347743"/>
                </a:lnTo>
                <a:lnTo>
                  <a:pt x="370487" y="312274"/>
                </a:lnTo>
                <a:lnTo>
                  <a:pt x="372461" y="308940"/>
                </a:lnTo>
                <a:lnTo>
                  <a:pt x="201155" y="308940"/>
                </a:lnTo>
                <a:lnTo>
                  <a:pt x="185792" y="307901"/>
                </a:lnTo>
                <a:lnTo>
                  <a:pt x="146354" y="293390"/>
                </a:lnTo>
                <a:lnTo>
                  <a:pt x="118223" y="264595"/>
                </a:lnTo>
                <a:lnTo>
                  <a:pt x="103111" y="225125"/>
                </a:lnTo>
                <a:lnTo>
                  <a:pt x="101262" y="210220"/>
                </a:lnTo>
                <a:lnTo>
                  <a:pt x="101977" y="193542"/>
                </a:lnTo>
                <a:lnTo>
                  <a:pt x="113143" y="149705"/>
                </a:lnTo>
                <a:lnTo>
                  <a:pt x="136655" y="116974"/>
                </a:lnTo>
                <a:lnTo>
                  <a:pt x="170998" y="97682"/>
                </a:lnTo>
                <a:lnTo>
                  <a:pt x="199160" y="93438"/>
                </a:lnTo>
                <a:lnTo>
                  <a:pt x="372475" y="93438"/>
                </a:lnTo>
                <a:lnTo>
                  <a:pt x="370478" y="90067"/>
                </a:lnTo>
                <a:lnTo>
                  <a:pt x="340772" y="54595"/>
                </a:lnTo>
                <a:lnTo>
                  <a:pt x="304034" y="27400"/>
                </a:lnTo>
                <a:lnTo>
                  <a:pt x="262078" y="9170"/>
                </a:lnTo>
                <a:lnTo>
                  <a:pt x="216718" y="594"/>
                </a:lnTo>
                <a:lnTo>
                  <a:pt x="201155" y="0"/>
                </a:lnTo>
                <a:close/>
              </a:path>
              <a:path w="402589" h="402590">
                <a:moveTo>
                  <a:pt x="372475" y="93438"/>
                </a:moveTo>
                <a:lnTo>
                  <a:pt x="199160" y="93438"/>
                </a:lnTo>
                <a:lnTo>
                  <a:pt x="214837" y="94454"/>
                </a:lnTo>
                <a:lnTo>
                  <a:pt x="229394" y="97426"/>
                </a:lnTo>
                <a:lnTo>
                  <a:pt x="265799" y="116764"/>
                </a:lnTo>
                <a:lnTo>
                  <a:pt x="290160" y="149048"/>
                </a:lnTo>
                <a:lnTo>
                  <a:pt x="300926" y="190598"/>
                </a:lnTo>
                <a:lnTo>
                  <a:pt x="300245" y="207498"/>
                </a:lnTo>
                <a:lnTo>
                  <a:pt x="289288" y="251781"/>
                </a:lnTo>
                <a:lnTo>
                  <a:pt x="266137" y="284778"/>
                </a:lnTo>
                <a:lnTo>
                  <a:pt x="232310" y="304352"/>
                </a:lnTo>
                <a:lnTo>
                  <a:pt x="201155" y="308940"/>
                </a:lnTo>
                <a:lnTo>
                  <a:pt x="372461" y="308940"/>
                </a:lnTo>
                <a:lnTo>
                  <a:pt x="391337" y="269208"/>
                </a:lnTo>
                <a:lnTo>
                  <a:pt x="401531" y="219231"/>
                </a:lnTo>
                <a:lnTo>
                  <a:pt x="402247" y="201155"/>
                </a:lnTo>
                <a:lnTo>
                  <a:pt x="401531" y="183087"/>
                </a:lnTo>
                <a:lnTo>
                  <a:pt x="391335" y="133127"/>
                </a:lnTo>
                <a:lnTo>
                  <a:pt x="378503" y="103611"/>
                </a:lnTo>
                <a:lnTo>
                  <a:pt x="372475" y="93438"/>
                </a:lnTo>
                <a:close/>
              </a:path>
            </a:pathLst>
          </a:custGeom>
          <a:solidFill>
            <a:srgbClr val="00943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4998" y="408014"/>
            <a:ext cx="339725" cy="388620"/>
          </a:xfrm>
          <a:custGeom>
            <a:avLst/>
            <a:gdLst/>
            <a:ahLst/>
            <a:cxnLst/>
            <a:rect l="l" t="t" r="r" b="b"/>
            <a:pathLst>
              <a:path w="339725" h="388620">
                <a:moveTo>
                  <a:pt x="222844" y="218694"/>
                </a:moveTo>
                <a:lnTo>
                  <a:pt x="98526" y="218694"/>
                </a:lnTo>
                <a:lnTo>
                  <a:pt x="197307" y="358673"/>
                </a:lnTo>
                <a:lnTo>
                  <a:pt x="225729" y="388429"/>
                </a:lnTo>
                <a:lnTo>
                  <a:pt x="326062" y="388447"/>
                </a:lnTo>
                <a:lnTo>
                  <a:pt x="339162" y="385043"/>
                </a:lnTo>
                <a:lnTo>
                  <a:pt x="337593" y="375936"/>
                </a:lnTo>
                <a:lnTo>
                  <a:pt x="335940" y="373634"/>
                </a:lnTo>
                <a:lnTo>
                  <a:pt x="331787" y="368287"/>
                </a:lnTo>
                <a:lnTo>
                  <a:pt x="222844" y="218694"/>
                </a:lnTo>
                <a:close/>
              </a:path>
              <a:path w="339725" h="388620">
                <a:moveTo>
                  <a:pt x="93738" y="0"/>
                </a:moveTo>
                <a:lnTo>
                  <a:pt x="3225" y="0"/>
                </a:lnTo>
                <a:lnTo>
                  <a:pt x="0" y="3238"/>
                </a:lnTo>
                <a:lnTo>
                  <a:pt x="0" y="385102"/>
                </a:lnTo>
                <a:lnTo>
                  <a:pt x="3225" y="388340"/>
                </a:lnTo>
                <a:lnTo>
                  <a:pt x="93738" y="388340"/>
                </a:lnTo>
                <a:lnTo>
                  <a:pt x="96977" y="385102"/>
                </a:lnTo>
                <a:lnTo>
                  <a:pt x="96977" y="218694"/>
                </a:lnTo>
                <a:lnTo>
                  <a:pt x="222844" y="218694"/>
                </a:lnTo>
                <a:lnTo>
                  <a:pt x="198501" y="185267"/>
                </a:lnTo>
                <a:lnTo>
                  <a:pt x="214843" y="164160"/>
                </a:lnTo>
                <a:lnTo>
                  <a:pt x="96977" y="164160"/>
                </a:lnTo>
                <a:lnTo>
                  <a:pt x="96977" y="3238"/>
                </a:lnTo>
                <a:lnTo>
                  <a:pt x="93738" y="0"/>
                </a:lnTo>
                <a:close/>
              </a:path>
              <a:path w="339725" h="388620">
                <a:moveTo>
                  <a:pt x="232448" y="279"/>
                </a:moveTo>
                <a:lnTo>
                  <a:pt x="221990" y="3956"/>
                </a:lnTo>
                <a:lnTo>
                  <a:pt x="212547" y="15111"/>
                </a:lnTo>
                <a:lnTo>
                  <a:pt x="209473" y="18884"/>
                </a:lnTo>
                <a:lnTo>
                  <a:pt x="201091" y="30314"/>
                </a:lnTo>
                <a:lnTo>
                  <a:pt x="98526" y="164160"/>
                </a:lnTo>
                <a:lnTo>
                  <a:pt x="214843" y="164160"/>
                </a:lnTo>
                <a:lnTo>
                  <a:pt x="327685" y="18389"/>
                </a:lnTo>
                <a:lnTo>
                  <a:pt x="328155" y="17818"/>
                </a:lnTo>
                <a:lnTo>
                  <a:pt x="334150" y="5010"/>
                </a:lnTo>
                <a:lnTo>
                  <a:pt x="327432" y="279"/>
                </a:lnTo>
                <a:lnTo>
                  <a:pt x="232448" y="279"/>
                </a:lnTo>
                <a:close/>
              </a:path>
            </a:pathLst>
          </a:custGeom>
          <a:solidFill>
            <a:srgbClr val="00943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3429000"/>
            <a:ext cx="12192000" cy="342900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0" y="3429000"/>
                </a:moveTo>
                <a:lnTo>
                  <a:pt x="12192000" y="3429000"/>
                </a:lnTo>
                <a:lnTo>
                  <a:pt x="121920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95070" y="0"/>
            <a:ext cx="5096929" cy="173939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4166" y="1969624"/>
            <a:ext cx="1342256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 си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емной ин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еграции </a:t>
            </a:r>
            <a:r>
              <a:rPr kumimoji="0" sz="1800" b="0" i="0" u="none" strike="noStrike" kern="1200" cap="none" spc="-10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sz="1800" b="0" i="0" u="none" strike="noStrike" kern="1200" cap="none" spc="-45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сии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6591" y="2052472"/>
            <a:ext cx="464184" cy="165100"/>
          </a:xfrm>
          <a:custGeom>
            <a:avLst/>
            <a:gdLst/>
            <a:ahLst/>
            <a:cxnLst/>
            <a:rect l="l" t="t" r="r" b="b"/>
            <a:pathLst>
              <a:path w="464184" h="165100">
                <a:moveTo>
                  <a:pt x="80009" y="28765"/>
                </a:moveTo>
                <a:lnTo>
                  <a:pt x="51892" y="28765"/>
                </a:lnTo>
                <a:lnTo>
                  <a:pt x="51892" y="162496"/>
                </a:lnTo>
                <a:lnTo>
                  <a:pt x="80009" y="162496"/>
                </a:lnTo>
                <a:lnTo>
                  <a:pt x="80009" y="28765"/>
                </a:lnTo>
                <a:close/>
              </a:path>
              <a:path w="464184" h="165100">
                <a:moveTo>
                  <a:pt x="131902" y="2476"/>
                </a:moveTo>
                <a:lnTo>
                  <a:pt x="0" y="2476"/>
                </a:lnTo>
                <a:lnTo>
                  <a:pt x="0" y="28765"/>
                </a:lnTo>
                <a:lnTo>
                  <a:pt x="131902" y="28765"/>
                </a:lnTo>
                <a:lnTo>
                  <a:pt x="131902" y="2476"/>
                </a:lnTo>
                <a:close/>
              </a:path>
              <a:path w="464184" h="165100">
                <a:moveTo>
                  <a:pt x="223317" y="0"/>
                </a:moveTo>
                <a:lnTo>
                  <a:pt x="183541" y="7638"/>
                </a:lnTo>
                <a:lnTo>
                  <a:pt x="153828" y="31824"/>
                </a:lnTo>
                <a:lnTo>
                  <a:pt x="137209" y="79266"/>
                </a:lnTo>
                <a:lnTo>
                  <a:pt x="137261" y="84029"/>
                </a:lnTo>
                <a:lnTo>
                  <a:pt x="151899" y="131999"/>
                </a:lnTo>
                <a:lnTo>
                  <a:pt x="181149" y="156540"/>
                </a:lnTo>
                <a:lnTo>
                  <a:pt x="219256" y="165005"/>
                </a:lnTo>
                <a:lnTo>
                  <a:pt x="233367" y="164120"/>
                </a:lnTo>
                <a:lnTo>
                  <a:pt x="278864" y="142825"/>
                </a:lnTo>
                <a:lnTo>
                  <a:pt x="283026" y="138100"/>
                </a:lnTo>
                <a:lnTo>
                  <a:pt x="229548" y="138100"/>
                </a:lnTo>
                <a:lnTo>
                  <a:pt x="213184" y="137449"/>
                </a:lnTo>
                <a:lnTo>
                  <a:pt x="179131" y="117407"/>
                </a:lnTo>
                <a:lnTo>
                  <a:pt x="166942" y="84452"/>
                </a:lnTo>
                <a:lnTo>
                  <a:pt x="166971" y="81504"/>
                </a:lnTo>
                <a:lnTo>
                  <a:pt x="189762" y="35993"/>
                </a:lnTo>
                <a:lnTo>
                  <a:pt x="212587" y="26748"/>
                </a:lnTo>
                <a:lnTo>
                  <a:pt x="283585" y="26748"/>
                </a:lnTo>
                <a:lnTo>
                  <a:pt x="281836" y="24625"/>
                </a:lnTo>
                <a:lnTo>
                  <a:pt x="271458" y="15818"/>
                </a:lnTo>
                <a:lnTo>
                  <a:pt x="260493" y="9038"/>
                </a:lnTo>
                <a:lnTo>
                  <a:pt x="248866" y="4199"/>
                </a:lnTo>
                <a:lnTo>
                  <a:pt x="236499" y="1215"/>
                </a:lnTo>
                <a:lnTo>
                  <a:pt x="223317" y="0"/>
                </a:lnTo>
                <a:close/>
              </a:path>
              <a:path w="464184" h="165100">
                <a:moveTo>
                  <a:pt x="283585" y="26748"/>
                </a:moveTo>
                <a:lnTo>
                  <a:pt x="212587" y="26748"/>
                </a:lnTo>
                <a:lnTo>
                  <a:pt x="228641" y="27521"/>
                </a:lnTo>
                <a:lnTo>
                  <a:pt x="241284" y="30586"/>
                </a:lnTo>
                <a:lnTo>
                  <a:pt x="269070" y="58809"/>
                </a:lnTo>
                <a:lnTo>
                  <a:pt x="274085" y="81504"/>
                </a:lnTo>
                <a:lnTo>
                  <a:pt x="272869" y="95533"/>
                </a:lnTo>
                <a:lnTo>
                  <a:pt x="252357" y="128529"/>
                </a:lnTo>
                <a:lnTo>
                  <a:pt x="229548" y="138100"/>
                </a:lnTo>
                <a:lnTo>
                  <a:pt x="283026" y="138100"/>
                </a:lnTo>
                <a:lnTo>
                  <a:pt x="302616" y="97841"/>
                </a:lnTo>
                <a:lnTo>
                  <a:pt x="303791" y="84452"/>
                </a:lnTo>
                <a:lnTo>
                  <a:pt x="302912" y="69914"/>
                </a:lnTo>
                <a:lnTo>
                  <a:pt x="300270" y="56759"/>
                </a:lnTo>
                <a:lnTo>
                  <a:pt x="295868" y="44877"/>
                </a:lnTo>
                <a:lnTo>
                  <a:pt x="289720" y="34194"/>
                </a:lnTo>
                <a:lnTo>
                  <a:pt x="283585" y="26748"/>
                </a:lnTo>
                <a:close/>
              </a:path>
              <a:path w="464184" h="165100">
                <a:moveTo>
                  <a:pt x="463829" y="2476"/>
                </a:moveTo>
                <a:lnTo>
                  <a:pt x="336257" y="2476"/>
                </a:lnTo>
                <a:lnTo>
                  <a:pt x="336257" y="162496"/>
                </a:lnTo>
                <a:lnTo>
                  <a:pt x="364375" y="162496"/>
                </a:lnTo>
                <a:lnTo>
                  <a:pt x="364375" y="28765"/>
                </a:lnTo>
                <a:lnTo>
                  <a:pt x="463829" y="28765"/>
                </a:lnTo>
                <a:lnTo>
                  <a:pt x="463829" y="2476"/>
                </a:lnTo>
                <a:close/>
              </a:path>
              <a:path w="464184" h="165100">
                <a:moveTo>
                  <a:pt x="463829" y="28765"/>
                </a:moveTo>
                <a:lnTo>
                  <a:pt x="435698" y="28765"/>
                </a:lnTo>
                <a:lnTo>
                  <a:pt x="435698" y="162496"/>
                </a:lnTo>
                <a:lnTo>
                  <a:pt x="463829" y="162496"/>
                </a:lnTo>
                <a:lnTo>
                  <a:pt x="463829" y="28765"/>
                </a:lnTo>
                <a:close/>
              </a:path>
            </a:pathLst>
          </a:custGeom>
          <a:solidFill>
            <a:srgbClr val="13A53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93977" y="2052472"/>
            <a:ext cx="464184" cy="165100"/>
          </a:xfrm>
          <a:custGeom>
            <a:avLst/>
            <a:gdLst/>
            <a:ahLst/>
            <a:cxnLst/>
            <a:rect l="l" t="t" r="r" b="b"/>
            <a:pathLst>
              <a:path w="464185" h="165100">
                <a:moveTo>
                  <a:pt x="80010" y="28765"/>
                </a:moveTo>
                <a:lnTo>
                  <a:pt x="51892" y="28765"/>
                </a:lnTo>
                <a:lnTo>
                  <a:pt x="51892" y="162496"/>
                </a:lnTo>
                <a:lnTo>
                  <a:pt x="80010" y="162496"/>
                </a:lnTo>
                <a:lnTo>
                  <a:pt x="80010" y="28765"/>
                </a:lnTo>
                <a:close/>
              </a:path>
              <a:path w="464185" h="165100">
                <a:moveTo>
                  <a:pt x="131902" y="2476"/>
                </a:moveTo>
                <a:lnTo>
                  <a:pt x="0" y="2476"/>
                </a:lnTo>
                <a:lnTo>
                  <a:pt x="0" y="28765"/>
                </a:lnTo>
                <a:lnTo>
                  <a:pt x="131902" y="28765"/>
                </a:lnTo>
                <a:lnTo>
                  <a:pt x="131902" y="2476"/>
                </a:lnTo>
                <a:close/>
              </a:path>
              <a:path w="464185" h="165100">
                <a:moveTo>
                  <a:pt x="223317" y="0"/>
                </a:moveTo>
                <a:lnTo>
                  <a:pt x="183541" y="7638"/>
                </a:lnTo>
                <a:lnTo>
                  <a:pt x="153828" y="31824"/>
                </a:lnTo>
                <a:lnTo>
                  <a:pt x="137209" y="79266"/>
                </a:lnTo>
                <a:lnTo>
                  <a:pt x="137261" y="84029"/>
                </a:lnTo>
                <a:lnTo>
                  <a:pt x="151899" y="131999"/>
                </a:lnTo>
                <a:lnTo>
                  <a:pt x="181149" y="156540"/>
                </a:lnTo>
                <a:lnTo>
                  <a:pt x="219256" y="165005"/>
                </a:lnTo>
                <a:lnTo>
                  <a:pt x="233367" y="164120"/>
                </a:lnTo>
                <a:lnTo>
                  <a:pt x="278864" y="142825"/>
                </a:lnTo>
                <a:lnTo>
                  <a:pt x="283026" y="138100"/>
                </a:lnTo>
                <a:lnTo>
                  <a:pt x="229548" y="138100"/>
                </a:lnTo>
                <a:lnTo>
                  <a:pt x="213184" y="137449"/>
                </a:lnTo>
                <a:lnTo>
                  <a:pt x="179131" y="117407"/>
                </a:lnTo>
                <a:lnTo>
                  <a:pt x="166942" y="84452"/>
                </a:lnTo>
                <a:lnTo>
                  <a:pt x="166971" y="81504"/>
                </a:lnTo>
                <a:lnTo>
                  <a:pt x="189762" y="35993"/>
                </a:lnTo>
                <a:lnTo>
                  <a:pt x="212587" y="26748"/>
                </a:lnTo>
                <a:lnTo>
                  <a:pt x="283585" y="26748"/>
                </a:lnTo>
                <a:lnTo>
                  <a:pt x="281836" y="24625"/>
                </a:lnTo>
                <a:lnTo>
                  <a:pt x="271458" y="15818"/>
                </a:lnTo>
                <a:lnTo>
                  <a:pt x="260493" y="9038"/>
                </a:lnTo>
                <a:lnTo>
                  <a:pt x="248866" y="4199"/>
                </a:lnTo>
                <a:lnTo>
                  <a:pt x="236499" y="1215"/>
                </a:lnTo>
                <a:lnTo>
                  <a:pt x="223317" y="0"/>
                </a:lnTo>
                <a:close/>
              </a:path>
              <a:path w="464185" h="165100">
                <a:moveTo>
                  <a:pt x="283585" y="26748"/>
                </a:moveTo>
                <a:lnTo>
                  <a:pt x="212587" y="26748"/>
                </a:lnTo>
                <a:lnTo>
                  <a:pt x="228641" y="27521"/>
                </a:lnTo>
                <a:lnTo>
                  <a:pt x="241284" y="30586"/>
                </a:lnTo>
                <a:lnTo>
                  <a:pt x="269070" y="58809"/>
                </a:lnTo>
                <a:lnTo>
                  <a:pt x="274085" y="81504"/>
                </a:lnTo>
                <a:lnTo>
                  <a:pt x="272869" y="95533"/>
                </a:lnTo>
                <a:lnTo>
                  <a:pt x="252357" y="128529"/>
                </a:lnTo>
                <a:lnTo>
                  <a:pt x="229548" y="138100"/>
                </a:lnTo>
                <a:lnTo>
                  <a:pt x="283026" y="138100"/>
                </a:lnTo>
                <a:lnTo>
                  <a:pt x="302616" y="97841"/>
                </a:lnTo>
                <a:lnTo>
                  <a:pt x="303791" y="84452"/>
                </a:lnTo>
                <a:lnTo>
                  <a:pt x="302912" y="69914"/>
                </a:lnTo>
                <a:lnTo>
                  <a:pt x="300270" y="56759"/>
                </a:lnTo>
                <a:lnTo>
                  <a:pt x="295868" y="44877"/>
                </a:lnTo>
                <a:lnTo>
                  <a:pt x="289720" y="34194"/>
                </a:lnTo>
                <a:lnTo>
                  <a:pt x="283585" y="26748"/>
                </a:lnTo>
                <a:close/>
              </a:path>
              <a:path w="464185" h="165100">
                <a:moveTo>
                  <a:pt x="463816" y="2476"/>
                </a:moveTo>
                <a:lnTo>
                  <a:pt x="336257" y="2476"/>
                </a:lnTo>
                <a:lnTo>
                  <a:pt x="336257" y="162496"/>
                </a:lnTo>
                <a:lnTo>
                  <a:pt x="364375" y="162496"/>
                </a:lnTo>
                <a:lnTo>
                  <a:pt x="364375" y="28765"/>
                </a:lnTo>
                <a:lnTo>
                  <a:pt x="463816" y="28765"/>
                </a:lnTo>
                <a:lnTo>
                  <a:pt x="463816" y="2476"/>
                </a:lnTo>
                <a:close/>
              </a:path>
              <a:path w="464185" h="165100">
                <a:moveTo>
                  <a:pt x="463816" y="28765"/>
                </a:moveTo>
                <a:lnTo>
                  <a:pt x="435698" y="28765"/>
                </a:lnTo>
                <a:lnTo>
                  <a:pt x="435698" y="162496"/>
                </a:lnTo>
                <a:lnTo>
                  <a:pt x="463816" y="162496"/>
                </a:lnTo>
                <a:lnTo>
                  <a:pt x="463816" y="28765"/>
                </a:lnTo>
                <a:close/>
              </a:path>
            </a:pathLst>
          </a:custGeom>
          <a:solidFill>
            <a:srgbClr val="13A53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22029" y="2052339"/>
            <a:ext cx="464184" cy="165100"/>
          </a:xfrm>
          <a:custGeom>
            <a:avLst/>
            <a:gdLst/>
            <a:ahLst/>
            <a:cxnLst/>
            <a:rect l="l" t="t" r="r" b="b"/>
            <a:pathLst>
              <a:path w="464184" h="165100">
                <a:moveTo>
                  <a:pt x="80010" y="28765"/>
                </a:moveTo>
                <a:lnTo>
                  <a:pt x="51892" y="28765"/>
                </a:lnTo>
                <a:lnTo>
                  <a:pt x="51892" y="162496"/>
                </a:lnTo>
                <a:lnTo>
                  <a:pt x="80010" y="162496"/>
                </a:lnTo>
                <a:lnTo>
                  <a:pt x="80010" y="28765"/>
                </a:lnTo>
                <a:close/>
              </a:path>
              <a:path w="464184" h="165100">
                <a:moveTo>
                  <a:pt x="131902" y="2476"/>
                </a:moveTo>
                <a:lnTo>
                  <a:pt x="0" y="2476"/>
                </a:lnTo>
                <a:lnTo>
                  <a:pt x="0" y="28765"/>
                </a:lnTo>
                <a:lnTo>
                  <a:pt x="131902" y="28765"/>
                </a:lnTo>
                <a:lnTo>
                  <a:pt x="131902" y="2476"/>
                </a:lnTo>
                <a:close/>
              </a:path>
              <a:path w="464184" h="165100">
                <a:moveTo>
                  <a:pt x="223317" y="0"/>
                </a:moveTo>
                <a:lnTo>
                  <a:pt x="183541" y="7638"/>
                </a:lnTo>
                <a:lnTo>
                  <a:pt x="153828" y="31824"/>
                </a:lnTo>
                <a:lnTo>
                  <a:pt x="137209" y="79266"/>
                </a:lnTo>
                <a:lnTo>
                  <a:pt x="137261" y="84029"/>
                </a:lnTo>
                <a:lnTo>
                  <a:pt x="151899" y="131999"/>
                </a:lnTo>
                <a:lnTo>
                  <a:pt x="181149" y="156540"/>
                </a:lnTo>
                <a:lnTo>
                  <a:pt x="219256" y="165005"/>
                </a:lnTo>
                <a:lnTo>
                  <a:pt x="233367" y="164120"/>
                </a:lnTo>
                <a:lnTo>
                  <a:pt x="278864" y="142825"/>
                </a:lnTo>
                <a:lnTo>
                  <a:pt x="283026" y="138100"/>
                </a:lnTo>
                <a:lnTo>
                  <a:pt x="229548" y="138100"/>
                </a:lnTo>
                <a:lnTo>
                  <a:pt x="213184" y="137449"/>
                </a:lnTo>
                <a:lnTo>
                  <a:pt x="179131" y="117407"/>
                </a:lnTo>
                <a:lnTo>
                  <a:pt x="166942" y="84452"/>
                </a:lnTo>
                <a:lnTo>
                  <a:pt x="166971" y="81504"/>
                </a:lnTo>
                <a:lnTo>
                  <a:pt x="189762" y="35993"/>
                </a:lnTo>
                <a:lnTo>
                  <a:pt x="212587" y="26748"/>
                </a:lnTo>
                <a:lnTo>
                  <a:pt x="283585" y="26748"/>
                </a:lnTo>
                <a:lnTo>
                  <a:pt x="281836" y="24625"/>
                </a:lnTo>
                <a:lnTo>
                  <a:pt x="271458" y="15818"/>
                </a:lnTo>
                <a:lnTo>
                  <a:pt x="260493" y="9038"/>
                </a:lnTo>
                <a:lnTo>
                  <a:pt x="248866" y="4199"/>
                </a:lnTo>
                <a:lnTo>
                  <a:pt x="236499" y="1215"/>
                </a:lnTo>
                <a:lnTo>
                  <a:pt x="223317" y="0"/>
                </a:lnTo>
                <a:close/>
              </a:path>
              <a:path w="464184" h="165100">
                <a:moveTo>
                  <a:pt x="283585" y="26748"/>
                </a:moveTo>
                <a:lnTo>
                  <a:pt x="212587" y="26748"/>
                </a:lnTo>
                <a:lnTo>
                  <a:pt x="228641" y="27521"/>
                </a:lnTo>
                <a:lnTo>
                  <a:pt x="241284" y="30586"/>
                </a:lnTo>
                <a:lnTo>
                  <a:pt x="269070" y="58809"/>
                </a:lnTo>
                <a:lnTo>
                  <a:pt x="274085" y="81504"/>
                </a:lnTo>
                <a:lnTo>
                  <a:pt x="272869" y="95533"/>
                </a:lnTo>
                <a:lnTo>
                  <a:pt x="252357" y="128529"/>
                </a:lnTo>
                <a:lnTo>
                  <a:pt x="229548" y="138100"/>
                </a:lnTo>
                <a:lnTo>
                  <a:pt x="283026" y="138100"/>
                </a:lnTo>
                <a:lnTo>
                  <a:pt x="302616" y="97841"/>
                </a:lnTo>
                <a:lnTo>
                  <a:pt x="303791" y="84452"/>
                </a:lnTo>
                <a:lnTo>
                  <a:pt x="302912" y="69914"/>
                </a:lnTo>
                <a:lnTo>
                  <a:pt x="300270" y="56759"/>
                </a:lnTo>
                <a:lnTo>
                  <a:pt x="295868" y="44877"/>
                </a:lnTo>
                <a:lnTo>
                  <a:pt x="289720" y="34194"/>
                </a:lnTo>
                <a:lnTo>
                  <a:pt x="283585" y="26748"/>
                </a:lnTo>
                <a:close/>
              </a:path>
              <a:path w="464184" h="165100">
                <a:moveTo>
                  <a:pt x="463816" y="2476"/>
                </a:moveTo>
                <a:lnTo>
                  <a:pt x="336257" y="2476"/>
                </a:lnTo>
                <a:lnTo>
                  <a:pt x="336257" y="162496"/>
                </a:lnTo>
                <a:lnTo>
                  <a:pt x="364375" y="162496"/>
                </a:lnTo>
                <a:lnTo>
                  <a:pt x="364375" y="28765"/>
                </a:lnTo>
                <a:lnTo>
                  <a:pt x="463816" y="28765"/>
                </a:lnTo>
                <a:lnTo>
                  <a:pt x="463816" y="2476"/>
                </a:lnTo>
                <a:close/>
              </a:path>
              <a:path w="464184" h="165100">
                <a:moveTo>
                  <a:pt x="463816" y="28765"/>
                </a:moveTo>
                <a:lnTo>
                  <a:pt x="435698" y="28765"/>
                </a:lnTo>
                <a:lnTo>
                  <a:pt x="435698" y="162496"/>
                </a:lnTo>
                <a:lnTo>
                  <a:pt x="463816" y="162496"/>
                </a:lnTo>
                <a:lnTo>
                  <a:pt x="463816" y="28765"/>
                </a:lnTo>
                <a:close/>
              </a:path>
            </a:pathLst>
          </a:custGeom>
          <a:solidFill>
            <a:srgbClr val="13A53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133577" y="2052472"/>
            <a:ext cx="464184" cy="165100"/>
          </a:xfrm>
          <a:custGeom>
            <a:avLst/>
            <a:gdLst/>
            <a:ahLst/>
            <a:cxnLst/>
            <a:rect l="l" t="t" r="r" b="b"/>
            <a:pathLst>
              <a:path w="464184" h="165100">
                <a:moveTo>
                  <a:pt x="80010" y="28765"/>
                </a:moveTo>
                <a:lnTo>
                  <a:pt x="51892" y="28765"/>
                </a:lnTo>
                <a:lnTo>
                  <a:pt x="51892" y="162496"/>
                </a:lnTo>
                <a:lnTo>
                  <a:pt x="80010" y="162496"/>
                </a:lnTo>
                <a:lnTo>
                  <a:pt x="80010" y="28765"/>
                </a:lnTo>
                <a:close/>
              </a:path>
              <a:path w="464184" h="165100">
                <a:moveTo>
                  <a:pt x="131902" y="2476"/>
                </a:moveTo>
                <a:lnTo>
                  <a:pt x="0" y="2476"/>
                </a:lnTo>
                <a:lnTo>
                  <a:pt x="0" y="28765"/>
                </a:lnTo>
                <a:lnTo>
                  <a:pt x="131902" y="28765"/>
                </a:lnTo>
                <a:lnTo>
                  <a:pt x="131902" y="2476"/>
                </a:lnTo>
                <a:close/>
              </a:path>
              <a:path w="464184" h="165100">
                <a:moveTo>
                  <a:pt x="223317" y="0"/>
                </a:moveTo>
                <a:lnTo>
                  <a:pt x="183541" y="7638"/>
                </a:lnTo>
                <a:lnTo>
                  <a:pt x="153828" y="31824"/>
                </a:lnTo>
                <a:lnTo>
                  <a:pt x="137209" y="79266"/>
                </a:lnTo>
                <a:lnTo>
                  <a:pt x="137261" y="84029"/>
                </a:lnTo>
                <a:lnTo>
                  <a:pt x="151899" y="131999"/>
                </a:lnTo>
                <a:lnTo>
                  <a:pt x="181149" y="156540"/>
                </a:lnTo>
                <a:lnTo>
                  <a:pt x="219256" y="165005"/>
                </a:lnTo>
                <a:lnTo>
                  <a:pt x="233367" y="164120"/>
                </a:lnTo>
                <a:lnTo>
                  <a:pt x="278864" y="142825"/>
                </a:lnTo>
                <a:lnTo>
                  <a:pt x="283026" y="138100"/>
                </a:lnTo>
                <a:lnTo>
                  <a:pt x="229548" y="138100"/>
                </a:lnTo>
                <a:lnTo>
                  <a:pt x="213184" y="137449"/>
                </a:lnTo>
                <a:lnTo>
                  <a:pt x="179131" y="117407"/>
                </a:lnTo>
                <a:lnTo>
                  <a:pt x="166942" y="84452"/>
                </a:lnTo>
                <a:lnTo>
                  <a:pt x="166971" y="81504"/>
                </a:lnTo>
                <a:lnTo>
                  <a:pt x="189762" y="35993"/>
                </a:lnTo>
                <a:lnTo>
                  <a:pt x="212587" y="26748"/>
                </a:lnTo>
                <a:lnTo>
                  <a:pt x="283585" y="26748"/>
                </a:lnTo>
                <a:lnTo>
                  <a:pt x="281836" y="24625"/>
                </a:lnTo>
                <a:lnTo>
                  <a:pt x="271458" y="15818"/>
                </a:lnTo>
                <a:lnTo>
                  <a:pt x="260493" y="9038"/>
                </a:lnTo>
                <a:lnTo>
                  <a:pt x="248866" y="4199"/>
                </a:lnTo>
                <a:lnTo>
                  <a:pt x="236499" y="1215"/>
                </a:lnTo>
                <a:lnTo>
                  <a:pt x="223317" y="0"/>
                </a:lnTo>
                <a:close/>
              </a:path>
              <a:path w="464184" h="165100">
                <a:moveTo>
                  <a:pt x="283585" y="26748"/>
                </a:moveTo>
                <a:lnTo>
                  <a:pt x="212587" y="26748"/>
                </a:lnTo>
                <a:lnTo>
                  <a:pt x="228641" y="27521"/>
                </a:lnTo>
                <a:lnTo>
                  <a:pt x="241284" y="30586"/>
                </a:lnTo>
                <a:lnTo>
                  <a:pt x="269070" y="58809"/>
                </a:lnTo>
                <a:lnTo>
                  <a:pt x="274085" y="81504"/>
                </a:lnTo>
                <a:lnTo>
                  <a:pt x="272869" y="95533"/>
                </a:lnTo>
                <a:lnTo>
                  <a:pt x="252357" y="128529"/>
                </a:lnTo>
                <a:lnTo>
                  <a:pt x="229548" y="138100"/>
                </a:lnTo>
                <a:lnTo>
                  <a:pt x="283026" y="138100"/>
                </a:lnTo>
                <a:lnTo>
                  <a:pt x="302616" y="97841"/>
                </a:lnTo>
                <a:lnTo>
                  <a:pt x="303791" y="84452"/>
                </a:lnTo>
                <a:lnTo>
                  <a:pt x="302912" y="69914"/>
                </a:lnTo>
                <a:lnTo>
                  <a:pt x="300270" y="56759"/>
                </a:lnTo>
                <a:lnTo>
                  <a:pt x="295868" y="44877"/>
                </a:lnTo>
                <a:lnTo>
                  <a:pt x="289720" y="34194"/>
                </a:lnTo>
                <a:lnTo>
                  <a:pt x="283585" y="26748"/>
                </a:lnTo>
                <a:close/>
              </a:path>
              <a:path w="464184" h="165100">
                <a:moveTo>
                  <a:pt x="463829" y="2476"/>
                </a:moveTo>
                <a:lnTo>
                  <a:pt x="336270" y="2476"/>
                </a:lnTo>
                <a:lnTo>
                  <a:pt x="336270" y="162496"/>
                </a:lnTo>
                <a:lnTo>
                  <a:pt x="364388" y="162496"/>
                </a:lnTo>
                <a:lnTo>
                  <a:pt x="364388" y="28765"/>
                </a:lnTo>
                <a:lnTo>
                  <a:pt x="463829" y="28765"/>
                </a:lnTo>
                <a:lnTo>
                  <a:pt x="463829" y="2476"/>
                </a:lnTo>
                <a:close/>
              </a:path>
              <a:path w="464184" h="165100">
                <a:moveTo>
                  <a:pt x="463829" y="28765"/>
                </a:moveTo>
                <a:lnTo>
                  <a:pt x="435698" y="28765"/>
                </a:lnTo>
                <a:lnTo>
                  <a:pt x="435698" y="162496"/>
                </a:lnTo>
                <a:lnTo>
                  <a:pt x="463829" y="162496"/>
                </a:lnTo>
                <a:lnTo>
                  <a:pt x="463829" y="28765"/>
                </a:lnTo>
                <a:close/>
              </a:path>
            </a:pathLst>
          </a:custGeom>
          <a:solidFill>
            <a:srgbClr val="13A53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43767" y="1978624"/>
            <a:ext cx="1048414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лидеров рынка И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луг </a:t>
            </a:r>
            <a:r>
              <a:rPr kumimoji="0" sz="1800" b="0" i="0" u="none" strike="noStrike" kern="1200" cap="none" spc="-10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sz="1800" b="0" i="0" u="none" strike="noStrike" kern="1200" cap="none" spc="-45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сии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39020" y="1961082"/>
            <a:ext cx="141478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упнейших И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омпаний </a:t>
            </a:r>
            <a:r>
              <a:rPr kumimoji="0" sz="1800" b="0" i="0" u="none" strike="noStrike" kern="1200" cap="none" spc="-10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sz="1800" b="0" i="0" u="none" strike="noStrike" kern="1200" cap="none" spc="-45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сии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07435" y="1964307"/>
            <a:ext cx="1833074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упнейших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онсалтин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овых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омпаний </a:t>
            </a:r>
            <a:r>
              <a:rPr kumimoji="0" sz="1800" b="0" i="0" u="none" strike="noStrike" kern="1200" cap="none" spc="-10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sz="1800" b="0" i="0" u="none" strike="noStrike" kern="1200" cap="none" spc="-45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сии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11666" y="2032599"/>
            <a:ext cx="0" cy="1041400"/>
          </a:xfrm>
          <a:custGeom>
            <a:avLst/>
            <a:gdLst/>
            <a:ahLst/>
            <a:cxnLst/>
            <a:rect l="l" t="t" r="r" b="b"/>
            <a:pathLst>
              <a:path h="1041400">
                <a:moveTo>
                  <a:pt x="0" y="0"/>
                </a:moveTo>
                <a:lnTo>
                  <a:pt x="0" y="1041400"/>
                </a:lnTo>
              </a:path>
            </a:pathLst>
          </a:custGeom>
          <a:ln w="381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89053" y="2032599"/>
            <a:ext cx="0" cy="1041400"/>
          </a:xfrm>
          <a:custGeom>
            <a:avLst/>
            <a:gdLst/>
            <a:ahLst/>
            <a:cxnLst/>
            <a:rect l="l" t="t" r="r" b="b"/>
            <a:pathLst>
              <a:path h="1041400">
                <a:moveTo>
                  <a:pt x="0" y="0"/>
                </a:moveTo>
                <a:lnTo>
                  <a:pt x="0" y="1041400"/>
                </a:lnTo>
              </a:path>
            </a:pathLst>
          </a:custGeom>
          <a:ln w="381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643316" y="2032466"/>
            <a:ext cx="0" cy="1041400"/>
          </a:xfrm>
          <a:custGeom>
            <a:avLst/>
            <a:gdLst/>
            <a:ahLst/>
            <a:cxnLst/>
            <a:rect l="l" t="t" r="r" b="b"/>
            <a:pathLst>
              <a:path h="1041400">
                <a:moveTo>
                  <a:pt x="0" y="0"/>
                </a:moveTo>
                <a:lnTo>
                  <a:pt x="0" y="1041400"/>
                </a:lnTo>
              </a:path>
            </a:pathLst>
          </a:custGeom>
          <a:ln w="381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854867" y="2032599"/>
            <a:ext cx="0" cy="1041400"/>
          </a:xfrm>
          <a:custGeom>
            <a:avLst/>
            <a:gdLst/>
            <a:ahLst/>
            <a:cxnLst/>
            <a:rect l="l" t="t" r="r" b="b"/>
            <a:pathLst>
              <a:path h="1041400">
                <a:moveTo>
                  <a:pt x="0" y="0"/>
                </a:moveTo>
                <a:lnTo>
                  <a:pt x="0" y="1041400"/>
                </a:lnTo>
              </a:path>
            </a:pathLst>
          </a:custGeom>
          <a:ln w="381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455148" y="3842299"/>
            <a:ext cx="0" cy="965200"/>
          </a:xfrm>
          <a:custGeom>
            <a:avLst/>
            <a:gdLst/>
            <a:ahLst/>
            <a:cxnLst/>
            <a:rect l="l" t="t" r="r" b="b"/>
            <a:pathLst>
              <a:path h="965200">
                <a:moveTo>
                  <a:pt x="0" y="0"/>
                </a:moveTo>
                <a:lnTo>
                  <a:pt x="0" y="965200"/>
                </a:lnTo>
              </a:path>
            </a:pathLst>
          </a:custGeom>
          <a:ln w="381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6272" y="1278745"/>
            <a:ext cx="2353945" cy="364490"/>
          </a:xfrm>
          <a:custGeom>
            <a:avLst/>
            <a:gdLst/>
            <a:ahLst/>
            <a:cxnLst/>
            <a:rect l="l" t="t" r="r" b="b"/>
            <a:pathLst>
              <a:path w="2353945" h="364489">
                <a:moveTo>
                  <a:pt x="0" y="0"/>
                </a:moveTo>
                <a:lnTo>
                  <a:pt x="0" y="364401"/>
                </a:lnTo>
                <a:lnTo>
                  <a:pt x="2353932" y="364401"/>
                </a:lnTo>
                <a:lnTo>
                  <a:pt x="2353932" y="0"/>
                </a:lnTo>
                <a:lnTo>
                  <a:pt x="0" y="0"/>
                </a:lnTo>
                <a:close/>
              </a:path>
            </a:pathLst>
          </a:custGeom>
          <a:solidFill>
            <a:srgbClr val="13A53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4839" y="932588"/>
            <a:ext cx="2756696" cy="751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20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</a:t>
            </a:r>
            <a:r>
              <a:rPr kumimoji="0" sz="2000" b="1" i="0" u="none" strike="noStrike" kern="1200" cap="none" spc="-55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r>
              <a:rPr kumimoji="0" sz="2000" b="1" i="0" u="none" strike="noStrike" kern="1200" cap="none" spc="20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sz="2000" b="1" i="0" u="none" strike="noStrike" kern="1200" cap="none" spc="20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413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sz="2800" b="1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</a:t>
            </a:r>
            <a:r>
              <a:rPr kumimoji="0" sz="20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2000" b="1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200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45288" y="3705151"/>
            <a:ext cx="1652084" cy="85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&gt;2000</a:t>
            </a:r>
            <a:endParaRPr kumimoji="0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 в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26626" y="3705151"/>
            <a:ext cx="1530640" cy="85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2000+</a:t>
            </a:r>
            <a:endParaRPr kumimoji="0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дни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95394" y="3705151"/>
            <a:ext cx="1297179" cy="85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</a:t>
            </a:r>
            <a:r>
              <a:rPr kumimoji="0" lang="ru-RU" sz="4200" b="1" i="0" u="none" strike="noStrike" kern="1200" cap="none" spc="0" normalizeH="0" baseline="0" noProof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  <a:r>
              <a:rPr kumimoji="0" sz="4200" b="1" i="0" u="none" strike="noStrike" kern="1200" cap="none" spc="0" normalizeH="0" baseline="0" noProof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тнеров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635649" y="3694823"/>
            <a:ext cx="1978428" cy="12182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  <a:r>
              <a:rPr kumimoji="0" sz="3000" b="1" i="0" u="none" strike="noStrike" kern="1200" cap="none" spc="-215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сийских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sz="3000" b="1" i="0" u="none" strike="noStrike" kern="1200" cap="none" spc="-215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азиа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ских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3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sz="3000" b="1" i="0" u="none" strike="noStrike" kern="1200" cap="none" spc="-215" normalizeH="0" baseline="0" noProof="0" dirty="0">
                <a:ln>
                  <a:noFill/>
                </a:ln>
                <a:solidFill>
                  <a:srgbClr val="13A5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sour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3100" y="5203822"/>
            <a:ext cx="5439410" cy="1474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4800" marR="0" lvl="0" indent="-292100" algn="l" defTabSz="914400" rtl="0" eaLnBrk="1" fontAlgn="auto" latinLnBrk="0" hangingPunct="1"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buClr>
                <a:srgbClr val="646363"/>
              </a:buClr>
              <a:buSzPct val="136363"/>
              <a:buFont typeface="Circe Bold"/>
              <a:buAutoNum type="arabicPlain" startAt="9"/>
              <a:tabLst>
                <a:tab pos="305435" algn="l"/>
              </a:tabLst>
              <a:defRPr/>
            </a:pP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ентров решений и свыше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37515" marR="0" lvl="0" indent="-424815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>
                <a:srgbClr val="646363"/>
              </a:buClr>
              <a:buSzPct val="136363"/>
              <a:buFont typeface="Circe Bold"/>
              <a:buAutoNum type="arabicPlain" startAt="9"/>
              <a:tabLst>
                <a:tab pos="43815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демон</a:t>
            </a:r>
            <a:r>
              <a:rPr kumimoji="0" sz="22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трационных</a:t>
            </a:r>
            <a:r>
              <a:rPr kumimoji="0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лабора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орий,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ом чи</a:t>
            </a:r>
            <a:r>
              <a:rPr kumimoji="0" sz="2200" b="0" i="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 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ентр ви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2200" b="0" i="0" u="none" strike="noStrike" kern="1200" cap="none" spc="3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уальной реально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6272" y="5045950"/>
            <a:ext cx="10920730" cy="0"/>
          </a:xfrm>
          <a:custGeom>
            <a:avLst/>
            <a:gdLst/>
            <a:ahLst/>
            <a:cxnLst/>
            <a:rect l="l" t="t" r="r" b="b"/>
            <a:pathLst>
              <a:path w="10920730">
                <a:moveTo>
                  <a:pt x="0" y="0"/>
                </a:moveTo>
                <a:lnTo>
                  <a:pt x="10920730" y="0"/>
                </a:lnTo>
              </a:path>
            </a:pathLst>
          </a:custGeom>
          <a:ln w="38100">
            <a:solidFill>
              <a:srgbClr val="13A538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100232" y="5189644"/>
            <a:ext cx="4456770" cy="10387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5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6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тификат кач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тва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6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ОСТ ISO 9001-2015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sz="2200" b="0" i="0" u="none" strike="noStrike" kern="1200" cap="none" spc="-12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ема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7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кач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тва дей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тв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r>
              <a:rPr kumimoji="0" sz="2200" b="0" i="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 б</a:t>
            </a:r>
            <a:r>
              <a:rPr kumimoji="0" sz="2200" b="0" i="0" u="none" strike="noStrike" kern="1200" cap="none" spc="-4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 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  <a:r>
              <a:rPr kumimoji="0" sz="2200" b="0" i="0" u="none" strike="noStrike" kern="1200" cap="none" spc="-30" normalizeH="0" baseline="0" noProof="0" dirty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ет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923700" y="3959480"/>
            <a:ext cx="673100" cy="504825"/>
          </a:xfrm>
          <a:custGeom>
            <a:avLst/>
            <a:gdLst/>
            <a:ahLst/>
            <a:cxnLst/>
            <a:rect l="l" t="t" r="r" b="b"/>
            <a:pathLst>
              <a:path w="673100" h="504825">
                <a:moveTo>
                  <a:pt x="636460" y="504736"/>
                </a:moveTo>
                <a:lnTo>
                  <a:pt x="36537" y="504736"/>
                </a:lnTo>
                <a:lnTo>
                  <a:pt x="22537" y="501957"/>
                </a:lnTo>
                <a:lnTo>
                  <a:pt x="11038" y="494367"/>
                </a:lnTo>
                <a:lnTo>
                  <a:pt x="3158" y="483081"/>
                </a:lnTo>
                <a:lnTo>
                  <a:pt x="13" y="469216"/>
                </a:lnTo>
                <a:lnTo>
                  <a:pt x="0" y="36525"/>
                </a:lnTo>
                <a:lnTo>
                  <a:pt x="2779" y="22524"/>
                </a:lnTo>
                <a:lnTo>
                  <a:pt x="10371" y="11028"/>
                </a:lnTo>
                <a:lnTo>
                  <a:pt x="21661" y="3153"/>
                </a:lnTo>
                <a:lnTo>
                  <a:pt x="35529" y="13"/>
                </a:lnTo>
                <a:lnTo>
                  <a:pt x="636460" y="0"/>
                </a:lnTo>
                <a:lnTo>
                  <a:pt x="650463" y="2777"/>
                </a:lnTo>
                <a:lnTo>
                  <a:pt x="661963" y="10365"/>
                </a:lnTo>
                <a:lnTo>
                  <a:pt x="669842" y="21650"/>
                </a:lnTo>
                <a:lnTo>
                  <a:pt x="672984" y="35516"/>
                </a:lnTo>
                <a:lnTo>
                  <a:pt x="672998" y="468198"/>
                </a:lnTo>
                <a:lnTo>
                  <a:pt x="670220" y="482199"/>
                </a:lnTo>
                <a:lnTo>
                  <a:pt x="662629" y="493697"/>
                </a:lnTo>
                <a:lnTo>
                  <a:pt x="651343" y="501577"/>
                </a:lnTo>
                <a:lnTo>
                  <a:pt x="637479" y="504722"/>
                </a:lnTo>
                <a:lnTo>
                  <a:pt x="636460" y="504736"/>
                </a:lnTo>
                <a:close/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124449" y="3874834"/>
            <a:ext cx="271780" cy="85090"/>
          </a:xfrm>
          <a:custGeom>
            <a:avLst/>
            <a:gdLst/>
            <a:ahLst/>
            <a:cxnLst/>
            <a:rect l="l" t="t" r="r" b="b"/>
            <a:pathLst>
              <a:path w="271779" h="85089">
                <a:moveTo>
                  <a:pt x="271500" y="84645"/>
                </a:moveTo>
                <a:lnTo>
                  <a:pt x="271500" y="30226"/>
                </a:lnTo>
                <a:lnTo>
                  <a:pt x="268187" y="16458"/>
                </a:lnTo>
                <a:lnTo>
                  <a:pt x="259339" y="5993"/>
                </a:lnTo>
                <a:lnTo>
                  <a:pt x="246590" y="466"/>
                </a:lnTo>
                <a:lnTo>
                  <a:pt x="30225" y="0"/>
                </a:lnTo>
                <a:lnTo>
                  <a:pt x="16458" y="3312"/>
                </a:lnTo>
                <a:lnTo>
                  <a:pt x="5993" y="12160"/>
                </a:lnTo>
                <a:lnTo>
                  <a:pt x="466" y="24909"/>
                </a:lnTo>
                <a:lnTo>
                  <a:pt x="0" y="84645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458522" y="4082174"/>
            <a:ext cx="78740" cy="0"/>
          </a:xfrm>
          <a:custGeom>
            <a:avLst/>
            <a:gdLst/>
            <a:ahLst/>
            <a:cxnLst/>
            <a:rect l="l" t="t" r="r" b="b"/>
            <a:pathLst>
              <a:path w="78739">
                <a:moveTo>
                  <a:pt x="0" y="0"/>
                </a:moveTo>
                <a:lnTo>
                  <a:pt x="78473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124449" y="4082174"/>
            <a:ext cx="271780" cy="0"/>
          </a:xfrm>
          <a:custGeom>
            <a:avLst/>
            <a:gdLst/>
            <a:ahLst/>
            <a:cxnLst/>
            <a:rect l="l" t="t" r="r" b="b"/>
            <a:pathLst>
              <a:path w="271779">
                <a:moveTo>
                  <a:pt x="0" y="0"/>
                </a:moveTo>
                <a:lnTo>
                  <a:pt x="271500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983415" y="4082174"/>
            <a:ext cx="78740" cy="0"/>
          </a:xfrm>
          <a:custGeom>
            <a:avLst/>
            <a:gdLst/>
            <a:ahLst/>
            <a:cxnLst/>
            <a:rect l="l" t="t" r="r" b="b"/>
            <a:pathLst>
              <a:path w="78739">
                <a:moveTo>
                  <a:pt x="0" y="0"/>
                </a:moveTo>
                <a:lnTo>
                  <a:pt x="78460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61876" y="4035400"/>
            <a:ext cx="62865" cy="93980"/>
          </a:xfrm>
          <a:custGeom>
            <a:avLst/>
            <a:gdLst/>
            <a:ahLst/>
            <a:cxnLst/>
            <a:rect l="l" t="t" r="r" b="b"/>
            <a:pathLst>
              <a:path w="62864" h="93979">
                <a:moveTo>
                  <a:pt x="62572" y="0"/>
                </a:moveTo>
                <a:lnTo>
                  <a:pt x="0" y="0"/>
                </a:lnTo>
                <a:lnTo>
                  <a:pt x="0" y="93560"/>
                </a:lnTo>
                <a:lnTo>
                  <a:pt x="62572" y="93560"/>
                </a:lnTo>
                <a:lnTo>
                  <a:pt x="62572" y="0"/>
                </a:lnTo>
                <a:close/>
              </a:path>
            </a:pathLst>
          </a:custGeom>
          <a:ln w="25399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395949" y="4035400"/>
            <a:ext cx="62865" cy="93980"/>
          </a:xfrm>
          <a:custGeom>
            <a:avLst/>
            <a:gdLst/>
            <a:ahLst/>
            <a:cxnLst/>
            <a:rect l="l" t="t" r="r" b="b"/>
            <a:pathLst>
              <a:path w="62864" h="93979">
                <a:moveTo>
                  <a:pt x="62572" y="0"/>
                </a:moveTo>
                <a:lnTo>
                  <a:pt x="0" y="0"/>
                </a:lnTo>
                <a:lnTo>
                  <a:pt x="0" y="93560"/>
                </a:lnTo>
                <a:lnTo>
                  <a:pt x="62572" y="93560"/>
                </a:lnTo>
                <a:lnTo>
                  <a:pt x="62572" y="0"/>
                </a:lnTo>
                <a:close/>
              </a:path>
            </a:pathLst>
          </a:custGeom>
          <a:ln w="25399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381535" y="4249065"/>
            <a:ext cx="169545" cy="169545"/>
          </a:xfrm>
          <a:custGeom>
            <a:avLst/>
            <a:gdLst/>
            <a:ahLst/>
            <a:cxnLst/>
            <a:rect l="l" t="t" r="r" b="b"/>
            <a:pathLst>
              <a:path w="169545" h="169545">
                <a:moveTo>
                  <a:pt x="0" y="169049"/>
                </a:moveTo>
                <a:lnTo>
                  <a:pt x="169049" y="169049"/>
                </a:lnTo>
                <a:lnTo>
                  <a:pt x="169049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444722" y="4182192"/>
            <a:ext cx="142240" cy="279400"/>
          </a:xfrm>
          <a:custGeom>
            <a:avLst/>
            <a:gdLst/>
            <a:ahLst/>
            <a:cxnLst/>
            <a:rect l="l" t="t" r="r" b="b"/>
            <a:pathLst>
              <a:path w="142240" h="279400">
                <a:moveTo>
                  <a:pt x="0" y="278930"/>
                </a:moveTo>
                <a:lnTo>
                  <a:pt x="4193" y="225844"/>
                </a:lnTo>
                <a:lnTo>
                  <a:pt x="8984" y="172117"/>
                </a:lnTo>
                <a:lnTo>
                  <a:pt x="13673" y="120753"/>
                </a:lnTo>
                <a:lnTo>
                  <a:pt x="17212" y="82485"/>
                </a:lnTo>
                <a:lnTo>
                  <a:pt x="142214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586935" y="4182193"/>
            <a:ext cx="85725" cy="153670"/>
          </a:xfrm>
          <a:custGeom>
            <a:avLst/>
            <a:gdLst/>
            <a:ahLst/>
            <a:cxnLst/>
            <a:rect l="l" t="t" r="r" b="b"/>
            <a:pathLst>
              <a:path w="85725" h="153670">
                <a:moveTo>
                  <a:pt x="0" y="0"/>
                </a:moveTo>
                <a:lnTo>
                  <a:pt x="12573" y="153212"/>
                </a:lnTo>
                <a:lnTo>
                  <a:pt x="85636" y="89573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625429" y="4344842"/>
            <a:ext cx="29845" cy="116839"/>
          </a:xfrm>
          <a:custGeom>
            <a:avLst/>
            <a:gdLst/>
            <a:ahLst/>
            <a:cxnLst/>
            <a:rect l="l" t="t" r="r" b="b"/>
            <a:pathLst>
              <a:path w="29845" h="116839">
                <a:moveTo>
                  <a:pt x="29857" y="0"/>
                </a:moveTo>
                <a:lnTo>
                  <a:pt x="0" y="116281"/>
                </a:lnTo>
              </a:path>
            </a:pathLst>
          </a:custGeom>
          <a:ln w="25399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758222" y="4182192"/>
            <a:ext cx="142240" cy="279400"/>
          </a:xfrm>
          <a:custGeom>
            <a:avLst/>
            <a:gdLst/>
            <a:ahLst/>
            <a:cxnLst/>
            <a:rect l="l" t="t" r="r" b="b"/>
            <a:pathLst>
              <a:path w="142240" h="279400">
                <a:moveTo>
                  <a:pt x="142214" y="278930"/>
                </a:moveTo>
                <a:lnTo>
                  <a:pt x="138020" y="225844"/>
                </a:lnTo>
                <a:lnTo>
                  <a:pt x="133230" y="172117"/>
                </a:lnTo>
                <a:lnTo>
                  <a:pt x="128541" y="120753"/>
                </a:lnTo>
                <a:lnTo>
                  <a:pt x="125001" y="82485"/>
                </a:lnTo>
                <a:lnTo>
                  <a:pt x="0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672573" y="4182193"/>
            <a:ext cx="85725" cy="153670"/>
          </a:xfrm>
          <a:custGeom>
            <a:avLst/>
            <a:gdLst/>
            <a:ahLst/>
            <a:cxnLst/>
            <a:rect l="l" t="t" r="r" b="b"/>
            <a:pathLst>
              <a:path w="85725" h="153670">
                <a:moveTo>
                  <a:pt x="85648" y="0"/>
                </a:moveTo>
                <a:lnTo>
                  <a:pt x="73075" y="153212"/>
                </a:lnTo>
                <a:lnTo>
                  <a:pt x="0" y="89573"/>
                </a:lnTo>
                <a:lnTo>
                  <a:pt x="85648" y="0"/>
                </a:lnTo>
                <a:close/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633622" y="4271766"/>
            <a:ext cx="78105" cy="73660"/>
          </a:xfrm>
          <a:custGeom>
            <a:avLst/>
            <a:gdLst/>
            <a:ahLst/>
            <a:cxnLst/>
            <a:rect l="l" t="t" r="r" b="b"/>
            <a:pathLst>
              <a:path w="78104" h="73660">
                <a:moveTo>
                  <a:pt x="38950" y="0"/>
                </a:moveTo>
                <a:lnTo>
                  <a:pt x="0" y="33934"/>
                </a:lnTo>
                <a:lnTo>
                  <a:pt x="21666" y="73075"/>
                </a:lnTo>
                <a:lnTo>
                  <a:pt x="38950" y="73075"/>
                </a:lnTo>
                <a:lnTo>
                  <a:pt x="56235" y="73075"/>
                </a:lnTo>
                <a:lnTo>
                  <a:pt x="77914" y="33934"/>
                </a:lnTo>
                <a:lnTo>
                  <a:pt x="38950" y="0"/>
                </a:lnTo>
                <a:close/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689858" y="4344842"/>
            <a:ext cx="30480" cy="116839"/>
          </a:xfrm>
          <a:custGeom>
            <a:avLst/>
            <a:gdLst/>
            <a:ahLst/>
            <a:cxnLst/>
            <a:rect l="l" t="t" r="r" b="b"/>
            <a:pathLst>
              <a:path w="30479" h="116839">
                <a:moveTo>
                  <a:pt x="0" y="0"/>
                </a:moveTo>
                <a:lnTo>
                  <a:pt x="29870" y="116281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758222" y="4387527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6789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581986" y="3942404"/>
            <a:ext cx="181610" cy="222250"/>
          </a:xfrm>
          <a:custGeom>
            <a:avLst/>
            <a:gdLst/>
            <a:ahLst/>
            <a:cxnLst/>
            <a:rect l="l" t="t" r="r" b="b"/>
            <a:pathLst>
              <a:path w="181609" h="222250">
                <a:moveTo>
                  <a:pt x="181468" y="111442"/>
                </a:moveTo>
                <a:lnTo>
                  <a:pt x="173489" y="65662"/>
                </a:lnTo>
                <a:lnTo>
                  <a:pt x="151869" y="29054"/>
                </a:lnTo>
                <a:lnTo>
                  <a:pt x="120081" y="5880"/>
                </a:lnTo>
                <a:lnTo>
                  <a:pt x="94956" y="0"/>
                </a:lnTo>
                <a:lnTo>
                  <a:pt x="81124" y="1066"/>
                </a:lnTo>
                <a:lnTo>
                  <a:pt x="44408" y="16269"/>
                </a:lnTo>
                <a:lnTo>
                  <a:pt x="17053" y="46341"/>
                </a:lnTo>
                <a:lnTo>
                  <a:pt x="1870" y="87254"/>
                </a:lnTo>
                <a:lnTo>
                  <a:pt x="0" y="102603"/>
                </a:lnTo>
                <a:lnTo>
                  <a:pt x="779" y="119927"/>
                </a:lnTo>
                <a:lnTo>
                  <a:pt x="12423" y="165625"/>
                </a:lnTo>
                <a:lnTo>
                  <a:pt x="35669" y="199708"/>
                </a:lnTo>
                <a:lnTo>
                  <a:pt x="79475" y="222183"/>
                </a:lnTo>
                <a:lnTo>
                  <a:pt x="94419" y="221347"/>
                </a:lnTo>
                <a:lnTo>
                  <a:pt x="133349" y="207416"/>
                </a:lnTo>
                <a:lnTo>
                  <a:pt x="161946" y="179235"/>
                </a:lnTo>
                <a:lnTo>
                  <a:pt x="178302" y="140516"/>
                </a:lnTo>
                <a:lnTo>
                  <a:pt x="181468" y="111442"/>
                </a:lnTo>
                <a:close/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881114" y="4210772"/>
            <a:ext cx="84455" cy="55244"/>
          </a:xfrm>
          <a:custGeom>
            <a:avLst/>
            <a:gdLst/>
            <a:ahLst/>
            <a:cxnLst/>
            <a:rect l="l" t="t" r="r" b="b"/>
            <a:pathLst>
              <a:path w="84454" h="55245">
                <a:moveTo>
                  <a:pt x="0" y="54914"/>
                </a:moveTo>
                <a:lnTo>
                  <a:pt x="83959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965082" y="4210771"/>
            <a:ext cx="57785" cy="60325"/>
          </a:xfrm>
          <a:custGeom>
            <a:avLst/>
            <a:gdLst/>
            <a:ahLst/>
            <a:cxnLst/>
            <a:rect l="l" t="t" r="r" b="b"/>
            <a:pathLst>
              <a:path w="57784" h="60325">
                <a:moveTo>
                  <a:pt x="57556" y="60198"/>
                </a:moveTo>
                <a:lnTo>
                  <a:pt x="0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080198" y="4210771"/>
            <a:ext cx="100330" cy="210820"/>
          </a:xfrm>
          <a:custGeom>
            <a:avLst/>
            <a:gdLst/>
            <a:ahLst/>
            <a:cxnLst/>
            <a:rect l="l" t="t" r="r" b="b"/>
            <a:pathLst>
              <a:path w="100329" h="210820">
                <a:moveTo>
                  <a:pt x="100317" y="210705"/>
                </a:moveTo>
                <a:lnTo>
                  <a:pt x="96272" y="168659"/>
                </a:lnTo>
                <a:lnTo>
                  <a:pt x="90491" y="114604"/>
                </a:lnTo>
                <a:lnTo>
                  <a:pt x="85495" y="68853"/>
                </a:lnTo>
                <a:lnTo>
                  <a:pt x="83995" y="55235"/>
                </a:lnTo>
                <a:lnTo>
                  <a:pt x="0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022644" y="4210767"/>
            <a:ext cx="57785" cy="177165"/>
          </a:xfrm>
          <a:custGeom>
            <a:avLst/>
            <a:gdLst/>
            <a:ahLst/>
            <a:cxnLst/>
            <a:rect l="l" t="t" r="r" b="b"/>
            <a:pathLst>
              <a:path w="57784" h="177164">
                <a:moveTo>
                  <a:pt x="57556" y="0"/>
                </a:moveTo>
                <a:lnTo>
                  <a:pt x="0" y="60197"/>
                </a:lnTo>
                <a:lnTo>
                  <a:pt x="0" y="176758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961562" y="4050160"/>
            <a:ext cx="122555" cy="148590"/>
          </a:xfrm>
          <a:custGeom>
            <a:avLst/>
            <a:gdLst/>
            <a:ahLst/>
            <a:cxnLst/>
            <a:rect l="l" t="t" r="r" b="b"/>
            <a:pathLst>
              <a:path w="122554" h="148589">
                <a:moveTo>
                  <a:pt x="122155" y="74349"/>
                </a:moveTo>
                <a:lnTo>
                  <a:pt x="110706" y="30626"/>
                </a:lnTo>
                <a:lnTo>
                  <a:pt x="81484" y="3642"/>
                </a:lnTo>
                <a:lnTo>
                  <a:pt x="69123" y="0"/>
                </a:lnTo>
                <a:lnTo>
                  <a:pt x="54276" y="1287"/>
                </a:lnTo>
                <a:lnTo>
                  <a:pt x="19196" y="21060"/>
                </a:lnTo>
                <a:lnTo>
                  <a:pt x="1402" y="58369"/>
                </a:lnTo>
                <a:lnTo>
                  <a:pt x="0" y="73296"/>
                </a:lnTo>
                <a:lnTo>
                  <a:pt x="1342" y="89377"/>
                </a:lnTo>
                <a:lnTo>
                  <a:pt x="19284" y="128925"/>
                </a:lnTo>
                <a:lnTo>
                  <a:pt x="52273" y="148568"/>
                </a:lnTo>
                <a:lnTo>
                  <a:pt x="67282" y="147339"/>
                </a:lnTo>
                <a:lnTo>
                  <a:pt x="102641" y="127854"/>
                </a:lnTo>
                <a:lnTo>
                  <a:pt x="120635" y="90920"/>
                </a:lnTo>
                <a:lnTo>
                  <a:pt x="122155" y="74349"/>
                </a:lnTo>
                <a:close/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380086" y="4210772"/>
            <a:ext cx="84455" cy="55244"/>
          </a:xfrm>
          <a:custGeom>
            <a:avLst/>
            <a:gdLst/>
            <a:ahLst/>
            <a:cxnLst/>
            <a:rect l="l" t="t" r="r" b="b"/>
            <a:pathLst>
              <a:path w="84454" h="55245">
                <a:moveTo>
                  <a:pt x="83959" y="54914"/>
                </a:moveTo>
                <a:lnTo>
                  <a:pt x="0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322519" y="4210771"/>
            <a:ext cx="57785" cy="60325"/>
          </a:xfrm>
          <a:custGeom>
            <a:avLst/>
            <a:gdLst/>
            <a:ahLst/>
            <a:cxnLst/>
            <a:rect l="l" t="t" r="r" b="b"/>
            <a:pathLst>
              <a:path w="57785" h="60325">
                <a:moveTo>
                  <a:pt x="0" y="60198"/>
                </a:moveTo>
                <a:lnTo>
                  <a:pt x="57556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164640" y="4210771"/>
            <a:ext cx="100330" cy="210820"/>
          </a:xfrm>
          <a:custGeom>
            <a:avLst/>
            <a:gdLst/>
            <a:ahLst/>
            <a:cxnLst/>
            <a:rect l="l" t="t" r="r" b="b"/>
            <a:pathLst>
              <a:path w="100329" h="210820">
                <a:moveTo>
                  <a:pt x="0" y="210705"/>
                </a:moveTo>
                <a:lnTo>
                  <a:pt x="4045" y="168659"/>
                </a:lnTo>
                <a:lnTo>
                  <a:pt x="9825" y="114604"/>
                </a:lnTo>
                <a:lnTo>
                  <a:pt x="14821" y="68853"/>
                </a:lnTo>
                <a:lnTo>
                  <a:pt x="16322" y="55235"/>
                </a:lnTo>
                <a:lnTo>
                  <a:pt x="100317" y="0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264958" y="4210767"/>
            <a:ext cx="57785" cy="177165"/>
          </a:xfrm>
          <a:custGeom>
            <a:avLst/>
            <a:gdLst/>
            <a:ahLst/>
            <a:cxnLst/>
            <a:rect l="l" t="t" r="r" b="b"/>
            <a:pathLst>
              <a:path w="57785" h="177164">
                <a:moveTo>
                  <a:pt x="0" y="0"/>
                </a:moveTo>
                <a:lnTo>
                  <a:pt x="57556" y="60197"/>
                </a:lnTo>
                <a:lnTo>
                  <a:pt x="57556" y="176758"/>
                </a:lnTo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261440" y="4050160"/>
            <a:ext cx="122555" cy="148590"/>
          </a:xfrm>
          <a:custGeom>
            <a:avLst/>
            <a:gdLst/>
            <a:ahLst/>
            <a:cxnLst/>
            <a:rect l="l" t="t" r="r" b="b"/>
            <a:pathLst>
              <a:path w="122554" h="148589">
                <a:moveTo>
                  <a:pt x="0" y="74349"/>
                </a:moveTo>
                <a:lnTo>
                  <a:pt x="11448" y="30626"/>
                </a:lnTo>
                <a:lnTo>
                  <a:pt x="40670" y="3642"/>
                </a:lnTo>
                <a:lnTo>
                  <a:pt x="53032" y="0"/>
                </a:lnTo>
                <a:lnTo>
                  <a:pt x="67878" y="1287"/>
                </a:lnTo>
                <a:lnTo>
                  <a:pt x="102958" y="21060"/>
                </a:lnTo>
                <a:lnTo>
                  <a:pt x="120752" y="58369"/>
                </a:lnTo>
                <a:lnTo>
                  <a:pt x="122155" y="73296"/>
                </a:lnTo>
                <a:lnTo>
                  <a:pt x="120813" y="89377"/>
                </a:lnTo>
                <a:lnTo>
                  <a:pt x="102871" y="128925"/>
                </a:lnTo>
                <a:lnTo>
                  <a:pt x="69881" y="148568"/>
                </a:lnTo>
                <a:lnTo>
                  <a:pt x="54872" y="147339"/>
                </a:lnTo>
                <a:lnTo>
                  <a:pt x="19513" y="127854"/>
                </a:lnTo>
                <a:lnTo>
                  <a:pt x="1519" y="90920"/>
                </a:lnTo>
                <a:lnTo>
                  <a:pt x="0" y="74349"/>
                </a:lnTo>
                <a:close/>
              </a:path>
            </a:pathLst>
          </a:custGeom>
          <a:ln w="25400">
            <a:solidFill>
              <a:srgbClr val="13A5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Номер слайда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EB515-6130-42D7-8390-A1778984683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irce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irce Light"/>
              <a:ea typeface="+mn-ea"/>
              <a:cs typeface="+mn-cs"/>
            </a:endParaRPr>
          </a:p>
        </p:txBody>
      </p:sp>
      <p:sp>
        <p:nvSpPr>
          <p:cNvPr id="62" name="object 2"/>
          <p:cNvSpPr/>
          <p:nvPr/>
        </p:nvSpPr>
        <p:spPr>
          <a:xfrm>
            <a:off x="3405435" y="2330980"/>
            <a:ext cx="469900" cy="752475"/>
          </a:xfrm>
          <a:custGeom>
            <a:avLst/>
            <a:gdLst/>
            <a:ahLst/>
            <a:cxnLst/>
            <a:rect l="l" t="t" r="r" b="b"/>
            <a:pathLst>
              <a:path w="469900" h="752475">
                <a:moveTo>
                  <a:pt x="74888" y="551751"/>
                </a:moveTo>
                <a:lnTo>
                  <a:pt x="0" y="629005"/>
                </a:lnTo>
                <a:lnTo>
                  <a:pt x="6120" y="640188"/>
                </a:lnTo>
                <a:lnTo>
                  <a:pt x="12912" y="650919"/>
                </a:lnTo>
                <a:lnTo>
                  <a:pt x="46459" y="689074"/>
                </a:lnTo>
                <a:lnTo>
                  <a:pt x="77861" y="712308"/>
                </a:lnTo>
                <a:lnTo>
                  <a:pt x="114120" y="730529"/>
                </a:lnTo>
                <a:lnTo>
                  <a:pt x="154794" y="743380"/>
                </a:lnTo>
                <a:lnTo>
                  <a:pt x="199439" y="750502"/>
                </a:lnTo>
                <a:lnTo>
                  <a:pt x="231190" y="751890"/>
                </a:lnTo>
                <a:lnTo>
                  <a:pt x="245530" y="751597"/>
                </a:lnTo>
                <a:lnTo>
                  <a:pt x="286485" y="747210"/>
                </a:lnTo>
                <a:lnTo>
                  <a:pt x="324299" y="737611"/>
                </a:lnTo>
                <a:lnTo>
                  <a:pt x="369728" y="716805"/>
                </a:lnTo>
                <a:lnTo>
                  <a:pt x="409817" y="686072"/>
                </a:lnTo>
                <a:lnTo>
                  <a:pt x="434790" y="656202"/>
                </a:lnTo>
                <a:lnTo>
                  <a:pt x="448835" y="631905"/>
                </a:lnTo>
                <a:lnTo>
                  <a:pt x="233172" y="631905"/>
                </a:lnTo>
                <a:lnTo>
                  <a:pt x="218758" y="631537"/>
                </a:lnTo>
                <a:lnTo>
                  <a:pt x="178723" y="625480"/>
                </a:lnTo>
                <a:lnTo>
                  <a:pt x="132196" y="605861"/>
                </a:lnTo>
                <a:lnTo>
                  <a:pt x="101848" y="582504"/>
                </a:lnTo>
                <a:lnTo>
                  <a:pt x="83526" y="562823"/>
                </a:lnTo>
                <a:lnTo>
                  <a:pt x="74888" y="551751"/>
                </a:lnTo>
                <a:close/>
              </a:path>
              <a:path w="469900" h="752475">
                <a:moveTo>
                  <a:pt x="430324" y="119862"/>
                </a:moveTo>
                <a:lnTo>
                  <a:pt x="214730" y="119862"/>
                </a:lnTo>
                <a:lnTo>
                  <a:pt x="233119" y="120768"/>
                </a:lnTo>
                <a:lnTo>
                  <a:pt x="249542" y="123491"/>
                </a:lnTo>
                <a:lnTo>
                  <a:pt x="287274" y="141795"/>
                </a:lnTo>
                <a:lnTo>
                  <a:pt x="308256" y="173677"/>
                </a:lnTo>
                <a:lnTo>
                  <a:pt x="313289" y="201446"/>
                </a:lnTo>
                <a:lnTo>
                  <a:pt x="312345" y="217171"/>
                </a:lnTo>
                <a:lnTo>
                  <a:pt x="298662" y="257687"/>
                </a:lnTo>
                <a:lnTo>
                  <a:pt x="271305" y="287180"/>
                </a:lnTo>
                <a:lnTo>
                  <a:pt x="233613" y="304315"/>
                </a:lnTo>
                <a:lnTo>
                  <a:pt x="154127" y="308254"/>
                </a:lnTo>
                <a:lnTo>
                  <a:pt x="154127" y="428015"/>
                </a:lnTo>
                <a:lnTo>
                  <a:pt x="206197" y="428015"/>
                </a:lnTo>
                <a:lnTo>
                  <a:pt x="224519" y="428621"/>
                </a:lnTo>
                <a:lnTo>
                  <a:pt x="272361" y="437593"/>
                </a:lnTo>
                <a:lnTo>
                  <a:pt x="308591" y="456967"/>
                </a:lnTo>
                <a:lnTo>
                  <a:pt x="336772" y="498253"/>
                </a:lnTo>
                <a:lnTo>
                  <a:pt x="341443" y="525238"/>
                </a:lnTo>
                <a:lnTo>
                  <a:pt x="340662" y="540191"/>
                </a:lnTo>
                <a:lnTo>
                  <a:pt x="328813" y="579470"/>
                </a:lnTo>
                <a:lnTo>
                  <a:pt x="303381" y="609020"/>
                </a:lnTo>
                <a:lnTo>
                  <a:pt x="265236" y="627095"/>
                </a:lnTo>
                <a:lnTo>
                  <a:pt x="233172" y="631905"/>
                </a:lnTo>
                <a:lnTo>
                  <a:pt x="448835" y="631905"/>
                </a:lnTo>
                <a:lnTo>
                  <a:pt x="464557" y="586099"/>
                </a:lnTo>
                <a:lnTo>
                  <a:pt x="469471" y="545784"/>
                </a:lnTo>
                <a:lnTo>
                  <a:pt x="469043" y="529747"/>
                </a:lnTo>
                <a:lnTo>
                  <a:pt x="462340" y="485056"/>
                </a:lnTo>
                <a:lnTo>
                  <a:pt x="447794" y="446013"/>
                </a:lnTo>
                <a:lnTo>
                  <a:pt x="425773" y="413284"/>
                </a:lnTo>
                <a:lnTo>
                  <a:pt x="396645" y="387537"/>
                </a:lnTo>
                <a:lnTo>
                  <a:pt x="360778" y="369440"/>
                </a:lnTo>
                <a:lnTo>
                  <a:pt x="333305" y="361953"/>
                </a:lnTo>
                <a:lnTo>
                  <a:pt x="330123" y="358241"/>
                </a:lnTo>
                <a:lnTo>
                  <a:pt x="367455" y="337633"/>
                </a:lnTo>
                <a:lnTo>
                  <a:pt x="397243" y="311744"/>
                </a:lnTo>
                <a:lnTo>
                  <a:pt x="419446" y="280653"/>
                </a:lnTo>
                <a:lnTo>
                  <a:pt x="434025" y="244440"/>
                </a:lnTo>
                <a:lnTo>
                  <a:pt x="440941" y="203185"/>
                </a:lnTo>
                <a:lnTo>
                  <a:pt x="441537" y="188326"/>
                </a:lnTo>
                <a:lnTo>
                  <a:pt x="440919" y="171194"/>
                </a:lnTo>
                <a:lnTo>
                  <a:pt x="439083" y="154751"/>
                </a:lnTo>
                <a:lnTo>
                  <a:pt x="436057" y="139018"/>
                </a:lnTo>
                <a:lnTo>
                  <a:pt x="431872" y="124016"/>
                </a:lnTo>
                <a:lnTo>
                  <a:pt x="430324" y="119862"/>
                </a:lnTo>
                <a:close/>
              </a:path>
              <a:path w="469900" h="752475">
                <a:moveTo>
                  <a:pt x="232232" y="0"/>
                </a:moveTo>
                <a:lnTo>
                  <a:pt x="186155" y="2754"/>
                </a:lnTo>
                <a:lnTo>
                  <a:pt x="144662" y="11034"/>
                </a:lnTo>
                <a:lnTo>
                  <a:pt x="107754" y="24863"/>
                </a:lnTo>
                <a:lnTo>
                  <a:pt x="65674" y="51974"/>
                </a:lnTo>
                <a:lnTo>
                  <a:pt x="31744" y="89050"/>
                </a:lnTo>
                <a:lnTo>
                  <a:pt x="17836" y="111342"/>
                </a:lnTo>
                <a:lnTo>
                  <a:pt x="83312" y="197866"/>
                </a:lnTo>
                <a:lnTo>
                  <a:pt x="92046" y="185822"/>
                </a:lnTo>
                <a:lnTo>
                  <a:pt x="101183" y="174786"/>
                </a:lnTo>
                <a:lnTo>
                  <a:pt x="131014" y="147725"/>
                </a:lnTo>
                <a:lnTo>
                  <a:pt x="176433" y="125756"/>
                </a:lnTo>
                <a:lnTo>
                  <a:pt x="214730" y="119862"/>
                </a:lnTo>
                <a:lnTo>
                  <a:pt x="430324" y="119862"/>
                </a:lnTo>
                <a:lnTo>
                  <a:pt x="426560" y="109764"/>
                </a:lnTo>
                <a:lnTo>
                  <a:pt x="404159" y="71720"/>
                </a:lnTo>
                <a:lnTo>
                  <a:pt x="372703" y="41170"/>
                </a:lnTo>
                <a:lnTo>
                  <a:pt x="333015" y="18665"/>
                </a:lnTo>
                <a:lnTo>
                  <a:pt x="285917" y="4758"/>
                </a:lnTo>
                <a:lnTo>
                  <a:pt x="250808" y="535"/>
                </a:lnTo>
                <a:lnTo>
                  <a:pt x="232232" y="0"/>
                </a:lnTo>
                <a:close/>
              </a:path>
            </a:pathLst>
          </a:custGeom>
          <a:solidFill>
            <a:srgbClr val="13A53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1727" y="3201536"/>
            <a:ext cx="5136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Управление производством, 2019        **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IDC, 2018      *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 Эксперт, 2019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bject 19"/>
          <p:cNvSpPr txBox="1"/>
          <p:nvPr/>
        </p:nvSpPr>
        <p:spPr>
          <a:xfrm>
            <a:off x="4992458" y="598997"/>
            <a:ext cx="183307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Лидер ИТ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3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энергетики*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object 22"/>
          <p:cNvSpPr/>
          <p:nvPr/>
        </p:nvSpPr>
        <p:spPr>
          <a:xfrm>
            <a:off x="4879829" y="470649"/>
            <a:ext cx="0" cy="1041400"/>
          </a:xfrm>
          <a:custGeom>
            <a:avLst/>
            <a:gdLst/>
            <a:ahLst/>
            <a:cxnLst/>
            <a:rect l="l" t="t" r="r" b="b"/>
            <a:pathLst>
              <a:path h="1041400">
                <a:moveTo>
                  <a:pt x="0" y="0"/>
                </a:moveTo>
                <a:lnTo>
                  <a:pt x="0" y="1041400"/>
                </a:lnTo>
              </a:path>
            </a:pathLst>
          </a:custGeom>
          <a:ln w="38100">
            <a:solidFill>
              <a:srgbClr val="874AA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797481" y="607200"/>
            <a:ext cx="1082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74AA8"/>
                </a:solidFill>
                <a:effectLst/>
                <a:uLnTx/>
                <a:uFillTx/>
                <a:latin typeface="Circe Light"/>
                <a:ea typeface="+mn-ea"/>
                <a:cs typeface="+mn-cs"/>
              </a:rPr>
              <a:t>№1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874AA8"/>
              </a:solidFill>
              <a:effectLst/>
              <a:uLnTx/>
              <a:uFillTx/>
              <a:latin typeface="Circe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F5489D-284F-8541-8D7C-C794CFD68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z="1200" smtClean="0">
                <a:latin typeface="+mn-lt"/>
              </a:rPr>
              <a:pPr/>
              <a:t>3</a:t>
            </a:fld>
            <a:endParaRPr lang="ru-RU" sz="1200" dirty="0">
              <a:latin typeface="+mn-lt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143AF9F-32E4-BF4A-8373-105FE646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ПРОЕКТНЫЙ ОПЫТ</a:t>
            </a:r>
            <a:endParaRPr lang="es-ES" sz="2800" dirty="0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28177048-2453-C845-AEB3-CD3C4EC4C4C6}"/>
              </a:ext>
            </a:extLst>
          </p:cNvPr>
          <p:cNvSpPr txBox="1">
            <a:spLocks/>
          </p:cNvSpPr>
          <p:nvPr/>
        </p:nvSpPr>
        <p:spPr>
          <a:xfrm>
            <a:off x="3420680" y="8097391"/>
            <a:ext cx="5452241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400" kern="1200">
                <a:solidFill>
                  <a:srgbClr val="68676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/>
              <a:t>ЦИФРОВИЗАЦИЯ ЭНЕРГЕТИКИ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83" y="4492378"/>
            <a:ext cx="1624396" cy="568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609" y="2978283"/>
            <a:ext cx="2159312" cy="7638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6" y="2819105"/>
            <a:ext cx="1775488" cy="7365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75" y="3997191"/>
            <a:ext cx="940912" cy="10675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60" y="2739711"/>
            <a:ext cx="1043858" cy="9989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30" y="3068846"/>
            <a:ext cx="1883060" cy="5826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86" y="1948478"/>
            <a:ext cx="2129234" cy="7070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6524" y="1995882"/>
            <a:ext cx="1231381" cy="7985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3041" y="1995882"/>
            <a:ext cx="1820348" cy="5420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3810" y="1957461"/>
            <a:ext cx="2145342" cy="5514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296" y="4174066"/>
            <a:ext cx="1297654" cy="8906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8874" y="4256417"/>
            <a:ext cx="1504802" cy="8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4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C4DDC015-A163-AC40-A6B4-25F3E139FA92}"/>
              </a:ext>
            </a:extLst>
          </p:cNvPr>
          <p:cNvSpPr/>
          <p:nvPr/>
        </p:nvSpPr>
        <p:spPr>
          <a:xfrm>
            <a:off x="606146" y="2215893"/>
            <a:ext cx="1877136" cy="187713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A460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215D7AE3-2634-4685-AC23-B50B87E5D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285" y="575152"/>
            <a:ext cx="3144805" cy="945033"/>
          </a:xfrm>
        </p:spPr>
        <p:txBody>
          <a:bodyPr/>
          <a:lstStyle/>
          <a:p>
            <a:r>
              <a:rPr lang="ru-RU" sz="2800" b="1" dirty="0" smtClean="0"/>
              <a:t>Перспективные проекты </a:t>
            </a:r>
            <a:r>
              <a:rPr lang="ru-RU" sz="2800" b="1" dirty="0" err="1" smtClean="0"/>
              <a:t>цифровизации</a:t>
            </a:r>
            <a:endParaRPr lang="ru-RU" sz="2800" b="1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C79435-054E-4BAA-B546-AA1B134C6B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3242" y="575151"/>
            <a:ext cx="8043916" cy="6523917"/>
          </a:xfrm>
        </p:spPr>
        <p:txBody>
          <a:bodyPr/>
          <a:lstStyle/>
          <a:p>
            <a:r>
              <a:rPr lang="ru-RU" b="1" dirty="0" err="1">
                <a:solidFill>
                  <a:srgbClr val="00A460"/>
                </a:solidFill>
              </a:rPr>
              <a:t>СМиОР</a:t>
            </a:r>
            <a:r>
              <a:rPr lang="ru-RU" b="1" dirty="0">
                <a:solidFill>
                  <a:srgbClr val="00A460"/>
                </a:solidFill>
              </a:rPr>
              <a:t> </a:t>
            </a:r>
            <a:r>
              <a:rPr lang="ru-RU" dirty="0">
                <a:solidFill>
                  <a:srgbClr val="00A460"/>
                </a:solidFill>
              </a:rPr>
              <a:t>– Система моделирования и оптимизации режимов работы ТЭС</a:t>
            </a:r>
          </a:p>
          <a:p>
            <a:pPr marL="1028700" lvl="1" indent="-342900"/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Создание цифрового двойника \ имитационной модели ТЭС</a:t>
            </a:r>
          </a:p>
          <a:p>
            <a:pPr marL="1028700" lvl="1" indent="-342900"/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Реализация оптимизационных задач расчета режимов работы ТЭС</a:t>
            </a:r>
          </a:p>
          <a:p>
            <a:r>
              <a:rPr lang="ru-RU" b="1" dirty="0" smtClean="0">
                <a:solidFill>
                  <a:srgbClr val="00A460"/>
                </a:solidFill>
              </a:rPr>
              <a:t>САИД</a:t>
            </a:r>
            <a:r>
              <a:rPr lang="ru-RU" dirty="0" smtClean="0">
                <a:solidFill>
                  <a:srgbClr val="00A460"/>
                </a:solidFill>
              </a:rPr>
              <a:t> </a:t>
            </a:r>
            <a:r>
              <a:rPr lang="ru-RU" dirty="0">
                <a:solidFill>
                  <a:srgbClr val="00A460"/>
                </a:solidFill>
              </a:rPr>
              <a:t>– Система автоматизированной интеллектуальной диагностики</a:t>
            </a:r>
          </a:p>
          <a:p>
            <a:pPr marL="971550" lvl="1" indent="-285750"/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Внедрение системы диагностики электрических машин на основе анализа спектра потребляемого тока</a:t>
            </a:r>
          </a:p>
          <a:p>
            <a:r>
              <a:rPr lang="ru-RU" b="1" dirty="0">
                <a:solidFill>
                  <a:srgbClr val="475DEB"/>
                </a:solidFill>
              </a:rPr>
              <a:t>ЦДМО</a:t>
            </a:r>
            <a:r>
              <a:rPr lang="ru-RU" dirty="0">
                <a:solidFill>
                  <a:srgbClr val="475DEB"/>
                </a:solidFill>
              </a:rPr>
              <a:t> – Создание центра диагностики и мониторинга оборудования</a:t>
            </a:r>
          </a:p>
          <a:p>
            <a:pPr marL="971550" lvl="1" indent="-285750"/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Внедрение инструментов комплексной диагностики и анализа текущего состояния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оборудования</a:t>
            </a:r>
          </a:p>
          <a:p>
            <a:r>
              <a:rPr lang="ru-RU" b="1" dirty="0" smtClean="0">
                <a:solidFill>
                  <a:srgbClr val="00A460"/>
                </a:solidFill>
              </a:rPr>
              <a:t>РОБОТИЗАЦИЯ</a:t>
            </a:r>
            <a:r>
              <a:rPr lang="ru-RU" dirty="0" smtClean="0">
                <a:solidFill>
                  <a:srgbClr val="00A460"/>
                </a:solidFill>
              </a:rPr>
              <a:t> бизнес-процессов</a:t>
            </a:r>
          </a:p>
          <a:p>
            <a:pPr marL="971550" lvl="1" indent="-285750"/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Избавление от рутинных операций бухгалтеров, рекрутеров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юристов, сотрудников ИТ-департаментов и отделов закупок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27" name="Рисунок 92">
            <a:extLst>
              <a:ext uri="{FF2B5EF4-FFF2-40B4-BE49-F238E27FC236}">
                <a16:creationId xmlns:a16="http://schemas.microsoft.com/office/drawing/2014/main" id="{48F17336-E27B-48BA-8CD7-472C65E17AF0}"/>
              </a:ext>
            </a:extLst>
          </p:cNvPr>
          <p:cNvGrpSpPr/>
          <p:nvPr/>
        </p:nvGrpSpPr>
        <p:grpSpPr>
          <a:xfrm>
            <a:off x="972832" y="2623490"/>
            <a:ext cx="1057675" cy="1034111"/>
            <a:chOff x="5145902" y="4174383"/>
            <a:chExt cx="772255" cy="772255"/>
          </a:xfrm>
          <a:solidFill>
            <a:schemeClr val="bg1"/>
          </a:solidFill>
        </p:grpSpPr>
        <p:sp>
          <p:nvSpPr>
            <p:cNvPr id="28" name="Полилиния: фигура 230">
              <a:extLst>
                <a:ext uri="{FF2B5EF4-FFF2-40B4-BE49-F238E27FC236}">
                  <a16:creationId xmlns:a16="http://schemas.microsoft.com/office/drawing/2014/main" id="{F0E3041F-46B2-4AE2-B7F5-D8ED53F40DEC}"/>
                </a:ext>
              </a:extLst>
            </p:cNvPr>
            <p:cNvSpPr/>
            <p:nvPr/>
          </p:nvSpPr>
          <p:spPr>
            <a:xfrm>
              <a:off x="5363099" y="4463979"/>
              <a:ext cx="193064" cy="361995"/>
            </a:xfrm>
            <a:custGeom>
              <a:avLst/>
              <a:gdLst>
                <a:gd name="connsiteX0" fmla="*/ 180997 w 193063"/>
                <a:gd name="connsiteY0" fmla="*/ 96532 h 361994"/>
                <a:gd name="connsiteX1" fmla="*/ 193064 w 193063"/>
                <a:gd name="connsiteY1" fmla="*/ 84465 h 361994"/>
                <a:gd name="connsiteX2" fmla="*/ 180997 w 193063"/>
                <a:gd name="connsiteY2" fmla="*/ 72399 h 361994"/>
                <a:gd name="connsiteX3" fmla="*/ 24133 w 193063"/>
                <a:gd name="connsiteY3" fmla="*/ 72399 h 361994"/>
                <a:gd name="connsiteX4" fmla="*/ 24133 w 193063"/>
                <a:gd name="connsiteY4" fmla="*/ 12066 h 361994"/>
                <a:gd name="connsiteX5" fmla="*/ 12066 w 193063"/>
                <a:gd name="connsiteY5" fmla="*/ 0 h 361994"/>
                <a:gd name="connsiteX6" fmla="*/ 0 w 193063"/>
                <a:gd name="connsiteY6" fmla="*/ 12066 h 361994"/>
                <a:gd name="connsiteX7" fmla="*/ 0 w 193063"/>
                <a:gd name="connsiteY7" fmla="*/ 349928 h 361994"/>
                <a:gd name="connsiteX8" fmla="*/ 12066 w 193063"/>
                <a:gd name="connsiteY8" fmla="*/ 361995 h 361994"/>
                <a:gd name="connsiteX9" fmla="*/ 24133 w 193063"/>
                <a:gd name="connsiteY9" fmla="*/ 349928 h 361994"/>
                <a:gd name="connsiteX10" fmla="*/ 24133 w 193063"/>
                <a:gd name="connsiteY10" fmla="*/ 289596 h 361994"/>
                <a:gd name="connsiteX11" fmla="*/ 180997 w 193063"/>
                <a:gd name="connsiteY11" fmla="*/ 289596 h 361994"/>
                <a:gd name="connsiteX12" fmla="*/ 193064 w 193063"/>
                <a:gd name="connsiteY12" fmla="*/ 277529 h 361994"/>
                <a:gd name="connsiteX13" fmla="*/ 180997 w 193063"/>
                <a:gd name="connsiteY13" fmla="*/ 265463 h 361994"/>
                <a:gd name="connsiteX14" fmla="*/ 24133 w 193063"/>
                <a:gd name="connsiteY14" fmla="*/ 265463 h 361994"/>
                <a:gd name="connsiteX15" fmla="*/ 24133 w 193063"/>
                <a:gd name="connsiteY15" fmla="*/ 193064 h 361994"/>
                <a:gd name="connsiteX16" fmla="*/ 180997 w 193063"/>
                <a:gd name="connsiteY16" fmla="*/ 193064 h 361994"/>
                <a:gd name="connsiteX17" fmla="*/ 193064 w 193063"/>
                <a:gd name="connsiteY17" fmla="*/ 180997 h 361994"/>
                <a:gd name="connsiteX18" fmla="*/ 180997 w 193063"/>
                <a:gd name="connsiteY18" fmla="*/ 168931 h 361994"/>
                <a:gd name="connsiteX19" fmla="*/ 24133 w 193063"/>
                <a:gd name="connsiteY19" fmla="*/ 168931 h 361994"/>
                <a:gd name="connsiteX20" fmla="*/ 24133 w 193063"/>
                <a:gd name="connsiteY20" fmla="*/ 96532 h 361994"/>
                <a:gd name="connsiteX21" fmla="*/ 180997 w 193063"/>
                <a:gd name="connsiteY21" fmla="*/ 96532 h 36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3063" h="361994">
                  <a:moveTo>
                    <a:pt x="180997" y="96532"/>
                  </a:moveTo>
                  <a:cubicBezTo>
                    <a:pt x="188237" y="96532"/>
                    <a:pt x="193064" y="91705"/>
                    <a:pt x="193064" y="84465"/>
                  </a:cubicBezTo>
                  <a:cubicBezTo>
                    <a:pt x="193064" y="77225"/>
                    <a:pt x="188237" y="72399"/>
                    <a:pt x="180997" y="72399"/>
                  </a:cubicBezTo>
                  <a:lnTo>
                    <a:pt x="24133" y="72399"/>
                  </a:lnTo>
                  <a:lnTo>
                    <a:pt x="24133" y="12066"/>
                  </a:lnTo>
                  <a:cubicBezTo>
                    <a:pt x="24133" y="4827"/>
                    <a:pt x="19306" y="0"/>
                    <a:pt x="12066" y="0"/>
                  </a:cubicBezTo>
                  <a:cubicBezTo>
                    <a:pt x="4827" y="0"/>
                    <a:pt x="0" y="4827"/>
                    <a:pt x="0" y="12066"/>
                  </a:cubicBezTo>
                  <a:lnTo>
                    <a:pt x="0" y="349928"/>
                  </a:lnTo>
                  <a:cubicBezTo>
                    <a:pt x="0" y="357168"/>
                    <a:pt x="4827" y="361995"/>
                    <a:pt x="12066" y="361995"/>
                  </a:cubicBezTo>
                  <a:cubicBezTo>
                    <a:pt x="19306" y="361995"/>
                    <a:pt x="24133" y="357168"/>
                    <a:pt x="24133" y="349928"/>
                  </a:cubicBezTo>
                  <a:lnTo>
                    <a:pt x="24133" y="289596"/>
                  </a:lnTo>
                  <a:lnTo>
                    <a:pt x="180997" y="289596"/>
                  </a:lnTo>
                  <a:cubicBezTo>
                    <a:pt x="188237" y="289596"/>
                    <a:pt x="193064" y="284769"/>
                    <a:pt x="193064" y="277529"/>
                  </a:cubicBezTo>
                  <a:cubicBezTo>
                    <a:pt x="193064" y="270289"/>
                    <a:pt x="188237" y="265463"/>
                    <a:pt x="180997" y="265463"/>
                  </a:cubicBezTo>
                  <a:lnTo>
                    <a:pt x="24133" y="265463"/>
                  </a:lnTo>
                  <a:lnTo>
                    <a:pt x="24133" y="193064"/>
                  </a:lnTo>
                  <a:lnTo>
                    <a:pt x="180997" y="193064"/>
                  </a:lnTo>
                  <a:cubicBezTo>
                    <a:pt x="188237" y="193064"/>
                    <a:pt x="193064" y="188237"/>
                    <a:pt x="193064" y="180997"/>
                  </a:cubicBezTo>
                  <a:cubicBezTo>
                    <a:pt x="193064" y="173757"/>
                    <a:pt x="188237" y="168931"/>
                    <a:pt x="180997" y="168931"/>
                  </a:cubicBezTo>
                  <a:lnTo>
                    <a:pt x="24133" y="168931"/>
                  </a:lnTo>
                  <a:lnTo>
                    <a:pt x="24133" y="96532"/>
                  </a:lnTo>
                  <a:lnTo>
                    <a:pt x="180997" y="96532"/>
                  </a:ln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31">
              <a:extLst>
                <a:ext uri="{FF2B5EF4-FFF2-40B4-BE49-F238E27FC236}">
                  <a16:creationId xmlns:a16="http://schemas.microsoft.com/office/drawing/2014/main" id="{5132898C-C035-4021-B0FB-48A2FB52495B}"/>
                </a:ext>
              </a:extLst>
            </p:cNvPr>
            <p:cNvSpPr/>
            <p:nvPr/>
          </p:nvSpPr>
          <p:spPr>
            <a:xfrm>
              <a:off x="5629768" y="4585850"/>
              <a:ext cx="72399" cy="72399"/>
            </a:xfrm>
            <a:custGeom>
              <a:avLst/>
              <a:gdLst>
                <a:gd name="connsiteX0" fmla="*/ 73606 w 72398"/>
                <a:gd name="connsiteY0" fmla="*/ 3620 h 72398"/>
                <a:gd name="connsiteX1" fmla="*/ 39819 w 72398"/>
                <a:gd name="connsiteY1" fmla="*/ 47059 h 72398"/>
                <a:gd name="connsiteX2" fmla="*/ 20513 w 72398"/>
                <a:gd name="connsiteY2" fmla="*/ 27753 h 72398"/>
                <a:gd name="connsiteX3" fmla="*/ 3620 w 72398"/>
                <a:gd name="connsiteY3" fmla="*/ 27753 h 72398"/>
                <a:gd name="connsiteX4" fmla="*/ 3620 w 72398"/>
                <a:gd name="connsiteY4" fmla="*/ 44646 h 72398"/>
                <a:gd name="connsiteX5" fmla="*/ 20513 w 72398"/>
                <a:gd name="connsiteY5" fmla="*/ 61539 h 72398"/>
                <a:gd name="connsiteX6" fmla="*/ 42233 w 72398"/>
                <a:gd name="connsiteY6" fmla="*/ 73606 h 72398"/>
                <a:gd name="connsiteX7" fmla="*/ 59126 w 72398"/>
                <a:gd name="connsiteY7" fmla="*/ 63952 h 72398"/>
                <a:gd name="connsiteX8" fmla="*/ 92912 w 72398"/>
                <a:gd name="connsiteY8" fmla="*/ 20513 h 72398"/>
                <a:gd name="connsiteX9" fmla="*/ 90499 w 72398"/>
                <a:gd name="connsiteY9" fmla="*/ 3620 h 72398"/>
                <a:gd name="connsiteX10" fmla="*/ 73606 w 72398"/>
                <a:gd name="connsiteY10" fmla="*/ 3620 h 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398" h="72398">
                  <a:moveTo>
                    <a:pt x="73606" y="3620"/>
                  </a:moveTo>
                  <a:lnTo>
                    <a:pt x="39819" y="47059"/>
                  </a:lnTo>
                  <a:lnTo>
                    <a:pt x="20513" y="27753"/>
                  </a:lnTo>
                  <a:cubicBezTo>
                    <a:pt x="15686" y="22926"/>
                    <a:pt x="8447" y="22926"/>
                    <a:pt x="3620" y="27753"/>
                  </a:cubicBezTo>
                  <a:cubicBezTo>
                    <a:pt x="-1207" y="32579"/>
                    <a:pt x="-1207" y="39819"/>
                    <a:pt x="3620" y="44646"/>
                  </a:cubicBezTo>
                  <a:cubicBezTo>
                    <a:pt x="3620" y="44646"/>
                    <a:pt x="15686" y="56712"/>
                    <a:pt x="20513" y="61539"/>
                  </a:cubicBezTo>
                  <a:cubicBezTo>
                    <a:pt x="25340" y="66366"/>
                    <a:pt x="34993" y="73606"/>
                    <a:pt x="42233" y="73606"/>
                  </a:cubicBezTo>
                  <a:cubicBezTo>
                    <a:pt x="49473" y="73606"/>
                    <a:pt x="56712" y="68779"/>
                    <a:pt x="59126" y="63952"/>
                  </a:cubicBezTo>
                  <a:lnTo>
                    <a:pt x="92912" y="20513"/>
                  </a:lnTo>
                  <a:cubicBezTo>
                    <a:pt x="97739" y="15686"/>
                    <a:pt x="95325" y="8447"/>
                    <a:pt x="90499" y="3620"/>
                  </a:cubicBezTo>
                  <a:cubicBezTo>
                    <a:pt x="83259" y="-1207"/>
                    <a:pt x="76019" y="-1207"/>
                    <a:pt x="73606" y="3620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32">
              <a:extLst>
                <a:ext uri="{FF2B5EF4-FFF2-40B4-BE49-F238E27FC236}">
                  <a16:creationId xmlns:a16="http://schemas.microsoft.com/office/drawing/2014/main" id="{CE864FDE-C68D-4AB0-9430-48DB03B1A2A7}"/>
                </a:ext>
              </a:extLst>
            </p:cNvPr>
            <p:cNvSpPr/>
            <p:nvPr/>
          </p:nvSpPr>
          <p:spPr>
            <a:xfrm>
              <a:off x="5629768" y="4487894"/>
              <a:ext cx="72399" cy="72399"/>
            </a:xfrm>
            <a:custGeom>
              <a:avLst/>
              <a:gdLst>
                <a:gd name="connsiteX0" fmla="*/ 88085 w 72398"/>
                <a:gd name="connsiteY0" fmla="*/ 2631 h 72398"/>
                <a:gd name="connsiteX1" fmla="*/ 71192 w 72398"/>
                <a:gd name="connsiteY1" fmla="*/ 5044 h 72398"/>
                <a:gd name="connsiteX2" fmla="*/ 39819 w 72398"/>
                <a:gd name="connsiteY2" fmla="*/ 48484 h 72398"/>
                <a:gd name="connsiteX3" fmla="*/ 20513 w 72398"/>
                <a:gd name="connsiteY3" fmla="*/ 29177 h 72398"/>
                <a:gd name="connsiteX4" fmla="*/ 3620 w 72398"/>
                <a:gd name="connsiteY4" fmla="*/ 29177 h 72398"/>
                <a:gd name="connsiteX5" fmla="*/ 3620 w 72398"/>
                <a:gd name="connsiteY5" fmla="*/ 46070 h 72398"/>
                <a:gd name="connsiteX6" fmla="*/ 20513 w 72398"/>
                <a:gd name="connsiteY6" fmla="*/ 62963 h 72398"/>
                <a:gd name="connsiteX7" fmla="*/ 42233 w 72398"/>
                <a:gd name="connsiteY7" fmla="*/ 75030 h 72398"/>
                <a:gd name="connsiteX8" fmla="*/ 59126 w 72398"/>
                <a:gd name="connsiteY8" fmla="*/ 65377 h 72398"/>
                <a:gd name="connsiteX9" fmla="*/ 92912 w 72398"/>
                <a:gd name="connsiteY9" fmla="*/ 21937 h 72398"/>
                <a:gd name="connsiteX10" fmla="*/ 88085 w 72398"/>
                <a:gd name="connsiteY10" fmla="*/ 2631 h 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398" h="72398">
                  <a:moveTo>
                    <a:pt x="88085" y="2631"/>
                  </a:moveTo>
                  <a:cubicBezTo>
                    <a:pt x="83259" y="-2196"/>
                    <a:pt x="76019" y="218"/>
                    <a:pt x="71192" y="5044"/>
                  </a:cubicBezTo>
                  <a:lnTo>
                    <a:pt x="39819" y="48484"/>
                  </a:lnTo>
                  <a:lnTo>
                    <a:pt x="20513" y="29177"/>
                  </a:lnTo>
                  <a:cubicBezTo>
                    <a:pt x="15686" y="24351"/>
                    <a:pt x="8447" y="24351"/>
                    <a:pt x="3620" y="29177"/>
                  </a:cubicBezTo>
                  <a:cubicBezTo>
                    <a:pt x="-1207" y="34004"/>
                    <a:pt x="-1207" y="41244"/>
                    <a:pt x="3620" y="46070"/>
                  </a:cubicBezTo>
                  <a:cubicBezTo>
                    <a:pt x="3620" y="46070"/>
                    <a:pt x="15686" y="58137"/>
                    <a:pt x="20513" y="62963"/>
                  </a:cubicBezTo>
                  <a:cubicBezTo>
                    <a:pt x="25340" y="67790"/>
                    <a:pt x="34993" y="75030"/>
                    <a:pt x="42233" y="75030"/>
                  </a:cubicBezTo>
                  <a:cubicBezTo>
                    <a:pt x="49473" y="75030"/>
                    <a:pt x="56712" y="70203"/>
                    <a:pt x="59126" y="65377"/>
                  </a:cubicBezTo>
                  <a:lnTo>
                    <a:pt x="92912" y="21937"/>
                  </a:lnTo>
                  <a:cubicBezTo>
                    <a:pt x="95325" y="14697"/>
                    <a:pt x="95325" y="7458"/>
                    <a:pt x="88085" y="2631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233">
              <a:extLst>
                <a:ext uri="{FF2B5EF4-FFF2-40B4-BE49-F238E27FC236}">
                  <a16:creationId xmlns:a16="http://schemas.microsoft.com/office/drawing/2014/main" id="{B0F45F27-51E9-4BF5-B34A-DE49336E04C5}"/>
                </a:ext>
              </a:extLst>
            </p:cNvPr>
            <p:cNvSpPr/>
            <p:nvPr/>
          </p:nvSpPr>
          <p:spPr>
            <a:xfrm>
              <a:off x="5266567" y="4222649"/>
              <a:ext cx="530925" cy="651590"/>
            </a:xfrm>
            <a:custGeom>
              <a:avLst/>
              <a:gdLst>
                <a:gd name="connsiteX0" fmla="*/ 530925 w 530925"/>
                <a:gd name="connsiteY0" fmla="*/ 67572 h 651590"/>
                <a:gd name="connsiteX1" fmla="*/ 482659 w 530925"/>
                <a:gd name="connsiteY1" fmla="*/ 24133 h 651590"/>
                <a:gd name="connsiteX2" fmla="*/ 458526 w 530925"/>
                <a:gd name="connsiteY2" fmla="*/ 24133 h 651590"/>
                <a:gd name="connsiteX3" fmla="*/ 458526 w 530925"/>
                <a:gd name="connsiteY3" fmla="*/ 12066 h 651590"/>
                <a:gd name="connsiteX4" fmla="*/ 446460 w 530925"/>
                <a:gd name="connsiteY4" fmla="*/ 0 h 651590"/>
                <a:gd name="connsiteX5" fmla="*/ 434393 w 530925"/>
                <a:gd name="connsiteY5" fmla="*/ 12066 h 651590"/>
                <a:gd name="connsiteX6" fmla="*/ 434393 w 530925"/>
                <a:gd name="connsiteY6" fmla="*/ 24133 h 651590"/>
                <a:gd name="connsiteX7" fmla="*/ 313729 w 530925"/>
                <a:gd name="connsiteY7" fmla="*/ 24133 h 651590"/>
                <a:gd name="connsiteX8" fmla="*/ 313729 w 530925"/>
                <a:gd name="connsiteY8" fmla="*/ 12066 h 651590"/>
                <a:gd name="connsiteX9" fmla="*/ 301662 w 530925"/>
                <a:gd name="connsiteY9" fmla="*/ 0 h 651590"/>
                <a:gd name="connsiteX10" fmla="*/ 289596 w 530925"/>
                <a:gd name="connsiteY10" fmla="*/ 12066 h 651590"/>
                <a:gd name="connsiteX11" fmla="*/ 289596 w 530925"/>
                <a:gd name="connsiteY11" fmla="*/ 24133 h 651590"/>
                <a:gd name="connsiteX12" fmla="*/ 168931 w 530925"/>
                <a:gd name="connsiteY12" fmla="*/ 24133 h 651590"/>
                <a:gd name="connsiteX13" fmla="*/ 168931 w 530925"/>
                <a:gd name="connsiteY13" fmla="*/ 12066 h 651590"/>
                <a:gd name="connsiteX14" fmla="*/ 156864 w 530925"/>
                <a:gd name="connsiteY14" fmla="*/ 0 h 651590"/>
                <a:gd name="connsiteX15" fmla="*/ 144798 w 530925"/>
                <a:gd name="connsiteY15" fmla="*/ 12066 h 651590"/>
                <a:gd name="connsiteX16" fmla="*/ 144798 w 530925"/>
                <a:gd name="connsiteY16" fmla="*/ 24133 h 651590"/>
                <a:gd name="connsiteX17" fmla="*/ 45853 w 530925"/>
                <a:gd name="connsiteY17" fmla="*/ 24133 h 651590"/>
                <a:gd name="connsiteX18" fmla="*/ 0 w 530925"/>
                <a:gd name="connsiteY18" fmla="*/ 69986 h 651590"/>
                <a:gd name="connsiteX19" fmla="*/ 12066 w 530925"/>
                <a:gd name="connsiteY19" fmla="*/ 82052 h 651590"/>
                <a:gd name="connsiteX20" fmla="*/ 24133 w 530925"/>
                <a:gd name="connsiteY20" fmla="*/ 69986 h 651590"/>
                <a:gd name="connsiteX21" fmla="*/ 45853 w 530925"/>
                <a:gd name="connsiteY21" fmla="*/ 48266 h 651590"/>
                <a:gd name="connsiteX22" fmla="*/ 482659 w 530925"/>
                <a:gd name="connsiteY22" fmla="*/ 48266 h 651590"/>
                <a:gd name="connsiteX23" fmla="*/ 506792 w 530925"/>
                <a:gd name="connsiteY23" fmla="*/ 69986 h 651590"/>
                <a:gd name="connsiteX24" fmla="*/ 506792 w 530925"/>
                <a:gd name="connsiteY24" fmla="*/ 632284 h 651590"/>
                <a:gd name="connsiteX25" fmla="*/ 482659 w 530925"/>
                <a:gd name="connsiteY25" fmla="*/ 654003 h 651590"/>
                <a:gd name="connsiteX26" fmla="*/ 94119 w 530925"/>
                <a:gd name="connsiteY26" fmla="*/ 654003 h 651590"/>
                <a:gd name="connsiteX27" fmla="*/ 72399 w 530925"/>
                <a:gd name="connsiteY27" fmla="*/ 629871 h 651590"/>
                <a:gd name="connsiteX28" fmla="*/ 72399 w 530925"/>
                <a:gd name="connsiteY28" fmla="*/ 96532 h 651590"/>
                <a:gd name="connsiteX29" fmla="*/ 144798 w 530925"/>
                <a:gd name="connsiteY29" fmla="*/ 96532 h 651590"/>
                <a:gd name="connsiteX30" fmla="*/ 144798 w 530925"/>
                <a:gd name="connsiteY30" fmla="*/ 123078 h 651590"/>
                <a:gd name="connsiteX31" fmla="*/ 120665 w 530925"/>
                <a:gd name="connsiteY31" fmla="*/ 156864 h 651590"/>
                <a:gd name="connsiteX32" fmla="*/ 156864 w 530925"/>
                <a:gd name="connsiteY32" fmla="*/ 193064 h 651590"/>
                <a:gd name="connsiteX33" fmla="*/ 193064 w 530925"/>
                <a:gd name="connsiteY33" fmla="*/ 156864 h 651590"/>
                <a:gd name="connsiteX34" fmla="*/ 168931 w 530925"/>
                <a:gd name="connsiteY34" fmla="*/ 123078 h 651590"/>
                <a:gd name="connsiteX35" fmla="*/ 168931 w 530925"/>
                <a:gd name="connsiteY35" fmla="*/ 96532 h 651590"/>
                <a:gd name="connsiteX36" fmla="*/ 289596 w 530925"/>
                <a:gd name="connsiteY36" fmla="*/ 96532 h 651590"/>
                <a:gd name="connsiteX37" fmla="*/ 289596 w 530925"/>
                <a:gd name="connsiteY37" fmla="*/ 123078 h 651590"/>
                <a:gd name="connsiteX38" fmla="*/ 265463 w 530925"/>
                <a:gd name="connsiteY38" fmla="*/ 156864 h 651590"/>
                <a:gd name="connsiteX39" fmla="*/ 301662 w 530925"/>
                <a:gd name="connsiteY39" fmla="*/ 193064 h 651590"/>
                <a:gd name="connsiteX40" fmla="*/ 337862 w 530925"/>
                <a:gd name="connsiteY40" fmla="*/ 156864 h 651590"/>
                <a:gd name="connsiteX41" fmla="*/ 313729 w 530925"/>
                <a:gd name="connsiteY41" fmla="*/ 123078 h 651590"/>
                <a:gd name="connsiteX42" fmla="*/ 313729 w 530925"/>
                <a:gd name="connsiteY42" fmla="*/ 96532 h 651590"/>
                <a:gd name="connsiteX43" fmla="*/ 434393 w 530925"/>
                <a:gd name="connsiteY43" fmla="*/ 96532 h 651590"/>
                <a:gd name="connsiteX44" fmla="*/ 434393 w 530925"/>
                <a:gd name="connsiteY44" fmla="*/ 123078 h 651590"/>
                <a:gd name="connsiteX45" fmla="*/ 410260 w 530925"/>
                <a:gd name="connsiteY45" fmla="*/ 156864 h 651590"/>
                <a:gd name="connsiteX46" fmla="*/ 446460 w 530925"/>
                <a:gd name="connsiteY46" fmla="*/ 193064 h 651590"/>
                <a:gd name="connsiteX47" fmla="*/ 482659 w 530925"/>
                <a:gd name="connsiteY47" fmla="*/ 156864 h 651590"/>
                <a:gd name="connsiteX48" fmla="*/ 458526 w 530925"/>
                <a:gd name="connsiteY48" fmla="*/ 123078 h 651590"/>
                <a:gd name="connsiteX49" fmla="*/ 458526 w 530925"/>
                <a:gd name="connsiteY49" fmla="*/ 96532 h 651590"/>
                <a:gd name="connsiteX50" fmla="*/ 434393 w 530925"/>
                <a:gd name="connsiteY50" fmla="*/ 72399 h 651590"/>
                <a:gd name="connsiteX51" fmla="*/ 72399 w 530925"/>
                <a:gd name="connsiteY51" fmla="*/ 72399 h 651590"/>
                <a:gd name="connsiteX52" fmla="*/ 48266 w 530925"/>
                <a:gd name="connsiteY52" fmla="*/ 94119 h 651590"/>
                <a:gd name="connsiteX53" fmla="*/ 48266 w 530925"/>
                <a:gd name="connsiteY53" fmla="*/ 629871 h 651590"/>
                <a:gd name="connsiteX54" fmla="*/ 91705 w 530925"/>
                <a:gd name="connsiteY54" fmla="*/ 673310 h 651590"/>
                <a:gd name="connsiteX55" fmla="*/ 482659 w 530925"/>
                <a:gd name="connsiteY55" fmla="*/ 673310 h 651590"/>
                <a:gd name="connsiteX56" fmla="*/ 485073 w 530925"/>
                <a:gd name="connsiteY56" fmla="*/ 673310 h 651590"/>
                <a:gd name="connsiteX57" fmla="*/ 530925 w 530925"/>
                <a:gd name="connsiteY57" fmla="*/ 627457 h 651590"/>
                <a:gd name="connsiteX58" fmla="*/ 530925 w 530925"/>
                <a:gd name="connsiteY58" fmla="*/ 67572 h 651590"/>
                <a:gd name="connsiteX59" fmla="*/ 446460 w 530925"/>
                <a:gd name="connsiteY59" fmla="*/ 144798 h 651590"/>
                <a:gd name="connsiteX60" fmla="*/ 458526 w 530925"/>
                <a:gd name="connsiteY60" fmla="*/ 156864 h 651590"/>
                <a:gd name="connsiteX61" fmla="*/ 446460 w 530925"/>
                <a:gd name="connsiteY61" fmla="*/ 168931 h 651590"/>
                <a:gd name="connsiteX62" fmla="*/ 434393 w 530925"/>
                <a:gd name="connsiteY62" fmla="*/ 156864 h 651590"/>
                <a:gd name="connsiteX63" fmla="*/ 446460 w 530925"/>
                <a:gd name="connsiteY63" fmla="*/ 144798 h 651590"/>
                <a:gd name="connsiteX64" fmla="*/ 301662 w 530925"/>
                <a:gd name="connsiteY64" fmla="*/ 144798 h 651590"/>
                <a:gd name="connsiteX65" fmla="*/ 313729 w 530925"/>
                <a:gd name="connsiteY65" fmla="*/ 156864 h 651590"/>
                <a:gd name="connsiteX66" fmla="*/ 301662 w 530925"/>
                <a:gd name="connsiteY66" fmla="*/ 168931 h 651590"/>
                <a:gd name="connsiteX67" fmla="*/ 289596 w 530925"/>
                <a:gd name="connsiteY67" fmla="*/ 156864 h 651590"/>
                <a:gd name="connsiteX68" fmla="*/ 301662 w 530925"/>
                <a:gd name="connsiteY68" fmla="*/ 144798 h 651590"/>
                <a:gd name="connsiteX69" fmla="*/ 156864 w 530925"/>
                <a:gd name="connsiteY69" fmla="*/ 144798 h 651590"/>
                <a:gd name="connsiteX70" fmla="*/ 168931 w 530925"/>
                <a:gd name="connsiteY70" fmla="*/ 156864 h 651590"/>
                <a:gd name="connsiteX71" fmla="*/ 156864 w 530925"/>
                <a:gd name="connsiteY71" fmla="*/ 168931 h 651590"/>
                <a:gd name="connsiteX72" fmla="*/ 144798 w 530925"/>
                <a:gd name="connsiteY72" fmla="*/ 156864 h 651590"/>
                <a:gd name="connsiteX73" fmla="*/ 156864 w 530925"/>
                <a:gd name="connsiteY73" fmla="*/ 144798 h 65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530925" h="651590">
                  <a:moveTo>
                    <a:pt x="530925" y="67572"/>
                  </a:moveTo>
                  <a:cubicBezTo>
                    <a:pt x="530925" y="43439"/>
                    <a:pt x="509206" y="24133"/>
                    <a:pt x="482659" y="24133"/>
                  </a:cubicBezTo>
                  <a:lnTo>
                    <a:pt x="458526" y="24133"/>
                  </a:lnTo>
                  <a:lnTo>
                    <a:pt x="458526" y="12066"/>
                  </a:lnTo>
                  <a:cubicBezTo>
                    <a:pt x="458526" y="4827"/>
                    <a:pt x="453700" y="0"/>
                    <a:pt x="446460" y="0"/>
                  </a:cubicBezTo>
                  <a:cubicBezTo>
                    <a:pt x="439220" y="0"/>
                    <a:pt x="434393" y="4827"/>
                    <a:pt x="434393" y="12066"/>
                  </a:cubicBezTo>
                  <a:lnTo>
                    <a:pt x="434393" y="24133"/>
                  </a:lnTo>
                  <a:lnTo>
                    <a:pt x="313729" y="24133"/>
                  </a:lnTo>
                  <a:lnTo>
                    <a:pt x="313729" y="12066"/>
                  </a:lnTo>
                  <a:cubicBezTo>
                    <a:pt x="313729" y="4827"/>
                    <a:pt x="308902" y="0"/>
                    <a:pt x="301662" y="0"/>
                  </a:cubicBezTo>
                  <a:cubicBezTo>
                    <a:pt x="294422" y="0"/>
                    <a:pt x="289596" y="4827"/>
                    <a:pt x="289596" y="12066"/>
                  </a:cubicBezTo>
                  <a:lnTo>
                    <a:pt x="289596" y="24133"/>
                  </a:lnTo>
                  <a:lnTo>
                    <a:pt x="168931" y="24133"/>
                  </a:lnTo>
                  <a:lnTo>
                    <a:pt x="168931" y="12066"/>
                  </a:lnTo>
                  <a:cubicBezTo>
                    <a:pt x="168931" y="4827"/>
                    <a:pt x="164104" y="0"/>
                    <a:pt x="156864" y="0"/>
                  </a:cubicBezTo>
                  <a:cubicBezTo>
                    <a:pt x="149624" y="0"/>
                    <a:pt x="144798" y="4827"/>
                    <a:pt x="144798" y="12066"/>
                  </a:cubicBezTo>
                  <a:lnTo>
                    <a:pt x="144798" y="24133"/>
                  </a:lnTo>
                  <a:lnTo>
                    <a:pt x="45853" y="24133"/>
                  </a:lnTo>
                  <a:cubicBezTo>
                    <a:pt x="19306" y="24133"/>
                    <a:pt x="0" y="43439"/>
                    <a:pt x="0" y="69986"/>
                  </a:cubicBezTo>
                  <a:cubicBezTo>
                    <a:pt x="0" y="77225"/>
                    <a:pt x="4827" y="82052"/>
                    <a:pt x="12066" y="82052"/>
                  </a:cubicBezTo>
                  <a:cubicBezTo>
                    <a:pt x="19306" y="82052"/>
                    <a:pt x="24133" y="74812"/>
                    <a:pt x="24133" y="69986"/>
                  </a:cubicBezTo>
                  <a:cubicBezTo>
                    <a:pt x="24133" y="57919"/>
                    <a:pt x="33786" y="48266"/>
                    <a:pt x="45853" y="48266"/>
                  </a:cubicBezTo>
                  <a:lnTo>
                    <a:pt x="482659" y="48266"/>
                  </a:lnTo>
                  <a:cubicBezTo>
                    <a:pt x="494726" y="48266"/>
                    <a:pt x="504379" y="57919"/>
                    <a:pt x="506792" y="69986"/>
                  </a:cubicBezTo>
                  <a:lnTo>
                    <a:pt x="506792" y="632284"/>
                  </a:lnTo>
                  <a:cubicBezTo>
                    <a:pt x="506792" y="644350"/>
                    <a:pt x="494726" y="654003"/>
                    <a:pt x="482659" y="654003"/>
                  </a:cubicBezTo>
                  <a:lnTo>
                    <a:pt x="94119" y="654003"/>
                  </a:lnTo>
                  <a:cubicBezTo>
                    <a:pt x="82052" y="651590"/>
                    <a:pt x="72399" y="641937"/>
                    <a:pt x="72399" y="629871"/>
                  </a:cubicBezTo>
                  <a:lnTo>
                    <a:pt x="72399" y="96532"/>
                  </a:lnTo>
                  <a:lnTo>
                    <a:pt x="144798" y="96532"/>
                  </a:lnTo>
                  <a:lnTo>
                    <a:pt x="144798" y="123078"/>
                  </a:lnTo>
                  <a:cubicBezTo>
                    <a:pt x="130318" y="127905"/>
                    <a:pt x="120665" y="142385"/>
                    <a:pt x="120665" y="156864"/>
                  </a:cubicBezTo>
                  <a:cubicBezTo>
                    <a:pt x="120665" y="176171"/>
                    <a:pt x="137558" y="193064"/>
                    <a:pt x="156864" y="193064"/>
                  </a:cubicBezTo>
                  <a:cubicBezTo>
                    <a:pt x="176171" y="193064"/>
                    <a:pt x="193064" y="176171"/>
                    <a:pt x="193064" y="156864"/>
                  </a:cubicBezTo>
                  <a:cubicBezTo>
                    <a:pt x="193064" y="142385"/>
                    <a:pt x="183411" y="127905"/>
                    <a:pt x="168931" y="123078"/>
                  </a:cubicBezTo>
                  <a:lnTo>
                    <a:pt x="168931" y="96532"/>
                  </a:lnTo>
                  <a:lnTo>
                    <a:pt x="289596" y="96532"/>
                  </a:lnTo>
                  <a:lnTo>
                    <a:pt x="289596" y="123078"/>
                  </a:lnTo>
                  <a:cubicBezTo>
                    <a:pt x="275116" y="127905"/>
                    <a:pt x="265463" y="142385"/>
                    <a:pt x="265463" y="156864"/>
                  </a:cubicBezTo>
                  <a:cubicBezTo>
                    <a:pt x="265463" y="176171"/>
                    <a:pt x="282356" y="193064"/>
                    <a:pt x="301662" y="193064"/>
                  </a:cubicBezTo>
                  <a:cubicBezTo>
                    <a:pt x="320968" y="193064"/>
                    <a:pt x="337862" y="176171"/>
                    <a:pt x="337862" y="156864"/>
                  </a:cubicBezTo>
                  <a:cubicBezTo>
                    <a:pt x="337862" y="142385"/>
                    <a:pt x="328208" y="127905"/>
                    <a:pt x="313729" y="123078"/>
                  </a:cubicBezTo>
                  <a:lnTo>
                    <a:pt x="313729" y="96532"/>
                  </a:lnTo>
                  <a:lnTo>
                    <a:pt x="434393" y="96532"/>
                  </a:lnTo>
                  <a:lnTo>
                    <a:pt x="434393" y="123078"/>
                  </a:lnTo>
                  <a:cubicBezTo>
                    <a:pt x="419914" y="127905"/>
                    <a:pt x="410260" y="142385"/>
                    <a:pt x="410260" y="156864"/>
                  </a:cubicBezTo>
                  <a:cubicBezTo>
                    <a:pt x="410260" y="176171"/>
                    <a:pt x="427154" y="193064"/>
                    <a:pt x="446460" y="193064"/>
                  </a:cubicBezTo>
                  <a:cubicBezTo>
                    <a:pt x="465766" y="193064"/>
                    <a:pt x="482659" y="176171"/>
                    <a:pt x="482659" y="156864"/>
                  </a:cubicBezTo>
                  <a:cubicBezTo>
                    <a:pt x="482659" y="142385"/>
                    <a:pt x="473006" y="127905"/>
                    <a:pt x="458526" y="123078"/>
                  </a:cubicBezTo>
                  <a:lnTo>
                    <a:pt x="458526" y="96532"/>
                  </a:lnTo>
                  <a:cubicBezTo>
                    <a:pt x="458526" y="84465"/>
                    <a:pt x="448873" y="72399"/>
                    <a:pt x="434393" y="72399"/>
                  </a:cubicBezTo>
                  <a:lnTo>
                    <a:pt x="72399" y="72399"/>
                  </a:lnTo>
                  <a:cubicBezTo>
                    <a:pt x="60332" y="72399"/>
                    <a:pt x="48266" y="82052"/>
                    <a:pt x="48266" y="94119"/>
                  </a:cubicBezTo>
                  <a:lnTo>
                    <a:pt x="48266" y="629871"/>
                  </a:lnTo>
                  <a:cubicBezTo>
                    <a:pt x="48266" y="654003"/>
                    <a:pt x="67572" y="673310"/>
                    <a:pt x="91705" y="673310"/>
                  </a:cubicBezTo>
                  <a:cubicBezTo>
                    <a:pt x="91705" y="673310"/>
                    <a:pt x="482659" y="673310"/>
                    <a:pt x="482659" y="673310"/>
                  </a:cubicBezTo>
                  <a:cubicBezTo>
                    <a:pt x="482659" y="673310"/>
                    <a:pt x="482659" y="673310"/>
                    <a:pt x="485073" y="673310"/>
                  </a:cubicBezTo>
                  <a:cubicBezTo>
                    <a:pt x="509206" y="673310"/>
                    <a:pt x="530925" y="654003"/>
                    <a:pt x="530925" y="627457"/>
                  </a:cubicBezTo>
                  <a:lnTo>
                    <a:pt x="530925" y="67572"/>
                  </a:lnTo>
                  <a:close/>
                  <a:moveTo>
                    <a:pt x="446460" y="144798"/>
                  </a:moveTo>
                  <a:cubicBezTo>
                    <a:pt x="453700" y="144798"/>
                    <a:pt x="458526" y="149624"/>
                    <a:pt x="458526" y="156864"/>
                  </a:cubicBezTo>
                  <a:cubicBezTo>
                    <a:pt x="458526" y="164104"/>
                    <a:pt x="453700" y="168931"/>
                    <a:pt x="446460" y="168931"/>
                  </a:cubicBezTo>
                  <a:cubicBezTo>
                    <a:pt x="439220" y="168931"/>
                    <a:pt x="434393" y="164104"/>
                    <a:pt x="434393" y="156864"/>
                  </a:cubicBezTo>
                  <a:cubicBezTo>
                    <a:pt x="434393" y="149624"/>
                    <a:pt x="439220" y="144798"/>
                    <a:pt x="446460" y="144798"/>
                  </a:cubicBezTo>
                  <a:close/>
                  <a:moveTo>
                    <a:pt x="301662" y="144798"/>
                  </a:moveTo>
                  <a:cubicBezTo>
                    <a:pt x="308902" y="144798"/>
                    <a:pt x="313729" y="149624"/>
                    <a:pt x="313729" y="156864"/>
                  </a:cubicBezTo>
                  <a:cubicBezTo>
                    <a:pt x="313729" y="164104"/>
                    <a:pt x="308902" y="168931"/>
                    <a:pt x="301662" y="168931"/>
                  </a:cubicBezTo>
                  <a:cubicBezTo>
                    <a:pt x="294422" y="168931"/>
                    <a:pt x="289596" y="164104"/>
                    <a:pt x="289596" y="156864"/>
                  </a:cubicBezTo>
                  <a:cubicBezTo>
                    <a:pt x="289596" y="149624"/>
                    <a:pt x="294422" y="144798"/>
                    <a:pt x="301662" y="144798"/>
                  </a:cubicBezTo>
                  <a:close/>
                  <a:moveTo>
                    <a:pt x="156864" y="144798"/>
                  </a:moveTo>
                  <a:cubicBezTo>
                    <a:pt x="164104" y="144798"/>
                    <a:pt x="168931" y="149624"/>
                    <a:pt x="168931" y="156864"/>
                  </a:cubicBezTo>
                  <a:cubicBezTo>
                    <a:pt x="168931" y="164104"/>
                    <a:pt x="164104" y="168931"/>
                    <a:pt x="156864" y="168931"/>
                  </a:cubicBezTo>
                  <a:cubicBezTo>
                    <a:pt x="149624" y="168931"/>
                    <a:pt x="144798" y="164104"/>
                    <a:pt x="144798" y="156864"/>
                  </a:cubicBezTo>
                  <a:cubicBezTo>
                    <a:pt x="144798" y="149624"/>
                    <a:pt x="149624" y="144798"/>
                    <a:pt x="156864" y="144798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2498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5EFF8DC-DE81-4894-BA23-A07816E9B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62A7D8C-B306-492D-9DE1-8060CAB3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35" y="197517"/>
            <a:ext cx="11725835" cy="553998"/>
          </a:xfrm>
        </p:spPr>
        <p:txBody>
          <a:bodyPr/>
          <a:lstStyle/>
          <a:p>
            <a:pPr marL="342900" indent="-342900" algn="ctr"/>
            <a:r>
              <a:rPr lang="ru-RU" sz="2400" dirty="0" err="1">
                <a:solidFill>
                  <a:schemeClr val="tx1">
                    <a:lumMod val="75000"/>
                  </a:schemeClr>
                </a:solidFill>
              </a:rPr>
              <a:t>СМиОР</a:t>
            </a:r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 – Система моделирования и оптимизации режимов работы ТЭС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3991549" y="4078222"/>
            <a:ext cx="731399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391" y="866870"/>
            <a:ext cx="4707839" cy="523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549641" y="4207072"/>
            <a:ext cx="5485529" cy="206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05000"/>
              </a:lnSpc>
              <a:spcBef>
                <a:spcPct val="25000"/>
              </a:spcBef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Оперативный мониторинг техпроцесса на всех уровнях управления</a:t>
            </a:r>
          </a:p>
          <a:p>
            <a:pPr marL="171450" indent="-171450">
              <a:lnSpc>
                <a:spcPct val="105000"/>
              </a:lnSpc>
              <a:spcBef>
                <a:spcPct val="25000"/>
              </a:spcBef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Минимизация отклонений от диспетчерского графика</a:t>
            </a:r>
          </a:p>
          <a:p>
            <a:pPr marL="171450" indent="-171450">
              <a:lnSpc>
                <a:spcPct val="105000"/>
              </a:lnSpc>
              <a:spcBef>
                <a:spcPct val="25000"/>
              </a:spcBef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Оперативное реагирование на </a:t>
            </a:r>
            <a:r>
              <a:rPr lang="ru-RU" sz="1600" dirty="0" err="1">
                <a:solidFill>
                  <a:schemeClr val="tx1">
                    <a:lumMod val="75000"/>
                  </a:schemeClr>
                </a:solidFill>
              </a:rPr>
              <a:t>общестанционные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 показатели собственных нужд</a:t>
            </a:r>
          </a:p>
          <a:p>
            <a:pPr marL="171450" indent="-171450">
              <a:lnSpc>
                <a:spcPct val="105000"/>
              </a:lnSpc>
              <a:spcBef>
                <a:spcPct val="25000"/>
              </a:spcBef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Минимизация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«пережогов»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про оперативному тепловому графику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549642" y="2359890"/>
            <a:ext cx="54855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05000"/>
              </a:lnSpc>
              <a:spcBef>
                <a:spcPct val="25000"/>
              </a:spcBef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Оперативный расчет ТЭП в темпе процесса</a:t>
            </a:r>
          </a:p>
          <a:p>
            <a:pPr marL="171450" indent="-171450">
              <a:lnSpc>
                <a:spcPct val="105000"/>
              </a:lnSpc>
              <a:spcBef>
                <a:spcPct val="25000"/>
              </a:spcBef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Оценка эффективности режима по оперативным ТЭП</a:t>
            </a:r>
          </a:p>
          <a:p>
            <a:pPr marL="171450" indent="-171450">
              <a:lnSpc>
                <a:spcPct val="105000"/>
              </a:lnSpc>
              <a:spcBef>
                <a:spcPct val="25000"/>
              </a:spcBef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600" dirty="0" err="1">
                <a:solidFill>
                  <a:schemeClr val="tx1">
                    <a:lumMod val="75000"/>
                  </a:schemeClr>
                </a:solidFill>
              </a:rPr>
              <a:t>Дорасчет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 параметров режима в темпе процесса</a:t>
            </a:r>
          </a:p>
          <a:p>
            <a:pPr marL="171450" indent="-171450">
              <a:lnSpc>
                <a:spcPct val="105000"/>
              </a:lnSpc>
              <a:spcBef>
                <a:spcPct val="25000"/>
              </a:spcBef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Оперативный расчет тепловой схемы ТЭС </a:t>
            </a:r>
            <a:r>
              <a:rPr lang="ru-RU" sz="1600">
                <a:solidFill>
                  <a:schemeClr val="tx1">
                    <a:lumMod val="75000"/>
                  </a:schemeClr>
                </a:solidFill>
              </a:rPr>
              <a:t>и </a:t>
            </a:r>
            <a:r>
              <a:rPr lang="ru-RU" sz="1600" smtClean="0">
                <a:solidFill>
                  <a:schemeClr val="tx1">
                    <a:lumMod val="75000"/>
                  </a:schemeClr>
                </a:solidFill>
              </a:rPr>
              <a:t>перекомпоновка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тепловых схем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549641" y="866870"/>
            <a:ext cx="5485527" cy="118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05000"/>
              </a:lnSpc>
              <a:spcBef>
                <a:spcPct val="25000"/>
              </a:spcBef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Моделирование и  оперативный сценарный анализ режима работы применительно к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текущей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конъюнктуре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ОРЭ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lnSpc>
                <a:spcPct val="105000"/>
              </a:lnSpc>
              <a:spcBef>
                <a:spcPct val="25000"/>
              </a:spcBef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Минимизация переходов на «дорогие» виды топлива</a:t>
            </a:r>
          </a:p>
        </p:txBody>
      </p:sp>
      <p:cxnSp>
        <p:nvCxnSpPr>
          <p:cNvPr id="15" name="Straight Connector 9"/>
          <p:cNvCxnSpPr/>
          <p:nvPr/>
        </p:nvCxnSpPr>
        <p:spPr>
          <a:xfrm>
            <a:off x="5684405" y="2288438"/>
            <a:ext cx="562114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6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вал 36">
            <a:extLst>
              <a:ext uri="{FF2B5EF4-FFF2-40B4-BE49-F238E27FC236}">
                <a16:creationId xmlns:a16="http://schemas.microsoft.com/office/drawing/2014/main" id="{53AC3B07-15D7-0741-805E-2BC3F45A5A08}"/>
              </a:ext>
            </a:extLst>
          </p:cNvPr>
          <p:cNvSpPr/>
          <p:nvPr/>
        </p:nvSpPr>
        <p:spPr>
          <a:xfrm>
            <a:off x="606146" y="2215893"/>
            <a:ext cx="1877136" cy="1877136"/>
          </a:xfrm>
          <a:prstGeom prst="ellipse">
            <a:avLst/>
          </a:prstGeom>
          <a:solidFill>
            <a:srgbClr val="00A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A460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215D7AE3-2634-4685-AC23-B50B87E5D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359" y="547836"/>
            <a:ext cx="2297697" cy="996455"/>
          </a:xfrm>
        </p:spPr>
        <p:txBody>
          <a:bodyPr/>
          <a:lstStyle/>
          <a:p>
            <a:r>
              <a:rPr lang="ru-RU" sz="2400" b="1" dirty="0">
                <a:solidFill>
                  <a:schemeClr val="tx1">
                    <a:lumMod val="75000"/>
                  </a:schemeClr>
                </a:solidFill>
              </a:rPr>
              <a:t>Эффект от внедрения</a:t>
            </a:r>
          </a:p>
          <a:p>
            <a:pPr>
              <a:spcBef>
                <a:spcPts val="400"/>
              </a:spcBef>
            </a:pP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на основе опыта аналогичных проектов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C288B2-A835-412F-9CBA-4ADD283D5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4655" y="6360428"/>
            <a:ext cx="2654968" cy="200359"/>
          </a:xfrm>
        </p:spPr>
        <p:txBody>
          <a:bodyPr/>
          <a:lstStyle/>
          <a:p>
            <a:fld id="{C873F048-D532-42BD-AB62-653627250667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215D7AE3-2634-4685-AC23-B50B87E5D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9929" y="4677033"/>
            <a:ext cx="2069585" cy="945033"/>
          </a:xfrm>
        </p:spPr>
        <p:txBody>
          <a:bodyPr/>
          <a:lstStyle/>
          <a:p>
            <a:r>
              <a:rPr lang="ru-RU" sz="2800" b="1" dirty="0" err="1">
                <a:solidFill>
                  <a:schemeClr val="tx1">
                    <a:lumMod val="75000"/>
                  </a:schemeClr>
                </a:solidFill>
              </a:rPr>
              <a:t>СМиОР</a:t>
            </a:r>
            <a:endParaRPr lang="ru-RU" sz="2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11" name="Рисунок 4">
            <a:extLst>
              <a:ext uri="{FF2B5EF4-FFF2-40B4-BE49-F238E27FC236}">
                <a16:creationId xmlns:a16="http://schemas.microsoft.com/office/drawing/2014/main" id="{5E14CE25-7DC7-4379-9AA9-69B58F29764C}"/>
              </a:ext>
            </a:extLst>
          </p:cNvPr>
          <p:cNvGrpSpPr/>
          <p:nvPr/>
        </p:nvGrpSpPr>
        <p:grpSpPr>
          <a:xfrm>
            <a:off x="1053385" y="2608515"/>
            <a:ext cx="1017461" cy="1116320"/>
            <a:chOff x="1845087" y="1794253"/>
            <a:chExt cx="778628" cy="778628"/>
          </a:xfrm>
          <a:solidFill>
            <a:schemeClr val="bg1"/>
          </a:solidFill>
        </p:grpSpPr>
        <p:sp>
          <p:nvSpPr>
            <p:cNvPr id="12" name="Полилиния: фигура 49">
              <a:extLst>
                <a:ext uri="{FF2B5EF4-FFF2-40B4-BE49-F238E27FC236}">
                  <a16:creationId xmlns:a16="http://schemas.microsoft.com/office/drawing/2014/main" id="{BC491AD4-1F2C-46C2-B892-B786A18CF841}"/>
                </a:ext>
              </a:extLst>
            </p:cNvPr>
            <p:cNvSpPr/>
            <p:nvPr/>
          </p:nvSpPr>
          <p:spPr>
            <a:xfrm>
              <a:off x="1893751" y="1842917"/>
              <a:ext cx="413646" cy="121661"/>
            </a:xfrm>
            <a:custGeom>
              <a:avLst/>
              <a:gdLst>
                <a:gd name="connsiteX0" fmla="*/ 374715 w 413646"/>
                <a:gd name="connsiteY0" fmla="*/ 121661 h 121660"/>
                <a:gd name="connsiteX1" fmla="*/ 60830 w 413646"/>
                <a:gd name="connsiteY1" fmla="*/ 121661 h 121660"/>
                <a:gd name="connsiteX2" fmla="*/ 0 w 413646"/>
                <a:gd name="connsiteY2" fmla="*/ 60830 h 121660"/>
                <a:gd name="connsiteX3" fmla="*/ 60830 w 413646"/>
                <a:gd name="connsiteY3" fmla="*/ 0 h 121660"/>
                <a:gd name="connsiteX4" fmla="*/ 374715 w 413646"/>
                <a:gd name="connsiteY4" fmla="*/ 0 h 121660"/>
                <a:gd name="connsiteX5" fmla="*/ 435545 w 413646"/>
                <a:gd name="connsiteY5" fmla="*/ 60830 h 121660"/>
                <a:gd name="connsiteX6" fmla="*/ 374715 w 413646"/>
                <a:gd name="connsiteY6" fmla="*/ 121661 h 121660"/>
                <a:gd name="connsiteX7" fmla="*/ 60830 w 413646"/>
                <a:gd name="connsiteY7" fmla="*/ 24332 h 121660"/>
                <a:gd name="connsiteX8" fmla="*/ 24332 w 413646"/>
                <a:gd name="connsiteY8" fmla="*/ 60830 h 121660"/>
                <a:gd name="connsiteX9" fmla="*/ 60830 w 413646"/>
                <a:gd name="connsiteY9" fmla="*/ 97329 h 121660"/>
                <a:gd name="connsiteX10" fmla="*/ 374715 w 413646"/>
                <a:gd name="connsiteY10" fmla="*/ 97329 h 121660"/>
                <a:gd name="connsiteX11" fmla="*/ 411213 w 413646"/>
                <a:gd name="connsiteY11" fmla="*/ 60830 h 121660"/>
                <a:gd name="connsiteX12" fmla="*/ 374715 w 413646"/>
                <a:gd name="connsiteY12" fmla="*/ 24332 h 121660"/>
                <a:gd name="connsiteX13" fmla="*/ 60830 w 413646"/>
                <a:gd name="connsiteY13" fmla="*/ 24332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646" h="121660">
                  <a:moveTo>
                    <a:pt x="374715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26765"/>
                    <a:pt x="26765" y="0"/>
                    <a:pt x="60830" y="0"/>
                  </a:cubicBezTo>
                  <a:lnTo>
                    <a:pt x="374715" y="0"/>
                  </a:lnTo>
                  <a:cubicBezTo>
                    <a:pt x="408780" y="0"/>
                    <a:pt x="435545" y="26765"/>
                    <a:pt x="435545" y="60830"/>
                  </a:cubicBezTo>
                  <a:cubicBezTo>
                    <a:pt x="435545" y="94895"/>
                    <a:pt x="408780" y="121661"/>
                    <a:pt x="374715" y="121661"/>
                  </a:cubicBezTo>
                  <a:close/>
                  <a:moveTo>
                    <a:pt x="60830" y="24332"/>
                  </a:moveTo>
                  <a:cubicBezTo>
                    <a:pt x="41365" y="24332"/>
                    <a:pt x="24332" y="41365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374715" y="97329"/>
                  </a:lnTo>
                  <a:cubicBezTo>
                    <a:pt x="394180" y="97329"/>
                    <a:pt x="411213" y="80296"/>
                    <a:pt x="411213" y="60830"/>
                  </a:cubicBezTo>
                  <a:cubicBezTo>
                    <a:pt x="411213" y="41365"/>
                    <a:pt x="394180" y="24332"/>
                    <a:pt x="374715" y="24332"/>
                  </a:cubicBezTo>
                  <a:lnTo>
                    <a:pt x="60830" y="24332"/>
                  </a:ln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50">
              <a:extLst>
                <a:ext uri="{FF2B5EF4-FFF2-40B4-BE49-F238E27FC236}">
                  <a16:creationId xmlns:a16="http://schemas.microsoft.com/office/drawing/2014/main" id="{105265B4-01BD-4382-B892-C5FF904BCE33}"/>
                </a:ext>
              </a:extLst>
            </p:cNvPr>
            <p:cNvSpPr/>
            <p:nvPr/>
          </p:nvSpPr>
          <p:spPr>
            <a:xfrm>
              <a:off x="1964314" y="2037574"/>
              <a:ext cx="413646" cy="121661"/>
            </a:xfrm>
            <a:custGeom>
              <a:avLst/>
              <a:gdLst>
                <a:gd name="connsiteX0" fmla="*/ 236022 w 413646"/>
                <a:gd name="connsiteY0" fmla="*/ 121661 h 121660"/>
                <a:gd name="connsiteX1" fmla="*/ 58397 w 413646"/>
                <a:gd name="connsiteY1" fmla="*/ 121661 h 121660"/>
                <a:gd name="connsiteX2" fmla="*/ 0 w 413646"/>
                <a:gd name="connsiteY2" fmla="*/ 60830 h 121660"/>
                <a:gd name="connsiteX3" fmla="*/ 17032 w 413646"/>
                <a:gd name="connsiteY3" fmla="*/ 17032 h 121660"/>
                <a:gd name="connsiteX4" fmla="*/ 60830 w 413646"/>
                <a:gd name="connsiteY4" fmla="*/ 0 h 121660"/>
                <a:gd name="connsiteX5" fmla="*/ 377148 w 413646"/>
                <a:gd name="connsiteY5" fmla="*/ 0 h 121660"/>
                <a:gd name="connsiteX6" fmla="*/ 437978 w 413646"/>
                <a:gd name="connsiteY6" fmla="*/ 53531 h 121660"/>
                <a:gd name="connsiteX7" fmla="*/ 428245 w 413646"/>
                <a:gd name="connsiteY7" fmla="*/ 65697 h 121660"/>
                <a:gd name="connsiteX8" fmla="*/ 416079 w 413646"/>
                <a:gd name="connsiteY8" fmla="*/ 55964 h 121660"/>
                <a:gd name="connsiteX9" fmla="*/ 379581 w 413646"/>
                <a:gd name="connsiteY9" fmla="*/ 26765 h 121660"/>
                <a:gd name="connsiteX10" fmla="*/ 63264 w 413646"/>
                <a:gd name="connsiteY10" fmla="*/ 26765 h 121660"/>
                <a:gd name="connsiteX11" fmla="*/ 38931 w 413646"/>
                <a:gd name="connsiteY11" fmla="*/ 36498 h 121660"/>
                <a:gd name="connsiteX12" fmla="*/ 26765 w 413646"/>
                <a:gd name="connsiteY12" fmla="*/ 63264 h 121660"/>
                <a:gd name="connsiteX13" fmla="*/ 60830 w 413646"/>
                <a:gd name="connsiteY13" fmla="*/ 99762 h 121660"/>
                <a:gd name="connsiteX14" fmla="*/ 63264 w 413646"/>
                <a:gd name="connsiteY14" fmla="*/ 99762 h 121660"/>
                <a:gd name="connsiteX15" fmla="*/ 238455 w 413646"/>
                <a:gd name="connsiteY15" fmla="*/ 99762 h 121660"/>
                <a:gd name="connsiteX16" fmla="*/ 250621 w 413646"/>
                <a:gd name="connsiteY16" fmla="*/ 111928 h 121660"/>
                <a:gd name="connsiteX17" fmla="*/ 236022 w 413646"/>
                <a:gd name="connsiteY17" fmla="*/ 121661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3646" h="121660">
                  <a:moveTo>
                    <a:pt x="236022" y="121661"/>
                  </a:moveTo>
                  <a:lnTo>
                    <a:pt x="58397" y="121661"/>
                  </a:lnTo>
                  <a:cubicBezTo>
                    <a:pt x="24332" y="119227"/>
                    <a:pt x="0" y="92462"/>
                    <a:pt x="0" y="60830"/>
                  </a:cubicBezTo>
                  <a:cubicBezTo>
                    <a:pt x="0" y="46231"/>
                    <a:pt x="7300" y="29199"/>
                    <a:pt x="17032" y="17032"/>
                  </a:cubicBezTo>
                  <a:cubicBezTo>
                    <a:pt x="26765" y="7300"/>
                    <a:pt x="41365" y="0"/>
                    <a:pt x="60830" y="0"/>
                  </a:cubicBezTo>
                  <a:lnTo>
                    <a:pt x="377148" y="0"/>
                  </a:lnTo>
                  <a:cubicBezTo>
                    <a:pt x="408780" y="0"/>
                    <a:pt x="435545" y="21899"/>
                    <a:pt x="437978" y="53531"/>
                  </a:cubicBezTo>
                  <a:cubicBezTo>
                    <a:pt x="437978" y="60830"/>
                    <a:pt x="433112" y="65697"/>
                    <a:pt x="428245" y="65697"/>
                  </a:cubicBezTo>
                  <a:cubicBezTo>
                    <a:pt x="420946" y="65697"/>
                    <a:pt x="416079" y="60830"/>
                    <a:pt x="416079" y="55964"/>
                  </a:cubicBezTo>
                  <a:cubicBezTo>
                    <a:pt x="413646" y="38931"/>
                    <a:pt x="399047" y="26765"/>
                    <a:pt x="379581" y="26765"/>
                  </a:cubicBezTo>
                  <a:lnTo>
                    <a:pt x="63264" y="26765"/>
                  </a:lnTo>
                  <a:cubicBezTo>
                    <a:pt x="55964" y="26765"/>
                    <a:pt x="43798" y="29199"/>
                    <a:pt x="38931" y="36498"/>
                  </a:cubicBezTo>
                  <a:cubicBezTo>
                    <a:pt x="31632" y="43798"/>
                    <a:pt x="26765" y="53531"/>
                    <a:pt x="26765" y="63264"/>
                  </a:cubicBezTo>
                  <a:cubicBezTo>
                    <a:pt x="26765" y="82729"/>
                    <a:pt x="41365" y="97329"/>
                    <a:pt x="60830" y="99762"/>
                  </a:cubicBezTo>
                  <a:lnTo>
                    <a:pt x="63264" y="99762"/>
                  </a:lnTo>
                  <a:lnTo>
                    <a:pt x="238455" y="99762"/>
                  </a:lnTo>
                  <a:cubicBezTo>
                    <a:pt x="245754" y="99762"/>
                    <a:pt x="250621" y="104628"/>
                    <a:pt x="250621" y="111928"/>
                  </a:cubicBezTo>
                  <a:cubicBezTo>
                    <a:pt x="250621" y="119227"/>
                    <a:pt x="243321" y="121661"/>
                    <a:pt x="236022" y="121661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51">
              <a:extLst>
                <a:ext uri="{FF2B5EF4-FFF2-40B4-BE49-F238E27FC236}">
                  <a16:creationId xmlns:a16="http://schemas.microsoft.com/office/drawing/2014/main" id="{41C3EFAF-9230-487E-9557-E4CB3831DF20}"/>
                </a:ext>
              </a:extLst>
            </p:cNvPr>
            <p:cNvSpPr/>
            <p:nvPr/>
          </p:nvSpPr>
          <p:spPr>
            <a:xfrm>
              <a:off x="2056776" y="1940246"/>
              <a:ext cx="437978" cy="121661"/>
            </a:xfrm>
            <a:custGeom>
              <a:avLst/>
              <a:gdLst>
                <a:gd name="connsiteX0" fmla="*/ 384448 w 437978"/>
                <a:gd name="connsiteY0" fmla="*/ 121661 h 121660"/>
                <a:gd name="connsiteX1" fmla="*/ 60830 w 437978"/>
                <a:gd name="connsiteY1" fmla="*/ 121661 h 121660"/>
                <a:gd name="connsiteX2" fmla="*/ 0 w 437978"/>
                <a:gd name="connsiteY2" fmla="*/ 60830 h 121660"/>
                <a:gd name="connsiteX3" fmla="*/ 60830 w 437978"/>
                <a:gd name="connsiteY3" fmla="*/ 0 h 121660"/>
                <a:gd name="connsiteX4" fmla="*/ 384448 w 437978"/>
                <a:gd name="connsiteY4" fmla="*/ 0 h 121660"/>
                <a:gd name="connsiteX5" fmla="*/ 445278 w 437978"/>
                <a:gd name="connsiteY5" fmla="*/ 60830 h 121660"/>
                <a:gd name="connsiteX6" fmla="*/ 384448 w 437978"/>
                <a:gd name="connsiteY6" fmla="*/ 121661 h 121660"/>
                <a:gd name="connsiteX7" fmla="*/ 60830 w 437978"/>
                <a:gd name="connsiteY7" fmla="*/ 24332 h 121660"/>
                <a:gd name="connsiteX8" fmla="*/ 24332 w 437978"/>
                <a:gd name="connsiteY8" fmla="*/ 60830 h 121660"/>
                <a:gd name="connsiteX9" fmla="*/ 60830 w 437978"/>
                <a:gd name="connsiteY9" fmla="*/ 97329 h 121660"/>
                <a:gd name="connsiteX10" fmla="*/ 384448 w 437978"/>
                <a:gd name="connsiteY10" fmla="*/ 97329 h 121660"/>
                <a:gd name="connsiteX11" fmla="*/ 420946 w 437978"/>
                <a:gd name="connsiteY11" fmla="*/ 60830 h 121660"/>
                <a:gd name="connsiteX12" fmla="*/ 384448 w 437978"/>
                <a:gd name="connsiteY12" fmla="*/ 24332 h 121660"/>
                <a:gd name="connsiteX13" fmla="*/ 60830 w 437978"/>
                <a:gd name="connsiteY13" fmla="*/ 24332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978" h="121660">
                  <a:moveTo>
                    <a:pt x="384448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26765"/>
                    <a:pt x="26765" y="0"/>
                    <a:pt x="60830" y="0"/>
                  </a:cubicBezTo>
                  <a:lnTo>
                    <a:pt x="384448" y="0"/>
                  </a:lnTo>
                  <a:cubicBezTo>
                    <a:pt x="418513" y="0"/>
                    <a:pt x="445278" y="26765"/>
                    <a:pt x="445278" y="60830"/>
                  </a:cubicBezTo>
                  <a:cubicBezTo>
                    <a:pt x="445278" y="94895"/>
                    <a:pt x="418513" y="121661"/>
                    <a:pt x="384448" y="121661"/>
                  </a:cubicBezTo>
                  <a:close/>
                  <a:moveTo>
                    <a:pt x="60830" y="24332"/>
                  </a:moveTo>
                  <a:cubicBezTo>
                    <a:pt x="41365" y="24332"/>
                    <a:pt x="24332" y="41365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384448" y="97329"/>
                  </a:lnTo>
                  <a:cubicBezTo>
                    <a:pt x="403913" y="97329"/>
                    <a:pt x="420946" y="80296"/>
                    <a:pt x="420946" y="60830"/>
                  </a:cubicBezTo>
                  <a:cubicBezTo>
                    <a:pt x="420946" y="41365"/>
                    <a:pt x="403913" y="24332"/>
                    <a:pt x="384448" y="24332"/>
                  </a:cubicBezTo>
                  <a:lnTo>
                    <a:pt x="60830" y="24332"/>
                  </a:ln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52">
              <a:extLst>
                <a:ext uri="{FF2B5EF4-FFF2-40B4-BE49-F238E27FC236}">
                  <a16:creationId xmlns:a16="http://schemas.microsoft.com/office/drawing/2014/main" id="{96898E3C-A913-4D98-8235-01EDEA2E58B1}"/>
                </a:ext>
              </a:extLst>
            </p:cNvPr>
            <p:cNvSpPr/>
            <p:nvPr/>
          </p:nvSpPr>
          <p:spPr>
            <a:xfrm>
              <a:off x="1964314" y="2331993"/>
              <a:ext cx="218989" cy="121661"/>
            </a:xfrm>
            <a:custGeom>
              <a:avLst/>
              <a:gdLst>
                <a:gd name="connsiteX0" fmla="*/ 223856 w 218989"/>
                <a:gd name="connsiteY0" fmla="*/ 121661 h 121660"/>
                <a:gd name="connsiteX1" fmla="*/ 60830 w 218989"/>
                <a:gd name="connsiteY1" fmla="*/ 121661 h 121660"/>
                <a:gd name="connsiteX2" fmla="*/ 0 w 218989"/>
                <a:gd name="connsiteY2" fmla="*/ 60830 h 121660"/>
                <a:gd name="connsiteX3" fmla="*/ 17032 w 218989"/>
                <a:gd name="connsiteY3" fmla="*/ 17032 h 121660"/>
                <a:gd name="connsiteX4" fmla="*/ 60830 w 218989"/>
                <a:gd name="connsiteY4" fmla="*/ 0 h 121660"/>
                <a:gd name="connsiteX5" fmla="*/ 175191 w 218989"/>
                <a:gd name="connsiteY5" fmla="*/ 0 h 121660"/>
                <a:gd name="connsiteX6" fmla="*/ 187357 w 218989"/>
                <a:gd name="connsiteY6" fmla="*/ 12166 h 121660"/>
                <a:gd name="connsiteX7" fmla="*/ 175191 w 218989"/>
                <a:gd name="connsiteY7" fmla="*/ 24332 h 121660"/>
                <a:gd name="connsiteX8" fmla="*/ 60830 w 218989"/>
                <a:gd name="connsiteY8" fmla="*/ 24332 h 121660"/>
                <a:gd name="connsiteX9" fmla="*/ 36498 w 218989"/>
                <a:gd name="connsiteY9" fmla="*/ 34065 h 121660"/>
                <a:gd name="connsiteX10" fmla="*/ 24332 w 218989"/>
                <a:gd name="connsiteY10" fmla="*/ 60830 h 121660"/>
                <a:gd name="connsiteX11" fmla="*/ 60830 w 218989"/>
                <a:gd name="connsiteY11" fmla="*/ 97329 h 121660"/>
                <a:gd name="connsiteX12" fmla="*/ 223856 w 218989"/>
                <a:gd name="connsiteY12" fmla="*/ 97329 h 121660"/>
                <a:gd name="connsiteX13" fmla="*/ 236022 w 218989"/>
                <a:gd name="connsiteY13" fmla="*/ 109495 h 121660"/>
                <a:gd name="connsiteX14" fmla="*/ 223856 w 218989"/>
                <a:gd name="connsiteY14" fmla="*/ 121661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989" h="121660">
                  <a:moveTo>
                    <a:pt x="223856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46231"/>
                    <a:pt x="7300" y="29199"/>
                    <a:pt x="17032" y="17032"/>
                  </a:cubicBezTo>
                  <a:cubicBezTo>
                    <a:pt x="24332" y="4866"/>
                    <a:pt x="41365" y="0"/>
                    <a:pt x="60830" y="0"/>
                  </a:cubicBezTo>
                  <a:lnTo>
                    <a:pt x="175191" y="0"/>
                  </a:lnTo>
                  <a:cubicBezTo>
                    <a:pt x="182491" y="0"/>
                    <a:pt x="187357" y="4866"/>
                    <a:pt x="187357" y="12166"/>
                  </a:cubicBezTo>
                  <a:cubicBezTo>
                    <a:pt x="187357" y="19466"/>
                    <a:pt x="182491" y="24332"/>
                    <a:pt x="175191" y="24332"/>
                  </a:cubicBezTo>
                  <a:lnTo>
                    <a:pt x="60830" y="24332"/>
                  </a:lnTo>
                  <a:cubicBezTo>
                    <a:pt x="53531" y="24332"/>
                    <a:pt x="41365" y="26765"/>
                    <a:pt x="36498" y="34065"/>
                  </a:cubicBezTo>
                  <a:cubicBezTo>
                    <a:pt x="29199" y="41365"/>
                    <a:pt x="24332" y="51097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223856" y="97329"/>
                  </a:lnTo>
                  <a:cubicBezTo>
                    <a:pt x="231155" y="97329"/>
                    <a:pt x="236022" y="102195"/>
                    <a:pt x="236022" y="109495"/>
                  </a:cubicBezTo>
                  <a:cubicBezTo>
                    <a:pt x="236022" y="116794"/>
                    <a:pt x="231155" y="121661"/>
                    <a:pt x="223856" y="121661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53">
              <a:extLst>
                <a:ext uri="{FF2B5EF4-FFF2-40B4-BE49-F238E27FC236}">
                  <a16:creationId xmlns:a16="http://schemas.microsoft.com/office/drawing/2014/main" id="{5E9E7748-4631-4C4A-BBF7-8B395C503570}"/>
                </a:ext>
              </a:extLst>
            </p:cNvPr>
            <p:cNvSpPr/>
            <p:nvPr/>
          </p:nvSpPr>
          <p:spPr>
            <a:xfrm>
              <a:off x="1964314" y="2232231"/>
              <a:ext cx="170325" cy="121661"/>
            </a:xfrm>
            <a:custGeom>
              <a:avLst/>
              <a:gdLst>
                <a:gd name="connsiteX0" fmla="*/ 175191 w 170324"/>
                <a:gd name="connsiteY0" fmla="*/ 121661 h 121660"/>
                <a:gd name="connsiteX1" fmla="*/ 60830 w 170324"/>
                <a:gd name="connsiteY1" fmla="*/ 121661 h 121660"/>
                <a:gd name="connsiteX2" fmla="*/ 0 w 170324"/>
                <a:gd name="connsiteY2" fmla="*/ 60830 h 121660"/>
                <a:gd name="connsiteX3" fmla="*/ 17032 w 170324"/>
                <a:gd name="connsiteY3" fmla="*/ 17033 h 121660"/>
                <a:gd name="connsiteX4" fmla="*/ 60830 w 170324"/>
                <a:gd name="connsiteY4" fmla="*/ 0 h 121660"/>
                <a:gd name="connsiteX5" fmla="*/ 177625 w 170324"/>
                <a:gd name="connsiteY5" fmla="*/ 0 h 121660"/>
                <a:gd name="connsiteX6" fmla="*/ 187357 w 170324"/>
                <a:gd name="connsiteY6" fmla="*/ 4866 h 121660"/>
                <a:gd name="connsiteX7" fmla="*/ 189791 w 170324"/>
                <a:gd name="connsiteY7" fmla="*/ 14599 h 121660"/>
                <a:gd name="connsiteX8" fmla="*/ 182491 w 170324"/>
                <a:gd name="connsiteY8" fmla="*/ 68130 h 121660"/>
                <a:gd name="connsiteX9" fmla="*/ 187357 w 170324"/>
                <a:gd name="connsiteY9" fmla="*/ 107061 h 121660"/>
                <a:gd name="connsiteX10" fmla="*/ 184924 w 170324"/>
                <a:gd name="connsiteY10" fmla="*/ 116794 h 121660"/>
                <a:gd name="connsiteX11" fmla="*/ 175191 w 170324"/>
                <a:gd name="connsiteY11" fmla="*/ 121661 h 121660"/>
                <a:gd name="connsiteX12" fmla="*/ 60830 w 170324"/>
                <a:gd name="connsiteY12" fmla="*/ 24332 h 121660"/>
                <a:gd name="connsiteX13" fmla="*/ 36498 w 170324"/>
                <a:gd name="connsiteY13" fmla="*/ 36498 h 121660"/>
                <a:gd name="connsiteX14" fmla="*/ 24332 w 170324"/>
                <a:gd name="connsiteY14" fmla="*/ 60830 h 121660"/>
                <a:gd name="connsiteX15" fmla="*/ 60830 w 170324"/>
                <a:gd name="connsiteY15" fmla="*/ 97329 h 121660"/>
                <a:gd name="connsiteX16" fmla="*/ 160592 w 170324"/>
                <a:gd name="connsiteY16" fmla="*/ 97329 h 121660"/>
                <a:gd name="connsiteX17" fmla="*/ 158159 w 170324"/>
                <a:gd name="connsiteY17" fmla="*/ 68130 h 121660"/>
                <a:gd name="connsiteX18" fmla="*/ 163025 w 170324"/>
                <a:gd name="connsiteY18" fmla="*/ 24332 h 121660"/>
                <a:gd name="connsiteX19" fmla="*/ 60830 w 170324"/>
                <a:gd name="connsiteY19" fmla="*/ 24332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0324" h="121660">
                  <a:moveTo>
                    <a:pt x="175191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46231"/>
                    <a:pt x="7300" y="29199"/>
                    <a:pt x="17032" y="17033"/>
                  </a:cubicBezTo>
                  <a:cubicBezTo>
                    <a:pt x="29199" y="7300"/>
                    <a:pt x="46231" y="0"/>
                    <a:pt x="60830" y="0"/>
                  </a:cubicBezTo>
                  <a:lnTo>
                    <a:pt x="177625" y="0"/>
                  </a:lnTo>
                  <a:cubicBezTo>
                    <a:pt x="182491" y="0"/>
                    <a:pt x="184924" y="2433"/>
                    <a:pt x="187357" y="4866"/>
                  </a:cubicBezTo>
                  <a:cubicBezTo>
                    <a:pt x="189791" y="7300"/>
                    <a:pt x="189791" y="12166"/>
                    <a:pt x="189791" y="14599"/>
                  </a:cubicBezTo>
                  <a:cubicBezTo>
                    <a:pt x="184924" y="29199"/>
                    <a:pt x="182491" y="48664"/>
                    <a:pt x="182491" y="68130"/>
                  </a:cubicBezTo>
                  <a:cubicBezTo>
                    <a:pt x="182491" y="82729"/>
                    <a:pt x="184924" y="97329"/>
                    <a:pt x="187357" y="107061"/>
                  </a:cubicBezTo>
                  <a:cubicBezTo>
                    <a:pt x="187357" y="109495"/>
                    <a:pt x="187357" y="114361"/>
                    <a:pt x="184924" y="116794"/>
                  </a:cubicBezTo>
                  <a:cubicBezTo>
                    <a:pt x="182491" y="119227"/>
                    <a:pt x="177625" y="121661"/>
                    <a:pt x="175191" y="121661"/>
                  </a:cubicBezTo>
                  <a:close/>
                  <a:moveTo>
                    <a:pt x="60830" y="24332"/>
                  </a:moveTo>
                  <a:cubicBezTo>
                    <a:pt x="51097" y="24332"/>
                    <a:pt x="41365" y="29199"/>
                    <a:pt x="36498" y="36498"/>
                  </a:cubicBezTo>
                  <a:cubicBezTo>
                    <a:pt x="29199" y="43798"/>
                    <a:pt x="24332" y="53531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160592" y="97329"/>
                  </a:lnTo>
                  <a:cubicBezTo>
                    <a:pt x="158159" y="87596"/>
                    <a:pt x="158159" y="77863"/>
                    <a:pt x="158159" y="68130"/>
                  </a:cubicBezTo>
                  <a:cubicBezTo>
                    <a:pt x="158159" y="53531"/>
                    <a:pt x="160592" y="38931"/>
                    <a:pt x="163025" y="24332"/>
                  </a:cubicBezTo>
                  <a:lnTo>
                    <a:pt x="60830" y="24332"/>
                  </a:ln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64">
              <a:extLst>
                <a:ext uri="{FF2B5EF4-FFF2-40B4-BE49-F238E27FC236}">
                  <a16:creationId xmlns:a16="http://schemas.microsoft.com/office/drawing/2014/main" id="{903FAB33-7F65-4A45-8253-2FD81DBA46FC}"/>
                </a:ext>
              </a:extLst>
            </p:cNvPr>
            <p:cNvSpPr/>
            <p:nvPr/>
          </p:nvSpPr>
          <p:spPr>
            <a:xfrm>
              <a:off x="1964314" y="2134903"/>
              <a:ext cx="243321" cy="121661"/>
            </a:xfrm>
            <a:custGeom>
              <a:avLst/>
              <a:gdLst>
                <a:gd name="connsiteX0" fmla="*/ 177625 w 243321"/>
                <a:gd name="connsiteY0" fmla="*/ 121661 h 121660"/>
                <a:gd name="connsiteX1" fmla="*/ 60830 w 243321"/>
                <a:gd name="connsiteY1" fmla="*/ 121661 h 121660"/>
                <a:gd name="connsiteX2" fmla="*/ 0 w 243321"/>
                <a:gd name="connsiteY2" fmla="*/ 60830 h 121660"/>
                <a:gd name="connsiteX3" fmla="*/ 17032 w 243321"/>
                <a:gd name="connsiteY3" fmla="*/ 17032 h 121660"/>
                <a:gd name="connsiteX4" fmla="*/ 58397 w 243321"/>
                <a:gd name="connsiteY4" fmla="*/ 0 h 121660"/>
                <a:gd name="connsiteX5" fmla="*/ 236022 w 243321"/>
                <a:gd name="connsiteY5" fmla="*/ 0 h 121660"/>
                <a:gd name="connsiteX6" fmla="*/ 248188 w 243321"/>
                <a:gd name="connsiteY6" fmla="*/ 12166 h 121660"/>
                <a:gd name="connsiteX7" fmla="*/ 236022 w 243321"/>
                <a:gd name="connsiteY7" fmla="*/ 24332 h 121660"/>
                <a:gd name="connsiteX8" fmla="*/ 58397 w 243321"/>
                <a:gd name="connsiteY8" fmla="*/ 24332 h 121660"/>
                <a:gd name="connsiteX9" fmla="*/ 36498 w 243321"/>
                <a:gd name="connsiteY9" fmla="*/ 36498 h 121660"/>
                <a:gd name="connsiteX10" fmla="*/ 24332 w 243321"/>
                <a:gd name="connsiteY10" fmla="*/ 60830 h 121660"/>
                <a:gd name="connsiteX11" fmla="*/ 60830 w 243321"/>
                <a:gd name="connsiteY11" fmla="*/ 97329 h 121660"/>
                <a:gd name="connsiteX12" fmla="*/ 177625 w 243321"/>
                <a:gd name="connsiteY12" fmla="*/ 97329 h 121660"/>
                <a:gd name="connsiteX13" fmla="*/ 189791 w 243321"/>
                <a:gd name="connsiteY13" fmla="*/ 109495 h 121660"/>
                <a:gd name="connsiteX14" fmla="*/ 177625 w 243321"/>
                <a:gd name="connsiteY14" fmla="*/ 121661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3321" h="121660">
                  <a:moveTo>
                    <a:pt x="177625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46231"/>
                    <a:pt x="7300" y="29199"/>
                    <a:pt x="17032" y="17032"/>
                  </a:cubicBezTo>
                  <a:cubicBezTo>
                    <a:pt x="26765" y="9733"/>
                    <a:pt x="41365" y="0"/>
                    <a:pt x="58397" y="0"/>
                  </a:cubicBezTo>
                  <a:lnTo>
                    <a:pt x="236022" y="0"/>
                  </a:lnTo>
                  <a:cubicBezTo>
                    <a:pt x="243321" y="0"/>
                    <a:pt x="248188" y="4866"/>
                    <a:pt x="248188" y="12166"/>
                  </a:cubicBezTo>
                  <a:cubicBezTo>
                    <a:pt x="248188" y="19466"/>
                    <a:pt x="243321" y="24332"/>
                    <a:pt x="236022" y="24332"/>
                  </a:cubicBezTo>
                  <a:lnTo>
                    <a:pt x="58397" y="24332"/>
                  </a:lnTo>
                  <a:cubicBezTo>
                    <a:pt x="51097" y="24332"/>
                    <a:pt x="41365" y="29199"/>
                    <a:pt x="36498" y="36498"/>
                  </a:cubicBezTo>
                  <a:cubicBezTo>
                    <a:pt x="29199" y="43798"/>
                    <a:pt x="24332" y="53531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177625" y="97329"/>
                  </a:lnTo>
                  <a:cubicBezTo>
                    <a:pt x="184924" y="97329"/>
                    <a:pt x="189791" y="102195"/>
                    <a:pt x="189791" y="109495"/>
                  </a:cubicBezTo>
                  <a:cubicBezTo>
                    <a:pt x="189791" y="116794"/>
                    <a:pt x="184924" y="121661"/>
                    <a:pt x="177625" y="121661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75">
              <a:extLst>
                <a:ext uri="{FF2B5EF4-FFF2-40B4-BE49-F238E27FC236}">
                  <a16:creationId xmlns:a16="http://schemas.microsoft.com/office/drawing/2014/main" id="{8DDC4DF1-37E3-44A9-9549-A775DD744891}"/>
                </a:ext>
              </a:extLst>
            </p:cNvPr>
            <p:cNvSpPr/>
            <p:nvPr/>
          </p:nvSpPr>
          <p:spPr>
            <a:xfrm>
              <a:off x="2127340" y="2081372"/>
              <a:ext cx="437978" cy="437978"/>
            </a:xfrm>
            <a:custGeom>
              <a:avLst/>
              <a:gdLst>
                <a:gd name="connsiteX0" fmla="*/ 218989 w 437978"/>
                <a:gd name="connsiteY0" fmla="*/ 442845 h 437978"/>
                <a:gd name="connsiteX1" fmla="*/ 51097 w 437978"/>
                <a:gd name="connsiteY1" fmla="*/ 367415 h 437978"/>
                <a:gd name="connsiteX2" fmla="*/ 0 w 437978"/>
                <a:gd name="connsiteY2" fmla="*/ 265220 h 437978"/>
                <a:gd name="connsiteX3" fmla="*/ 0 w 437978"/>
                <a:gd name="connsiteY3" fmla="*/ 260354 h 437978"/>
                <a:gd name="connsiteX4" fmla="*/ 12166 w 437978"/>
                <a:gd name="connsiteY4" fmla="*/ 248188 h 437978"/>
                <a:gd name="connsiteX5" fmla="*/ 24332 w 437978"/>
                <a:gd name="connsiteY5" fmla="*/ 260354 h 437978"/>
                <a:gd name="connsiteX6" fmla="*/ 70563 w 437978"/>
                <a:gd name="connsiteY6" fmla="*/ 352816 h 437978"/>
                <a:gd name="connsiteX7" fmla="*/ 218989 w 437978"/>
                <a:gd name="connsiteY7" fmla="*/ 418513 h 437978"/>
                <a:gd name="connsiteX8" fmla="*/ 418513 w 437978"/>
                <a:gd name="connsiteY8" fmla="*/ 218989 h 437978"/>
                <a:gd name="connsiteX9" fmla="*/ 257921 w 437978"/>
                <a:gd name="connsiteY9" fmla="*/ 24332 h 437978"/>
                <a:gd name="connsiteX10" fmla="*/ 218989 w 437978"/>
                <a:gd name="connsiteY10" fmla="*/ 19466 h 437978"/>
                <a:gd name="connsiteX11" fmla="*/ 80296 w 437978"/>
                <a:gd name="connsiteY11" fmla="*/ 75430 h 437978"/>
                <a:gd name="connsiteX12" fmla="*/ 24332 w 437978"/>
                <a:gd name="connsiteY12" fmla="*/ 167892 h 437978"/>
                <a:gd name="connsiteX13" fmla="*/ 9733 w 437978"/>
                <a:gd name="connsiteY13" fmla="*/ 177625 h 437978"/>
                <a:gd name="connsiteX14" fmla="*/ 0 w 437978"/>
                <a:gd name="connsiteY14" fmla="*/ 163025 h 437978"/>
                <a:gd name="connsiteX15" fmla="*/ 60830 w 437978"/>
                <a:gd name="connsiteY15" fmla="*/ 60830 h 437978"/>
                <a:gd name="connsiteX16" fmla="*/ 214123 w 437978"/>
                <a:gd name="connsiteY16" fmla="*/ 0 h 437978"/>
                <a:gd name="connsiteX17" fmla="*/ 257921 w 437978"/>
                <a:gd name="connsiteY17" fmla="*/ 4866 h 437978"/>
                <a:gd name="connsiteX18" fmla="*/ 437978 w 437978"/>
                <a:gd name="connsiteY18" fmla="*/ 223856 h 437978"/>
                <a:gd name="connsiteX19" fmla="*/ 218989 w 437978"/>
                <a:gd name="connsiteY19" fmla="*/ 442845 h 43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7978" h="437978">
                  <a:moveTo>
                    <a:pt x="218989" y="442845"/>
                  </a:moveTo>
                  <a:cubicBezTo>
                    <a:pt x="153292" y="442845"/>
                    <a:pt x="94895" y="416079"/>
                    <a:pt x="51097" y="367415"/>
                  </a:cubicBezTo>
                  <a:cubicBezTo>
                    <a:pt x="24332" y="338217"/>
                    <a:pt x="7300" y="304152"/>
                    <a:pt x="0" y="265220"/>
                  </a:cubicBezTo>
                  <a:cubicBezTo>
                    <a:pt x="0" y="265220"/>
                    <a:pt x="0" y="260354"/>
                    <a:pt x="0" y="260354"/>
                  </a:cubicBezTo>
                  <a:cubicBezTo>
                    <a:pt x="0" y="253054"/>
                    <a:pt x="4866" y="248188"/>
                    <a:pt x="12166" y="248188"/>
                  </a:cubicBezTo>
                  <a:cubicBezTo>
                    <a:pt x="19466" y="248188"/>
                    <a:pt x="24332" y="253054"/>
                    <a:pt x="24332" y="260354"/>
                  </a:cubicBezTo>
                  <a:cubicBezTo>
                    <a:pt x="31632" y="294419"/>
                    <a:pt x="46231" y="326051"/>
                    <a:pt x="70563" y="352816"/>
                  </a:cubicBezTo>
                  <a:cubicBezTo>
                    <a:pt x="107061" y="394180"/>
                    <a:pt x="160592" y="418513"/>
                    <a:pt x="218989" y="418513"/>
                  </a:cubicBezTo>
                  <a:cubicBezTo>
                    <a:pt x="328484" y="418513"/>
                    <a:pt x="418513" y="328484"/>
                    <a:pt x="418513" y="218989"/>
                  </a:cubicBezTo>
                  <a:cubicBezTo>
                    <a:pt x="418513" y="124094"/>
                    <a:pt x="350383" y="43798"/>
                    <a:pt x="257921" y="24332"/>
                  </a:cubicBezTo>
                  <a:cubicBezTo>
                    <a:pt x="248188" y="21899"/>
                    <a:pt x="233588" y="19466"/>
                    <a:pt x="218989" y="19466"/>
                  </a:cubicBezTo>
                  <a:cubicBezTo>
                    <a:pt x="167892" y="19466"/>
                    <a:pt x="119227" y="38931"/>
                    <a:pt x="80296" y="75430"/>
                  </a:cubicBezTo>
                  <a:cubicBezTo>
                    <a:pt x="51097" y="102195"/>
                    <a:pt x="34065" y="131393"/>
                    <a:pt x="24332" y="167892"/>
                  </a:cubicBezTo>
                  <a:cubicBezTo>
                    <a:pt x="21899" y="175191"/>
                    <a:pt x="17032" y="177625"/>
                    <a:pt x="9733" y="177625"/>
                  </a:cubicBezTo>
                  <a:cubicBezTo>
                    <a:pt x="2433" y="175191"/>
                    <a:pt x="0" y="170325"/>
                    <a:pt x="0" y="163025"/>
                  </a:cubicBezTo>
                  <a:cubicBezTo>
                    <a:pt x="9733" y="121661"/>
                    <a:pt x="29199" y="87596"/>
                    <a:pt x="60830" y="60830"/>
                  </a:cubicBezTo>
                  <a:cubicBezTo>
                    <a:pt x="102195" y="21899"/>
                    <a:pt x="158159" y="0"/>
                    <a:pt x="214123" y="0"/>
                  </a:cubicBezTo>
                  <a:cubicBezTo>
                    <a:pt x="231155" y="0"/>
                    <a:pt x="245754" y="2433"/>
                    <a:pt x="257921" y="4866"/>
                  </a:cubicBezTo>
                  <a:cubicBezTo>
                    <a:pt x="362549" y="26765"/>
                    <a:pt x="437978" y="116794"/>
                    <a:pt x="437978" y="223856"/>
                  </a:cubicBezTo>
                  <a:cubicBezTo>
                    <a:pt x="442845" y="343083"/>
                    <a:pt x="343083" y="442845"/>
                    <a:pt x="218989" y="442845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76">
              <a:extLst>
                <a:ext uri="{FF2B5EF4-FFF2-40B4-BE49-F238E27FC236}">
                  <a16:creationId xmlns:a16="http://schemas.microsoft.com/office/drawing/2014/main" id="{09034FB8-8A0A-4849-B20A-1048A19BCF3F}"/>
                </a:ext>
              </a:extLst>
            </p:cNvPr>
            <p:cNvSpPr/>
            <p:nvPr/>
          </p:nvSpPr>
          <p:spPr>
            <a:xfrm>
              <a:off x="2171137" y="2206945"/>
              <a:ext cx="121661" cy="243321"/>
            </a:xfrm>
            <a:custGeom>
              <a:avLst/>
              <a:gdLst>
                <a:gd name="connsiteX0" fmla="*/ 111928 w 121660"/>
                <a:gd name="connsiteY0" fmla="*/ 256442 h 243321"/>
                <a:gd name="connsiteX1" fmla="*/ 107061 w 121660"/>
                <a:gd name="connsiteY1" fmla="*/ 256442 h 243321"/>
                <a:gd name="connsiteX2" fmla="*/ 0 w 121660"/>
                <a:gd name="connsiteY2" fmla="*/ 93417 h 243321"/>
                <a:gd name="connsiteX3" fmla="*/ 24332 w 121660"/>
                <a:gd name="connsiteY3" fmla="*/ 5821 h 243321"/>
                <a:gd name="connsiteX4" fmla="*/ 41365 w 121660"/>
                <a:gd name="connsiteY4" fmla="*/ 955 h 243321"/>
                <a:gd name="connsiteX5" fmla="*/ 46231 w 121660"/>
                <a:gd name="connsiteY5" fmla="*/ 17987 h 243321"/>
                <a:gd name="connsiteX6" fmla="*/ 26765 w 121660"/>
                <a:gd name="connsiteY6" fmla="*/ 90983 h 243321"/>
                <a:gd name="connsiteX7" fmla="*/ 119227 w 121660"/>
                <a:gd name="connsiteY7" fmla="*/ 229677 h 243321"/>
                <a:gd name="connsiteX8" fmla="*/ 126527 w 121660"/>
                <a:gd name="connsiteY8" fmla="*/ 246709 h 243321"/>
                <a:gd name="connsiteX9" fmla="*/ 111928 w 121660"/>
                <a:gd name="connsiteY9" fmla="*/ 256442 h 24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60" h="243321">
                  <a:moveTo>
                    <a:pt x="111928" y="256442"/>
                  </a:moveTo>
                  <a:cubicBezTo>
                    <a:pt x="109495" y="256442"/>
                    <a:pt x="109495" y="256442"/>
                    <a:pt x="107061" y="256442"/>
                  </a:cubicBezTo>
                  <a:cubicBezTo>
                    <a:pt x="41365" y="229677"/>
                    <a:pt x="0" y="166413"/>
                    <a:pt x="0" y="93417"/>
                  </a:cubicBezTo>
                  <a:cubicBezTo>
                    <a:pt x="0" y="61785"/>
                    <a:pt x="7300" y="32586"/>
                    <a:pt x="24332" y="5821"/>
                  </a:cubicBezTo>
                  <a:cubicBezTo>
                    <a:pt x="26765" y="955"/>
                    <a:pt x="34065" y="-1479"/>
                    <a:pt x="41365" y="955"/>
                  </a:cubicBezTo>
                  <a:cubicBezTo>
                    <a:pt x="46231" y="3388"/>
                    <a:pt x="48664" y="10687"/>
                    <a:pt x="46231" y="17987"/>
                  </a:cubicBezTo>
                  <a:cubicBezTo>
                    <a:pt x="34065" y="39886"/>
                    <a:pt x="26765" y="64218"/>
                    <a:pt x="26765" y="90983"/>
                  </a:cubicBezTo>
                  <a:cubicBezTo>
                    <a:pt x="26765" y="151814"/>
                    <a:pt x="63264" y="207778"/>
                    <a:pt x="119227" y="229677"/>
                  </a:cubicBezTo>
                  <a:cubicBezTo>
                    <a:pt x="126527" y="232110"/>
                    <a:pt x="128960" y="239409"/>
                    <a:pt x="126527" y="246709"/>
                  </a:cubicBezTo>
                  <a:cubicBezTo>
                    <a:pt x="121661" y="254009"/>
                    <a:pt x="116794" y="256442"/>
                    <a:pt x="111928" y="256442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77">
              <a:extLst>
                <a:ext uri="{FF2B5EF4-FFF2-40B4-BE49-F238E27FC236}">
                  <a16:creationId xmlns:a16="http://schemas.microsoft.com/office/drawing/2014/main" id="{60E2C941-56D4-4C51-B374-8CE993828AA6}"/>
                </a:ext>
              </a:extLst>
            </p:cNvPr>
            <p:cNvSpPr/>
            <p:nvPr/>
          </p:nvSpPr>
          <p:spPr>
            <a:xfrm>
              <a:off x="2391647" y="2136689"/>
              <a:ext cx="121661" cy="243321"/>
            </a:xfrm>
            <a:custGeom>
              <a:avLst/>
              <a:gdLst>
                <a:gd name="connsiteX0" fmla="*/ 90941 w 121660"/>
                <a:gd name="connsiteY0" fmla="*/ 265867 h 243321"/>
                <a:gd name="connsiteX1" fmla="*/ 83642 w 121660"/>
                <a:gd name="connsiteY1" fmla="*/ 263434 h 243321"/>
                <a:gd name="connsiteX2" fmla="*/ 81208 w 121660"/>
                <a:gd name="connsiteY2" fmla="*/ 246402 h 243321"/>
                <a:gd name="connsiteX3" fmla="*/ 105541 w 121660"/>
                <a:gd name="connsiteY3" fmla="*/ 163672 h 243321"/>
                <a:gd name="connsiteX4" fmla="*/ 8212 w 121660"/>
                <a:gd name="connsiteY4" fmla="*/ 22546 h 243321"/>
                <a:gd name="connsiteX5" fmla="*/ 912 w 121660"/>
                <a:gd name="connsiteY5" fmla="*/ 7947 h 243321"/>
                <a:gd name="connsiteX6" fmla="*/ 15512 w 121660"/>
                <a:gd name="connsiteY6" fmla="*/ 647 h 243321"/>
                <a:gd name="connsiteX7" fmla="*/ 127440 w 121660"/>
                <a:gd name="connsiteY7" fmla="*/ 166106 h 243321"/>
                <a:gd name="connsiteX8" fmla="*/ 98241 w 121660"/>
                <a:gd name="connsiteY8" fmla="*/ 263434 h 243321"/>
                <a:gd name="connsiteX9" fmla="*/ 90941 w 121660"/>
                <a:gd name="connsiteY9" fmla="*/ 265867 h 24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60" h="243321">
                  <a:moveTo>
                    <a:pt x="90941" y="265867"/>
                  </a:moveTo>
                  <a:cubicBezTo>
                    <a:pt x="88508" y="265867"/>
                    <a:pt x="86075" y="265867"/>
                    <a:pt x="83642" y="263434"/>
                  </a:cubicBezTo>
                  <a:cubicBezTo>
                    <a:pt x="78775" y="258568"/>
                    <a:pt x="76342" y="251268"/>
                    <a:pt x="81208" y="246402"/>
                  </a:cubicBezTo>
                  <a:cubicBezTo>
                    <a:pt x="98241" y="224503"/>
                    <a:pt x="105541" y="195304"/>
                    <a:pt x="105541" y="163672"/>
                  </a:cubicBezTo>
                  <a:cubicBezTo>
                    <a:pt x="105541" y="100409"/>
                    <a:pt x="66609" y="44445"/>
                    <a:pt x="8212" y="22546"/>
                  </a:cubicBezTo>
                  <a:cubicBezTo>
                    <a:pt x="912" y="20113"/>
                    <a:pt x="-1521" y="12813"/>
                    <a:pt x="912" y="7947"/>
                  </a:cubicBezTo>
                  <a:cubicBezTo>
                    <a:pt x="3346" y="3080"/>
                    <a:pt x="10645" y="-1786"/>
                    <a:pt x="15512" y="647"/>
                  </a:cubicBezTo>
                  <a:cubicBezTo>
                    <a:pt x="83642" y="27413"/>
                    <a:pt x="127440" y="93109"/>
                    <a:pt x="127440" y="166106"/>
                  </a:cubicBezTo>
                  <a:cubicBezTo>
                    <a:pt x="127440" y="202604"/>
                    <a:pt x="117707" y="236669"/>
                    <a:pt x="98241" y="263434"/>
                  </a:cubicBezTo>
                  <a:cubicBezTo>
                    <a:pt x="98241" y="263434"/>
                    <a:pt x="95808" y="265867"/>
                    <a:pt x="90941" y="265867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78">
              <a:extLst>
                <a:ext uri="{FF2B5EF4-FFF2-40B4-BE49-F238E27FC236}">
                  <a16:creationId xmlns:a16="http://schemas.microsoft.com/office/drawing/2014/main" id="{5DF56A3F-A373-4A9F-AE63-6A36E85D608E}"/>
                </a:ext>
              </a:extLst>
            </p:cNvPr>
            <p:cNvSpPr/>
            <p:nvPr/>
          </p:nvSpPr>
          <p:spPr>
            <a:xfrm>
              <a:off x="2329296" y="2351459"/>
              <a:ext cx="24332" cy="48664"/>
            </a:xfrm>
            <a:custGeom>
              <a:avLst/>
              <a:gdLst>
                <a:gd name="connsiteX0" fmla="*/ 12166 w 24332"/>
                <a:gd name="connsiteY0" fmla="*/ 68130 h 48664"/>
                <a:gd name="connsiteX1" fmla="*/ 0 w 24332"/>
                <a:gd name="connsiteY1" fmla="*/ 55964 h 48664"/>
                <a:gd name="connsiteX2" fmla="*/ 0 w 24332"/>
                <a:gd name="connsiteY2" fmla="*/ 12166 h 48664"/>
                <a:gd name="connsiteX3" fmla="*/ 12166 w 24332"/>
                <a:gd name="connsiteY3" fmla="*/ 0 h 48664"/>
                <a:gd name="connsiteX4" fmla="*/ 24332 w 24332"/>
                <a:gd name="connsiteY4" fmla="*/ 12166 h 48664"/>
                <a:gd name="connsiteX5" fmla="*/ 24332 w 24332"/>
                <a:gd name="connsiteY5" fmla="*/ 55964 h 48664"/>
                <a:gd name="connsiteX6" fmla="*/ 12166 w 24332"/>
                <a:gd name="connsiteY6" fmla="*/ 68130 h 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32" h="48664">
                  <a:moveTo>
                    <a:pt x="12166" y="68130"/>
                  </a:moveTo>
                  <a:cubicBezTo>
                    <a:pt x="4866" y="68130"/>
                    <a:pt x="0" y="63264"/>
                    <a:pt x="0" y="55964"/>
                  </a:cubicBezTo>
                  <a:lnTo>
                    <a:pt x="0" y="12166"/>
                  </a:lnTo>
                  <a:cubicBezTo>
                    <a:pt x="0" y="4866"/>
                    <a:pt x="4866" y="0"/>
                    <a:pt x="12166" y="0"/>
                  </a:cubicBezTo>
                  <a:cubicBezTo>
                    <a:pt x="19466" y="0"/>
                    <a:pt x="24332" y="4866"/>
                    <a:pt x="24332" y="12166"/>
                  </a:cubicBezTo>
                  <a:lnTo>
                    <a:pt x="24332" y="55964"/>
                  </a:lnTo>
                  <a:cubicBezTo>
                    <a:pt x="24332" y="63264"/>
                    <a:pt x="19466" y="68130"/>
                    <a:pt x="12166" y="68130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79">
              <a:extLst>
                <a:ext uri="{FF2B5EF4-FFF2-40B4-BE49-F238E27FC236}">
                  <a16:creationId xmlns:a16="http://schemas.microsoft.com/office/drawing/2014/main" id="{1FBE696A-EF17-48B7-B3CD-515A70B5C8DF}"/>
                </a:ext>
              </a:extLst>
            </p:cNvPr>
            <p:cNvSpPr/>
            <p:nvPr/>
          </p:nvSpPr>
          <p:spPr>
            <a:xfrm>
              <a:off x="2329296" y="2171401"/>
              <a:ext cx="24332" cy="48664"/>
            </a:xfrm>
            <a:custGeom>
              <a:avLst/>
              <a:gdLst>
                <a:gd name="connsiteX0" fmla="*/ 12166 w 24332"/>
                <a:gd name="connsiteY0" fmla="*/ 63264 h 48664"/>
                <a:gd name="connsiteX1" fmla="*/ 0 w 24332"/>
                <a:gd name="connsiteY1" fmla="*/ 51097 h 48664"/>
                <a:gd name="connsiteX2" fmla="*/ 0 w 24332"/>
                <a:gd name="connsiteY2" fmla="*/ 12166 h 48664"/>
                <a:gd name="connsiteX3" fmla="*/ 12166 w 24332"/>
                <a:gd name="connsiteY3" fmla="*/ 0 h 48664"/>
                <a:gd name="connsiteX4" fmla="*/ 24332 w 24332"/>
                <a:gd name="connsiteY4" fmla="*/ 12166 h 48664"/>
                <a:gd name="connsiteX5" fmla="*/ 24332 w 24332"/>
                <a:gd name="connsiteY5" fmla="*/ 51097 h 48664"/>
                <a:gd name="connsiteX6" fmla="*/ 12166 w 24332"/>
                <a:gd name="connsiteY6" fmla="*/ 63264 h 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32" h="48664">
                  <a:moveTo>
                    <a:pt x="12166" y="63264"/>
                  </a:moveTo>
                  <a:cubicBezTo>
                    <a:pt x="4866" y="63264"/>
                    <a:pt x="0" y="58397"/>
                    <a:pt x="0" y="51097"/>
                  </a:cubicBezTo>
                  <a:lnTo>
                    <a:pt x="0" y="12166"/>
                  </a:lnTo>
                  <a:cubicBezTo>
                    <a:pt x="0" y="4866"/>
                    <a:pt x="4866" y="0"/>
                    <a:pt x="12166" y="0"/>
                  </a:cubicBezTo>
                  <a:cubicBezTo>
                    <a:pt x="19466" y="0"/>
                    <a:pt x="24332" y="4866"/>
                    <a:pt x="24332" y="12166"/>
                  </a:cubicBezTo>
                  <a:lnTo>
                    <a:pt x="24332" y="51097"/>
                  </a:lnTo>
                  <a:cubicBezTo>
                    <a:pt x="24332" y="58397"/>
                    <a:pt x="19466" y="63264"/>
                    <a:pt x="12166" y="63264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80">
              <a:extLst>
                <a:ext uri="{FF2B5EF4-FFF2-40B4-BE49-F238E27FC236}">
                  <a16:creationId xmlns:a16="http://schemas.microsoft.com/office/drawing/2014/main" id="{F21554F5-9D29-43EE-9813-1DE0E0A53A1D}"/>
                </a:ext>
              </a:extLst>
            </p:cNvPr>
            <p:cNvSpPr/>
            <p:nvPr/>
          </p:nvSpPr>
          <p:spPr>
            <a:xfrm>
              <a:off x="2266033" y="2210332"/>
              <a:ext cx="145993" cy="145993"/>
            </a:xfrm>
            <a:custGeom>
              <a:avLst/>
              <a:gdLst>
                <a:gd name="connsiteX0" fmla="*/ 107061 w 145992"/>
                <a:gd name="connsiteY0" fmla="*/ 165458 h 145992"/>
                <a:gd name="connsiteX1" fmla="*/ 43798 w 145992"/>
                <a:gd name="connsiteY1" fmla="*/ 165458 h 145992"/>
                <a:gd name="connsiteX2" fmla="*/ 0 w 145992"/>
                <a:gd name="connsiteY2" fmla="*/ 121661 h 145992"/>
                <a:gd name="connsiteX3" fmla="*/ 12166 w 145992"/>
                <a:gd name="connsiteY3" fmla="*/ 109495 h 145992"/>
                <a:gd name="connsiteX4" fmla="*/ 24332 w 145992"/>
                <a:gd name="connsiteY4" fmla="*/ 121661 h 145992"/>
                <a:gd name="connsiteX5" fmla="*/ 43798 w 145992"/>
                <a:gd name="connsiteY5" fmla="*/ 141126 h 145992"/>
                <a:gd name="connsiteX6" fmla="*/ 107061 w 145992"/>
                <a:gd name="connsiteY6" fmla="*/ 141126 h 145992"/>
                <a:gd name="connsiteX7" fmla="*/ 126527 w 145992"/>
                <a:gd name="connsiteY7" fmla="*/ 119227 h 145992"/>
                <a:gd name="connsiteX8" fmla="*/ 107061 w 145992"/>
                <a:gd name="connsiteY8" fmla="*/ 97329 h 145992"/>
                <a:gd name="connsiteX9" fmla="*/ 43798 w 145992"/>
                <a:gd name="connsiteY9" fmla="*/ 97329 h 145992"/>
                <a:gd name="connsiteX10" fmla="*/ 0 w 145992"/>
                <a:gd name="connsiteY10" fmla="*/ 46231 h 145992"/>
                <a:gd name="connsiteX11" fmla="*/ 43798 w 145992"/>
                <a:gd name="connsiteY11" fmla="*/ 0 h 145992"/>
                <a:gd name="connsiteX12" fmla="*/ 107061 w 145992"/>
                <a:gd name="connsiteY12" fmla="*/ 0 h 145992"/>
                <a:gd name="connsiteX13" fmla="*/ 150859 w 145992"/>
                <a:gd name="connsiteY13" fmla="*/ 43798 h 145992"/>
                <a:gd name="connsiteX14" fmla="*/ 138693 w 145992"/>
                <a:gd name="connsiteY14" fmla="*/ 55964 h 145992"/>
                <a:gd name="connsiteX15" fmla="*/ 126527 w 145992"/>
                <a:gd name="connsiteY15" fmla="*/ 43798 h 145992"/>
                <a:gd name="connsiteX16" fmla="*/ 107061 w 145992"/>
                <a:gd name="connsiteY16" fmla="*/ 24332 h 145992"/>
                <a:gd name="connsiteX17" fmla="*/ 43798 w 145992"/>
                <a:gd name="connsiteY17" fmla="*/ 24332 h 145992"/>
                <a:gd name="connsiteX18" fmla="*/ 24332 w 145992"/>
                <a:gd name="connsiteY18" fmla="*/ 46231 h 145992"/>
                <a:gd name="connsiteX19" fmla="*/ 43798 w 145992"/>
                <a:gd name="connsiteY19" fmla="*/ 72996 h 145992"/>
                <a:gd name="connsiteX20" fmla="*/ 107061 w 145992"/>
                <a:gd name="connsiteY20" fmla="*/ 72996 h 145992"/>
                <a:gd name="connsiteX21" fmla="*/ 150859 w 145992"/>
                <a:gd name="connsiteY21" fmla="*/ 119227 h 145992"/>
                <a:gd name="connsiteX22" fmla="*/ 107061 w 145992"/>
                <a:gd name="connsiteY22" fmla="*/ 165458 h 14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5992" h="145992">
                  <a:moveTo>
                    <a:pt x="107061" y="165458"/>
                  </a:moveTo>
                  <a:lnTo>
                    <a:pt x="43798" y="165458"/>
                  </a:lnTo>
                  <a:cubicBezTo>
                    <a:pt x="19466" y="165458"/>
                    <a:pt x="0" y="145993"/>
                    <a:pt x="0" y="121661"/>
                  </a:cubicBezTo>
                  <a:cubicBezTo>
                    <a:pt x="0" y="114361"/>
                    <a:pt x="4866" y="109495"/>
                    <a:pt x="12166" y="109495"/>
                  </a:cubicBezTo>
                  <a:cubicBezTo>
                    <a:pt x="19466" y="109495"/>
                    <a:pt x="24332" y="114361"/>
                    <a:pt x="24332" y="121661"/>
                  </a:cubicBezTo>
                  <a:cubicBezTo>
                    <a:pt x="24332" y="131393"/>
                    <a:pt x="34065" y="141126"/>
                    <a:pt x="43798" y="141126"/>
                  </a:cubicBezTo>
                  <a:lnTo>
                    <a:pt x="107061" y="141126"/>
                  </a:lnTo>
                  <a:cubicBezTo>
                    <a:pt x="116794" y="141126"/>
                    <a:pt x="126527" y="128960"/>
                    <a:pt x="126527" y="119227"/>
                  </a:cubicBezTo>
                  <a:cubicBezTo>
                    <a:pt x="126527" y="109495"/>
                    <a:pt x="116794" y="97329"/>
                    <a:pt x="107061" y="97329"/>
                  </a:cubicBezTo>
                  <a:lnTo>
                    <a:pt x="43798" y="97329"/>
                  </a:lnTo>
                  <a:cubicBezTo>
                    <a:pt x="21899" y="97329"/>
                    <a:pt x="0" y="82729"/>
                    <a:pt x="0" y="46231"/>
                  </a:cubicBezTo>
                  <a:cubicBezTo>
                    <a:pt x="0" y="14599"/>
                    <a:pt x="26765" y="0"/>
                    <a:pt x="43798" y="0"/>
                  </a:cubicBezTo>
                  <a:lnTo>
                    <a:pt x="107061" y="0"/>
                  </a:lnTo>
                  <a:cubicBezTo>
                    <a:pt x="131394" y="0"/>
                    <a:pt x="150859" y="19466"/>
                    <a:pt x="150859" y="43798"/>
                  </a:cubicBezTo>
                  <a:cubicBezTo>
                    <a:pt x="150859" y="51097"/>
                    <a:pt x="145993" y="55964"/>
                    <a:pt x="138693" y="55964"/>
                  </a:cubicBezTo>
                  <a:cubicBezTo>
                    <a:pt x="131394" y="55964"/>
                    <a:pt x="126527" y="51097"/>
                    <a:pt x="126527" y="43798"/>
                  </a:cubicBezTo>
                  <a:cubicBezTo>
                    <a:pt x="126527" y="34065"/>
                    <a:pt x="116794" y="24332"/>
                    <a:pt x="107061" y="24332"/>
                  </a:cubicBezTo>
                  <a:lnTo>
                    <a:pt x="43798" y="24332"/>
                  </a:lnTo>
                  <a:cubicBezTo>
                    <a:pt x="38931" y="24332"/>
                    <a:pt x="24332" y="29199"/>
                    <a:pt x="24332" y="46231"/>
                  </a:cubicBezTo>
                  <a:cubicBezTo>
                    <a:pt x="24332" y="70563"/>
                    <a:pt x="36498" y="72996"/>
                    <a:pt x="43798" y="72996"/>
                  </a:cubicBezTo>
                  <a:lnTo>
                    <a:pt x="107061" y="72996"/>
                  </a:lnTo>
                  <a:cubicBezTo>
                    <a:pt x="131394" y="72996"/>
                    <a:pt x="150859" y="94895"/>
                    <a:pt x="150859" y="119227"/>
                  </a:cubicBezTo>
                  <a:cubicBezTo>
                    <a:pt x="150859" y="143560"/>
                    <a:pt x="131394" y="165458"/>
                    <a:pt x="107061" y="165458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4" name="Заголовок 5">
            <a:extLst>
              <a:ext uri="{FF2B5EF4-FFF2-40B4-BE49-F238E27FC236}">
                <a16:creationId xmlns:a16="http://schemas.microsoft.com/office/drawing/2014/main" id="{F62A7D8C-B306-492D-9DE1-8060CAB3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067" y="547836"/>
            <a:ext cx="7118783" cy="615283"/>
          </a:xfrm>
        </p:spPr>
        <p:txBody>
          <a:bodyPr/>
          <a:lstStyle/>
          <a:p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Эффект в пересчете на стоимость натурального топлива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035631C4-5C09-884A-A0AB-ACDF043DE798}"/>
              </a:ext>
            </a:extLst>
          </p:cNvPr>
          <p:cNvSpPr txBox="1">
            <a:spLocks/>
          </p:cNvSpPr>
          <p:nvPr/>
        </p:nvSpPr>
        <p:spPr>
          <a:xfrm>
            <a:off x="3738554" y="1205018"/>
            <a:ext cx="1668842" cy="14035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ru-RU" sz="5000" b="1" dirty="0">
                <a:solidFill>
                  <a:srgbClr val="00A460"/>
                </a:solidFill>
              </a:rPr>
              <a:t>1%</a:t>
            </a:r>
            <a:endParaRPr lang="ru-RU" sz="5000" dirty="0">
              <a:solidFill>
                <a:srgbClr val="00A460"/>
              </a:solidFill>
            </a:endParaRP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AE823E75-E9B4-624D-BCBD-F39159039258}"/>
              </a:ext>
            </a:extLst>
          </p:cNvPr>
          <p:cNvSpPr txBox="1">
            <a:spLocks/>
          </p:cNvSpPr>
          <p:nvPr/>
        </p:nvSpPr>
        <p:spPr>
          <a:xfrm>
            <a:off x="3871067" y="2206429"/>
            <a:ext cx="2811714" cy="15092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за счет выбора оптимального состава оборудования под прогнозируемые условия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E35C2C22-8DF1-BB46-A4C8-F82843D30E08}"/>
              </a:ext>
            </a:extLst>
          </p:cNvPr>
          <p:cNvSpPr txBox="1">
            <a:spLocks/>
          </p:cNvSpPr>
          <p:nvPr/>
        </p:nvSpPr>
        <p:spPr>
          <a:xfrm>
            <a:off x="6474069" y="1181693"/>
            <a:ext cx="2428814" cy="14035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ru-RU" sz="5000" b="1" dirty="0">
                <a:solidFill>
                  <a:srgbClr val="00A460"/>
                </a:solidFill>
              </a:rPr>
              <a:t>1,2%</a:t>
            </a:r>
            <a:endParaRPr lang="ru-RU" sz="5000" dirty="0">
              <a:solidFill>
                <a:srgbClr val="00A460"/>
              </a:solidFill>
            </a:endParaRP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5C4862CE-D9A4-314C-81E3-7729B84671CE}"/>
              </a:ext>
            </a:extLst>
          </p:cNvPr>
          <p:cNvSpPr txBox="1">
            <a:spLocks/>
          </p:cNvSpPr>
          <p:nvPr/>
        </p:nvSpPr>
        <p:spPr>
          <a:xfrm>
            <a:off x="6682781" y="2183105"/>
            <a:ext cx="2368399" cy="11743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за счет внутристанционной оптимизации ведения режима</a:t>
            </a:r>
          </a:p>
        </p:txBody>
      </p:sp>
      <p:sp>
        <p:nvSpPr>
          <p:cNvPr id="29" name="Текст 3">
            <a:extLst>
              <a:ext uri="{FF2B5EF4-FFF2-40B4-BE49-F238E27FC236}">
                <a16:creationId xmlns:a16="http://schemas.microsoft.com/office/drawing/2014/main" id="{64CDA166-848B-714B-A7CE-67C22F5F0B4D}"/>
              </a:ext>
            </a:extLst>
          </p:cNvPr>
          <p:cNvSpPr txBox="1">
            <a:spLocks/>
          </p:cNvSpPr>
          <p:nvPr/>
        </p:nvSpPr>
        <p:spPr>
          <a:xfrm>
            <a:off x="9154984" y="1205018"/>
            <a:ext cx="2428814" cy="14035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ru-RU" sz="5000" b="1" dirty="0">
                <a:solidFill>
                  <a:srgbClr val="00A460"/>
                </a:solidFill>
              </a:rPr>
              <a:t>1,2%</a:t>
            </a:r>
            <a:endParaRPr lang="ru-RU" sz="5000" dirty="0">
              <a:solidFill>
                <a:srgbClr val="00A460"/>
              </a:solidFill>
            </a:endParaRP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F5CE4B8A-8447-A846-AB72-C911CA7D7531}"/>
              </a:ext>
            </a:extLst>
          </p:cNvPr>
          <p:cNvSpPr txBox="1">
            <a:spLocks/>
          </p:cNvSpPr>
          <p:nvPr/>
        </p:nvSpPr>
        <p:spPr>
          <a:xfrm>
            <a:off x="9323867" y="2187317"/>
            <a:ext cx="2084361" cy="12576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за счет точного прогнозирования </a:t>
            </a:r>
            <a:r>
              <a:rPr lang="ru-RU" sz="1800" dirty="0" err="1">
                <a:solidFill>
                  <a:schemeClr val="tx1">
                    <a:lumMod val="75000"/>
                  </a:schemeClr>
                </a:solidFill>
              </a:rPr>
              <a:t>маржинальности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 на РСВ и БР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EA7DA67-8514-614E-B34B-FA162F842764}"/>
              </a:ext>
            </a:extLst>
          </p:cNvPr>
          <p:cNvCxnSpPr/>
          <p:nvPr/>
        </p:nvCxnSpPr>
        <p:spPr>
          <a:xfrm>
            <a:off x="3978728" y="3862223"/>
            <a:ext cx="735330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Текст 3">
            <a:extLst>
              <a:ext uri="{FF2B5EF4-FFF2-40B4-BE49-F238E27FC236}">
                <a16:creationId xmlns:a16="http://schemas.microsoft.com/office/drawing/2014/main" id="{ED47CD0C-7F73-1443-966A-E374C2F77BE7}"/>
              </a:ext>
            </a:extLst>
          </p:cNvPr>
          <p:cNvSpPr txBox="1">
            <a:spLocks/>
          </p:cNvSpPr>
          <p:nvPr/>
        </p:nvSpPr>
        <p:spPr>
          <a:xfrm>
            <a:off x="3928244" y="4669548"/>
            <a:ext cx="1658224" cy="6902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</a:rPr>
              <a:t>ИТОГОВЫЙ ЭФФЕКТ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7DB9B56-A28D-FF4A-A4A4-0EC84F078122}"/>
              </a:ext>
            </a:extLst>
          </p:cNvPr>
          <p:cNvSpPr/>
          <p:nvPr/>
        </p:nvSpPr>
        <p:spPr>
          <a:xfrm>
            <a:off x="5500236" y="4047698"/>
            <a:ext cx="1777276" cy="1777276"/>
          </a:xfrm>
          <a:prstGeom prst="ellipse">
            <a:avLst/>
          </a:prstGeom>
          <a:solidFill>
            <a:srgbClr val="EE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CEEBE166-A5BC-5647-9FF4-F5BFB4235813}"/>
              </a:ext>
            </a:extLst>
          </p:cNvPr>
          <p:cNvSpPr txBox="1">
            <a:spLocks/>
          </p:cNvSpPr>
          <p:nvPr/>
        </p:nvSpPr>
        <p:spPr>
          <a:xfrm>
            <a:off x="5506550" y="4244111"/>
            <a:ext cx="1777276" cy="14035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en-US" sz="5000" b="1" dirty="0">
                <a:solidFill>
                  <a:srgbClr val="00A460"/>
                </a:solidFill>
              </a:rPr>
              <a:t>~4</a:t>
            </a:r>
            <a:r>
              <a:rPr lang="ru-RU" sz="5000" b="1" dirty="0">
                <a:solidFill>
                  <a:srgbClr val="00A460"/>
                </a:solidFill>
              </a:rPr>
              <a:t>%</a:t>
            </a:r>
            <a:endParaRPr lang="ru-RU" sz="5000" dirty="0">
              <a:solidFill>
                <a:srgbClr val="00A460"/>
              </a:solidFill>
            </a:endParaRP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36E78AA9-E9B6-5442-B0E7-6C103A4C02CD}"/>
              </a:ext>
            </a:extLst>
          </p:cNvPr>
          <p:cNvSpPr txBox="1">
            <a:spLocks/>
          </p:cNvSpPr>
          <p:nvPr/>
        </p:nvSpPr>
        <p:spPr>
          <a:xfrm>
            <a:off x="7573441" y="4677033"/>
            <a:ext cx="2160153" cy="1155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</a:rPr>
              <a:t>СРОК ОКУПАЕМОСТИ</a:t>
            </a:r>
            <a:endParaRPr lang="ru-RU" sz="1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73BF32A5-0CFA-B442-9D61-AE3D65BA2ED1}"/>
              </a:ext>
            </a:extLst>
          </p:cNvPr>
          <p:cNvSpPr/>
          <p:nvPr/>
        </p:nvSpPr>
        <p:spPr>
          <a:xfrm>
            <a:off x="9323867" y="4047698"/>
            <a:ext cx="1777276" cy="1777276"/>
          </a:xfrm>
          <a:prstGeom prst="ellipse">
            <a:avLst/>
          </a:prstGeom>
          <a:solidFill>
            <a:srgbClr val="EE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Текст 3">
            <a:extLst>
              <a:ext uri="{FF2B5EF4-FFF2-40B4-BE49-F238E27FC236}">
                <a16:creationId xmlns:a16="http://schemas.microsoft.com/office/drawing/2014/main" id="{4CDFF4B4-20B0-9E4C-80A6-FC9DB294802E}"/>
              </a:ext>
            </a:extLst>
          </p:cNvPr>
          <p:cNvSpPr txBox="1">
            <a:spLocks/>
          </p:cNvSpPr>
          <p:nvPr/>
        </p:nvSpPr>
        <p:spPr>
          <a:xfrm>
            <a:off x="9215880" y="4244112"/>
            <a:ext cx="2059617" cy="10550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en-US" sz="5000" b="1" dirty="0">
                <a:solidFill>
                  <a:srgbClr val="00A460"/>
                </a:solidFill>
              </a:rPr>
              <a:t>1-1,5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2691B8BD-C3B1-DA4F-A1DB-B0835EE02BDC}"/>
              </a:ext>
            </a:extLst>
          </p:cNvPr>
          <p:cNvSpPr txBox="1">
            <a:spLocks/>
          </p:cNvSpPr>
          <p:nvPr/>
        </p:nvSpPr>
        <p:spPr>
          <a:xfrm>
            <a:off x="9619796" y="5160021"/>
            <a:ext cx="1138429" cy="370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b="1" dirty="0">
                <a:solidFill>
                  <a:srgbClr val="00A460"/>
                </a:solidFill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17780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5EFF8DC-DE81-4894-BA23-A07816E9B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3" name="Объект 5"/>
          <p:cNvSpPr txBox="1">
            <a:spLocks/>
          </p:cNvSpPr>
          <p:nvPr/>
        </p:nvSpPr>
        <p:spPr>
          <a:xfrm>
            <a:off x="6147747" y="1820486"/>
            <a:ext cx="5553815" cy="42479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Использование системы диагностики электрических машин позволяет: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Производить оперативную диагностику и мониторинг электрических машин и приводимого оборудования без установки дополнительных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датчиков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Обеспечивать работоспособное состояние оборудования, осуществлять выявление дефектов и прогнозировать их дальнейшее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развитие</a:t>
            </a:r>
          </a:p>
          <a:p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Объекты наблюдения и диагностики: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Электроприводы переменного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тока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Генераторы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и генераторные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системы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D7287F98-CDE4-B748-B95A-92DD2DF97E62}"/>
              </a:ext>
            </a:extLst>
          </p:cNvPr>
          <p:cNvSpPr txBox="1">
            <a:spLocks/>
          </p:cNvSpPr>
          <p:nvPr/>
        </p:nvSpPr>
        <p:spPr>
          <a:xfrm>
            <a:off x="554358" y="514944"/>
            <a:ext cx="11115127" cy="690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tx1">
                    <a:lumMod val="75000"/>
                  </a:schemeClr>
                </a:solidFill>
              </a:rPr>
              <a:t>САИД – Система </a:t>
            </a:r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автоматизированной интеллектуальной диагностики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15" y="1820487"/>
            <a:ext cx="5532422" cy="331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C288B2-A835-412F-9CBA-4ADD283D5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215D7AE3-2634-4685-AC23-B50B87E5D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359" y="4764631"/>
            <a:ext cx="2575780" cy="945033"/>
          </a:xfrm>
        </p:spPr>
        <p:txBody>
          <a:bodyPr/>
          <a:lstStyle/>
          <a:p>
            <a:r>
              <a:rPr lang="ru-RU" sz="2800" b="1" dirty="0" smtClean="0"/>
              <a:t>САИД</a:t>
            </a:r>
            <a:endParaRPr lang="ru-RU" sz="2800" b="1" dirty="0"/>
          </a:p>
        </p:txBody>
      </p:sp>
      <p:sp>
        <p:nvSpPr>
          <p:cNvPr id="24" name="Текст 1">
            <a:extLst>
              <a:ext uri="{FF2B5EF4-FFF2-40B4-BE49-F238E27FC236}">
                <a16:creationId xmlns:a16="http://schemas.microsoft.com/office/drawing/2014/main" id="{E53C0A00-D602-C54C-9AF1-15CD2CD9146D}"/>
              </a:ext>
            </a:extLst>
          </p:cNvPr>
          <p:cNvSpPr txBox="1">
            <a:spLocks/>
          </p:cNvSpPr>
          <p:nvPr/>
        </p:nvSpPr>
        <p:spPr>
          <a:xfrm>
            <a:off x="554359" y="547836"/>
            <a:ext cx="2297697" cy="9964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1">
                    <a:lumMod val="75000"/>
                  </a:schemeClr>
                </a:solidFill>
              </a:rPr>
              <a:t>Эффект от внедрения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460863A-2305-6447-81FD-5168CA53483A}"/>
              </a:ext>
            </a:extLst>
          </p:cNvPr>
          <p:cNvSpPr/>
          <p:nvPr/>
        </p:nvSpPr>
        <p:spPr>
          <a:xfrm>
            <a:off x="606146" y="2215893"/>
            <a:ext cx="1877136" cy="1877136"/>
          </a:xfrm>
          <a:prstGeom prst="ellipse">
            <a:avLst/>
          </a:prstGeom>
          <a:solidFill>
            <a:srgbClr val="00A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A460"/>
              </a:solidFill>
            </a:endParaRPr>
          </a:p>
        </p:txBody>
      </p:sp>
      <p:grpSp>
        <p:nvGrpSpPr>
          <p:cNvPr id="26" name="Рисунок 4">
            <a:extLst>
              <a:ext uri="{FF2B5EF4-FFF2-40B4-BE49-F238E27FC236}">
                <a16:creationId xmlns:a16="http://schemas.microsoft.com/office/drawing/2014/main" id="{9134B905-563D-D34C-9FF3-4F305263811A}"/>
              </a:ext>
            </a:extLst>
          </p:cNvPr>
          <p:cNvGrpSpPr/>
          <p:nvPr/>
        </p:nvGrpSpPr>
        <p:grpSpPr>
          <a:xfrm>
            <a:off x="1053385" y="2608515"/>
            <a:ext cx="1017461" cy="1116320"/>
            <a:chOff x="1845087" y="1794253"/>
            <a:chExt cx="778628" cy="778628"/>
          </a:xfrm>
          <a:solidFill>
            <a:schemeClr val="bg1"/>
          </a:solidFill>
        </p:grpSpPr>
        <p:sp>
          <p:nvSpPr>
            <p:cNvPr id="27" name="Полилиния: фигура 49">
              <a:extLst>
                <a:ext uri="{FF2B5EF4-FFF2-40B4-BE49-F238E27FC236}">
                  <a16:creationId xmlns:a16="http://schemas.microsoft.com/office/drawing/2014/main" id="{45764243-764F-3A4A-8D78-324FDE22AAD7}"/>
                </a:ext>
              </a:extLst>
            </p:cNvPr>
            <p:cNvSpPr/>
            <p:nvPr/>
          </p:nvSpPr>
          <p:spPr>
            <a:xfrm>
              <a:off x="1893751" y="1842917"/>
              <a:ext cx="413646" cy="121661"/>
            </a:xfrm>
            <a:custGeom>
              <a:avLst/>
              <a:gdLst>
                <a:gd name="connsiteX0" fmla="*/ 374715 w 413646"/>
                <a:gd name="connsiteY0" fmla="*/ 121661 h 121660"/>
                <a:gd name="connsiteX1" fmla="*/ 60830 w 413646"/>
                <a:gd name="connsiteY1" fmla="*/ 121661 h 121660"/>
                <a:gd name="connsiteX2" fmla="*/ 0 w 413646"/>
                <a:gd name="connsiteY2" fmla="*/ 60830 h 121660"/>
                <a:gd name="connsiteX3" fmla="*/ 60830 w 413646"/>
                <a:gd name="connsiteY3" fmla="*/ 0 h 121660"/>
                <a:gd name="connsiteX4" fmla="*/ 374715 w 413646"/>
                <a:gd name="connsiteY4" fmla="*/ 0 h 121660"/>
                <a:gd name="connsiteX5" fmla="*/ 435545 w 413646"/>
                <a:gd name="connsiteY5" fmla="*/ 60830 h 121660"/>
                <a:gd name="connsiteX6" fmla="*/ 374715 w 413646"/>
                <a:gd name="connsiteY6" fmla="*/ 121661 h 121660"/>
                <a:gd name="connsiteX7" fmla="*/ 60830 w 413646"/>
                <a:gd name="connsiteY7" fmla="*/ 24332 h 121660"/>
                <a:gd name="connsiteX8" fmla="*/ 24332 w 413646"/>
                <a:gd name="connsiteY8" fmla="*/ 60830 h 121660"/>
                <a:gd name="connsiteX9" fmla="*/ 60830 w 413646"/>
                <a:gd name="connsiteY9" fmla="*/ 97329 h 121660"/>
                <a:gd name="connsiteX10" fmla="*/ 374715 w 413646"/>
                <a:gd name="connsiteY10" fmla="*/ 97329 h 121660"/>
                <a:gd name="connsiteX11" fmla="*/ 411213 w 413646"/>
                <a:gd name="connsiteY11" fmla="*/ 60830 h 121660"/>
                <a:gd name="connsiteX12" fmla="*/ 374715 w 413646"/>
                <a:gd name="connsiteY12" fmla="*/ 24332 h 121660"/>
                <a:gd name="connsiteX13" fmla="*/ 60830 w 413646"/>
                <a:gd name="connsiteY13" fmla="*/ 24332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646" h="121660">
                  <a:moveTo>
                    <a:pt x="374715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26765"/>
                    <a:pt x="26765" y="0"/>
                    <a:pt x="60830" y="0"/>
                  </a:cubicBezTo>
                  <a:lnTo>
                    <a:pt x="374715" y="0"/>
                  </a:lnTo>
                  <a:cubicBezTo>
                    <a:pt x="408780" y="0"/>
                    <a:pt x="435545" y="26765"/>
                    <a:pt x="435545" y="60830"/>
                  </a:cubicBezTo>
                  <a:cubicBezTo>
                    <a:pt x="435545" y="94895"/>
                    <a:pt x="408780" y="121661"/>
                    <a:pt x="374715" y="121661"/>
                  </a:cubicBezTo>
                  <a:close/>
                  <a:moveTo>
                    <a:pt x="60830" y="24332"/>
                  </a:moveTo>
                  <a:cubicBezTo>
                    <a:pt x="41365" y="24332"/>
                    <a:pt x="24332" y="41365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374715" y="97329"/>
                  </a:lnTo>
                  <a:cubicBezTo>
                    <a:pt x="394180" y="97329"/>
                    <a:pt x="411213" y="80296"/>
                    <a:pt x="411213" y="60830"/>
                  </a:cubicBezTo>
                  <a:cubicBezTo>
                    <a:pt x="411213" y="41365"/>
                    <a:pt x="394180" y="24332"/>
                    <a:pt x="374715" y="24332"/>
                  </a:cubicBezTo>
                  <a:lnTo>
                    <a:pt x="60830" y="24332"/>
                  </a:ln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50">
              <a:extLst>
                <a:ext uri="{FF2B5EF4-FFF2-40B4-BE49-F238E27FC236}">
                  <a16:creationId xmlns:a16="http://schemas.microsoft.com/office/drawing/2014/main" id="{B5009541-F83F-654A-BE8A-5EE12FE26431}"/>
                </a:ext>
              </a:extLst>
            </p:cNvPr>
            <p:cNvSpPr/>
            <p:nvPr/>
          </p:nvSpPr>
          <p:spPr>
            <a:xfrm>
              <a:off x="1964314" y="2037574"/>
              <a:ext cx="413646" cy="121661"/>
            </a:xfrm>
            <a:custGeom>
              <a:avLst/>
              <a:gdLst>
                <a:gd name="connsiteX0" fmla="*/ 236022 w 413646"/>
                <a:gd name="connsiteY0" fmla="*/ 121661 h 121660"/>
                <a:gd name="connsiteX1" fmla="*/ 58397 w 413646"/>
                <a:gd name="connsiteY1" fmla="*/ 121661 h 121660"/>
                <a:gd name="connsiteX2" fmla="*/ 0 w 413646"/>
                <a:gd name="connsiteY2" fmla="*/ 60830 h 121660"/>
                <a:gd name="connsiteX3" fmla="*/ 17032 w 413646"/>
                <a:gd name="connsiteY3" fmla="*/ 17032 h 121660"/>
                <a:gd name="connsiteX4" fmla="*/ 60830 w 413646"/>
                <a:gd name="connsiteY4" fmla="*/ 0 h 121660"/>
                <a:gd name="connsiteX5" fmla="*/ 377148 w 413646"/>
                <a:gd name="connsiteY5" fmla="*/ 0 h 121660"/>
                <a:gd name="connsiteX6" fmla="*/ 437978 w 413646"/>
                <a:gd name="connsiteY6" fmla="*/ 53531 h 121660"/>
                <a:gd name="connsiteX7" fmla="*/ 428245 w 413646"/>
                <a:gd name="connsiteY7" fmla="*/ 65697 h 121660"/>
                <a:gd name="connsiteX8" fmla="*/ 416079 w 413646"/>
                <a:gd name="connsiteY8" fmla="*/ 55964 h 121660"/>
                <a:gd name="connsiteX9" fmla="*/ 379581 w 413646"/>
                <a:gd name="connsiteY9" fmla="*/ 26765 h 121660"/>
                <a:gd name="connsiteX10" fmla="*/ 63264 w 413646"/>
                <a:gd name="connsiteY10" fmla="*/ 26765 h 121660"/>
                <a:gd name="connsiteX11" fmla="*/ 38931 w 413646"/>
                <a:gd name="connsiteY11" fmla="*/ 36498 h 121660"/>
                <a:gd name="connsiteX12" fmla="*/ 26765 w 413646"/>
                <a:gd name="connsiteY12" fmla="*/ 63264 h 121660"/>
                <a:gd name="connsiteX13" fmla="*/ 60830 w 413646"/>
                <a:gd name="connsiteY13" fmla="*/ 99762 h 121660"/>
                <a:gd name="connsiteX14" fmla="*/ 63264 w 413646"/>
                <a:gd name="connsiteY14" fmla="*/ 99762 h 121660"/>
                <a:gd name="connsiteX15" fmla="*/ 238455 w 413646"/>
                <a:gd name="connsiteY15" fmla="*/ 99762 h 121660"/>
                <a:gd name="connsiteX16" fmla="*/ 250621 w 413646"/>
                <a:gd name="connsiteY16" fmla="*/ 111928 h 121660"/>
                <a:gd name="connsiteX17" fmla="*/ 236022 w 413646"/>
                <a:gd name="connsiteY17" fmla="*/ 121661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3646" h="121660">
                  <a:moveTo>
                    <a:pt x="236022" y="121661"/>
                  </a:moveTo>
                  <a:lnTo>
                    <a:pt x="58397" y="121661"/>
                  </a:lnTo>
                  <a:cubicBezTo>
                    <a:pt x="24332" y="119227"/>
                    <a:pt x="0" y="92462"/>
                    <a:pt x="0" y="60830"/>
                  </a:cubicBezTo>
                  <a:cubicBezTo>
                    <a:pt x="0" y="46231"/>
                    <a:pt x="7300" y="29199"/>
                    <a:pt x="17032" y="17032"/>
                  </a:cubicBezTo>
                  <a:cubicBezTo>
                    <a:pt x="26765" y="7300"/>
                    <a:pt x="41365" y="0"/>
                    <a:pt x="60830" y="0"/>
                  </a:cubicBezTo>
                  <a:lnTo>
                    <a:pt x="377148" y="0"/>
                  </a:lnTo>
                  <a:cubicBezTo>
                    <a:pt x="408780" y="0"/>
                    <a:pt x="435545" y="21899"/>
                    <a:pt x="437978" y="53531"/>
                  </a:cubicBezTo>
                  <a:cubicBezTo>
                    <a:pt x="437978" y="60830"/>
                    <a:pt x="433112" y="65697"/>
                    <a:pt x="428245" y="65697"/>
                  </a:cubicBezTo>
                  <a:cubicBezTo>
                    <a:pt x="420946" y="65697"/>
                    <a:pt x="416079" y="60830"/>
                    <a:pt x="416079" y="55964"/>
                  </a:cubicBezTo>
                  <a:cubicBezTo>
                    <a:pt x="413646" y="38931"/>
                    <a:pt x="399047" y="26765"/>
                    <a:pt x="379581" y="26765"/>
                  </a:cubicBezTo>
                  <a:lnTo>
                    <a:pt x="63264" y="26765"/>
                  </a:lnTo>
                  <a:cubicBezTo>
                    <a:pt x="55964" y="26765"/>
                    <a:pt x="43798" y="29199"/>
                    <a:pt x="38931" y="36498"/>
                  </a:cubicBezTo>
                  <a:cubicBezTo>
                    <a:pt x="31632" y="43798"/>
                    <a:pt x="26765" y="53531"/>
                    <a:pt x="26765" y="63264"/>
                  </a:cubicBezTo>
                  <a:cubicBezTo>
                    <a:pt x="26765" y="82729"/>
                    <a:pt x="41365" y="97329"/>
                    <a:pt x="60830" y="99762"/>
                  </a:cubicBezTo>
                  <a:lnTo>
                    <a:pt x="63264" y="99762"/>
                  </a:lnTo>
                  <a:lnTo>
                    <a:pt x="238455" y="99762"/>
                  </a:lnTo>
                  <a:cubicBezTo>
                    <a:pt x="245754" y="99762"/>
                    <a:pt x="250621" y="104628"/>
                    <a:pt x="250621" y="111928"/>
                  </a:cubicBezTo>
                  <a:cubicBezTo>
                    <a:pt x="250621" y="119227"/>
                    <a:pt x="243321" y="121661"/>
                    <a:pt x="236022" y="121661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51">
              <a:extLst>
                <a:ext uri="{FF2B5EF4-FFF2-40B4-BE49-F238E27FC236}">
                  <a16:creationId xmlns:a16="http://schemas.microsoft.com/office/drawing/2014/main" id="{52780CEB-8D9B-A84E-A9E1-5C80ACC203DD}"/>
                </a:ext>
              </a:extLst>
            </p:cNvPr>
            <p:cNvSpPr/>
            <p:nvPr/>
          </p:nvSpPr>
          <p:spPr>
            <a:xfrm>
              <a:off x="2056776" y="1940246"/>
              <a:ext cx="437978" cy="121661"/>
            </a:xfrm>
            <a:custGeom>
              <a:avLst/>
              <a:gdLst>
                <a:gd name="connsiteX0" fmla="*/ 384448 w 437978"/>
                <a:gd name="connsiteY0" fmla="*/ 121661 h 121660"/>
                <a:gd name="connsiteX1" fmla="*/ 60830 w 437978"/>
                <a:gd name="connsiteY1" fmla="*/ 121661 h 121660"/>
                <a:gd name="connsiteX2" fmla="*/ 0 w 437978"/>
                <a:gd name="connsiteY2" fmla="*/ 60830 h 121660"/>
                <a:gd name="connsiteX3" fmla="*/ 60830 w 437978"/>
                <a:gd name="connsiteY3" fmla="*/ 0 h 121660"/>
                <a:gd name="connsiteX4" fmla="*/ 384448 w 437978"/>
                <a:gd name="connsiteY4" fmla="*/ 0 h 121660"/>
                <a:gd name="connsiteX5" fmla="*/ 445278 w 437978"/>
                <a:gd name="connsiteY5" fmla="*/ 60830 h 121660"/>
                <a:gd name="connsiteX6" fmla="*/ 384448 w 437978"/>
                <a:gd name="connsiteY6" fmla="*/ 121661 h 121660"/>
                <a:gd name="connsiteX7" fmla="*/ 60830 w 437978"/>
                <a:gd name="connsiteY7" fmla="*/ 24332 h 121660"/>
                <a:gd name="connsiteX8" fmla="*/ 24332 w 437978"/>
                <a:gd name="connsiteY8" fmla="*/ 60830 h 121660"/>
                <a:gd name="connsiteX9" fmla="*/ 60830 w 437978"/>
                <a:gd name="connsiteY9" fmla="*/ 97329 h 121660"/>
                <a:gd name="connsiteX10" fmla="*/ 384448 w 437978"/>
                <a:gd name="connsiteY10" fmla="*/ 97329 h 121660"/>
                <a:gd name="connsiteX11" fmla="*/ 420946 w 437978"/>
                <a:gd name="connsiteY11" fmla="*/ 60830 h 121660"/>
                <a:gd name="connsiteX12" fmla="*/ 384448 w 437978"/>
                <a:gd name="connsiteY12" fmla="*/ 24332 h 121660"/>
                <a:gd name="connsiteX13" fmla="*/ 60830 w 437978"/>
                <a:gd name="connsiteY13" fmla="*/ 24332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978" h="121660">
                  <a:moveTo>
                    <a:pt x="384448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26765"/>
                    <a:pt x="26765" y="0"/>
                    <a:pt x="60830" y="0"/>
                  </a:cubicBezTo>
                  <a:lnTo>
                    <a:pt x="384448" y="0"/>
                  </a:lnTo>
                  <a:cubicBezTo>
                    <a:pt x="418513" y="0"/>
                    <a:pt x="445278" y="26765"/>
                    <a:pt x="445278" y="60830"/>
                  </a:cubicBezTo>
                  <a:cubicBezTo>
                    <a:pt x="445278" y="94895"/>
                    <a:pt x="418513" y="121661"/>
                    <a:pt x="384448" y="121661"/>
                  </a:cubicBezTo>
                  <a:close/>
                  <a:moveTo>
                    <a:pt x="60830" y="24332"/>
                  </a:moveTo>
                  <a:cubicBezTo>
                    <a:pt x="41365" y="24332"/>
                    <a:pt x="24332" y="41365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384448" y="97329"/>
                  </a:lnTo>
                  <a:cubicBezTo>
                    <a:pt x="403913" y="97329"/>
                    <a:pt x="420946" y="80296"/>
                    <a:pt x="420946" y="60830"/>
                  </a:cubicBezTo>
                  <a:cubicBezTo>
                    <a:pt x="420946" y="41365"/>
                    <a:pt x="403913" y="24332"/>
                    <a:pt x="384448" y="24332"/>
                  </a:cubicBezTo>
                  <a:lnTo>
                    <a:pt x="60830" y="24332"/>
                  </a:ln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52">
              <a:extLst>
                <a:ext uri="{FF2B5EF4-FFF2-40B4-BE49-F238E27FC236}">
                  <a16:creationId xmlns:a16="http://schemas.microsoft.com/office/drawing/2014/main" id="{F0AB9387-B01B-B24B-9AA0-2FFC5C1775FD}"/>
                </a:ext>
              </a:extLst>
            </p:cNvPr>
            <p:cNvSpPr/>
            <p:nvPr/>
          </p:nvSpPr>
          <p:spPr>
            <a:xfrm>
              <a:off x="1964314" y="2331993"/>
              <a:ext cx="218989" cy="121661"/>
            </a:xfrm>
            <a:custGeom>
              <a:avLst/>
              <a:gdLst>
                <a:gd name="connsiteX0" fmla="*/ 223856 w 218989"/>
                <a:gd name="connsiteY0" fmla="*/ 121661 h 121660"/>
                <a:gd name="connsiteX1" fmla="*/ 60830 w 218989"/>
                <a:gd name="connsiteY1" fmla="*/ 121661 h 121660"/>
                <a:gd name="connsiteX2" fmla="*/ 0 w 218989"/>
                <a:gd name="connsiteY2" fmla="*/ 60830 h 121660"/>
                <a:gd name="connsiteX3" fmla="*/ 17032 w 218989"/>
                <a:gd name="connsiteY3" fmla="*/ 17032 h 121660"/>
                <a:gd name="connsiteX4" fmla="*/ 60830 w 218989"/>
                <a:gd name="connsiteY4" fmla="*/ 0 h 121660"/>
                <a:gd name="connsiteX5" fmla="*/ 175191 w 218989"/>
                <a:gd name="connsiteY5" fmla="*/ 0 h 121660"/>
                <a:gd name="connsiteX6" fmla="*/ 187357 w 218989"/>
                <a:gd name="connsiteY6" fmla="*/ 12166 h 121660"/>
                <a:gd name="connsiteX7" fmla="*/ 175191 w 218989"/>
                <a:gd name="connsiteY7" fmla="*/ 24332 h 121660"/>
                <a:gd name="connsiteX8" fmla="*/ 60830 w 218989"/>
                <a:gd name="connsiteY8" fmla="*/ 24332 h 121660"/>
                <a:gd name="connsiteX9" fmla="*/ 36498 w 218989"/>
                <a:gd name="connsiteY9" fmla="*/ 34065 h 121660"/>
                <a:gd name="connsiteX10" fmla="*/ 24332 w 218989"/>
                <a:gd name="connsiteY10" fmla="*/ 60830 h 121660"/>
                <a:gd name="connsiteX11" fmla="*/ 60830 w 218989"/>
                <a:gd name="connsiteY11" fmla="*/ 97329 h 121660"/>
                <a:gd name="connsiteX12" fmla="*/ 223856 w 218989"/>
                <a:gd name="connsiteY12" fmla="*/ 97329 h 121660"/>
                <a:gd name="connsiteX13" fmla="*/ 236022 w 218989"/>
                <a:gd name="connsiteY13" fmla="*/ 109495 h 121660"/>
                <a:gd name="connsiteX14" fmla="*/ 223856 w 218989"/>
                <a:gd name="connsiteY14" fmla="*/ 121661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989" h="121660">
                  <a:moveTo>
                    <a:pt x="223856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46231"/>
                    <a:pt x="7300" y="29199"/>
                    <a:pt x="17032" y="17032"/>
                  </a:cubicBezTo>
                  <a:cubicBezTo>
                    <a:pt x="24332" y="4866"/>
                    <a:pt x="41365" y="0"/>
                    <a:pt x="60830" y="0"/>
                  </a:cubicBezTo>
                  <a:lnTo>
                    <a:pt x="175191" y="0"/>
                  </a:lnTo>
                  <a:cubicBezTo>
                    <a:pt x="182491" y="0"/>
                    <a:pt x="187357" y="4866"/>
                    <a:pt x="187357" y="12166"/>
                  </a:cubicBezTo>
                  <a:cubicBezTo>
                    <a:pt x="187357" y="19466"/>
                    <a:pt x="182491" y="24332"/>
                    <a:pt x="175191" y="24332"/>
                  </a:cubicBezTo>
                  <a:lnTo>
                    <a:pt x="60830" y="24332"/>
                  </a:lnTo>
                  <a:cubicBezTo>
                    <a:pt x="53531" y="24332"/>
                    <a:pt x="41365" y="26765"/>
                    <a:pt x="36498" y="34065"/>
                  </a:cubicBezTo>
                  <a:cubicBezTo>
                    <a:pt x="29199" y="41365"/>
                    <a:pt x="24332" y="51097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223856" y="97329"/>
                  </a:lnTo>
                  <a:cubicBezTo>
                    <a:pt x="231155" y="97329"/>
                    <a:pt x="236022" y="102195"/>
                    <a:pt x="236022" y="109495"/>
                  </a:cubicBezTo>
                  <a:cubicBezTo>
                    <a:pt x="236022" y="116794"/>
                    <a:pt x="231155" y="121661"/>
                    <a:pt x="223856" y="121661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53">
              <a:extLst>
                <a:ext uri="{FF2B5EF4-FFF2-40B4-BE49-F238E27FC236}">
                  <a16:creationId xmlns:a16="http://schemas.microsoft.com/office/drawing/2014/main" id="{D49C410A-64B1-AB4F-ABAB-FD75CE2702F5}"/>
                </a:ext>
              </a:extLst>
            </p:cNvPr>
            <p:cNvSpPr/>
            <p:nvPr/>
          </p:nvSpPr>
          <p:spPr>
            <a:xfrm>
              <a:off x="1964314" y="2232231"/>
              <a:ext cx="170325" cy="121661"/>
            </a:xfrm>
            <a:custGeom>
              <a:avLst/>
              <a:gdLst>
                <a:gd name="connsiteX0" fmla="*/ 175191 w 170324"/>
                <a:gd name="connsiteY0" fmla="*/ 121661 h 121660"/>
                <a:gd name="connsiteX1" fmla="*/ 60830 w 170324"/>
                <a:gd name="connsiteY1" fmla="*/ 121661 h 121660"/>
                <a:gd name="connsiteX2" fmla="*/ 0 w 170324"/>
                <a:gd name="connsiteY2" fmla="*/ 60830 h 121660"/>
                <a:gd name="connsiteX3" fmla="*/ 17032 w 170324"/>
                <a:gd name="connsiteY3" fmla="*/ 17033 h 121660"/>
                <a:gd name="connsiteX4" fmla="*/ 60830 w 170324"/>
                <a:gd name="connsiteY4" fmla="*/ 0 h 121660"/>
                <a:gd name="connsiteX5" fmla="*/ 177625 w 170324"/>
                <a:gd name="connsiteY5" fmla="*/ 0 h 121660"/>
                <a:gd name="connsiteX6" fmla="*/ 187357 w 170324"/>
                <a:gd name="connsiteY6" fmla="*/ 4866 h 121660"/>
                <a:gd name="connsiteX7" fmla="*/ 189791 w 170324"/>
                <a:gd name="connsiteY7" fmla="*/ 14599 h 121660"/>
                <a:gd name="connsiteX8" fmla="*/ 182491 w 170324"/>
                <a:gd name="connsiteY8" fmla="*/ 68130 h 121660"/>
                <a:gd name="connsiteX9" fmla="*/ 187357 w 170324"/>
                <a:gd name="connsiteY9" fmla="*/ 107061 h 121660"/>
                <a:gd name="connsiteX10" fmla="*/ 184924 w 170324"/>
                <a:gd name="connsiteY10" fmla="*/ 116794 h 121660"/>
                <a:gd name="connsiteX11" fmla="*/ 175191 w 170324"/>
                <a:gd name="connsiteY11" fmla="*/ 121661 h 121660"/>
                <a:gd name="connsiteX12" fmla="*/ 60830 w 170324"/>
                <a:gd name="connsiteY12" fmla="*/ 24332 h 121660"/>
                <a:gd name="connsiteX13" fmla="*/ 36498 w 170324"/>
                <a:gd name="connsiteY13" fmla="*/ 36498 h 121660"/>
                <a:gd name="connsiteX14" fmla="*/ 24332 w 170324"/>
                <a:gd name="connsiteY14" fmla="*/ 60830 h 121660"/>
                <a:gd name="connsiteX15" fmla="*/ 60830 w 170324"/>
                <a:gd name="connsiteY15" fmla="*/ 97329 h 121660"/>
                <a:gd name="connsiteX16" fmla="*/ 160592 w 170324"/>
                <a:gd name="connsiteY16" fmla="*/ 97329 h 121660"/>
                <a:gd name="connsiteX17" fmla="*/ 158159 w 170324"/>
                <a:gd name="connsiteY17" fmla="*/ 68130 h 121660"/>
                <a:gd name="connsiteX18" fmla="*/ 163025 w 170324"/>
                <a:gd name="connsiteY18" fmla="*/ 24332 h 121660"/>
                <a:gd name="connsiteX19" fmla="*/ 60830 w 170324"/>
                <a:gd name="connsiteY19" fmla="*/ 24332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0324" h="121660">
                  <a:moveTo>
                    <a:pt x="175191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46231"/>
                    <a:pt x="7300" y="29199"/>
                    <a:pt x="17032" y="17033"/>
                  </a:cubicBezTo>
                  <a:cubicBezTo>
                    <a:pt x="29199" y="7300"/>
                    <a:pt x="46231" y="0"/>
                    <a:pt x="60830" y="0"/>
                  </a:cubicBezTo>
                  <a:lnTo>
                    <a:pt x="177625" y="0"/>
                  </a:lnTo>
                  <a:cubicBezTo>
                    <a:pt x="182491" y="0"/>
                    <a:pt x="184924" y="2433"/>
                    <a:pt x="187357" y="4866"/>
                  </a:cubicBezTo>
                  <a:cubicBezTo>
                    <a:pt x="189791" y="7300"/>
                    <a:pt x="189791" y="12166"/>
                    <a:pt x="189791" y="14599"/>
                  </a:cubicBezTo>
                  <a:cubicBezTo>
                    <a:pt x="184924" y="29199"/>
                    <a:pt x="182491" y="48664"/>
                    <a:pt x="182491" y="68130"/>
                  </a:cubicBezTo>
                  <a:cubicBezTo>
                    <a:pt x="182491" y="82729"/>
                    <a:pt x="184924" y="97329"/>
                    <a:pt x="187357" y="107061"/>
                  </a:cubicBezTo>
                  <a:cubicBezTo>
                    <a:pt x="187357" y="109495"/>
                    <a:pt x="187357" y="114361"/>
                    <a:pt x="184924" y="116794"/>
                  </a:cubicBezTo>
                  <a:cubicBezTo>
                    <a:pt x="182491" y="119227"/>
                    <a:pt x="177625" y="121661"/>
                    <a:pt x="175191" y="121661"/>
                  </a:cubicBezTo>
                  <a:close/>
                  <a:moveTo>
                    <a:pt x="60830" y="24332"/>
                  </a:moveTo>
                  <a:cubicBezTo>
                    <a:pt x="51097" y="24332"/>
                    <a:pt x="41365" y="29199"/>
                    <a:pt x="36498" y="36498"/>
                  </a:cubicBezTo>
                  <a:cubicBezTo>
                    <a:pt x="29199" y="43798"/>
                    <a:pt x="24332" y="53531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160592" y="97329"/>
                  </a:lnTo>
                  <a:cubicBezTo>
                    <a:pt x="158159" y="87596"/>
                    <a:pt x="158159" y="77863"/>
                    <a:pt x="158159" y="68130"/>
                  </a:cubicBezTo>
                  <a:cubicBezTo>
                    <a:pt x="158159" y="53531"/>
                    <a:pt x="160592" y="38931"/>
                    <a:pt x="163025" y="24332"/>
                  </a:cubicBezTo>
                  <a:lnTo>
                    <a:pt x="60830" y="24332"/>
                  </a:ln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64">
              <a:extLst>
                <a:ext uri="{FF2B5EF4-FFF2-40B4-BE49-F238E27FC236}">
                  <a16:creationId xmlns:a16="http://schemas.microsoft.com/office/drawing/2014/main" id="{57206B9A-B276-134B-B73A-06CC51C6128C}"/>
                </a:ext>
              </a:extLst>
            </p:cNvPr>
            <p:cNvSpPr/>
            <p:nvPr/>
          </p:nvSpPr>
          <p:spPr>
            <a:xfrm>
              <a:off x="1964314" y="2134903"/>
              <a:ext cx="243321" cy="121661"/>
            </a:xfrm>
            <a:custGeom>
              <a:avLst/>
              <a:gdLst>
                <a:gd name="connsiteX0" fmla="*/ 177625 w 243321"/>
                <a:gd name="connsiteY0" fmla="*/ 121661 h 121660"/>
                <a:gd name="connsiteX1" fmla="*/ 60830 w 243321"/>
                <a:gd name="connsiteY1" fmla="*/ 121661 h 121660"/>
                <a:gd name="connsiteX2" fmla="*/ 0 w 243321"/>
                <a:gd name="connsiteY2" fmla="*/ 60830 h 121660"/>
                <a:gd name="connsiteX3" fmla="*/ 17032 w 243321"/>
                <a:gd name="connsiteY3" fmla="*/ 17032 h 121660"/>
                <a:gd name="connsiteX4" fmla="*/ 58397 w 243321"/>
                <a:gd name="connsiteY4" fmla="*/ 0 h 121660"/>
                <a:gd name="connsiteX5" fmla="*/ 236022 w 243321"/>
                <a:gd name="connsiteY5" fmla="*/ 0 h 121660"/>
                <a:gd name="connsiteX6" fmla="*/ 248188 w 243321"/>
                <a:gd name="connsiteY6" fmla="*/ 12166 h 121660"/>
                <a:gd name="connsiteX7" fmla="*/ 236022 w 243321"/>
                <a:gd name="connsiteY7" fmla="*/ 24332 h 121660"/>
                <a:gd name="connsiteX8" fmla="*/ 58397 w 243321"/>
                <a:gd name="connsiteY8" fmla="*/ 24332 h 121660"/>
                <a:gd name="connsiteX9" fmla="*/ 36498 w 243321"/>
                <a:gd name="connsiteY9" fmla="*/ 36498 h 121660"/>
                <a:gd name="connsiteX10" fmla="*/ 24332 w 243321"/>
                <a:gd name="connsiteY10" fmla="*/ 60830 h 121660"/>
                <a:gd name="connsiteX11" fmla="*/ 60830 w 243321"/>
                <a:gd name="connsiteY11" fmla="*/ 97329 h 121660"/>
                <a:gd name="connsiteX12" fmla="*/ 177625 w 243321"/>
                <a:gd name="connsiteY12" fmla="*/ 97329 h 121660"/>
                <a:gd name="connsiteX13" fmla="*/ 189791 w 243321"/>
                <a:gd name="connsiteY13" fmla="*/ 109495 h 121660"/>
                <a:gd name="connsiteX14" fmla="*/ 177625 w 243321"/>
                <a:gd name="connsiteY14" fmla="*/ 121661 h 12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3321" h="121660">
                  <a:moveTo>
                    <a:pt x="177625" y="121661"/>
                  </a:moveTo>
                  <a:lnTo>
                    <a:pt x="60830" y="121661"/>
                  </a:lnTo>
                  <a:cubicBezTo>
                    <a:pt x="26765" y="121661"/>
                    <a:pt x="0" y="94895"/>
                    <a:pt x="0" y="60830"/>
                  </a:cubicBezTo>
                  <a:cubicBezTo>
                    <a:pt x="0" y="46231"/>
                    <a:pt x="7300" y="29199"/>
                    <a:pt x="17032" y="17032"/>
                  </a:cubicBezTo>
                  <a:cubicBezTo>
                    <a:pt x="26765" y="9733"/>
                    <a:pt x="41365" y="0"/>
                    <a:pt x="58397" y="0"/>
                  </a:cubicBezTo>
                  <a:lnTo>
                    <a:pt x="236022" y="0"/>
                  </a:lnTo>
                  <a:cubicBezTo>
                    <a:pt x="243321" y="0"/>
                    <a:pt x="248188" y="4866"/>
                    <a:pt x="248188" y="12166"/>
                  </a:cubicBezTo>
                  <a:cubicBezTo>
                    <a:pt x="248188" y="19466"/>
                    <a:pt x="243321" y="24332"/>
                    <a:pt x="236022" y="24332"/>
                  </a:cubicBezTo>
                  <a:lnTo>
                    <a:pt x="58397" y="24332"/>
                  </a:lnTo>
                  <a:cubicBezTo>
                    <a:pt x="51097" y="24332"/>
                    <a:pt x="41365" y="29199"/>
                    <a:pt x="36498" y="36498"/>
                  </a:cubicBezTo>
                  <a:cubicBezTo>
                    <a:pt x="29199" y="43798"/>
                    <a:pt x="24332" y="53531"/>
                    <a:pt x="24332" y="60830"/>
                  </a:cubicBezTo>
                  <a:cubicBezTo>
                    <a:pt x="24332" y="80296"/>
                    <a:pt x="41365" y="97329"/>
                    <a:pt x="60830" y="97329"/>
                  </a:cubicBezTo>
                  <a:lnTo>
                    <a:pt x="177625" y="97329"/>
                  </a:lnTo>
                  <a:cubicBezTo>
                    <a:pt x="184924" y="97329"/>
                    <a:pt x="189791" y="102195"/>
                    <a:pt x="189791" y="109495"/>
                  </a:cubicBezTo>
                  <a:cubicBezTo>
                    <a:pt x="189791" y="116794"/>
                    <a:pt x="184924" y="121661"/>
                    <a:pt x="177625" y="121661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75">
              <a:extLst>
                <a:ext uri="{FF2B5EF4-FFF2-40B4-BE49-F238E27FC236}">
                  <a16:creationId xmlns:a16="http://schemas.microsoft.com/office/drawing/2014/main" id="{BC7099D9-C143-7A4A-85BA-C89186F2E901}"/>
                </a:ext>
              </a:extLst>
            </p:cNvPr>
            <p:cNvSpPr/>
            <p:nvPr/>
          </p:nvSpPr>
          <p:spPr>
            <a:xfrm>
              <a:off x="2127340" y="2081372"/>
              <a:ext cx="437978" cy="437978"/>
            </a:xfrm>
            <a:custGeom>
              <a:avLst/>
              <a:gdLst>
                <a:gd name="connsiteX0" fmla="*/ 218989 w 437978"/>
                <a:gd name="connsiteY0" fmla="*/ 442845 h 437978"/>
                <a:gd name="connsiteX1" fmla="*/ 51097 w 437978"/>
                <a:gd name="connsiteY1" fmla="*/ 367415 h 437978"/>
                <a:gd name="connsiteX2" fmla="*/ 0 w 437978"/>
                <a:gd name="connsiteY2" fmla="*/ 265220 h 437978"/>
                <a:gd name="connsiteX3" fmla="*/ 0 w 437978"/>
                <a:gd name="connsiteY3" fmla="*/ 260354 h 437978"/>
                <a:gd name="connsiteX4" fmla="*/ 12166 w 437978"/>
                <a:gd name="connsiteY4" fmla="*/ 248188 h 437978"/>
                <a:gd name="connsiteX5" fmla="*/ 24332 w 437978"/>
                <a:gd name="connsiteY5" fmla="*/ 260354 h 437978"/>
                <a:gd name="connsiteX6" fmla="*/ 70563 w 437978"/>
                <a:gd name="connsiteY6" fmla="*/ 352816 h 437978"/>
                <a:gd name="connsiteX7" fmla="*/ 218989 w 437978"/>
                <a:gd name="connsiteY7" fmla="*/ 418513 h 437978"/>
                <a:gd name="connsiteX8" fmla="*/ 418513 w 437978"/>
                <a:gd name="connsiteY8" fmla="*/ 218989 h 437978"/>
                <a:gd name="connsiteX9" fmla="*/ 257921 w 437978"/>
                <a:gd name="connsiteY9" fmla="*/ 24332 h 437978"/>
                <a:gd name="connsiteX10" fmla="*/ 218989 w 437978"/>
                <a:gd name="connsiteY10" fmla="*/ 19466 h 437978"/>
                <a:gd name="connsiteX11" fmla="*/ 80296 w 437978"/>
                <a:gd name="connsiteY11" fmla="*/ 75430 h 437978"/>
                <a:gd name="connsiteX12" fmla="*/ 24332 w 437978"/>
                <a:gd name="connsiteY12" fmla="*/ 167892 h 437978"/>
                <a:gd name="connsiteX13" fmla="*/ 9733 w 437978"/>
                <a:gd name="connsiteY13" fmla="*/ 177625 h 437978"/>
                <a:gd name="connsiteX14" fmla="*/ 0 w 437978"/>
                <a:gd name="connsiteY14" fmla="*/ 163025 h 437978"/>
                <a:gd name="connsiteX15" fmla="*/ 60830 w 437978"/>
                <a:gd name="connsiteY15" fmla="*/ 60830 h 437978"/>
                <a:gd name="connsiteX16" fmla="*/ 214123 w 437978"/>
                <a:gd name="connsiteY16" fmla="*/ 0 h 437978"/>
                <a:gd name="connsiteX17" fmla="*/ 257921 w 437978"/>
                <a:gd name="connsiteY17" fmla="*/ 4866 h 437978"/>
                <a:gd name="connsiteX18" fmla="*/ 437978 w 437978"/>
                <a:gd name="connsiteY18" fmla="*/ 223856 h 437978"/>
                <a:gd name="connsiteX19" fmla="*/ 218989 w 437978"/>
                <a:gd name="connsiteY19" fmla="*/ 442845 h 43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7978" h="437978">
                  <a:moveTo>
                    <a:pt x="218989" y="442845"/>
                  </a:moveTo>
                  <a:cubicBezTo>
                    <a:pt x="153292" y="442845"/>
                    <a:pt x="94895" y="416079"/>
                    <a:pt x="51097" y="367415"/>
                  </a:cubicBezTo>
                  <a:cubicBezTo>
                    <a:pt x="24332" y="338217"/>
                    <a:pt x="7300" y="304152"/>
                    <a:pt x="0" y="265220"/>
                  </a:cubicBezTo>
                  <a:cubicBezTo>
                    <a:pt x="0" y="265220"/>
                    <a:pt x="0" y="260354"/>
                    <a:pt x="0" y="260354"/>
                  </a:cubicBezTo>
                  <a:cubicBezTo>
                    <a:pt x="0" y="253054"/>
                    <a:pt x="4866" y="248188"/>
                    <a:pt x="12166" y="248188"/>
                  </a:cubicBezTo>
                  <a:cubicBezTo>
                    <a:pt x="19466" y="248188"/>
                    <a:pt x="24332" y="253054"/>
                    <a:pt x="24332" y="260354"/>
                  </a:cubicBezTo>
                  <a:cubicBezTo>
                    <a:pt x="31632" y="294419"/>
                    <a:pt x="46231" y="326051"/>
                    <a:pt x="70563" y="352816"/>
                  </a:cubicBezTo>
                  <a:cubicBezTo>
                    <a:pt x="107061" y="394180"/>
                    <a:pt x="160592" y="418513"/>
                    <a:pt x="218989" y="418513"/>
                  </a:cubicBezTo>
                  <a:cubicBezTo>
                    <a:pt x="328484" y="418513"/>
                    <a:pt x="418513" y="328484"/>
                    <a:pt x="418513" y="218989"/>
                  </a:cubicBezTo>
                  <a:cubicBezTo>
                    <a:pt x="418513" y="124094"/>
                    <a:pt x="350383" y="43798"/>
                    <a:pt x="257921" y="24332"/>
                  </a:cubicBezTo>
                  <a:cubicBezTo>
                    <a:pt x="248188" y="21899"/>
                    <a:pt x="233588" y="19466"/>
                    <a:pt x="218989" y="19466"/>
                  </a:cubicBezTo>
                  <a:cubicBezTo>
                    <a:pt x="167892" y="19466"/>
                    <a:pt x="119227" y="38931"/>
                    <a:pt x="80296" y="75430"/>
                  </a:cubicBezTo>
                  <a:cubicBezTo>
                    <a:pt x="51097" y="102195"/>
                    <a:pt x="34065" y="131393"/>
                    <a:pt x="24332" y="167892"/>
                  </a:cubicBezTo>
                  <a:cubicBezTo>
                    <a:pt x="21899" y="175191"/>
                    <a:pt x="17032" y="177625"/>
                    <a:pt x="9733" y="177625"/>
                  </a:cubicBezTo>
                  <a:cubicBezTo>
                    <a:pt x="2433" y="175191"/>
                    <a:pt x="0" y="170325"/>
                    <a:pt x="0" y="163025"/>
                  </a:cubicBezTo>
                  <a:cubicBezTo>
                    <a:pt x="9733" y="121661"/>
                    <a:pt x="29199" y="87596"/>
                    <a:pt x="60830" y="60830"/>
                  </a:cubicBezTo>
                  <a:cubicBezTo>
                    <a:pt x="102195" y="21899"/>
                    <a:pt x="158159" y="0"/>
                    <a:pt x="214123" y="0"/>
                  </a:cubicBezTo>
                  <a:cubicBezTo>
                    <a:pt x="231155" y="0"/>
                    <a:pt x="245754" y="2433"/>
                    <a:pt x="257921" y="4866"/>
                  </a:cubicBezTo>
                  <a:cubicBezTo>
                    <a:pt x="362549" y="26765"/>
                    <a:pt x="437978" y="116794"/>
                    <a:pt x="437978" y="223856"/>
                  </a:cubicBezTo>
                  <a:cubicBezTo>
                    <a:pt x="442845" y="343083"/>
                    <a:pt x="343083" y="442845"/>
                    <a:pt x="218989" y="442845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76">
              <a:extLst>
                <a:ext uri="{FF2B5EF4-FFF2-40B4-BE49-F238E27FC236}">
                  <a16:creationId xmlns:a16="http://schemas.microsoft.com/office/drawing/2014/main" id="{C872D378-D412-B24E-BBAB-F7B9CD2BE72C}"/>
                </a:ext>
              </a:extLst>
            </p:cNvPr>
            <p:cNvSpPr/>
            <p:nvPr/>
          </p:nvSpPr>
          <p:spPr>
            <a:xfrm>
              <a:off x="2171137" y="2206945"/>
              <a:ext cx="121661" cy="243321"/>
            </a:xfrm>
            <a:custGeom>
              <a:avLst/>
              <a:gdLst>
                <a:gd name="connsiteX0" fmla="*/ 111928 w 121660"/>
                <a:gd name="connsiteY0" fmla="*/ 256442 h 243321"/>
                <a:gd name="connsiteX1" fmla="*/ 107061 w 121660"/>
                <a:gd name="connsiteY1" fmla="*/ 256442 h 243321"/>
                <a:gd name="connsiteX2" fmla="*/ 0 w 121660"/>
                <a:gd name="connsiteY2" fmla="*/ 93417 h 243321"/>
                <a:gd name="connsiteX3" fmla="*/ 24332 w 121660"/>
                <a:gd name="connsiteY3" fmla="*/ 5821 h 243321"/>
                <a:gd name="connsiteX4" fmla="*/ 41365 w 121660"/>
                <a:gd name="connsiteY4" fmla="*/ 955 h 243321"/>
                <a:gd name="connsiteX5" fmla="*/ 46231 w 121660"/>
                <a:gd name="connsiteY5" fmla="*/ 17987 h 243321"/>
                <a:gd name="connsiteX6" fmla="*/ 26765 w 121660"/>
                <a:gd name="connsiteY6" fmla="*/ 90983 h 243321"/>
                <a:gd name="connsiteX7" fmla="*/ 119227 w 121660"/>
                <a:gd name="connsiteY7" fmla="*/ 229677 h 243321"/>
                <a:gd name="connsiteX8" fmla="*/ 126527 w 121660"/>
                <a:gd name="connsiteY8" fmla="*/ 246709 h 243321"/>
                <a:gd name="connsiteX9" fmla="*/ 111928 w 121660"/>
                <a:gd name="connsiteY9" fmla="*/ 256442 h 24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60" h="243321">
                  <a:moveTo>
                    <a:pt x="111928" y="256442"/>
                  </a:moveTo>
                  <a:cubicBezTo>
                    <a:pt x="109495" y="256442"/>
                    <a:pt x="109495" y="256442"/>
                    <a:pt x="107061" y="256442"/>
                  </a:cubicBezTo>
                  <a:cubicBezTo>
                    <a:pt x="41365" y="229677"/>
                    <a:pt x="0" y="166413"/>
                    <a:pt x="0" y="93417"/>
                  </a:cubicBezTo>
                  <a:cubicBezTo>
                    <a:pt x="0" y="61785"/>
                    <a:pt x="7300" y="32586"/>
                    <a:pt x="24332" y="5821"/>
                  </a:cubicBezTo>
                  <a:cubicBezTo>
                    <a:pt x="26765" y="955"/>
                    <a:pt x="34065" y="-1479"/>
                    <a:pt x="41365" y="955"/>
                  </a:cubicBezTo>
                  <a:cubicBezTo>
                    <a:pt x="46231" y="3388"/>
                    <a:pt x="48664" y="10687"/>
                    <a:pt x="46231" y="17987"/>
                  </a:cubicBezTo>
                  <a:cubicBezTo>
                    <a:pt x="34065" y="39886"/>
                    <a:pt x="26765" y="64218"/>
                    <a:pt x="26765" y="90983"/>
                  </a:cubicBezTo>
                  <a:cubicBezTo>
                    <a:pt x="26765" y="151814"/>
                    <a:pt x="63264" y="207778"/>
                    <a:pt x="119227" y="229677"/>
                  </a:cubicBezTo>
                  <a:cubicBezTo>
                    <a:pt x="126527" y="232110"/>
                    <a:pt x="128960" y="239409"/>
                    <a:pt x="126527" y="246709"/>
                  </a:cubicBezTo>
                  <a:cubicBezTo>
                    <a:pt x="121661" y="254009"/>
                    <a:pt x="116794" y="256442"/>
                    <a:pt x="111928" y="256442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77">
              <a:extLst>
                <a:ext uri="{FF2B5EF4-FFF2-40B4-BE49-F238E27FC236}">
                  <a16:creationId xmlns:a16="http://schemas.microsoft.com/office/drawing/2014/main" id="{07BEB740-17A1-5540-B2D5-A53F8DB8DE45}"/>
                </a:ext>
              </a:extLst>
            </p:cNvPr>
            <p:cNvSpPr/>
            <p:nvPr/>
          </p:nvSpPr>
          <p:spPr>
            <a:xfrm>
              <a:off x="2391647" y="2136689"/>
              <a:ext cx="121661" cy="243321"/>
            </a:xfrm>
            <a:custGeom>
              <a:avLst/>
              <a:gdLst>
                <a:gd name="connsiteX0" fmla="*/ 90941 w 121660"/>
                <a:gd name="connsiteY0" fmla="*/ 265867 h 243321"/>
                <a:gd name="connsiteX1" fmla="*/ 83642 w 121660"/>
                <a:gd name="connsiteY1" fmla="*/ 263434 h 243321"/>
                <a:gd name="connsiteX2" fmla="*/ 81208 w 121660"/>
                <a:gd name="connsiteY2" fmla="*/ 246402 h 243321"/>
                <a:gd name="connsiteX3" fmla="*/ 105541 w 121660"/>
                <a:gd name="connsiteY3" fmla="*/ 163672 h 243321"/>
                <a:gd name="connsiteX4" fmla="*/ 8212 w 121660"/>
                <a:gd name="connsiteY4" fmla="*/ 22546 h 243321"/>
                <a:gd name="connsiteX5" fmla="*/ 912 w 121660"/>
                <a:gd name="connsiteY5" fmla="*/ 7947 h 243321"/>
                <a:gd name="connsiteX6" fmla="*/ 15512 w 121660"/>
                <a:gd name="connsiteY6" fmla="*/ 647 h 243321"/>
                <a:gd name="connsiteX7" fmla="*/ 127440 w 121660"/>
                <a:gd name="connsiteY7" fmla="*/ 166106 h 243321"/>
                <a:gd name="connsiteX8" fmla="*/ 98241 w 121660"/>
                <a:gd name="connsiteY8" fmla="*/ 263434 h 243321"/>
                <a:gd name="connsiteX9" fmla="*/ 90941 w 121660"/>
                <a:gd name="connsiteY9" fmla="*/ 265867 h 24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60" h="243321">
                  <a:moveTo>
                    <a:pt x="90941" y="265867"/>
                  </a:moveTo>
                  <a:cubicBezTo>
                    <a:pt x="88508" y="265867"/>
                    <a:pt x="86075" y="265867"/>
                    <a:pt x="83642" y="263434"/>
                  </a:cubicBezTo>
                  <a:cubicBezTo>
                    <a:pt x="78775" y="258568"/>
                    <a:pt x="76342" y="251268"/>
                    <a:pt x="81208" y="246402"/>
                  </a:cubicBezTo>
                  <a:cubicBezTo>
                    <a:pt x="98241" y="224503"/>
                    <a:pt x="105541" y="195304"/>
                    <a:pt x="105541" y="163672"/>
                  </a:cubicBezTo>
                  <a:cubicBezTo>
                    <a:pt x="105541" y="100409"/>
                    <a:pt x="66609" y="44445"/>
                    <a:pt x="8212" y="22546"/>
                  </a:cubicBezTo>
                  <a:cubicBezTo>
                    <a:pt x="912" y="20113"/>
                    <a:pt x="-1521" y="12813"/>
                    <a:pt x="912" y="7947"/>
                  </a:cubicBezTo>
                  <a:cubicBezTo>
                    <a:pt x="3346" y="3080"/>
                    <a:pt x="10645" y="-1786"/>
                    <a:pt x="15512" y="647"/>
                  </a:cubicBezTo>
                  <a:cubicBezTo>
                    <a:pt x="83642" y="27413"/>
                    <a:pt x="127440" y="93109"/>
                    <a:pt x="127440" y="166106"/>
                  </a:cubicBezTo>
                  <a:cubicBezTo>
                    <a:pt x="127440" y="202604"/>
                    <a:pt x="117707" y="236669"/>
                    <a:pt x="98241" y="263434"/>
                  </a:cubicBezTo>
                  <a:cubicBezTo>
                    <a:pt x="98241" y="263434"/>
                    <a:pt x="95808" y="265867"/>
                    <a:pt x="90941" y="265867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78">
              <a:extLst>
                <a:ext uri="{FF2B5EF4-FFF2-40B4-BE49-F238E27FC236}">
                  <a16:creationId xmlns:a16="http://schemas.microsoft.com/office/drawing/2014/main" id="{DE9A50E7-09C2-664A-B905-0AF246A810AE}"/>
                </a:ext>
              </a:extLst>
            </p:cNvPr>
            <p:cNvSpPr/>
            <p:nvPr/>
          </p:nvSpPr>
          <p:spPr>
            <a:xfrm>
              <a:off x="2329296" y="2351459"/>
              <a:ext cx="24332" cy="48664"/>
            </a:xfrm>
            <a:custGeom>
              <a:avLst/>
              <a:gdLst>
                <a:gd name="connsiteX0" fmla="*/ 12166 w 24332"/>
                <a:gd name="connsiteY0" fmla="*/ 68130 h 48664"/>
                <a:gd name="connsiteX1" fmla="*/ 0 w 24332"/>
                <a:gd name="connsiteY1" fmla="*/ 55964 h 48664"/>
                <a:gd name="connsiteX2" fmla="*/ 0 w 24332"/>
                <a:gd name="connsiteY2" fmla="*/ 12166 h 48664"/>
                <a:gd name="connsiteX3" fmla="*/ 12166 w 24332"/>
                <a:gd name="connsiteY3" fmla="*/ 0 h 48664"/>
                <a:gd name="connsiteX4" fmla="*/ 24332 w 24332"/>
                <a:gd name="connsiteY4" fmla="*/ 12166 h 48664"/>
                <a:gd name="connsiteX5" fmla="*/ 24332 w 24332"/>
                <a:gd name="connsiteY5" fmla="*/ 55964 h 48664"/>
                <a:gd name="connsiteX6" fmla="*/ 12166 w 24332"/>
                <a:gd name="connsiteY6" fmla="*/ 68130 h 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32" h="48664">
                  <a:moveTo>
                    <a:pt x="12166" y="68130"/>
                  </a:moveTo>
                  <a:cubicBezTo>
                    <a:pt x="4866" y="68130"/>
                    <a:pt x="0" y="63264"/>
                    <a:pt x="0" y="55964"/>
                  </a:cubicBezTo>
                  <a:lnTo>
                    <a:pt x="0" y="12166"/>
                  </a:lnTo>
                  <a:cubicBezTo>
                    <a:pt x="0" y="4866"/>
                    <a:pt x="4866" y="0"/>
                    <a:pt x="12166" y="0"/>
                  </a:cubicBezTo>
                  <a:cubicBezTo>
                    <a:pt x="19466" y="0"/>
                    <a:pt x="24332" y="4866"/>
                    <a:pt x="24332" y="12166"/>
                  </a:cubicBezTo>
                  <a:lnTo>
                    <a:pt x="24332" y="55964"/>
                  </a:lnTo>
                  <a:cubicBezTo>
                    <a:pt x="24332" y="63264"/>
                    <a:pt x="19466" y="68130"/>
                    <a:pt x="12166" y="68130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79">
              <a:extLst>
                <a:ext uri="{FF2B5EF4-FFF2-40B4-BE49-F238E27FC236}">
                  <a16:creationId xmlns:a16="http://schemas.microsoft.com/office/drawing/2014/main" id="{E21E8D44-20BC-4C46-8DDE-E45DAB47D3C1}"/>
                </a:ext>
              </a:extLst>
            </p:cNvPr>
            <p:cNvSpPr/>
            <p:nvPr/>
          </p:nvSpPr>
          <p:spPr>
            <a:xfrm>
              <a:off x="2329296" y="2171401"/>
              <a:ext cx="24332" cy="48664"/>
            </a:xfrm>
            <a:custGeom>
              <a:avLst/>
              <a:gdLst>
                <a:gd name="connsiteX0" fmla="*/ 12166 w 24332"/>
                <a:gd name="connsiteY0" fmla="*/ 63264 h 48664"/>
                <a:gd name="connsiteX1" fmla="*/ 0 w 24332"/>
                <a:gd name="connsiteY1" fmla="*/ 51097 h 48664"/>
                <a:gd name="connsiteX2" fmla="*/ 0 w 24332"/>
                <a:gd name="connsiteY2" fmla="*/ 12166 h 48664"/>
                <a:gd name="connsiteX3" fmla="*/ 12166 w 24332"/>
                <a:gd name="connsiteY3" fmla="*/ 0 h 48664"/>
                <a:gd name="connsiteX4" fmla="*/ 24332 w 24332"/>
                <a:gd name="connsiteY4" fmla="*/ 12166 h 48664"/>
                <a:gd name="connsiteX5" fmla="*/ 24332 w 24332"/>
                <a:gd name="connsiteY5" fmla="*/ 51097 h 48664"/>
                <a:gd name="connsiteX6" fmla="*/ 12166 w 24332"/>
                <a:gd name="connsiteY6" fmla="*/ 63264 h 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32" h="48664">
                  <a:moveTo>
                    <a:pt x="12166" y="63264"/>
                  </a:moveTo>
                  <a:cubicBezTo>
                    <a:pt x="4866" y="63264"/>
                    <a:pt x="0" y="58397"/>
                    <a:pt x="0" y="51097"/>
                  </a:cubicBezTo>
                  <a:lnTo>
                    <a:pt x="0" y="12166"/>
                  </a:lnTo>
                  <a:cubicBezTo>
                    <a:pt x="0" y="4866"/>
                    <a:pt x="4866" y="0"/>
                    <a:pt x="12166" y="0"/>
                  </a:cubicBezTo>
                  <a:cubicBezTo>
                    <a:pt x="19466" y="0"/>
                    <a:pt x="24332" y="4866"/>
                    <a:pt x="24332" y="12166"/>
                  </a:cubicBezTo>
                  <a:lnTo>
                    <a:pt x="24332" y="51097"/>
                  </a:lnTo>
                  <a:cubicBezTo>
                    <a:pt x="24332" y="58397"/>
                    <a:pt x="19466" y="63264"/>
                    <a:pt x="12166" y="63264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: фигура 80">
              <a:extLst>
                <a:ext uri="{FF2B5EF4-FFF2-40B4-BE49-F238E27FC236}">
                  <a16:creationId xmlns:a16="http://schemas.microsoft.com/office/drawing/2014/main" id="{F10870A5-CDCC-254E-A959-551BFBAF2CF5}"/>
                </a:ext>
              </a:extLst>
            </p:cNvPr>
            <p:cNvSpPr/>
            <p:nvPr/>
          </p:nvSpPr>
          <p:spPr>
            <a:xfrm>
              <a:off x="2266033" y="2210332"/>
              <a:ext cx="145993" cy="145993"/>
            </a:xfrm>
            <a:custGeom>
              <a:avLst/>
              <a:gdLst>
                <a:gd name="connsiteX0" fmla="*/ 107061 w 145992"/>
                <a:gd name="connsiteY0" fmla="*/ 165458 h 145992"/>
                <a:gd name="connsiteX1" fmla="*/ 43798 w 145992"/>
                <a:gd name="connsiteY1" fmla="*/ 165458 h 145992"/>
                <a:gd name="connsiteX2" fmla="*/ 0 w 145992"/>
                <a:gd name="connsiteY2" fmla="*/ 121661 h 145992"/>
                <a:gd name="connsiteX3" fmla="*/ 12166 w 145992"/>
                <a:gd name="connsiteY3" fmla="*/ 109495 h 145992"/>
                <a:gd name="connsiteX4" fmla="*/ 24332 w 145992"/>
                <a:gd name="connsiteY4" fmla="*/ 121661 h 145992"/>
                <a:gd name="connsiteX5" fmla="*/ 43798 w 145992"/>
                <a:gd name="connsiteY5" fmla="*/ 141126 h 145992"/>
                <a:gd name="connsiteX6" fmla="*/ 107061 w 145992"/>
                <a:gd name="connsiteY6" fmla="*/ 141126 h 145992"/>
                <a:gd name="connsiteX7" fmla="*/ 126527 w 145992"/>
                <a:gd name="connsiteY7" fmla="*/ 119227 h 145992"/>
                <a:gd name="connsiteX8" fmla="*/ 107061 w 145992"/>
                <a:gd name="connsiteY8" fmla="*/ 97329 h 145992"/>
                <a:gd name="connsiteX9" fmla="*/ 43798 w 145992"/>
                <a:gd name="connsiteY9" fmla="*/ 97329 h 145992"/>
                <a:gd name="connsiteX10" fmla="*/ 0 w 145992"/>
                <a:gd name="connsiteY10" fmla="*/ 46231 h 145992"/>
                <a:gd name="connsiteX11" fmla="*/ 43798 w 145992"/>
                <a:gd name="connsiteY11" fmla="*/ 0 h 145992"/>
                <a:gd name="connsiteX12" fmla="*/ 107061 w 145992"/>
                <a:gd name="connsiteY12" fmla="*/ 0 h 145992"/>
                <a:gd name="connsiteX13" fmla="*/ 150859 w 145992"/>
                <a:gd name="connsiteY13" fmla="*/ 43798 h 145992"/>
                <a:gd name="connsiteX14" fmla="*/ 138693 w 145992"/>
                <a:gd name="connsiteY14" fmla="*/ 55964 h 145992"/>
                <a:gd name="connsiteX15" fmla="*/ 126527 w 145992"/>
                <a:gd name="connsiteY15" fmla="*/ 43798 h 145992"/>
                <a:gd name="connsiteX16" fmla="*/ 107061 w 145992"/>
                <a:gd name="connsiteY16" fmla="*/ 24332 h 145992"/>
                <a:gd name="connsiteX17" fmla="*/ 43798 w 145992"/>
                <a:gd name="connsiteY17" fmla="*/ 24332 h 145992"/>
                <a:gd name="connsiteX18" fmla="*/ 24332 w 145992"/>
                <a:gd name="connsiteY18" fmla="*/ 46231 h 145992"/>
                <a:gd name="connsiteX19" fmla="*/ 43798 w 145992"/>
                <a:gd name="connsiteY19" fmla="*/ 72996 h 145992"/>
                <a:gd name="connsiteX20" fmla="*/ 107061 w 145992"/>
                <a:gd name="connsiteY20" fmla="*/ 72996 h 145992"/>
                <a:gd name="connsiteX21" fmla="*/ 150859 w 145992"/>
                <a:gd name="connsiteY21" fmla="*/ 119227 h 145992"/>
                <a:gd name="connsiteX22" fmla="*/ 107061 w 145992"/>
                <a:gd name="connsiteY22" fmla="*/ 165458 h 14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5992" h="145992">
                  <a:moveTo>
                    <a:pt x="107061" y="165458"/>
                  </a:moveTo>
                  <a:lnTo>
                    <a:pt x="43798" y="165458"/>
                  </a:lnTo>
                  <a:cubicBezTo>
                    <a:pt x="19466" y="165458"/>
                    <a:pt x="0" y="145993"/>
                    <a:pt x="0" y="121661"/>
                  </a:cubicBezTo>
                  <a:cubicBezTo>
                    <a:pt x="0" y="114361"/>
                    <a:pt x="4866" y="109495"/>
                    <a:pt x="12166" y="109495"/>
                  </a:cubicBezTo>
                  <a:cubicBezTo>
                    <a:pt x="19466" y="109495"/>
                    <a:pt x="24332" y="114361"/>
                    <a:pt x="24332" y="121661"/>
                  </a:cubicBezTo>
                  <a:cubicBezTo>
                    <a:pt x="24332" y="131393"/>
                    <a:pt x="34065" y="141126"/>
                    <a:pt x="43798" y="141126"/>
                  </a:cubicBezTo>
                  <a:lnTo>
                    <a:pt x="107061" y="141126"/>
                  </a:lnTo>
                  <a:cubicBezTo>
                    <a:pt x="116794" y="141126"/>
                    <a:pt x="126527" y="128960"/>
                    <a:pt x="126527" y="119227"/>
                  </a:cubicBezTo>
                  <a:cubicBezTo>
                    <a:pt x="126527" y="109495"/>
                    <a:pt x="116794" y="97329"/>
                    <a:pt x="107061" y="97329"/>
                  </a:cubicBezTo>
                  <a:lnTo>
                    <a:pt x="43798" y="97329"/>
                  </a:lnTo>
                  <a:cubicBezTo>
                    <a:pt x="21899" y="97329"/>
                    <a:pt x="0" y="82729"/>
                    <a:pt x="0" y="46231"/>
                  </a:cubicBezTo>
                  <a:cubicBezTo>
                    <a:pt x="0" y="14599"/>
                    <a:pt x="26765" y="0"/>
                    <a:pt x="43798" y="0"/>
                  </a:cubicBezTo>
                  <a:lnTo>
                    <a:pt x="107061" y="0"/>
                  </a:lnTo>
                  <a:cubicBezTo>
                    <a:pt x="131394" y="0"/>
                    <a:pt x="150859" y="19466"/>
                    <a:pt x="150859" y="43798"/>
                  </a:cubicBezTo>
                  <a:cubicBezTo>
                    <a:pt x="150859" y="51097"/>
                    <a:pt x="145993" y="55964"/>
                    <a:pt x="138693" y="55964"/>
                  </a:cubicBezTo>
                  <a:cubicBezTo>
                    <a:pt x="131394" y="55964"/>
                    <a:pt x="126527" y="51097"/>
                    <a:pt x="126527" y="43798"/>
                  </a:cubicBezTo>
                  <a:cubicBezTo>
                    <a:pt x="126527" y="34065"/>
                    <a:pt x="116794" y="24332"/>
                    <a:pt x="107061" y="24332"/>
                  </a:cubicBezTo>
                  <a:lnTo>
                    <a:pt x="43798" y="24332"/>
                  </a:lnTo>
                  <a:cubicBezTo>
                    <a:pt x="38931" y="24332"/>
                    <a:pt x="24332" y="29199"/>
                    <a:pt x="24332" y="46231"/>
                  </a:cubicBezTo>
                  <a:cubicBezTo>
                    <a:pt x="24332" y="70563"/>
                    <a:pt x="36498" y="72996"/>
                    <a:pt x="43798" y="72996"/>
                  </a:cubicBezTo>
                  <a:lnTo>
                    <a:pt x="107061" y="72996"/>
                  </a:lnTo>
                  <a:cubicBezTo>
                    <a:pt x="131394" y="72996"/>
                    <a:pt x="150859" y="94895"/>
                    <a:pt x="150859" y="119227"/>
                  </a:cubicBezTo>
                  <a:cubicBezTo>
                    <a:pt x="150859" y="143560"/>
                    <a:pt x="131394" y="165458"/>
                    <a:pt x="107061" y="165458"/>
                  </a:cubicBezTo>
                  <a:close/>
                </a:path>
              </a:pathLst>
            </a:custGeom>
            <a:grpFill/>
            <a:ln w="2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5AB6E056-2DA4-EC48-ADBF-FF0D6FBF774F}"/>
              </a:ext>
            </a:extLst>
          </p:cNvPr>
          <p:cNvSpPr txBox="1">
            <a:spLocks/>
          </p:cNvSpPr>
          <p:nvPr/>
        </p:nvSpPr>
        <p:spPr>
          <a:xfrm>
            <a:off x="3881663" y="2200280"/>
            <a:ext cx="2379977" cy="1104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Повышение надежности оборудования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A6DAA59-3355-1841-B467-311467CF0297}"/>
              </a:ext>
            </a:extLst>
          </p:cNvPr>
          <p:cNvSpPr txBox="1">
            <a:spLocks/>
          </p:cNvSpPr>
          <p:nvPr/>
        </p:nvSpPr>
        <p:spPr>
          <a:xfrm>
            <a:off x="6349861" y="2200280"/>
            <a:ext cx="2379977" cy="1104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Снижение эксплуатационных расходов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09CF8BB4-5617-3A47-80E4-95234723338A}"/>
              </a:ext>
            </a:extLst>
          </p:cNvPr>
          <p:cNvSpPr txBox="1">
            <a:spLocks/>
          </p:cNvSpPr>
          <p:nvPr/>
        </p:nvSpPr>
        <p:spPr>
          <a:xfrm>
            <a:off x="6205539" y="1095536"/>
            <a:ext cx="2981441" cy="11047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ru-RU" sz="5000" b="1" dirty="0">
                <a:solidFill>
                  <a:srgbClr val="00A460"/>
                </a:solidFill>
              </a:rPr>
              <a:t>от 10%</a:t>
            </a:r>
            <a:endParaRPr lang="ru-RU" sz="5000" dirty="0">
              <a:solidFill>
                <a:srgbClr val="00A460"/>
              </a:solidFill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7E37AE8-EE17-994A-A1C7-E5E1B903FD87}"/>
              </a:ext>
            </a:extLst>
          </p:cNvPr>
          <p:cNvSpPr txBox="1">
            <a:spLocks/>
          </p:cNvSpPr>
          <p:nvPr/>
        </p:nvSpPr>
        <p:spPr>
          <a:xfrm>
            <a:off x="9127755" y="2200280"/>
            <a:ext cx="2489619" cy="11136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Снижение избыточных планово-предупредительных работ 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:a16="http://schemas.microsoft.com/office/drawing/2014/main" id="{41D7F71F-51B5-7E49-90E8-2C3D7A9EDD87}"/>
              </a:ext>
            </a:extLst>
          </p:cNvPr>
          <p:cNvSpPr txBox="1">
            <a:spLocks/>
          </p:cNvSpPr>
          <p:nvPr/>
        </p:nvSpPr>
        <p:spPr>
          <a:xfrm>
            <a:off x="8983433" y="1095536"/>
            <a:ext cx="2981441" cy="11047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ru-RU" sz="5000" b="1" dirty="0">
                <a:solidFill>
                  <a:srgbClr val="00A460"/>
                </a:solidFill>
              </a:rPr>
              <a:t>до 30%</a:t>
            </a:r>
            <a:endParaRPr lang="ru-RU" sz="5000" dirty="0">
              <a:solidFill>
                <a:srgbClr val="00A460"/>
              </a:solidFill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D10182A1-6BEB-F745-88EE-F41098B80042}"/>
              </a:ext>
            </a:extLst>
          </p:cNvPr>
          <p:cNvSpPr txBox="1">
            <a:spLocks/>
          </p:cNvSpPr>
          <p:nvPr/>
        </p:nvSpPr>
        <p:spPr>
          <a:xfrm>
            <a:off x="3886420" y="4376063"/>
            <a:ext cx="2379977" cy="1104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Увеличение средней производительности оборудования</a:t>
            </a:r>
          </a:p>
        </p:txBody>
      </p:sp>
      <p:sp>
        <p:nvSpPr>
          <p:cNvPr id="46" name="Текст 3">
            <a:extLst>
              <a:ext uri="{FF2B5EF4-FFF2-40B4-BE49-F238E27FC236}">
                <a16:creationId xmlns:a16="http://schemas.microsoft.com/office/drawing/2014/main" id="{886B5456-469E-C04F-BE13-E2961C29F7A2}"/>
              </a:ext>
            </a:extLst>
          </p:cNvPr>
          <p:cNvSpPr txBox="1">
            <a:spLocks/>
          </p:cNvSpPr>
          <p:nvPr/>
        </p:nvSpPr>
        <p:spPr>
          <a:xfrm>
            <a:off x="3742098" y="3271319"/>
            <a:ext cx="2981441" cy="11047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ru-RU" sz="5000" b="1" dirty="0">
                <a:solidFill>
                  <a:srgbClr val="00A460"/>
                </a:solidFill>
              </a:rPr>
              <a:t>до 5%</a:t>
            </a:r>
            <a:endParaRPr lang="ru-RU" sz="5000" dirty="0">
              <a:solidFill>
                <a:srgbClr val="00A460"/>
              </a:solidFill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B181D48-47FE-5746-A07A-0505CDE25204}"/>
              </a:ext>
            </a:extLst>
          </p:cNvPr>
          <p:cNvSpPr txBox="1">
            <a:spLocks/>
          </p:cNvSpPr>
          <p:nvPr/>
        </p:nvSpPr>
        <p:spPr>
          <a:xfrm>
            <a:off x="6376928" y="4376063"/>
            <a:ext cx="2947021" cy="1104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Экономия электроэнергии</a:t>
            </a:r>
          </a:p>
        </p:txBody>
      </p:sp>
      <p:sp>
        <p:nvSpPr>
          <p:cNvPr id="48" name="Текст 3">
            <a:extLst>
              <a:ext uri="{FF2B5EF4-FFF2-40B4-BE49-F238E27FC236}">
                <a16:creationId xmlns:a16="http://schemas.microsoft.com/office/drawing/2014/main" id="{C73EB8C1-26CC-BD42-8678-C1442E13BB5F}"/>
              </a:ext>
            </a:extLst>
          </p:cNvPr>
          <p:cNvSpPr txBox="1">
            <a:spLocks/>
          </p:cNvSpPr>
          <p:nvPr/>
        </p:nvSpPr>
        <p:spPr>
          <a:xfrm>
            <a:off x="6232606" y="3271319"/>
            <a:ext cx="2981441" cy="11047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lnSpc>
                <a:spcPct val="150000"/>
              </a:lnSpc>
              <a:buNone/>
              <a:defRPr/>
            </a:pPr>
            <a:r>
              <a:rPr lang="ru-RU" sz="5000" b="1" dirty="0">
                <a:solidFill>
                  <a:srgbClr val="00A460"/>
                </a:solidFill>
              </a:rPr>
              <a:t>2-5%</a:t>
            </a:r>
            <a:endParaRPr lang="ru-RU" sz="5000" dirty="0">
              <a:solidFill>
                <a:srgbClr val="00A4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6DF8D0-DA71-C04C-AA93-1F96454F4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775" y="1313479"/>
            <a:ext cx="856260" cy="8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520CCC-090D-1D4D-AB5C-73A4E1643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73F048-D532-42BD-AB62-653627250667}" type="slidenum">
              <a:rPr lang="ru-RU" sz="1200" smtClean="0">
                <a:solidFill>
                  <a:schemeClr val="tx1"/>
                </a:solidFill>
              </a:rPr>
              <a:pPr/>
              <a:t>9</a:t>
            </a:fld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1D18B4E-85DD-7E44-88CB-885603B99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463" y="506798"/>
            <a:ext cx="7840863" cy="553998"/>
          </a:xfrm>
        </p:spPr>
        <p:txBody>
          <a:bodyPr/>
          <a:lstStyle/>
          <a:p>
            <a:r>
              <a:rPr lang="ru-RU" sz="2400" dirty="0" smtClean="0">
                <a:solidFill>
                  <a:schemeClr val="tx1">
                    <a:lumMod val="75000"/>
                  </a:schemeClr>
                </a:solidFill>
              </a:rPr>
              <a:t>ЦДМО - Центр диагностики и мониторинга состояния оборудования</a:t>
            </a:r>
            <a:endParaRPr lang="ru-RU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2A53753-3498-3A47-BDC6-0AD8C5F91DC5}"/>
              </a:ext>
            </a:extLst>
          </p:cNvPr>
          <p:cNvSpPr/>
          <p:nvPr/>
        </p:nvSpPr>
        <p:spPr>
          <a:xfrm>
            <a:off x="589251" y="2052126"/>
            <a:ext cx="6858513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475DEB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Платформа для разработки и эксплуатации «цифровых двойников» </a:t>
            </a:r>
            <a:r>
              <a:rPr lang="ru-RU" sz="1600" dirty="0" err="1">
                <a:solidFill>
                  <a:schemeClr val="tx1">
                    <a:lumMod val="75000"/>
                  </a:schemeClr>
                </a:solidFill>
              </a:rPr>
              <a:t>энергообъектов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spcBef>
                <a:spcPts val="600"/>
              </a:spcBef>
              <a:buClr>
                <a:srgbClr val="475DEB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Консолидация,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унификация и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отображение технологических данных из различных диагностических комплексов и систем предиктивной аналитики о техническом состоянии оборудования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электростанций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и электрических сетей</a:t>
            </a:r>
          </a:p>
          <a:p>
            <a:pPr marL="171450" indent="-171450">
              <a:spcBef>
                <a:spcPts val="600"/>
              </a:spcBef>
              <a:buClr>
                <a:srgbClr val="475DEB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Формирование моделей предиктивной аналитики для различных групп и типов оборудования, разработка алгоритмов </a:t>
            </a:r>
            <a:r>
              <a:rPr lang="es-ES" sz="1600" dirty="0">
                <a:solidFill>
                  <a:schemeClr val="tx1">
                    <a:lumMod val="75000"/>
                  </a:schemeClr>
                </a:solidFill>
              </a:rPr>
              <a:t>machine </a:t>
            </a:r>
            <a:r>
              <a:rPr lang="es-ES" sz="1600" dirty="0" err="1">
                <a:solidFill>
                  <a:schemeClr val="tx1">
                    <a:lumMod val="75000"/>
                  </a:schemeClr>
                </a:solidFill>
              </a:rPr>
              <a:t>learning</a:t>
            </a:r>
            <a:r>
              <a:rPr lang="es-ES" sz="1600" dirty="0">
                <a:solidFill>
                  <a:schemeClr val="tx1">
                    <a:lumMod val="75000"/>
                  </a:schemeClr>
                </a:solidFill>
              </a:rPr>
              <a:t>, data </a:t>
            </a:r>
            <a:r>
              <a:rPr lang="es-ES" sz="1600" dirty="0" err="1">
                <a:solidFill>
                  <a:schemeClr val="tx1">
                    <a:lumMod val="75000"/>
                  </a:schemeClr>
                </a:solidFill>
              </a:rPr>
              <a:t>science</a:t>
            </a:r>
            <a:endParaRPr lang="es-ES" sz="16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spcBef>
                <a:spcPts val="600"/>
              </a:spcBef>
              <a:buClr>
                <a:srgbClr val="475DEB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Выявление неявных закономерностей, зависимостей и отклонений в работе оборудования </a:t>
            </a:r>
          </a:p>
          <a:p>
            <a:pPr marL="171450" indent="-171450">
              <a:spcBef>
                <a:spcPts val="600"/>
              </a:spcBef>
              <a:buClr>
                <a:srgbClr val="475DEB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1600" dirty="0" err="1">
                <a:solidFill>
                  <a:schemeClr val="tx1">
                    <a:lumMod val="75000"/>
                  </a:schemeClr>
                </a:solidFill>
              </a:rPr>
              <a:t>Бенчмаркинг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spcBef>
                <a:spcPts val="600"/>
              </a:spcBef>
              <a:buClr>
                <a:srgbClr val="475DEB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Формирование отчетности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786" y="1776919"/>
            <a:ext cx="4274695" cy="422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CONTAIN_GUIDS" val="TRUE"/>
</p:tagLst>
</file>

<file path=ppt/theme/theme1.xml><?xml version="1.0" encoding="utf-8"?>
<a:theme xmlns:a="http://schemas.openxmlformats.org/drawingml/2006/main" name="Сетка">
  <a:themeElements>
    <a:clrScheme name="КРОК">
      <a:dk1>
        <a:srgbClr val="68676C"/>
      </a:dk1>
      <a:lt1>
        <a:sysClr val="window" lastClr="FFFFFF"/>
      </a:lt1>
      <a:dk2>
        <a:srgbClr val="68676C"/>
      </a:dk2>
      <a:lt2>
        <a:srgbClr val="FFFFFF"/>
      </a:lt2>
      <a:accent1>
        <a:srgbClr val="00A560"/>
      </a:accent1>
      <a:accent2>
        <a:srgbClr val="475DEB"/>
      </a:accent2>
      <a:accent3>
        <a:srgbClr val="FF645A"/>
      </a:accent3>
      <a:accent4>
        <a:srgbClr val="FFA436"/>
      </a:accent4>
      <a:accent5>
        <a:srgbClr val="A5A5A5"/>
      </a:accent5>
      <a:accent6>
        <a:srgbClr val="7027E2"/>
      </a:accent6>
      <a:hlink>
        <a:srgbClr val="475DEB"/>
      </a:hlink>
      <a:folHlink>
        <a:srgbClr val="FF64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">
      <a:majorFont>
        <a:latin typeface="Circe Bold"/>
        <a:ea typeface=""/>
        <a:cs typeface=""/>
      </a:majorFont>
      <a:minorFont>
        <a:latin typeface="Circ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3890</TotalTime>
  <Words>619</Words>
  <Application>Microsoft Office PowerPoint</Application>
  <PresentationFormat>Широкоэкранный</PresentationFormat>
  <Paragraphs>138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Open Sans Light</vt:lpstr>
      <vt:lpstr>Calibri</vt:lpstr>
      <vt:lpstr>Open Sans</vt:lpstr>
      <vt:lpstr>Wingdings</vt:lpstr>
      <vt:lpstr>Circe Light</vt:lpstr>
      <vt:lpstr>Open Sans bold</vt:lpstr>
      <vt:lpstr>Circe Bold</vt:lpstr>
      <vt:lpstr>Circe</vt:lpstr>
      <vt:lpstr>Segoe UI</vt:lpstr>
      <vt:lpstr>Arial</vt:lpstr>
      <vt:lpstr>Сетка</vt:lpstr>
      <vt:lpstr>Office Theme</vt:lpstr>
      <vt:lpstr>Эффекты цифровизации в энергетике  Алексей Борисов Технический директор КРОК в энергетике</vt:lpstr>
      <vt:lpstr>Презентация PowerPoint</vt:lpstr>
      <vt:lpstr>ПРОЕКТНЫЙ ОПЫТ</vt:lpstr>
      <vt:lpstr>Презентация PowerPoint</vt:lpstr>
      <vt:lpstr>СМиОР – Система моделирования и оптимизации режимов работы ТЭС</vt:lpstr>
      <vt:lpstr>Эффект в пересчете на стоимость натурального топлива</vt:lpstr>
      <vt:lpstr>Презентация PowerPoint</vt:lpstr>
      <vt:lpstr>Презентация PowerPoint</vt:lpstr>
      <vt:lpstr>ЦДМО - Центр диагностики и мониторинга состояния оборудования</vt:lpstr>
      <vt:lpstr>Презентация PowerPoint</vt:lpstr>
      <vt:lpstr>Роботизация бизнес-процессов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Krutova Elizaveta</dc:creator>
  <cp:lastModifiedBy>Borisov Aleksey</cp:lastModifiedBy>
  <cp:revision>311</cp:revision>
  <dcterms:created xsi:type="dcterms:W3CDTF">2018-10-01T12:54:00Z</dcterms:created>
  <dcterms:modified xsi:type="dcterms:W3CDTF">2019-11-01T13:43:38Z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LatestUserAccountName">
    <vt:lpwstr>AleksBorisov</vt:lpwstr>
  </property>
  <property fmtid="{D5CDD505-2E9C-101B-9397-08002B2CF9AE}" pid="3" name="Offisync_ProviderInitializationData">
    <vt:lpwstr>https://jive.croc.ru</vt:lpwstr>
  </property>
  <property fmtid="{D5CDD505-2E9C-101B-9397-08002B2CF9AE}" pid="4" name="Offisync_UniqueId">
    <vt:lpwstr>181140</vt:lpwstr>
  </property>
  <property fmtid="{D5CDD505-2E9C-101B-9397-08002B2CF9AE}" pid="5" name="Offisync_UpdateToken">
    <vt:lpwstr>1</vt:lpwstr>
  </property>
  <property fmtid="{D5CDD505-2E9C-101B-9397-08002B2CF9AE}" pid="6" name="Offisync_ServerID">
    <vt:lpwstr>d81fa5fc-e6d4-4a02-91a9-ab1e2c1de9ed</vt:lpwstr>
  </property>
  <property fmtid="{D5CDD505-2E9C-101B-9397-08002B2CF9AE}" pid="7" name="Jive_VersionGuid">
    <vt:lpwstr>1b73bbb5-16d8-433d-af49-9a4af58e7fd0</vt:lpwstr>
  </property>
  <property fmtid="{D5CDD505-2E9C-101B-9397-08002B2CF9AE}" pid="8" name="Jive_ModifiedButNotPublished">
    <vt:lpwstr>True</vt:lpwstr>
  </property>
</Properties>
</file>