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14"/>
  </p:notesMasterIdLst>
  <p:sldIdLst>
    <p:sldId id="286" r:id="rId2"/>
    <p:sldId id="258" r:id="rId3"/>
    <p:sldId id="287" r:id="rId4"/>
    <p:sldId id="263" r:id="rId5"/>
    <p:sldId id="276" r:id="rId6"/>
    <p:sldId id="279" r:id="rId7"/>
    <p:sldId id="288" r:id="rId8"/>
    <p:sldId id="289" r:id="rId9"/>
    <p:sldId id="283" r:id="rId10"/>
    <p:sldId id="290" r:id="rId11"/>
    <p:sldId id="273" r:id="rId12"/>
    <p:sldId id="29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7C0"/>
    <a:srgbClr val="359CDB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4660"/>
  </p:normalViewPr>
  <p:slideViewPr>
    <p:cSldViewPr snapToGrid="0">
      <p:cViewPr>
        <p:scale>
          <a:sx n="80" d="100"/>
          <a:sy n="80" d="100"/>
        </p:scale>
        <p:origin x="82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4CB23-68DC-4255-B125-DD21359E0C7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A17E9E-62B2-4382-B60F-C8BBA278E75C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ППО/приложения не относятся к категории критичных информационных систем (КИИ).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59E5D7-5C5A-4685-947F-D01A4D7CBB4A}" type="parTrans" cxnId="{E09BCC83-6251-4A94-A7A6-DD6CEE12E9DF}">
      <dgm:prSet/>
      <dgm:spPr/>
      <dgm:t>
        <a:bodyPr/>
        <a:lstStyle/>
        <a:p>
          <a:endParaRPr lang="ru-RU"/>
        </a:p>
      </dgm:t>
    </dgm:pt>
    <dgm:pt modelId="{80D7D26C-3A9C-41EB-857B-A677BA844218}" type="sibTrans" cxnId="{E09BCC83-6251-4A94-A7A6-DD6CEE12E9DF}">
      <dgm:prSet/>
      <dgm:spPr/>
      <dgm:t>
        <a:bodyPr/>
        <a:lstStyle/>
        <a:p>
          <a:endParaRPr lang="ru-RU"/>
        </a:p>
      </dgm:t>
    </dgm:pt>
    <dgm:pt modelId="{41D5FAB1-FCCB-493F-959E-FE0122C7DEFA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в организации документированного процесса разработки, тестирования и эксплуатации с описанными контролями ИБ; документированного процесса управления версиями и изменениями ППО/приложений.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BACB2A-393D-46E5-94C8-E553BD31CDB9}" type="parTrans" cxnId="{7AB71153-6F2F-419E-A894-BC3D482B4D14}">
      <dgm:prSet/>
      <dgm:spPr/>
      <dgm:t>
        <a:bodyPr/>
        <a:lstStyle/>
        <a:p>
          <a:endParaRPr lang="ru-RU"/>
        </a:p>
      </dgm:t>
    </dgm:pt>
    <dgm:pt modelId="{78587165-63DC-4ECD-B065-4B28CBFC2D65}" type="sibTrans" cxnId="{7AB71153-6F2F-419E-A894-BC3D482B4D14}">
      <dgm:prSet/>
      <dgm:spPr/>
      <dgm:t>
        <a:bodyPr/>
        <a:lstStyle/>
        <a:p>
          <a:endParaRPr lang="ru-RU"/>
        </a:p>
      </dgm:t>
    </dgm:pt>
    <dgm:pt modelId="{CB7548EF-5051-4EE1-AA5C-C83DD26CF7F6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собственной разработки с соответствующей компетенцией, постоянное обучение по ИБ разработчиков, сотрудников ИБ.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DDF26-0AA1-4ED7-9797-DC8B1353B72B}" type="parTrans" cxnId="{0E595449-1986-41CD-8578-DEA504D23FFF}">
      <dgm:prSet/>
      <dgm:spPr/>
      <dgm:t>
        <a:bodyPr/>
        <a:lstStyle/>
        <a:p>
          <a:endParaRPr lang="ru-RU"/>
        </a:p>
      </dgm:t>
    </dgm:pt>
    <dgm:pt modelId="{57C10BA8-7EB2-48D8-8872-7B915B614C2D}" type="sibTrans" cxnId="{0E595449-1986-41CD-8578-DEA504D23FFF}">
      <dgm:prSet/>
      <dgm:spPr/>
      <dgm:t>
        <a:bodyPr/>
        <a:lstStyle/>
        <a:p>
          <a:endParaRPr lang="ru-RU"/>
        </a:p>
      </dgm:t>
    </dgm:pt>
    <dgm:pt modelId="{1FE47D83-1850-4BD7-86D1-D85082591991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необходимых автоматизированных инструментов для создания сред и настройки жизненного цикла.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B80CB6-09B1-49E1-81EF-71976CAAED69}" type="parTrans" cxnId="{09060F76-EB6E-4058-8A17-D08BCBB9A23F}">
      <dgm:prSet/>
      <dgm:spPr/>
      <dgm:t>
        <a:bodyPr/>
        <a:lstStyle/>
        <a:p>
          <a:endParaRPr lang="ru-RU"/>
        </a:p>
      </dgm:t>
    </dgm:pt>
    <dgm:pt modelId="{B4E4A765-AFDF-4ED2-AABF-EA8AB0C14AF7}" type="sibTrans" cxnId="{09060F76-EB6E-4058-8A17-D08BCBB9A23F}">
      <dgm:prSet/>
      <dgm:spPr/>
      <dgm:t>
        <a:bodyPr/>
        <a:lstStyle/>
        <a:p>
          <a:endParaRPr lang="ru-RU"/>
        </a:p>
      </dgm:t>
    </dgm:pt>
    <dgm:pt modelId="{D14B7C41-7F5E-4483-920F-AA270797E18E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Инфраструктура разработки и тестирования, среды постоянной эксплуатации организации (в том числе СОИБ) соответствуют требованиям ГОСТ Р 57580.1-2017.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01EE54-A6E2-4D8A-B76F-C88D0526BE8D}" type="parTrans" cxnId="{706EF8D6-E2A6-4C91-8290-EAD7AD79BA77}">
      <dgm:prSet/>
      <dgm:spPr/>
      <dgm:t>
        <a:bodyPr/>
        <a:lstStyle/>
        <a:p>
          <a:endParaRPr lang="ru-RU"/>
        </a:p>
      </dgm:t>
    </dgm:pt>
    <dgm:pt modelId="{DADB5E46-6BC8-4EE1-BBCB-E8275BF67FAE}" type="sibTrans" cxnId="{706EF8D6-E2A6-4C91-8290-EAD7AD79BA77}">
      <dgm:prSet/>
      <dgm:spPr/>
      <dgm:t>
        <a:bodyPr/>
        <a:lstStyle/>
        <a:p>
          <a:endParaRPr lang="ru-RU"/>
        </a:p>
      </dgm:t>
    </dgm:pt>
    <dgm:pt modelId="{8E637BDF-C873-46F7-AF01-070312700FD6}">
      <dgm:prSet custT="1"/>
      <dgm:spPr/>
      <dgm:t>
        <a:bodyPr/>
        <a:lstStyle/>
        <a:p>
          <a:pPr rtl="0"/>
          <a:r>
            <a:rPr lang="ru-RU" sz="1800" dirty="0" smtClean="0">
              <a:latin typeface="Arial" panose="020B0604020202020204" pitchFamily="34" charset="0"/>
              <a:cs typeface="Arial" panose="020B0604020202020204" pitchFamily="34" charset="0"/>
            </a:rPr>
            <a:t>Инфраструктурные системы (платформы) и решения по обеспечению информационной безопасности должны быть документированы в достаточном виде.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59EBA-8F17-469E-A6D5-BB87BDFCC7B9}" type="parTrans" cxnId="{C7160483-7230-43BD-805D-B3CD74C4C2DC}">
      <dgm:prSet/>
      <dgm:spPr/>
      <dgm:t>
        <a:bodyPr/>
        <a:lstStyle/>
        <a:p>
          <a:endParaRPr lang="ru-RU"/>
        </a:p>
      </dgm:t>
    </dgm:pt>
    <dgm:pt modelId="{2CF9DCB8-D54F-4DB4-8D6F-1C7DD07E8264}" type="sibTrans" cxnId="{C7160483-7230-43BD-805D-B3CD74C4C2DC}">
      <dgm:prSet/>
      <dgm:spPr/>
      <dgm:t>
        <a:bodyPr/>
        <a:lstStyle/>
        <a:p>
          <a:endParaRPr lang="ru-RU"/>
        </a:p>
      </dgm:t>
    </dgm:pt>
    <dgm:pt modelId="{50671848-1ED7-4D01-AE87-AED4BBDE25E2}" type="pres">
      <dgm:prSet presAssocID="{9574CB23-68DC-4255-B125-DD21359E0C7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AAE74A5-CCFD-4386-9446-7806BA17985E}" type="pres">
      <dgm:prSet presAssocID="{6EA17E9E-62B2-4382-B60F-C8BBA278E75C}" presName="thickLine" presStyleLbl="alignNode1" presStyleIdx="0" presStyleCnt="6" custLinFactNeighborY="-1895"/>
      <dgm:spPr/>
    </dgm:pt>
    <dgm:pt modelId="{202A13D3-35D1-438E-8769-B7EB031449AF}" type="pres">
      <dgm:prSet presAssocID="{6EA17E9E-62B2-4382-B60F-C8BBA278E75C}" presName="horz1" presStyleCnt="0"/>
      <dgm:spPr/>
    </dgm:pt>
    <dgm:pt modelId="{0B63DF50-F983-4F57-BF34-F29316CD4449}" type="pres">
      <dgm:prSet presAssocID="{6EA17E9E-62B2-4382-B60F-C8BBA278E75C}" presName="tx1" presStyleLbl="revTx" presStyleIdx="0" presStyleCnt="6" custScaleX="98186" custScaleY="103639"/>
      <dgm:spPr/>
      <dgm:t>
        <a:bodyPr/>
        <a:lstStyle/>
        <a:p>
          <a:endParaRPr lang="ru-RU"/>
        </a:p>
      </dgm:t>
    </dgm:pt>
    <dgm:pt modelId="{E18A8946-5785-491C-A740-8BD238E09FBA}" type="pres">
      <dgm:prSet presAssocID="{6EA17E9E-62B2-4382-B60F-C8BBA278E75C}" presName="vert1" presStyleCnt="0"/>
      <dgm:spPr/>
    </dgm:pt>
    <dgm:pt modelId="{BE7777F3-5E2A-476F-AD9A-AAD5E136C075}" type="pres">
      <dgm:prSet presAssocID="{41D5FAB1-FCCB-493F-959E-FE0122C7DEFA}" presName="thickLine" presStyleLbl="alignNode1" presStyleIdx="1" presStyleCnt="6"/>
      <dgm:spPr/>
    </dgm:pt>
    <dgm:pt modelId="{5CEB2FBE-4DE3-44F2-8628-5CFF5D5965D8}" type="pres">
      <dgm:prSet presAssocID="{41D5FAB1-FCCB-493F-959E-FE0122C7DEFA}" presName="horz1" presStyleCnt="0"/>
      <dgm:spPr/>
    </dgm:pt>
    <dgm:pt modelId="{6ABCC7E4-AB9D-4DC0-BAC9-1282DBB32775}" type="pres">
      <dgm:prSet presAssocID="{41D5FAB1-FCCB-493F-959E-FE0122C7DEFA}" presName="tx1" presStyleLbl="revTx" presStyleIdx="1" presStyleCnt="6" custScaleY="179158"/>
      <dgm:spPr/>
      <dgm:t>
        <a:bodyPr/>
        <a:lstStyle/>
        <a:p>
          <a:endParaRPr lang="ru-RU"/>
        </a:p>
      </dgm:t>
    </dgm:pt>
    <dgm:pt modelId="{EA9303C8-C842-4831-96FC-24F7EA592DAE}" type="pres">
      <dgm:prSet presAssocID="{41D5FAB1-FCCB-493F-959E-FE0122C7DEFA}" presName="vert1" presStyleCnt="0"/>
      <dgm:spPr/>
    </dgm:pt>
    <dgm:pt modelId="{FE2AE7C1-5002-4EDE-8962-BDEB7531CCF7}" type="pres">
      <dgm:prSet presAssocID="{CB7548EF-5051-4EE1-AA5C-C83DD26CF7F6}" presName="thickLine" presStyleLbl="alignNode1" presStyleIdx="2" presStyleCnt="6"/>
      <dgm:spPr/>
    </dgm:pt>
    <dgm:pt modelId="{2D3B7737-5286-4CD9-942A-9FFCB3F3E413}" type="pres">
      <dgm:prSet presAssocID="{CB7548EF-5051-4EE1-AA5C-C83DD26CF7F6}" presName="horz1" presStyleCnt="0"/>
      <dgm:spPr/>
    </dgm:pt>
    <dgm:pt modelId="{D988EDC4-E297-4007-A535-ECF5794E41D6}" type="pres">
      <dgm:prSet presAssocID="{CB7548EF-5051-4EE1-AA5C-C83DD26CF7F6}" presName="tx1" presStyleLbl="revTx" presStyleIdx="2" presStyleCnt="6" custScaleY="156015"/>
      <dgm:spPr/>
      <dgm:t>
        <a:bodyPr/>
        <a:lstStyle/>
        <a:p>
          <a:endParaRPr lang="ru-RU"/>
        </a:p>
      </dgm:t>
    </dgm:pt>
    <dgm:pt modelId="{14341F3D-938C-4ED2-B6B4-8D91559B7B79}" type="pres">
      <dgm:prSet presAssocID="{CB7548EF-5051-4EE1-AA5C-C83DD26CF7F6}" presName="vert1" presStyleCnt="0"/>
      <dgm:spPr/>
    </dgm:pt>
    <dgm:pt modelId="{FDADF7A1-6DDD-443B-957E-8EDD0AE8467E}" type="pres">
      <dgm:prSet presAssocID="{1FE47D83-1850-4BD7-86D1-D85082591991}" presName="thickLine" presStyleLbl="alignNode1" presStyleIdx="3" presStyleCnt="6"/>
      <dgm:spPr/>
    </dgm:pt>
    <dgm:pt modelId="{B49B36AC-23D3-4E9F-BABB-29332659E6A5}" type="pres">
      <dgm:prSet presAssocID="{1FE47D83-1850-4BD7-86D1-D85082591991}" presName="horz1" presStyleCnt="0"/>
      <dgm:spPr/>
    </dgm:pt>
    <dgm:pt modelId="{0A4E94B8-1DA2-4428-85E8-F0DFE0024A0E}" type="pres">
      <dgm:prSet presAssocID="{1FE47D83-1850-4BD7-86D1-D85082591991}" presName="tx1" presStyleLbl="revTx" presStyleIdx="3" presStyleCnt="6" custScaleY="138968"/>
      <dgm:spPr/>
      <dgm:t>
        <a:bodyPr/>
        <a:lstStyle/>
        <a:p>
          <a:endParaRPr lang="ru-RU"/>
        </a:p>
      </dgm:t>
    </dgm:pt>
    <dgm:pt modelId="{9EB0E5DA-75B7-4EBE-A705-32C7276D7363}" type="pres">
      <dgm:prSet presAssocID="{1FE47D83-1850-4BD7-86D1-D85082591991}" presName="vert1" presStyleCnt="0"/>
      <dgm:spPr/>
    </dgm:pt>
    <dgm:pt modelId="{A7247C4A-7207-40A0-B5DD-BF4090FC0CF6}" type="pres">
      <dgm:prSet presAssocID="{D14B7C41-7F5E-4483-920F-AA270797E18E}" presName="thickLine" presStyleLbl="alignNode1" presStyleIdx="4" presStyleCnt="6"/>
      <dgm:spPr/>
    </dgm:pt>
    <dgm:pt modelId="{A7616BD0-1002-41C9-BE01-2E92ABF2364B}" type="pres">
      <dgm:prSet presAssocID="{D14B7C41-7F5E-4483-920F-AA270797E18E}" presName="horz1" presStyleCnt="0"/>
      <dgm:spPr/>
    </dgm:pt>
    <dgm:pt modelId="{9CBA8E6B-A3CA-421E-9B56-C357E77C3249}" type="pres">
      <dgm:prSet presAssocID="{D14B7C41-7F5E-4483-920F-AA270797E18E}" presName="tx1" presStyleLbl="revTx" presStyleIdx="4" presStyleCnt="6" custScaleY="152844"/>
      <dgm:spPr/>
      <dgm:t>
        <a:bodyPr/>
        <a:lstStyle/>
        <a:p>
          <a:endParaRPr lang="ru-RU"/>
        </a:p>
      </dgm:t>
    </dgm:pt>
    <dgm:pt modelId="{6188559C-8534-447A-B930-6B0017744306}" type="pres">
      <dgm:prSet presAssocID="{D14B7C41-7F5E-4483-920F-AA270797E18E}" presName="vert1" presStyleCnt="0"/>
      <dgm:spPr/>
    </dgm:pt>
    <dgm:pt modelId="{E7F1DF06-EE4F-4BAF-8AEC-2858CE43F818}" type="pres">
      <dgm:prSet presAssocID="{8E637BDF-C873-46F7-AF01-070312700FD6}" presName="thickLine" presStyleLbl="alignNode1" presStyleIdx="5" presStyleCnt="6"/>
      <dgm:spPr/>
    </dgm:pt>
    <dgm:pt modelId="{79D6ADA8-3CB8-4C91-8AAF-189709B13323}" type="pres">
      <dgm:prSet presAssocID="{8E637BDF-C873-46F7-AF01-070312700FD6}" presName="horz1" presStyleCnt="0"/>
      <dgm:spPr/>
    </dgm:pt>
    <dgm:pt modelId="{99BB221E-EAF2-4273-99F8-6132F80029E1}" type="pres">
      <dgm:prSet presAssocID="{8E637BDF-C873-46F7-AF01-070312700FD6}" presName="tx1" presStyleLbl="revTx" presStyleIdx="5" presStyleCnt="6" custScaleY="179158"/>
      <dgm:spPr/>
      <dgm:t>
        <a:bodyPr/>
        <a:lstStyle/>
        <a:p>
          <a:endParaRPr lang="ru-RU"/>
        </a:p>
      </dgm:t>
    </dgm:pt>
    <dgm:pt modelId="{8439DBEE-0E57-4BAE-BFB9-007E4201B7D9}" type="pres">
      <dgm:prSet presAssocID="{8E637BDF-C873-46F7-AF01-070312700FD6}" presName="vert1" presStyleCnt="0"/>
      <dgm:spPr/>
    </dgm:pt>
  </dgm:ptLst>
  <dgm:cxnLst>
    <dgm:cxn modelId="{62A7780D-7640-4E8F-A2F4-081B3207B5F5}" type="presOf" srcId="{1FE47D83-1850-4BD7-86D1-D85082591991}" destId="{0A4E94B8-1DA2-4428-85E8-F0DFE0024A0E}" srcOrd="0" destOrd="0" presId="urn:microsoft.com/office/officeart/2008/layout/LinedList"/>
    <dgm:cxn modelId="{D28CE907-169E-4737-9442-2DDE0959C284}" type="presOf" srcId="{CB7548EF-5051-4EE1-AA5C-C83DD26CF7F6}" destId="{D988EDC4-E297-4007-A535-ECF5794E41D6}" srcOrd="0" destOrd="0" presId="urn:microsoft.com/office/officeart/2008/layout/LinedList"/>
    <dgm:cxn modelId="{E09BCC83-6251-4A94-A7A6-DD6CEE12E9DF}" srcId="{9574CB23-68DC-4255-B125-DD21359E0C74}" destId="{6EA17E9E-62B2-4382-B60F-C8BBA278E75C}" srcOrd="0" destOrd="0" parTransId="{0559E5D7-5C5A-4685-947F-D01A4D7CBB4A}" sibTransId="{80D7D26C-3A9C-41EB-857B-A677BA844218}"/>
    <dgm:cxn modelId="{510B13E2-F1FE-48A0-8342-B33090FBBB57}" type="presOf" srcId="{6EA17E9E-62B2-4382-B60F-C8BBA278E75C}" destId="{0B63DF50-F983-4F57-BF34-F29316CD4449}" srcOrd="0" destOrd="0" presId="urn:microsoft.com/office/officeart/2008/layout/LinedList"/>
    <dgm:cxn modelId="{7AB71153-6F2F-419E-A894-BC3D482B4D14}" srcId="{9574CB23-68DC-4255-B125-DD21359E0C74}" destId="{41D5FAB1-FCCB-493F-959E-FE0122C7DEFA}" srcOrd="1" destOrd="0" parTransId="{5BBACB2A-393D-46E5-94C8-E553BD31CDB9}" sibTransId="{78587165-63DC-4ECD-B065-4B28CBFC2D65}"/>
    <dgm:cxn modelId="{0E595449-1986-41CD-8578-DEA504D23FFF}" srcId="{9574CB23-68DC-4255-B125-DD21359E0C74}" destId="{CB7548EF-5051-4EE1-AA5C-C83DD26CF7F6}" srcOrd="2" destOrd="0" parTransId="{300DDF26-0AA1-4ED7-9797-DC8B1353B72B}" sibTransId="{57C10BA8-7EB2-48D8-8872-7B915B614C2D}"/>
    <dgm:cxn modelId="{A84A167F-E55C-4BF5-A812-066A58BBE784}" type="presOf" srcId="{8E637BDF-C873-46F7-AF01-070312700FD6}" destId="{99BB221E-EAF2-4273-99F8-6132F80029E1}" srcOrd="0" destOrd="0" presId="urn:microsoft.com/office/officeart/2008/layout/LinedList"/>
    <dgm:cxn modelId="{706EF8D6-E2A6-4C91-8290-EAD7AD79BA77}" srcId="{9574CB23-68DC-4255-B125-DD21359E0C74}" destId="{D14B7C41-7F5E-4483-920F-AA270797E18E}" srcOrd="4" destOrd="0" parTransId="{BD01EE54-A6E2-4D8A-B76F-C88D0526BE8D}" sibTransId="{DADB5E46-6BC8-4EE1-BBCB-E8275BF67FAE}"/>
    <dgm:cxn modelId="{C7160483-7230-43BD-805D-B3CD74C4C2DC}" srcId="{9574CB23-68DC-4255-B125-DD21359E0C74}" destId="{8E637BDF-C873-46F7-AF01-070312700FD6}" srcOrd="5" destOrd="0" parTransId="{7E359EBA-8F17-469E-A6D5-BB87BDFCC7B9}" sibTransId="{2CF9DCB8-D54F-4DB4-8D6F-1C7DD07E8264}"/>
    <dgm:cxn modelId="{3A6DE156-BAEB-45BA-9BE8-E832548325C5}" type="presOf" srcId="{41D5FAB1-FCCB-493F-959E-FE0122C7DEFA}" destId="{6ABCC7E4-AB9D-4DC0-BAC9-1282DBB32775}" srcOrd="0" destOrd="0" presId="urn:microsoft.com/office/officeart/2008/layout/LinedList"/>
    <dgm:cxn modelId="{09060F76-EB6E-4058-8A17-D08BCBB9A23F}" srcId="{9574CB23-68DC-4255-B125-DD21359E0C74}" destId="{1FE47D83-1850-4BD7-86D1-D85082591991}" srcOrd="3" destOrd="0" parTransId="{06B80CB6-09B1-49E1-81EF-71976CAAED69}" sibTransId="{B4E4A765-AFDF-4ED2-AABF-EA8AB0C14AF7}"/>
    <dgm:cxn modelId="{047D3C7C-D467-4AB2-9CCF-32A798D8EF49}" type="presOf" srcId="{D14B7C41-7F5E-4483-920F-AA270797E18E}" destId="{9CBA8E6B-A3CA-421E-9B56-C357E77C3249}" srcOrd="0" destOrd="0" presId="urn:microsoft.com/office/officeart/2008/layout/LinedList"/>
    <dgm:cxn modelId="{C214578C-FE36-4241-8634-87CCA30A329B}" type="presOf" srcId="{9574CB23-68DC-4255-B125-DD21359E0C74}" destId="{50671848-1ED7-4D01-AE87-AED4BBDE25E2}" srcOrd="0" destOrd="0" presId="urn:microsoft.com/office/officeart/2008/layout/LinedList"/>
    <dgm:cxn modelId="{C8FE0D57-B8F2-4393-BCFE-A17894D26357}" type="presParOf" srcId="{50671848-1ED7-4D01-AE87-AED4BBDE25E2}" destId="{6AAE74A5-CCFD-4386-9446-7806BA17985E}" srcOrd="0" destOrd="0" presId="urn:microsoft.com/office/officeart/2008/layout/LinedList"/>
    <dgm:cxn modelId="{7C0C6ACF-1FEA-4717-A361-49FB685C074B}" type="presParOf" srcId="{50671848-1ED7-4D01-AE87-AED4BBDE25E2}" destId="{202A13D3-35D1-438E-8769-B7EB031449AF}" srcOrd="1" destOrd="0" presId="urn:microsoft.com/office/officeart/2008/layout/LinedList"/>
    <dgm:cxn modelId="{9104CD9A-8EB7-44C8-88A0-A10C98D8A7D0}" type="presParOf" srcId="{202A13D3-35D1-438E-8769-B7EB031449AF}" destId="{0B63DF50-F983-4F57-BF34-F29316CD4449}" srcOrd="0" destOrd="0" presId="urn:microsoft.com/office/officeart/2008/layout/LinedList"/>
    <dgm:cxn modelId="{8ACC0305-94A8-4D15-A618-610A3A4D10FD}" type="presParOf" srcId="{202A13D3-35D1-438E-8769-B7EB031449AF}" destId="{E18A8946-5785-491C-A740-8BD238E09FBA}" srcOrd="1" destOrd="0" presId="urn:microsoft.com/office/officeart/2008/layout/LinedList"/>
    <dgm:cxn modelId="{E6068897-309A-42E4-B250-B5B61F59B45B}" type="presParOf" srcId="{50671848-1ED7-4D01-AE87-AED4BBDE25E2}" destId="{BE7777F3-5E2A-476F-AD9A-AAD5E136C075}" srcOrd="2" destOrd="0" presId="urn:microsoft.com/office/officeart/2008/layout/LinedList"/>
    <dgm:cxn modelId="{A6D49417-8A7B-425C-B33A-98CC6843FFDD}" type="presParOf" srcId="{50671848-1ED7-4D01-AE87-AED4BBDE25E2}" destId="{5CEB2FBE-4DE3-44F2-8628-5CFF5D5965D8}" srcOrd="3" destOrd="0" presId="urn:microsoft.com/office/officeart/2008/layout/LinedList"/>
    <dgm:cxn modelId="{893C40C4-0823-4629-ADC0-233F7042ED53}" type="presParOf" srcId="{5CEB2FBE-4DE3-44F2-8628-5CFF5D5965D8}" destId="{6ABCC7E4-AB9D-4DC0-BAC9-1282DBB32775}" srcOrd="0" destOrd="0" presId="urn:microsoft.com/office/officeart/2008/layout/LinedList"/>
    <dgm:cxn modelId="{F21C5D6F-4567-45C2-8199-1EAAF701CF0D}" type="presParOf" srcId="{5CEB2FBE-4DE3-44F2-8628-5CFF5D5965D8}" destId="{EA9303C8-C842-4831-96FC-24F7EA592DAE}" srcOrd="1" destOrd="0" presId="urn:microsoft.com/office/officeart/2008/layout/LinedList"/>
    <dgm:cxn modelId="{6FD38433-7C17-4570-8D03-49ACDE6BF176}" type="presParOf" srcId="{50671848-1ED7-4D01-AE87-AED4BBDE25E2}" destId="{FE2AE7C1-5002-4EDE-8962-BDEB7531CCF7}" srcOrd="4" destOrd="0" presId="urn:microsoft.com/office/officeart/2008/layout/LinedList"/>
    <dgm:cxn modelId="{4450DE26-6BD5-4B08-96D2-769F49F56872}" type="presParOf" srcId="{50671848-1ED7-4D01-AE87-AED4BBDE25E2}" destId="{2D3B7737-5286-4CD9-942A-9FFCB3F3E413}" srcOrd="5" destOrd="0" presId="urn:microsoft.com/office/officeart/2008/layout/LinedList"/>
    <dgm:cxn modelId="{54271F9E-DFE5-42B8-838C-47D7877ED2FE}" type="presParOf" srcId="{2D3B7737-5286-4CD9-942A-9FFCB3F3E413}" destId="{D988EDC4-E297-4007-A535-ECF5794E41D6}" srcOrd="0" destOrd="0" presId="urn:microsoft.com/office/officeart/2008/layout/LinedList"/>
    <dgm:cxn modelId="{8A28C84C-5E53-4DF0-B644-468E78766655}" type="presParOf" srcId="{2D3B7737-5286-4CD9-942A-9FFCB3F3E413}" destId="{14341F3D-938C-4ED2-B6B4-8D91559B7B79}" srcOrd="1" destOrd="0" presId="urn:microsoft.com/office/officeart/2008/layout/LinedList"/>
    <dgm:cxn modelId="{950FE459-D4AA-4708-B442-093447DAB029}" type="presParOf" srcId="{50671848-1ED7-4D01-AE87-AED4BBDE25E2}" destId="{FDADF7A1-6DDD-443B-957E-8EDD0AE8467E}" srcOrd="6" destOrd="0" presId="urn:microsoft.com/office/officeart/2008/layout/LinedList"/>
    <dgm:cxn modelId="{598839F3-960C-4CF4-B413-207DC280D078}" type="presParOf" srcId="{50671848-1ED7-4D01-AE87-AED4BBDE25E2}" destId="{B49B36AC-23D3-4E9F-BABB-29332659E6A5}" srcOrd="7" destOrd="0" presId="urn:microsoft.com/office/officeart/2008/layout/LinedList"/>
    <dgm:cxn modelId="{AC529AA0-C343-4BD2-8E9E-EEB162463E2E}" type="presParOf" srcId="{B49B36AC-23D3-4E9F-BABB-29332659E6A5}" destId="{0A4E94B8-1DA2-4428-85E8-F0DFE0024A0E}" srcOrd="0" destOrd="0" presId="urn:microsoft.com/office/officeart/2008/layout/LinedList"/>
    <dgm:cxn modelId="{0FBC7A99-C5D5-4A47-AF91-7DA430F67AD5}" type="presParOf" srcId="{B49B36AC-23D3-4E9F-BABB-29332659E6A5}" destId="{9EB0E5DA-75B7-4EBE-A705-32C7276D7363}" srcOrd="1" destOrd="0" presId="urn:microsoft.com/office/officeart/2008/layout/LinedList"/>
    <dgm:cxn modelId="{05493C50-4B54-4C5E-A7E5-E7ADA9FA1487}" type="presParOf" srcId="{50671848-1ED7-4D01-AE87-AED4BBDE25E2}" destId="{A7247C4A-7207-40A0-B5DD-BF4090FC0CF6}" srcOrd="8" destOrd="0" presId="urn:microsoft.com/office/officeart/2008/layout/LinedList"/>
    <dgm:cxn modelId="{02850F26-58F1-40EB-B192-4C7FE220AE05}" type="presParOf" srcId="{50671848-1ED7-4D01-AE87-AED4BBDE25E2}" destId="{A7616BD0-1002-41C9-BE01-2E92ABF2364B}" srcOrd="9" destOrd="0" presId="urn:microsoft.com/office/officeart/2008/layout/LinedList"/>
    <dgm:cxn modelId="{5F4D386C-B370-455A-8602-6ED18BE75BE3}" type="presParOf" srcId="{A7616BD0-1002-41C9-BE01-2E92ABF2364B}" destId="{9CBA8E6B-A3CA-421E-9B56-C357E77C3249}" srcOrd="0" destOrd="0" presId="urn:microsoft.com/office/officeart/2008/layout/LinedList"/>
    <dgm:cxn modelId="{6C807143-0AA9-45AE-A31D-829B2D463036}" type="presParOf" srcId="{A7616BD0-1002-41C9-BE01-2E92ABF2364B}" destId="{6188559C-8534-447A-B930-6B0017744306}" srcOrd="1" destOrd="0" presId="urn:microsoft.com/office/officeart/2008/layout/LinedList"/>
    <dgm:cxn modelId="{DEEACF36-CF29-42CC-8F92-19CF17499A0A}" type="presParOf" srcId="{50671848-1ED7-4D01-AE87-AED4BBDE25E2}" destId="{E7F1DF06-EE4F-4BAF-8AEC-2858CE43F818}" srcOrd="10" destOrd="0" presId="urn:microsoft.com/office/officeart/2008/layout/LinedList"/>
    <dgm:cxn modelId="{50B400F9-21CA-426E-A403-00D9B16800BC}" type="presParOf" srcId="{50671848-1ED7-4D01-AE87-AED4BBDE25E2}" destId="{79D6ADA8-3CB8-4C91-8AAF-189709B13323}" srcOrd="11" destOrd="0" presId="urn:microsoft.com/office/officeart/2008/layout/LinedList"/>
    <dgm:cxn modelId="{AB9B223B-B511-4B37-8289-8D632D7FC782}" type="presParOf" srcId="{79D6ADA8-3CB8-4C91-8AAF-189709B13323}" destId="{99BB221E-EAF2-4273-99F8-6132F80029E1}" srcOrd="0" destOrd="0" presId="urn:microsoft.com/office/officeart/2008/layout/LinedList"/>
    <dgm:cxn modelId="{3B95E9AF-B3DF-4821-842B-43AD456B3356}" type="presParOf" srcId="{79D6ADA8-3CB8-4C91-8AAF-189709B13323}" destId="{8439DBEE-0E57-4BAE-BFB9-007E4201B7D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AE74A5-CCFD-4386-9446-7806BA17985E}">
      <dsp:nvSpPr>
        <dsp:cNvPr id="0" name=""/>
        <dsp:cNvSpPr/>
      </dsp:nvSpPr>
      <dsp:spPr>
        <a:xfrm>
          <a:off x="0" y="0"/>
          <a:ext cx="10791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3DF50-F983-4F57-BF34-F29316CD4449}">
      <dsp:nvSpPr>
        <dsp:cNvPr id="0" name=""/>
        <dsp:cNvSpPr/>
      </dsp:nvSpPr>
      <dsp:spPr>
        <a:xfrm>
          <a:off x="0" y="1202"/>
          <a:ext cx="10585763" cy="566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ППО/приложения не относятся к категории критичных информационных систем (КИИ).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2"/>
        <a:ext cx="10585763" cy="566221"/>
      </dsp:txXfrm>
    </dsp:sp>
    <dsp:sp modelId="{BE7777F3-5E2A-476F-AD9A-AAD5E136C075}">
      <dsp:nvSpPr>
        <dsp:cNvPr id="0" name=""/>
        <dsp:cNvSpPr/>
      </dsp:nvSpPr>
      <dsp:spPr>
        <a:xfrm>
          <a:off x="0" y="567423"/>
          <a:ext cx="10791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CC7E4-AB9D-4DC0-BAC9-1282DBB32775}">
      <dsp:nvSpPr>
        <dsp:cNvPr id="0" name=""/>
        <dsp:cNvSpPr/>
      </dsp:nvSpPr>
      <dsp:spPr>
        <a:xfrm>
          <a:off x="0" y="567423"/>
          <a:ext cx="10781337" cy="97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в организации документированного процесса разработки, тестирования и эксплуатации с описанными контролями ИБ; документированного процесса управления версиями и изменениями ППО/приложений.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567423"/>
        <a:ext cx="10781337" cy="978811"/>
      </dsp:txXfrm>
    </dsp:sp>
    <dsp:sp modelId="{FE2AE7C1-5002-4EDE-8962-BDEB7531CCF7}">
      <dsp:nvSpPr>
        <dsp:cNvPr id="0" name=""/>
        <dsp:cNvSpPr/>
      </dsp:nvSpPr>
      <dsp:spPr>
        <a:xfrm>
          <a:off x="0" y="1546235"/>
          <a:ext cx="10791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8EDC4-E297-4007-A535-ECF5794E41D6}">
      <dsp:nvSpPr>
        <dsp:cNvPr id="0" name=""/>
        <dsp:cNvSpPr/>
      </dsp:nvSpPr>
      <dsp:spPr>
        <a:xfrm>
          <a:off x="0" y="1546235"/>
          <a:ext cx="10781337" cy="852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собственной разработки с соответствующей компетенцией, постоянное обучение по ИБ разработчиков, сотрудников ИБ.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546235"/>
        <a:ext cx="10781337" cy="852371"/>
      </dsp:txXfrm>
    </dsp:sp>
    <dsp:sp modelId="{FDADF7A1-6DDD-443B-957E-8EDD0AE8467E}">
      <dsp:nvSpPr>
        <dsp:cNvPr id="0" name=""/>
        <dsp:cNvSpPr/>
      </dsp:nvSpPr>
      <dsp:spPr>
        <a:xfrm>
          <a:off x="0" y="2398607"/>
          <a:ext cx="10791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4E94B8-1DA2-4428-85E8-F0DFE0024A0E}">
      <dsp:nvSpPr>
        <dsp:cNvPr id="0" name=""/>
        <dsp:cNvSpPr/>
      </dsp:nvSpPr>
      <dsp:spPr>
        <a:xfrm>
          <a:off x="0" y="2398607"/>
          <a:ext cx="10781337" cy="759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Наличие необходимых автоматизированных инструментов для создания сред и настройки жизненного цикла.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98607"/>
        <a:ext cx="10781337" cy="759237"/>
      </dsp:txXfrm>
    </dsp:sp>
    <dsp:sp modelId="{A7247C4A-7207-40A0-B5DD-BF4090FC0CF6}">
      <dsp:nvSpPr>
        <dsp:cNvPr id="0" name=""/>
        <dsp:cNvSpPr/>
      </dsp:nvSpPr>
      <dsp:spPr>
        <a:xfrm>
          <a:off x="0" y="3157844"/>
          <a:ext cx="10791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BA8E6B-A3CA-421E-9B56-C357E77C3249}">
      <dsp:nvSpPr>
        <dsp:cNvPr id="0" name=""/>
        <dsp:cNvSpPr/>
      </dsp:nvSpPr>
      <dsp:spPr>
        <a:xfrm>
          <a:off x="0" y="3157844"/>
          <a:ext cx="10781337" cy="835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Инфраструктура разработки и тестирования, среды постоянной эксплуатации организации (в том числе СОИБ) соответствуют требованиям ГОСТ Р 57580.1-2017.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157844"/>
        <a:ext cx="10781337" cy="835047"/>
      </dsp:txXfrm>
    </dsp:sp>
    <dsp:sp modelId="{E7F1DF06-EE4F-4BAF-8AEC-2858CE43F818}">
      <dsp:nvSpPr>
        <dsp:cNvPr id="0" name=""/>
        <dsp:cNvSpPr/>
      </dsp:nvSpPr>
      <dsp:spPr>
        <a:xfrm>
          <a:off x="0" y="3992892"/>
          <a:ext cx="107918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B221E-EAF2-4273-99F8-6132F80029E1}">
      <dsp:nvSpPr>
        <dsp:cNvPr id="0" name=""/>
        <dsp:cNvSpPr/>
      </dsp:nvSpPr>
      <dsp:spPr>
        <a:xfrm>
          <a:off x="0" y="3992892"/>
          <a:ext cx="10781337" cy="978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Инфраструктурные системы (платформы) и решения по обеспечению информационной безопасности должны быть документированы в достаточном виде.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992892"/>
        <a:ext cx="10781337" cy="9788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1C5A4-7A93-4060-87FA-840E0DF29830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92114-49A3-4990-9D6D-9EB940F1DD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8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85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7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3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 1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56000">
                <a:srgbClr val="8AC6FB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41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24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7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6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73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3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778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42C07-87EE-4562-8394-CF2471244B41}" type="datetimeFigureOut">
              <a:rPr lang="en-US" smtClean="0"/>
              <a:t>11/18/2020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11C3-4B76-4406-B4DB-D979FF26E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13" t="17991" r="-13" b="2507"/>
          <a:stretch/>
        </p:blipFill>
        <p:spPr>
          <a:xfrm>
            <a:off x="6098806" y="0"/>
            <a:ext cx="6094800" cy="6840000"/>
          </a:xfrm>
          <a:prstGeom prst="rect">
            <a:avLst/>
          </a:prstGeom>
        </p:spPr>
      </p:pic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328" y="3583858"/>
            <a:ext cx="5551931" cy="247772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Профиль защиты приложений</a:t>
            </a:r>
            <a:endParaRPr lang="ru-RU" sz="2000" b="1" dirty="0"/>
          </a:p>
          <a:p>
            <a:endParaRPr lang="ru-RU" sz="1800" b="1" dirty="0"/>
          </a:p>
          <a:p>
            <a:endParaRPr lang="ru-RU" sz="1600" dirty="0"/>
          </a:p>
          <a:p>
            <a:pPr marL="0" indent="0">
              <a:buNone/>
            </a:pPr>
            <a:r>
              <a:rPr lang="ru-RU" sz="1800" dirty="0" smtClean="0"/>
              <a:t>Желунова Екатерина</a:t>
            </a:r>
          </a:p>
          <a:p>
            <a:pPr marL="0" indent="0">
              <a:buNone/>
            </a:pPr>
            <a:r>
              <a:rPr lang="ru-RU" sz="1800" dirty="0" smtClean="0"/>
              <a:t>Департамент </a:t>
            </a:r>
            <a:r>
              <a:rPr lang="ru-RU" sz="1800" dirty="0" smtClean="0"/>
              <a:t>информационной безопасности</a:t>
            </a:r>
          </a:p>
          <a:p>
            <a:endParaRPr lang="ru-RU" sz="1800" dirty="0"/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8329" y="6395038"/>
            <a:ext cx="4448637" cy="2761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25.11.2020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00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12192000" cy="1571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1677" y="389500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перехода от ОУД к безопасной разработке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559346287"/>
              </p:ext>
            </p:extLst>
          </p:nvPr>
        </p:nvGraphicFramePr>
        <p:xfrm>
          <a:off x="708447" y="1885094"/>
          <a:ext cx="10791876" cy="497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02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2628901" y="3523236"/>
            <a:ext cx="914399" cy="972564"/>
          </a:xfrm>
          <a:custGeom>
            <a:avLst/>
            <a:gdLst>
              <a:gd name="T0" fmla="*/ 1192 w 4023"/>
              <a:gd name="T1" fmla="*/ 2490 h 4035"/>
              <a:gd name="T2" fmla="*/ 1393 w 4023"/>
              <a:gd name="T3" fmla="*/ 2608 h 4035"/>
              <a:gd name="T4" fmla="*/ 1584 w 4023"/>
              <a:gd name="T5" fmla="*/ 2741 h 4035"/>
              <a:gd name="T6" fmla="*/ 1734 w 4023"/>
              <a:gd name="T7" fmla="*/ 2848 h 4035"/>
              <a:gd name="T8" fmla="*/ 1806 w 4023"/>
              <a:gd name="T9" fmla="*/ 2900 h 4035"/>
              <a:gd name="T10" fmla="*/ 2105 w 4023"/>
              <a:gd name="T11" fmla="*/ 3009 h 4035"/>
              <a:gd name="T12" fmla="*/ 2501 w 4023"/>
              <a:gd name="T13" fmla="*/ 3036 h 4035"/>
              <a:gd name="T14" fmla="*/ 2684 w 4023"/>
              <a:gd name="T15" fmla="*/ 3137 h 4035"/>
              <a:gd name="T16" fmla="*/ 2632 w 4023"/>
              <a:gd name="T17" fmla="*/ 3300 h 4035"/>
              <a:gd name="T18" fmla="*/ 2461 w 4023"/>
              <a:gd name="T19" fmla="*/ 3357 h 4035"/>
              <a:gd name="T20" fmla="*/ 1806 w 4023"/>
              <a:gd name="T21" fmla="*/ 3362 h 4035"/>
              <a:gd name="T22" fmla="*/ 1502 w 4023"/>
              <a:gd name="T23" fmla="*/ 3305 h 4035"/>
              <a:gd name="T24" fmla="*/ 1285 w 4023"/>
              <a:gd name="T25" fmla="*/ 3233 h 4035"/>
              <a:gd name="T26" fmla="*/ 1292 w 4023"/>
              <a:gd name="T27" fmla="*/ 3255 h 4035"/>
              <a:gd name="T28" fmla="*/ 1477 w 4023"/>
              <a:gd name="T29" fmla="*/ 3402 h 4035"/>
              <a:gd name="T30" fmla="*/ 1759 w 4023"/>
              <a:gd name="T31" fmla="*/ 3526 h 4035"/>
              <a:gd name="T32" fmla="*/ 2524 w 4023"/>
              <a:gd name="T33" fmla="*/ 3520 h 4035"/>
              <a:gd name="T34" fmla="*/ 2752 w 4023"/>
              <a:gd name="T35" fmla="*/ 3422 h 4035"/>
              <a:gd name="T36" fmla="*/ 2864 w 4023"/>
              <a:gd name="T37" fmla="*/ 3195 h 4035"/>
              <a:gd name="T38" fmla="*/ 2760 w 4023"/>
              <a:gd name="T39" fmla="*/ 2952 h 4035"/>
              <a:gd name="T40" fmla="*/ 2487 w 4023"/>
              <a:gd name="T41" fmla="*/ 2869 h 4035"/>
              <a:gd name="T42" fmla="*/ 2135 w 4023"/>
              <a:gd name="T43" fmla="*/ 2857 h 4035"/>
              <a:gd name="T44" fmla="*/ 2276 w 4023"/>
              <a:gd name="T45" fmla="*/ 2736 h 4035"/>
              <a:gd name="T46" fmla="*/ 2649 w 4023"/>
              <a:gd name="T47" fmla="*/ 2538 h 4035"/>
              <a:gd name="T48" fmla="*/ 2896 w 4023"/>
              <a:gd name="T49" fmla="*/ 2585 h 4035"/>
              <a:gd name="T50" fmla="*/ 3157 w 4023"/>
              <a:gd name="T51" fmla="*/ 2541 h 4035"/>
              <a:gd name="T52" fmla="*/ 3395 w 4023"/>
              <a:gd name="T53" fmla="*/ 2556 h 4035"/>
              <a:gd name="T54" fmla="*/ 3468 w 4023"/>
              <a:gd name="T55" fmla="*/ 2728 h 4035"/>
              <a:gd name="T56" fmla="*/ 3782 w 4023"/>
              <a:gd name="T57" fmla="*/ 2619 h 4035"/>
              <a:gd name="T58" fmla="*/ 3956 w 4023"/>
              <a:gd name="T59" fmla="*/ 2676 h 4035"/>
              <a:gd name="T60" fmla="*/ 4007 w 4023"/>
              <a:gd name="T61" fmla="*/ 2882 h 4035"/>
              <a:gd name="T62" fmla="*/ 3784 w 4023"/>
              <a:gd name="T63" fmla="*/ 3096 h 4035"/>
              <a:gd name="T64" fmla="*/ 3513 w 4023"/>
              <a:gd name="T65" fmla="*/ 3262 h 4035"/>
              <a:gd name="T66" fmla="*/ 3106 w 4023"/>
              <a:gd name="T67" fmla="*/ 3505 h 4035"/>
              <a:gd name="T68" fmla="*/ 2692 w 4023"/>
              <a:gd name="T69" fmla="*/ 3748 h 4035"/>
              <a:gd name="T70" fmla="*/ 2402 w 4023"/>
              <a:gd name="T71" fmla="*/ 3918 h 4035"/>
              <a:gd name="T72" fmla="*/ 2200 w 4023"/>
              <a:gd name="T73" fmla="*/ 4020 h 4035"/>
              <a:gd name="T74" fmla="*/ 1973 w 4023"/>
              <a:gd name="T75" fmla="*/ 4017 h 4035"/>
              <a:gd name="T76" fmla="*/ 1528 w 4023"/>
              <a:gd name="T77" fmla="*/ 3876 h 4035"/>
              <a:gd name="T78" fmla="*/ 1037 w 4023"/>
              <a:gd name="T79" fmla="*/ 3685 h 4035"/>
              <a:gd name="T80" fmla="*/ 707 w 4023"/>
              <a:gd name="T81" fmla="*/ 3728 h 4035"/>
              <a:gd name="T82" fmla="*/ 72 w 4023"/>
              <a:gd name="T83" fmla="*/ 2770 h 4035"/>
              <a:gd name="T84" fmla="*/ 335 w 4023"/>
              <a:gd name="T85" fmla="*/ 2652 h 4035"/>
              <a:gd name="T86" fmla="*/ 636 w 4023"/>
              <a:gd name="T87" fmla="*/ 2527 h 4035"/>
              <a:gd name="T88" fmla="*/ 987 w 4023"/>
              <a:gd name="T89" fmla="*/ 2445 h 4035"/>
              <a:gd name="T90" fmla="*/ 2038 w 4023"/>
              <a:gd name="T91" fmla="*/ 1087 h 4035"/>
              <a:gd name="T92" fmla="*/ 2527 w 4023"/>
              <a:gd name="T93" fmla="*/ 801 h 4035"/>
              <a:gd name="T94" fmla="*/ 2829 w 4023"/>
              <a:gd name="T95" fmla="*/ 1204 h 4035"/>
              <a:gd name="T96" fmla="*/ 2804 w 4023"/>
              <a:gd name="T97" fmla="*/ 1724 h 4035"/>
              <a:gd name="T98" fmla="*/ 2465 w 4023"/>
              <a:gd name="T99" fmla="*/ 2095 h 4035"/>
              <a:gd name="T100" fmla="*/ 1949 w 4023"/>
              <a:gd name="T101" fmla="*/ 2170 h 4035"/>
              <a:gd name="T102" fmla="*/ 1514 w 4023"/>
              <a:gd name="T103" fmla="*/ 1911 h 4035"/>
              <a:gd name="T104" fmla="*/ 1340 w 4023"/>
              <a:gd name="T105" fmla="*/ 1429 h 4035"/>
              <a:gd name="T106" fmla="*/ 1514 w 4023"/>
              <a:gd name="T107" fmla="*/ 948 h 4035"/>
              <a:gd name="T108" fmla="*/ 1949 w 4023"/>
              <a:gd name="T109" fmla="*/ 688 h 4035"/>
              <a:gd name="T110" fmla="*/ 2966 w 4023"/>
              <a:gd name="T111" fmla="*/ 30 h 4035"/>
              <a:gd name="T112" fmla="*/ 3290 w 4023"/>
              <a:gd name="T113" fmla="*/ 291 h 4035"/>
              <a:gd name="T114" fmla="*/ 3355 w 4023"/>
              <a:gd name="T115" fmla="*/ 722 h 4035"/>
              <a:gd name="T116" fmla="*/ 3101 w 4023"/>
              <a:gd name="T117" fmla="*/ 1081 h 4035"/>
              <a:gd name="T118" fmla="*/ 2869 w 4023"/>
              <a:gd name="T119" fmla="*/ 855 h 4035"/>
              <a:gd name="T120" fmla="*/ 2564 w 4023"/>
              <a:gd name="T121" fmla="*/ 626 h 4035"/>
              <a:gd name="T122" fmla="*/ 2226 w 4023"/>
              <a:gd name="T123" fmla="*/ 381 h 4035"/>
              <a:gd name="T124" fmla="*/ 2521 w 4023"/>
              <a:gd name="T125" fmla="*/ 58 h 40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23" h="4035">
                <a:moveTo>
                  <a:pt x="987" y="2445"/>
                </a:moveTo>
                <a:lnTo>
                  <a:pt x="1024" y="2445"/>
                </a:lnTo>
                <a:lnTo>
                  <a:pt x="1061" y="2450"/>
                </a:lnTo>
                <a:lnTo>
                  <a:pt x="1094" y="2456"/>
                </a:lnTo>
                <a:lnTo>
                  <a:pt x="1128" y="2465"/>
                </a:lnTo>
                <a:lnTo>
                  <a:pt x="1159" y="2476"/>
                </a:lnTo>
                <a:lnTo>
                  <a:pt x="1192" y="2490"/>
                </a:lnTo>
                <a:lnTo>
                  <a:pt x="1223" y="2505"/>
                </a:lnTo>
                <a:lnTo>
                  <a:pt x="1254" y="2522"/>
                </a:lnTo>
                <a:lnTo>
                  <a:pt x="1287" y="2541"/>
                </a:lnTo>
                <a:lnTo>
                  <a:pt x="1320" y="2562"/>
                </a:lnTo>
                <a:lnTo>
                  <a:pt x="1355" y="2583"/>
                </a:lnTo>
                <a:lnTo>
                  <a:pt x="1373" y="2594"/>
                </a:lnTo>
                <a:lnTo>
                  <a:pt x="1393" y="2608"/>
                </a:lnTo>
                <a:lnTo>
                  <a:pt x="1417" y="2623"/>
                </a:lnTo>
                <a:lnTo>
                  <a:pt x="1442" y="2640"/>
                </a:lnTo>
                <a:lnTo>
                  <a:pt x="1469" y="2659"/>
                </a:lnTo>
                <a:lnTo>
                  <a:pt x="1497" y="2679"/>
                </a:lnTo>
                <a:lnTo>
                  <a:pt x="1527" y="2700"/>
                </a:lnTo>
                <a:lnTo>
                  <a:pt x="1555" y="2720"/>
                </a:lnTo>
                <a:lnTo>
                  <a:pt x="1584" y="2741"/>
                </a:lnTo>
                <a:lnTo>
                  <a:pt x="1613" y="2761"/>
                </a:lnTo>
                <a:lnTo>
                  <a:pt x="1639" y="2779"/>
                </a:lnTo>
                <a:lnTo>
                  <a:pt x="1664" y="2797"/>
                </a:lnTo>
                <a:lnTo>
                  <a:pt x="1687" y="2813"/>
                </a:lnTo>
                <a:lnTo>
                  <a:pt x="1705" y="2828"/>
                </a:lnTo>
                <a:lnTo>
                  <a:pt x="1722" y="2839"/>
                </a:lnTo>
                <a:lnTo>
                  <a:pt x="1734" y="2848"/>
                </a:lnTo>
                <a:lnTo>
                  <a:pt x="1741" y="2854"/>
                </a:lnTo>
                <a:lnTo>
                  <a:pt x="1744" y="2855"/>
                </a:lnTo>
                <a:lnTo>
                  <a:pt x="1746" y="2857"/>
                </a:lnTo>
                <a:lnTo>
                  <a:pt x="1754" y="2864"/>
                </a:lnTo>
                <a:lnTo>
                  <a:pt x="1766" y="2874"/>
                </a:lnTo>
                <a:lnTo>
                  <a:pt x="1784" y="2885"/>
                </a:lnTo>
                <a:lnTo>
                  <a:pt x="1806" y="2900"/>
                </a:lnTo>
                <a:lnTo>
                  <a:pt x="1834" y="2916"/>
                </a:lnTo>
                <a:lnTo>
                  <a:pt x="1866" y="2932"/>
                </a:lnTo>
                <a:lnTo>
                  <a:pt x="1904" y="2949"/>
                </a:lnTo>
                <a:lnTo>
                  <a:pt x="1946" y="2967"/>
                </a:lnTo>
                <a:lnTo>
                  <a:pt x="1994" y="2983"/>
                </a:lnTo>
                <a:lnTo>
                  <a:pt x="2048" y="2997"/>
                </a:lnTo>
                <a:lnTo>
                  <a:pt x="2105" y="3009"/>
                </a:lnTo>
                <a:lnTo>
                  <a:pt x="2169" y="3019"/>
                </a:lnTo>
                <a:lnTo>
                  <a:pt x="2238" y="3025"/>
                </a:lnTo>
                <a:lnTo>
                  <a:pt x="2311" y="3028"/>
                </a:lnTo>
                <a:lnTo>
                  <a:pt x="2364" y="3028"/>
                </a:lnTo>
                <a:lnTo>
                  <a:pt x="2412" y="3029"/>
                </a:lnTo>
                <a:lnTo>
                  <a:pt x="2459" y="3033"/>
                </a:lnTo>
                <a:lnTo>
                  <a:pt x="2501" y="3036"/>
                </a:lnTo>
                <a:lnTo>
                  <a:pt x="2540" y="3044"/>
                </a:lnTo>
                <a:lnTo>
                  <a:pt x="2575" y="3053"/>
                </a:lnTo>
                <a:lnTo>
                  <a:pt x="2605" y="3064"/>
                </a:lnTo>
                <a:lnTo>
                  <a:pt x="2631" y="3077"/>
                </a:lnTo>
                <a:lnTo>
                  <a:pt x="2654" y="3094"/>
                </a:lnTo>
                <a:lnTo>
                  <a:pt x="2671" y="3113"/>
                </a:lnTo>
                <a:lnTo>
                  <a:pt x="2684" y="3137"/>
                </a:lnTo>
                <a:lnTo>
                  <a:pt x="2691" y="3164"/>
                </a:lnTo>
                <a:lnTo>
                  <a:pt x="2694" y="3195"/>
                </a:lnTo>
                <a:lnTo>
                  <a:pt x="2691" y="3221"/>
                </a:lnTo>
                <a:lnTo>
                  <a:pt x="2682" y="3245"/>
                </a:lnTo>
                <a:lnTo>
                  <a:pt x="2670" y="3265"/>
                </a:lnTo>
                <a:lnTo>
                  <a:pt x="2652" y="3284"/>
                </a:lnTo>
                <a:lnTo>
                  <a:pt x="2632" y="3300"/>
                </a:lnTo>
                <a:lnTo>
                  <a:pt x="2610" y="3312"/>
                </a:lnTo>
                <a:lnTo>
                  <a:pt x="2586" y="3325"/>
                </a:lnTo>
                <a:lnTo>
                  <a:pt x="2560" y="3333"/>
                </a:lnTo>
                <a:lnTo>
                  <a:pt x="2534" y="3342"/>
                </a:lnTo>
                <a:lnTo>
                  <a:pt x="2509" y="3348"/>
                </a:lnTo>
                <a:lnTo>
                  <a:pt x="2484" y="3353"/>
                </a:lnTo>
                <a:lnTo>
                  <a:pt x="2461" y="3357"/>
                </a:lnTo>
                <a:lnTo>
                  <a:pt x="2441" y="3359"/>
                </a:lnTo>
                <a:lnTo>
                  <a:pt x="2425" y="3362"/>
                </a:lnTo>
                <a:lnTo>
                  <a:pt x="2411" y="3363"/>
                </a:lnTo>
                <a:lnTo>
                  <a:pt x="2402" y="3363"/>
                </a:lnTo>
                <a:lnTo>
                  <a:pt x="2400" y="3363"/>
                </a:lnTo>
                <a:lnTo>
                  <a:pt x="1848" y="3363"/>
                </a:lnTo>
                <a:lnTo>
                  <a:pt x="1806" y="3362"/>
                </a:lnTo>
                <a:lnTo>
                  <a:pt x="1763" y="3358"/>
                </a:lnTo>
                <a:lnTo>
                  <a:pt x="1719" y="3353"/>
                </a:lnTo>
                <a:lnTo>
                  <a:pt x="1675" y="3346"/>
                </a:lnTo>
                <a:lnTo>
                  <a:pt x="1630" y="3337"/>
                </a:lnTo>
                <a:lnTo>
                  <a:pt x="1587" y="3327"/>
                </a:lnTo>
                <a:lnTo>
                  <a:pt x="1543" y="3316"/>
                </a:lnTo>
                <a:lnTo>
                  <a:pt x="1502" y="3305"/>
                </a:lnTo>
                <a:lnTo>
                  <a:pt x="1462" y="3294"/>
                </a:lnTo>
                <a:lnTo>
                  <a:pt x="1424" y="3281"/>
                </a:lnTo>
                <a:lnTo>
                  <a:pt x="1389" y="3270"/>
                </a:lnTo>
                <a:lnTo>
                  <a:pt x="1358" y="3259"/>
                </a:lnTo>
                <a:lnTo>
                  <a:pt x="1329" y="3249"/>
                </a:lnTo>
                <a:lnTo>
                  <a:pt x="1305" y="3240"/>
                </a:lnTo>
                <a:lnTo>
                  <a:pt x="1285" y="3233"/>
                </a:lnTo>
                <a:lnTo>
                  <a:pt x="1272" y="3228"/>
                </a:lnTo>
                <a:lnTo>
                  <a:pt x="1262" y="3224"/>
                </a:lnTo>
                <a:lnTo>
                  <a:pt x="1259" y="3223"/>
                </a:lnTo>
                <a:lnTo>
                  <a:pt x="1262" y="3225"/>
                </a:lnTo>
                <a:lnTo>
                  <a:pt x="1268" y="3231"/>
                </a:lnTo>
                <a:lnTo>
                  <a:pt x="1278" y="3241"/>
                </a:lnTo>
                <a:lnTo>
                  <a:pt x="1292" y="3255"/>
                </a:lnTo>
                <a:lnTo>
                  <a:pt x="1309" y="3271"/>
                </a:lnTo>
                <a:lnTo>
                  <a:pt x="1330" y="3290"/>
                </a:lnTo>
                <a:lnTo>
                  <a:pt x="1354" y="3311"/>
                </a:lnTo>
                <a:lnTo>
                  <a:pt x="1380" y="3332"/>
                </a:lnTo>
                <a:lnTo>
                  <a:pt x="1410" y="3356"/>
                </a:lnTo>
                <a:lnTo>
                  <a:pt x="1442" y="3379"/>
                </a:lnTo>
                <a:lnTo>
                  <a:pt x="1477" y="3402"/>
                </a:lnTo>
                <a:lnTo>
                  <a:pt x="1512" y="3425"/>
                </a:lnTo>
                <a:lnTo>
                  <a:pt x="1550" y="3446"/>
                </a:lnTo>
                <a:lnTo>
                  <a:pt x="1589" y="3467"/>
                </a:lnTo>
                <a:lnTo>
                  <a:pt x="1630" y="3486"/>
                </a:lnTo>
                <a:lnTo>
                  <a:pt x="1673" y="3502"/>
                </a:lnTo>
                <a:lnTo>
                  <a:pt x="1715" y="3516"/>
                </a:lnTo>
                <a:lnTo>
                  <a:pt x="1759" y="3526"/>
                </a:lnTo>
                <a:lnTo>
                  <a:pt x="1804" y="3532"/>
                </a:lnTo>
                <a:lnTo>
                  <a:pt x="1848" y="3535"/>
                </a:lnTo>
                <a:lnTo>
                  <a:pt x="2401" y="3535"/>
                </a:lnTo>
                <a:lnTo>
                  <a:pt x="2429" y="3533"/>
                </a:lnTo>
                <a:lnTo>
                  <a:pt x="2459" y="3531"/>
                </a:lnTo>
                <a:lnTo>
                  <a:pt x="2491" y="3526"/>
                </a:lnTo>
                <a:lnTo>
                  <a:pt x="2524" y="3520"/>
                </a:lnTo>
                <a:lnTo>
                  <a:pt x="2557" y="3512"/>
                </a:lnTo>
                <a:lnTo>
                  <a:pt x="2592" y="3502"/>
                </a:lnTo>
                <a:lnTo>
                  <a:pt x="2626" y="3491"/>
                </a:lnTo>
                <a:lnTo>
                  <a:pt x="2660" y="3477"/>
                </a:lnTo>
                <a:lnTo>
                  <a:pt x="2692" y="3461"/>
                </a:lnTo>
                <a:lnTo>
                  <a:pt x="2724" y="3443"/>
                </a:lnTo>
                <a:lnTo>
                  <a:pt x="2752" y="3422"/>
                </a:lnTo>
                <a:lnTo>
                  <a:pt x="2779" y="3398"/>
                </a:lnTo>
                <a:lnTo>
                  <a:pt x="2802" y="3371"/>
                </a:lnTo>
                <a:lnTo>
                  <a:pt x="2824" y="3342"/>
                </a:lnTo>
                <a:lnTo>
                  <a:pt x="2840" y="3310"/>
                </a:lnTo>
                <a:lnTo>
                  <a:pt x="2852" y="3275"/>
                </a:lnTo>
                <a:lnTo>
                  <a:pt x="2860" y="3236"/>
                </a:lnTo>
                <a:lnTo>
                  <a:pt x="2864" y="3195"/>
                </a:lnTo>
                <a:lnTo>
                  <a:pt x="2861" y="3147"/>
                </a:lnTo>
                <a:lnTo>
                  <a:pt x="2854" y="3105"/>
                </a:lnTo>
                <a:lnTo>
                  <a:pt x="2844" y="3066"/>
                </a:lnTo>
                <a:lnTo>
                  <a:pt x="2827" y="3031"/>
                </a:lnTo>
                <a:lnTo>
                  <a:pt x="2809" y="3000"/>
                </a:lnTo>
                <a:lnTo>
                  <a:pt x="2786" y="2974"/>
                </a:lnTo>
                <a:lnTo>
                  <a:pt x="2760" y="2952"/>
                </a:lnTo>
                <a:lnTo>
                  <a:pt x="2730" y="2932"/>
                </a:lnTo>
                <a:lnTo>
                  <a:pt x="2696" y="2915"/>
                </a:lnTo>
                <a:lnTo>
                  <a:pt x="2660" y="2901"/>
                </a:lnTo>
                <a:lnTo>
                  <a:pt x="2621" y="2890"/>
                </a:lnTo>
                <a:lnTo>
                  <a:pt x="2580" y="2881"/>
                </a:lnTo>
                <a:lnTo>
                  <a:pt x="2535" y="2874"/>
                </a:lnTo>
                <a:lnTo>
                  <a:pt x="2487" y="2869"/>
                </a:lnTo>
                <a:lnTo>
                  <a:pt x="2439" y="2865"/>
                </a:lnTo>
                <a:lnTo>
                  <a:pt x="2387" y="2861"/>
                </a:lnTo>
                <a:lnTo>
                  <a:pt x="2335" y="2860"/>
                </a:lnTo>
                <a:lnTo>
                  <a:pt x="2280" y="2860"/>
                </a:lnTo>
                <a:lnTo>
                  <a:pt x="2223" y="2859"/>
                </a:lnTo>
                <a:lnTo>
                  <a:pt x="2165" y="2859"/>
                </a:lnTo>
                <a:lnTo>
                  <a:pt x="2135" y="2857"/>
                </a:lnTo>
                <a:lnTo>
                  <a:pt x="2108" y="2854"/>
                </a:lnTo>
                <a:lnTo>
                  <a:pt x="2080" y="2849"/>
                </a:lnTo>
                <a:lnTo>
                  <a:pt x="2103" y="2836"/>
                </a:lnTo>
                <a:lnTo>
                  <a:pt x="2128" y="2823"/>
                </a:lnTo>
                <a:lnTo>
                  <a:pt x="2173" y="2797"/>
                </a:lnTo>
                <a:lnTo>
                  <a:pt x="2223" y="2768"/>
                </a:lnTo>
                <a:lnTo>
                  <a:pt x="2276" y="2736"/>
                </a:lnTo>
                <a:lnTo>
                  <a:pt x="2335" y="2700"/>
                </a:lnTo>
                <a:lnTo>
                  <a:pt x="2397" y="2662"/>
                </a:lnTo>
                <a:lnTo>
                  <a:pt x="2455" y="2628"/>
                </a:lnTo>
                <a:lnTo>
                  <a:pt x="2509" y="2598"/>
                </a:lnTo>
                <a:lnTo>
                  <a:pt x="2559" y="2573"/>
                </a:lnTo>
                <a:lnTo>
                  <a:pt x="2605" y="2553"/>
                </a:lnTo>
                <a:lnTo>
                  <a:pt x="2649" y="2538"/>
                </a:lnTo>
                <a:lnTo>
                  <a:pt x="2690" y="2528"/>
                </a:lnTo>
                <a:lnTo>
                  <a:pt x="2729" y="2524"/>
                </a:lnTo>
                <a:lnTo>
                  <a:pt x="2766" y="2524"/>
                </a:lnTo>
                <a:lnTo>
                  <a:pt x="2800" y="2532"/>
                </a:lnTo>
                <a:lnTo>
                  <a:pt x="2834" y="2543"/>
                </a:lnTo>
                <a:lnTo>
                  <a:pt x="2866" y="2562"/>
                </a:lnTo>
                <a:lnTo>
                  <a:pt x="2896" y="2585"/>
                </a:lnTo>
                <a:lnTo>
                  <a:pt x="2926" y="2615"/>
                </a:lnTo>
                <a:lnTo>
                  <a:pt x="2956" y="2651"/>
                </a:lnTo>
                <a:lnTo>
                  <a:pt x="2993" y="2618"/>
                </a:lnTo>
                <a:lnTo>
                  <a:pt x="3033" y="2590"/>
                </a:lnTo>
                <a:lnTo>
                  <a:pt x="3073" y="2568"/>
                </a:lnTo>
                <a:lnTo>
                  <a:pt x="3115" y="2552"/>
                </a:lnTo>
                <a:lnTo>
                  <a:pt x="3157" y="2541"/>
                </a:lnTo>
                <a:lnTo>
                  <a:pt x="3198" y="2532"/>
                </a:lnTo>
                <a:lnTo>
                  <a:pt x="3240" y="2528"/>
                </a:lnTo>
                <a:lnTo>
                  <a:pt x="3278" y="2527"/>
                </a:lnTo>
                <a:lnTo>
                  <a:pt x="3311" y="2528"/>
                </a:lnTo>
                <a:lnTo>
                  <a:pt x="3341" y="2534"/>
                </a:lnTo>
                <a:lnTo>
                  <a:pt x="3368" y="2543"/>
                </a:lnTo>
                <a:lnTo>
                  <a:pt x="3395" y="2556"/>
                </a:lnTo>
                <a:lnTo>
                  <a:pt x="3417" y="2572"/>
                </a:lnTo>
                <a:lnTo>
                  <a:pt x="3437" y="2590"/>
                </a:lnTo>
                <a:lnTo>
                  <a:pt x="3453" y="2613"/>
                </a:lnTo>
                <a:lnTo>
                  <a:pt x="3464" y="2638"/>
                </a:lnTo>
                <a:lnTo>
                  <a:pt x="3471" y="2665"/>
                </a:lnTo>
                <a:lnTo>
                  <a:pt x="3472" y="2695"/>
                </a:lnTo>
                <a:lnTo>
                  <a:pt x="3468" y="2728"/>
                </a:lnTo>
                <a:lnTo>
                  <a:pt x="3522" y="2697"/>
                </a:lnTo>
                <a:lnTo>
                  <a:pt x="3573" y="2672"/>
                </a:lnTo>
                <a:lnTo>
                  <a:pt x="3622" y="2652"/>
                </a:lnTo>
                <a:lnTo>
                  <a:pt x="3666" y="2638"/>
                </a:lnTo>
                <a:lnTo>
                  <a:pt x="3708" y="2628"/>
                </a:lnTo>
                <a:lnTo>
                  <a:pt x="3746" y="2621"/>
                </a:lnTo>
                <a:lnTo>
                  <a:pt x="3782" y="2619"/>
                </a:lnTo>
                <a:lnTo>
                  <a:pt x="3814" y="2619"/>
                </a:lnTo>
                <a:lnTo>
                  <a:pt x="3844" y="2623"/>
                </a:lnTo>
                <a:lnTo>
                  <a:pt x="3871" y="2630"/>
                </a:lnTo>
                <a:lnTo>
                  <a:pt x="3896" y="2639"/>
                </a:lnTo>
                <a:lnTo>
                  <a:pt x="3918" y="2650"/>
                </a:lnTo>
                <a:lnTo>
                  <a:pt x="3938" y="2662"/>
                </a:lnTo>
                <a:lnTo>
                  <a:pt x="3956" y="2676"/>
                </a:lnTo>
                <a:lnTo>
                  <a:pt x="3971" y="2692"/>
                </a:lnTo>
                <a:lnTo>
                  <a:pt x="3984" y="2707"/>
                </a:lnTo>
                <a:lnTo>
                  <a:pt x="4006" y="2742"/>
                </a:lnTo>
                <a:lnTo>
                  <a:pt x="4019" y="2775"/>
                </a:lnTo>
                <a:lnTo>
                  <a:pt x="4023" y="2810"/>
                </a:lnTo>
                <a:lnTo>
                  <a:pt x="4019" y="2846"/>
                </a:lnTo>
                <a:lnTo>
                  <a:pt x="4007" y="2882"/>
                </a:lnTo>
                <a:lnTo>
                  <a:pt x="3986" y="2918"/>
                </a:lnTo>
                <a:lnTo>
                  <a:pt x="3957" y="2956"/>
                </a:lnTo>
                <a:lnTo>
                  <a:pt x="3919" y="2994"/>
                </a:lnTo>
                <a:lnTo>
                  <a:pt x="3873" y="3033"/>
                </a:lnTo>
                <a:lnTo>
                  <a:pt x="3819" y="3074"/>
                </a:lnTo>
                <a:lnTo>
                  <a:pt x="3806" y="3082"/>
                </a:lnTo>
                <a:lnTo>
                  <a:pt x="3784" y="3096"/>
                </a:lnTo>
                <a:lnTo>
                  <a:pt x="3759" y="3112"/>
                </a:lnTo>
                <a:lnTo>
                  <a:pt x="3728" y="3131"/>
                </a:lnTo>
                <a:lnTo>
                  <a:pt x="3693" y="3153"/>
                </a:lnTo>
                <a:lnTo>
                  <a:pt x="3653" y="3177"/>
                </a:lnTo>
                <a:lnTo>
                  <a:pt x="3611" y="3204"/>
                </a:lnTo>
                <a:lnTo>
                  <a:pt x="3563" y="3231"/>
                </a:lnTo>
                <a:lnTo>
                  <a:pt x="3513" y="3262"/>
                </a:lnTo>
                <a:lnTo>
                  <a:pt x="3459" y="3294"/>
                </a:lnTo>
                <a:lnTo>
                  <a:pt x="3405" y="3327"/>
                </a:lnTo>
                <a:lnTo>
                  <a:pt x="3347" y="3361"/>
                </a:lnTo>
                <a:lnTo>
                  <a:pt x="3288" y="3397"/>
                </a:lnTo>
                <a:lnTo>
                  <a:pt x="3228" y="3431"/>
                </a:lnTo>
                <a:lnTo>
                  <a:pt x="3167" y="3469"/>
                </a:lnTo>
                <a:lnTo>
                  <a:pt x="3106" y="3505"/>
                </a:lnTo>
                <a:lnTo>
                  <a:pt x="3045" y="3541"/>
                </a:lnTo>
                <a:lnTo>
                  <a:pt x="2983" y="3577"/>
                </a:lnTo>
                <a:lnTo>
                  <a:pt x="2922" y="3613"/>
                </a:lnTo>
                <a:lnTo>
                  <a:pt x="2862" y="3649"/>
                </a:lnTo>
                <a:lnTo>
                  <a:pt x="2804" y="3682"/>
                </a:lnTo>
                <a:lnTo>
                  <a:pt x="2747" y="3716"/>
                </a:lnTo>
                <a:lnTo>
                  <a:pt x="2692" y="3748"/>
                </a:lnTo>
                <a:lnTo>
                  <a:pt x="2641" y="3779"/>
                </a:lnTo>
                <a:lnTo>
                  <a:pt x="2592" y="3808"/>
                </a:lnTo>
                <a:lnTo>
                  <a:pt x="2546" y="3834"/>
                </a:lnTo>
                <a:lnTo>
                  <a:pt x="2504" y="3859"/>
                </a:lnTo>
                <a:lnTo>
                  <a:pt x="2466" y="3881"/>
                </a:lnTo>
                <a:lnTo>
                  <a:pt x="2431" y="3901"/>
                </a:lnTo>
                <a:lnTo>
                  <a:pt x="2402" y="3918"/>
                </a:lnTo>
                <a:lnTo>
                  <a:pt x="2379" y="3932"/>
                </a:lnTo>
                <a:lnTo>
                  <a:pt x="2360" y="3942"/>
                </a:lnTo>
                <a:lnTo>
                  <a:pt x="2324" y="3963"/>
                </a:lnTo>
                <a:lnTo>
                  <a:pt x="2290" y="3982"/>
                </a:lnTo>
                <a:lnTo>
                  <a:pt x="2259" y="3997"/>
                </a:lnTo>
                <a:lnTo>
                  <a:pt x="2229" y="4010"/>
                </a:lnTo>
                <a:lnTo>
                  <a:pt x="2200" y="4020"/>
                </a:lnTo>
                <a:lnTo>
                  <a:pt x="2173" y="4028"/>
                </a:lnTo>
                <a:lnTo>
                  <a:pt x="2144" y="4033"/>
                </a:lnTo>
                <a:lnTo>
                  <a:pt x="2114" y="4035"/>
                </a:lnTo>
                <a:lnTo>
                  <a:pt x="2083" y="4034"/>
                </a:lnTo>
                <a:lnTo>
                  <a:pt x="2049" y="4032"/>
                </a:lnTo>
                <a:lnTo>
                  <a:pt x="2013" y="4025"/>
                </a:lnTo>
                <a:lnTo>
                  <a:pt x="1973" y="4017"/>
                </a:lnTo>
                <a:lnTo>
                  <a:pt x="1928" y="4004"/>
                </a:lnTo>
                <a:lnTo>
                  <a:pt x="1878" y="3991"/>
                </a:lnTo>
                <a:lnTo>
                  <a:pt x="1821" y="3973"/>
                </a:lnTo>
                <a:lnTo>
                  <a:pt x="1754" y="3952"/>
                </a:lnTo>
                <a:lnTo>
                  <a:pt x="1682" y="3928"/>
                </a:lnTo>
                <a:lnTo>
                  <a:pt x="1605" y="3904"/>
                </a:lnTo>
                <a:lnTo>
                  <a:pt x="1528" y="3876"/>
                </a:lnTo>
                <a:lnTo>
                  <a:pt x="1448" y="3849"/>
                </a:lnTo>
                <a:lnTo>
                  <a:pt x="1369" y="3819"/>
                </a:lnTo>
                <a:lnTo>
                  <a:pt x="1293" y="3789"/>
                </a:lnTo>
                <a:lnTo>
                  <a:pt x="1219" y="3759"/>
                </a:lnTo>
                <a:lnTo>
                  <a:pt x="1149" y="3728"/>
                </a:lnTo>
                <a:lnTo>
                  <a:pt x="1092" y="3704"/>
                </a:lnTo>
                <a:lnTo>
                  <a:pt x="1037" y="3685"/>
                </a:lnTo>
                <a:lnTo>
                  <a:pt x="986" y="3671"/>
                </a:lnTo>
                <a:lnTo>
                  <a:pt x="937" y="3665"/>
                </a:lnTo>
                <a:lnTo>
                  <a:pt x="889" y="3665"/>
                </a:lnTo>
                <a:lnTo>
                  <a:pt x="843" y="3671"/>
                </a:lnTo>
                <a:lnTo>
                  <a:pt x="797" y="3684"/>
                </a:lnTo>
                <a:lnTo>
                  <a:pt x="752" y="3702"/>
                </a:lnTo>
                <a:lnTo>
                  <a:pt x="707" y="3728"/>
                </a:lnTo>
                <a:lnTo>
                  <a:pt x="481" y="3865"/>
                </a:lnTo>
                <a:lnTo>
                  <a:pt x="0" y="2804"/>
                </a:lnTo>
                <a:lnTo>
                  <a:pt x="3" y="2803"/>
                </a:lnTo>
                <a:lnTo>
                  <a:pt x="12" y="2798"/>
                </a:lnTo>
                <a:lnTo>
                  <a:pt x="27" y="2792"/>
                </a:lnTo>
                <a:lnTo>
                  <a:pt x="47" y="2782"/>
                </a:lnTo>
                <a:lnTo>
                  <a:pt x="72" y="2770"/>
                </a:lnTo>
                <a:lnTo>
                  <a:pt x="101" y="2757"/>
                </a:lnTo>
                <a:lnTo>
                  <a:pt x="133" y="2742"/>
                </a:lnTo>
                <a:lnTo>
                  <a:pt x="170" y="2726"/>
                </a:lnTo>
                <a:lnTo>
                  <a:pt x="207" y="2708"/>
                </a:lnTo>
                <a:lnTo>
                  <a:pt x="248" y="2690"/>
                </a:lnTo>
                <a:lnTo>
                  <a:pt x="291" y="2671"/>
                </a:lnTo>
                <a:lnTo>
                  <a:pt x="335" y="2652"/>
                </a:lnTo>
                <a:lnTo>
                  <a:pt x="378" y="2633"/>
                </a:lnTo>
                <a:lnTo>
                  <a:pt x="423" y="2613"/>
                </a:lnTo>
                <a:lnTo>
                  <a:pt x="468" y="2594"/>
                </a:lnTo>
                <a:lnTo>
                  <a:pt x="512" y="2575"/>
                </a:lnTo>
                <a:lnTo>
                  <a:pt x="555" y="2558"/>
                </a:lnTo>
                <a:lnTo>
                  <a:pt x="596" y="2542"/>
                </a:lnTo>
                <a:lnTo>
                  <a:pt x="636" y="2527"/>
                </a:lnTo>
                <a:lnTo>
                  <a:pt x="697" y="2505"/>
                </a:lnTo>
                <a:lnTo>
                  <a:pt x="756" y="2486"/>
                </a:lnTo>
                <a:lnTo>
                  <a:pt x="808" y="2471"/>
                </a:lnTo>
                <a:lnTo>
                  <a:pt x="858" y="2459"/>
                </a:lnTo>
                <a:lnTo>
                  <a:pt x="904" y="2451"/>
                </a:lnTo>
                <a:lnTo>
                  <a:pt x="947" y="2446"/>
                </a:lnTo>
                <a:lnTo>
                  <a:pt x="987" y="2445"/>
                </a:lnTo>
                <a:close/>
                <a:moveTo>
                  <a:pt x="2038" y="1087"/>
                </a:moveTo>
                <a:lnTo>
                  <a:pt x="1808" y="1316"/>
                </a:lnTo>
                <a:lnTo>
                  <a:pt x="1986" y="1316"/>
                </a:lnTo>
                <a:lnTo>
                  <a:pt x="1986" y="1772"/>
                </a:lnTo>
                <a:lnTo>
                  <a:pt x="2216" y="1772"/>
                </a:lnTo>
                <a:lnTo>
                  <a:pt x="2216" y="1087"/>
                </a:lnTo>
                <a:lnTo>
                  <a:pt x="2038" y="1087"/>
                </a:lnTo>
                <a:close/>
                <a:moveTo>
                  <a:pt x="2101" y="672"/>
                </a:moveTo>
                <a:lnTo>
                  <a:pt x="2180" y="676"/>
                </a:lnTo>
                <a:lnTo>
                  <a:pt x="2255" y="688"/>
                </a:lnTo>
                <a:lnTo>
                  <a:pt x="2327" y="707"/>
                </a:lnTo>
                <a:lnTo>
                  <a:pt x="2397" y="732"/>
                </a:lnTo>
                <a:lnTo>
                  <a:pt x="2465" y="764"/>
                </a:lnTo>
                <a:lnTo>
                  <a:pt x="2527" y="801"/>
                </a:lnTo>
                <a:lnTo>
                  <a:pt x="2586" y="845"/>
                </a:lnTo>
                <a:lnTo>
                  <a:pt x="2640" y="894"/>
                </a:lnTo>
                <a:lnTo>
                  <a:pt x="2689" y="948"/>
                </a:lnTo>
                <a:lnTo>
                  <a:pt x="2732" y="1006"/>
                </a:lnTo>
                <a:lnTo>
                  <a:pt x="2771" y="1068"/>
                </a:lnTo>
                <a:lnTo>
                  <a:pt x="2804" y="1134"/>
                </a:lnTo>
                <a:lnTo>
                  <a:pt x="2829" y="1204"/>
                </a:lnTo>
                <a:lnTo>
                  <a:pt x="2847" y="1277"/>
                </a:lnTo>
                <a:lnTo>
                  <a:pt x="2859" y="1352"/>
                </a:lnTo>
                <a:lnTo>
                  <a:pt x="2864" y="1429"/>
                </a:lnTo>
                <a:lnTo>
                  <a:pt x="2859" y="1507"/>
                </a:lnTo>
                <a:lnTo>
                  <a:pt x="2847" y="1581"/>
                </a:lnTo>
                <a:lnTo>
                  <a:pt x="2829" y="1655"/>
                </a:lnTo>
                <a:lnTo>
                  <a:pt x="2804" y="1724"/>
                </a:lnTo>
                <a:lnTo>
                  <a:pt x="2771" y="1790"/>
                </a:lnTo>
                <a:lnTo>
                  <a:pt x="2732" y="1852"/>
                </a:lnTo>
                <a:lnTo>
                  <a:pt x="2689" y="1911"/>
                </a:lnTo>
                <a:lnTo>
                  <a:pt x="2640" y="1964"/>
                </a:lnTo>
                <a:lnTo>
                  <a:pt x="2586" y="2014"/>
                </a:lnTo>
                <a:lnTo>
                  <a:pt x="2527" y="2057"/>
                </a:lnTo>
                <a:lnTo>
                  <a:pt x="2465" y="2095"/>
                </a:lnTo>
                <a:lnTo>
                  <a:pt x="2397" y="2127"/>
                </a:lnTo>
                <a:lnTo>
                  <a:pt x="2327" y="2152"/>
                </a:lnTo>
                <a:lnTo>
                  <a:pt x="2255" y="2170"/>
                </a:lnTo>
                <a:lnTo>
                  <a:pt x="2180" y="2183"/>
                </a:lnTo>
                <a:lnTo>
                  <a:pt x="2101" y="2187"/>
                </a:lnTo>
                <a:lnTo>
                  <a:pt x="2024" y="2183"/>
                </a:lnTo>
                <a:lnTo>
                  <a:pt x="1949" y="2170"/>
                </a:lnTo>
                <a:lnTo>
                  <a:pt x="1875" y="2152"/>
                </a:lnTo>
                <a:lnTo>
                  <a:pt x="1805" y="2127"/>
                </a:lnTo>
                <a:lnTo>
                  <a:pt x="1739" y="2095"/>
                </a:lnTo>
                <a:lnTo>
                  <a:pt x="1677" y="2057"/>
                </a:lnTo>
                <a:lnTo>
                  <a:pt x="1618" y="2014"/>
                </a:lnTo>
                <a:lnTo>
                  <a:pt x="1564" y="1964"/>
                </a:lnTo>
                <a:lnTo>
                  <a:pt x="1514" y="1911"/>
                </a:lnTo>
                <a:lnTo>
                  <a:pt x="1470" y="1852"/>
                </a:lnTo>
                <a:lnTo>
                  <a:pt x="1433" y="1790"/>
                </a:lnTo>
                <a:lnTo>
                  <a:pt x="1400" y="1724"/>
                </a:lnTo>
                <a:lnTo>
                  <a:pt x="1375" y="1655"/>
                </a:lnTo>
                <a:lnTo>
                  <a:pt x="1357" y="1581"/>
                </a:lnTo>
                <a:lnTo>
                  <a:pt x="1344" y="1507"/>
                </a:lnTo>
                <a:lnTo>
                  <a:pt x="1340" y="1429"/>
                </a:lnTo>
                <a:lnTo>
                  <a:pt x="1344" y="1352"/>
                </a:lnTo>
                <a:lnTo>
                  <a:pt x="1357" y="1277"/>
                </a:lnTo>
                <a:lnTo>
                  <a:pt x="1375" y="1204"/>
                </a:lnTo>
                <a:lnTo>
                  <a:pt x="1400" y="1134"/>
                </a:lnTo>
                <a:lnTo>
                  <a:pt x="1433" y="1068"/>
                </a:lnTo>
                <a:lnTo>
                  <a:pt x="1470" y="1006"/>
                </a:lnTo>
                <a:lnTo>
                  <a:pt x="1514" y="948"/>
                </a:lnTo>
                <a:lnTo>
                  <a:pt x="1564" y="894"/>
                </a:lnTo>
                <a:lnTo>
                  <a:pt x="1618" y="845"/>
                </a:lnTo>
                <a:lnTo>
                  <a:pt x="1677" y="801"/>
                </a:lnTo>
                <a:lnTo>
                  <a:pt x="1739" y="764"/>
                </a:lnTo>
                <a:lnTo>
                  <a:pt x="1805" y="732"/>
                </a:lnTo>
                <a:lnTo>
                  <a:pt x="1875" y="707"/>
                </a:lnTo>
                <a:lnTo>
                  <a:pt x="1949" y="688"/>
                </a:lnTo>
                <a:lnTo>
                  <a:pt x="2024" y="676"/>
                </a:lnTo>
                <a:lnTo>
                  <a:pt x="2101" y="672"/>
                </a:lnTo>
                <a:close/>
                <a:moveTo>
                  <a:pt x="2779" y="0"/>
                </a:moveTo>
                <a:lnTo>
                  <a:pt x="2779" y="0"/>
                </a:lnTo>
                <a:lnTo>
                  <a:pt x="2842" y="2"/>
                </a:lnTo>
                <a:lnTo>
                  <a:pt x="2905" y="14"/>
                </a:lnTo>
                <a:lnTo>
                  <a:pt x="2966" y="30"/>
                </a:lnTo>
                <a:lnTo>
                  <a:pt x="3023" y="52"/>
                </a:lnTo>
                <a:lnTo>
                  <a:pt x="3077" y="79"/>
                </a:lnTo>
                <a:lnTo>
                  <a:pt x="3128" y="113"/>
                </a:lnTo>
                <a:lnTo>
                  <a:pt x="3175" y="151"/>
                </a:lnTo>
                <a:lnTo>
                  <a:pt x="3218" y="194"/>
                </a:lnTo>
                <a:lnTo>
                  <a:pt x="3256" y="241"/>
                </a:lnTo>
                <a:lnTo>
                  <a:pt x="3290" y="291"/>
                </a:lnTo>
                <a:lnTo>
                  <a:pt x="3318" y="345"/>
                </a:lnTo>
                <a:lnTo>
                  <a:pt x="3341" y="402"/>
                </a:lnTo>
                <a:lnTo>
                  <a:pt x="3357" y="462"/>
                </a:lnTo>
                <a:lnTo>
                  <a:pt x="3367" y="524"/>
                </a:lnTo>
                <a:lnTo>
                  <a:pt x="3371" y="588"/>
                </a:lnTo>
                <a:lnTo>
                  <a:pt x="3367" y="656"/>
                </a:lnTo>
                <a:lnTo>
                  <a:pt x="3355" y="722"/>
                </a:lnTo>
                <a:lnTo>
                  <a:pt x="3337" y="784"/>
                </a:lnTo>
                <a:lnTo>
                  <a:pt x="3311" y="843"/>
                </a:lnTo>
                <a:lnTo>
                  <a:pt x="3280" y="901"/>
                </a:lnTo>
                <a:lnTo>
                  <a:pt x="3242" y="952"/>
                </a:lnTo>
                <a:lnTo>
                  <a:pt x="3200" y="1000"/>
                </a:lnTo>
                <a:lnTo>
                  <a:pt x="3152" y="1042"/>
                </a:lnTo>
                <a:lnTo>
                  <a:pt x="3101" y="1081"/>
                </a:lnTo>
                <a:lnTo>
                  <a:pt x="3045" y="1112"/>
                </a:lnTo>
                <a:lnTo>
                  <a:pt x="2985" y="1138"/>
                </a:lnTo>
                <a:lnTo>
                  <a:pt x="2956" y="1062"/>
                </a:lnTo>
                <a:lnTo>
                  <a:pt x="2920" y="989"/>
                </a:lnTo>
                <a:lnTo>
                  <a:pt x="2879" y="919"/>
                </a:lnTo>
                <a:lnTo>
                  <a:pt x="2830" y="855"/>
                </a:lnTo>
                <a:lnTo>
                  <a:pt x="2869" y="855"/>
                </a:lnTo>
                <a:lnTo>
                  <a:pt x="2869" y="322"/>
                </a:lnTo>
                <a:lnTo>
                  <a:pt x="2729" y="322"/>
                </a:lnTo>
                <a:lnTo>
                  <a:pt x="2550" y="499"/>
                </a:lnTo>
                <a:lnTo>
                  <a:pt x="2689" y="499"/>
                </a:lnTo>
                <a:lnTo>
                  <a:pt x="2689" y="712"/>
                </a:lnTo>
                <a:lnTo>
                  <a:pt x="2629" y="667"/>
                </a:lnTo>
                <a:lnTo>
                  <a:pt x="2564" y="626"/>
                </a:lnTo>
                <a:lnTo>
                  <a:pt x="2495" y="591"/>
                </a:lnTo>
                <a:lnTo>
                  <a:pt x="2424" y="561"/>
                </a:lnTo>
                <a:lnTo>
                  <a:pt x="2350" y="538"/>
                </a:lnTo>
                <a:lnTo>
                  <a:pt x="2274" y="520"/>
                </a:lnTo>
                <a:lnTo>
                  <a:pt x="2195" y="509"/>
                </a:lnTo>
                <a:lnTo>
                  <a:pt x="2208" y="443"/>
                </a:lnTo>
                <a:lnTo>
                  <a:pt x="2226" y="381"/>
                </a:lnTo>
                <a:lnTo>
                  <a:pt x="2253" y="323"/>
                </a:lnTo>
                <a:lnTo>
                  <a:pt x="2285" y="267"/>
                </a:lnTo>
                <a:lnTo>
                  <a:pt x="2322" y="215"/>
                </a:lnTo>
                <a:lnTo>
                  <a:pt x="2365" y="169"/>
                </a:lnTo>
                <a:lnTo>
                  <a:pt x="2414" y="127"/>
                </a:lnTo>
                <a:lnTo>
                  <a:pt x="2465" y="89"/>
                </a:lnTo>
                <a:lnTo>
                  <a:pt x="2521" y="58"/>
                </a:lnTo>
                <a:lnTo>
                  <a:pt x="2581" y="33"/>
                </a:lnTo>
                <a:lnTo>
                  <a:pt x="2645" y="15"/>
                </a:lnTo>
                <a:lnTo>
                  <a:pt x="2710" y="4"/>
                </a:lnTo>
                <a:lnTo>
                  <a:pt x="2779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754516" y="1959428"/>
            <a:ext cx="3953262" cy="4058332"/>
            <a:chOff x="2688" y="2061"/>
            <a:chExt cx="1204" cy="1236"/>
          </a:xfrm>
          <a:solidFill>
            <a:srgbClr val="0187C0"/>
          </a:solidFill>
        </p:grpSpPr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618" y="2629"/>
              <a:ext cx="274" cy="139"/>
            </a:xfrm>
            <a:custGeom>
              <a:avLst/>
              <a:gdLst>
                <a:gd name="T0" fmla="*/ 200 w 824"/>
                <a:gd name="T1" fmla="*/ 0 h 417"/>
                <a:gd name="T2" fmla="*/ 623 w 824"/>
                <a:gd name="T3" fmla="*/ 0 h 417"/>
                <a:gd name="T4" fmla="*/ 660 w 824"/>
                <a:gd name="T5" fmla="*/ 3 h 417"/>
                <a:gd name="T6" fmla="*/ 693 w 824"/>
                <a:gd name="T7" fmla="*/ 11 h 417"/>
                <a:gd name="T8" fmla="*/ 725 w 824"/>
                <a:gd name="T9" fmla="*/ 26 h 417"/>
                <a:gd name="T10" fmla="*/ 752 w 824"/>
                <a:gd name="T11" fmla="*/ 46 h 417"/>
                <a:gd name="T12" fmla="*/ 777 w 824"/>
                <a:gd name="T13" fmla="*/ 70 h 417"/>
                <a:gd name="T14" fmla="*/ 795 w 824"/>
                <a:gd name="T15" fmla="*/ 98 h 417"/>
                <a:gd name="T16" fmla="*/ 811 w 824"/>
                <a:gd name="T17" fmla="*/ 128 h 417"/>
                <a:gd name="T18" fmla="*/ 820 w 824"/>
                <a:gd name="T19" fmla="*/ 162 h 417"/>
                <a:gd name="T20" fmla="*/ 824 w 824"/>
                <a:gd name="T21" fmla="*/ 197 h 417"/>
                <a:gd name="T22" fmla="*/ 824 w 824"/>
                <a:gd name="T23" fmla="*/ 219 h 417"/>
                <a:gd name="T24" fmla="*/ 820 w 824"/>
                <a:gd name="T25" fmla="*/ 255 h 417"/>
                <a:gd name="T26" fmla="*/ 811 w 824"/>
                <a:gd name="T27" fmla="*/ 289 h 417"/>
                <a:gd name="T28" fmla="*/ 795 w 824"/>
                <a:gd name="T29" fmla="*/ 319 h 417"/>
                <a:gd name="T30" fmla="*/ 777 w 824"/>
                <a:gd name="T31" fmla="*/ 346 h 417"/>
                <a:gd name="T32" fmla="*/ 752 w 824"/>
                <a:gd name="T33" fmla="*/ 370 h 417"/>
                <a:gd name="T34" fmla="*/ 725 w 824"/>
                <a:gd name="T35" fmla="*/ 390 h 417"/>
                <a:gd name="T36" fmla="*/ 693 w 824"/>
                <a:gd name="T37" fmla="*/ 404 h 417"/>
                <a:gd name="T38" fmla="*/ 660 w 824"/>
                <a:gd name="T39" fmla="*/ 414 h 417"/>
                <a:gd name="T40" fmla="*/ 623 w 824"/>
                <a:gd name="T41" fmla="*/ 417 h 417"/>
                <a:gd name="T42" fmla="*/ 201 w 824"/>
                <a:gd name="T43" fmla="*/ 417 h 417"/>
                <a:gd name="T44" fmla="*/ 164 w 824"/>
                <a:gd name="T45" fmla="*/ 414 h 417"/>
                <a:gd name="T46" fmla="*/ 130 w 824"/>
                <a:gd name="T47" fmla="*/ 404 h 417"/>
                <a:gd name="T48" fmla="*/ 99 w 824"/>
                <a:gd name="T49" fmla="*/ 390 h 417"/>
                <a:gd name="T50" fmla="*/ 71 w 824"/>
                <a:gd name="T51" fmla="*/ 370 h 417"/>
                <a:gd name="T52" fmla="*/ 47 w 824"/>
                <a:gd name="T53" fmla="*/ 347 h 417"/>
                <a:gd name="T54" fmla="*/ 27 w 824"/>
                <a:gd name="T55" fmla="*/ 319 h 417"/>
                <a:gd name="T56" fmla="*/ 13 w 824"/>
                <a:gd name="T57" fmla="*/ 289 h 417"/>
                <a:gd name="T58" fmla="*/ 4 w 824"/>
                <a:gd name="T59" fmla="*/ 255 h 417"/>
                <a:gd name="T60" fmla="*/ 0 w 824"/>
                <a:gd name="T61" fmla="*/ 219 h 417"/>
                <a:gd name="T62" fmla="*/ 0 w 824"/>
                <a:gd name="T63" fmla="*/ 197 h 417"/>
                <a:gd name="T64" fmla="*/ 4 w 824"/>
                <a:gd name="T65" fmla="*/ 162 h 417"/>
                <a:gd name="T66" fmla="*/ 13 w 824"/>
                <a:gd name="T67" fmla="*/ 128 h 417"/>
                <a:gd name="T68" fmla="*/ 27 w 824"/>
                <a:gd name="T69" fmla="*/ 98 h 417"/>
                <a:gd name="T70" fmla="*/ 47 w 824"/>
                <a:gd name="T71" fmla="*/ 70 h 417"/>
                <a:gd name="T72" fmla="*/ 71 w 824"/>
                <a:gd name="T73" fmla="*/ 46 h 417"/>
                <a:gd name="T74" fmla="*/ 99 w 824"/>
                <a:gd name="T75" fmla="*/ 26 h 417"/>
                <a:gd name="T76" fmla="*/ 130 w 824"/>
                <a:gd name="T77" fmla="*/ 11 h 417"/>
                <a:gd name="T78" fmla="*/ 164 w 824"/>
                <a:gd name="T79" fmla="*/ 3 h 417"/>
                <a:gd name="T80" fmla="*/ 200 w 824"/>
                <a:gd name="T81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4" h="417">
                  <a:moveTo>
                    <a:pt x="200" y="0"/>
                  </a:moveTo>
                  <a:lnTo>
                    <a:pt x="623" y="0"/>
                  </a:lnTo>
                  <a:lnTo>
                    <a:pt x="660" y="3"/>
                  </a:lnTo>
                  <a:lnTo>
                    <a:pt x="693" y="11"/>
                  </a:lnTo>
                  <a:lnTo>
                    <a:pt x="725" y="26"/>
                  </a:lnTo>
                  <a:lnTo>
                    <a:pt x="752" y="46"/>
                  </a:lnTo>
                  <a:lnTo>
                    <a:pt x="777" y="70"/>
                  </a:lnTo>
                  <a:lnTo>
                    <a:pt x="795" y="98"/>
                  </a:lnTo>
                  <a:lnTo>
                    <a:pt x="811" y="128"/>
                  </a:lnTo>
                  <a:lnTo>
                    <a:pt x="820" y="162"/>
                  </a:lnTo>
                  <a:lnTo>
                    <a:pt x="824" y="197"/>
                  </a:lnTo>
                  <a:lnTo>
                    <a:pt x="824" y="219"/>
                  </a:lnTo>
                  <a:lnTo>
                    <a:pt x="820" y="255"/>
                  </a:lnTo>
                  <a:lnTo>
                    <a:pt x="811" y="289"/>
                  </a:lnTo>
                  <a:lnTo>
                    <a:pt x="795" y="319"/>
                  </a:lnTo>
                  <a:lnTo>
                    <a:pt x="777" y="346"/>
                  </a:lnTo>
                  <a:lnTo>
                    <a:pt x="752" y="370"/>
                  </a:lnTo>
                  <a:lnTo>
                    <a:pt x="725" y="390"/>
                  </a:lnTo>
                  <a:lnTo>
                    <a:pt x="693" y="404"/>
                  </a:lnTo>
                  <a:lnTo>
                    <a:pt x="660" y="414"/>
                  </a:lnTo>
                  <a:lnTo>
                    <a:pt x="623" y="417"/>
                  </a:lnTo>
                  <a:lnTo>
                    <a:pt x="201" y="417"/>
                  </a:lnTo>
                  <a:lnTo>
                    <a:pt x="164" y="414"/>
                  </a:lnTo>
                  <a:lnTo>
                    <a:pt x="130" y="404"/>
                  </a:lnTo>
                  <a:lnTo>
                    <a:pt x="99" y="390"/>
                  </a:lnTo>
                  <a:lnTo>
                    <a:pt x="71" y="370"/>
                  </a:lnTo>
                  <a:lnTo>
                    <a:pt x="47" y="347"/>
                  </a:lnTo>
                  <a:lnTo>
                    <a:pt x="27" y="319"/>
                  </a:lnTo>
                  <a:lnTo>
                    <a:pt x="13" y="289"/>
                  </a:lnTo>
                  <a:lnTo>
                    <a:pt x="4" y="255"/>
                  </a:lnTo>
                  <a:lnTo>
                    <a:pt x="0" y="219"/>
                  </a:lnTo>
                  <a:lnTo>
                    <a:pt x="0" y="197"/>
                  </a:lnTo>
                  <a:lnTo>
                    <a:pt x="4" y="162"/>
                  </a:lnTo>
                  <a:lnTo>
                    <a:pt x="13" y="128"/>
                  </a:lnTo>
                  <a:lnTo>
                    <a:pt x="27" y="98"/>
                  </a:lnTo>
                  <a:lnTo>
                    <a:pt x="47" y="70"/>
                  </a:lnTo>
                  <a:lnTo>
                    <a:pt x="71" y="46"/>
                  </a:lnTo>
                  <a:lnTo>
                    <a:pt x="99" y="26"/>
                  </a:lnTo>
                  <a:lnTo>
                    <a:pt x="130" y="11"/>
                  </a:lnTo>
                  <a:lnTo>
                    <a:pt x="164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2688" y="2061"/>
              <a:ext cx="1204" cy="1236"/>
            </a:xfrm>
            <a:custGeom>
              <a:avLst/>
              <a:gdLst>
                <a:gd name="T0" fmla="*/ 2138 w 3613"/>
                <a:gd name="T1" fmla="*/ 3379 h 3707"/>
                <a:gd name="T2" fmla="*/ 2123 w 3613"/>
                <a:gd name="T3" fmla="*/ 3511 h 3707"/>
                <a:gd name="T4" fmla="*/ 2236 w 3613"/>
                <a:gd name="T5" fmla="*/ 3581 h 3707"/>
                <a:gd name="T6" fmla="*/ 2351 w 3613"/>
                <a:gd name="T7" fmla="*/ 3511 h 3707"/>
                <a:gd name="T8" fmla="*/ 2335 w 3613"/>
                <a:gd name="T9" fmla="*/ 3378 h 3707"/>
                <a:gd name="T10" fmla="*/ 1970 w 3613"/>
                <a:gd name="T11" fmla="*/ 180 h 3707"/>
                <a:gd name="T12" fmla="*/ 1942 w 3613"/>
                <a:gd name="T13" fmla="*/ 223 h 3707"/>
                <a:gd name="T14" fmla="*/ 2516 w 3613"/>
                <a:gd name="T15" fmla="*/ 239 h 3707"/>
                <a:gd name="T16" fmla="*/ 2526 w 3613"/>
                <a:gd name="T17" fmla="*/ 190 h 3707"/>
                <a:gd name="T18" fmla="*/ 3072 w 3613"/>
                <a:gd name="T19" fmla="*/ 0 h 3707"/>
                <a:gd name="T20" fmla="*/ 3250 w 3613"/>
                <a:gd name="T21" fmla="*/ 74 h 3707"/>
                <a:gd name="T22" fmla="*/ 3324 w 3613"/>
                <a:gd name="T23" fmla="*/ 250 h 3707"/>
                <a:gd name="T24" fmla="*/ 3514 w 3613"/>
                <a:gd name="T25" fmla="*/ 1237 h 3707"/>
                <a:gd name="T26" fmla="*/ 3609 w 3613"/>
                <a:gd name="T27" fmla="*/ 1371 h 3707"/>
                <a:gd name="T28" fmla="*/ 3584 w 3613"/>
                <a:gd name="T29" fmla="*/ 1529 h 3707"/>
                <a:gd name="T30" fmla="*/ 3449 w 3613"/>
                <a:gd name="T31" fmla="*/ 1624 h 3707"/>
                <a:gd name="T32" fmla="*/ 2888 w 3613"/>
                <a:gd name="T33" fmla="*/ 1599 h 3707"/>
                <a:gd name="T34" fmla="*/ 2793 w 3613"/>
                <a:gd name="T35" fmla="*/ 1465 h 3707"/>
                <a:gd name="T36" fmla="*/ 2816 w 3613"/>
                <a:gd name="T37" fmla="*/ 1307 h 3707"/>
                <a:gd name="T38" fmla="*/ 2953 w 3613"/>
                <a:gd name="T39" fmla="*/ 1212 h 3707"/>
                <a:gd name="T40" fmla="*/ 3148 w 3613"/>
                <a:gd name="T41" fmla="*/ 398 h 3707"/>
                <a:gd name="T42" fmla="*/ 1490 w 3613"/>
                <a:gd name="T43" fmla="*/ 749 h 3707"/>
                <a:gd name="T44" fmla="*/ 1699 w 3613"/>
                <a:gd name="T45" fmla="*/ 635 h 3707"/>
                <a:gd name="T46" fmla="*/ 1884 w 3613"/>
                <a:gd name="T47" fmla="*/ 577 h 3707"/>
                <a:gd name="T48" fmla="*/ 2017 w 3613"/>
                <a:gd name="T49" fmla="*/ 628 h 3707"/>
                <a:gd name="T50" fmla="*/ 2066 w 3613"/>
                <a:gd name="T51" fmla="*/ 759 h 3707"/>
                <a:gd name="T52" fmla="*/ 2001 w 3613"/>
                <a:gd name="T53" fmla="*/ 928 h 3707"/>
                <a:gd name="T54" fmla="*/ 1785 w 3613"/>
                <a:gd name="T55" fmla="*/ 1120 h 3707"/>
                <a:gd name="T56" fmla="*/ 1523 w 3613"/>
                <a:gd name="T57" fmla="*/ 1315 h 3707"/>
                <a:gd name="T58" fmla="*/ 1325 w 3613"/>
                <a:gd name="T59" fmla="*/ 1446 h 3707"/>
                <a:gd name="T60" fmla="*/ 2953 w 3613"/>
                <a:gd name="T61" fmla="*/ 3106 h 3707"/>
                <a:gd name="T62" fmla="*/ 2816 w 3613"/>
                <a:gd name="T63" fmla="*/ 3012 h 3707"/>
                <a:gd name="T64" fmla="*/ 2793 w 3613"/>
                <a:gd name="T65" fmla="*/ 2854 h 3707"/>
                <a:gd name="T66" fmla="*/ 2888 w 3613"/>
                <a:gd name="T67" fmla="*/ 2718 h 3707"/>
                <a:gd name="T68" fmla="*/ 3449 w 3613"/>
                <a:gd name="T69" fmla="*/ 2695 h 3707"/>
                <a:gd name="T70" fmla="*/ 3584 w 3613"/>
                <a:gd name="T71" fmla="*/ 2789 h 3707"/>
                <a:gd name="T72" fmla="*/ 3609 w 3613"/>
                <a:gd name="T73" fmla="*/ 2946 h 3707"/>
                <a:gd name="T74" fmla="*/ 3514 w 3613"/>
                <a:gd name="T75" fmla="*/ 3082 h 3707"/>
                <a:gd name="T76" fmla="*/ 3362 w 3613"/>
                <a:gd name="T77" fmla="*/ 3110 h 3707"/>
                <a:gd name="T78" fmla="*/ 3296 w 3613"/>
                <a:gd name="T79" fmla="*/ 3571 h 3707"/>
                <a:gd name="T80" fmla="*/ 3151 w 3613"/>
                <a:gd name="T81" fmla="*/ 3694 h 3707"/>
                <a:gd name="T82" fmla="*/ 1322 w 3613"/>
                <a:gd name="T83" fmla="*/ 3694 h 3707"/>
                <a:gd name="T84" fmla="*/ 1177 w 3613"/>
                <a:gd name="T85" fmla="*/ 3571 h 3707"/>
                <a:gd name="T86" fmla="*/ 846 w 3613"/>
                <a:gd name="T87" fmla="*/ 3172 h 3707"/>
                <a:gd name="T88" fmla="*/ 772 w 3613"/>
                <a:gd name="T89" fmla="*/ 3166 h 3707"/>
                <a:gd name="T90" fmla="*/ 591 w 3613"/>
                <a:gd name="T91" fmla="*/ 3125 h 3707"/>
                <a:gd name="T92" fmla="*/ 364 w 3613"/>
                <a:gd name="T93" fmla="*/ 3016 h 3707"/>
                <a:gd name="T94" fmla="*/ 152 w 3613"/>
                <a:gd name="T95" fmla="*/ 2806 h 3707"/>
                <a:gd name="T96" fmla="*/ 83 w 3613"/>
                <a:gd name="T97" fmla="*/ 2677 h 3707"/>
                <a:gd name="T98" fmla="*/ 21 w 3613"/>
                <a:gd name="T99" fmla="*/ 2471 h 3707"/>
                <a:gd name="T100" fmla="*/ 0 w 3613"/>
                <a:gd name="T101" fmla="*/ 2234 h 3707"/>
                <a:gd name="T102" fmla="*/ 46 w 3613"/>
                <a:gd name="T103" fmla="*/ 1856 h 3707"/>
                <a:gd name="T104" fmla="*/ 162 w 3613"/>
                <a:gd name="T105" fmla="*/ 1588 h 3707"/>
                <a:gd name="T106" fmla="*/ 312 w 3613"/>
                <a:gd name="T107" fmla="*/ 1416 h 3707"/>
                <a:gd name="T108" fmla="*/ 464 w 3613"/>
                <a:gd name="T109" fmla="*/ 1324 h 3707"/>
                <a:gd name="T110" fmla="*/ 531 w 3613"/>
                <a:gd name="T111" fmla="*/ 1286 h 3707"/>
                <a:gd name="T112" fmla="*/ 702 w 3613"/>
                <a:gd name="T113" fmla="*/ 1190 h 3707"/>
                <a:gd name="T114" fmla="*/ 938 w 3613"/>
                <a:gd name="T115" fmla="*/ 1057 h 3707"/>
                <a:gd name="T116" fmla="*/ 1149 w 3613"/>
                <a:gd name="T117" fmla="*/ 250 h 3707"/>
                <a:gd name="T118" fmla="*/ 1223 w 3613"/>
                <a:gd name="T119" fmla="*/ 74 h 3707"/>
                <a:gd name="T120" fmla="*/ 1402 w 3613"/>
                <a:gd name="T121" fmla="*/ 0 h 3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13" h="3707">
                  <a:moveTo>
                    <a:pt x="2236" y="3332"/>
                  </a:moveTo>
                  <a:lnTo>
                    <a:pt x="2208" y="3335"/>
                  </a:lnTo>
                  <a:lnTo>
                    <a:pt x="2180" y="3344"/>
                  </a:lnTo>
                  <a:lnTo>
                    <a:pt x="2158" y="3359"/>
                  </a:lnTo>
                  <a:lnTo>
                    <a:pt x="2138" y="3379"/>
                  </a:lnTo>
                  <a:lnTo>
                    <a:pt x="2123" y="3401"/>
                  </a:lnTo>
                  <a:lnTo>
                    <a:pt x="2113" y="3428"/>
                  </a:lnTo>
                  <a:lnTo>
                    <a:pt x="2111" y="3456"/>
                  </a:lnTo>
                  <a:lnTo>
                    <a:pt x="2113" y="3485"/>
                  </a:lnTo>
                  <a:lnTo>
                    <a:pt x="2123" y="3511"/>
                  </a:lnTo>
                  <a:lnTo>
                    <a:pt x="2138" y="3535"/>
                  </a:lnTo>
                  <a:lnTo>
                    <a:pt x="2158" y="3554"/>
                  </a:lnTo>
                  <a:lnTo>
                    <a:pt x="2180" y="3570"/>
                  </a:lnTo>
                  <a:lnTo>
                    <a:pt x="2208" y="3579"/>
                  </a:lnTo>
                  <a:lnTo>
                    <a:pt x="2236" y="3581"/>
                  </a:lnTo>
                  <a:lnTo>
                    <a:pt x="2266" y="3579"/>
                  </a:lnTo>
                  <a:lnTo>
                    <a:pt x="2293" y="3570"/>
                  </a:lnTo>
                  <a:lnTo>
                    <a:pt x="2315" y="3554"/>
                  </a:lnTo>
                  <a:lnTo>
                    <a:pt x="2335" y="3535"/>
                  </a:lnTo>
                  <a:lnTo>
                    <a:pt x="2351" y="3511"/>
                  </a:lnTo>
                  <a:lnTo>
                    <a:pt x="2360" y="3485"/>
                  </a:lnTo>
                  <a:lnTo>
                    <a:pt x="2364" y="3456"/>
                  </a:lnTo>
                  <a:lnTo>
                    <a:pt x="2360" y="3428"/>
                  </a:lnTo>
                  <a:lnTo>
                    <a:pt x="2351" y="3401"/>
                  </a:lnTo>
                  <a:lnTo>
                    <a:pt x="2335" y="3378"/>
                  </a:lnTo>
                  <a:lnTo>
                    <a:pt x="2315" y="3359"/>
                  </a:lnTo>
                  <a:lnTo>
                    <a:pt x="2293" y="3344"/>
                  </a:lnTo>
                  <a:lnTo>
                    <a:pt x="2266" y="3335"/>
                  </a:lnTo>
                  <a:lnTo>
                    <a:pt x="2236" y="3332"/>
                  </a:lnTo>
                  <a:close/>
                  <a:moveTo>
                    <a:pt x="1970" y="180"/>
                  </a:moveTo>
                  <a:lnTo>
                    <a:pt x="1958" y="184"/>
                  </a:lnTo>
                  <a:lnTo>
                    <a:pt x="1948" y="190"/>
                  </a:lnTo>
                  <a:lnTo>
                    <a:pt x="1942" y="199"/>
                  </a:lnTo>
                  <a:lnTo>
                    <a:pt x="1939" y="212"/>
                  </a:lnTo>
                  <a:lnTo>
                    <a:pt x="1942" y="223"/>
                  </a:lnTo>
                  <a:lnTo>
                    <a:pt x="1948" y="233"/>
                  </a:lnTo>
                  <a:lnTo>
                    <a:pt x="1958" y="239"/>
                  </a:lnTo>
                  <a:lnTo>
                    <a:pt x="1970" y="241"/>
                  </a:lnTo>
                  <a:lnTo>
                    <a:pt x="2504" y="241"/>
                  </a:lnTo>
                  <a:lnTo>
                    <a:pt x="2516" y="239"/>
                  </a:lnTo>
                  <a:lnTo>
                    <a:pt x="2526" y="233"/>
                  </a:lnTo>
                  <a:lnTo>
                    <a:pt x="2531" y="223"/>
                  </a:lnTo>
                  <a:lnTo>
                    <a:pt x="2534" y="212"/>
                  </a:lnTo>
                  <a:lnTo>
                    <a:pt x="2531" y="199"/>
                  </a:lnTo>
                  <a:lnTo>
                    <a:pt x="2526" y="190"/>
                  </a:lnTo>
                  <a:lnTo>
                    <a:pt x="2516" y="184"/>
                  </a:lnTo>
                  <a:lnTo>
                    <a:pt x="2504" y="180"/>
                  </a:lnTo>
                  <a:lnTo>
                    <a:pt x="1970" y="180"/>
                  </a:lnTo>
                  <a:close/>
                  <a:moveTo>
                    <a:pt x="1402" y="0"/>
                  </a:moveTo>
                  <a:lnTo>
                    <a:pt x="3072" y="0"/>
                  </a:lnTo>
                  <a:lnTo>
                    <a:pt x="3112" y="4"/>
                  </a:lnTo>
                  <a:lnTo>
                    <a:pt x="3151" y="13"/>
                  </a:lnTo>
                  <a:lnTo>
                    <a:pt x="3187" y="28"/>
                  </a:lnTo>
                  <a:lnTo>
                    <a:pt x="3220" y="49"/>
                  </a:lnTo>
                  <a:lnTo>
                    <a:pt x="3250" y="74"/>
                  </a:lnTo>
                  <a:lnTo>
                    <a:pt x="3275" y="103"/>
                  </a:lnTo>
                  <a:lnTo>
                    <a:pt x="3296" y="136"/>
                  </a:lnTo>
                  <a:lnTo>
                    <a:pt x="3311" y="172"/>
                  </a:lnTo>
                  <a:lnTo>
                    <a:pt x="3321" y="211"/>
                  </a:lnTo>
                  <a:lnTo>
                    <a:pt x="3324" y="250"/>
                  </a:lnTo>
                  <a:lnTo>
                    <a:pt x="3324" y="1210"/>
                  </a:lnTo>
                  <a:lnTo>
                    <a:pt x="3413" y="1210"/>
                  </a:lnTo>
                  <a:lnTo>
                    <a:pt x="3449" y="1212"/>
                  </a:lnTo>
                  <a:lnTo>
                    <a:pt x="3482" y="1221"/>
                  </a:lnTo>
                  <a:lnTo>
                    <a:pt x="3514" y="1237"/>
                  </a:lnTo>
                  <a:lnTo>
                    <a:pt x="3541" y="1255"/>
                  </a:lnTo>
                  <a:lnTo>
                    <a:pt x="3566" y="1280"/>
                  </a:lnTo>
                  <a:lnTo>
                    <a:pt x="3584" y="1307"/>
                  </a:lnTo>
                  <a:lnTo>
                    <a:pt x="3600" y="1337"/>
                  </a:lnTo>
                  <a:lnTo>
                    <a:pt x="3609" y="1371"/>
                  </a:lnTo>
                  <a:lnTo>
                    <a:pt x="3613" y="1406"/>
                  </a:lnTo>
                  <a:lnTo>
                    <a:pt x="3613" y="1429"/>
                  </a:lnTo>
                  <a:lnTo>
                    <a:pt x="3609" y="1465"/>
                  </a:lnTo>
                  <a:lnTo>
                    <a:pt x="3600" y="1498"/>
                  </a:lnTo>
                  <a:lnTo>
                    <a:pt x="3584" y="1529"/>
                  </a:lnTo>
                  <a:lnTo>
                    <a:pt x="3566" y="1556"/>
                  </a:lnTo>
                  <a:lnTo>
                    <a:pt x="3541" y="1581"/>
                  </a:lnTo>
                  <a:lnTo>
                    <a:pt x="3514" y="1599"/>
                  </a:lnTo>
                  <a:lnTo>
                    <a:pt x="3482" y="1615"/>
                  </a:lnTo>
                  <a:lnTo>
                    <a:pt x="3449" y="1624"/>
                  </a:lnTo>
                  <a:lnTo>
                    <a:pt x="3413" y="1626"/>
                  </a:lnTo>
                  <a:lnTo>
                    <a:pt x="2989" y="1626"/>
                  </a:lnTo>
                  <a:lnTo>
                    <a:pt x="2953" y="1624"/>
                  </a:lnTo>
                  <a:lnTo>
                    <a:pt x="2919" y="1615"/>
                  </a:lnTo>
                  <a:lnTo>
                    <a:pt x="2888" y="1599"/>
                  </a:lnTo>
                  <a:lnTo>
                    <a:pt x="2860" y="1581"/>
                  </a:lnTo>
                  <a:lnTo>
                    <a:pt x="2836" y="1556"/>
                  </a:lnTo>
                  <a:lnTo>
                    <a:pt x="2816" y="1529"/>
                  </a:lnTo>
                  <a:lnTo>
                    <a:pt x="2802" y="1498"/>
                  </a:lnTo>
                  <a:lnTo>
                    <a:pt x="2793" y="1465"/>
                  </a:lnTo>
                  <a:lnTo>
                    <a:pt x="2789" y="1429"/>
                  </a:lnTo>
                  <a:lnTo>
                    <a:pt x="2789" y="1408"/>
                  </a:lnTo>
                  <a:lnTo>
                    <a:pt x="2793" y="1371"/>
                  </a:lnTo>
                  <a:lnTo>
                    <a:pt x="2802" y="1338"/>
                  </a:lnTo>
                  <a:lnTo>
                    <a:pt x="2816" y="1307"/>
                  </a:lnTo>
                  <a:lnTo>
                    <a:pt x="2836" y="1280"/>
                  </a:lnTo>
                  <a:lnTo>
                    <a:pt x="2861" y="1255"/>
                  </a:lnTo>
                  <a:lnTo>
                    <a:pt x="2888" y="1237"/>
                  </a:lnTo>
                  <a:lnTo>
                    <a:pt x="2920" y="1221"/>
                  </a:lnTo>
                  <a:lnTo>
                    <a:pt x="2953" y="1212"/>
                  </a:lnTo>
                  <a:lnTo>
                    <a:pt x="2990" y="1210"/>
                  </a:lnTo>
                  <a:lnTo>
                    <a:pt x="3038" y="1210"/>
                  </a:lnTo>
                  <a:lnTo>
                    <a:pt x="3038" y="1209"/>
                  </a:lnTo>
                  <a:lnTo>
                    <a:pt x="3148" y="1209"/>
                  </a:lnTo>
                  <a:lnTo>
                    <a:pt x="3148" y="398"/>
                  </a:lnTo>
                  <a:lnTo>
                    <a:pt x="1325" y="398"/>
                  </a:lnTo>
                  <a:lnTo>
                    <a:pt x="1325" y="840"/>
                  </a:lnTo>
                  <a:lnTo>
                    <a:pt x="1383" y="808"/>
                  </a:lnTo>
                  <a:lnTo>
                    <a:pt x="1438" y="778"/>
                  </a:lnTo>
                  <a:lnTo>
                    <a:pt x="1490" y="749"/>
                  </a:lnTo>
                  <a:lnTo>
                    <a:pt x="1540" y="721"/>
                  </a:lnTo>
                  <a:lnTo>
                    <a:pt x="1586" y="696"/>
                  </a:lnTo>
                  <a:lnTo>
                    <a:pt x="1629" y="673"/>
                  </a:lnTo>
                  <a:lnTo>
                    <a:pt x="1666" y="653"/>
                  </a:lnTo>
                  <a:lnTo>
                    <a:pt x="1699" y="635"/>
                  </a:lnTo>
                  <a:lnTo>
                    <a:pt x="1727" y="621"/>
                  </a:lnTo>
                  <a:lnTo>
                    <a:pt x="1770" y="601"/>
                  </a:lnTo>
                  <a:lnTo>
                    <a:pt x="1811" y="587"/>
                  </a:lnTo>
                  <a:lnTo>
                    <a:pt x="1848" y="579"/>
                  </a:lnTo>
                  <a:lnTo>
                    <a:pt x="1884" y="577"/>
                  </a:lnTo>
                  <a:lnTo>
                    <a:pt x="1917" y="578"/>
                  </a:lnTo>
                  <a:lnTo>
                    <a:pt x="1946" y="585"/>
                  </a:lnTo>
                  <a:lnTo>
                    <a:pt x="1974" y="596"/>
                  </a:lnTo>
                  <a:lnTo>
                    <a:pt x="1997" y="611"/>
                  </a:lnTo>
                  <a:lnTo>
                    <a:pt x="2017" y="628"/>
                  </a:lnTo>
                  <a:lnTo>
                    <a:pt x="2034" y="649"/>
                  </a:lnTo>
                  <a:lnTo>
                    <a:pt x="2048" y="674"/>
                  </a:lnTo>
                  <a:lnTo>
                    <a:pt x="2058" y="701"/>
                  </a:lnTo>
                  <a:lnTo>
                    <a:pt x="2063" y="729"/>
                  </a:lnTo>
                  <a:lnTo>
                    <a:pt x="2066" y="759"/>
                  </a:lnTo>
                  <a:lnTo>
                    <a:pt x="2065" y="791"/>
                  </a:lnTo>
                  <a:lnTo>
                    <a:pt x="2059" y="824"/>
                  </a:lnTo>
                  <a:lnTo>
                    <a:pt x="2047" y="858"/>
                  </a:lnTo>
                  <a:lnTo>
                    <a:pt x="2027" y="893"/>
                  </a:lnTo>
                  <a:lnTo>
                    <a:pt x="2001" y="928"/>
                  </a:lnTo>
                  <a:lnTo>
                    <a:pt x="1968" y="964"/>
                  </a:lnTo>
                  <a:lnTo>
                    <a:pt x="1929" y="1002"/>
                  </a:lnTo>
                  <a:lnTo>
                    <a:pt x="1885" y="1040"/>
                  </a:lnTo>
                  <a:lnTo>
                    <a:pt x="1837" y="1079"/>
                  </a:lnTo>
                  <a:lnTo>
                    <a:pt x="1785" y="1120"/>
                  </a:lnTo>
                  <a:lnTo>
                    <a:pt x="1729" y="1162"/>
                  </a:lnTo>
                  <a:lnTo>
                    <a:pt x="1671" y="1205"/>
                  </a:lnTo>
                  <a:lnTo>
                    <a:pt x="1611" y="1250"/>
                  </a:lnTo>
                  <a:lnTo>
                    <a:pt x="1551" y="1295"/>
                  </a:lnTo>
                  <a:lnTo>
                    <a:pt x="1523" y="1315"/>
                  </a:lnTo>
                  <a:lnTo>
                    <a:pt x="1490" y="1338"/>
                  </a:lnTo>
                  <a:lnTo>
                    <a:pt x="1454" y="1363"/>
                  </a:lnTo>
                  <a:lnTo>
                    <a:pt x="1413" y="1389"/>
                  </a:lnTo>
                  <a:lnTo>
                    <a:pt x="1371" y="1417"/>
                  </a:lnTo>
                  <a:lnTo>
                    <a:pt x="1325" y="1446"/>
                  </a:lnTo>
                  <a:lnTo>
                    <a:pt x="1325" y="3243"/>
                  </a:lnTo>
                  <a:lnTo>
                    <a:pt x="3148" y="3243"/>
                  </a:lnTo>
                  <a:lnTo>
                    <a:pt x="3148" y="3110"/>
                  </a:lnTo>
                  <a:lnTo>
                    <a:pt x="2990" y="3110"/>
                  </a:lnTo>
                  <a:lnTo>
                    <a:pt x="2953" y="3106"/>
                  </a:lnTo>
                  <a:lnTo>
                    <a:pt x="2919" y="3097"/>
                  </a:lnTo>
                  <a:lnTo>
                    <a:pt x="2888" y="3083"/>
                  </a:lnTo>
                  <a:lnTo>
                    <a:pt x="2860" y="3063"/>
                  </a:lnTo>
                  <a:lnTo>
                    <a:pt x="2836" y="3040"/>
                  </a:lnTo>
                  <a:lnTo>
                    <a:pt x="2816" y="3012"/>
                  </a:lnTo>
                  <a:lnTo>
                    <a:pt x="2802" y="2981"/>
                  </a:lnTo>
                  <a:lnTo>
                    <a:pt x="2793" y="2947"/>
                  </a:lnTo>
                  <a:lnTo>
                    <a:pt x="2789" y="2912"/>
                  </a:lnTo>
                  <a:lnTo>
                    <a:pt x="2789" y="2890"/>
                  </a:lnTo>
                  <a:lnTo>
                    <a:pt x="2793" y="2854"/>
                  </a:lnTo>
                  <a:lnTo>
                    <a:pt x="2802" y="2821"/>
                  </a:lnTo>
                  <a:lnTo>
                    <a:pt x="2816" y="2789"/>
                  </a:lnTo>
                  <a:lnTo>
                    <a:pt x="2836" y="2762"/>
                  </a:lnTo>
                  <a:lnTo>
                    <a:pt x="2860" y="2738"/>
                  </a:lnTo>
                  <a:lnTo>
                    <a:pt x="2888" y="2718"/>
                  </a:lnTo>
                  <a:lnTo>
                    <a:pt x="2919" y="2704"/>
                  </a:lnTo>
                  <a:lnTo>
                    <a:pt x="2953" y="2695"/>
                  </a:lnTo>
                  <a:lnTo>
                    <a:pt x="2989" y="2691"/>
                  </a:lnTo>
                  <a:lnTo>
                    <a:pt x="3412" y="2691"/>
                  </a:lnTo>
                  <a:lnTo>
                    <a:pt x="3449" y="2695"/>
                  </a:lnTo>
                  <a:lnTo>
                    <a:pt x="3482" y="2704"/>
                  </a:lnTo>
                  <a:lnTo>
                    <a:pt x="3514" y="2718"/>
                  </a:lnTo>
                  <a:lnTo>
                    <a:pt x="3541" y="2738"/>
                  </a:lnTo>
                  <a:lnTo>
                    <a:pt x="3566" y="2762"/>
                  </a:lnTo>
                  <a:lnTo>
                    <a:pt x="3584" y="2789"/>
                  </a:lnTo>
                  <a:lnTo>
                    <a:pt x="3600" y="2821"/>
                  </a:lnTo>
                  <a:lnTo>
                    <a:pt x="3609" y="2854"/>
                  </a:lnTo>
                  <a:lnTo>
                    <a:pt x="3613" y="2890"/>
                  </a:lnTo>
                  <a:lnTo>
                    <a:pt x="3613" y="2911"/>
                  </a:lnTo>
                  <a:lnTo>
                    <a:pt x="3609" y="2946"/>
                  </a:lnTo>
                  <a:lnTo>
                    <a:pt x="3600" y="2980"/>
                  </a:lnTo>
                  <a:lnTo>
                    <a:pt x="3584" y="3010"/>
                  </a:lnTo>
                  <a:lnTo>
                    <a:pt x="3566" y="3038"/>
                  </a:lnTo>
                  <a:lnTo>
                    <a:pt x="3541" y="3062"/>
                  </a:lnTo>
                  <a:lnTo>
                    <a:pt x="3514" y="3082"/>
                  </a:lnTo>
                  <a:lnTo>
                    <a:pt x="3482" y="3097"/>
                  </a:lnTo>
                  <a:lnTo>
                    <a:pt x="3449" y="3106"/>
                  </a:lnTo>
                  <a:lnTo>
                    <a:pt x="3412" y="3109"/>
                  </a:lnTo>
                  <a:lnTo>
                    <a:pt x="3362" y="3109"/>
                  </a:lnTo>
                  <a:lnTo>
                    <a:pt x="3362" y="3110"/>
                  </a:lnTo>
                  <a:lnTo>
                    <a:pt x="3324" y="3110"/>
                  </a:lnTo>
                  <a:lnTo>
                    <a:pt x="3324" y="3456"/>
                  </a:lnTo>
                  <a:lnTo>
                    <a:pt x="3321" y="3497"/>
                  </a:lnTo>
                  <a:lnTo>
                    <a:pt x="3311" y="3536"/>
                  </a:lnTo>
                  <a:lnTo>
                    <a:pt x="3296" y="3571"/>
                  </a:lnTo>
                  <a:lnTo>
                    <a:pt x="3275" y="3604"/>
                  </a:lnTo>
                  <a:lnTo>
                    <a:pt x="3250" y="3633"/>
                  </a:lnTo>
                  <a:lnTo>
                    <a:pt x="3220" y="3659"/>
                  </a:lnTo>
                  <a:lnTo>
                    <a:pt x="3187" y="3678"/>
                  </a:lnTo>
                  <a:lnTo>
                    <a:pt x="3151" y="3694"/>
                  </a:lnTo>
                  <a:lnTo>
                    <a:pt x="3112" y="3703"/>
                  </a:lnTo>
                  <a:lnTo>
                    <a:pt x="3072" y="3707"/>
                  </a:lnTo>
                  <a:lnTo>
                    <a:pt x="1402" y="3707"/>
                  </a:lnTo>
                  <a:lnTo>
                    <a:pt x="1361" y="3703"/>
                  </a:lnTo>
                  <a:lnTo>
                    <a:pt x="1322" y="3694"/>
                  </a:lnTo>
                  <a:lnTo>
                    <a:pt x="1286" y="3678"/>
                  </a:lnTo>
                  <a:lnTo>
                    <a:pt x="1253" y="3659"/>
                  </a:lnTo>
                  <a:lnTo>
                    <a:pt x="1223" y="3633"/>
                  </a:lnTo>
                  <a:lnTo>
                    <a:pt x="1198" y="3604"/>
                  </a:lnTo>
                  <a:lnTo>
                    <a:pt x="1177" y="3571"/>
                  </a:lnTo>
                  <a:lnTo>
                    <a:pt x="1162" y="3536"/>
                  </a:lnTo>
                  <a:lnTo>
                    <a:pt x="1152" y="3497"/>
                  </a:lnTo>
                  <a:lnTo>
                    <a:pt x="1149" y="3456"/>
                  </a:lnTo>
                  <a:lnTo>
                    <a:pt x="1149" y="3172"/>
                  </a:lnTo>
                  <a:lnTo>
                    <a:pt x="846" y="3172"/>
                  </a:lnTo>
                  <a:lnTo>
                    <a:pt x="843" y="3172"/>
                  </a:lnTo>
                  <a:lnTo>
                    <a:pt x="833" y="3172"/>
                  </a:lnTo>
                  <a:lnTo>
                    <a:pt x="818" y="3171"/>
                  </a:lnTo>
                  <a:lnTo>
                    <a:pt x="798" y="3168"/>
                  </a:lnTo>
                  <a:lnTo>
                    <a:pt x="772" y="3166"/>
                  </a:lnTo>
                  <a:lnTo>
                    <a:pt x="742" y="3161"/>
                  </a:lnTo>
                  <a:lnTo>
                    <a:pt x="709" y="3155"/>
                  </a:lnTo>
                  <a:lnTo>
                    <a:pt x="672" y="3147"/>
                  </a:lnTo>
                  <a:lnTo>
                    <a:pt x="632" y="3138"/>
                  </a:lnTo>
                  <a:lnTo>
                    <a:pt x="591" y="3125"/>
                  </a:lnTo>
                  <a:lnTo>
                    <a:pt x="547" y="3110"/>
                  </a:lnTo>
                  <a:lnTo>
                    <a:pt x="502" y="3092"/>
                  </a:lnTo>
                  <a:lnTo>
                    <a:pt x="456" y="3070"/>
                  </a:lnTo>
                  <a:lnTo>
                    <a:pt x="410" y="3046"/>
                  </a:lnTo>
                  <a:lnTo>
                    <a:pt x="364" y="3016"/>
                  </a:lnTo>
                  <a:lnTo>
                    <a:pt x="319" y="2984"/>
                  </a:lnTo>
                  <a:lnTo>
                    <a:pt x="274" y="2946"/>
                  </a:lnTo>
                  <a:lnTo>
                    <a:pt x="232" y="2905"/>
                  </a:lnTo>
                  <a:lnTo>
                    <a:pt x="191" y="2858"/>
                  </a:lnTo>
                  <a:lnTo>
                    <a:pt x="152" y="2806"/>
                  </a:lnTo>
                  <a:lnTo>
                    <a:pt x="149" y="2801"/>
                  </a:lnTo>
                  <a:lnTo>
                    <a:pt x="145" y="2795"/>
                  </a:lnTo>
                  <a:lnTo>
                    <a:pt x="116" y="2745"/>
                  </a:lnTo>
                  <a:lnTo>
                    <a:pt x="93" y="2699"/>
                  </a:lnTo>
                  <a:lnTo>
                    <a:pt x="83" y="2677"/>
                  </a:lnTo>
                  <a:lnTo>
                    <a:pt x="73" y="2654"/>
                  </a:lnTo>
                  <a:lnTo>
                    <a:pt x="54" y="2604"/>
                  </a:lnTo>
                  <a:lnTo>
                    <a:pt x="39" y="2552"/>
                  </a:lnTo>
                  <a:lnTo>
                    <a:pt x="32" y="2519"/>
                  </a:lnTo>
                  <a:lnTo>
                    <a:pt x="21" y="2471"/>
                  </a:lnTo>
                  <a:lnTo>
                    <a:pt x="13" y="2421"/>
                  </a:lnTo>
                  <a:lnTo>
                    <a:pt x="8" y="2381"/>
                  </a:lnTo>
                  <a:lnTo>
                    <a:pt x="5" y="2334"/>
                  </a:lnTo>
                  <a:lnTo>
                    <a:pt x="1" y="2285"/>
                  </a:lnTo>
                  <a:lnTo>
                    <a:pt x="0" y="2234"/>
                  </a:lnTo>
                  <a:lnTo>
                    <a:pt x="2" y="2148"/>
                  </a:lnTo>
                  <a:lnTo>
                    <a:pt x="8" y="2069"/>
                  </a:lnTo>
                  <a:lnTo>
                    <a:pt x="18" y="1993"/>
                  </a:lnTo>
                  <a:lnTo>
                    <a:pt x="31" y="1921"/>
                  </a:lnTo>
                  <a:lnTo>
                    <a:pt x="46" y="1856"/>
                  </a:lnTo>
                  <a:lnTo>
                    <a:pt x="65" y="1794"/>
                  </a:lnTo>
                  <a:lnTo>
                    <a:pt x="86" y="1736"/>
                  </a:lnTo>
                  <a:lnTo>
                    <a:pt x="109" y="1682"/>
                  </a:lnTo>
                  <a:lnTo>
                    <a:pt x="135" y="1633"/>
                  </a:lnTo>
                  <a:lnTo>
                    <a:pt x="162" y="1588"/>
                  </a:lnTo>
                  <a:lnTo>
                    <a:pt x="190" y="1547"/>
                  </a:lnTo>
                  <a:lnTo>
                    <a:pt x="220" y="1508"/>
                  </a:lnTo>
                  <a:lnTo>
                    <a:pt x="251" y="1474"/>
                  </a:lnTo>
                  <a:lnTo>
                    <a:pt x="281" y="1444"/>
                  </a:lnTo>
                  <a:lnTo>
                    <a:pt x="312" y="1416"/>
                  </a:lnTo>
                  <a:lnTo>
                    <a:pt x="344" y="1391"/>
                  </a:lnTo>
                  <a:lnTo>
                    <a:pt x="375" y="1370"/>
                  </a:lnTo>
                  <a:lnTo>
                    <a:pt x="405" y="1353"/>
                  </a:lnTo>
                  <a:lnTo>
                    <a:pt x="436" y="1336"/>
                  </a:lnTo>
                  <a:lnTo>
                    <a:pt x="464" y="1324"/>
                  </a:lnTo>
                  <a:lnTo>
                    <a:pt x="467" y="1322"/>
                  </a:lnTo>
                  <a:lnTo>
                    <a:pt x="476" y="1317"/>
                  </a:lnTo>
                  <a:lnTo>
                    <a:pt x="489" y="1309"/>
                  </a:lnTo>
                  <a:lnTo>
                    <a:pt x="508" y="1300"/>
                  </a:lnTo>
                  <a:lnTo>
                    <a:pt x="531" y="1286"/>
                  </a:lnTo>
                  <a:lnTo>
                    <a:pt x="558" y="1271"/>
                  </a:lnTo>
                  <a:lnTo>
                    <a:pt x="589" y="1253"/>
                  </a:lnTo>
                  <a:lnTo>
                    <a:pt x="623" y="1234"/>
                  </a:lnTo>
                  <a:lnTo>
                    <a:pt x="661" y="1213"/>
                  </a:lnTo>
                  <a:lnTo>
                    <a:pt x="702" y="1190"/>
                  </a:lnTo>
                  <a:lnTo>
                    <a:pt x="745" y="1165"/>
                  </a:lnTo>
                  <a:lnTo>
                    <a:pt x="791" y="1140"/>
                  </a:lnTo>
                  <a:lnTo>
                    <a:pt x="838" y="1113"/>
                  </a:lnTo>
                  <a:lnTo>
                    <a:pt x="888" y="1085"/>
                  </a:lnTo>
                  <a:lnTo>
                    <a:pt x="938" y="1057"/>
                  </a:lnTo>
                  <a:lnTo>
                    <a:pt x="990" y="1027"/>
                  </a:lnTo>
                  <a:lnTo>
                    <a:pt x="1042" y="998"/>
                  </a:lnTo>
                  <a:lnTo>
                    <a:pt x="1096" y="968"/>
                  </a:lnTo>
                  <a:lnTo>
                    <a:pt x="1149" y="938"/>
                  </a:lnTo>
                  <a:lnTo>
                    <a:pt x="1149" y="250"/>
                  </a:lnTo>
                  <a:lnTo>
                    <a:pt x="1152" y="211"/>
                  </a:lnTo>
                  <a:lnTo>
                    <a:pt x="1162" y="172"/>
                  </a:lnTo>
                  <a:lnTo>
                    <a:pt x="1177" y="136"/>
                  </a:lnTo>
                  <a:lnTo>
                    <a:pt x="1198" y="103"/>
                  </a:lnTo>
                  <a:lnTo>
                    <a:pt x="1223" y="74"/>
                  </a:lnTo>
                  <a:lnTo>
                    <a:pt x="1253" y="49"/>
                  </a:lnTo>
                  <a:lnTo>
                    <a:pt x="1286" y="28"/>
                  </a:lnTo>
                  <a:lnTo>
                    <a:pt x="1322" y="13"/>
                  </a:lnTo>
                  <a:lnTo>
                    <a:pt x="1361" y="4"/>
                  </a:lnTo>
                  <a:lnTo>
                    <a:pt x="1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18" y="2793"/>
              <a:ext cx="274" cy="140"/>
            </a:xfrm>
            <a:custGeom>
              <a:avLst/>
              <a:gdLst>
                <a:gd name="T0" fmla="*/ 200 w 824"/>
                <a:gd name="T1" fmla="*/ 0 h 418"/>
                <a:gd name="T2" fmla="*/ 623 w 824"/>
                <a:gd name="T3" fmla="*/ 0 h 418"/>
                <a:gd name="T4" fmla="*/ 660 w 824"/>
                <a:gd name="T5" fmla="*/ 4 h 418"/>
                <a:gd name="T6" fmla="*/ 693 w 824"/>
                <a:gd name="T7" fmla="*/ 13 h 418"/>
                <a:gd name="T8" fmla="*/ 725 w 824"/>
                <a:gd name="T9" fmla="*/ 27 h 418"/>
                <a:gd name="T10" fmla="*/ 752 w 824"/>
                <a:gd name="T11" fmla="*/ 47 h 418"/>
                <a:gd name="T12" fmla="*/ 777 w 824"/>
                <a:gd name="T13" fmla="*/ 70 h 418"/>
                <a:gd name="T14" fmla="*/ 795 w 824"/>
                <a:gd name="T15" fmla="*/ 99 h 418"/>
                <a:gd name="T16" fmla="*/ 811 w 824"/>
                <a:gd name="T17" fmla="*/ 129 h 418"/>
                <a:gd name="T18" fmla="*/ 820 w 824"/>
                <a:gd name="T19" fmla="*/ 163 h 418"/>
                <a:gd name="T20" fmla="*/ 824 w 824"/>
                <a:gd name="T21" fmla="*/ 198 h 418"/>
                <a:gd name="T22" fmla="*/ 824 w 824"/>
                <a:gd name="T23" fmla="*/ 220 h 418"/>
                <a:gd name="T24" fmla="*/ 820 w 824"/>
                <a:gd name="T25" fmla="*/ 256 h 418"/>
                <a:gd name="T26" fmla="*/ 811 w 824"/>
                <a:gd name="T27" fmla="*/ 289 h 418"/>
                <a:gd name="T28" fmla="*/ 795 w 824"/>
                <a:gd name="T29" fmla="*/ 321 h 418"/>
                <a:gd name="T30" fmla="*/ 777 w 824"/>
                <a:gd name="T31" fmla="*/ 348 h 418"/>
                <a:gd name="T32" fmla="*/ 752 w 824"/>
                <a:gd name="T33" fmla="*/ 372 h 418"/>
                <a:gd name="T34" fmla="*/ 725 w 824"/>
                <a:gd name="T35" fmla="*/ 391 h 418"/>
                <a:gd name="T36" fmla="*/ 693 w 824"/>
                <a:gd name="T37" fmla="*/ 406 h 418"/>
                <a:gd name="T38" fmla="*/ 658 w 824"/>
                <a:gd name="T39" fmla="*/ 416 h 418"/>
                <a:gd name="T40" fmla="*/ 623 w 824"/>
                <a:gd name="T41" fmla="*/ 418 h 418"/>
                <a:gd name="T42" fmla="*/ 200 w 824"/>
                <a:gd name="T43" fmla="*/ 418 h 418"/>
                <a:gd name="T44" fmla="*/ 164 w 824"/>
                <a:gd name="T45" fmla="*/ 416 h 418"/>
                <a:gd name="T46" fmla="*/ 130 w 824"/>
                <a:gd name="T47" fmla="*/ 406 h 418"/>
                <a:gd name="T48" fmla="*/ 99 w 824"/>
                <a:gd name="T49" fmla="*/ 391 h 418"/>
                <a:gd name="T50" fmla="*/ 71 w 824"/>
                <a:gd name="T51" fmla="*/ 372 h 418"/>
                <a:gd name="T52" fmla="*/ 47 w 824"/>
                <a:gd name="T53" fmla="*/ 348 h 418"/>
                <a:gd name="T54" fmla="*/ 27 w 824"/>
                <a:gd name="T55" fmla="*/ 321 h 418"/>
                <a:gd name="T56" fmla="*/ 13 w 824"/>
                <a:gd name="T57" fmla="*/ 289 h 418"/>
                <a:gd name="T58" fmla="*/ 4 w 824"/>
                <a:gd name="T59" fmla="*/ 256 h 418"/>
                <a:gd name="T60" fmla="*/ 0 w 824"/>
                <a:gd name="T61" fmla="*/ 220 h 418"/>
                <a:gd name="T62" fmla="*/ 0 w 824"/>
                <a:gd name="T63" fmla="*/ 198 h 418"/>
                <a:gd name="T64" fmla="*/ 4 w 824"/>
                <a:gd name="T65" fmla="*/ 163 h 418"/>
                <a:gd name="T66" fmla="*/ 13 w 824"/>
                <a:gd name="T67" fmla="*/ 129 h 418"/>
                <a:gd name="T68" fmla="*/ 27 w 824"/>
                <a:gd name="T69" fmla="*/ 99 h 418"/>
                <a:gd name="T70" fmla="*/ 47 w 824"/>
                <a:gd name="T71" fmla="*/ 70 h 418"/>
                <a:gd name="T72" fmla="*/ 71 w 824"/>
                <a:gd name="T73" fmla="*/ 47 h 418"/>
                <a:gd name="T74" fmla="*/ 99 w 824"/>
                <a:gd name="T75" fmla="*/ 27 h 418"/>
                <a:gd name="T76" fmla="*/ 130 w 824"/>
                <a:gd name="T77" fmla="*/ 13 h 418"/>
                <a:gd name="T78" fmla="*/ 164 w 824"/>
                <a:gd name="T79" fmla="*/ 4 h 418"/>
                <a:gd name="T80" fmla="*/ 200 w 824"/>
                <a:gd name="T8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24" h="418">
                  <a:moveTo>
                    <a:pt x="200" y="0"/>
                  </a:moveTo>
                  <a:lnTo>
                    <a:pt x="623" y="0"/>
                  </a:lnTo>
                  <a:lnTo>
                    <a:pt x="660" y="4"/>
                  </a:lnTo>
                  <a:lnTo>
                    <a:pt x="693" y="13"/>
                  </a:lnTo>
                  <a:lnTo>
                    <a:pt x="725" y="27"/>
                  </a:lnTo>
                  <a:lnTo>
                    <a:pt x="752" y="47"/>
                  </a:lnTo>
                  <a:lnTo>
                    <a:pt x="777" y="70"/>
                  </a:lnTo>
                  <a:lnTo>
                    <a:pt x="795" y="99"/>
                  </a:lnTo>
                  <a:lnTo>
                    <a:pt x="811" y="129"/>
                  </a:lnTo>
                  <a:lnTo>
                    <a:pt x="820" y="163"/>
                  </a:lnTo>
                  <a:lnTo>
                    <a:pt x="824" y="198"/>
                  </a:lnTo>
                  <a:lnTo>
                    <a:pt x="824" y="220"/>
                  </a:lnTo>
                  <a:lnTo>
                    <a:pt x="820" y="256"/>
                  </a:lnTo>
                  <a:lnTo>
                    <a:pt x="811" y="289"/>
                  </a:lnTo>
                  <a:lnTo>
                    <a:pt x="795" y="321"/>
                  </a:lnTo>
                  <a:lnTo>
                    <a:pt x="777" y="348"/>
                  </a:lnTo>
                  <a:lnTo>
                    <a:pt x="752" y="372"/>
                  </a:lnTo>
                  <a:lnTo>
                    <a:pt x="725" y="391"/>
                  </a:lnTo>
                  <a:lnTo>
                    <a:pt x="693" y="406"/>
                  </a:lnTo>
                  <a:lnTo>
                    <a:pt x="658" y="416"/>
                  </a:lnTo>
                  <a:lnTo>
                    <a:pt x="623" y="418"/>
                  </a:lnTo>
                  <a:lnTo>
                    <a:pt x="200" y="418"/>
                  </a:lnTo>
                  <a:lnTo>
                    <a:pt x="164" y="416"/>
                  </a:lnTo>
                  <a:lnTo>
                    <a:pt x="130" y="406"/>
                  </a:lnTo>
                  <a:lnTo>
                    <a:pt x="99" y="391"/>
                  </a:lnTo>
                  <a:lnTo>
                    <a:pt x="71" y="372"/>
                  </a:lnTo>
                  <a:lnTo>
                    <a:pt x="47" y="348"/>
                  </a:lnTo>
                  <a:lnTo>
                    <a:pt x="27" y="321"/>
                  </a:lnTo>
                  <a:lnTo>
                    <a:pt x="13" y="289"/>
                  </a:lnTo>
                  <a:lnTo>
                    <a:pt x="4" y="256"/>
                  </a:lnTo>
                  <a:lnTo>
                    <a:pt x="0" y="220"/>
                  </a:lnTo>
                  <a:lnTo>
                    <a:pt x="0" y="198"/>
                  </a:lnTo>
                  <a:lnTo>
                    <a:pt x="4" y="163"/>
                  </a:lnTo>
                  <a:lnTo>
                    <a:pt x="13" y="129"/>
                  </a:lnTo>
                  <a:lnTo>
                    <a:pt x="27" y="99"/>
                  </a:lnTo>
                  <a:lnTo>
                    <a:pt x="47" y="70"/>
                  </a:lnTo>
                  <a:lnTo>
                    <a:pt x="71" y="47"/>
                  </a:lnTo>
                  <a:lnTo>
                    <a:pt x="99" y="27"/>
                  </a:lnTo>
                  <a:lnTo>
                    <a:pt x="130" y="13"/>
                  </a:lnTo>
                  <a:lnTo>
                    <a:pt x="164" y="4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0"/>
            <a:ext cx="12192000" cy="1571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1677" y="389500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итоге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139146" y="2267494"/>
            <a:ext cx="783771" cy="794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6"/>
          <p:cNvGrpSpPr>
            <a:grpSpLocks noChangeAspect="1"/>
          </p:cNvGrpSpPr>
          <p:nvPr/>
        </p:nvGrpSpPr>
        <p:grpSpPr bwMode="auto">
          <a:xfrm>
            <a:off x="5345634" y="2483558"/>
            <a:ext cx="370794" cy="362529"/>
            <a:chOff x="3483" y="805"/>
            <a:chExt cx="2602" cy="2544"/>
          </a:xfrm>
          <a:solidFill>
            <a:schemeClr val="bg1"/>
          </a:solidFill>
        </p:grpSpPr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047" y="805"/>
              <a:ext cx="2038" cy="2544"/>
            </a:xfrm>
            <a:custGeom>
              <a:avLst/>
              <a:gdLst>
                <a:gd name="T0" fmla="*/ 1531 w 4077"/>
                <a:gd name="T1" fmla="*/ 0 h 5087"/>
                <a:gd name="T2" fmla="*/ 1615 w 4077"/>
                <a:gd name="T3" fmla="*/ 14 h 5087"/>
                <a:gd name="T4" fmla="*/ 1689 w 4077"/>
                <a:gd name="T5" fmla="*/ 52 h 5087"/>
                <a:gd name="T6" fmla="*/ 1751 w 4077"/>
                <a:gd name="T7" fmla="*/ 110 h 5087"/>
                <a:gd name="T8" fmla="*/ 1811 w 4077"/>
                <a:gd name="T9" fmla="*/ 218 h 5087"/>
                <a:gd name="T10" fmla="*/ 1874 w 4077"/>
                <a:gd name="T11" fmla="*/ 355 h 5087"/>
                <a:gd name="T12" fmla="*/ 1926 w 4077"/>
                <a:gd name="T13" fmla="*/ 502 h 5087"/>
                <a:gd name="T14" fmla="*/ 1970 w 4077"/>
                <a:gd name="T15" fmla="*/ 672 h 5087"/>
                <a:gd name="T16" fmla="*/ 1995 w 4077"/>
                <a:gd name="T17" fmla="*/ 849 h 5087"/>
                <a:gd name="T18" fmla="*/ 1994 w 4077"/>
                <a:gd name="T19" fmla="*/ 1026 h 5087"/>
                <a:gd name="T20" fmla="*/ 1983 w 4077"/>
                <a:gd name="T21" fmla="*/ 1155 h 5087"/>
                <a:gd name="T22" fmla="*/ 1970 w 4077"/>
                <a:gd name="T23" fmla="*/ 1248 h 5087"/>
                <a:gd name="T24" fmla="*/ 1951 w 4077"/>
                <a:gd name="T25" fmla="*/ 1351 h 5087"/>
                <a:gd name="T26" fmla="*/ 1929 w 4077"/>
                <a:gd name="T27" fmla="*/ 1457 h 5087"/>
                <a:gd name="T28" fmla="*/ 1908 w 4077"/>
                <a:gd name="T29" fmla="*/ 1559 h 5087"/>
                <a:gd name="T30" fmla="*/ 1888 w 4077"/>
                <a:gd name="T31" fmla="*/ 1651 h 5087"/>
                <a:gd name="T32" fmla="*/ 1871 w 4077"/>
                <a:gd name="T33" fmla="*/ 1725 h 5087"/>
                <a:gd name="T34" fmla="*/ 1858 w 4077"/>
                <a:gd name="T35" fmla="*/ 1775 h 5087"/>
                <a:gd name="T36" fmla="*/ 1855 w 4077"/>
                <a:gd name="T37" fmla="*/ 1793 h 5087"/>
                <a:gd name="T38" fmla="*/ 3851 w 4077"/>
                <a:gd name="T39" fmla="*/ 1799 h 5087"/>
                <a:gd name="T40" fmla="*/ 3941 w 4077"/>
                <a:gd name="T41" fmla="*/ 1832 h 5087"/>
                <a:gd name="T42" fmla="*/ 4012 w 4077"/>
                <a:gd name="T43" fmla="*/ 1894 h 5087"/>
                <a:gd name="T44" fmla="*/ 4059 w 4077"/>
                <a:gd name="T45" fmla="*/ 1974 h 5087"/>
                <a:gd name="T46" fmla="*/ 4077 w 4077"/>
                <a:gd name="T47" fmla="*/ 2071 h 5087"/>
                <a:gd name="T48" fmla="*/ 4067 w 4077"/>
                <a:gd name="T49" fmla="*/ 3562 h 5087"/>
                <a:gd name="T50" fmla="*/ 4031 w 4077"/>
                <a:gd name="T51" fmla="*/ 3698 h 5087"/>
                <a:gd name="T52" fmla="*/ 3308 w 4077"/>
                <a:gd name="T53" fmla="*/ 4948 h 5087"/>
                <a:gd name="T54" fmla="*/ 3245 w 4077"/>
                <a:gd name="T55" fmla="*/ 5020 h 5087"/>
                <a:gd name="T56" fmla="*/ 3163 w 4077"/>
                <a:gd name="T57" fmla="*/ 5068 h 5087"/>
                <a:gd name="T58" fmla="*/ 3068 w 4077"/>
                <a:gd name="T59" fmla="*/ 5084 h 5087"/>
                <a:gd name="T60" fmla="*/ 2740 w 4077"/>
                <a:gd name="T61" fmla="*/ 5082 h 5087"/>
                <a:gd name="T62" fmla="*/ 2387 w 4077"/>
                <a:gd name="T63" fmla="*/ 5080 h 5087"/>
                <a:gd name="T64" fmla="*/ 2022 w 4077"/>
                <a:gd name="T65" fmla="*/ 5082 h 5087"/>
                <a:gd name="T66" fmla="*/ 1653 w 4077"/>
                <a:gd name="T67" fmla="*/ 5082 h 5087"/>
                <a:gd name="T68" fmla="*/ 1293 w 4077"/>
                <a:gd name="T69" fmla="*/ 5084 h 5087"/>
                <a:gd name="T70" fmla="*/ 952 w 4077"/>
                <a:gd name="T71" fmla="*/ 5085 h 5087"/>
                <a:gd name="T72" fmla="*/ 640 w 4077"/>
                <a:gd name="T73" fmla="*/ 5087 h 5087"/>
                <a:gd name="T74" fmla="*/ 436 w 4077"/>
                <a:gd name="T75" fmla="*/ 5084 h 5087"/>
                <a:gd name="T76" fmla="*/ 326 w 4077"/>
                <a:gd name="T77" fmla="*/ 5065 h 5087"/>
                <a:gd name="T78" fmla="*/ 234 w 4077"/>
                <a:gd name="T79" fmla="*/ 5031 h 5087"/>
                <a:gd name="T80" fmla="*/ 160 w 4077"/>
                <a:gd name="T81" fmla="*/ 4990 h 5087"/>
                <a:gd name="T82" fmla="*/ 101 w 4077"/>
                <a:gd name="T83" fmla="*/ 4945 h 5087"/>
                <a:gd name="T84" fmla="*/ 51 w 4077"/>
                <a:gd name="T85" fmla="*/ 4888 h 5087"/>
                <a:gd name="T86" fmla="*/ 13 w 4077"/>
                <a:gd name="T87" fmla="*/ 4814 h 5087"/>
                <a:gd name="T88" fmla="*/ 0 w 4077"/>
                <a:gd name="T89" fmla="*/ 4730 h 5087"/>
                <a:gd name="T90" fmla="*/ 4 w 4077"/>
                <a:gd name="T91" fmla="*/ 2293 h 5087"/>
                <a:gd name="T92" fmla="*/ 27 w 4077"/>
                <a:gd name="T93" fmla="*/ 2216 h 5087"/>
                <a:gd name="T94" fmla="*/ 73 w 4077"/>
                <a:gd name="T95" fmla="*/ 2148 h 5087"/>
                <a:gd name="T96" fmla="*/ 225 w 4077"/>
                <a:gd name="T97" fmla="*/ 1966 h 5087"/>
                <a:gd name="T98" fmla="*/ 362 w 4077"/>
                <a:gd name="T99" fmla="*/ 1775 h 5087"/>
                <a:gd name="T100" fmla="*/ 584 w 4077"/>
                <a:gd name="T101" fmla="*/ 1427 h 5087"/>
                <a:gd name="T102" fmla="*/ 783 w 4077"/>
                <a:gd name="T103" fmla="*/ 1065 h 5087"/>
                <a:gd name="T104" fmla="*/ 876 w 4077"/>
                <a:gd name="T105" fmla="*/ 871 h 5087"/>
                <a:gd name="T106" fmla="*/ 878 w 4077"/>
                <a:gd name="T107" fmla="*/ 825 h 5087"/>
                <a:gd name="T108" fmla="*/ 879 w 4077"/>
                <a:gd name="T109" fmla="*/ 745 h 5087"/>
                <a:gd name="T110" fmla="*/ 879 w 4077"/>
                <a:gd name="T111" fmla="*/ 641 h 5087"/>
                <a:gd name="T112" fmla="*/ 879 w 4077"/>
                <a:gd name="T113" fmla="*/ 522 h 5087"/>
                <a:gd name="T114" fmla="*/ 879 w 4077"/>
                <a:gd name="T115" fmla="*/ 397 h 5087"/>
                <a:gd name="T116" fmla="*/ 879 w 4077"/>
                <a:gd name="T117" fmla="*/ 276 h 5087"/>
                <a:gd name="T118" fmla="*/ 897 w 4077"/>
                <a:gd name="T119" fmla="*/ 180 h 5087"/>
                <a:gd name="T120" fmla="*/ 944 w 4077"/>
                <a:gd name="T121" fmla="*/ 98 h 5087"/>
                <a:gd name="T122" fmla="*/ 1015 w 4077"/>
                <a:gd name="T123" fmla="*/ 38 h 5087"/>
                <a:gd name="T124" fmla="*/ 1104 w 4077"/>
                <a:gd name="T125" fmla="*/ 4 h 5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77" h="5087">
                  <a:moveTo>
                    <a:pt x="1154" y="0"/>
                  </a:moveTo>
                  <a:lnTo>
                    <a:pt x="1531" y="0"/>
                  </a:lnTo>
                  <a:lnTo>
                    <a:pt x="1574" y="4"/>
                  </a:lnTo>
                  <a:lnTo>
                    <a:pt x="1615" y="14"/>
                  </a:lnTo>
                  <a:lnTo>
                    <a:pt x="1654" y="30"/>
                  </a:lnTo>
                  <a:lnTo>
                    <a:pt x="1689" y="52"/>
                  </a:lnTo>
                  <a:lnTo>
                    <a:pt x="1722" y="79"/>
                  </a:lnTo>
                  <a:lnTo>
                    <a:pt x="1751" y="110"/>
                  </a:lnTo>
                  <a:lnTo>
                    <a:pt x="1774" y="147"/>
                  </a:lnTo>
                  <a:lnTo>
                    <a:pt x="1811" y="218"/>
                  </a:lnTo>
                  <a:lnTo>
                    <a:pt x="1844" y="287"/>
                  </a:lnTo>
                  <a:lnTo>
                    <a:pt x="1874" y="355"/>
                  </a:lnTo>
                  <a:lnTo>
                    <a:pt x="1901" y="427"/>
                  </a:lnTo>
                  <a:lnTo>
                    <a:pt x="1926" y="502"/>
                  </a:lnTo>
                  <a:lnTo>
                    <a:pt x="1948" y="584"/>
                  </a:lnTo>
                  <a:lnTo>
                    <a:pt x="1970" y="672"/>
                  </a:lnTo>
                  <a:lnTo>
                    <a:pt x="1987" y="760"/>
                  </a:lnTo>
                  <a:lnTo>
                    <a:pt x="1995" y="849"/>
                  </a:lnTo>
                  <a:lnTo>
                    <a:pt x="1997" y="937"/>
                  </a:lnTo>
                  <a:lnTo>
                    <a:pt x="1994" y="1026"/>
                  </a:lnTo>
                  <a:lnTo>
                    <a:pt x="1987" y="1114"/>
                  </a:lnTo>
                  <a:lnTo>
                    <a:pt x="1983" y="1155"/>
                  </a:lnTo>
                  <a:lnTo>
                    <a:pt x="1976" y="1199"/>
                  </a:lnTo>
                  <a:lnTo>
                    <a:pt x="1970" y="1248"/>
                  </a:lnTo>
                  <a:lnTo>
                    <a:pt x="1961" y="1299"/>
                  </a:lnTo>
                  <a:lnTo>
                    <a:pt x="1951" y="1351"/>
                  </a:lnTo>
                  <a:lnTo>
                    <a:pt x="1940" y="1404"/>
                  </a:lnTo>
                  <a:lnTo>
                    <a:pt x="1929" y="1457"/>
                  </a:lnTo>
                  <a:lnTo>
                    <a:pt x="1919" y="1509"/>
                  </a:lnTo>
                  <a:lnTo>
                    <a:pt x="1908" y="1559"/>
                  </a:lnTo>
                  <a:lnTo>
                    <a:pt x="1897" y="1606"/>
                  </a:lnTo>
                  <a:lnTo>
                    <a:pt x="1888" y="1651"/>
                  </a:lnTo>
                  <a:lnTo>
                    <a:pt x="1878" y="1690"/>
                  </a:lnTo>
                  <a:lnTo>
                    <a:pt x="1871" y="1725"/>
                  </a:lnTo>
                  <a:lnTo>
                    <a:pt x="1864" y="1753"/>
                  </a:lnTo>
                  <a:lnTo>
                    <a:pt x="1858" y="1775"/>
                  </a:lnTo>
                  <a:lnTo>
                    <a:pt x="1855" y="1788"/>
                  </a:lnTo>
                  <a:lnTo>
                    <a:pt x="1855" y="1793"/>
                  </a:lnTo>
                  <a:lnTo>
                    <a:pt x="3802" y="1794"/>
                  </a:lnTo>
                  <a:lnTo>
                    <a:pt x="3851" y="1799"/>
                  </a:lnTo>
                  <a:lnTo>
                    <a:pt x="3897" y="1812"/>
                  </a:lnTo>
                  <a:lnTo>
                    <a:pt x="3941" y="1832"/>
                  </a:lnTo>
                  <a:lnTo>
                    <a:pt x="3979" y="1861"/>
                  </a:lnTo>
                  <a:lnTo>
                    <a:pt x="4012" y="1894"/>
                  </a:lnTo>
                  <a:lnTo>
                    <a:pt x="4039" y="1932"/>
                  </a:lnTo>
                  <a:lnTo>
                    <a:pt x="4059" y="1974"/>
                  </a:lnTo>
                  <a:lnTo>
                    <a:pt x="4072" y="2020"/>
                  </a:lnTo>
                  <a:lnTo>
                    <a:pt x="4077" y="2071"/>
                  </a:lnTo>
                  <a:lnTo>
                    <a:pt x="4072" y="3491"/>
                  </a:lnTo>
                  <a:lnTo>
                    <a:pt x="4067" y="3562"/>
                  </a:lnTo>
                  <a:lnTo>
                    <a:pt x="4053" y="3631"/>
                  </a:lnTo>
                  <a:lnTo>
                    <a:pt x="4031" y="3698"/>
                  </a:lnTo>
                  <a:lnTo>
                    <a:pt x="4000" y="3762"/>
                  </a:lnTo>
                  <a:lnTo>
                    <a:pt x="3308" y="4948"/>
                  </a:lnTo>
                  <a:lnTo>
                    <a:pt x="3280" y="4987"/>
                  </a:lnTo>
                  <a:lnTo>
                    <a:pt x="3245" y="5020"/>
                  </a:lnTo>
                  <a:lnTo>
                    <a:pt x="3207" y="5047"/>
                  </a:lnTo>
                  <a:lnTo>
                    <a:pt x="3163" y="5068"/>
                  </a:lnTo>
                  <a:lnTo>
                    <a:pt x="3117" y="5079"/>
                  </a:lnTo>
                  <a:lnTo>
                    <a:pt x="3068" y="5084"/>
                  </a:lnTo>
                  <a:lnTo>
                    <a:pt x="2907" y="5082"/>
                  </a:lnTo>
                  <a:lnTo>
                    <a:pt x="2740" y="5082"/>
                  </a:lnTo>
                  <a:lnTo>
                    <a:pt x="2565" y="5082"/>
                  </a:lnTo>
                  <a:lnTo>
                    <a:pt x="2387" y="5080"/>
                  </a:lnTo>
                  <a:lnTo>
                    <a:pt x="2205" y="5080"/>
                  </a:lnTo>
                  <a:lnTo>
                    <a:pt x="2022" y="5082"/>
                  </a:lnTo>
                  <a:lnTo>
                    <a:pt x="1837" y="5082"/>
                  </a:lnTo>
                  <a:lnTo>
                    <a:pt x="1653" y="5082"/>
                  </a:lnTo>
                  <a:lnTo>
                    <a:pt x="1471" y="5082"/>
                  </a:lnTo>
                  <a:lnTo>
                    <a:pt x="1293" y="5084"/>
                  </a:lnTo>
                  <a:lnTo>
                    <a:pt x="1119" y="5084"/>
                  </a:lnTo>
                  <a:lnTo>
                    <a:pt x="952" y="5085"/>
                  </a:lnTo>
                  <a:lnTo>
                    <a:pt x="793" y="5085"/>
                  </a:lnTo>
                  <a:lnTo>
                    <a:pt x="640" y="5087"/>
                  </a:lnTo>
                  <a:lnTo>
                    <a:pt x="499" y="5087"/>
                  </a:lnTo>
                  <a:lnTo>
                    <a:pt x="436" y="5084"/>
                  </a:lnTo>
                  <a:lnTo>
                    <a:pt x="379" y="5077"/>
                  </a:lnTo>
                  <a:lnTo>
                    <a:pt x="326" y="5065"/>
                  </a:lnTo>
                  <a:lnTo>
                    <a:pt x="278" y="5050"/>
                  </a:lnTo>
                  <a:lnTo>
                    <a:pt x="234" y="5031"/>
                  </a:lnTo>
                  <a:lnTo>
                    <a:pt x="195" y="5013"/>
                  </a:lnTo>
                  <a:lnTo>
                    <a:pt x="160" y="4990"/>
                  </a:lnTo>
                  <a:lnTo>
                    <a:pt x="128" y="4967"/>
                  </a:lnTo>
                  <a:lnTo>
                    <a:pt x="101" y="4945"/>
                  </a:lnTo>
                  <a:lnTo>
                    <a:pt x="78" y="4921"/>
                  </a:lnTo>
                  <a:lnTo>
                    <a:pt x="51" y="4888"/>
                  </a:lnTo>
                  <a:lnTo>
                    <a:pt x="29" y="4853"/>
                  </a:lnTo>
                  <a:lnTo>
                    <a:pt x="13" y="4814"/>
                  </a:lnTo>
                  <a:lnTo>
                    <a:pt x="4" y="4773"/>
                  </a:lnTo>
                  <a:lnTo>
                    <a:pt x="0" y="4730"/>
                  </a:lnTo>
                  <a:lnTo>
                    <a:pt x="0" y="2334"/>
                  </a:lnTo>
                  <a:lnTo>
                    <a:pt x="4" y="2293"/>
                  </a:lnTo>
                  <a:lnTo>
                    <a:pt x="13" y="2254"/>
                  </a:lnTo>
                  <a:lnTo>
                    <a:pt x="27" y="2216"/>
                  </a:lnTo>
                  <a:lnTo>
                    <a:pt x="48" y="2179"/>
                  </a:lnTo>
                  <a:lnTo>
                    <a:pt x="73" y="2148"/>
                  </a:lnTo>
                  <a:lnTo>
                    <a:pt x="152" y="2059"/>
                  </a:lnTo>
                  <a:lnTo>
                    <a:pt x="225" y="1966"/>
                  </a:lnTo>
                  <a:lnTo>
                    <a:pt x="296" y="1872"/>
                  </a:lnTo>
                  <a:lnTo>
                    <a:pt x="362" y="1775"/>
                  </a:lnTo>
                  <a:lnTo>
                    <a:pt x="475" y="1602"/>
                  </a:lnTo>
                  <a:lnTo>
                    <a:pt x="584" y="1427"/>
                  </a:lnTo>
                  <a:lnTo>
                    <a:pt x="687" y="1247"/>
                  </a:lnTo>
                  <a:lnTo>
                    <a:pt x="783" y="1065"/>
                  </a:lnTo>
                  <a:lnTo>
                    <a:pt x="875" y="880"/>
                  </a:lnTo>
                  <a:lnTo>
                    <a:pt x="876" y="871"/>
                  </a:lnTo>
                  <a:lnTo>
                    <a:pt x="878" y="852"/>
                  </a:lnTo>
                  <a:lnTo>
                    <a:pt x="878" y="825"/>
                  </a:lnTo>
                  <a:lnTo>
                    <a:pt x="879" y="789"/>
                  </a:lnTo>
                  <a:lnTo>
                    <a:pt x="879" y="745"/>
                  </a:lnTo>
                  <a:lnTo>
                    <a:pt x="879" y="696"/>
                  </a:lnTo>
                  <a:lnTo>
                    <a:pt x="879" y="641"/>
                  </a:lnTo>
                  <a:lnTo>
                    <a:pt x="879" y="582"/>
                  </a:lnTo>
                  <a:lnTo>
                    <a:pt x="879" y="522"/>
                  </a:lnTo>
                  <a:lnTo>
                    <a:pt x="879" y="459"/>
                  </a:lnTo>
                  <a:lnTo>
                    <a:pt x="879" y="397"/>
                  </a:lnTo>
                  <a:lnTo>
                    <a:pt x="879" y="336"/>
                  </a:lnTo>
                  <a:lnTo>
                    <a:pt x="879" y="276"/>
                  </a:lnTo>
                  <a:lnTo>
                    <a:pt x="884" y="225"/>
                  </a:lnTo>
                  <a:lnTo>
                    <a:pt x="897" y="180"/>
                  </a:lnTo>
                  <a:lnTo>
                    <a:pt x="917" y="137"/>
                  </a:lnTo>
                  <a:lnTo>
                    <a:pt x="944" y="98"/>
                  </a:lnTo>
                  <a:lnTo>
                    <a:pt x="977" y="64"/>
                  </a:lnTo>
                  <a:lnTo>
                    <a:pt x="1015" y="38"/>
                  </a:lnTo>
                  <a:lnTo>
                    <a:pt x="1058" y="17"/>
                  </a:lnTo>
                  <a:lnTo>
                    <a:pt x="1104" y="4"/>
                  </a:lnTo>
                  <a:lnTo>
                    <a:pt x="11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3483" y="1898"/>
              <a:ext cx="397" cy="1451"/>
            </a:xfrm>
            <a:custGeom>
              <a:avLst/>
              <a:gdLst>
                <a:gd name="T0" fmla="*/ 275 w 794"/>
                <a:gd name="T1" fmla="*/ 0 h 2901"/>
                <a:gd name="T2" fmla="*/ 519 w 794"/>
                <a:gd name="T3" fmla="*/ 0 h 2901"/>
                <a:gd name="T4" fmla="*/ 570 w 794"/>
                <a:gd name="T5" fmla="*/ 4 h 2901"/>
                <a:gd name="T6" fmla="*/ 615 w 794"/>
                <a:gd name="T7" fmla="*/ 17 h 2901"/>
                <a:gd name="T8" fmla="*/ 658 w 794"/>
                <a:gd name="T9" fmla="*/ 38 h 2901"/>
                <a:gd name="T10" fmla="*/ 696 w 794"/>
                <a:gd name="T11" fmla="*/ 64 h 2901"/>
                <a:gd name="T12" fmla="*/ 729 w 794"/>
                <a:gd name="T13" fmla="*/ 98 h 2901"/>
                <a:gd name="T14" fmla="*/ 756 w 794"/>
                <a:gd name="T15" fmla="*/ 135 h 2901"/>
                <a:gd name="T16" fmla="*/ 776 w 794"/>
                <a:gd name="T17" fmla="*/ 178 h 2901"/>
                <a:gd name="T18" fmla="*/ 789 w 794"/>
                <a:gd name="T19" fmla="*/ 225 h 2901"/>
                <a:gd name="T20" fmla="*/ 794 w 794"/>
                <a:gd name="T21" fmla="*/ 274 h 2901"/>
                <a:gd name="T22" fmla="*/ 794 w 794"/>
                <a:gd name="T23" fmla="*/ 2626 h 2901"/>
                <a:gd name="T24" fmla="*/ 789 w 794"/>
                <a:gd name="T25" fmla="*/ 2675 h 2901"/>
                <a:gd name="T26" fmla="*/ 776 w 794"/>
                <a:gd name="T27" fmla="*/ 2722 h 2901"/>
                <a:gd name="T28" fmla="*/ 756 w 794"/>
                <a:gd name="T29" fmla="*/ 2765 h 2901"/>
                <a:gd name="T30" fmla="*/ 729 w 794"/>
                <a:gd name="T31" fmla="*/ 2803 h 2901"/>
                <a:gd name="T32" fmla="*/ 696 w 794"/>
                <a:gd name="T33" fmla="*/ 2836 h 2901"/>
                <a:gd name="T34" fmla="*/ 658 w 794"/>
                <a:gd name="T35" fmla="*/ 2863 h 2901"/>
                <a:gd name="T36" fmla="*/ 615 w 794"/>
                <a:gd name="T37" fmla="*/ 2883 h 2901"/>
                <a:gd name="T38" fmla="*/ 568 w 794"/>
                <a:gd name="T39" fmla="*/ 2896 h 2901"/>
                <a:gd name="T40" fmla="*/ 519 w 794"/>
                <a:gd name="T41" fmla="*/ 2901 h 2901"/>
                <a:gd name="T42" fmla="*/ 275 w 794"/>
                <a:gd name="T43" fmla="*/ 2901 h 2901"/>
                <a:gd name="T44" fmla="*/ 224 w 794"/>
                <a:gd name="T45" fmla="*/ 2896 h 2901"/>
                <a:gd name="T46" fmla="*/ 178 w 794"/>
                <a:gd name="T47" fmla="*/ 2883 h 2901"/>
                <a:gd name="T48" fmla="*/ 136 w 794"/>
                <a:gd name="T49" fmla="*/ 2863 h 2901"/>
                <a:gd name="T50" fmla="*/ 98 w 794"/>
                <a:gd name="T51" fmla="*/ 2836 h 2901"/>
                <a:gd name="T52" fmla="*/ 65 w 794"/>
                <a:gd name="T53" fmla="*/ 2803 h 2901"/>
                <a:gd name="T54" fmla="*/ 38 w 794"/>
                <a:gd name="T55" fmla="*/ 2765 h 2901"/>
                <a:gd name="T56" fmla="*/ 17 w 794"/>
                <a:gd name="T57" fmla="*/ 2722 h 2901"/>
                <a:gd name="T58" fmla="*/ 5 w 794"/>
                <a:gd name="T59" fmla="*/ 2675 h 2901"/>
                <a:gd name="T60" fmla="*/ 0 w 794"/>
                <a:gd name="T61" fmla="*/ 2626 h 2901"/>
                <a:gd name="T62" fmla="*/ 0 w 794"/>
                <a:gd name="T63" fmla="*/ 274 h 2901"/>
                <a:gd name="T64" fmla="*/ 5 w 794"/>
                <a:gd name="T65" fmla="*/ 225 h 2901"/>
                <a:gd name="T66" fmla="*/ 17 w 794"/>
                <a:gd name="T67" fmla="*/ 178 h 2901"/>
                <a:gd name="T68" fmla="*/ 38 w 794"/>
                <a:gd name="T69" fmla="*/ 135 h 2901"/>
                <a:gd name="T70" fmla="*/ 65 w 794"/>
                <a:gd name="T71" fmla="*/ 98 h 2901"/>
                <a:gd name="T72" fmla="*/ 98 w 794"/>
                <a:gd name="T73" fmla="*/ 64 h 2901"/>
                <a:gd name="T74" fmla="*/ 136 w 794"/>
                <a:gd name="T75" fmla="*/ 38 h 2901"/>
                <a:gd name="T76" fmla="*/ 178 w 794"/>
                <a:gd name="T77" fmla="*/ 17 h 2901"/>
                <a:gd name="T78" fmla="*/ 224 w 794"/>
                <a:gd name="T79" fmla="*/ 4 h 2901"/>
                <a:gd name="T80" fmla="*/ 275 w 794"/>
                <a:gd name="T81" fmla="*/ 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4" h="2901">
                  <a:moveTo>
                    <a:pt x="275" y="0"/>
                  </a:moveTo>
                  <a:lnTo>
                    <a:pt x="519" y="0"/>
                  </a:lnTo>
                  <a:lnTo>
                    <a:pt x="570" y="4"/>
                  </a:lnTo>
                  <a:lnTo>
                    <a:pt x="615" y="17"/>
                  </a:lnTo>
                  <a:lnTo>
                    <a:pt x="658" y="38"/>
                  </a:lnTo>
                  <a:lnTo>
                    <a:pt x="696" y="64"/>
                  </a:lnTo>
                  <a:lnTo>
                    <a:pt x="729" y="98"/>
                  </a:lnTo>
                  <a:lnTo>
                    <a:pt x="756" y="135"/>
                  </a:lnTo>
                  <a:lnTo>
                    <a:pt x="776" y="178"/>
                  </a:lnTo>
                  <a:lnTo>
                    <a:pt x="789" y="225"/>
                  </a:lnTo>
                  <a:lnTo>
                    <a:pt x="794" y="274"/>
                  </a:lnTo>
                  <a:lnTo>
                    <a:pt x="794" y="2626"/>
                  </a:lnTo>
                  <a:lnTo>
                    <a:pt x="789" y="2675"/>
                  </a:lnTo>
                  <a:lnTo>
                    <a:pt x="776" y="2722"/>
                  </a:lnTo>
                  <a:lnTo>
                    <a:pt x="756" y="2765"/>
                  </a:lnTo>
                  <a:lnTo>
                    <a:pt x="729" y="2803"/>
                  </a:lnTo>
                  <a:lnTo>
                    <a:pt x="696" y="2836"/>
                  </a:lnTo>
                  <a:lnTo>
                    <a:pt x="658" y="2863"/>
                  </a:lnTo>
                  <a:lnTo>
                    <a:pt x="615" y="2883"/>
                  </a:lnTo>
                  <a:lnTo>
                    <a:pt x="568" y="2896"/>
                  </a:lnTo>
                  <a:lnTo>
                    <a:pt x="519" y="2901"/>
                  </a:lnTo>
                  <a:lnTo>
                    <a:pt x="275" y="2901"/>
                  </a:lnTo>
                  <a:lnTo>
                    <a:pt x="224" y="2896"/>
                  </a:lnTo>
                  <a:lnTo>
                    <a:pt x="178" y="2883"/>
                  </a:lnTo>
                  <a:lnTo>
                    <a:pt x="136" y="2863"/>
                  </a:lnTo>
                  <a:lnTo>
                    <a:pt x="98" y="2836"/>
                  </a:lnTo>
                  <a:lnTo>
                    <a:pt x="65" y="2803"/>
                  </a:lnTo>
                  <a:lnTo>
                    <a:pt x="38" y="2765"/>
                  </a:lnTo>
                  <a:lnTo>
                    <a:pt x="17" y="2722"/>
                  </a:lnTo>
                  <a:lnTo>
                    <a:pt x="5" y="2675"/>
                  </a:lnTo>
                  <a:lnTo>
                    <a:pt x="0" y="2626"/>
                  </a:lnTo>
                  <a:lnTo>
                    <a:pt x="0" y="274"/>
                  </a:lnTo>
                  <a:lnTo>
                    <a:pt x="5" y="225"/>
                  </a:lnTo>
                  <a:lnTo>
                    <a:pt x="17" y="178"/>
                  </a:lnTo>
                  <a:lnTo>
                    <a:pt x="38" y="135"/>
                  </a:lnTo>
                  <a:lnTo>
                    <a:pt x="65" y="98"/>
                  </a:lnTo>
                  <a:lnTo>
                    <a:pt x="98" y="64"/>
                  </a:lnTo>
                  <a:lnTo>
                    <a:pt x="136" y="38"/>
                  </a:lnTo>
                  <a:lnTo>
                    <a:pt x="178" y="17"/>
                  </a:lnTo>
                  <a:lnTo>
                    <a:pt x="224" y="4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1" name="Rectangle 70"/>
          <p:cNvSpPr/>
          <p:nvPr/>
        </p:nvSpPr>
        <p:spPr>
          <a:xfrm>
            <a:off x="6020791" y="2187769"/>
            <a:ext cx="2254529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Простой и </a:t>
            </a:r>
            <a:b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удобный алгоритм прохождения сертификации</a:t>
            </a:r>
            <a:endParaRPr lang="en-US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139146" y="3676682"/>
            <a:ext cx="783771" cy="794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2"/>
          <p:cNvGrpSpPr>
            <a:grpSpLocks noChangeAspect="1"/>
          </p:cNvGrpSpPr>
          <p:nvPr/>
        </p:nvGrpSpPr>
        <p:grpSpPr bwMode="auto">
          <a:xfrm>
            <a:off x="5308248" y="3879650"/>
            <a:ext cx="445567" cy="388720"/>
            <a:chOff x="2703" y="1165"/>
            <a:chExt cx="2273" cy="1983"/>
          </a:xfrm>
          <a:solidFill>
            <a:schemeClr val="bg1"/>
          </a:solidFill>
        </p:grpSpPr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4219" y="1447"/>
              <a:ext cx="311" cy="637"/>
            </a:xfrm>
            <a:custGeom>
              <a:avLst/>
              <a:gdLst>
                <a:gd name="T0" fmla="*/ 358 w 623"/>
                <a:gd name="T1" fmla="*/ 4 h 1274"/>
                <a:gd name="T2" fmla="*/ 389 w 623"/>
                <a:gd name="T3" fmla="*/ 50 h 1274"/>
                <a:gd name="T4" fmla="*/ 391 w 623"/>
                <a:gd name="T5" fmla="*/ 146 h 1274"/>
                <a:gd name="T6" fmla="*/ 396 w 623"/>
                <a:gd name="T7" fmla="*/ 150 h 1274"/>
                <a:gd name="T8" fmla="*/ 412 w 623"/>
                <a:gd name="T9" fmla="*/ 153 h 1274"/>
                <a:gd name="T10" fmla="*/ 471 w 623"/>
                <a:gd name="T11" fmla="*/ 165 h 1274"/>
                <a:gd name="T12" fmla="*/ 542 w 623"/>
                <a:gd name="T13" fmla="*/ 185 h 1274"/>
                <a:gd name="T14" fmla="*/ 582 w 623"/>
                <a:gd name="T15" fmla="*/ 212 h 1274"/>
                <a:gd name="T16" fmla="*/ 558 w 623"/>
                <a:gd name="T17" fmla="*/ 306 h 1274"/>
                <a:gd name="T18" fmla="*/ 528 w 623"/>
                <a:gd name="T19" fmla="*/ 335 h 1274"/>
                <a:gd name="T20" fmla="*/ 491 w 623"/>
                <a:gd name="T21" fmla="*/ 331 h 1274"/>
                <a:gd name="T22" fmla="*/ 463 w 623"/>
                <a:gd name="T23" fmla="*/ 318 h 1274"/>
                <a:gd name="T24" fmla="*/ 394 w 623"/>
                <a:gd name="T25" fmla="*/ 300 h 1274"/>
                <a:gd name="T26" fmla="*/ 299 w 623"/>
                <a:gd name="T27" fmla="*/ 296 h 1274"/>
                <a:gd name="T28" fmla="*/ 232 w 623"/>
                <a:gd name="T29" fmla="*/ 322 h 1274"/>
                <a:gd name="T30" fmla="*/ 200 w 623"/>
                <a:gd name="T31" fmla="*/ 365 h 1274"/>
                <a:gd name="T32" fmla="*/ 196 w 623"/>
                <a:gd name="T33" fmla="*/ 416 h 1274"/>
                <a:gd name="T34" fmla="*/ 222 w 623"/>
                <a:gd name="T35" fmla="*/ 465 h 1274"/>
                <a:gd name="T36" fmla="*/ 292 w 623"/>
                <a:gd name="T37" fmla="*/ 511 h 1274"/>
                <a:gd name="T38" fmla="*/ 424 w 623"/>
                <a:gd name="T39" fmla="*/ 569 h 1274"/>
                <a:gd name="T40" fmla="*/ 549 w 623"/>
                <a:gd name="T41" fmla="*/ 651 h 1274"/>
                <a:gd name="T42" fmla="*/ 612 w 623"/>
                <a:gd name="T43" fmla="*/ 756 h 1274"/>
                <a:gd name="T44" fmla="*/ 620 w 623"/>
                <a:gd name="T45" fmla="*/ 884 h 1274"/>
                <a:gd name="T46" fmla="*/ 573 w 623"/>
                <a:gd name="T47" fmla="*/ 998 h 1274"/>
                <a:gd name="T48" fmla="*/ 477 w 623"/>
                <a:gd name="T49" fmla="*/ 1081 h 1274"/>
                <a:gd name="T50" fmla="*/ 387 w 623"/>
                <a:gd name="T51" fmla="*/ 1113 h 1274"/>
                <a:gd name="T52" fmla="*/ 382 w 623"/>
                <a:gd name="T53" fmla="*/ 1117 h 1274"/>
                <a:gd name="T54" fmla="*/ 380 w 623"/>
                <a:gd name="T55" fmla="*/ 1224 h 1274"/>
                <a:gd name="T56" fmla="*/ 349 w 623"/>
                <a:gd name="T57" fmla="*/ 1271 h 1274"/>
                <a:gd name="T58" fmla="*/ 263 w 623"/>
                <a:gd name="T59" fmla="*/ 1271 h 1274"/>
                <a:gd name="T60" fmla="*/ 232 w 623"/>
                <a:gd name="T61" fmla="*/ 1224 h 1274"/>
                <a:gd name="T62" fmla="*/ 230 w 623"/>
                <a:gd name="T63" fmla="*/ 1122 h 1274"/>
                <a:gd name="T64" fmla="*/ 223 w 623"/>
                <a:gd name="T65" fmla="*/ 1118 h 1274"/>
                <a:gd name="T66" fmla="*/ 203 w 623"/>
                <a:gd name="T67" fmla="*/ 1115 h 1274"/>
                <a:gd name="T68" fmla="*/ 131 w 623"/>
                <a:gd name="T69" fmla="*/ 1100 h 1274"/>
                <a:gd name="T70" fmla="*/ 47 w 623"/>
                <a:gd name="T71" fmla="*/ 1074 h 1274"/>
                <a:gd name="T72" fmla="*/ 3 w 623"/>
                <a:gd name="T73" fmla="*/ 1042 h 1274"/>
                <a:gd name="T74" fmla="*/ 26 w 623"/>
                <a:gd name="T75" fmla="*/ 947 h 1274"/>
                <a:gd name="T76" fmla="*/ 57 w 623"/>
                <a:gd name="T77" fmla="*/ 919 h 1274"/>
                <a:gd name="T78" fmla="*/ 85 w 623"/>
                <a:gd name="T79" fmla="*/ 919 h 1274"/>
                <a:gd name="T80" fmla="*/ 105 w 623"/>
                <a:gd name="T81" fmla="*/ 927 h 1274"/>
                <a:gd name="T82" fmla="*/ 157 w 623"/>
                <a:gd name="T83" fmla="*/ 946 h 1274"/>
                <a:gd name="T84" fmla="*/ 230 w 623"/>
                <a:gd name="T85" fmla="*/ 967 h 1274"/>
                <a:gd name="T86" fmla="*/ 318 w 623"/>
                <a:gd name="T87" fmla="*/ 969 h 1274"/>
                <a:gd name="T88" fmla="*/ 405 w 623"/>
                <a:gd name="T89" fmla="*/ 928 h 1274"/>
                <a:gd name="T90" fmla="*/ 438 w 623"/>
                <a:gd name="T91" fmla="*/ 851 h 1274"/>
                <a:gd name="T92" fmla="*/ 411 w 623"/>
                <a:gd name="T93" fmla="*/ 777 h 1274"/>
                <a:gd name="T94" fmla="*/ 324 w 623"/>
                <a:gd name="T95" fmla="*/ 716 h 1274"/>
                <a:gd name="T96" fmla="*/ 205 w 623"/>
                <a:gd name="T97" fmla="*/ 665 h 1274"/>
                <a:gd name="T98" fmla="*/ 106 w 623"/>
                <a:gd name="T99" fmla="*/ 607 h 1274"/>
                <a:gd name="T100" fmla="*/ 36 w 623"/>
                <a:gd name="T101" fmla="*/ 526 h 1274"/>
                <a:gd name="T102" fmla="*/ 10 w 623"/>
                <a:gd name="T103" fmla="*/ 416 h 1274"/>
                <a:gd name="T104" fmla="*/ 37 w 623"/>
                <a:gd name="T105" fmla="*/ 300 h 1274"/>
                <a:gd name="T106" fmla="*/ 113 w 623"/>
                <a:gd name="T107" fmla="*/ 211 h 1274"/>
                <a:gd name="T108" fmla="*/ 232 w 623"/>
                <a:gd name="T109" fmla="*/ 157 h 1274"/>
                <a:gd name="T110" fmla="*/ 238 w 623"/>
                <a:gd name="T111" fmla="*/ 154 h 1274"/>
                <a:gd name="T112" fmla="*/ 243 w 623"/>
                <a:gd name="T113" fmla="*/ 146 h 1274"/>
                <a:gd name="T114" fmla="*/ 258 w 623"/>
                <a:gd name="T115" fmla="*/ 14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23" h="1274">
                  <a:moveTo>
                    <a:pt x="294" y="0"/>
                  </a:moveTo>
                  <a:lnTo>
                    <a:pt x="338" y="0"/>
                  </a:lnTo>
                  <a:lnTo>
                    <a:pt x="358" y="4"/>
                  </a:lnTo>
                  <a:lnTo>
                    <a:pt x="375" y="14"/>
                  </a:lnTo>
                  <a:lnTo>
                    <a:pt x="386" y="30"/>
                  </a:lnTo>
                  <a:lnTo>
                    <a:pt x="389" y="50"/>
                  </a:lnTo>
                  <a:lnTo>
                    <a:pt x="390" y="140"/>
                  </a:lnTo>
                  <a:lnTo>
                    <a:pt x="390" y="145"/>
                  </a:lnTo>
                  <a:lnTo>
                    <a:pt x="391" y="146"/>
                  </a:lnTo>
                  <a:lnTo>
                    <a:pt x="393" y="147"/>
                  </a:lnTo>
                  <a:lnTo>
                    <a:pt x="394" y="149"/>
                  </a:lnTo>
                  <a:lnTo>
                    <a:pt x="396" y="150"/>
                  </a:lnTo>
                  <a:lnTo>
                    <a:pt x="397" y="150"/>
                  </a:lnTo>
                  <a:lnTo>
                    <a:pt x="401" y="150"/>
                  </a:lnTo>
                  <a:lnTo>
                    <a:pt x="412" y="153"/>
                  </a:lnTo>
                  <a:lnTo>
                    <a:pt x="429" y="156"/>
                  </a:lnTo>
                  <a:lnTo>
                    <a:pt x="448" y="160"/>
                  </a:lnTo>
                  <a:lnTo>
                    <a:pt x="471" y="165"/>
                  </a:lnTo>
                  <a:lnTo>
                    <a:pt x="495" y="171"/>
                  </a:lnTo>
                  <a:lnTo>
                    <a:pt x="520" y="178"/>
                  </a:lnTo>
                  <a:lnTo>
                    <a:pt x="542" y="185"/>
                  </a:lnTo>
                  <a:lnTo>
                    <a:pt x="562" y="193"/>
                  </a:lnTo>
                  <a:lnTo>
                    <a:pt x="573" y="200"/>
                  </a:lnTo>
                  <a:lnTo>
                    <a:pt x="582" y="212"/>
                  </a:lnTo>
                  <a:lnTo>
                    <a:pt x="586" y="226"/>
                  </a:lnTo>
                  <a:lnTo>
                    <a:pt x="583" y="242"/>
                  </a:lnTo>
                  <a:lnTo>
                    <a:pt x="558" y="306"/>
                  </a:lnTo>
                  <a:lnTo>
                    <a:pt x="551" y="318"/>
                  </a:lnTo>
                  <a:lnTo>
                    <a:pt x="540" y="328"/>
                  </a:lnTo>
                  <a:lnTo>
                    <a:pt x="528" y="335"/>
                  </a:lnTo>
                  <a:lnTo>
                    <a:pt x="514" y="336"/>
                  </a:lnTo>
                  <a:lnTo>
                    <a:pt x="502" y="335"/>
                  </a:lnTo>
                  <a:lnTo>
                    <a:pt x="491" y="331"/>
                  </a:lnTo>
                  <a:lnTo>
                    <a:pt x="488" y="329"/>
                  </a:lnTo>
                  <a:lnTo>
                    <a:pt x="478" y="325"/>
                  </a:lnTo>
                  <a:lnTo>
                    <a:pt x="463" y="318"/>
                  </a:lnTo>
                  <a:lnTo>
                    <a:pt x="444" y="313"/>
                  </a:lnTo>
                  <a:lnTo>
                    <a:pt x="420" y="306"/>
                  </a:lnTo>
                  <a:lnTo>
                    <a:pt x="394" y="300"/>
                  </a:lnTo>
                  <a:lnTo>
                    <a:pt x="364" y="296"/>
                  </a:lnTo>
                  <a:lnTo>
                    <a:pt x="331" y="295"/>
                  </a:lnTo>
                  <a:lnTo>
                    <a:pt x="299" y="296"/>
                  </a:lnTo>
                  <a:lnTo>
                    <a:pt x="273" y="302"/>
                  </a:lnTo>
                  <a:lnTo>
                    <a:pt x="251" y="311"/>
                  </a:lnTo>
                  <a:lnTo>
                    <a:pt x="232" y="322"/>
                  </a:lnTo>
                  <a:lnTo>
                    <a:pt x="218" y="335"/>
                  </a:lnTo>
                  <a:lnTo>
                    <a:pt x="207" y="350"/>
                  </a:lnTo>
                  <a:lnTo>
                    <a:pt x="200" y="365"/>
                  </a:lnTo>
                  <a:lnTo>
                    <a:pt x="194" y="381"/>
                  </a:lnTo>
                  <a:lnTo>
                    <a:pt x="193" y="398"/>
                  </a:lnTo>
                  <a:lnTo>
                    <a:pt x="196" y="416"/>
                  </a:lnTo>
                  <a:lnTo>
                    <a:pt x="200" y="434"/>
                  </a:lnTo>
                  <a:lnTo>
                    <a:pt x="208" y="450"/>
                  </a:lnTo>
                  <a:lnTo>
                    <a:pt x="222" y="465"/>
                  </a:lnTo>
                  <a:lnTo>
                    <a:pt x="240" y="481"/>
                  </a:lnTo>
                  <a:lnTo>
                    <a:pt x="263" y="496"/>
                  </a:lnTo>
                  <a:lnTo>
                    <a:pt x="292" y="511"/>
                  </a:lnTo>
                  <a:lnTo>
                    <a:pt x="327" y="527"/>
                  </a:lnTo>
                  <a:lnTo>
                    <a:pt x="369" y="544"/>
                  </a:lnTo>
                  <a:lnTo>
                    <a:pt x="424" y="569"/>
                  </a:lnTo>
                  <a:lnTo>
                    <a:pt x="473" y="595"/>
                  </a:lnTo>
                  <a:lnTo>
                    <a:pt x="514" y="622"/>
                  </a:lnTo>
                  <a:lnTo>
                    <a:pt x="549" y="651"/>
                  </a:lnTo>
                  <a:lnTo>
                    <a:pt x="576" y="684"/>
                  </a:lnTo>
                  <a:lnTo>
                    <a:pt x="597" y="719"/>
                  </a:lnTo>
                  <a:lnTo>
                    <a:pt x="612" y="756"/>
                  </a:lnTo>
                  <a:lnTo>
                    <a:pt x="620" y="796"/>
                  </a:lnTo>
                  <a:lnTo>
                    <a:pt x="623" y="840"/>
                  </a:lnTo>
                  <a:lnTo>
                    <a:pt x="620" y="884"/>
                  </a:lnTo>
                  <a:lnTo>
                    <a:pt x="611" y="925"/>
                  </a:lnTo>
                  <a:lnTo>
                    <a:pt x="595" y="963"/>
                  </a:lnTo>
                  <a:lnTo>
                    <a:pt x="573" y="998"/>
                  </a:lnTo>
                  <a:lnTo>
                    <a:pt x="546" y="1030"/>
                  </a:lnTo>
                  <a:lnTo>
                    <a:pt x="514" y="1058"/>
                  </a:lnTo>
                  <a:lnTo>
                    <a:pt x="477" y="1081"/>
                  </a:lnTo>
                  <a:lnTo>
                    <a:pt x="434" y="1099"/>
                  </a:lnTo>
                  <a:lnTo>
                    <a:pt x="389" y="1113"/>
                  </a:lnTo>
                  <a:lnTo>
                    <a:pt x="387" y="1113"/>
                  </a:lnTo>
                  <a:lnTo>
                    <a:pt x="386" y="1114"/>
                  </a:lnTo>
                  <a:lnTo>
                    <a:pt x="383" y="1115"/>
                  </a:lnTo>
                  <a:lnTo>
                    <a:pt x="382" y="1117"/>
                  </a:lnTo>
                  <a:lnTo>
                    <a:pt x="380" y="1120"/>
                  </a:lnTo>
                  <a:lnTo>
                    <a:pt x="380" y="1124"/>
                  </a:lnTo>
                  <a:lnTo>
                    <a:pt x="380" y="1224"/>
                  </a:lnTo>
                  <a:lnTo>
                    <a:pt x="376" y="1244"/>
                  </a:lnTo>
                  <a:lnTo>
                    <a:pt x="365" y="1260"/>
                  </a:lnTo>
                  <a:lnTo>
                    <a:pt x="349" y="1271"/>
                  </a:lnTo>
                  <a:lnTo>
                    <a:pt x="329" y="1274"/>
                  </a:lnTo>
                  <a:lnTo>
                    <a:pt x="283" y="1274"/>
                  </a:lnTo>
                  <a:lnTo>
                    <a:pt x="263" y="1271"/>
                  </a:lnTo>
                  <a:lnTo>
                    <a:pt x="247" y="1260"/>
                  </a:lnTo>
                  <a:lnTo>
                    <a:pt x="236" y="1244"/>
                  </a:lnTo>
                  <a:lnTo>
                    <a:pt x="232" y="1224"/>
                  </a:lnTo>
                  <a:lnTo>
                    <a:pt x="232" y="1129"/>
                  </a:lnTo>
                  <a:lnTo>
                    <a:pt x="232" y="1125"/>
                  </a:lnTo>
                  <a:lnTo>
                    <a:pt x="230" y="1122"/>
                  </a:lnTo>
                  <a:lnTo>
                    <a:pt x="227" y="1121"/>
                  </a:lnTo>
                  <a:lnTo>
                    <a:pt x="226" y="1120"/>
                  </a:lnTo>
                  <a:lnTo>
                    <a:pt x="223" y="1118"/>
                  </a:lnTo>
                  <a:lnTo>
                    <a:pt x="222" y="1118"/>
                  </a:lnTo>
                  <a:lnTo>
                    <a:pt x="216" y="1118"/>
                  </a:lnTo>
                  <a:lnTo>
                    <a:pt x="203" y="1115"/>
                  </a:lnTo>
                  <a:lnTo>
                    <a:pt x="183" y="1111"/>
                  </a:lnTo>
                  <a:lnTo>
                    <a:pt x="158" y="1106"/>
                  </a:lnTo>
                  <a:lnTo>
                    <a:pt x="131" y="1100"/>
                  </a:lnTo>
                  <a:lnTo>
                    <a:pt x="103" y="1092"/>
                  </a:lnTo>
                  <a:lnTo>
                    <a:pt x="74" y="1084"/>
                  </a:lnTo>
                  <a:lnTo>
                    <a:pt x="47" y="1074"/>
                  </a:lnTo>
                  <a:lnTo>
                    <a:pt x="23" y="1063"/>
                  </a:lnTo>
                  <a:lnTo>
                    <a:pt x="12" y="1055"/>
                  </a:lnTo>
                  <a:lnTo>
                    <a:pt x="3" y="1042"/>
                  </a:lnTo>
                  <a:lnTo>
                    <a:pt x="0" y="1029"/>
                  </a:lnTo>
                  <a:lnTo>
                    <a:pt x="3" y="1012"/>
                  </a:lnTo>
                  <a:lnTo>
                    <a:pt x="26" y="947"/>
                  </a:lnTo>
                  <a:lnTo>
                    <a:pt x="33" y="935"/>
                  </a:lnTo>
                  <a:lnTo>
                    <a:pt x="44" y="925"/>
                  </a:lnTo>
                  <a:lnTo>
                    <a:pt x="57" y="919"/>
                  </a:lnTo>
                  <a:lnTo>
                    <a:pt x="72" y="916"/>
                  </a:lnTo>
                  <a:lnTo>
                    <a:pt x="79" y="917"/>
                  </a:lnTo>
                  <a:lnTo>
                    <a:pt x="85" y="919"/>
                  </a:lnTo>
                  <a:lnTo>
                    <a:pt x="92" y="921"/>
                  </a:lnTo>
                  <a:lnTo>
                    <a:pt x="96" y="923"/>
                  </a:lnTo>
                  <a:lnTo>
                    <a:pt x="105" y="927"/>
                  </a:lnTo>
                  <a:lnTo>
                    <a:pt x="119" y="932"/>
                  </a:lnTo>
                  <a:lnTo>
                    <a:pt x="136" y="939"/>
                  </a:lnTo>
                  <a:lnTo>
                    <a:pt x="157" y="946"/>
                  </a:lnTo>
                  <a:lnTo>
                    <a:pt x="181" y="954"/>
                  </a:lnTo>
                  <a:lnTo>
                    <a:pt x="205" y="961"/>
                  </a:lnTo>
                  <a:lnTo>
                    <a:pt x="230" y="967"/>
                  </a:lnTo>
                  <a:lnTo>
                    <a:pt x="256" y="971"/>
                  </a:lnTo>
                  <a:lnTo>
                    <a:pt x="280" y="972"/>
                  </a:lnTo>
                  <a:lnTo>
                    <a:pt x="318" y="969"/>
                  </a:lnTo>
                  <a:lnTo>
                    <a:pt x="353" y="960"/>
                  </a:lnTo>
                  <a:lnTo>
                    <a:pt x="382" y="946"/>
                  </a:lnTo>
                  <a:lnTo>
                    <a:pt x="405" y="928"/>
                  </a:lnTo>
                  <a:lnTo>
                    <a:pt x="423" y="906"/>
                  </a:lnTo>
                  <a:lnTo>
                    <a:pt x="434" y="880"/>
                  </a:lnTo>
                  <a:lnTo>
                    <a:pt x="438" y="851"/>
                  </a:lnTo>
                  <a:lnTo>
                    <a:pt x="436" y="824"/>
                  </a:lnTo>
                  <a:lnTo>
                    <a:pt x="426" y="800"/>
                  </a:lnTo>
                  <a:lnTo>
                    <a:pt x="411" y="777"/>
                  </a:lnTo>
                  <a:lnTo>
                    <a:pt x="390" y="756"/>
                  </a:lnTo>
                  <a:lnTo>
                    <a:pt x="361" y="735"/>
                  </a:lnTo>
                  <a:lnTo>
                    <a:pt x="324" y="716"/>
                  </a:lnTo>
                  <a:lnTo>
                    <a:pt x="280" y="697"/>
                  </a:lnTo>
                  <a:lnTo>
                    <a:pt x="243" y="682"/>
                  </a:lnTo>
                  <a:lnTo>
                    <a:pt x="205" y="665"/>
                  </a:lnTo>
                  <a:lnTo>
                    <a:pt x="170" y="647"/>
                  </a:lnTo>
                  <a:lnTo>
                    <a:pt x="136" y="628"/>
                  </a:lnTo>
                  <a:lnTo>
                    <a:pt x="106" y="607"/>
                  </a:lnTo>
                  <a:lnTo>
                    <a:pt x="79" y="583"/>
                  </a:lnTo>
                  <a:lnTo>
                    <a:pt x="55" y="556"/>
                  </a:lnTo>
                  <a:lnTo>
                    <a:pt x="36" y="526"/>
                  </a:lnTo>
                  <a:lnTo>
                    <a:pt x="22" y="493"/>
                  </a:lnTo>
                  <a:lnTo>
                    <a:pt x="12" y="456"/>
                  </a:lnTo>
                  <a:lnTo>
                    <a:pt x="10" y="416"/>
                  </a:lnTo>
                  <a:lnTo>
                    <a:pt x="12" y="375"/>
                  </a:lnTo>
                  <a:lnTo>
                    <a:pt x="22" y="336"/>
                  </a:lnTo>
                  <a:lnTo>
                    <a:pt x="37" y="300"/>
                  </a:lnTo>
                  <a:lnTo>
                    <a:pt x="58" y="267"/>
                  </a:lnTo>
                  <a:lnTo>
                    <a:pt x="83" y="237"/>
                  </a:lnTo>
                  <a:lnTo>
                    <a:pt x="113" y="211"/>
                  </a:lnTo>
                  <a:lnTo>
                    <a:pt x="149" y="189"/>
                  </a:lnTo>
                  <a:lnTo>
                    <a:pt x="187" y="171"/>
                  </a:lnTo>
                  <a:lnTo>
                    <a:pt x="232" y="157"/>
                  </a:lnTo>
                  <a:lnTo>
                    <a:pt x="233" y="157"/>
                  </a:lnTo>
                  <a:lnTo>
                    <a:pt x="236" y="156"/>
                  </a:lnTo>
                  <a:lnTo>
                    <a:pt x="238" y="154"/>
                  </a:lnTo>
                  <a:lnTo>
                    <a:pt x="240" y="151"/>
                  </a:lnTo>
                  <a:lnTo>
                    <a:pt x="243" y="149"/>
                  </a:lnTo>
                  <a:lnTo>
                    <a:pt x="243" y="146"/>
                  </a:lnTo>
                  <a:lnTo>
                    <a:pt x="243" y="50"/>
                  </a:lnTo>
                  <a:lnTo>
                    <a:pt x="247" y="30"/>
                  </a:lnTo>
                  <a:lnTo>
                    <a:pt x="258" y="14"/>
                  </a:lnTo>
                  <a:lnTo>
                    <a:pt x="274" y="4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3774" y="1165"/>
              <a:ext cx="1202" cy="1201"/>
            </a:xfrm>
            <a:custGeom>
              <a:avLst/>
              <a:gdLst>
                <a:gd name="T0" fmla="*/ 1026 w 2403"/>
                <a:gd name="T1" fmla="*/ 296 h 2403"/>
                <a:gd name="T2" fmla="*/ 785 w 2403"/>
                <a:gd name="T3" fmla="*/ 379 h 2403"/>
                <a:gd name="T4" fmla="*/ 579 w 2403"/>
                <a:gd name="T5" fmla="*/ 521 h 2403"/>
                <a:gd name="T6" fmla="*/ 419 w 2403"/>
                <a:gd name="T7" fmla="*/ 712 h 2403"/>
                <a:gd name="T8" fmla="*/ 315 w 2403"/>
                <a:gd name="T9" fmla="*/ 942 h 2403"/>
                <a:gd name="T10" fmla="*/ 278 w 2403"/>
                <a:gd name="T11" fmla="*/ 1203 h 2403"/>
                <a:gd name="T12" fmla="*/ 315 w 2403"/>
                <a:gd name="T13" fmla="*/ 1461 h 2403"/>
                <a:gd name="T14" fmla="*/ 419 w 2403"/>
                <a:gd name="T15" fmla="*/ 1691 h 2403"/>
                <a:gd name="T16" fmla="*/ 579 w 2403"/>
                <a:gd name="T17" fmla="*/ 1883 h 2403"/>
                <a:gd name="T18" fmla="*/ 785 w 2403"/>
                <a:gd name="T19" fmla="*/ 2026 h 2403"/>
                <a:gd name="T20" fmla="*/ 1026 w 2403"/>
                <a:gd name="T21" fmla="*/ 2107 h 2403"/>
                <a:gd name="T22" fmla="*/ 1291 w 2403"/>
                <a:gd name="T23" fmla="*/ 2120 h 2403"/>
                <a:gd name="T24" fmla="*/ 1542 w 2403"/>
                <a:gd name="T25" fmla="*/ 2061 h 2403"/>
                <a:gd name="T26" fmla="*/ 1760 w 2403"/>
                <a:gd name="T27" fmla="*/ 1937 h 2403"/>
                <a:gd name="T28" fmla="*/ 1936 w 2403"/>
                <a:gd name="T29" fmla="*/ 1760 h 2403"/>
                <a:gd name="T30" fmla="*/ 2060 w 2403"/>
                <a:gd name="T31" fmla="*/ 1541 h 2403"/>
                <a:gd name="T32" fmla="*/ 2121 w 2403"/>
                <a:gd name="T33" fmla="*/ 1291 h 2403"/>
                <a:gd name="T34" fmla="*/ 2108 w 2403"/>
                <a:gd name="T35" fmla="*/ 1026 h 2403"/>
                <a:gd name="T36" fmla="*/ 2026 w 2403"/>
                <a:gd name="T37" fmla="*/ 785 h 2403"/>
                <a:gd name="T38" fmla="*/ 1884 w 2403"/>
                <a:gd name="T39" fmla="*/ 580 h 2403"/>
                <a:gd name="T40" fmla="*/ 1692 w 2403"/>
                <a:gd name="T41" fmla="*/ 420 h 2403"/>
                <a:gd name="T42" fmla="*/ 1461 w 2403"/>
                <a:gd name="T43" fmla="*/ 316 h 2403"/>
                <a:gd name="T44" fmla="*/ 1201 w 2403"/>
                <a:gd name="T45" fmla="*/ 280 h 2403"/>
                <a:gd name="T46" fmla="*/ 1396 w 2403"/>
                <a:gd name="T47" fmla="*/ 17 h 2403"/>
                <a:gd name="T48" fmla="*/ 1669 w 2403"/>
                <a:gd name="T49" fmla="*/ 95 h 2403"/>
                <a:gd name="T50" fmla="*/ 1911 w 2403"/>
                <a:gd name="T51" fmla="*/ 233 h 2403"/>
                <a:gd name="T52" fmla="*/ 2114 w 2403"/>
                <a:gd name="T53" fmla="*/ 420 h 2403"/>
                <a:gd name="T54" fmla="*/ 2270 w 2403"/>
                <a:gd name="T55" fmla="*/ 650 h 2403"/>
                <a:gd name="T56" fmla="*/ 2369 w 2403"/>
                <a:gd name="T57" fmla="*/ 913 h 2403"/>
                <a:gd name="T58" fmla="*/ 2403 w 2403"/>
                <a:gd name="T59" fmla="*/ 1203 h 2403"/>
                <a:gd name="T60" fmla="*/ 2369 w 2403"/>
                <a:gd name="T61" fmla="*/ 1490 h 2403"/>
                <a:gd name="T62" fmla="*/ 2270 w 2403"/>
                <a:gd name="T63" fmla="*/ 1753 h 2403"/>
                <a:gd name="T64" fmla="*/ 2114 w 2403"/>
                <a:gd name="T65" fmla="*/ 1983 h 2403"/>
                <a:gd name="T66" fmla="*/ 1911 w 2403"/>
                <a:gd name="T67" fmla="*/ 2171 h 2403"/>
                <a:gd name="T68" fmla="*/ 1669 w 2403"/>
                <a:gd name="T69" fmla="*/ 2308 h 2403"/>
                <a:gd name="T70" fmla="*/ 1396 w 2403"/>
                <a:gd name="T71" fmla="*/ 2387 h 2403"/>
                <a:gd name="T72" fmla="*/ 1102 w 2403"/>
                <a:gd name="T73" fmla="*/ 2399 h 2403"/>
                <a:gd name="T74" fmla="*/ 821 w 2403"/>
                <a:gd name="T75" fmla="*/ 2341 h 2403"/>
                <a:gd name="T76" fmla="*/ 569 w 2403"/>
                <a:gd name="T77" fmla="*/ 2223 h 2403"/>
                <a:gd name="T78" fmla="*/ 351 w 2403"/>
                <a:gd name="T79" fmla="*/ 2051 h 2403"/>
                <a:gd name="T80" fmla="*/ 180 w 2403"/>
                <a:gd name="T81" fmla="*/ 1835 h 2403"/>
                <a:gd name="T82" fmla="*/ 60 w 2403"/>
                <a:gd name="T83" fmla="*/ 1581 h 2403"/>
                <a:gd name="T84" fmla="*/ 4 w 2403"/>
                <a:gd name="T85" fmla="*/ 1300 h 2403"/>
                <a:gd name="T86" fmla="*/ 15 w 2403"/>
                <a:gd name="T87" fmla="*/ 1007 h 2403"/>
                <a:gd name="T88" fmla="*/ 93 w 2403"/>
                <a:gd name="T89" fmla="*/ 734 h 2403"/>
                <a:gd name="T90" fmla="*/ 231 w 2403"/>
                <a:gd name="T91" fmla="*/ 492 h 2403"/>
                <a:gd name="T92" fmla="*/ 419 w 2403"/>
                <a:gd name="T93" fmla="*/ 290 h 2403"/>
                <a:gd name="T94" fmla="*/ 649 w 2403"/>
                <a:gd name="T95" fmla="*/ 135 h 2403"/>
                <a:gd name="T96" fmla="*/ 912 w 2403"/>
                <a:gd name="T97" fmla="*/ 36 h 2403"/>
                <a:gd name="T98" fmla="*/ 1201 w 2403"/>
                <a:gd name="T99" fmla="*/ 0 h 2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03" h="2403">
                  <a:moveTo>
                    <a:pt x="1201" y="280"/>
                  </a:moveTo>
                  <a:lnTo>
                    <a:pt x="1112" y="284"/>
                  </a:lnTo>
                  <a:lnTo>
                    <a:pt x="1026" y="296"/>
                  </a:lnTo>
                  <a:lnTo>
                    <a:pt x="942" y="316"/>
                  </a:lnTo>
                  <a:lnTo>
                    <a:pt x="861" y="343"/>
                  </a:lnTo>
                  <a:lnTo>
                    <a:pt x="785" y="379"/>
                  </a:lnTo>
                  <a:lnTo>
                    <a:pt x="711" y="420"/>
                  </a:lnTo>
                  <a:lnTo>
                    <a:pt x="643" y="467"/>
                  </a:lnTo>
                  <a:lnTo>
                    <a:pt x="579" y="521"/>
                  </a:lnTo>
                  <a:lnTo>
                    <a:pt x="519" y="580"/>
                  </a:lnTo>
                  <a:lnTo>
                    <a:pt x="467" y="643"/>
                  </a:lnTo>
                  <a:lnTo>
                    <a:pt x="419" y="712"/>
                  </a:lnTo>
                  <a:lnTo>
                    <a:pt x="377" y="785"/>
                  </a:lnTo>
                  <a:lnTo>
                    <a:pt x="343" y="862"/>
                  </a:lnTo>
                  <a:lnTo>
                    <a:pt x="315" y="942"/>
                  </a:lnTo>
                  <a:lnTo>
                    <a:pt x="295" y="1026"/>
                  </a:lnTo>
                  <a:lnTo>
                    <a:pt x="282" y="1113"/>
                  </a:lnTo>
                  <a:lnTo>
                    <a:pt x="278" y="1203"/>
                  </a:lnTo>
                  <a:lnTo>
                    <a:pt x="282" y="1291"/>
                  </a:lnTo>
                  <a:lnTo>
                    <a:pt x="295" y="1377"/>
                  </a:lnTo>
                  <a:lnTo>
                    <a:pt x="315" y="1461"/>
                  </a:lnTo>
                  <a:lnTo>
                    <a:pt x="343" y="1541"/>
                  </a:lnTo>
                  <a:lnTo>
                    <a:pt x="377" y="1618"/>
                  </a:lnTo>
                  <a:lnTo>
                    <a:pt x="419" y="1691"/>
                  </a:lnTo>
                  <a:lnTo>
                    <a:pt x="467" y="1760"/>
                  </a:lnTo>
                  <a:lnTo>
                    <a:pt x="519" y="1824"/>
                  </a:lnTo>
                  <a:lnTo>
                    <a:pt x="579" y="1883"/>
                  </a:lnTo>
                  <a:lnTo>
                    <a:pt x="643" y="1937"/>
                  </a:lnTo>
                  <a:lnTo>
                    <a:pt x="711" y="1985"/>
                  </a:lnTo>
                  <a:lnTo>
                    <a:pt x="785" y="2026"/>
                  </a:lnTo>
                  <a:lnTo>
                    <a:pt x="861" y="2061"/>
                  </a:lnTo>
                  <a:lnTo>
                    <a:pt x="942" y="2088"/>
                  </a:lnTo>
                  <a:lnTo>
                    <a:pt x="1026" y="2107"/>
                  </a:lnTo>
                  <a:lnTo>
                    <a:pt x="1112" y="2120"/>
                  </a:lnTo>
                  <a:lnTo>
                    <a:pt x="1201" y="2125"/>
                  </a:lnTo>
                  <a:lnTo>
                    <a:pt x="1291" y="2120"/>
                  </a:lnTo>
                  <a:lnTo>
                    <a:pt x="1376" y="2107"/>
                  </a:lnTo>
                  <a:lnTo>
                    <a:pt x="1461" y="2088"/>
                  </a:lnTo>
                  <a:lnTo>
                    <a:pt x="1542" y="2061"/>
                  </a:lnTo>
                  <a:lnTo>
                    <a:pt x="1618" y="2026"/>
                  </a:lnTo>
                  <a:lnTo>
                    <a:pt x="1692" y="1985"/>
                  </a:lnTo>
                  <a:lnTo>
                    <a:pt x="1760" y="1937"/>
                  </a:lnTo>
                  <a:lnTo>
                    <a:pt x="1824" y="1883"/>
                  </a:lnTo>
                  <a:lnTo>
                    <a:pt x="1884" y="1824"/>
                  </a:lnTo>
                  <a:lnTo>
                    <a:pt x="1936" y="1760"/>
                  </a:lnTo>
                  <a:lnTo>
                    <a:pt x="1984" y="1691"/>
                  </a:lnTo>
                  <a:lnTo>
                    <a:pt x="2026" y="1618"/>
                  </a:lnTo>
                  <a:lnTo>
                    <a:pt x="2060" y="1541"/>
                  </a:lnTo>
                  <a:lnTo>
                    <a:pt x="2088" y="1461"/>
                  </a:lnTo>
                  <a:lnTo>
                    <a:pt x="2108" y="1377"/>
                  </a:lnTo>
                  <a:lnTo>
                    <a:pt x="2121" y="1291"/>
                  </a:lnTo>
                  <a:lnTo>
                    <a:pt x="2125" y="1203"/>
                  </a:lnTo>
                  <a:lnTo>
                    <a:pt x="2121" y="1113"/>
                  </a:lnTo>
                  <a:lnTo>
                    <a:pt x="2108" y="1026"/>
                  </a:lnTo>
                  <a:lnTo>
                    <a:pt x="2088" y="942"/>
                  </a:lnTo>
                  <a:lnTo>
                    <a:pt x="2060" y="862"/>
                  </a:lnTo>
                  <a:lnTo>
                    <a:pt x="2026" y="785"/>
                  </a:lnTo>
                  <a:lnTo>
                    <a:pt x="1984" y="712"/>
                  </a:lnTo>
                  <a:lnTo>
                    <a:pt x="1936" y="643"/>
                  </a:lnTo>
                  <a:lnTo>
                    <a:pt x="1884" y="580"/>
                  </a:lnTo>
                  <a:lnTo>
                    <a:pt x="1824" y="521"/>
                  </a:lnTo>
                  <a:lnTo>
                    <a:pt x="1760" y="467"/>
                  </a:lnTo>
                  <a:lnTo>
                    <a:pt x="1692" y="420"/>
                  </a:lnTo>
                  <a:lnTo>
                    <a:pt x="1618" y="379"/>
                  </a:lnTo>
                  <a:lnTo>
                    <a:pt x="1542" y="343"/>
                  </a:lnTo>
                  <a:lnTo>
                    <a:pt x="1461" y="316"/>
                  </a:lnTo>
                  <a:lnTo>
                    <a:pt x="1376" y="296"/>
                  </a:lnTo>
                  <a:lnTo>
                    <a:pt x="1291" y="284"/>
                  </a:lnTo>
                  <a:lnTo>
                    <a:pt x="1201" y="280"/>
                  </a:lnTo>
                  <a:close/>
                  <a:moveTo>
                    <a:pt x="1201" y="0"/>
                  </a:moveTo>
                  <a:lnTo>
                    <a:pt x="1301" y="5"/>
                  </a:lnTo>
                  <a:lnTo>
                    <a:pt x="1396" y="17"/>
                  </a:lnTo>
                  <a:lnTo>
                    <a:pt x="1491" y="36"/>
                  </a:lnTo>
                  <a:lnTo>
                    <a:pt x="1582" y="62"/>
                  </a:lnTo>
                  <a:lnTo>
                    <a:pt x="1669" y="95"/>
                  </a:lnTo>
                  <a:lnTo>
                    <a:pt x="1754" y="135"/>
                  </a:lnTo>
                  <a:lnTo>
                    <a:pt x="1834" y="181"/>
                  </a:lnTo>
                  <a:lnTo>
                    <a:pt x="1911" y="233"/>
                  </a:lnTo>
                  <a:lnTo>
                    <a:pt x="1984" y="290"/>
                  </a:lnTo>
                  <a:lnTo>
                    <a:pt x="2052" y="353"/>
                  </a:lnTo>
                  <a:lnTo>
                    <a:pt x="2114" y="420"/>
                  </a:lnTo>
                  <a:lnTo>
                    <a:pt x="2172" y="492"/>
                  </a:lnTo>
                  <a:lnTo>
                    <a:pt x="2223" y="569"/>
                  </a:lnTo>
                  <a:lnTo>
                    <a:pt x="2270" y="650"/>
                  </a:lnTo>
                  <a:lnTo>
                    <a:pt x="2310" y="734"/>
                  </a:lnTo>
                  <a:lnTo>
                    <a:pt x="2343" y="823"/>
                  </a:lnTo>
                  <a:lnTo>
                    <a:pt x="2369" y="913"/>
                  </a:lnTo>
                  <a:lnTo>
                    <a:pt x="2388" y="1007"/>
                  </a:lnTo>
                  <a:lnTo>
                    <a:pt x="2399" y="1103"/>
                  </a:lnTo>
                  <a:lnTo>
                    <a:pt x="2403" y="1203"/>
                  </a:lnTo>
                  <a:lnTo>
                    <a:pt x="2399" y="1300"/>
                  </a:lnTo>
                  <a:lnTo>
                    <a:pt x="2388" y="1397"/>
                  </a:lnTo>
                  <a:lnTo>
                    <a:pt x="2369" y="1490"/>
                  </a:lnTo>
                  <a:lnTo>
                    <a:pt x="2343" y="1581"/>
                  </a:lnTo>
                  <a:lnTo>
                    <a:pt x="2310" y="1669"/>
                  </a:lnTo>
                  <a:lnTo>
                    <a:pt x="2270" y="1753"/>
                  </a:lnTo>
                  <a:lnTo>
                    <a:pt x="2223" y="1835"/>
                  </a:lnTo>
                  <a:lnTo>
                    <a:pt x="2172" y="1912"/>
                  </a:lnTo>
                  <a:lnTo>
                    <a:pt x="2114" y="1983"/>
                  </a:lnTo>
                  <a:lnTo>
                    <a:pt x="2052" y="2051"/>
                  </a:lnTo>
                  <a:lnTo>
                    <a:pt x="1984" y="2114"/>
                  </a:lnTo>
                  <a:lnTo>
                    <a:pt x="1911" y="2171"/>
                  </a:lnTo>
                  <a:lnTo>
                    <a:pt x="1834" y="2223"/>
                  </a:lnTo>
                  <a:lnTo>
                    <a:pt x="1754" y="2268"/>
                  </a:lnTo>
                  <a:lnTo>
                    <a:pt x="1669" y="2308"/>
                  </a:lnTo>
                  <a:lnTo>
                    <a:pt x="1582" y="2341"/>
                  </a:lnTo>
                  <a:lnTo>
                    <a:pt x="1491" y="2368"/>
                  </a:lnTo>
                  <a:lnTo>
                    <a:pt x="1396" y="2387"/>
                  </a:lnTo>
                  <a:lnTo>
                    <a:pt x="1301" y="2399"/>
                  </a:lnTo>
                  <a:lnTo>
                    <a:pt x="1201" y="2403"/>
                  </a:lnTo>
                  <a:lnTo>
                    <a:pt x="1102" y="2399"/>
                  </a:lnTo>
                  <a:lnTo>
                    <a:pt x="1007" y="2387"/>
                  </a:lnTo>
                  <a:lnTo>
                    <a:pt x="912" y="2368"/>
                  </a:lnTo>
                  <a:lnTo>
                    <a:pt x="821" y="2341"/>
                  </a:lnTo>
                  <a:lnTo>
                    <a:pt x="734" y="2308"/>
                  </a:lnTo>
                  <a:lnTo>
                    <a:pt x="649" y="2268"/>
                  </a:lnTo>
                  <a:lnTo>
                    <a:pt x="569" y="2223"/>
                  </a:lnTo>
                  <a:lnTo>
                    <a:pt x="492" y="2171"/>
                  </a:lnTo>
                  <a:lnTo>
                    <a:pt x="419" y="2114"/>
                  </a:lnTo>
                  <a:lnTo>
                    <a:pt x="351" y="2051"/>
                  </a:lnTo>
                  <a:lnTo>
                    <a:pt x="289" y="1983"/>
                  </a:lnTo>
                  <a:lnTo>
                    <a:pt x="231" y="1912"/>
                  </a:lnTo>
                  <a:lnTo>
                    <a:pt x="180" y="1835"/>
                  </a:lnTo>
                  <a:lnTo>
                    <a:pt x="133" y="1753"/>
                  </a:lnTo>
                  <a:lnTo>
                    <a:pt x="93" y="1669"/>
                  </a:lnTo>
                  <a:lnTo>
                    <a:pt x="60" y="1581"/>
                  </a:lnTo>
                  <a:lnTo>
                    <a:pt x="34" y="1490"/>
                  </a:lnTo>
                  <a:lnTo>
                    <a:pt x="15" y="1397"/>
                  </a:lnTo>
                  <a:lnTo>
                    <a:pt x="4" y="1300"/>
                  </a:lnTo>
                  <a:lnTo>
                    <a:pt x="0" y="1203"/>
                  </a:lnTo>
                  <a:lnTo>
                    <a:pt x="4" y="1103"/>
                  </a:lnTo>
                  <a:lnTo>
                    <a:pt x="15" y="1007"/>
                  </a:lnTo>
                  <a:lnTo>
                    <a:pt x="34" y="913"/>
                  </a:lnTo>
                  <a:lnTo>
                    <a:pt x="60" y="823"/>
                  </a:lnTo>
                  <a:lnTo>
                    <a:pt x="93" y="734"/>
                  </a:lnTo>
                  <a:lnTo>
                    <a:pt x="133" y="650"/>
                  </a:lnTo>
                  <a:lnTo>
                    <a:pt x="180" y="569"/>
                  </a:lnTo>
                  <a:lnTo>
                    <a:pt x="231" y="492"/>
                  </a:lnTo>
                  <a:lnTo>
                    <a:pt x="289" y="420"/>
                  </a:lnTo>
                  <a:lnTo>
                    <a:pt x="351" y="353"/>
                  </a:lnTo>
                  <a:lnTo>
                    <a:pt x="419" y="290"/>
                  </a:lnTo>
                  <a:lnTo>
                    <a:pt x="492" y="233"/>
                  </a:lnTo>
                  <a:lnTo>
                    <a:pt x="569" y="181"/>
                  </a:lnTo>
                  <a:lnTo>
                    <a:pt x="649" y="135"/>
                  </a:lnTo>
                  <a:lnTo>
                    <a:pt x="734" y="95"/>
                  </a:lnTo>
                  <a:lnTo>
                    <a:pt x="821" y="62"/>
                  </a:lnTo>
                  <a:lnTo>
                    <a:pt x="912" y="36"/>
                  </a:lnTo>
                  <a:lnTo>
                    <a:pt x="1007" y="17"/>
                  </a:lnTo>
                  <a:lnTo>
                    <a:pt x="1102" y="5"/>
                  </a:lnTo>
                  <a:lnTo>
                    <a:pt x="1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327" y="2423"/>
              <a:ext cx="1647" cy="725"/>
            </a:xfrm>
            <a:custGeom>
              <a:avLst/>
              <a:gdLst>
                <a:gd name="T0" fmla="*/ 1042 w 3293"/>
                <a:gd name="T1" fmla="*/ 18 h 1448"/>
                <a:gd name="T2" fmla="*/ 1294 w 3293"/>
                <a:gd name="T3" fmla="*/ 74 h 1448"/>
                <a:gd name="T4" fmla="*/ 1565 w 3293"/>
                <a:gd name="T5" fmla="*/ 150 h 1448"/>
                <a:gd name="T6" fmla="*/ 1817 w 3293"/>
                <a:gd name="T7" fmla="*/ 230 h 1448"/>
                <a:gd name="T8" fmla="*/ 2012 w 3293"/>
                <a:gd name="T9" fmla="*/ 292 h 1448"/>
                <a:gd name="T10" fmla="*/ 2119 w 3293"/>
                <a:gd name="T11" fmla="*/ 323 h 1448"/>
                <a:gd name="T12" fmla="*/ 2185 w 3293"/>
                <a:gd name="T13" fmla="*/ 389 h 1448"/>
                <a:gd name="T14" fmla="*/ 2194 w 3293"/>
                <a:gd name="T15" fmla="*/ 486 h 1448"/>
                <a:gd name="T16" fmla="*/ 2129 w 3293"/>
                <a:gd name="T17" fmla="*/ 582 h 1448"/>
                <a:gd name="T18" fmla="*/ 1976 w 3293"/>
                <a:gd name="T19" fmla="*/ 641 h 1448"/>
                <a:gd name="T20" fmla="*/ 1775 w 3293"/>
                <a:gd name="T21" fmla="*/ 653 h 1448"/>
                <a:gd name="T22" fmla="*/ 1567 w 3293"/>
                <a:gd name="T23" fmla="*/ 632 h 1448"/>
                <a:gd name="T24" fmla="*/ 1381 w 3293"/>
                <a:gd name="T25" fmla="*/ 600 h 1448"/>
                <a:gd name="T26" fmla="*/ 1247 w 3293"/>
                <a:gd name="T27" fmla="*/ 577 h 1448"/>
                <a:gd name="T28" fmla="*/ 1196 w 3293"/>
                <a:gd name="T29" fmla="*/ 585 h 1448"/>
                <a:gd name="T30" fmla="*/ 1266 w 3293"/>
                <a:gd name="T31" fmla="*/ 669 h 1448"/>
                <a:gd name="T32" fmla="*/ 1444 w 3293"/>
                <a:gd name="T33" fmla="*/ 739 h 1448"/>
                <a:gd name="T34" fmla="*/ 1681 w 3293"/>
                <a:gd name="T35" fmla="*/ 786 h 1448"/>
                <a:gd name="T36" fmla="*/ 1929 w 3293"/>
                <a:gd name="T37" fmla="*/ 804 h 1448"/>
                <a:gd name="T38" fmla="*/ 2225 w 3293"/>
                <a:gd name="T39" fmla="*/ 770 h 1448"/>
                <a:gd name="T40" fmla="*/ 2730 w 3293"/>
                <a:gd name="T41" fmla="*/ 618 h 1448"/>
                <a:gd name="T42" fmla="*/ 3090 w 3293"/>
                <a:gd name="T43" fmla="*/ 450 h 1448"/>
                <a:gd name="T44" fmla="*/ 3219 w 3293"/>
                <a:gd name="T45" fmla="*/ 461 h 1448"/>
                <a:gd name="T46" fmla="*/ 3289 w 3293"/>
                <a:gd name="T47" fmla="*/ 563 h 1448"/>
                <a:gd name="T48" fmla="*/ 3258 w 3293"/>
                <a:gd name="T49" fmla="*/ 717 h 1448"/>
                <a:gd name="T50" fmla="*/ 3138 w 3293"/>
                <a:gd name="T51" fmla="*/ 845 h 1448"/>
                <a:gd name="T52" fmla="*/ 2972 w 3293"/>
                <a:gd name="T53" fmla="*/ 960 h 1448"/>
                <a:gd name="T54" fmla="*/ 2749 w 3293"/>
                <a:gd name="T55" fmla="*/ 1099 h 1448"/>
                <a:gd name="T56" fmla="*/ 2501 w 3293"/>
                <a:gd name="T57" fmla="*/ 1238 h 1448"/>
                <a:gd name="T58" fmla="*/ 2264 w 3293"/>
                <a:gd name="T59" fmla="*/ 1356 h 1448"/>
                <a:gd name="T60" fmla="*/ 2072 w 3293"/>
                <a:gd name="T61" fmla="*/ 1433 h 1448"/>
                <a:gd name="T62" fmla="*/ 1939 w 3293"/>
                <a:gd name="T63" fmla="*/ 1448 h 1448"/>
                <a:gd name="T64" fmla="*/ 1717 w 3293"/>
                <a:gd name="T65" fmla="*/ 1429 h 1448"/>
                <a:gd name="T66" fmla="*/ 1426 w 3293"/>
                <a:gd name="T67" fmla="*/ 1391 h 1448"/>
                <a:gd name="T68" fmla="*/ 1105 w 3293"/>
                <a:gd name="T69" fmla="*/ 1341 h 1448"/>
                <a:gd name="T70" fmla="*/ 796 w 3293"/>
                <a:gd name="T71" fmla="*/ 1289 h 1448"/>
                <a:gd name="T72" fmla="*/ 541 w 3293"/>
                <a:gd name="T73" fmla="*/ 1242 h 1448"/>
                <a:gd name="T74" fmla="*/ 380 w 3293"/>
                <a:gd name="T75" fmla="*/ 1212 h 1448"/>
                <a:gd name="T76" fmla="*/ 246 w 3293"/>
                <a:gd name="T77" fmla="*/ 1216 h 1448"/>
                <a:gd name="T78" fmla="*/ 107 w 3293"/>
                <a:gd name="T79" fmla="*/ 1296 h 1448"/>
                <a:gd name="T80" fmla="*/ 34 w 3293"/>
                <a:gd name="T81" fmla="*/ 1341 h 1448"/>
                <a:gd name="T82" fmla="*/ 7 w 3293"/>
                <a:gd name="T83" fmla="*/ 1316 h 1448"/>
                <a:gd name="T84" fmla="*/ 0 w 3293"/>
                <a:gd name="T85" fmla="*/ 1290 h 1448"/>
                <a:gd name="T86" fmla="*/ 22 w 3293"/>
                <a:gd name="T87" fmla="*/ 955 h 1448"/>
                <a:gd name="T88" fmla="*/ 46 w 3293"/>
                <a:gd name="T89" fmla="*/ 567 h 1448"/>
                <a:gd name="T90" fmla="*/ 69 w 3293"/>
                <a:gd name="T91" fmla="*/ 220 h 1448"/>
                <a:gd name="T92" fmla="*/ 92 w 3293"/>
                <a:gd name="T93" fmla="*/ 106 h 1448"/>
                <a:gd name="T94" fmla="*/ 157 w 3293"/>
                <a:gd name="T95" fmla="*/ 87 h 1448"/>
                <a:gd name="T96" fmla="*/ 330 w 3293"/>
                <a:gd name="T97" fmla="*/ 59 h 1448"/>
                <a:gd name="T98" fmla="*/ 576 w 3293"/>
                <a:gd name="T99" fmla="*/ 25 h 1448"/>
                <a:gd name="T100" fmla="*/ 803 w 3293"/>
                <a:gd name="T101" fmla="*/ 3 h 1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93" h="1448">
                  <a:moveTo>
                    <a:pt x="889" y="0"/>
                  </a:moveTo>
                  <a:lnTo>
                    <a:pt x="935" y="3"/>
                  </a:lnTo>
                  <a:lnTo>
                    <a:pt x="986" y="9"/>
                  </a:lnTo>
                  <a:lnTo>
                    <a:pt x="1042" y="18"/>
                  </a:lnTo>
                  <a:lnTo>
                    <a:pt x="1101" y="29"/>
                  </a:lnTo>
                  <a:lnTo>
                    <a:pt x="1163" y="42"/>
                  </a:lnTo>
                  <a:lnTo>
                    <a:pt x="1228" y="58"/>
                  </a:lnTo>
                  <a:lnTo>
                    <a:pt x="1294" y="74"/>
                  </a:lnTo>
                  <a:lnTo>
                    <a:pt x="1361" y="92"/>
                  </a:lnTo>
                  <a:lnTo>
                    <a:pt x="1430" y="111"/>
                  </a:lnTo>
                  <a:lnTo>
                    <a:pt x="1498" y="131"/>
                  </a:lnTo>
                  <a:lnTo>
                    <a:pt x="1565" y="150"/>
                  </a:lnTo>
                  <a:lnTo>
                    <a:pt x="1631" y="171"/>
                  </a:lnTo>
                  <a:lnTo>
                    <a:pt x="1696" y="191"/>
                  </a:lnTo>
                  <a:lnTo>
                    <a:pt x="1758" y="210"/>
                  </a:lnTo>
                  <a:lnTo>
                    <a:pt x="1817" y="230"/>
                  </a:lnTo>
                  <a:lnTo>
                    <a:pt x="1873" y="248"/>
                  </a:lnTo>
                  <a:lnTo>
                    <a:pt x="1924" y="264"/>
                  </a:lnTo>
                  <a:lnTo>
                    <a:pt x="1970" y="278"/>
                  </a:lnTo>
                  <a:lnTo>
                    <a:pt x="2012" y="292"/>
                  </a:lnTo>
                  <a:lnTo>
                    <a:pt x="2046" y="301"/>
                  </a:lnTo>
                  <a:lnTo>
                    <a:pt x="2075" y="310"/>
                  </a:lnTo>
                  <a:lnTo>
                    <a:pt x="2097" y="315"/>
                  </a:lnTo>
                  <a:lnTo>
                    <a:pt x="2119" y="323"/>
                  </a:lnTo>
                  <a:lnTo>
                    <a:pt x="2140" y="336"/>
                  </a:lnTo>
                  <a:lnTo>
                    <a:pt x="2158" y="351"/>
                  </a:lnTo>
                  <a:lnTo>
                    <a:pt x="2173" y="369"/>
                  </a:lnTo>
                  <a:lnTo>
                    <a:pt x="2185" y="389"/>
                  </a:lnTo>
                  <a:lnTo>
                    <a:pt x="2192" y="412"/>
                  </a:lnTo>
                  <a:lnTo>
                    <a:pt x="2198" y="436"/>
                  </a:lnTo>
                  <a:lnTo>
                    <a:pt x="2198" y="461"/>
                  </a:lnTo>
                  <a:lnTo>
                    <a:pt x="2194" y="486"/>
                  </a:lnTo>
                  <a:lnTo>
                    <a:pt x="2184" y="512"/>
                  </a:lnTo>
                  <a:lnTo>
                    <a:pt x="2172" y="537"/>
                  </a:lnTo>
                  <a:lnTo>
                    <a:pt x="2152" y="560"/>
                  </a:lnTo>
                  <a:lnTo>
                    <a:pt x="2129" y="582"/>
                  </a:lnTo>
                  <a:lnTo>
                    <a:pt x="2099" y="602"/>
                  </a:lnTo>
                  <a:lnTo>
                    <a:pt x="2063" y="618"/>
                  </a:lnTo>
                  <a:lnTo>
                    <a:pt x="2021" y="632"/>
                  </a:lnTo>
                  <a:lnTo>
                    <a:pt x="1976" y="641"/>
                  </a:lnTo>
                  <a:lnTo>
                    <a:pt x="1928" y="648"/>
                  </a:lnTo>
                  <a:lnTo>
                    <a:pt x="1878" y="653"/>
                  </a:lnTo>
                  <a:lnTo>
                    <a:pt x="1827" y="654"/>
                  </a:lnTo>
                  <a:lnTo>
                    <a:pt x="1775" y="653"/>
                  </a:lnTo>
                  <a:lnTo>
                    <a:pt x="1722" y="650"/>
                  </a:lnTo>
                  <a:lnTo>
                    <a:pt x="1669" y="646"/>
                  </a:lnTo>
                  <a:lnTo>
                    <a:pt x="1618" y="639"/>
                  </a:lnTo>
                  <a:lnTo>
                    <a:pt x="1567" y="632"/>
                  </a:lnTo>
                  <a:lnTo>
                    <a:pt x="1516" y="624"/>
                  </a:lnTo>
                  <a:lnTo>
                    <a:pt x="1469" y="615"/>
                  </a:lnTo>
                  <a:lnTo>
                    <a:pt x="1423" y="607"/>
                  </a:lnTo>
                  <a:lnTo>
                    <a:pt x="1381" y="600"/>
                  </a:lnTo>
                  <a:lnTo>
                    <a:pt x="1341" y="592"/>
                  </a:lnTo>
                  <a:lnTo>
                    <a:pt x="1305" y="586"/>
                  </a:lnTo>
                  <a:lnTo>
                    <a:pt x="1273" y="581"/>
                  </a:lnTo>
                  <a:lnTo>
                    <a:pt x="1247" y="577"/>
                  </a:lnTo>
                  <a:lnTo>
                    <a:pt x="1225" y="575"/>
                  </a:lnTo>
                  <a:lnTo>
                    <a:pt x="1210" y="575"/>
                  </a:lnTo>
                  <a:lnTo>
                    <a:pt x="1199" y="580"/>
                  </a:lnTo>
                  <a:lnTo>
                    <a:pt x="1196" y="585"/>
                  </a:lnTo>
                  <a:lnTo>
                    <a:pt x="1200" y="607"/>
                  </a:lnTo>
                  <a:lnTo>
                    <a:pt x="1214" y="628"/>
                  </a:lnTo>
                  <a:lnTo>
                    <a:pt x="1236" y="648"/>
                  </a:lnTo>
                  <a:lnTo>
                    <a:pt x="1266" y="669"/>
                  </a:lnTo>
                  <a:lnTo>
                    <a:pt x="1302" y="688"/>
                  </a:lnTo>
                  <a:lnTo>
                    <a:pt x="1345" y="706"/>
                  </a:lnTo>
                  <a:lnTo>
                    <a:pt x="1392" y="723"/>
                  </a:lnTo>
                  <a:lnTo>
                    <a:pt x="1444" y="739"/>
                  </a:lnTo>
                  <a:lnTo>
                    <a:pt x="1499" y="753"/>
                  </a:lnTo>
                  <a:lnTo>
                    <a:pt x="1558" y="765"/>
                  </a:lnTo>
                  <a:lnTo>
                    <a:pt x="1619" y="776"/>
                  </a:lnTo>
                  <a:lnTo>
                    <a:pt x="1681" y="786"/>
                  </a:lnTo>
                  <a:lnTo>
                    <a:pt x="1744" y="794"/>
                  </a:lnTo>
                  <a:lnTo>
                    <a:pt x="1806" y="800"/>
                  </a:lnTo>
                  <a:lnTo>
                    <a:pt x="1868" y="803"/>
                  </a:lnTo>
                  <a:lnTo>
                    <a:pt x="1929" y="804"/>
                  </a:lnTo>
                  <a:lnTo>
                    <a:pt x="1988" y="803"/>
                  </a:lnTo>
                  <a:lnTo>
                    <a:pt x="2043" y="800"/>
                  </a:lnTo>
                  <a:lnTo>
                    <a:pt x="2094" y="793"/>
                  </a:lnTo>
                  <a:lnTo>
                    <a:pt x="2225" y="770"/>
                  </a:lnTo>
                  <a:lnTo>
                    <a:pt x="2356" y="739"/>
                  </a:lnTo>
                  <a:lnTo>
                    <a:pt x="2484" y="703"/>
                  </a:lnTo>
                  <a:lnTo>
                    <a:pt x="2609" y="662"/>
                  </a:lnTo>
                  <a:lnTo>
                    <a:pt x="2730" y="618"/>
                  </a:lnTo>
                  <a:lnTo>
                    <a:pt x="2844" y="570"/>
                  </a:lnTo>
                  <a:lnTo>
                    <a:pt x="2952" y="519"/>
                  </a:lnTo>
                  <a:lnTo>
                    <a:pt x="3052" y="467"/>
                  </a:lnTo>
                  <a:lnTo>
                    <a:pt x="3090" y="450"/>
                  </a:lnTo>
                  <a:lnTo>
                    <a:pt x="3125" y="443"/>
                  </a:lnTo>
                  <a:lnTo>
                    <a:pt x="3158" y="442"/>
                  </a:lnTo>
                  <a:lnTo>
                    <a:pt x="3190" y="449"/>
                  </a:lnTo>
                  <a:lnTo>
                    <a:pt x="3219" y="461"/>
                  </a:lnTo>
                  <a:lnTo>
                    <a:pt x="3244" y="479"/>
                  </a:lnTo>
                  <a:lnTo>
                    <a:pt x="3265" y="502"/>
                  </a:lnTo>
                  <a:lnTo>
                    <a:pt x="3280" y="531"/>
                  </a:lnTo>
                  <a:lnTo>
                    <a:pt x="3289" y="563"/>
                  </a:lnTo>
                  <a:lnTo>
                    <a:pt x="3293" y="597"/>
                  </a:lnTo>
                  <a:lnTo>
                    <a:pt x="3289" y="636"/>
                  </a:lnTo>
                  <a:lnTo>
                    <a:pt x="3277" y="676"/>
                  </a:lnTo>
                  <a:lnTo>
                    <a:pt x="3258" y="717"/>
                  </a:lnTo>
                  <a:lnTo>
                    <a:pt x="3227" y="760"/>
                  </a:lnTo>
                  <a:lnTo>
                    <a:pt x="3189" y="803"/>
                  </a:lnTo>
                  <a:lnTo>
                    <a:pt x="3167" y="822"/>
                  </a:lnTo>
                  <a:lnTo>
                    <a:pt x="3138" y="845"/>
                  </a:lnTo>
                  <a:lnTo>
                    <a:pt x="3105" y="870"/>
                  </a:lnTo>
                  <a:lnTo>
                    <a:pt x="3065" y="898"/>
                  </a:lnTo>
                  <a:lnTo>
                    <a:pt x="3021" y="928"/>
                  </a:lnTo>
                  <a:lnTo>
                    <a:pt x="2972" y="960"/>
                  </a:lnTo>
                  <a:lnTo>
                    <a:pt x="2921" y="994"/>
                  </a:lnTo>
                  <a:lnTo>
                    <a:pt x="2866" y="1027"/>
                  </a:lnTo>
                  <a:lnTo>
                    <a:pt x="2808" y="1063"/>
                  </a:lnTo>
                  <a:lnTo>
                    <a:pt x="2749" y="1099"/>
                  </a:lnTo>
                  <a:lnTo>
                    <a:pt x="2688" y="1134"/>
                  </a:lnTo>
                  <a:lnTo>
                    <a:pt x="2626" y="1169"/>
                  </a:lnTo>
                  <a:lnTo>
                    <a:pt x="2563" y="1203"/>
                  </a:lnTo>
                  <a:lnTo>
                    <a:pt x="2501" y="1238"/>
                  </a:lnTo>
                  <a:lnTo>
                    <a:pt x="2439" y="1271"/>
                  </a:lnTo>
                  <a:lnTo>
                    <a:pt x="2380" y="1301"/>
                  </a:lnTo>
                  <a:lnTo>
                    <a:pt x="2320" y="1330"/>
                  </a:lnTo>
                  <a:lnTo>
                    <a:pt x="2264" y="1356"/>
                  </a:lnTo>
                  <a:lnTo>
                    <a:pt x="2210" y="1381"/>
                  </a:lnTo>
                  <a:lnTo>
                    <a:pt x="2161" y="1402"/>
                  </a:lnTo>
                  <a:lnTo>
                    <a:pt x="2114" y="1420"/>
                  </a:lnTo>
                  <a:lnTo>
                    <a:pt x="2072" y="1433"/>
                  </a:lnTo>
                  <a:lnTo>
                    <a:pt x="2035" y="1443"/>
                  </a:lnTo>
                  <a:lnTo>
                    <a:pt x="2010" y="1447"/>
                  </a:lnTo>
                  <a:lnTo>
                    <a:pt x="1979" y="1448"/>
                  </a:lnTo>
                  <a:lnTo>
                    <a:pt x="1939" y="1448"/>
                  </a:lnTo>
                  <a:lnTo>
                    <a:pt x="1892" y="1446"/>
                  </a:lnTo>
                  <a:lnTo>
                    <a:pt x="1840" y="1442"/>
                  </a:lnTo>
                  <a:lnTo>
                    <a:pt x="1780" y="1436"/>
                  </a:lnTo>
                  <a:lnTo>
                    <a:pt x="1717" y="1429"/>
                  </a:lnTo>
                  <a:lnTo>
                    <a:pt x="1649" y="1421"/>
                  </a:lnTo>
                  <a:lnTo>
                    <a:pt x="1578" y="1413"/>
                  </a:lnTo>
                  <a:lnTo>
                    <a:pt x="1503" y="1402"/>
                  </a:lnTo>
                  <a:lnTo>
                    <a:pt x="1426" y="1391"/>
                  </a:lnTo>
                  <a:lnTo>
                    <a:pt x="1346" y="1380"/>
                  </a:lnTo>
                  <a:lnTo>
                    <a:pt x="1266" y="1367"/>
                  </a:lnTo>
                  <a:lnTo>
                    <a:pt x="1186" y="1355"/>
                  </a:lnTo>
                  <a:lnTo>
                    <a:pt x="1105" y="1341"/>
                  </a:lnTo>
                  <a:lnTo>
                    <a:pt x="1025" y="1329"/>
                  </a:lnTo>
                  <a:lnTo>
                    <a:pt x="946" y="1315"/>
                  </a:lnTo>
                  <a:lnTo>
                    <a:pt x="871" y="1301"/>
                  </a:lnTo>
                  <a:lnTo>
                    <a:pt x="796" y="1289"/>
                  </a:lnTo>
                  <a:lnTo>
                    <a:pt x="726" y="1276"/>
                  </a:lnTo>
                  <a:lnTo>
                    <a:pt x="660" y="1264"/>
                  </a:lnTo>
                  <a:lnTo>
                    <a:pt x="598" y="1253"/>
                  </a:lnTo>
                  <a:lnTo>
                    <a:pt x="541" y="1242"/>
                  </a:lnTo>
                  <a:lnTo>
                    <a:pt x="490" y="1232"/>
                  </a:lnTo>
                  <a:lnTo>
                    <a:pt x="446" y="1224"/>
                  </a:lnTo>
                  <a:lnTo>
                    <a:pt x="409" y="1217"/>
                  </a:lnTo>
                  <a:lnTo>
                    <a:pt x="380" y="1212"/>
                  </a:lnTo>
                  <a:lnTo>
                    <a:pt x="359" y="1206"/>
                  </a:lnTo>
                  <a:lnTo>
                    <a:pt x="322" y="1202"/>
                  </a:lnTo>
                  <a:lnTo>
                    <a:pt x="284" y="1206"/>
                  </a:lnTo>
                  <a:lnTo>
                    <a:pt x="246" y="1216"/>
                  </a:lnTo>
                  <a:lnTo>
                    <a:pt x="210" y="1231"/>
                  </a:lnTo>
                  <a:lnTo>
                    <a:pt x="175" y="1250"/>
                  </a:lnTo>
                  <a:lnTo>
                    <a:pt x="140" y="1272"/>
                  </a:lnTo>
                  <a:lnTo>
                    <a:pt x="107" y="1296"/>
                  </a:lnTo>
                  <a:lnTo>
                    <a:pt x="78" y="1320"/>
                  </a:lnTo>
                  <a:lnTo>
                    <a:pt x="60" y="1333"/>
                  </a:lnTo>
                  <a:lnTo>
                    <a:pt x="45" y="1340"/>
                  </a:lnTo>
                  <a:lnTo>
                    <a:pt x="34" y="1341"/>
                  </a:lnTo>
                  <a:lnTo>
                    <a:pt x="24" y="1338"/>
                  </a:lnTo>
                  <a:lnTo>
                    <a:pt x="16" y="1333"/>
                  </a:lnTo>
                  <a:lnTo>
                    <a:pt x="11" y="1326"/>
                  </a:lnTo>
                  <a:lnTo>
                    <a:pt x="7" y="1316"/>
                  </a:lnTo>
                  <a:lnTo>
                    <a:pt x="2" y="1308"/>
                  </a:lnTo>
                  <a:lnTo>
                    <a:pt x="1" y="1300"/>
                  </a:lnTo>
                  <a:lnTo>
                    <a:pt x="1" y="1293"/>
                  </a:lnTo>
                  <a:lnTo>
                    <a:pt x="0" y="1290"/>
                  </a:lnTo>
                  <a:lnTo>
                    <a:pt x="5" y="1217"/>
                  </a:lnTo>
                  <a:lnTo>
                    <a:pt x="11" y="1136"/>
                  </a:lnTo>
                  <a:lnTo>
                    <a:pt x="16" y="1049"/>
                  </a:lnTo>
                  <a:lnTo>
                    <a:pt x="22" y="955"/>
                  </a:lnTo>
                  <a:lnTo>
                    <a:pt x="29" y="860"/>
                  </a:lnTo>
                  <a:lnTo>
                    <a:pt x="34" y="763"/>
                  </a:lnTo>
                  <a:lnTo>
                    <a:pt x="41" y="664"/>
                  </a:lnTo>
                  <a:lnTo>
                    <a:pt x="46" y="567"/>
                  </a:lnTo>
                  <a:lnTo>
                    <a:pt x="53" y="472"/>
                  </a:lnTo>
                  <a:lnTo>
                    <a:pt x="59" y="383"/>
                  </a:lnTo>
                  <a:lnTo>
                    <a:pt x="64" y="297"/>
                  </a:lnTo>
                  <a:lnTo>
                    <a:pt x="69" y="220"/>
                  </a:lnTo>
                  <a:lnTo>
                    <a:pt x="74" y="151"/>
                  </a:lnTo>
                  <a:lnTo>
                    <a:pt x="77" y="132"/>
                  </a:lnTo>
                  <a:lnTo>
                    <a:pt x="82" y="117"/>
                  </a:lnTo>
                  <a:lnTo>
                    <a:pt x="92" y="106"/>
                  </a:lnTo>
                  <a:lnTo>
                    <a:pt x="104" y="99"/>
                  </a:lnTo>
                  <a:lnTo>
                    <a:pt x="120" y="93"/>
                  </a:lnTo>
                  <a:lnTo>
                    <a:pt x="136" y="89"/>
                  </a:lnTo>
                  <a:lnTo>
                    <a:pt x="157" y="87"/>
                  </a:lnTo>
                  <a:lnTo>
                    <a:pt x="179" y="82"/>
                  </a:lnTo>
                  <a:lnTo>
                    <a:pt x="224" y="75"/>
                  </a:lnTo>
                  <a:lnTo>
                    <a:pt x="275" y="67"/>
                  </a:lnTo>
                  <a:lnTo>
                    <a:pt x="330" y="59"/>
                  </a:lnTo>
                  <a:lnTo>
                    <a:pt x="390" y="49"/>
                  </a:lnTo>
                  <a:lnTo>
                    <a:pt x="450" y="41"/>
                  </a:lnTo>
                  <a:lnTo>
                    <a:pt x="514" y="33"/>
                  </a:lnTo>
                  <a:lnTo>
                    <a:pt x="576" y="25"/>
                  </a:lnTo>
                  <a:lnTo>
                    <a:pt x="638" y="18"/>
                  </a:lnTo>
                  <a:lnTo>
                    <a:pt x="697" y="11"/>
                  </a:lnTo>
                  <a:lnTo>
                    <a:pt x="752" y="5"/>
                  </a:lnTo>
                  <a:lnTo>
                    <a:pt x="803" y="3"/>
                  </a:lnTo>
                  <a:lnTo>
                    <a:pt x="850" y="0"/>
                  </a:lnTo>
                  <a:lnTo>
                    <a:pt x="8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auto">
            <a:xfrm>
              <a:off x="2703" y="2442"/>
              <a:ext cx="522" cy="673"/>
            </a:xfrm>
            <a:custGeom>
              <a:avLst/>
              <a:gdLst>
                <a:gd name="T0" fmla="*/ 542 w 1045"/>
                <a:gd name="T1" fmla="*/ 806 h 1345"/>
                <a:gd name="T2" fmla="*/ 502 w 1045"/>
                <a:gd name="T3" fmla="*/ 810 h 1345"/>
                <a:gd name="T4" fmla="*/ 466 w 1045"/>
                <a:gd name="T5" fmla="*/ 821 h 1345"/>
                <a:gd name="T6" fmla="*/ 433 w 1045"/>
                <a:gd name="T7" fmla="*/ 839 h 1345"/>
                <a:gd name="T8" fmla="*/ 404 w 1045"/>
                <a:gd name="T9" fmla="*/ 862 h 1345"/>
                <a:gd name="T10" fmla="*/ 380 w 1045"/>
                <a:gd name="T11" fmla="*/ 891 h 1345"/>
                <a:gd name="T12" fmla="*/ 362 w 1045"/>
                <a:gd name="T13" fmla="*/ 923 h 1345"/>
                <a:gd name="T14" fmla="*/ 351 w 1045"/>
                <a:gd name="T15" fmla="*/ 960 h 1345"/>
                <a:gd name="T16" fmla="*/ 347 w 1045"/>
                <a:gd name="T17" fmla="*/ 998 h 1345"/>
                <a:gd name="T18" fmla="*/ 351 w 1045"/>
                <a:gd name="T19" fmla="*/ 1037 h 1345"/>
                <a:gd name="T20" fmla="*/ 362 w 1045"/>
                <a:gd name="T21" fmla="*/ 1074 h 1345"/>
                <a:gd name="T22" fmla="*/ 380 w 1045"/>
                <a:gd name="T23" fmla="*/ 1107 h 1345"/>
                <a:gd name="T24" fmla="*/ 404 w 1045"/>
                <a:gd name="T25" fmla="*/ 1136 h 1345"/>
                <a:gd name="T26" fmla="*/ 433 w 1045"/>
                <a:gd name="T27" fmla="*/ 1159 h 1345"/>
                <a:gd name="T28" fmla="*/ 466 w 1045"/>
                <a:gd name="T29" fmla="*/ 1177 h 1345"/>
                <a:gd name="T30" fmla="*/ 502 w 1045"/>
                <a:gd name="T31" fmla="*/ 1188 h 1345"/>
                <a:gd name="T32" fmla="*/ 542 w 1045"/>
                <a:gd name="T33" fmla="*/ 1193 h 1345"/>
                <a:gd name="T34" fmla="*/ 580 w 1045"/>
                <a:gd name="T35" fmla="*/ 1188 h 1345"/>
                <a:gd name="T36" fmla="*/ 616 w 1045"/>
                <a:gd name="T37" fmla="*/ 1177 h 1345"/>
                <a:gd name="T38" fmla="*/ 649 w 1045"/>
                <a:gd name="T39" fmla="*/ 1159 h 1345"/>
                <a:gd name="T40" fmla="*/ 678 w 1045"/>
                <a:gd name="T41" fmla="*/ 1136 h 1345"/>
                <a:gd name="T42" fmla="*/ 701 w 1045"/>
                <a:gd name="T43" fmla="*/ 1107 h 1345"/>
                <a:gd name="T44" fmla="*/ 719 w 1045"/>
                <a:gd name="T45" fmla="*/ 1074 h 1345"/>
                <a:gd name="T46" fmla="*/ 730 w 1045"/>
                <a:gd name="T47" fmla="*/ 1037 h 1345"/>
                <a:gd name="T48" fmla="*/ 735 w 1045"/>
                <a:gd name="T49" fmla="*/ 998 h 1345"/>
                <a:gd name="T50" fmla="*/ 730 w 1045"/>
                <a:gd name="T51" fmla="*/ 960 h 1345"/>
                <a:gd name="T52" fmla="*/ 719 w 1045"/>
                <a:gd name="T53" fmla="*/ 923 h 1345"/>
                <a:gd name="T54" fmla="*/ 701 w 1045"/>
                <a:gd name="T55" fmla="*/ 891 h 1345"/>
                <a:gd name="T56" fmla="*/ 678 w 1045"/>
                <a:gd name="T57" fmla="*/ 862 h 1345"/>
                <a:gd name="T58" fmla="*/ 649 w 1045"/>
                <a:gd name="T59" fmla="*/ 839 h 1345"/>
                <a:gd name="T60" fmla="*/ 616 w 1045"/>
                <a:gd name="T61" fmla="*/ 821 h 1345"/>
                <a:gd name="T62" fmla="*/ 580 w 1045"/>
                <a:gd name="T63" fmla="*/ 810 h 1345"/>
                <a:gd name="T64" fmla="*/ 542 w 1045"/>
                <a:gd name="T65" fmla="*/ 806 h 1345"/>
                <a:gd name="T66" fmla="*/ 254 w 1045"/>
                <a:gd name="T67" fmla="*/ 0 h 1345"/>
                <a:gd name="T68" fmla="*/ 954 w 1045"/>
                <a:gd name="T69" fmla="*/ 34 h 1345"/>
                <a:gd name="T70" fmla="*/ 980 w 1045"/>
                <a:gd name="T71" fmla="*/ 40 h 1345"/>
                <a:gd name="T72" fmla="*/ 1002 w 1045"/>
                <a:gd name="T73" fmla="*/ 51 h 1345"/>
                <a:gd name="T74" fmla="*/ 1021 w 1045"/>
                <a:gd name="T75" fmla="*/ 67 h 1345"/>
                <a:gd name="T76" fmla="*/ 1035 w 1045"/>
                <a:gd name="T77" fmla="*/ 88 h 1345"/>
                <a:gd name="T78" fmla="*/ 1043 w 1045"/>
                <a:gd name="T79" fmla="*/ 111 h 1345"/>
                <a:gd name="T80" fmla="*/ 1045 w 1045"/>
                <a:gd name="T81" fmla="*/ 138 h 1345"/>
                <a:gd name="T82" fmla="*/ 959 w 1045"/>
                <a:gd name="T83" fmla="*/ 1250 h 1345"/>
                <a:gd name="T84" fmla="*/ 954 w 1045"/>
                <a:gd name="T85" fmla="*/ 1277 h 1345"/>
                <a:gd name="T86" fmla="*/ 941 w 1045"/>
                <a:gd name="T87" fmla="*/ 1300 h 1345"/>
                <a:gd name="T88" fmla="*/ 925 w 1045"/>
                <a:gd name="T89" fmla="*/ 1319 h 1345"/>
                <a:gd name="T90" fmla="*/ 904 w 1045"/>
                <a:gd name="T91" fmla="*/ 1333 h 1345"/>
                <a:gd name="T92" fmla="*/ 879 w 1045"/>
                <a:gd name="T93" fmla="*/ 1343 h 1345"/>
                <a:gd name="T94" fmla="*/ 853 w 1045"/>
                <a:gd name="T95" fmla="*/ 1345 h 1345"/>
                <a:gd name="T96" fmla="*/ 77 w 1045"/>
                <a:gd name="T97" fmla="*/ 1345 h 1345"/>
                <a:gd name="T98" fmla="*/ 52 w 1045"/>
                <a:gd name="T99" fmla="*/ 1341 h 1345"/>
                <a:gd name="T100" fmla="*/ 30 w 1045"/>
                <a:gd name="T101" fmla="*/ 1330 h 1345"/>
                <a:gd name="T102" fmla="*/ 15 w 1045"/>
                <a:gd name="T103" fmla="*/ 1315 h 1345"/>
                <a:gd name="T104" fmla="*/ 4 w 1045"/>
                <a:gd name="T105" fmla="*/ 1294 h 1345"/>
                <a:gd name="T106" fmla="*/ 0 w 1045"/>
                <a:gd name="T107" fmla="*/ 1271 h 1345"/>
                <a:gd name="T108" fmla="*/ 3 w 1045"/>
                <a:gd name="T109" fmla="*/ 1246 h 1345"/>
                <a:gd name="T110" fmla="*/ 131 w 1045"/>
                <a:gd name="T111" fmla="*/ 91 h 1345"/>
                <a:gd name="T112" fmla="*/ 141 w 1045"/>
                <a:gd name="T113" fmla="*/ 66 h 1345"/>
                <a:gd name="T114" fmla="*/ 156 w 1045"/>
                <a:gd name="T115" fmla="*/ 44 h 1345"/>
                <a:gd name="T116" fmla="*/ 176 w 1045"/>
                <a:gd name="T117" fmla="*/ 25 h 1345"/>
                <a:gd name="T118" fmla="*/ 200 w 1045"/>
                <a:gd name="T119" fmla="*/ 11 h 1345"/>
                <a:gd name="T120" fmla="*/ 226 w 1045"/>
                <a:gd name="T121" fmla="*/ 3 h 1345"/>
                <a:gd name="T122" fmla="*/ 254 w 1045"/>
                <a:gd name="T123" fmla="*/ 0 h 1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45" h="1345">
                  <a:moveTo>
                    <a:pt x="542" y="806"/>
                  </a:moveTo>
                  <a:lnTo>
                    <a:pt x="502" y="810"/>
                  </a:lnTo>
                  <a:lnTo>
                    <a:pt x="466" y="821"/>
                  </a:lnTo>
                  <a:lnTo>
                    <a:pt x="433" y="839"/>
                  </a:lnTo>
                  <a:lnTo>
                    <a:pt x="404" y="862"/>
                  </a:lnTo>
                  <a:lnTo>
                    <a:pt x="380" y="891"/>
                  </a:lnTo>
                  <a:lnTo>
                    <a:pt x="362" y="923"/>
                  </a:lnTo>
                  <a:lnTo>
                    <a:pt x="351" y="960"/>
                  </a:lnTo>
                  <a:lnTo>
                    <a:pt x="347" y="998"/>
                  </a:lnTo>
                  <a:lnTo>
                    <a:pt x="351" y="1037"/>
                  </a:lnTo>
                  <a:lnTo>
                    <a:pt x="362" y="1074"/>
                  </a:lnTo>
                  <a:lnTo>
                    <a:pt x="380" y="1107"/>
                  </a:lnTo>
                  <a:lnTo>
                    <a:pt x="404" y="1136"/>
                  </a:lnTo>
                  <a:lnTo>
                    <a:pt x="433" y="1159"/>
                  </a:lnTo>
                  <a:lnTo>
                    <a:pt x="466" y="1177"/>
                  </a:lnTo>
                  <a:lnTo>
                    <a:pt x="502" y="1188"/>
                  </a:lnTo>
                  <a:lnTo>
                    <a:pt x="542" y="1193"/>
                  </a:lnTo>
                  <a:lnTo>
                    <a:pt x="580" y="1188"/>
                  </a:lnTo>
                  <a:lnTo>
                    <a:pt x="616" y="1177"/>
                  </a:lnTo>
                  <a:lnTo>
                    <a:pt x="649" y="1159"/>
                  </a:lnTo>
                  <a:lnTo>
                    <a:pt x="678" y="1136"/>
                  </a:lnTo>
                  <a:lnTo>
                    <a:pt x="701" y="1107"/>
                  </a:lnTo>
                  <a:lnTo>
                    <a:pt x="719" y="1074"/>
                  </a:lnTo>
                  <a:lnTo>
                    <a:pt x="730" y="1037"/>
                  </a:lnTo>
                  <a:lnTo>
                    <a:pt x="735" y="998"/>
                  </a:lnTo>
                  <a:lnTo>
                    <a:pt x="730" y="960"/>
                  </a:lnTo>
                  <a:lnTo>
                    <a:pt x="719" y="923"/>
                  </a:lnTo>
                  <a:lnTo>
                    <a:pt x="701" y="891"/>
                  </a:lnTo>
                  <a:lnTo>
                    <a:pt x="678" y="862"/>
                  </a:lnTo>
                  <a:lnTo>
                    <a:pt x="649" y="839"/>
                  </a:lnTo>
                  <a:lnTo>
                    <a:pt x="616" y="821"/>
                  </a:lnTo>
                  <a:lnTo>
                    <a:pt x="580" y="810"/>
                  </a:lnTo>
                  <a:lnTo>
                    <a:pt x="542" y="806"/>
                  </a:lnTo>
                  <a:close/>
                  <a:moveTo>
                    <a:pt x="254" y="0"/>
                  </a:moveTo>
                  <a:lnTo>
                    <a:pt x="954" y="34"/>
                  </a:lnTo>
                  <a:lnTo>
                    <a:pt x="980" y="40"/>
                  </a:lnTo>
                  <a:lnTo>
                    <a:pt x="1002" y="51"/>
                  </a:lnTo>
                  <a:lnTo>
                    <a:pt x="1021" y="67"/>
                  </a:lnTo>
                  <a:lnTo>
                    <a:pt x="1035" y="88"/>
                  </a:lnTo>
                  <a:lnTo>
                    <a:pt x="1043" y="111"/>
                  </a:lnTo>
                  <a:lnTo>
                    <a:pt x="1045" y="138"/>
                  </a:lnTo>
                  <a:lnTo>
                    <a:pt x="959" y="1250"/>
                  </a:lnTo>
                  <a:lnTo>
                    <a:pt x="954" y="1277"/>
                  </a:lnTo>
                  <a:lnTo>
                    <a:pt x="941" y="1300"/>
                  </a:lnTo>
                  <a:lnTo>
                    <a:pt x="925" y="1319"/>
                  </a:lnTo>
                  <a:lnTo>
                    <a:pt x="904" y="1333"/>
                  </a:lnTo>
                  <a:lnTo>
                    <a:pt x="879" y="1343"/>
                  </a:lnTo>
                  <a:lnTo>
                    <a:pt x="853" y="1345"/>
                  </a:lnTo>
                  <a:lnTo>
                    <a:pt x="77" y="1345"/>
                  </a:lnTo>
                  <a:lnTo>
                    <a:pt x="52" y="1341"/>
                  </a:lnTo>
                  <a:lnTo>
                    <a:pt x="30" y="1330"/>
                  </a:lnTo>
                  <a:lnTo>
                    <a:pt x="15" y="1315"/>
                  </a:lnTo>
                  <a:lnTo>
                    <a:pt x="4" y="1294"/>
                  </a:lnTo>
                  <a:lnTo>
                    <a:pt x="0" y="1271"/>
                  </a:lnTo>
                  <a:lnTo>
                    <a:pt x="3" y="1246"/>
                  </a:lnTo>
                  <a:lnTo>
                    <a:pt x="131" y="91"/>
                  </a:lnTo>
                  <a:lnTo>
                    <a:pt x="141" y="66"/>
                  </a:lnTo>
                  <a:lnTo>
                    <a:pt x="156" y="44"/>
                  </a:lnTo>
                  <a:lnTo>
                    <a:pt x="176" y="25"/>
                  </a:lnTo>
                  <a:lnTo>
                    <a:pt x="200" y="11"/>
                  </a:lnTo>
                  <a:lnTo>
                    <a:pt x="226" y="3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6039095" y="3626302"/>
            <a:ext cx="243466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Конкретизированные требования безопасности к объекту оценки</a:t>
            </a:r>
            <a:endParaRPr lang="en-US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39146" y="5268750"/>
            <a:ext cx="783771" cy="794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 32"/>
          <p:cNvSpPr>
            <a:spLocks noEditPoints="1"/>
          </p:cNvSpPr>
          <p:nvPr/>
        </p:nvSpPr>
        <p:spPr bwMode="auto">
          <a:xfrm>
            <a:off x="5291712" y="5477796"/>
            <a:ext cx="478639" cy="376564"/>
          </a:xfrm>
          <a:custGeom>
            <a:avLst/>
            <a:gdLst>
              <a:gd name="T0" fmla="*/ 715 w 3360"/>
              <a:gd name="T1" fmla="*/ 1582 h 2520"/>
              <a:gd name="T2" fmla="*/ 934 w 3360"/>
              <a:gd name="T3" fmla="*/ 1760 h 2520"/>
              <a:gd name="T4" fmla="*/ 1136 w 3360"/>
              <a:gd name="T5" fmla="*/ 1939 h 2520"/>
              <a:gd name="T6" fmla="*/ 1312 w 3360"/>
              <a:gd name="T7" fmla="*/ 2124 h 2520"/>
              <a:gd name="T8" fmla="*/ 1296 w 3360"/>
              <a:gd name="T9" fmla="*/ 2454 h 2520"/>
              <a:gd name="T10" fmla="*/ 989 w 3360"/>
              <a:gd name="T11" fmla="*/ 2472 h 2520"/>
              <a:gd name="T12" fmla="*/ 981 w 3360"/>
              <a:gd name="T13" fmla="*/ 2242 h 2520"/>
              <a:gd name="T14" fmla="*/ 744 w 3360"/>
              <a:gd name="T15" fmla="*/ 2196 h 2520"/>
              <a:gd name="T16" fmla="*/ 713 w 3360"/>
              <a:gd name="T17" fmla="*/ 2021 h 2520"/>
              <a:gd name="T18" fmla="*/ 511 w 3360"/>
              <a:gd name="T19" fmla="*/ 1919 h 2520"/>
              <a:gd name="T20" fmla="*/ 470 w 3360"/>
              <a:gd name="T21" fmla="*/ 1793 h 2520"/>
              <a:gd name="T22" fmla="*/ 290 w 3360"/>
              <a:gd name="T23" fmla="*/ 1619 h 2520"/>
              <a:gd name="T24" fmla="*/ 532 w 3360"/>
              <a:gd name="T25" fmla="*/ 1367 h 2520"/>
              <a:gd name="T26" fmla="*/ 1553 w 3360"/>
              <a:gd name="T27" fmla="*/ 124 h 2520"/>
              <a:gd name="T28" fmla="*/ 1409 w 3360"/>
              <a:gd name="T29" fmla="*/ 227 h 2520"/>
              <a:gd name="T30" fmla="*/ 1059 w 3360"/>
              <a:gd name="T31" fmla="*/ 459 h 2520"/>
              <a:gd name="T32" fmla="*/ 1063 w 3360"/>
              <a:gd name="T33" fmla="*/ 946 h 2520"/>
              <a:gd name="T34" fmla="*/ 1429 w 3360"/>
              <a:gd name="T35" fmla="*/ 1013 h 2520"/>
              <a:gd name="T36" fmla="*/ 1899 w 3360"/>
              <a:gd name="T37" fmla="*/ 824 h 2520"/>
              <a:gd name="T38" fmla="*/ 2085 w 3360"/>
              <a:gd name="T39" fmla="*/ 953 h 2520"/>
              <a:gd name="T40" fmla="*/ 2211 w 3360"/>
              <a:gd name="T41" fmla="*/ 1084 h 2520"/>
              <a:gd name="T42" fmla="*/ 2336 w 3360"/>
              <a:gd name="T43" fmla="*/ 1214 h 2520"/>
              <a:gd name="T44" fmla="*/ 2663 w 3360"/>
              <a:gd name="T45" fmla="*/ 1553 h 2520"/>
              <a:gd name="T46" fmla="*/ 2597 w 3360"/>
              <a:gd name="T47" fmla="*/ 1809 h 2520"/>
              <a:gd name="T48" fmla="*/ 2333 w 3360"/>
              <a:gd name="T49" fmla="*/ 1644 h 2520"/>
              <a:gd name="T50" fmla="*/ 2202 w 3360"/>
              <a:gd name="T51" fmla="*/ 1525 h 2520"/>
              <a:gd name="T52" fmla="*/ 2194 w 3360"/>
              <a:gd name="T53" fmla="*/ 1561 h 2520"/>
              <a:gd name="T54" fmla="*/ 2417 w 3360"/>
              <a:gd name="T55" fmla="*/ 1810 h 2520"/>
              <a:gd name="T56" fmla="*/ 2392 w 3360"/>
              <a:gd name="T57" fmla="*/ 2041 h 2520"/>
              <a:gd name="T58" fmla="*/ 2124 w 3360"/>
              <a:gd name="T59" fmla="*/ 1942 h 2520"/>
              <a:gd name="T60" fmla="*/ 1898 w 3360"/>
              <a:gd name="T61" fmla="*/ 1740 h 2520"/>
              <a:gd name="T62" fmla="*/ 2013 w 3360"/>
              <a:gd name="T63" fmla="*/ 1899 h 2520"/>
              <a:gd name="T64" fmla="*/ 2167 w 3360"/>
              <a:gd name="T65" fmla="*/ 2138 h 2520"/>
              <a:gd name="T66" fmla="*/ 1937 w 3360"/>
              <a:gd name="T67" fmla="*/ 2251 h 2520"/>
              <a:gd name="T68" fmla="*/ 1713 w 3360"/>
              <a:gd name="T69" fmla="*/ 2018 h 2520"/>
              <a:gd name="T70" fmla="*/ 1628 w 3360"/>
              <a:gd name="T71" fmla="*/ 1970 h 2520"/>
              <a:gd name="T72" fmla="*/ 1733 w 3360"/>
              <a:gd name="T73" fmla="*/ 2109 h 2520"/>
              <a:gd name="T74" fmla="*/ 1862 w 3360"/>
              <a:gd name="T75" fmla="*/ 2352 h 2520"/>
              <a:gd name="T76" fmla="*/ 1616 w 3360"/>
              <a:gd name="T77" fmla="*/ 2422 h 2520"/>
              <a:gd name="T78" fmla="*/ 1541 w 3360"/>
              <a:gd name="T79" fmla="*/ 2294 h 2520"/>
              <a:gd name="T80" fmla="*/ 1305 w 3360"/>
              <a:gd name="T81" fmla="*/ 1941 h 2520"/>
              <a:gd name="T82" fmla="*/ 1029 w 3360"/>
              <a:gd name="T83" fmla="*/ 1577 h 2520"/>
              <a:gd name="T84" fmla="*/ 688 w 3360"/>
              <a:gd name="T85" fmla="*/ 1239 h 2520"/>
              <a:gd name="T86" fmla="*/ 251 w 3360"/>
              <a:gd name="T87" fmla="*/ 1340 h 2520"/>
              <a:gd name="T88" fmla="*/ 10 w 3360"/>
              <a:gd name="T89" fmla="*/ 1405 h 2520"/>
              <a:gd name="T90" fmla="*/ 580 w 3360"/>
              <a:gd name="T91" fmla="*/ 329 h 2520"/>
              <a:gd name="T92" fmla="*/ 724 w 3360"/>
              <a:gd name="T93" fmla="*/ 246 h 2520"/>
              <a:gd name="T94" fmla="*/ 1114 w 3360"/>
              <a:gd name="T95" fmla="*/ 47 h 2520"/>
              <a:gd name="T96" fmla="*/ 2293 w 3360"/>
              <a:gd name="T97" fmla="*/ 53 h 2520"/>
              <a:gd name="T98" fmla="*/ 2649 w 3360"/>
              <a:gd name="T99" fmla="*/ 361 h 2520"/>
              <a:gd name="T100" fmla="*/ 2777 w 3360"/>
              <a:gd name="T101" fmla="*/ 429 h 2520"/>
              <a:gd name="T102" fmla="*/ 3109 w 3360"/>
              <a:gd name="T103" fmla="*/ 373 h 2520"/>
              <a:gd name="T104" fmla="*/ 3360 w 3360"/>
              <a:gd name="T105" fmla="*/ 1368 h 2520"/>
              <a:gd name="T106" fmla="*/ 3126 w 3360"/>
              <a:gd name="T107" fmla="*/ 1413 h 2520"/>
              <a:gd name="T108" fmla="*/ 2864 w 3360"/>
              <a:gd name="T109" fmla="*/ 1409 h 2520"/>
              <a:gd name="T110" fmla="*/ 2545 w 3360"/>
              <a:gd name="T111" fmla="*/ 1099 h 2520"/>
              <a:gd name="T112" fmla="*/ 2179 w 3360"/>
              <a:gd name="T113" fmla="*/ 724 h 2520"/>
              <a:gd name="T114" fmla="*/ 2060 w 3360"/>
              <a:gd name="T115" fmla="*/ 613 h 2520"/>
              <a:gd name="T116" fmla="*/ 1729 w 3360"/>
              <a:gd name="T117" fmla="*/ 687 h 2520"/>
              <a:gd name="T118" fmla="*/ 1325 w 3360"/>
              <a:gd name="T119" fmla="*/ 893 h 2520"/>
              <a:gd name="T120" fmla="*/ 1112 w 3360"/>
              <a:gd name="T121" fmla="*/ 632 h 2520"/>
              <a:gd name="T122" fmla="*/ 1503 w 3360"/>
              <a:gd name="T123" fmla="*/ 340 h 2520"/>
              <a:gd name="T124" fmla="*/ 2050 w 3360"/>
              <a:gd name="T125" fmla="*/ 26 h 2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360" h="2520">
                <a:moveTo>
                  <a:pt x="532" y="1367"/>
                </a:moveTo>
                <a:lnTo>
                  <a:pt x="563" y="1368"/>
                </a:lnTo>
                <a:lnTo>
                  <a:pt x="592" y="1375"/>
                </a:lnTo>
                <a:lnTo>
                  <a:pt x="620" y="1386"/>
                </a:lnTo>
                <a:lnTo>
                  <a:pt x="646" y="1403"/>
                </a:lnTo>
                <a:lnTo>
                  <a:pt x="670" y="1423"/>
                </a:lnTo>
                <a:lnTo>
                  <a:pt x="687" y="1446"/>
                </a:lnTo>
                <a:lnTo>
                  <a:pt x="701" y="1470"/>
                </a:lnTo>
                <a:lnTo>
                  <a:pt x="710" y="1497"/>
                </a:lnTo>
                <a:lnTo>
                  <a:pt x="716" y="1524"/>
                </a:lnTo>
                <a:lnTo>
                  <a:pt x="717" y="1553"/>
                </a:lnTo>
                <a:lnTo>
                  <a:pt x="715" y="1582"/>
                </a:lnTo>
                <a:lnTo>
                  <a:pt x="709" y="1610"/>
                </a:lnTo>
                <a:lnTo>
                  <a:pt x="736" y="1606"/>
                </a:lnTo>
                <a:lnTo>
                  <a:pt x="764" y="1604"/>
                </a:lnTo>
                <a:lnTo>
                  <a:pt x="792" y="1607"/>
                </a:lnTo>
                <a:lnTo>
                  <a:pt x="818" y="1613"/>
                </a:lnTo>
                <a:lnTo>
                  <a:pt x="843" y="1624"/>
                </a:lnTo>
                <a:lnTo>
                  <a:pt x="866" y="1639"/>
                </a:lnTo>
                <a:lnTo>
                  <a:pt x="888" y="1657"/>
                </a:lnTo>
                <a:lnTo>
                  <a:pt x="905" y="1681"/>
                </a:lnTo>
                <a:lnTo>
                  <a:pt x="919" y="1706"/>
                </a:lnTo>
                <a:lnTo>
                  <a:pt x="929" y="1732"/>
                </a:lnTo>
                <a:lnTo>
                  <a:pt x="934" y="1760"/>
                </a:lnTo>
                <a:lnTo>
                  <a:pt x="935" y="1787"/>
                </a:lnTo>
                <a:lnTo>
                  <a:pt x="933" y="1817"/>
                </a:lnTo>
                <a:lnTo>
                  <a:pt x="927" y="1846"/>
                </a:lnTo>
                <a:lnTo>
                  <a:pt x="954" y="1841"/>
                </a:lnTo>
                <a:lnTo>
                  <a:pt x="982" y="1840"/>
                </a:lnTo>
                <a:lnTo>
                  <a:pt x="1009" y="1842"/>
                </a:lnTo>
                <a:lnTo>
                  <a:pt x="1036" y="1849"/>
                </a:lnTo>
                <a:lnTo>
                  <a:pt x="1062" y="1859"/>
                </a:lnTo>
                <a:lnTo>
                  <a:pt x="1084" y="1873"/>
                </a:lnTo>
                <a:lnTo>
                  <a:pt x="1106" y="1893"/>
                </a:lnTo>
                <a:lnTo>
                  <a:pt x="1123" y="1914"/>
                </a:lnTo>
                <a:lnTo>
                  <a:pt x="1136" y="1939"/>
                </a:lnTo>
                <a:lnTo>
                  <a:pt x="1146" y="1963"/>
                </a:lnTo>
                <a:lnTo>
                  <a:pt x="1153" y="1990"/>
                </a:lnTo>
                <a:lnTo>
                  <a:pt x="1155" y="2018"/>
                </a:lnTo>
                <a:lnTo>
                  <a:pt x="1153" y="2045"/>
                </a:lnTo>
                <a:lnTo>
                  <a:pt x="1149" y="2073"/>
                </a:lnTo>
                <a:lnTo>
                  <a:pt x="1139" y="2101"/>
                </a:lnTo>
                <a:lnTo>
                  <a:pt x="1170" y="2093"/>
                </a:lnTo>
                <a:lnTo>
                  <a:pt x="1200" y="2090"/>
                </a:lnTo>
                <a:lnTo>
                  <a:pt x="1229" y="2091"/>
                </a:lnTo>
                <a:lnTo>
                  <a:pt x="1259" y="2098"/>
                </a:lnTo>
                <a:lnTo>
                  <a:pt x="1287" y="2109"/>
                </a:lnTo>
                <a:lnTo>
                  <a:pt x="1312" y="2124"/>
                </a:lnTo>
                <a:lnTo>
                  <a:pt x="1335" y="2145"/>
                </a:lnTo>
                <a:lnTo>
                  <a:pt x="1354" y="2169"/>
                </a:lnTo>
                <a:lnTo>
                  <a:pt x="1369" y="2197"/>
                </a:lnTo>
                <a:lnTo>
                  <a:pt x="1379" y="2226"/>
                </a:lnTo>
                <a:lnTo>
                  <a:pt x="1384" y="2257"/>
                </a:lnTo>
                <a:lnTo>
                  <a:pt x="1385" y="2289"/>
                </a:lnTo>
                <a:lnTo>
                  <a:pt x="1380" y="2320"/>
                </a:lnTo>
                <a:lnTo>
                  <a:pt x="1371" y="2351"/>
                </a:lnTo>
                <a:lnTo>
                  <a:pt x="1357" y="2381"/>
                </a:lnTo>
                <a:lnTo>
                  <a:pt x="1340" y="2410"/>
                </a:lnTo>
                <a:lnTo>
                  <a:pt x="1316" y="2436"/>
                </a:lnTo>
                <a:lnTo>
                  <a:pt x="1296" y="2454"/>
                </a:lnTo>
                <a:lnTo>
                  <a:pt x="1272" y="2471"/>
                </a:lnTo>
                <a:lnTo>
                  <a:pt x="1247" y="2485"/>
                </a:lnTo>
                <a:lnTo>
                  <a:pt x="1220" y="2498"/>
                </a:lnTo>
                <a:lnTo>
                  <a:pt x="1193" y="2508"/>
                </a:lnTo>
                <a:lnTo>
                  <a:pt x="1164" y="2515"/>
                </a:lnTo>
                <a:lnTo>
                  <a:pt x="1135" y="2519"/>
                </a:lnTo>
                <a:lnTo>
                  <a:pt x="1107" y="2520"/>
                </a:lnTo>
                <a:lnTo>
                  <a:pt x="1079" y="2518"/>
                </a:lnTo>
                <a:lnTo>
                  <a:pt x="1053" y="2513"/>
                </a:lnTo>
                <a:lnTo>
                  <a:pt x="1029" y="2503"/>
                </a:lnTo>
                <a:lnTo>
                  <a:pt x="1007" y="2489"/>
                </a:lnTo>
                <a:lnTo>
                  <a:pt x="989" y="2472"/>
                </a:lnTo>
                <a:lnTo>
                  <a:pt x="972" y="2449"/>
                </a:lnTo>
                <a:lnTo>
                  <a:pt x="960" y="2425"/>
                </a:lnTo>
                <a:lnTo>
                  <a:pt x="954" y="2402"/>
                </a:lnTo>
                <a:lnTo>
                  <a:pt x="952" y="2380"/>
                </a:lnTo>
                <a:lnTo>
                  <a:pt x="954" y="2358"/>
                </a:lnTo>
                <a:lnTo>
                  <a:pt x="959" y="2337"/>
                </a:lnTo>
                <a:lnTo>
                  <a:pt x="965" y="2316"/>
                </a:lnTo>
                <a:lnTo>
                  <a:pt x="974" y="2296"/>
                </a:lnTo>
                <a:lnTo>
                  <a:pt x="983" y="2276"/>
                </a:lnTo>
                <a:lnTo>
                  <a:pt x="991" y="2255"/>
                </a:lnTo>
                <a:lnTo>
                  <a:pt x="999" y="2236"/>
                </a:lnTo>
                <a:lnTo>
                  <a:pt x="981" y="2242"/>
                </a:lnTo>
                <a:lnTo>
                  <a:pt x="961" y="2248"/>
                </a:lnTo>
                <a:lnTo>
                  <a:pt x="942" y="2254"/>
                </a:lnTo>
                <a:lnTo>
                  <a:pt x="920" y="2259"/>
                </a:lnTo>
                <a:lnTo>
                  <a:pt x="899" y="2264"/>
                </a:lnTo>
                <a:lnTo>
                  <a:pt x="878" y="2266"/>
                </a:lnTo>
                <a:lnTo>
                  <a:pt x="856" y="2267"/>
                </a:lnTo>
                <a:lnTo>
                  <a:pt x="835" y="2265"/>
                </a:lnTo>
                <a:lnTo>
                  <a:pt x="814" y="2260"/>
                </a:lnTo>
                <a:lnTo>
                  <a:pt x="795" y="2251"/>
                </a:lnTo>
                <a:lnTo>
                  <a:pt x="776" y="2238"/>
                </a:lnTo>
                <a:lnTo>
                  <a:pt x="760" y="2220"/>
                </a:lnTo>
                <a:lnTo>
                  <a:pt x="744" y="2196"/>
                </a:lnTo>
                <a:lnTo>
                  <a:pt x="734" y="2173"/>
                </a:lnTo>
                <a:lnTo>
                  <a:pt x="729" y="2151"/>
                </a:lnTo>
                <a:lnTo>
                  <a:pt x="729" y="2128"/>
                </a:lnTo>
                <a:lnTo>
                  <a:pt x="732" y="2107"/>
                </a:lnTo>
                <a:lnTo>
                  <a:pt x="737" y="2086"/>
                </a:lnTo>
                <a:lnTo>
                  <a:pt x="745" y="2065"/>
                </a:lnTo>
                <a:lnTo>
                  <a:pt x="752" y="2044"/>
                </a:lnTo>
                <a:lnTo>
                  <a:pt x="759" y="2025"/>
                </a:lnTo>
                <a:lnTo>
                  <a:pt x="766" y="2004"/>
                </a:lnTo>
                <a:lnTo>
                  <a:pt x="749" y="2010"/>
                </a:lnTo>
                <a:lnTo>
                  <a:pt x="731" y="2015"/>
                </a:lnTo>
                <a:lnTo>
                  <a:pt x="713" y="2021"/>
                </a:lnTo>
                <a:lnTo>
                  <a:pt x="693" y="2026"/>
                </a:lnTo>
                <a:lnTo>
                  <a:pt x="674" y="2030"/>
                </a:lnTo>
                <a:lnTo>
                  <a:pt x="655" y="2034"/>
                </a:lnTo>
                <a:lnTo>
                  <a:pt x="635" y="2034"/>
                </a:lnTo>
                <a:lnTo>
                  <a:pt x="615" y="2033"/>
                </a:lnTo>
                <a:lnTo>
                  <a:pt x="596" y="2028"/>
                </a:lnTo>
                <a:lnTo>
                  <a:pt x="577" y="2019"/>
                </a:lnTo>
                <a:lnTo>
                  <a:pt x="559" y="2004"/>
                </a:lnTo>
                <a:lnTo>
                  <a:pt x="542" y="1986"/>
                </a:lnTo>
                <a:lnTo>
                  <a:pt x="527" y="1962"/>
                </a:lnTo>
                <a:lnTo>
                  <a:pt x="516" y="1940"/>
                </a:lnTo>
                <a:lnTo>
                  <a:pt x="511" y="1919"/>
                </a:lnTo>
                <a:lnTo>
                  <a:pt x="510" y="1899"/>
                </a:lnTo>
                <a:lnTo>
                  <a:pt x="511" y="1880"/>
                </a:lnTo>
                <a:lnTo>
                  <a:pt x="515" y="1860"/>
                </a:lnTo>
                <a:lnTo>
                  <a:pt x="522" y="1842"/>
                </a:lnTo>
                <a:lnTo>
                  <a:pt x="528" y="1824"/>
                </a:lnTo>
                <a:lnTo>
                  <a:pt x="535" y="1806"/>
                </a:lnTo>
                <a:lnTo>
                  <a:pt x="542" y="1787"/>
                </a:lnTo>
                <a:lnTo>
                  <a:pt x="548" y="1770"/>
                </a:lnTo>
                <a:lnTo>
                  <a:pt x="530" y="1775"/>
                </a:lnTo>
                <a:lnTo>
                  <a:pt x="510" y="1781"/>
                </a:lnTo>
                <a:lnTo>
                  <a:pt x="491" y="1787"/>
                </a:lnTo>
                <a:lnTo>
                  <a:pt x="470" y="1793"/>
                </a:lnTo>
                <a:lnTo>
                  <a:pt x="450" y="1798"/>
                </a:lnTo>
                <a:lnTo>
                  <a:pt x="429" y="1800"/>
                </a:lnTo>
                <a:lnTo>
                  <a:pt x="408" y="1799"/>
                </a:lnTo>
                <a:lnTo>
                  <a:pt x="387" y="1795"/>
                </a:lnTo>
                <a:lnTo>
                  <a:pt x="365" y="1785"/>
                </a:lnTo>
                <a:lnTo>
                  <a:pt x="345" y="1771"/>
                </a:lnTo>
                <a:lnTo>
                  <a:pt x="324" y="1751"/>
                </a:lnTo>
                <a:lnTo>
                  <a:pt x="308" y="1727"/>
                </a:lnTo>
                <a:lnTo>
                  <a:pt x="298" y="1703"/>
                </a:lnTo>
                <a:lnTo>
                  <a:pt x="291" y="1675"/>
                </a:lnTo>
                <a:lnTo>
                  <a:pt x="289" y="1647"/>
                </a:lnTo>
                <a:lnTo>
                  <a:pt x="290" y="1619"/>
                </a:lnTo>
                <a:lnTo>
                  <a:pt x="297" y="1589"/>
                </a:lnTo>
                <a:lnTo>
                  <a:pt x="305" y="1559"/>
                </a:lnTo>
                <a:lnTo>
                  <a:pt x="317" y="1531"/>
                </a:lnTo>
                <a:lnTo>
                  <a:pt x="331" y="1503"/>
                </a:lnTo>
                <a:lnTo>
                  <a:pt x="348" y="1477"/>
                </a:lnTo>
                <a:lnTo>
                  <a:pt x="366" y="1453"/>
                </a:lnTo>
                <a:lnTo>
                  <a:pt x="387" y="1431"/>
                </a:lnTo>
                <a:lnTo>
                  <a:pt x="412" y="1409"/>
                </a:lnTo>
                <a:lnTo>
                  <a:pt x="441" y="1391"/>
                </a:lnTo>
                <a:lnTo>
                  <a:pt x="470" y="1378"/>
                </a:lnTo>
                <a:lnTo>
                  <a:pt x="501" y="1370"/>
                </a:lnTo>
                <a:lnTo>
                  <a:pt x="532" y="1367"/>
                </a:lnTo>
                <a:close/>
                <a:moveTo>
                  <a:pt x="1266" y="14"/>
                </a:moveTo>
                <a:lnTo>
                  <a:pt x="1308" y="16"/>
                </a:lnTo>
                <a:lnTo>
                  <a:pt x="1347" y="21"/>
                </a:lnTo>
                <a:lnTo>
                  <a:pt x="1383" y="29"/>
                </a:lnTo>
                <a:lnTo>
                  <a:pt x="1415" y="39"/>
                </a:lnTo>
                <a:lnTo>
                  <a:pt x="1444" y="51"/>
                </a:lnTo>
                <a:lnTo>
                  <a:pt x="1470" y="63"/>
                </a:lnTo>
                <a:lnTo>
                  <a:pt x="1492" y="76"/>
                </a:lnTo>
                <a:lnTo>
                  <a:pt x="1512" y="90"/>
                </a:lnTo>
                <a:lnTo>
                  <a:pt x="1529" y="102"/>
                </a:lnTo>
                <a:lnTo>
                  <a:pt x="1542" y="113"/>
                </a:lnTo>
                <a:lnTo>
                  <a:pt x="1553" y="124"/>
                </a:lnTo>
                <a:lnTo>
                  <a:pt x="1560" y="131"/>
                </a:lnTo>
                <a:lnTo>
                  <a:pt x="1564" y="136"/>
                </a:lnTo>
                <a:lnTo>
                  <a:pt x="1565" y="138"/>
                </a:lnTo>
                <a:lnTo>
                  <a:pt x="1563" y="140"/>
                </a:lnTo>
                <a:lnTo>
                  <a:pt x="1556" y="143"/>
                </a:lnTo>
                <a:lnTo>
                  <a:pt x="1544" y="150"/>
                </a:lnTo>
                <a:lnTo>
                  <a:pt x="1529" y="158"/>
                </a:lnTo>
                <a:lnTo>
                  <a:pt x="1510" y="169"/>
                </a:lnTo>
                <a:lnTo>
                  <a:pt x="1488" y="181"/>
                </a:lnTo>
                <a:lnTo>
                  <a:pt x="1464" y="195"/>
                </a:lnTo>
                <a:lnTo>
                  <a:pt x="1437" y="211"/>
                </a:lnTo>
                <a:lnTo>
                  <a:pt x="1409" y="227"/>
                </a:lnTo>
                <a:lnTo>
                  <a:pt x="1380" y="244"/>
                </a:lnTo>
                <a:lnTo>
                  <a:pt x="1349" y="262"/>
                </a:lnTo>
                <a:lnTo>
                  <a:pt x="1318" y="280"/>
                </a:lnTo>
                <a:lnTo>
                  <a:pt x="1287" y="299"/>
                </a:lnTo>
                <a:lnTo>
                  <a:pt x="1256" y="318"/>
                </a:lnTo>
                <a:lnTo>
                  <a:pt x="1226" y="336"/>
                </a:lnTo>
                <a:lnTo>
                  <a:pt x="1198" y="355"/>
                </a:lnTo>
                <a:lnTo>
                  <a:pt x="1171" y="372"/>
                </a:lnTo>
                <a:lnTo>
                  <a:pt x="1145" y="389"/>
                </a:lnTo>
                <a:lnTo>
                  <a:pt x="1123" y="405"/>
                </a:lnTo>
                <a:lnTo>
                  <a:pt x="1089" y="429"/>
                </a:lnTo>
                <a:lnTo>
                  <a:pt x="1059" y="459"/>
                </a:lnTo>
                <a:lnTo>
                  <a:pt x="1031" y="492"/>
                </a:lnTo>
                <a:lnTo>
                  <a:pt x="1007" y="529"/>
                </a:lnTo>
                <a:lnTo>
                  <a:pt x="989" y="568"/>
                </a:lnTo>
                <a:lnTo>
                  <a:pt x="976" y="610"/>
                </a:lnTo>
                <a:lnTo>
                  <a:pt x="966" y="654"/>
                </a:lnTo>
                <a:lnTo>
                  <a:pt x="964" y="700"/>
                </a:lnTo>
                <a:lnTo>
                  <a:pt x="968" y="747"/>
                </a:lnTo>
                <a:lnTo>
                  <a:pt x="976" y="793"/>
                </a:lnTo>
                <a:lnTo>
                  <a:pt x="990" y="836"/>
                </a:lnTo>
                <a:lnTo>
                  <a:pt x="1009" y="876"/>
                </a:lnTo>
                <a:lnTo>
                  <a:pt x="1034" y="913"/>
                </a:lnTo>
                <a:lnTo>
                  <a:pt x="1063" y="946"/>
                </a:lnTo>
                <a:lnTo>
                  <a:pt x="1094" y="976"/>
                </a:lnTo>
                <a:lnTo>
                  <a:pt x="1130" y="1001"/>
                </a:lnTo>
                <a:lnTo>
                  <a:pt x="1169" y="1021"/>
                </a:lnTo>
                <a:lnTo>
                  <a:pt x="1211" y="1035"/>
                </a:lnTo>
                <a:lnTo>
                  <a:pt x="1255" y="1045"/>
                </a:lnTo>
                <a:lnTo>
                  <a:pt x="1300" y="1049"/>
                </a:lnTo>
                <a:lnTo>
                  <a:pt x="1310" y="1048"/>
                </a:lnTo>
                <a:lnTo>
                  <a:pt x="1324" y="1045"/>
                </a:lnTo>
                <a:lnTo>
                  <a:pt x="1345" y="1040"/>
                </a:lnTo>
                <a:lnTo>
                  <a:pt x="1369" y="1033"/>
                </a:lnTo>
                <a:lnTo>
                  <a:pt x="1397" y="1024"/>
                </a:lnTo>
                <a:lnTo>
                  <a:pt x="1429" y="1013"/>
                </a:lnTo>
                <a:lnTo>
                  <a:pt x="1463" y="997"/>
                </a:lnTo>
                <a:lnTo>
                  <a:pt x="1497" y="980"/>
                </a:lnTo>
                <a:lnTo>
                  <a:pt x="1543" y="958"/>
                </a:lnTo>
                <a:lnTo>
                  <a:pt x="1592" y="934"/>
                </a:lnTo>
                <a:lnTo>
                  <a:pt x="1644" y="909"/>
                </a:lnTo>
                <a:lnTo>
                  <a:pt x="1695" y="886"/>
                </a:lnTo>
                <a:lnTo>
                  <a:pt x="1745" y="862"/>
                </a:lnTo>
                <a:lnTo>
                  <a:pt x="1792" y="841"/>
                </a:lnTo>
                <a:lnTo>
                  <a:pt x="1820" y="830"/>
                </a:lnTo>
                <a:lnTo>
                  <a:pt x="1848" y="823"/>
                </a:lnTo>
                <a:lnTo>
                  <a:pt x="1875" y="822"/>
                </a:lnTo>
                <a:lnTo>
                  <a:pt x="1899" y="824"/>
                </a:lnTo>
                <a:lnTo>
                  <a:pt x="1922" y="829"/>
                </a:lnTo>
                <a:lnTo>
                  <a:pt x="1943" y="836"/>
                </a:lnTo>
                <a:lnTo>
                  <a:pt x="1962" y="844"/>
                </a:lnTo>
                <a:lnTo>
                  <a:pt x="1978" y="853"/>
                </a:lnTo>
                <a:lnTo>
                  <a:pt x="1991" y="861"/>
                </a:lnTo>
                <a:lnTo>
                  <a:pt x="2003" y="870"/>
                </a:lnTo>
                <a:lnTo>
                  <a:pt x="2011" y="877"/>
                </a:lnTo>
                <a:lnTo>
                  <a:pt x="2016" y="881"/>
                </a:lnTo>
                <a:lnTo>
                  <a:pt x="2018" y="883"/>
                </a:lnTo>
                <a:lnTo>
                  <a:pt x="2042" y="908"/>
                </a:lnTo>
                <a:lnTo>
                  <a:pt x="2065" y="932"/>
                </a:lnTo>
                <a:lnTo>
                  <a:pt x="2085" y="953"/>
                </a:lnTo>
                <a:lnTo>
                  <a:pt x="2103" y="972"/>
                </a:lnTo>
                <a:lnTo>
                  <a:pt x="2119" y="988"/>
                </a:lnTo>
                <a:lnTo>
                  <a:pt x="2133" y="1004"/>
                </a:lnTo>
                <a:lnTo>
                  <a:pt x="2146" y="1017"/>
                </a:lnTo>
                <a:lnTo>
                  <a:pt x="2157" y="1028"/>
                </a:lnTo>
                <a:lnTo>
                  <a:pt x="2167" y="1039"/>
                </a:lnTo>
                <a:lnTo>
                  <a:pt x="2176" y="1049"/>
                </a:lnTo>
                <a:lnTo>
                  <a:pt x="2185" y="1057"/>
                </a:lnTo>
                <a:lnTo>
                  <a:pt x="2192" y="1064"/>
                </a:lnTo>
                <a:lnTo>
                  <a:pt x="2199" y="1071"/>
                </a:lnTo>
                <a:lnTo>
                  <a:pt x="2205" y="1078"/>
                </a:lnTo>
                <a:lnTo>
                  <a:pt x="2211" y="1084"/>
                </a:lnTo>
                <a:lnTo>
                  <a:pt x="2217" y="1092"/>
                </a:lnTo>
                <a:lnTo>
                  <a:pt x="2224" y="1098"/>
                </a:lnTo>
                <a:lnTo>
                  <a:pt x="2231" y="1105"/>
                </a:lnTo>
                <a:lnTo>
                  <a:pt x="2238" y="1112"/>
                </a:lnTo>
                <a:lnTo>
                  <a:pt x="2246" y="1121"/>
                </a:lnTo>
                <a:lnTo>
                  <a:pt x="2255" y="1130"/>
                </a:lnTo>
                <a:lnTo>
                  <a:pt x="2264" y="1141"/>
                </a:lnTo>
                <a:lnTo>
                  <a:pt x="2276" y="1152"/>
                </a:lnTo>
                <a:lnTo>
                  <a:pt x="2288" y="1165"/>
                </a:lnTo>
                <a:lnTo>
                  <a:pt x="2302" y="1180"/>
                </a:lnTo>
                <a:lnTo>
                  <a:pt x="2319" y="1196"/>
                </a:lnTo>
                <a:lnTo>
                  <a:pt x="2336" y="1214"/>
                </a:lnTo>
                <a:lnTo>
                  <a:pt x="2355" y="1235"/>
                </a:lnTo>
                <a:lnTo>
                  <a:pt x="2378" y="1257"/>
                </a:lnTo>
                <a:lnTo>
                  <a:pt x="2402" y="1283"/>
                </a:lnTo>
                <a:lnTo>
                  <a:pt x="2430" y="1312"/>
                </a:lnTo>
                <a:lnTo>
                  <a:pt x="2460" y="1342"/>
                </a:lnTo>
                <a:lnTo>
                  <a:pt x="2492" y="1377"/>
                </a:lnTo>
                <a:lnTo>
                  <a:pt x="2529" y="1415"/>
                </a:lnTo>
                <a:lnTo>
                  <a:pt x="2568" y="1456"/>
                </a:lnTo>
                <a:lnTo>
                  <a:pt x="2611" y="1500"/>
                </a:lnTo>
                <a:lnTo>
                  <a:pt x="2658" y="1549"/>
                </a:lnTo>
                <a:lnTo>
                  <a:pt x="2661" y="1551"/>
                </a:lnTo>
                <a:lnTo>
                  <a:pt x="2663" y="1553"/>
                </a:lnTo>
                <a:lnTo>
                  <a:pt x="2681" y="1575"/>
                </a:lnTo>
                <a:lnTo>
                  <a:pt x="2693" y="1597"/>
                </a:lnTo>
                <a:lnTo>
                  <a:pt x="2702" y="1623"/>
                </a:lnTo>
                <a:lnTo>
                  <a:pt x="2706" y="1648"/>
                </a:lnTo>
                <a:lnTo>
                  <a:pt x="2706" y="1675"/>
                </a:lnTo>
                <a:lnTo>
                  <a:pt x="2701" y="1700"/>
                </a:lnTo>
                <a:lnTo>
                  <a:pt x="2693" y="1725"/>
                </a:lnTo>
                <a:lnTo>
                  <a:pt x="2681" y="1749"/>
                </a:lnTo>
                <a:lnTo>
                  <a:pt x="2663" y="1770"/>
                </a:lnTo>
                <a:lnTo>
                  <a:pt x="2643" y="1787"/>
                </a:lnTo>
                <a:lnTo>
                  <a:pt x="2620" y="1801"/>
                </a:lnTo>
                <a:lnTo>
                  <a:pt x="2597" y="1809"/>
                </a:lnTo>
                <a:lnTo>
                  <a:pt x="2571" y="1814"/>
                </a:lnTo>
                <a:lnTo>
                  <a:pt x="2547" y="1814"/>
                </a:lnTo>
                <a:lnTo>
                  <a:pt x="2521" y="1810"/>
                </a:lnTo>
                <a:lnTo>
                  <a:pt x="2498" y="1801"/>
                </a:lnTo>
                <a:lnTo>
                  <a:pt x="2475" y="1787"/>
                </a:lnTo>
                <a:lnTo>
                  <a:pt x="2455" y="1770"/>
                </a:lnTo>
                <a:lnTo>
                  <a:pt x="2454" y="1768"/>
                </a:lnTo>
                <a:lnTo>
                  <a:pt x="2451" y="1766"/>
                </a:lnTo>
                <a:lnTo>
                  <a:pt x="2418" y="1730"/>
                </a:lnTo>
                <a:lnTo>
                  <a:pt x="2386" y="1698"/>
                </a:lnTo>
                <a:lnTo>
                  <a:pt x="2358" y="1670"/>
                </a:lnTo>
                <a:lnTo>
                  <a:pt x="2333" y="1644"/>
                </a:lnTo>
                <a:lnTo>
                  <a:pt x="2311" y="1622"/>
                </a:lnTo>
                <a:lnTo>
                  <a:pt x="2292" y="1601"/>
                </a:lnTo>
                <a:lnTo>
                  <a:pt x="2275" y="1585"/>
                </a:lnTo>
                <a:lnTo>
                  <a:pt x="2260" y="1570"/>
                </a:lnTo>
                <a:lnTo>
                  <a:pt x="2248" y="1558"/>
                </a:lnTo>
                <a:lnTo>
                  <a:pt x="2237" y="1548"/>
                </a:lnTo>
                <a:lnTo>
                  <a:pt x="2229" y="1541"/>
                </a:lnTo>
                <a:lnTo>
                  <a:pt x="2220" y="1535"/>
                </a:lnTo>
                <a:lnTo>
                  <a:pt x="2214" y="1531"/>
                </a:lnTo>
                <a:lnTo>
                  <a:pt x="2210" y="1528"/>
                </a:lnTo>
                <a:lnTo>
                  <a:pt x="2206" y="1525"/>
                </a:lnTo>
                <a:lnTo>
                  <a:pt x="2202" y="1525"/>
                </a:lnTo>
                <a:lnTo>
                  <a:pt x="2200" y="1526"/>
                </a:lnTo>
                <a:lnTo>
                  <a:pt x="2198" y="1528"/>
                </a:lnTo>
                <a:lnTo>
                  <a:pt x="2195" y="1530"/>
                </a:lnTo>
                <a:lnTo>
                  <a:pt x="2193" y="1532"/>
                </a:lnTo>
                <a:lnTo>
                  <a:pt x="2191" y="1534"/>
                </a:lnTo>
                <a:lnTo>
                  <a:pt x="2189" y="1536"/>
                </a:lnTo>
                <a:lnTo>
                  <a:pt x="2188" y="1539"/>
                </a:lnTo>
                <a:lnTo>
                  <a:pt x="2187" y="1542"/>
                </a:lnTo>
                <a:lnTo>
                  <a:pt x="2187" y="1545"/>
                </a:lnTo>
                <a:lnTo>
                  <a:pt x="2188" y="1549"/>
                </a:lnTo>
                <a:lnTo>
                  <a:pt x="2190" y="1555"/>
                </a:lnTo>
                <a:lnTo>
                  <a:pt x="2194" y="1561"/>
                </a:lnTo>
                <a:lnTo>
                  <a:pt x="2199" y="1569"/>
                </a:lnTo>
                <a:lnTo>
                  <a:pt x="2206" y="1580"/>
                </a:lnTo>
                <a:lnTo>
                  <a:pt x="2214" y="1591"/>
                </a:lnTo>
                <a:lnTo>
                  <a:pt x="2225" y="1604"/>
                </a:lnTo>
                <a:lnTo>
                  <a:pt x="2240" y="1621"/>
                </a:lnTo>
                <a:lnTo>
                  <a:pt x="2255" y="1638"/>
                </a:lnTo>
                <a:lnTo>
                  <a:pt x="2275" y="1660"/>
                </a:lnTo>
                <a:lnTo>
                  <a:pt x="2296" y="1683"/>
                </a:lnTo>
                <a:lnTo>
                  <a:pt x="2321" y="1710"/>
                </a:lnTo>
                <a:lnTo>
                  <a:pt x="2349" y="1739"/>
                </a:lnTo>
                <a:lnTo>
                  <a:pt x="2381" y="1773"/>
                </a:lnTo>
                <a:lnTo>
                  <a:pt x="2417" y="1810"/>
                </a:lnTo>
                <a:lnTo>
                  <a:pt x="2419" y="1813"/>
                </a:lnTo>
                <a:lnTo>
                  <a:pt x="2421" y="1816"/>
                </a:lnTo>
                <a:lnTo>
                  <a:pt x="2422" y="1820"/>
                </a:lnTo>
                <a:lnTo>
                  <a:pt x="2437" y="1844"/>
                </a:lnTo>
                <a:lnTo>
                  <a:pt x="2447" y="1869"/>
                </a:lnTo>
                <a:lnTo>
                  <a:pt x="2454" y="1896"/>
                </a:lnTo>
                <a:lnTo>
                  <a:pt x="2455" y="1924"/>
                </a:lnTo>
                <a:lnTo>
                  <a:pt x="2450" y="1951"/>
                </a:lnTo>
                <a:lnTo>
                  <a:pt x="2442" y="1978"/>
                </a:lnTo>
                <a:lnTo>
                  <a:pt x="2430" y="2002"/>
                </a:lnTo>
                <a:lnTo>
                  <a:pt x="2412" y="2025"/>
                </a:lnTo>
                <a:lnTo>
                  <a:pt x="2392" y="2041"/>
                </a:lnTo>
                <a:lnTo>
                  <a:pt x="2371" y="2055"/>
                </a:lnTo>
                <a:lnTo>
                  <a:pt x="2347" y="2064"/>
                </a:lnTo>
                <a:lnTo>
                  <a:pt x="2324" y="2068"/>
                </a:lnTo>
                <a:lnTo>
                  <a:pt x="2299" y="2069"/>
                </a:lnTo>
                <a:lnTo>
                  <a:pt x="2275" y="2065"/>
                </a:lnTo>
                <a:lnTo>
                  <a:pt x="2251" y="2057"/>
                </a:lnTo>
                <a:lnTo>
                  <a:pt x="2229" y="2045"/>
                </a:lnTo>
                <a:lnTo>
                  <a:pt x="2209" y="2029"/>
                </a:lnTo>
                <a:lnTo>
                  <a:pt x="2208" y="2029"/>
                </a:lnTo>
                <a:lnTo>
                  <a:pt x="2207" y="2029"/>
                </a:lnTo>
                <a:lnTo>
                  <a:pt x="2164" y="1984"/>
                </a:lnTo>
                <a:lnTo>
                  <a:pt x="2124" y="1942"/>
                </a:lnTo>
                <a:lnTo>
                  <a:pt x="2087" y="1904"/>
                </a:lnTo>
                <a:lnTo>
                  <a:pt x="2055" y="1869"/>
                </a:lnTo>
                <a:lnTo>
                  <a:pt x="2025" y="1839"/>
                </a:lnTo>
                <a:lnTo>
                  <a:pt x="1998" y="1812"/>
                </a:lnTo>
                <a:lnTo>
                  <a:pt x="1976" y="1789"/>
                </a:lnTo>
                <a:lnTo>
                  <a:pt x="1955" y="1770"/>
                </a:lnTo>
                <a:lnTo>
                  <a:pt x="1939" y="1756"/>
                </a:lnTo>
                <a:lnTo>
                  <a:pt x="1925" y="1744"/>
                </a:lnTo>
                <a:lnTo>
                  <a:pt x="1915" y="1738"/>
                </a:lnTo>
                <a:lnTo>
                  <a:pt x="1906" y="1735"/>
                </a:lnTo>
                <a:lnTo>
                  <a:pt x="1901" y="1737"/>
                </a:lnTo>
                <a:lnTo>
                  <a:pt x="1898" y="1740"/>
                </a:lnTo>
                <a:lnTo>
                  <a:pt x="1897" y="1744"/>
                </a:lnTo>
                <a:lnTo>
                  <a:pt x="1897" y="1750"/>
                </a:lnTo>
                <a:lnTo>
                  <a:pt x="1899" y="1756"/>
                </a:lnTo>
                <a:lnTo>
                  <a:pt x="1902" y="1764"/>
                </a:lnTo>
                <a:lnTo>
                  <a:pt x="1907" y="1772"/>
                </a:lnTo>
                <a:lnTo>
                  <a:pt x="1915" y="1783"/>
                </a:lnTo>
                <a:lnTo>
                  <a:pt x="1924" y="1797"/>
                </a:lnTo>
                <a:lnTo>
                  <a:pt x="1936" y="1812"/>
                </a:lnTo>
                <a:lnTo>
                  <a:pt x="1950" y="1829"/>
                </a:lnTo>
                <a:lnTo>
                  <a:pt x="1968" y="1850"/>
                </a:lnTo>
                <a:lnTo>
                  <a:pt x="1988" y="1872"/>
                </a:lnTo>
                <a:lnTo>
                  <a:pt x="2013" y="1899"/>
                </a:lnTo>
                <a:lnTo>
                  <a:pt x="2040" y="1929"/>
                </a:lnTo>
                <a:lnTo>
                  <a:pt x="2071" y="1961"/>
                </a:lnTo>
                <a:lnTo>
                  <a:pt x="2106" y="1997"/>
                </a:lnTo>
                <a:lnTo>
                  <a:pt x="2111" y="2003"/>
                </a:lnTo>
                <a:lnTo>
                  <a:pt x="2115" y="2008"/>
                </a:lnTo>
                <a:lnTo>
                  <a:pt x="2120" y="2013"/>
                </a:lnTo>
                <a:lnTo>
                  <a:pt x="2125" y="2017"/>
                </a:lnTo>
                <a:lnTo>
                  <a:pt x="2142" y="2038"/>
                </a:lnTo>
                <a:lnTo>
                  <a:pt x="2155" y="2061"/>
                </a:lnTo>
                <a:lnTo>
                  <a:pt x="2163" y="2086"/>
                </a:lnTo>
                <a:lnTo>
                  <a:pt x="2167" y="2112"/>
                </a:lnTo>
                <a:lnTo>
                  <a:pt x="2167" y="2138"/>
                </a:lnTo>
                <a:lnTo>
                  <a:pt x="2163" y="2164"/>
                </a:lnTo>
                <a:lnTo>
                  <a:pt x="2155" y="2189"/>
                </a:lnTo>
                <a:lnTo>
                  <a:pt x="2142" y="2212"/>
                </a:lnTo>
                <a:lnTo>
                  <a:pt x="2125" y="2234"/>
                </a:lnTo>
                <a:lnTo>
                  <a:pt x="2105" y="2251"/>
                </a:lnTo>
                <a:lnTo>
                  <a:pt x="2082" y="2264"/>
                </a:lnTo>
                <a:lnTo>
                  <a:pt x="2058" y="2274"/>
                </a:lnTo>
                <a:lnTo>
                  <a:pt x="2033" y="2278"/>
                </a:lnTo>
                <a:lnTo>
                  <a:pt x="2008" y="2278"/>
                </a:lnTo>
                <a:lnTo>
                  <a:pt x="1983" y="2274"/>
                </a:lnTo>
                <a:lnTo>
                  <a:pt x="1960" y="2264"/>
                </a:lnTo>
                <a:lnTo>
                  <a:pt x="1937" y="2251"/>
                </a:lnTo>
                <a:lnTo>
                  <a:pt x="1917" y="2234"/>
                </a:lnTo>
                <a:lnTo>
                  <a:pt x="1908" y="2224"/>
                </a:lnTo>
                <a:lnTo>
                  <a:pt x="1902" y="2215"/>
                </a:lnTo>
                <a:lnTo>
                  <a:pt x="1900" y="2214"/>
                </a:lnTo>
                <a:lnTo>
                  <a:pt x="1898" y="2212"/>
                </a:lnTo>
                <a:lnTo>
                  <a:pt x="1861" y="2174"/>
                </a:lnTo>
                <a:lnTo>
                  <a:pt x="1829" y="2140"/>
                </a:lnTo>
                <a:lnTo>
                  <a:pt x="1800" y="2110"/>
                </a:lnTo>
                <a:lnTo>
                  <a:pt x="1774" y="2082"/>
                </a:lnTo>
                <a:lnTo>
                  <a:pt x="1751" y="2058"/>
                </a:lnTo>
                <a:lnTo>
                  <a:pt x="1731" y="2036"/>
                </a:lnTo>
                <a:lnTo>
                  <a:pt x="1713" y="2018"/>
                </a:lnTo>
                <a:lnTo>
                  <a:pt x="1699" y="2002"/>
                </a:lnTo>
                <a:lnTo>
                  <a:pt x="1685" y="1989"/>
                </a:lnTo>
                <a:lnTo>
                  <a:pt x="1674" y="1979"/>
                </a:lnTo>
                <a:lnTo>
                  <a:pt x="1665" y="1971"/>
                </a:lnTo>
                <a:lnTo>
                  <a:pt x="1658" y="1964"/>
                </a:lnTo>
                <a:lnTo>
                  <a:pt x="1651" y="1961"/>
                </a:lnTo>
                <a:lnTo>
                  <a:pt x="1646" y="1959"/>
                </a:lnTo>
                <a:lnTo>
                  <a:pt x="1641" y="1958"/>
                </a:lnTo>
                <a:lnTo>
                  <a:pt x="1637" y="1960"/>
                </a:lnTo>
                <a:lnTo>
                  <a:pt x="1633" y="1963"/>
                </a:lnTo>
                <a:lnTo>
                  <a:pt x="1630" y="1967"/>
                </a:lnTo>
                <a:lnTo>
                  <a:pt x="1628" y="1970"/>
                </a:lnTo>
                <a:lnTo>
                  <a:pt x="1627" y="1974"/>
                </a:lnTo>
                <a:lnTo>
                  <a:pt x="1627" y="1979"/>
                </a:lnTo>
                <a:lnTo>
                  <a:pt x="1628" y="1984"/>
                </a:lnTo>
                <a:lnTo>
                  <a:pt x="1631" y="1990"/>
                </a:lnTo>
                <a:lnTo>
                  <a:pt x="1635" y="1998"/>
                </a:lnTo>
                <a:lnTo>
                  <a:pt x="1643" y="2007"/>
                </a:lnTo>
                <a:lnTo>
                  <a:pt x="1651" y="2019"/>
                </a:lnTo>
                <a:lnTo>
                  <a:pt x="1662" y="2032"/>
                </a:lnTo>
                <a:lnTo>
                  <a:pt x="1675" y="2047"/>
                </a:lnTo>
                <a:lnTo>
                  <a:pt x="1692" y="2065"/>
                </a:lnTo>
                <a:lnTo>
                  <a:pt x="1710" y="2085"/>
                </a:lnTo>
                <a:lnTo>
                  <a:pt x="1733" y="2109"/>
                </a:lnTo>
                <a:lnTo>
                  <a:pt x="1757" y="2135"/>
                </a:lnTo>
                <a:lnTo>
                  <a:pt x="1786" y="2165"/>
                </a:lnTo>
                <a:lnTo>
                  <a:pt x="1818" y="2199"/>
                </a:lnTo>
                <a:lnTo>
                  <a:pt x="1818" y="2200"/>
                </a:lnTo>
                <a:lnTo>
                  <a:pt x="1821" y="2203"/>
                </a:lnTo>
                <a:lnTo>
                  <a:pt x="1825" y="2205"/>
                </a:lnTo>
                <a:lnTo>
                  <a:pt x="1841" y="2226"/>
                </a:lnTo>
                <a:lnTo>
                  <a:pt x="1854" y="2250"/>
                </a:lnTo>
                <a:lnTo>
                  <a:pt x="1862" y="2275"/>
                </a:lnTo>
                <a:lnTo>
                  <a:pt x="1866" y="2300"/>
                </a:lnTo>
                <a:lnTo>
                  <a:pt x="1866" y="2327"/>
                </a:lnTo>
                <a:lnTo>
                  <a:pt x="1862" y="2352"/>
                </a:lnTo>
                <a:lnTo>
                  <a:pt x="1854" y="2377"/>
                </a:lnTo>
                <a:lnTo>
                  <a:pt x="1841" y="2400"/>
                </a:lnTo>
                <a:lnTo>
                  <a:pt x="1825" y="2422"/>
                </a:lnTo>
                <a:lnTo>
                  <a:pt x="1804" y="2439"/>
                </a:lnTo>
                <a:lnTo>
                  <a:pt x="1782" y="2453"/>
                </a:lnTo>
                <a:lnTo>
                  <a:pt x="1757" y="2462"/>
                </a:lnTo>
                <a:lnTo>
                  <a:pt x="1733" y="2466"/>
                </a:lnTo>
                <a:lnTo>
                  <a:pt x="1707" y="2466"/>
                </a:lnTo>
                <a:lnTo>
                  <a:pt x="1682" y="2462"/>
                </a:lnTo>
                <a:lnTo>
                  <a:pt x="1658" y="2453"/>
                </a:lnTo>
                <a:lnTo>
                  <a:pt x="1635" y="2439"/>
                </a:lnTo>
                <a:lnTo>
                  <a:pt x="1616" y="2422"/>
                </a:lnTo>
                <a:lnTo>
                  <a:pt x="1606" y="2411"/>
                </a:lnTo>
                <a:lnTo>
                  <a:pt x="1594" y="2399"/>
                </a:lnTo>
                <a:lnTo>
                  <a:pt x="1583" y="2387"/>
                </a:lnTo>
                <a:lnTo>
                  <a:pt x="1572" y="2375"/>
                </a:lnTo>
                <a:lnTo>
                  <a:pt x="1562" y="2363"/>
                </a:lnTo>
                <a:lnTo>
                  <a:pt x="1553" y="2352"/>
                </a:lnTo>
                <a:lnTo>
                  <a:pt x="1545" y="2344"/>
                </a:lnTo>
                <a:lnTo>
                  <a:pt x="1540" y="2338"/>
                </a:lnTo>
                <a:lnTo>
                  <a:pt x="1538" y="2335"/>
                </a:lnTo>
                <a:lnTo>
                  <a:pt x="1537" y="2335"/>
                </a:lnTo>
                <a:lnTo>
                  <a:pt x="1537" y="2335"/>
                </a:lnTo>
                <a:lnTo>
                  <a:pt x="1541" y="2294"/>
                </a:lnTo>
                <a:lnTo>
                  <a:pt x="1541" y="2253"/>
                </a:lnTo>
                <a:lnTo>
                  <a:pt x="1537" y="2212"/>
                </a:lnTo>
                <a:lnTo>
                  <a:pt x="1529" y="2172"/>
                </a:lnTo>
                <a:lnTo>
                  <a:pt x="1516" y="2134"/>
                </a:lnTo>
                <a:lnTo>
                  <a:pt x="1497" y="2098"/>
                </a:lnTo>
                <a:lnTo>
                  <a:pt x="1476" y="2063"/>
                </a:lnTo>
                <a:lnTo>
                  <a:pt x="1449" y="2030"/>
                </a:lnTo>
                <a:lnTo>
                  <a:pt x="1424" y="2006"/>
                </a:lnTo>
                <a:lnTo>
                  <a:pt x="1397" y="1985"/>
                </a:lnTo>
                <a:lnTo>
                  <a:pt x="1367" y="1968"/>
                </a:lnTo>
                <a:lnTo>
                  <a:pt x="1337" y="1952"/>
                </a:lnTo>
                <a:lnTo>
                  <a:pt x="1305" y="1941"/>
                </a:lnTo>
                <a:lnTo>
                  <a:pt x="1295" y="1905"/>
                </a:lnTo>
                <a:lnTo>
                  <a:pt x="1281" y="1870"/>
                </a:lnTo>
                <a:lnTo>
                  <a:pt x="1264" y="1838"/>
                </a:lnTo>
                <a:lnTo>
                  <a:pt x="1244" y="1807"/>
                </a:lnTo>
                <a:lnTo>
                  <a:pt x="1220" y="1778"/>
                </a:lnTo>
                <a:lnTo>
                  <a:pt x="1189" y="1751"/>
                </a:lnTo>
                <a:lnTo>
                  <a:pt x="1157" y="1726"/>
                </a:lnTo>
                <a:lnTo>
                  <a:pt x="1121" y="1707"/>
                </a:lnTo>
                <a:lnTo>
                  <a:pt x="1082" y="1691"/>
                </a:lnTo>
                <a:lnTo>
                  <a:pt x="1069" y="1651"/>
                </a:lnTo>
                <a:lnTo>
                  <a:pt x="1051" y="1612"/>
                </a:lnTo>
                <a:lnTo>
                  <a:pt x="1029" y="1577"/>
                </a:lnTo>
                <a:lnTo>
                  <a:pt x="1002" y="1544"/>
                </a:lnTo>
                <a:lnTo>
                  <a:pt x="972" y="1515"/>
                </a:lnTo>
                <a:lnTo>
                  <a:pt x="939" y="1492"/>
                </a:lnTo>
                <a:lnTo>
                  <a:pt x="902" y="1471"/>
                </a:lnTo>
                <a:lnTo>
                  <a:pt x="864" y="1457"/>
                </a:lnTo>
                <a:lnTo>
                  <a:pt x="851" y="1416"/>
                </a:lnTo>
                <a:lnTo>
                  <a:pt x="834" y="1378"/>
                </a:lnTo>
                <a:lnTo>
                  <a:pt x="811" y="1342"/>
                </a:lnTo>
                <a:lnTo>
                  <a:pt x="784" y="1309"/>
                </a:lnTo>
                <a:lnTo>
                  <a:pt x="755" y="1282"/>
                </a:lnTo>
                <a:lnTo>
                  <a:pt x="722" y="1258"/>
                </a:lnTo>
                <a:lnTo>
                  <a:pt x="688" y="1239"/>
                </a:lnTo>
                <a:lnTo>
                  <a:pt x="651" y="1225"/>
                </a:lnTo>
                <a:lnTo>
                  <a:pt x="614" y="1214"/>
                </a:lnTo>
                <a:lnTo>
                  <a:pt x="575" y="1208"/>
                </a:lnTo>
                <a:lnTo>
                  <a:pt x="535" y="1206"/>
                </a:lnTo>
                <a:lnTo>
                  <a:pt x="495" y="1208"/>
                </a:lnTo>
                <a:lnTo>
                  <a:pt x="455" y="1215"/>
                </a:lnTo>
                <a:lnTo>
                  <a:pt x="416" y="1227"/>
                </a:lnTo>
                <a:lnTo>
                  <a:pt x="378" y="1241"/>
                </a:lnTo>
                <a:lnTo>
                  <a:pt x="342" y="1261"/>
                </a:lnTo>
                <a:lnTo>
                  <a:pt x="308" y="1285"/>
                </a:lnTo>
                <a:lnTo>
                  <a:pt x="276" y="1313"/>
                </a:lnTo>
                <a:lnTo>
                  <a:pt x="251" y="1340"/>
                </a:lnTo>
                <a:lnTo>
                  <a:pt x="229" y="1370"/>
                </a:lnTo>
                <a:lnTo>
                  <a:pt x="211" y="1401"/>
                </a:lnTo>
                <a:lnTo>
                  <a:pt x="194" y="1433"/>
                </a:lnTo>
                <a:lnTo>
                  <a:pt x="181" y="1467"/>
                </a:lnTo>
                <a:lnTo>
                  <a:pt x="155" y="1457"/>
                </a:lnTo>
                <a:lnTo>
                  <a:pt x="130" y="1447"/>
                </a:lnTo>
                <a:lnTo>
                  <a:pt x="104" y="1437"/>
                </a:lnTo>
                <a:lnTo>
                  <a:pt x="81" y="1428"/>
                </a:lnTo>
                <a:lnTo>
                  <a:pt x="58" y="1421"/>
                </a:lnTo>
                <a:lnTo>
                  <a:pt x="39" y="1414"/>
                </a:lnTo>
                <a:lnTo>
                  <a:pt x="23" y="1409"/>
                </a:lnTo>
                <a:lnTo>
                  <a:pt x="10" y="1405"/>
                </a:lnTo>
                <a:lnTo>
                  <a:pt x="3" y="1403"/>
                </a:lnTo>
                <a:lnTo>
                  <a:pt x="0" y="1402"/>
                </a:lnTo>
                <a:lnTo>
                  <a:pt x="0" y="194"/>
                </a:lnTo>
                <a:lnTo>
                  <a:pt x="334" y="315"/>
                </a:lnTo>
                <a:lnTo>
                  <a:pt x="374" y="329"/>
                </a:lnTo>
                <a:lnTo>
                  <a:pt x="411" y="338"/>
                </a:lnTo>
                <a:lnTo>
                  <a:pt x="446" y="344"/>
                </a:lnTo>
                <a:lnTo>
                  <a:pt x="479" y="346"/>
                </a:lnTo>
                <a:lnTo>
                  <a:pt x="508" y="345"/>
                </a:lnTo>
                <a:lnTo>
                  <a:pt x="535" y="340"/>
                </a:lnTo>
                <a:lnTo>
                  <a:pt x="559" y="335"/>
                </a:lnTo>
                <a:lnTo>
                  <a:pt x="580" y="329"/>
                </a:lnTo>
                <a:lnTo>
                  <a:pt x="598" y="323"/>
                </a:lnTo>
                <a:lnTo>
                  <a:pt x="612" y="317"/>
                </a:lnTo>
                <a:lnTo>
                  <a:pt x="622" y="312"/>
                </a:lnTo>
                <a:lnTo>
                  <a:pt x="628" y="308"/>
                </a:lnTo>
                <a:lnTo>
                  <a:pt x="630" y="307"/>
                </a:lnTo>
                <a:lnTo>
                  <a:pt x="633" y="306"/>
                </a:lnTo>
                <a:lnTo>
                  <a:pt x="639" y="302"/>
                </a:lnTo>
                <a:lnTo>
                  <a:pt x="649" y="294"/>
                </a:lnTo>
                <a:lnTo>
                  <a:pt x="663" y="285"/>
                </a:lnTo>
                <a:lnTo>
                  <a:pt x="680" y="274"/>
                </a:lnTo>
                <a:lnTo>
                  <a:pt x="701" y="262"/>
                </a:lnTo>
                <a:lnTo>
                  <a:pt x="724" y="246"/>
                </a:lnTo>
                <a:lnTo>
                  <a:pt x="750" y="231"/>
                </a:lnTo>
                <a:lnTo>
                  <a:pt x="777" y="215"/>
                </a:lnTo>
                <a:lnTo>
                  <a:pt x="807" y="197"/>
                </a:lnTo>
                <a:lnTo>
                  <a:pt x="839" y="179"/>
                </a:lnTo>
                <a:lnTo>
                  <a:pt x="871" y="160"/>
                </a:lnTo>
                <a:lnTo>
                  <a:pt x="905" y="142"/>
                </a:lnTo>
                <a:lnTo>
                  <a:pt x="939" y="125"/>
                </a:lnTo>
                <a:lnTo>
                  <a:pt x="975" y="107"/>
                </a:lnTo>
                <a:lnTo>
                  <a:pt x="1009" y="91"/>
                </a:lnTo>
                <a:lnTo>
                  <a:pt x="1045" y="74"/>
                </a:lnTo>
                <a:lnTo>
                  <a:pt x="1080" y="60"/>
                </a:lnTo>
                <a:lnTo>
                  <a:pt x="1114" y="47"/>
                </a:lnTo>
                <a:lnTo>
                  <a:pt x="1148" y="37"/>
                </a:lnTo>
                <a:lnTo>
                  <a:pt x="1179" y="27"/>
                </a:lnTo>
                <a:lnTo>
                  <a:pt x="1210" y="20"/>
                </a:lnTo>
                <a:lnTo>
                  <a:pt x="1239" y="16"/>
                </a:lnTo>
                <a:lnTo>
                  <a:pt x="1266" y="14"/>
                </a:lnTo>
                <a:close/>
                <a:moveTo>
                  <a:pt x="2141" y="0"/>
                </a:moveTo>
                <a:lnTo>
                  <a:pt x="2164" y="0"/>
                </a:lnTo>
                <a:lnTo>
                  <a:pt x="2188" y="3"/>
                </a:lnTo>
                <a:lnTo>
                  <a:pt x="2212" y="10"/>
                </a:lnTo>
                <a:lnTo>
                  <a:pt x="2237" y="20"/>
                </a:lnTo>
                <a:lnTo>
                  <a:pt x="2264" y="34"/>
                </a:lnTo>
                <a:lnTo>
                  <a:pt x="2293" y="53"/>
                </a:lnTo>
                <a:lnTo>
                  <a:pt x="2323" y="75"/>
                </a:lnTo>
                <a:lnTo>
                  <a:pt x="2355" y="103"/>
                </a:lnTo>
                <a:lnTo>
                  <a:pt x="2391" y="135"/>
                </a:lnTo>
                <a:lnTo>
                  <a:pt x="2427" y="165"/>
                </a:lnTo>
                <a:lnTo>
                  <a:pt x="2461" y="195"/>
                </a:lnTo>
                <a:lnTo>
                  <a:pt x="2493" y="224"/>
                </a:lnTo>
                <a:lnTo>
                  <a:pt x="2524" y="251"/>
                </a:lnTo>
                <a:lnTo>
                  <a:pt x="2554" y="277"/>
                </a:lnTo>
                <a:lnTo>
                  <a:pt x="2581" y="302"/>
                </a:lnTo>
                <a:lnTo>
                  <a:pt x="2606" y="324"/>
                </a:lnTo>
                <a:lnTo>
                  <a:pt x="2628" y="344"/>
                </a:lnTo>
                <a:lnTo>
                  <a:pt x="2649" y="361"/>
                </a:lnTo>
                <a:lnTo>
                  <a:pt x="2665" y="376"/>
                </a:lnTo>
                <a:lnTo>
                  <a:pt x="2679" y="389"/>
                </a:lnTo>
                <a:lnTo>
                  <a:pt x="2689" y="397"/>
                </a:lnTo>
                <a:lnTo>
                  <a:pt x="2695" y="403"/>
                </a:lnTo>
                <a:lnTo>
                  <a:pt x="2697" y="405"/>
                </a:lnTo>
                <a:lnTo>
                  <a:pt x="2699" y="406"/>
                </a:lnTo>
                <a:lnTo>
                  <a:pt x="2705" y="408"/>
                </a:lnTo>
                <a:lnTo>
                  <a:pt x="2714" y="412"/>
                </a:lnTo>
                <a:lnTo>
                  <a:pt x="2728" y="416"/>
                </a:lnTo>
                <a:lnTo>
                  <a:pt x="2742" y="421"/>
                </a:lnTo>
                <a:lnTo>
                  <a:pt x="2758" y="426"/>
                </a:lnTo>
                <a:lnTo>
                  <a:pt x="2777" y="429"/>
                </a:lnTo>
                <a:lnTo>
                  <a:pt x="2795" y="433"/>
                </a:lnTo>
                <a:lnTo>
                  <a:pt x="2815" y="433"/>
                </a:lnTo>
                <a:lnTo>
                  <a:pt x="2833" y="432"/>
                </a:lnTo>
                <a:lnTo>
                  <a:pt x="2853" y="428"/>
                </a:lnTo>
                <a:lnTo>
                  <a:pt x="2878" y="423"/>
                </a:lnTo>
                <a:lnTo>
                  <a:pt x="2906" y="418"/>
                </a:lnTo>
                <a:lnTo>
                  <a:pt x="2936" y="412"/>
                </a:lnTo>
                <a:lnTo>
                  <a:pt x="2969" y="405"/>
                </a:lnTo>
                <a:lnTo>
                  <a:pt x="3003" y="398"/>
                </a:lnTo>
                <a:lnTo>
                  <a:pt x="3038" y="390"/>
                </a:lnTo>
                <a:lnTo>
                  <a:pt x="3073" y="381"/>
                </a:lnTo>
                <a:lnTo>
                  <a:pt x="3109" y="373"/>
                </a:lnTo>
                <a:lnTo>
                  <a:pt x="3144" y="365"/>
                </a:lnTo>
                <a:lnTo>
                  <a:pt x="3179" y="357"/>
                </a:lnTo>
                <a:lnTo>
                  <a:pt x="3211" y="349"/>
                </a:lnTo>
                <a:lnTo>
                  <a:pt x="3242" y="340"/>
                </a:lnTo>
                <a:lnTo>
                  <a:pt x="3270" y="334"/>
                </a:lnTo>
                <a:lnTo>
                  <a:pt x="3295" y="328"/>
                </a:lnTo>
                <a:lnTo>
                  <a:pt x="3318" y="322"/>
                </a:lnTo>
                <a:lnTo>
                  <a:pt x="3335" y="318"/>
                </a:lnTo>
                <a:lnTo>
                  <a:pt x="3348" y="315"/>
                </a:lnTo>
                <a:lnTo>
                  <a:pt x="3358" y="312"/>
                </a:lnTo>
                <a:lnTo>
                  <a:pt x="3360" y="312"/>
                </a:lnTo>
                <a:lnTo>
                  <a:pt x="3360" y="1368"/>
                </a:lnTo>
                <a:lnTo>
                  <a:pt x="3357" y="1368"/>
                </a:lnTo>
                <a:lnTo>
                  <a:pt x="3347" y="1370"/>
                </a:lnTo>
                <a:lnTo>
                  <a:pt x="3334" y="1373"/>
                </a:lnTo>
                <a:lnTo>
                  <a:pt x="3316" y="1376"/>
                </a:lnTo>
                <a:lnTo>
                  <a:pt x="3294" y="1381"/>
                </a:lnTo>
                <a:lnTo>
                  <a:pt x="3271" y="1385"/>
                </a:lnTo>
                <a:lnTo>
                  <a:pt x="3245" y="1390"/>
                </a:lnTo>
                <a:lnTo>
                  <a:pt x="3220" y="1396"/>
                </a:lnTo>
                <a:lnTo>
                  <a:pt x="3194" y="1401"/>
                </a:lnTo>
                <a:lnTo>
                  <a:pt x="3169" y="1406"/>
                </a:lnTo>
                <a:lnTo>
                  <a:pt x="3146" y="1410"/>
                </a:lnTo>
                <a:lnTo>
                  <a:pt x="3126" y="1413"/>
                </a:lnTo>
                <a:lnTo>
                  <a:pt x="3110" y="1416"/>
                </a:lnTo>
                <a:lnTo>
                  <a:pt x="3098" y="1418"/>
                </a:lnTo>
                <a:lnTo>
                  <a:pt x="3085" y="1420"/>
                </a:lnTo>
                <a:lnTo>
                  <a:pt x="3068" y="1423"/>
                </a:lnTo>
                <a:lnTo>
                  <a:pt x="3048" y="1427"/>
                </a:lnTo>
                <a:lnTo>
                  <a:pt x="3026" y="1430"/>
                </a:lnTo>
                <a:lnTo>
                  <a:pt x="3002" y="1433"/>
                </a:lnTo>
                <a:lnTo>
                  <a:pt x="2975" y="1433"/>
                </a:lnTo>
                <a:lnTo>
                  <a:pt x="2949" y="1432"/>
                </a:lnTo>
                <a:lnTo>
                  <a:pt x="2920" y="1428"/>
                </a:lnTo>
                <a:lnTo>
                  <a:pt x="2892" y="1420"/>
                </a:lnTo>
                <a:lnTo>
                  <a:pt x="2864" y="1409"/>
                </a:lnTo>
                <a:lnTo>
                  <a:pt x="2837" y="1391"/>
                </a:lnTo>
                <a:lnTo>
                  <a:pt x="2810" y="1369"/>
                </a:lnTo>
                <a:lnTo>
                  <a:pt x="2793" y="1352"/>
                </a:lnTo>
                <a:lnTo>
                  <a:pt x="2773" y="1331"/>
                </a:lnTo>
                <a:lnTo>
                  <a:pt x="2750" y="1309"/>
                </a:lnTo>
                <a:lnTo>
                  <a:pt x="2726" y="1283"/>
                </a:lnTo>
                <a:lnTo>
                  <a:pt x="2698" y="1256"/>
                </a:lnTo>
                <a:lnTo>
                  <a:pt x="2670" y="1227"/>
                </a:lnTo>
                <a:lnTo>
                  <a:pt x="2640" y="1197"/>
                </a:lnTo>
                <a:lnTo>
                  <a:pt x="2609" y="1165"/>
                </a:lnTo>
                <a:lnTo>
                  <a:pt x="2577" y="1133"/>
                </a:lnTo>
                <a:lnTo>
                  <a:pt x="2545" y="1099"/>
                </a:lnTo>
                <a:lnTo>
                  <a:pt x="2511" y="1065"/>
                </a:lnTo>
                <a:lnTo>
                  <a:pt x="2477" y="1030"/>
                </a:lnTo>
                <a:lnTo>
                  <a:pt x="2444" y="995"/>
                </a:lnTo>
                <a:lnTo>
                  <a:pt x="2411" y="962"/>
                </a:lnTo>
                <a:lnTo>
                  <a:pt x="2378" y="928"/>
                </a:lnTo>
                <a:lnTo>
                  <a:pt x="2345" y="894"/>
                </a:lnTo>
                <a:lnTo>
                  <a:pt x="2314" y="862"/>
                </a:lnTo>
                <a:lnTo>
                  <a:pt x="2284" y="832"/>
                </a:lnTo>
                <a:lnTo>
                  <a:pt x="2255" y="802"/>
                </a:lnTo>
                <a:lnTo>
                  <a:pt x="2228" y="773"/>
                </a:lnTo>
                <a:lnTo>
                  <a:pt x="2203" y="748"/>
                </a:lnTo>
                <a:lnTo>
                  <a:pt x="2179" y="724"/>
                </a:lnTo>
                <a:lnTo>
                  <a:pt x="2159" y="703"/>
                </a:lnTo>
                <a:lnTo>
                  <a:pt x="2141" y="683"/>
                </a:lnTo>
                <a:lnTo>
                  <a:pt x="2124" y="667"/>
                </a:lnTo>
                <a:lnTo>
                  <a:pt x="2112" y="655"/>
                </a:lnTo>
                <a:lnTo>
                  <a:pt x="2103" y="645"/>
                </a:lnTo>
                <a:lnTo>
                  <a:pt x="2098" y="639"/>
                </a:lnTo>
                <a:lnTo>
                  <a:pt x="2096" y="637"/>
                </a:lnTo>
                <a:lnTo>
                  <a:pt x="2094" y="635"/>
                </a:lnTo>
                <a:lnTo>
                  <a:pt x="2089" y="632"/>
                </a:lnTo>
                <a:lnTo>
                  <a:pt x="2082" y="626"/>
                </a:lnTo>
                <a:lnTo>
                  <a:pt x="2073" y="620"/>
                </a:lnTo>
                <a:lnTo>
                  <a:pt x="2060" y="613"/>
                </a:lnTo>
                <a:lnTo>
                  <a:pt x="2045" y="606"/>
                </a:lnTo>
                <a:lnTo>
                  <a:pt x="2028" y="598"/>
                </a:lnTo>
                <a:lnTo>
                  <a:pt x="2009" y="593"/>
                </a:lnTo>
                <a:lnTo>
                  <a:pt x="1986" y="590"/>
                </a:lnTo>
                <a:lnTo>
                  <a:pt x="1962" y="589"/>
                </a:lnTo>
                <a:lnTo>
                  <a:pt x="1936" y="592"/>
                </a:lnTo>
                <a:lnTo>
                  <a:pt x="1907" y="598"/>
                </a:lnTo>
                <a:lnTo>
                  <a:pt x="1877" y="609"/>
                </a:lnTo>
                <a:lnTo>
                  <a:pt x="1845" y="624"/>
                </a:lnTo>
                <a:lnTo>
                  <a:pt x="1808" y="644"/>
                </a:lnTo>
                <a:lnTo>
                  <a:pt x="1769" y="665"/>
                </a:lnTo>
                <a:lnTo>
                  <a:pt x="1729" y="687"/>
                </a:lnTo>
                <a:lnTo>
                  <a:pt x="1688" y="709"/>
                </a:lnTo>
                <a:lnTo>
                  <a:pt x="1647" y="731"/>
                </a:lnTo>
                <a:lnTo>
                  <a:pt x="1606" y="754"/>
                </a:lnTo>
                <a:lnTo>
                  <a:pt x="1566" y="775"/>
                </a:lnTo>
                <a:lnTo>
                  <a:pt x="1528" y="796"/>
                </a:lnTo>
                <a:lnTo>
                  <a:pt x="1492" y="814"/>
                </a:lnTo>
                <a:lnTo>
                  <a:pt x="1459" y="832"/>
                </a:lnTo>
                <a:lnTo>
                  <a:pt x="1431" y="846"/>
                </a:lnTo>
                <a:lnTo>
                  <a:pt x="1406" y="859"/>
                </a:lnTo>
                <a:lnTo>
                  <a:pt x="1381" y="875"/>
                </a:lnTo>
                <a:lnTo>
                  <a:pt x="1354" y="886"/>
                </a:lnTo>
                <a:lnTo>
                  <a:pt x="1325" y="893"/>
                </a:lnTo>
                <a:lnTo>
                  <a:pt x="1295" y="895"/>
                </a:lnTo>
                <a:lnTo>
                  <a:pt x="1260" y="892"/>
                </a:lnTo>
                <a:lnTo>
                  <a:pt x="1227" y="883"/>
                </a:lnTo>
                <a:lnTo>
                  <a:pt x="1198" y="867"/>
                </a:lnTo>
                <a:lnTo>
                  <a:pt x="1171" y="848"/>
                </a:lnTo>
                <a:lnTo>
                  <a:pt x="1148" y="823"/>
                </a:lnTo>
                <a:lnTo>
                  <a:pt x="1128" y="796"/>
                </a:lnTo>
                <a:lnTo>
                  <a:pt x="1114" y="765"/>
                </a:lnTo>
                <a:lnTo>
                  <a:pt x="1106" y="730"/>
                </a:lnTo>
                <a:lnTo>
                  <a:pt x="1103" y="695"/>
                </a:lnTo>
                <a:lnTo>
                  <a:pt x="1105" y="663"/>
                </a:lnTo>
                <a:lnTo>
                  <a:pt x="1112" y="632"/>
                </a:lnTo>
                <a:lnTo>
                  <a:pt x="1123" y="604"/>
                </a:lnTo>
                <a:lnTo>
                  <a:pt x="1138" y="579"/>
                </a:lnTo>
                <a:lnTo>
                  <a:pt x="1157" y="555"/>
                </a:lnTo>
                <a:lnTo>
                  <a:pt x="1178" y="535"/>
                </a:lnTo>
                <a:lnTo>
                  <a:pt x="1203" y="519"/>
                </a:lnTo>
                <a:lnTo>
                  <a:pt x="1229" y="506"/>
                </a:lnTo>
                <a:lnTo>
                  <a:pt x="1267" y="483"/>
                </a:lnTo>
                <a:lnTo>
                  <a:pt x="1309" y="457"/>
                </a:lnTo>
                <a:lnTo>
                  <a:pt x="1354" y="429"/>
                </a:lnTo>
                <a:lnTo>
                  <a:pt x="1402" y="401"/>
                </a:lnTo>
                <a:lnTo>
                  <a:pt x="1452" y="371"/>
                </a:lnTo>
                <a:lnTo>
                  <a:pt x="1503" y="340"/>
                </a:lnTo>
                <a:lnTo>
                  <a:pt x="1557" y="309"/>
                </a:lnTo>
                <a:lnTo>
                  <a:pt x="1611" y="277"/>
                </a:lnTo>
                <a:lnTo>
                  <a:pt x="1664" y="245"/>
                </a:lnTo>
                <a:lnTo>
                  <a:pt x="1717" y="215"/>
                </a:lnTo>
                <a:lnTo>
                  <a:pt x="1769" y="185"/>
                </a:lnTo>
                <a:lnTo>
                  <a:pt x="1819" y="156"/>
                </a:lnTo>
                <a:lnTo>
                  <a:pt x="1868" y="129"/>
                </a:lnTo>
                <a:lnTo>
                  <a:pt x="1913" y="102"/>
                </a:lnTo>
                <a:lnTo>
                  <a:pt x="1954" y="78"/>
                </a:lnTo>
                <a:lnTo>
                  <a:pt x="1992" y="58"/>
                </a:lnTo>
                <a:lnTo>
                  <a:pt x="2025" y="39"/>
                </a:lnTo>
                <a:lnTo>
                  <a:pt x="2050" y="26"/>
                </a:lnTo>
                <a:lnTo>
                  <a:pt x="2073" y="16"/>
                </a:lnTo>
                <a:lnTo>
                  <a:pt x="2096" y="8"/>
                </a:lnTo>
                <a:lnTo>
                  <a:pt x="2118" y="3"/>
                </a:lnTo>
                <a:lnTo>
                  <a:pt x="214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6032519" y="5081302"/>
            <a:ext cx="2392199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 разработчиков за подготовку качественного продукта</a:t>
            </a:r>
            <a:endParaRPr lang="en-US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620598" y="2267494"/>
            <a:ext cx="783771" cy="794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43"/>
          <p:cNvGrpSpPr>
            <a:grpSpLocks noChangeAspect="1"/>
          </p:cNvGrpSpPr>
          <p:nvPr/>
        </p:nvGrpSpPr>
        <p:grpSpPr bwMode="auto">
          <a:xfrm>
            <a:off x="8797582" y="2473935"/>
            <a:ext cx="429803" cy="381774"/>
            <a:chOff x="2349" y="834"/>
            <a:chExt cx="2980" cy="2647"/>
          </a:xfrm>
          <a:solidFill>
            <a:schemeClr val="bg1"/>
          </a:solidFill>
        </p:grpSpPr>
        <p:sp>
          <p:nvSpPr>
            <p:cNvPr id="55" name="Freeform 45"/>
            <p:cNvSpPr>
              <a:spLocks noEditPoints="1"/>
            </p:cNvSpPr>
            <p:nvPr/>
          </p:nvSpPr>
          <p:spPr bwMode="auto">
            <a:xfrm>
              <a:off x="2349" y="834"/>
              <a:ext cx="2485" cy="2090"/>
            </a:xfrm>
            <a:custGeom>
              <a:avLst/>
              <a:gdLst>
                <a:gd name="T0" fmla="*/ 1650 w 4970"/>
                <a:gd name="T1" fmla="*/ 3879 h 4182"/>
                <a:gd name="T2" fmla="*/ 2254 w 4970"/>
                <a:gd name="T3" fmla="*/ 3501 h 4182"/>
                <a:gd name="T4" fmla="*/ 586 w 4970"/>
                <a:gd name="T5" fmla="*/ 3501 h 4182"/>
                <a:gd name="T6" fmla="*/ 1189 w 4970"/>
                <a:gd name="T7" fmla="*/ 3879 h 4182"/>
                <a:gd name="T8" fmla="*/ 586 w 4970"/>
                <a:gd name="T9" fmla="*/ 3501 h 4182"/>
                <a:gd name="T10" fmla="*/ 3781 w 4970"/>
                <a:gd name="T11" fmla="*/ 681 h 4182"/>
                <a:gd name="T12" fmla="*/ 4384 w 4970"/>
                <a:gd name="T13" fmla="*/ 301 h 4182"/>
                <a:gd name="T14" fmla="*/ 2716 w 4970"/>
                <a:gd name="T15" fmla="*/ 301 h 4182"/>
                <a:gd name="T16" fmla="*/ 3318 w 4970"/>
                <a:gd name="T17" fmla="*/ 681 h 4182"/>
                <a:gd name="T18" fmla="*/ 2716 w 4970"/>
                <a:gd name="T19" fmla="*/ 301 h 4182"/>
                <a:gd name="T20" fmla="*/ 1650 w 4970"/>
                <a:gd name="T21" fmla="*/ 681 h 4182"/>
                <a:gd name="T22" fmla="*/ 2254 w 4970"/>
                <a:gd name="T23" fmla="*/ 301 h 4182"/>
                <a:gd name="T24" fmla="*/ 586 w 4970"/>
                <a:gd name="T25" fmla="*/ 301 h 4182"/>
                <a:gd name="T26" fmla="*/ 1189 w 4970"/>
                <a:gd name="T27" fmla="*/ 681 h 4182"/>
                <a:gd name="T28" fmla="*/ 586 w 4970"/>
                <a:gd name="T29" fmla="*/ 301 h 4182"/>
                <a:gd name="T30" fmla="*/ 4733 w 4970"/>
                <a:gd name="T31" fmla="*/ 0 h 4182"/>
                <a:gd name="T32" fmla="*/ 4825 w 4970"/>
                <a:gd name="T33" fmla="*/ 19 h 4182"/>
                <a:gd name="T34" fmla="*/ 4900 w 4970"/>
                <a:gd name="T35" fmla="*/ 69 h 4182"/>
                <a:gd name="T36" fmla="*/ 4950 w 4970"/>
                <a:gd name="T37" fmla="*/ 145 h 4182"/>
                <a:gd name="T38" fmla="*/ 4970 w 4970"/>
                <a:gd name="T39" fmla="*/ 238 h 4182"/>
                <a:gd name="T40" fmla="*/ 4910 w 4970"/>
                <a:gd name="T41" fmla="*/ 2992 h 4182"/>
                <a:gd name="T42" fmla="*/ 4708 w 4970"/>
                <a:gd name="T43" fmla="*/ 3050 h 4182"/>
                <a:gd name="T44" fmla="*/ 4498 w 4970"/>
                <a:gd name="T45" fmla="*/ 3153 h 4182"/>
                <a:gd name="T46" fmla="*/ 4283 w 4970"/>
                <a:gd name="T47" fmla="*/ 3302 h 4182"/>
                <a:gd name="T48" fmla="*/ 4166 w 4970"/>
                <a:gd name="T49" fmla="*/ 3400 h 4182"/>
                <a:gd name="T50" fmla="*/ 4063 w 4970"/>
                <a:gd name="T51" fmla="*/ 3392 h 4182"/>
                <a:gd name="T52" fmla="*/ 3945 w 4970"/>
                <a:gd name="T53" fmla="*/ 3273 h 4182"/>
                <a:gd name="T54" fmla="*/ 4401 w 4970"/>
                <a:gd name="T55" fmla="*/ 3211 h 4182"/>
                <a:gd name="T56" fmla="*/ 567 w 4970"/>
                <a:gd name="T57" fmla="*/ 971 h 4182"/>
                <a:gd name="T58" fmla="*/ 2874 w 4970"/>
                <a:gd name="T59" fmla="*/ 3211 h 4182"/>
                <a:gd name="T60" fmla="*/ 2935 w 4970"/>
                <a:gd name="T61" fmla="*/ 3354 h 4182"/>
                <a:gd name="T62" fmla="*/ 3038 w 4970"/>
                <a:gd name="T63" fmla="*/ 3497 h 4182"/>
                <a:gd name="T64" fmla="*/ 2716 w 4970"/>
                <a:gd name="T65" fmla="*/ 3501 h 4182"/>
                <a:gd name="T66" fmla="*/ 3336 w 4970"/>
                <a:gd name="T67" fmla="*/ 3879 h 4182"/>
                <a:gd name="T68" fmla="*/ 237 w 4970"/>
                <a:gd name="T69" fmla="*/ 4182 h 4182"/>
                <a:gd name="T70" fmla="*/ 145 w 4970"/>
                <a:gd name="T71" fmla="*/ 4163 h 4182"/>
                <a:gd name="T72" fmla="*/ 69 w 4970"/>
                <a:gd name="T73" fmla="*/ 4113 h 4182"/>
                <a:gd name="T74" fmla="*/ 18 w 4970"/>
                <a:gd name="T75" fmla="*/ 4037 h 4182"/>
                <a:gd name="T76" fmla="*/ 0 w 4970"/>
                <a:gd name="T77" fmla="*/ 3944 h 4182"/>
                <a:gd name="T78" fmla="*/ 5 w 4970"/>
                <a:gd name="T79" fmla="*/ 189 h 4182"/>
                <a:gd name="T80" fmla="*/ 40 w 4970"/>
                <a:gd name="T81" fmla="*/ 104 h 4182"/>
                <a:gd name="T82" fmla="*/ 105 w 4970"/>
                <a:gd name="T83" fmla="*/ 40 h 4182"/>
                <a:gd name="T84" fmla="*/ 190 w 4970"/>
                <a:gd name="T85" fmla="*/ 4 h 4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70" h="4182">
                  <a:moveTo>
                    <a:pt x="1650" y="3501"/>
                  </a:moveTo>
                  <a:lnTo>
                    <a:pt x="1650" y="3879"/>
                  </a:lnTo>
                  <a:lnTo>
                    <a:pt x="2254" y="3879"/>
                  </a:lnTo>
                  <a:lnTo>
                    <a:pt x="2254" y="3501"/>
                  </a:lnTo>
                  <a:lnTo>
                    <a:pt x="1650" y="3501"/>
                  </a:lnTo>
                  <a:close/>
                  <a:moveTo>
                    <a:pt x="586" y="3501"/>
                  </a:moveTo>
                  <a:lnTo>
                    <a:pt x="586" y="3879"/>
                  </a:lnTo>
                  <a:lnTo>
                    <a:pt x="1189" y="3879"/>
                  </a:lnTo>
                  <a:lnTo>
                    <a:pt x="1189" y="3501"/>
                  </a:lnTo>
                  <a:lnTo>
                    <a:pt x="586" y="3501"/>
                  </a:lnTo>
                  <a:close/>
                  <a:moveTo>
                    <a:pt x="3781" y="301"/>
                  </a:moveTo>
                  <a:lnTo>
                    <a:pt x="3781" y="681"/>
                  </a:lnTo>
                  <a:lnTo>
                    <a:pt x="4384" y="681"/>
                  </a:lnTo>
                  <a:lnTo>
                    <a:pt x="4384" y="301"/>
                  </a:lnTo>
                  <a:lnTo>
                    <a:pt x="3781" y="301"/>
                  </a:lnTo>
                  <a:close/>
                  <a:moveTo>
                    <a:pt x="2716" y="301"/>
                  </a:moveTo>
                  <a:lnTo>
                    <a:pt x="2716" y="681"/>
                  </a:lnTo>
                  <a:lnTo>
                    <a:pt x="3318" y="681"/>
                  </a:lnTo>
                  <a:lnTo>
                    <a:pt x="3318" y="301"/>
                  </a:lnTo>
                  <a:lnTo>
                    <a:pt x="2716" y="301"/>
                  </a:lnTo>
                  <a:close/>
                  <a:moveTo>
                    <a:pt x="1650" y="301"/>
                  </a:moveTo>
                  <a:lnTo>
                    <a:pt x="1650" y="681"/>
                  </a:lnTo>
                  <a:lnTo>
                    <a:pt x="2254" y="681"/>
                  </a:lnTo>
                  <a:lnTo>
                    <a:pt x="2254" y="301"/>
                  </a:lnTo>
                  <a:lnTo>
                    <a:pt x="1650" y="301"/>
                  </a:lnTo>
                  <a:close/>
                  <a:moveTo>
                    <a:pt x="586" y="301"/>
                  </a:moveTo>
                  <a:lnTo>
                    <a:pt x="586" y="681"/>
                  </a:lnTo>
                  <a:lnTo>
                    <a:pt x="1189" y="681"/>
                  </a:lnTo>
                  <a:lnTo>
                    <a:pt x="1189" y="301"/>
                  </a:lnTo>
                  <a:lnTo>
                    <a:pt x="586" y="301"/>
                  </a:lnTo>
                  <a:close/>
                  <a:moveTo>
                    <a:pt x="237" y="0"/>
                  </a:moveTo>
                  <a:lnTo>
                    <a:pt x="4733" y="0"/>
                  </a:lnTo>
                  <a:lnTo>
                    <a:pt x="4780" y="4"/>
                  </a:lnTo>
                  <a:lnTo>
                    <a:pt x="4825" y="19"/>
                  </a:lnTo>
                  <a:lnTo>
                    <a:pt x="4865" y="40"/>
                  </a:lnTo>
                  <a:lnTo>
                    <a:pt x="4900" y="69"/>
                  </a:lnTo>
                  <a:lnTo>
                    <a:pt x="4928" y="104"/>
                  </a:lnTo>
                  <a:lnTo>
                    <a:pt x="4950" y="145"/>
                  </a:lnTo>
                  <a:lnTo>
                    <a:pt x="4965" y="189"/>
                  </a:lnTo>
                  <a:lnTo>
                    <a:pt x="4970" y="238"/>
                  </a:lnTo>
                  <a:lnTo>
                    <a:pt x="4970" y="2983"/>
                  </a:lnTo>
                  <a:lnTo>
                    <a:pt x="4910" y="2992"/>
                  </a:lnTo>
                  <a:lnTo>
                    <a:pt x="4809" y="3014"/>
                  </a:lnTo>
                  <a:lnTo>
                    <a:pt x="4708" y="3050"/>
                  </a:lnTo>
                  <a:lnTo>
                    <a:pt x="4603" y="3096"/>
                  </a:lnTo>
                  <a:lnTo>
                    <a:pt x="4498" y="3153"/>
                  </a:lnTo>
                  <a:lnTo>
                    <a:pt x="4392" y="3222"/>
                  </a:lnTo>
                  <a:lnTo>
                    <a:pt x="4283" y="3302"/>
                  </a:lnTo>
                  <a:lnTo>
                    <a:pt x="4222" y="3351"/>
                  </a:lnTo>
                  <a:lnTo>
                    <a:pt x="4166" y="3400"/>
                  </a:lnTo>
                  <a:lnTo>
                    <a:pt x="4115" y="3447"/>
                  </a:lnTo>
                  <a:lnTo>
                    <a:pt x="4063" y="3392"/>
                  </a:lnTo>
                  <a:lnTo>
                    <a:pt x="4005" y="3334"/>
                  </a:lnTo>
                  <a:lnTo>
                    <a:pt x="3945" y="3273"/>
                  </a:lnTo>
                  <a:lnTo>
                    <a:pt x="3887" y="3211"/>
                  </a:lnTo>
                  <a:lnTo>
                    <a:pt x="4401" y="3211"/>
                  </a:lnTo>
                  <a:lnTo>
                    <a:pt x="4401" y="971"/>
                  </a:lnTo>
                  <a:lnTo>
                    <a:pt x="567" y="971"/>
                  </a:lnTo>
                  <a:lnTo>
                    <a:pt x="567" y="3211"/>
                  </a:lnTo>
                  <a:lnTo>
                    <a:pt x="2874" y="3211"/>
                  </a:lnTo>
                  <a:lnTo>
                    <a:pt x="2899" y="3282"/>
                  </a:lnTo>
                  <a:lnTo>
                    <a:pt x="2935" y="3354"/>
                  </a:lnTo>
                  <a:lnTo>
                    <a:pt x="2980" y="3427"/>
                  </a:lnTo>
                  <a:lnTo>
                    <a:pt x="3038" y="3497"/>
                  </a:lnTo>
                  <a:lnTo>
                    <a:pt x="3042" y="3501"/>
                  </a:lnTo>
                  <a:lnTo>
                    <a:pt x="2716" y="3501"/>
                  </a:lnTo>
                  <a:lnTo>
                    <a:pt x="2716" y="3879"/>
                  </a:lnTo>
                  <a:lnTo>
                    <a:pt x="3336" y="3879"/>
                  </a:lnTo>
                  <a:lnTo>
                    <a:pt x="3596" y="4182"/>
                  </a:lnTo>
                  <a:lnTo>
                    <a:pt x="237" y="4182"/>
                  </a:lnTo>
                  <a:lnTo>
                    <a:pt x="190" y="4178"/>
                  </a:lnTo>
                  <a:lnTo>
                    <a:pt x="145" y="4163"/>
                  </a:lnTo>
                  <a:lnTo>
                    <a:pt x="105" y="4142"/>
                  </a:lnTo>
                  <a:lnTo>
                    <a:pt x="69" y="4113"/>
                  </a:lnTo>
                  <a:lnTo>
                    <a:pt x="40" y="4078"/>
                  </a:lnTo>
                  <a:lnTo>
                    <a:pt x="18" y="4037"/>
                  </a:lnTo>
                  <a:lnTo>
                    <a:pt x="5" y="3993"/>
                  </a:lnTo>
                  <a:lnTo>
                    <a:pt x="0" y="3944"/>
                  </a:lnTo>
                  <a:lnTo>
                    <a:pt x="0" y="238"/>
                  </a:lnTo>
                  <a:lnTo>
                    <a:pt x="5" y="189"/>
                  </a:lnTo>
                  <a:lnTo>
                    <a:pt x="18" y="145"/>
                  </a:lnTo>
                  <a:lnTo>
                    <a:pt x="40" y="104"/>
                  </a:lnTo>
                  <a:lnTo>
                    <a:pt x="69" y="69"/>
                  </a:lnTo>
                  <a:lnTo>
                    <a:pt x="105" y="40"/>
                  </a:lnTo>
                  <a:lnTo>
                    <a:pt x="145" y="19"/>
                  </a:lnTo>
                  <a:lnTo>
                    <a:pt x="190" y="4"/>
                  </a:lnTo>
                  <a:lnTo>
                    <a:pt x="2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46"/>
            <p:cNvSpPr>
              <a:spLocks/>
            </p:cNvSpPr>
            <p:nvPr/>
          </p:nvSpPr>
          <p:spPr bwMode="auto">
            <a:xfrm>
              <a:off x="3892" y="2299"/>
              <a:ext cx="1437" cy="1182"/>
            </a:xfrm>
            <a:custGeom>
              <a:avLst/>
              <a:gdLst>
                <a:gd name="T0" fmla="*/ 242 w 2875"/>
                <a:gd name="T1" fmla="*/ 13 h 2364"/>
                <a:gd name="T2" fmla="*/ 351 w 2875"/>
                <a:gd name="T3" fmla="*/ 72 h 2364"/>
                <a:gd name="T4" fmla="*/ 441 w 2875"/>
                <a:gd name="T5" fmla="*/ 152 h 2364"/>
                <a:gd name="T6" fmla="*/ 522 w 2875"/>
                <a:gd name="T7" fmla="*/ 241 h 2364"/>
                <a:gd name="T8" fmla="*/ 651 w 2875"/>
                <a:gd name="T9" fmla="*/ 384 h 2364"/>
                <a:gd name="T10" fmla="*/ 795 w 2875"/>
                <a:gd name="T11" fmla="*/ 537 h 2364"/>
                <a:gd name="T12" fmla="*/ 933 w 2875"/>
                <a:gd name="T13" fmla="*/ 679 h 2364"/>
                <a:gd name="T14" fmla="*/ 1045 w 2875"/>
                <a:gd name="T15" fmla="*/ 785 h 2364"/>
                <a:gd name="T16" fmla="*/ 1124 w 2875"/>
                <a:gd name="T17" fmla="*/ 755 h 2364"/>
                <a:gd name="T18" fmla="*/ 1247 w 2875"/>
                <a:gd name="T19" fmla="*/ 637 h 2364"/>
                <a:gd name="T20" fmla="*/ 1449 w 2875"/>
                <a:gd name="T21" fmla="*/ 476 h 2364"/>
                <a:gd name="T22" fmla="*/ 1722 w 2875"/>
                <a:gd name="T23" fmla="*/ 326 h 2364"/>
                <a:gd name="T24" fmla="*/ 1972 w 2875"/>
                <a:gd name="T25" fmla="*/ 266 h 2364"/>
                <a:gd name="T26" fmla="*/ 2185 w 2875"/>
                <a:gd name="T27" fmla="*/ 291 h 2364"/>
                <a:gd name="T28" fmla="*/ 2373 w 2875"/>
                <a:gd name="T29" fmla="*/ 398 h 2364"/>
                <a:gd name="T30" fmla="*/ 2519 w 2875"/>
                <a:gd name="T31" fmla="*/ 561 h 2364"/>
                <a:gd name="T32" fmla="*/ 2648 w 2875"/>
                <a:gd name="T33" fmla="*/ 751 h 2364"/>
                <a:gd name="T34" fmla="*/ 2774 w 2875"/>
                <a:gd name="T35" fmla="*/ 995 h 2364"/>
                <a:gd name="T36" fmla="*/ 2859 w 2875"/>
                <a:gd name="T37" fmla="*/ 1270 h 2364"/>
                <a:gd name="T38" fmla="*/ 2870 w 2875"/>
                <a:gd name="T39" fmla="*/ 1544 h 2364"/>
                <a:gd name="T40" fmla="*/ 2798 w 2875"/>
                <a:gd name="T41" fmla="*/ 1785 h 2364"/>
                <a:gd name="T42" fmla="*/ 2642 w 2875"/>
                <a:gd name="T43" fmla="*/ 1991 h 2364"/>
                <a:gd name="T44" fmla="*/ 2366 w 2875"/>
                <a:gd name="T45" fmla="*/ 2190 h 2364"/>
                <a:gd name="T46" fmla="*/ 2035 w 2875"/>
                <a:gd name="T47" fmla="*/ 2322 h 2364"/>
                <a:gd name="T48" fmla="*/ 1688 w 2875"/>
                <a:gd name="T49" fmla="*/ 2364 h 2364"/>
                <a:gd name="T50" fmla="*/ 1337 w 2875"/>
                <a:gd name="T51" fmla="*/ 2322 h 2364"/>
                <a:gd name="T52" fmla="*/ 1003 w 2875"/>
                <a:gd name="T53" fmla="*/ 2213 h 2364"/>
                <a:gd name="T54" fmla="*/ 750 w 2875"/>
                <a:gd name="T55" fmla="*/ 2090 h 2364"/>
                <a:gd name="T56" fmla="*/ 544 w 2875"/>
                <a:gd name="T57" fmla="*/ 1962 h 2364"/>
                <a:gd name="T58" fmla="*/ 390 w 2875"/>
                <a:gd name="T59" fmla="*/ 1848 h 2364"/>
                <a:gd name="T60" fmla="*/ 320 w 2875"/>
                <a:gd name="T61" fmla="*/ 1790 h 2364"/>
                <a:gd name="T62" fmla="*/ 239 w 2875"/>
                <a:gd name="T63" fmla="*/ 1703 h 2364"/>
                <a:gd name="T64" fmla="*/ 215 w 2875"/>
                <a:gd name="T65" fmla="*/ 1591 h 2364"/>
                <a:gd name="T66" fmla="*/ 264 w 2875"/>
                <a:gd name="T67" fmla="*/ 1518 h 2364"/>
                <a:gd name="T68" fmla="*/ 383 w 2875"/>
                <a:gd name="T69" fmla="*/ 1471 h 2364"/>
                <a:gd name="T70" fmla="*/ 526 w 2875"/>
                <a:gd name="T71" fmla="*/ 1480 h 2364"/>
                <a:gd name="T72" fmla="*/ 638 w 2875"/>
                <a:gd name="T73" fmla="*/ 1535 h 2364"/>
                <a:gd name="T74" fmla="*/ 745 w 2875"/>
                <a:gd name="T75" fmla="*/ 1593 h 2364"/>
                <a:gd name="T76" fmla="*/ 869 w 2875"/>
                <a:gd name="T77" fmla="*/ 1643 h 2364"/>
                <a:gd name="T78" fmla="*/ 989 w 2875"/>
                <a:gd name="T79" fmla="*/ 1669 h 2364"/>
                <a:gd name="T80" fmla="*/ 1075 w 2875"/>
                <a:gd name="T81" fmla="*/ 1649 h 2364"/>
                <a:gd name="T82" fmla="*/ 137 w 2875"/>
                <a:gd name="T83" fmla="*/ 469 h 2364"/>
                <a:gd name="T84" fmla="*/ 110 w 2875"/>
                <a:gd name="T85" fmla="*/ 436 h 2364"/>
                <a:gd name="T86" fmla="*/ 60 w 2875"/>
                <a:gd name="T87" fmla="*/ 362 h 2364"/>
                <a:gd name="T88" fmla="*/ 13 w 2875"/>
                <a:gd name="T89" fmla="*/ 260 h 2364"/>
                <a:gd name="T90" fmla="*/ 2 w 2875"/>
                <a:gd name="T91" fmla="*/ 150 h 2364"/>
                <a:gd name="T92" fmla="*/ 56 w 2875"/>
                <a:gd name="T93" fmla="*/ 47 h 2364"/>
                <a:gd name="T94" fmla="*/ 166 w 2875"/>
                <a:gd name="T95" fmla="*/ 0 h 2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75" h="2364">
                  <a:moveTo>
                    <a:pt x="166" y="0"/>
                  </a:moveTo>
                  <a:lnTo>
                    <a:pt x="204" y="2"/>
                  </a:lnTo>
                  <a:lnTo>
                    <a:pt x="242" y="13"/>
                  </a:lnTo>
                  <a:lnTo>
                    <a:pt x="280" y="27"/>
                  </a:lnTo>
                  <a:lnTo>
                    <a:pt x="316" y="47"/>
                  </a:lnTo>
                  <a:lnTo>
                    <a:pt x="351" y="72"/>
                  </a:lnTo>
                  <a:lnTo>
                    <a:pt x="383" y="98"/>
                  </a:lnTo>
                  <a:lnTo>
                    <a:pt x="414" y="125"/>
                  </a:lnTo>
                  <a:lnTo>
                    <a:pt x="441" y="152"/>
                  </a:lnTo>
                  <a:lnTo>
                    <a:pt x="466" y="177"/>
                  </a:lnTo>
                  <a:lnTo>
                    <a:pt x="486" y="199"/>
                  </a:lnTo>
                  <a:lnTo>
                    <a:pt x="522" y="241"/>
                  </a:lnTo>
                  <a:lnTo>
                    <a:pt x="562" y="286"/>
                  </a:lnTo>
                  <a:lnTo>
                    <a:pt x="604" y="335"/>
                  </a:lnTo>
                  <a:lnTo>
                    <a:pt x="651" y="384"/>
                  </a:lnTo>
                  <a:lnTo>
                    <a:pt x="698" y="434"/>
                  </a:lnTo>
                  <a:lnTo>
                    <a:pt x="746" y="487"/>
                  </a:lnTo>
                  <a:lnTo>
                    <a:pt x="795" y="537"/>
                  </a:lnTo>
                  <a:lnTo>
                    <a:pt x="842" y="586"/>
                  </a:lnTo>
                  <a:lnTo>
                    <a:pt x="889" y="633"/>
                  </a:lnTo>
                  <a:lnTo>
                    <a:pt x="933" y="679"/>
                  </a:lnTo>
                  <a:lnTo>
                    <a:pt x="974" y="718"/>
                  </a:lnTo>
                  <a:lnTo>
                    <a:pt x="1012" y="755"/>
                  </a:lnTo>
                  <a:lnTo>
                    <a:pt x="1045" y="785"/>
                  </a:lnTo>
                  <a:lnTo>
                    <a:pt x="1072" y="809"/>
                  </a:lnTo>
                  <a:lnTo>
                    <a:pt x="1095" y="785"/>
                  </a:lnTo>
                  <a:lnTo>
                    <a:pt x="1124" y="755"/>
                  </a:lnTo>
                  <a:lnTo>
                    <a:pt x="1160" y="718"/>
                  </a:lnTo>
                  <a:lnTo>
                    <a:pt x="1200" y="679"/>
                  </a:lnTo>
                  <a:lnTo>
                    <a:pt x="1247" y="637"/>
                  </a:lnTo>
                  <a:lnTo>
                    <a:pt x="1298" y="592"/>
                  </a:lnTo>
                  <a:lnTo>
                    <a:pt x="1354" y="546"/>
                  </a:lnTo>
                  <a:lnTo>
                    <a:pt x="1449" y="476"/>
                  </a:lnTo>
                  <a:lnTo>
                    <a:pt x="1542" y="416"/>
                  </a:lnTo>
                  <a:lnTo>
                    <a:pt x="1634" y="365"/>
                  </a:lnTo>
                  <a:lnTo>
                    <a:pt x="1722" y="326"/>
                  </a:lnTo>
                  <a:lnTo>
                    <a:pt x="1811" y="295"/>
                  </a:lnTo>
                  <a:lnTo>
                    <a:pt x="1896" y="275"/>
                  </a:lnTo>
                  <a:lnTo>
                    <a:pt x="1972" y="266"/>
                  </a:lnTo>
                  <a:lnTo>
                    <a:pt x="2046" y="266"/>
                  </a:lnTo>
                  <a:lnTo>
                    <a:pt x="2116" y="275"/>
                  </a:lnTo>
                  <a:lnTo>
                    <a:pt x="2185" y="291"/>
                  </a:lnTo>
                  <a:lnTo>
                    <a:pt x="2252" y="318"/>
                  </a:lnTo>
                  <a:lnTo>
                    <a:pt x="2313" y="355"/>
                  </a:lnTo>
                  <a:lnTo>
                    <a:pt x="2373" y="398"/>
                  </a:lnTo>
                  <a:lnTo>
                    <a:pt x="2429" y="451"/>
                  </a:lnTo>
                  <a:lnTo>
                    <a:pt x="2483" y="514"/>
                  </a:lnTo>
                  <a:lnTo>
                    <a:pt x="2519" y="561"/>
                  </a:lnTo>
                  <a:lnTo>
                    <a:pt x="2561" y="617"/>
                  </a:lnTo>
                  <a:lnTo>
                    <a:pt x="2604" y="682"/>
                  </a:lnTo>
                  <a:lnTo>
                    <a:pt x="2648" y="751"/>
                  </a:lnTo>
                  <a:lnTo>
                    <a:pt x="2693" y="827"/>
                  </a:lnTo>
                  <a:lnTo>
                    <a:pt x="2734" y="908"/>
                  </a:lnTo>
                  <a:lnTo>
                    <a:pt x="2774" y="995"/>
                  </a:lnTo>
                  <a:lnTo>
                    <a:pt x="2809" y="1084"/>
                  </a:lnTo>
                  <a:lnTo>
                    <a:pt x="2837" y="1176"/>
                  </a:lnTo>
                  <a:lnTo>
                    <a:pt x="2859" y="1270"/>
                  </a:lnTo>
                  <a:lnTo>
                    <a:pt x="2872" y="1365"/>
                  </a:lnTo>
                  <a:lnTo>
                    <a:pt x="2875" y="1457"/>
                  </a:lnTo>
                  <a:lnTo>
                    <a:pt x="2870" y="1544"/>
                  </a:lnTo>
                  <a:lnTo>
                    <a:pt x="2856" y="1627"/>
                  </a:lnTo>
                  <a:lnTo>
                    <a:pt x="2832" y="1708"/>
                  </a:lnTo>
                  <a:lnTo>
                    <a:pt x="2798" y="1785"/>
                  </a:lnTo>
                  <a:lnTo>
                    <a:pt x="2756" y="1857"/>
                  </a:lnTo>
                  <a:lnTo>
                    <a:pt x="2704" y="1926"/>
                  </a:lnTo>
                  <a:lnTo>
                    <a:pt x="2642" y="1991"/>
                  </a:lnTo>
                  <a:lnTo>
                    <a:pt x="2572" y="2052"/>
                  </a:lnTo>
                  <a:lnTo>
                    <a:pt x="2471" y="2125"/>
                  </a:lnTo>
                  <a:lnTo>
                    <a:pt x="2366" y="2190"/>
                  </a:lnTo>
                  <a:lnTo>
                    <a:pt x="2259" y="2244"/>
                  </a:lnTo>
                  <a:lnTo>
                    <a:pt x="2147" y="2288"/>
                  </a:lnTo>
                  <a:lnTo>
                    <a:pt x="2035" y="2322"/>
                  </a:lnTo>
                  <a:lnTo>
                    <a:pt x="1919" y="2346"/>
                  </a:lnTo>
                  <a:lnTo>
                    <a:pt x="1802" y="2360"/>
                  </a:lnTo>
                  <a:lnTo>
                    <a:pt x="1688" y="2364"/>
                  </a:lnTo>
                  <a:lnTo>
                    <a:pt x="1572" y="2358"/>
                  </a:lnTo>
                  <a:lnTo>
                    <a:pt x="1457" y="2344"/>
                  </a:lnTo>
                  <a:lnTo>
                    <a:pt x="1337" y="2322"/>
                  </a:lnTo>
                  <a:lnTo>
                    <a:pt x="1218" y="2289"/>
                  </a:lnTo>
                  <a:lnTo>
                    <a:pt x="1097" y="2250"/>
                  </a:lnTo>
                  <a:lnTo>
                    <a:pt x="1003" y="2213"/>
                  </a:lnTo>
                  <a:lnTo>
                    <a:pt x="914" y="2174"/>
                  </a:lnTo>
                  <a:lnTo>
                    <a:pt x="830" y="2132"/>
                  </a:lnTo>
                  <a:lnTo>
                    <a:pt x="750" y="2090"/>
                  </a:lnTo>
                  <a:lnTo>
                    <a:pt x="676" y="2047"/>
                  </a:lnTo>
                  <a:lnTo>
                    <a:pt x="607" y="2004"/>
                  </a:lnTo>
                  <a:lnTo>
                    <a:pt x="544" y="1962"/>
                  </a:lnTo>
                  <a:lnTo>
                    <a:pt x="486" y="1920"/>
                  </a:lnTo>
                  <a:lnTo>
                    <a:pt x="436" y="1882"/>
                  </a:lnTo>
                  <a:lnTo>
                    <a:pt x="390" y="1848"/>
                  </a:lnTo>
                  <a:lnTo>
                    <a:pt x="354" y="1819"/>
                  </a:lnTo>
                  <a:lnTo>
                    <a:pt x="324" y="1794"/>
                  </a:lnTo>
                  <a:lnTo>
                    <a:pt x="320" y="1790"/>
                  </a:lnTo>
                  <a:lnTo>
                    <a:pt x="318" y="1790"/>
                  </a:lnTo>
                  <a:lnTo>
                    <a:pt x="271" y="1746"/>
                  </a:lnTo>
                  <a:lnTo>
                    <a:pt x="239" y="1703"/>
                  </a:lnTo>
                  <a:lnTo>
                    <a:pt x="217" y="1661"/>
                  </a:lnTo>
                  <a:lnTo>
                    <a:pt x="211" y="1618"/>
                  </a:lnTo>
                  <a:lnTo>
                    <a:pt x="215" y="1591"/>
                  </a:lnTo>
                  <a:lnTo>
                    <a:pt x="224" y="1564"/>
                  </a:lnTo>
                  <a:lnTo>
                    <a:pt x="240" y="1540"/>
                  </a:lnTo>
                  <a:lnTo>
                    <a:pt x="264" y="1518"/>
                  </a:lnTo>
                  <a:lnTo>
                    <a:pt x="298" y="1497"/>
                  </a:lnTo>
                  <a:lnTo>
                    <a:pt x="338" y="1480"/>
                  </a:lnTo>
                  <a:lnTo>
                    <a:pt x="383" y="1471"/>
                  </a:lnTo>
                  <a:lnTo>
                    <a:pt x="432" y="1468"/>
                  </a:lnTo>
                  <a:lnTo>
                    <a:pt x="479" y="1471"/>
                  </a:lnTo>
                  <a:lnTo>
                    <a:pt x="526" y="1480"/>
                  </a:lnTo>
                  <a:lnTo>
                    <a:pt x="571" y="1495"/>
                  </a:lnTo>
                  <a:lnTo>
                    <a:pt x="611" y="1517"/>
                  </a:lnTo>
                  <a:lnTo>
                    <a:pt x="638" y="1535"/>
                  </a:lnTo>
                  <a:lnTo>
                    <a:pt x="671" y="1553"/>
                  </a:lnTo>
                  <a:lnTo>
                    <a:pt x="707" y="1573"/>
                  </a:lnTo>
                  <a:lnTo>
                    <a:pt x="745" y="1593"/>
                  </a:lnTo>
                  <a:lnTo>
                    <a:pt x="786" y="1611"/>
                  </a:lnTo>
                  <a:lnTo>
                    <a:pt x="828" y="1629"/>
                  </a:lnTo>
                  <a:lnTo>
                    <a:pt x="869" y="1643"/>
                  </a:lnTo>
                  <a:lnTo>
                    <a:pt x="911" y="1656"/>
                  </a:lnTo>
                  <a:lnTo>
                    <a:pt x="951" y="1665"/>
                  </a:lnTo>
                  <a:lnTo>
                    <a:pt x="989" y="1669"/>
                  </a:lnTo>
                  <a:lnTo>
                    <a:pt x="1021" y="1669"/>
                  </a:lnTo>
                  <a:lnTo>
                    <a:pt x="1052" y="1661"/>
                  </a:lnTo>
                  <a:lnTo>
                    <a:pt x="1075" y="1649"/>
                  </a:lnTo>
                  <a:lnTo>
                    <a:pt x="1083" y="1642"/>
                  </a:lnTo>
                  <a:lnTo>
                    <a:pt x="1088" y="1634"/>
                  </a:lnTo>
                  <a:lnTo>
                    <a:pt x="137" y="469"/>
                  </a:lnTo>
                  <a:lnTo>
                    <a:pt x="134" y="463"/>
                  </a:lnTo>
                  <a:lnTo>
                    <a:pt x="123" y="452"/>
                  </a:lnTo>
                  <a:lnTo>
                    <a:pt x="110" y="436"/>
                  </a:lnTo>
                  <a:lnTo>
                    <a:pt x="94" y="416"/>
                  </a:lnTo>
                  <a:lnTo>
                    <a:pt x="78" y="391"/>
                  </a:lnTo>
                  <a:lnTo>
                    <a:pt x="60" y="362"/>
                  </a:lnTo>
                  <a:lnTo>
                    <a:pt x="42" y="331"/>
                  </a:lnTo>
                  <a:lnTo>
                    <a:pt x="25" y="297"/>
                  </a:lnTo>
                  <a:lnTo>
                    <a:pt x="13" y="260"/>
                  </a:lnTo>
                  <a:lnTo>
                    <a:pt x="4" y="224"/>
                  </a:lnTo>
                  <a:lnTo>
                    <a:pt x="0" y="186"/>
                  </a:lnTo>
                  <a:lnTo>
                    <a:pt x="2" y="150"/>
                  </a:lnTo>
                  <a:lnTo>
                    <a:pt x="11" y="114"/>
                  </a:lnTo>
                  <a:lnTo>
                    <a:pt x="29" y="79"/>
                  </a:lnTo>
                  <a:lnTo>
                    <a:pt x="56" y="47"/>
                  </a:lnTo>
                  <a:lnTo>
                    <a:pt x="90" y="20"/>
                  </a:lnTo>
                  <a:lnTo>
                    <a:pt x="128" y="5"/>
                  </a:lnTo>
                  <a:lnTo>
                    <a:pt x="1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47"/>
            <p:cNvSpPr>
              <a:spLocks/>
            </p:cNvSpPr>
            <p:nvPr/>
          </p:nvSpPr>
          <p:spPr bwMode="auto">
            <a:xfrm>
              <a:off x="3374" y="1467"/>
              <a:ext cx="508" cy="768"/>
            </a:xfrm>
            <a:custGeom>
              <a:avLst/>
              <a:gdLst>
                <a:gd name="T0" fmla="*/ 140 w 1016"/>
                <a:gd name="T1" fmla="*/ 0 h 1535"/>
                <a:gd name="T2" fmla="*/ 172 w 1016"/>
                <a:gd name="T3" fmla="*/ 9 h 1535"/>
                <a:gd name="T4" fmla="*/ 203 w 1016"/>
                <a:gd name="T5" fmla="*/ 28 h 1535"/>
                <a:gd name="T6" fmla="*/ 971 w 1016"/>
                <a:gd name="T7" fmla="*/ 674 h 1535"/>
                <a:gd name="T8" fmla="*/ 991 w 1016"/>
                <a:gd name="T9" fmla="*/ 692 h 1535"/>
                <a:gd name="T10" fmla="*/ 1003 w 1016"/>
                <a:gd name="T11" fmla="*/ 715 h 1535"/>
                <a:gd name="T12" fmla="*/ 1013 w 1016"/>
                <a:gd name="T13" fmla="*/ 741 h 1535"/>
                <a:gd name="T14" fmla="*/ 1016 w 1016"/>
                <a:gd name="T15" fmla="*/ 768 h 1535"/>
                <a:gd name="T16" fmla="*/ 1013 w 1016"/>
                <a:gd name="T17" fmla="*/ 793 h 1535"/>
                <a:gd name="T18" fmla="*/ 1003 w 1016"/>
                <a:gd name="T19" fmla="*/ 819 h 1535"/>
                <a:gd name="T20" fmla="*/ 991 w 1016"/>
                <a:gd name="T21" fmla="*/ 842 h 1535"/>
                <a:gd name="T22" fmla="*/ 971 w 1016"/>
                <a:gd name="T23" fmla="*/ 862 h 1535"/>
                <a:gd name="T24" fmla="*/ 203 w 1016"/>
                <a:gd name="T25" fmla="*/ 1506 h 1535"/>
                <a:gd name="T26" fmla="*/ 178 w 1016"/>
                <a:gd name="T27" fmla="*/ 1523 h 1535"/>
                <a:gd name="T28" fmla="*/ 150 w 1016"/>
                <a:gd name="T29" fmla="*/ 1532 h 1535"/>
                <a:gd name="T30" fmla="*/ 123 w 1016"/>
                <a:gd name="T31" fmla="*/ 1535 h 1535"/>
                <a:gd name="T32" fmla="*/ 98 w 1016"/>
                <a:gd name="T33" fmla="*/ 1534 h 1535"/>
                <a:gd name="T34" fmla="*/ 71 w 1016"/>
                <a:gd name="T35" fmla="*/ 1524 h 1535"/>
                <a:gd name="T36" fmla="*/ 47 w 1016"/>
                <a:gd name="T37" fmla="*/ 1510 h 1535"/>
                <a:gd name="T38" fmla="*/ 28 w 1016"/>
                <a:gd name="T39" fmla="*/ 1490 h 1535"/>
                <a:gd name="T40" fmla="*/ 13 w 1016"/>
                <a:gd name="T41" fmla="*/ 1467 h 1535"/>
                <a:gd name="T42" fmla="*/ 4 w 1016"/>
                <a:gd name="T43" fmla="*/ 1441 h 1535"/>
                <a:gd name="T44" fmla="*/ 0 w 1016"/>
                <a:gd name="T45" fmla="*/ 1412 h 1535"/>
                <a:gd name="T46" fmla="*/ 0 w 1016"/>
                <a:gd name="T47" fmla="*/ 122 h 1535"/>
                <a:gd name="T48" fmla="*/ 4 w 1016"/>
                <a:gd name="T49" fmla="*/ 93 h 1535"/>
                <a:gd name="T50" fmla="*/ 13 w 1016"/>
                <a:gd name="T51" fmla="*/ 67 h 1535"/>
                <a:gd name="T52" fmla="*/ 28 w 1016"/>
                <a:gd name="T53" fmla="*/ 44 h 1535"/>
                <a:gd name="T54" fmla="*/ 47 w 1016"/>
                <a:gd name="T55" fmla="*/ 26 h 1535"/>
                <a:gd name="T56" fmla="*/ 71 w 1016"/>
                <a:gd name="T57" fmla="*/ 9 h 1535"/>
                <a:gd name="T58" fmla="*/ 105 w 1016"/>
                <a:gd name="T59" fmla="*/ 0 h 1535"/>
                <a:gd name="T60" fmla="*/ 140 w 1016"/>
                <a:gd name="T61" fmla="*/ 0 h 1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6" h="1535">
                  <a:moveTo>
                    <a:pt x="140" y="0"/>
                  </a:moveTo>
                  <a:lnTo>
                    <a:pt x="172" y="9"/>
                  </a:lnTo>
                  <a:lnTo>
                    <a:pt x="203" y="28"/>
                  </a:lnTo>
                  <a:lnTo>
                    <a:pt x="971" y="674"/>
                  </a:lnTo>
                  <a:lnTo>
                    <a:pt x="991" y="692"/>
                  </a:lnTo>
                  <a:lnTo>
                    <a:pt x="1003" y="715"/>
                  </a:lnTo>
                  <a:lnTo>
                    <a:pt x="1013" y="741"/>
                  </a:lnTo>
                  <a:lnTo>
                    <a:pt x="1016" y="768"/>
                  </a:lnTo>
                  <a:lnTo>
                    <a:pt x="1013" y="793"/>
                  </a:lnTo>
                  <a:lnTo>
                    <a:pt x="1003" y="819"/>
                  </a:lnTo>
                  <a:lnTo>
                    <a:pt x="991" y="842"/>
                  </a:lnTo>
                  <a:lnTo>
                    <a:pt x="971" y="862"/>
                  </a:lnTo>
                  <a:lnTo>
                    <a:pt x="203" y="1506"/>
                  </a:lnTo>
                  <a:lnTo>
                    <a:pt x="178" y="1523"/>
                  </a:lnTo>
                  <a:lnTo>
                    <a:pt x="150" y="1532"/>
                  </a:lnTo>
                  <a:lnTo>
                    <a:pt x="123" y="1535"/>
                  </a:lnTo>
                  <a:lnTo>
                    <a:pt x="98" y="1534"/>
                  </a:lnTo>
                  <a:lnTo>
                    <a:pt x="71" y="1524"/>
                  </a:lnTo>
                  <a:lnTo>
                    <a:pt x="47" y="1510"/>
                  </a:lnTo>
                  <a:lnTo>
                    <a:pt x="28" y="1490"/>
                  </a:lnTo>
                  <a:lnTo>
                    <a:pt x="13" y="1467"/>
                  </a:lnTo>
                  <a:lnTo>
                    <a:pt x="4" y="1441"/>
                  </a:lnTo>
                  <a:lnTo>
                    <a:pt x="0" y="1412"/>
                  </a:lnTo>
                  <a:lnTo>
                    <a:pt x="0" y="122"/>
                  </a:lnTo>
                  <a:lnTo>
                    <a:pt x="4" y="93"/>
                  </a:lnTo>
                  <a:lnTo>
                    <a:pt x="13" y="67"/>
                  </a:lnTo>
                  <a:lnTo>
                    <a:pt x="28" y="44"/>
                  </a:lnTo>
                  <a:lnTo>
                    <a:pt x="47" y="26"/>
                  </a:lnTo>
                  <a:lnTo>
                    <a:pt x="71" y="9"/>
                  </a:lnTo>
                  <a:lnTo>
                    <a:pt x="105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4" name="Rectangle 73"/>
          <p:cNvSpPr/>
          <p:nvPr/>
        </p:nvSpPr>
        <p:spPr>
          <a:xfrm>
            <a:off x="9499920" y="2198945"/>
            <a:ext cx="2181540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риска реализации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 безопасности </a:t>
            </a:r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информации</a:t>
            </a:r>
            <a:endParaRPr lang="en-US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620598" y="3728922"/>
            <a:ext cx="783771" cy="794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3" name="Group 50"/>
          <p:cNvGrpSpPr>
            <a:grpSpLocks noChangeAspect="1"/>
          </p:cNvGrpSpPr>
          <p:nvPr/>
        </p:nvGrpSpPr>
        <p:grpSpPr bwMode="auto">
          <a:xfrm>
            <a:off x="8858553" y="3904169"/>
            <a:ext cx="307860" cy="444162"/>
            <a:chOff x="2991" y="934"/>
            <a:chExt cx="1694" cy="2444"/>
          </a:xfrm>
          <a:solidFill>
            <a:schemeClr val="bg1"/>
          </a:solidFill>
        </p:grpSpPr>
        <p:sp>
          <p:nvSpPr>
            <p:cNvPr id="66" name="Freeform 52"/>
            <p:cNvSpPr>
              <a:spLocks/>
            </p:cNvSpPr>
            <p:nvPr/>
          </p:nvSpPr>
          <p:spPr bwMode="auto">
            <a:xfrm>
              <a:off x="3265" y="1819"/>
              <a:ext cx="1420" cy="1559"/>
            </a:xfrm>
            <a:custGeom>
              <a:avLst/>
              <a:gdLst>
                <a:gd name="T0" fmla="*/ 2076 w 2840"/>
                <a:gd name="T1" fmla="*/ 23 h 3119"/>
                <a:gd name="T2" fmla="*/ 2187 w 2840"/>
                <a:gd name="T3" fmla="*/ 116 h 3119"/>
                <a:gd name="T4" fmla="*/ 2242 w 2840"/>
                <a:gd name="T5" fmla="*/ 231 h 3119"/>
                <a:gd name="T6" fmla="*/ 2257 w 2840"/>
                <a:gd name="T7" fmla="*/ 333 h 3119"/>
                <a:gd name="T8" fmla="*/ 2251 w 2840"/>
                <a:gd name="T9" fmla="*/ 403 h 3119"/>
                <a:gd name="T10" fmla="*/ 2251 w 2840"/>
                <a:gd name="T11" fmla="*/ 418 h 3119"/>
                <a:gd name="T12" fmla="*/ 2288 w 2840"/>
                <a:gd name="T13" fmla="*/ 415 h 3119"/>
                <a:gd name="T14" fmla="*/ 2362 w 2840"/>
                <a:gd name="T15" fmla="*/ 436 h 3119"/>
                <a:gd name="T16" fmla="*/ 2462 w 2840"/>
                <a:gd name="T17" fmla="*/ 510 h 3119"/>
                <a:gd name="T18" fmla="*/ 2528 w 2840"/>
                <a:gd name="T19" fmla="*/ 609 h 3119"/>
                <a:gd name="T20" fmla="*/ 2549 w 2840"/>
                <a:gd name="T21" fmla="*/ 741 h 3119"/>
                <a:gd name="T22" fmla="*/ 2562 w 2840"/>
                <a:gd name="T23" fmla="*/ 856 h 3119"/>
                <a:gd name="T24" fmla="*/ 2671 w 2840"/>
                <a:gd name="T25" fmla="*/ 931 h 3119"/>
                <a:gd name="T26" fmla="*/ 2735 w 2840"/>
                <a:gd name="T27" fmla="*/ 1024 h 3119"/>
                <a:gd name="T28" fmla="*/ 2762 w 2840"/>
                <a:gd name="T29" fmla="*/ 1159 h 3119"/>
                <a:gd name="T30" fmla="*/ 2723 w 2840"/>
                <a:gd name="T31" fmla="*/ 1312 h 3119"/>
                <a:gd name="T32" fmla="*/ 2758 w 2840"/>
                <a:gd name="T33" fmla="*/ 1361 h 3119"/>
                <a:gd name="T34" fmla="*/ 2802 w 2840"/>
                <a:gd name="T35" fmla="*/ 1443 h 3119"/>
                <a:gd name="T36" fmla="*/ 2835 w 2840"/>
                <a:gd name="T37" fmla="*/ 1553 h 3119"/>
                <a:gd name="T38" fmla="*/ 2834 w 2840"/>
                <a:gd name="T39" fmla="*/ 1685 h 3119"/>
                <a:gd name="T40" fmla="*/ 2777 w 2840"/>
                <a:gd name="T41" fmla="*/ 1834 h 3119"/>
                <a:gd name="T42" fmla="*/ 2662 w 2840"/>
                <a:gd name="T43" fmla="*/ 1977 h 3119"/>
                <a:gd name="T44" fmla="*/ 2526 w 2840"/>
                <a:gd name="T45" fmla="*/ 2108 h 3119"/>
                <a:gd name="T46" fmla="*/ 2336 w 2840"/>
                <a:gd name="T47" fmla="*/ 2262 h 3119"/>
                <a:gd name="T48" fmla="*/ 2076 w 2840"/>
                <a:gd name="T49" fmla="*/ 2429 h 3119"/>
                <a:gd name="T50" fmla="*/ 1738 w 2840"/>
                <a:gd name="T51" fmla="*/ 2593 h 3119"/>
                <a:gd name="T52" fmla="*/ 1541 w 2840"/>
                <a:gd name="T53" fmla="*/ 2670 h 3119"/>
                <a:gd name="T54" fmla="*/ 1320 w 2840"/>
                <a:gd name="T55" fmla="*/ 2768 h 3119"/>
                <a:gd name="T56" fmla="*/ 1080 w 2840"/>
                <a:gd name="T57" fmla="*/ 2909 h 3119"/>
                <a:gd name="T58" fmla="*/ 830 w 2840"/>
                <a:gd name="T59" fmla="*/ 3119 h 3119"/>
                <a:gd name="T60" fmla="*/ 10 w 2840"/>
                <a:gd name="T61" fmla="*/ 2280 h 3119"/>
                <a:gd name="T62" fmla="*/ 58 w 2840"/>
                <a:gd name="T63" fmla="*/ 2234 h 3119"/>
                <a:gd name="T64" fmla="*/ 132 w 2840"/>
                <a:gd name="T65" fmla="*/ 2157 h 3119"/>
                <a:gd name="T66" fmla="*/ 217 w 2840"/>
                <a:gd name="T67" fmla="*/ 2054 h 3119"/>
                <a:gd name="T68" fmla="*/ 296 w 2840"/>
                <a:gd name="T69" fmla="*/ 1932 h 3119"/>
                <a:gd name="T70" fmla="*/ 350 w 2840"/>
                <a:gd name="T71" fmla="*/ 1804 h 3119"/>
                <a:gd name="T72" fmla="*/ 378 w 2840"/>
                <a:gd name="T73" fmla="*/ 1635 h 3119"/>
                <a:gd name="T74" fmla="*/ 398 w 2840"/>
                <a:gd name="T75" fmla="*/ 1433 h 3119"/>
                <a:gd name="T76" fmla="*/ 417 w 2840"/>
                <a:gd name="T77" fmla="*/ 1217 h 3119"/>
                <a:gd name="T78" fmla="*/ 448 w 2840"/>
                <a:gd name="T79" fmla="*/ 1010 h 3119"/>
                <a:gd name="T80" fmla="*/ 481 w 2840"/>
                <a:gd name="T81" fmla="*/ 884 h 3119"/>
                <a:gd name="T82" fmla="*/ 523 w 2840"/>
                <a:gd name="T83" fmla="*/ 787 h 3119"/>
                <a:gd name="T84" fmla="*/ 594 w 2840"/>
                <a:gd name="T85" fmla="*/ 704 h 3119"/>
                <a:gd name="T86" fmla="*/ 703 w 2840"/>
                <a:gd name="T87" fmla="*/ 643 h 3119"/>
                <a:gd name="T88" fmla="*/ 855 w 2840"/>
                <a:gd name="T89" fmla="*/ 619 h 3119"/>
                <a:gd name="T90" fmla="*/ 1000 w 2840"/>
                <a:gd name="T91" fmla="*/ 650 h 3119"/>
                <a:gd name="T92" fmla="*/ 1124 w 2840"/>
                <a:gd name="T93" fmla="*/ 702 h 3119"/>
                <a:gd name="T94" fmla="*/ 1789 w 2840"/>
                <a:gd name="T95" fmla="*/ 90 h 3119"/>
                <a:gd name="T96" fmla="*/ 1891 w 2840"/>
                <a:gd name="T97" fmla="*/ 20 h 3119"/>
                <a:gd name="T98" fmla="*/ 2000 w 2840"/>
                <a:gd name="T99" fmla="*/ 0 h 3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40" h="3119">
                  <a:moveTo>
                    <a:pt x="2000" y="0"/>
                  </a:moveTo>
                  <a:lnTo>
                    <a:pt x="2039" y="8"/>
                  </a:lnTo>
                  <a:lnTo>
                    <a:pt x="2076" y="23"/>
                  </a:lnTo>
                  <a:lnTo>
                    <a:pt x="2115" y="46"/>
                  </a:lnTo>
                  <a:lnTo>
                    <a:pt x="2154" y="81"/>
                  </a:lnTo>
                  <a:lnTo>
                    <a:pt x="2187" y="116"/>
                  </a:lnTo>
                  <a:lnTo>
                    <a:pt x="2210" y="155"/>
                  </a:lnTo>
                  <a:lnTo>
                    <a:pt x="2230" y="192"/>
                  </a:lnTo>
                  <a:lnTo>
                    <a:pt x="2242" y="231"/>
                  </a:lnTo>
                  <a:lnTo>
                    <a:pt x="2251" y="268"/>
                  </a:lnTo>
                  <a:lnTo>
                    <a:pt x="2255" y="302"/>
                  </a:lnTo>
                  <a:lnTo>
                    <a:pt x="2257" y="333"/>
                  </a:lnTo>
                  <a:lnTo>
                    <a:pt x="2255" y="362"/>
                  </a:lnTo>
                  <a:lnTo>
                    <a:pt x="2254" y="386"/>
                  </a:lnTo>
                  <a:lnTo>
                    <a:pt x="2251" y="403"/>
                  </a:lnTo>
                  <a:lnTo>
                    <a:pt x="2249" y="415"/>
                  </a:lnTo>
                  <a:lnTo>
                    <a:pt x="2248" y="418"/>
                  </a:lnTo>
                  <a:lnTo>
                    <a:pt x="2251" y="418"/>
                  </a:lnTo>
                  <a:lnTo>
                    <a:pt x="2258" y="417"/>
                  </a:lnTo>
                  <a:lnTo>
                    <a:pt x="2272" y="415"/>
                  </a:lnTo>
                  <a:lnTo>
                    <a:pt x="2288" y="415"/>
                  </a:lnTo>
                  <a:lnTo>
                    <a:pt x="2309" y="418"/>
                  </a:lnTo>
                  <a:lnTo>
                    <a:pt x="2334" y="424"/>
                  </a:lnTo>
                  <a:lnTo>
                    <a:pt x="2362" y="436"/>
                  </a:lnTo>
                  <a:lnTo>
                    <a:pt x="2392" y="454"/>
                  </a:lnTo>
                  <a:lnTo>
                    <a:pt x="2427" y="478"/>
                  </a:lnTo>
                  <a:lnTo>
                    <a:pt x="2462" y="510"/>
                  </a:lnTo>
                  <a:lnTo>
                    <a:pt x="2486" y="539"/>
                  </a:lnTo>
                  <a:lnTo>
                    <a:pt x="2507" y="570"/>
                  </a:lnTo>
                  <a:lnTo>
                    <a:pt x="2528" y="609"/>
                  </a:lnTo>
                  <a:lnTo>
                    <a:pt x="2540" y="650"/>
                  </a:lnTo>
                  <a:lnTo>
                    <a:pt x="2547" y="693"/>
                  </a:lnTo>
                  <a:lnTo>
                    <a:pt x="2549" y="741"/>
                  </a:lnTo>
                  <a:lnTo>
                    <a:pt x="2543" y="789"/>
                  </a:lnTo>
                  <a:lnTo>
                    <a:pt x="2531" y="841"/>
                  </a:lnTo>
                  <a:lnTo>
                    <a:pt x="2562" y="856"/>
                  </a:lnTo>
                  <a:lnTo>
                    <a:pt x="2598" y="875"/>
                  </a:lnTo>
                  <a:lnTo>
                    <a:pt x="2635" y="900"/>
                  </a:lnTo>
                  <a:lnTo>
                    <a:pt x="2671" y="931"/>
                  </a:lnTo>
                  <a:lnTo>
                    <a:pt x="2696" y="961"/>
                  </a:lnTo>
                  <a:lnTo>
                    <a:pt x="2717" y="991"/>
                  </a:lnTo>
                  <a:lnTo>
                    <a:pt x="2735" y="1024"/>
                  </a:lnTo>
                  <a:lnTo>
                    <a:pt x="2752" y="1067"/>
                  </a:lnTo>
                  <a:lnTo>
                    <a:pt x="2759" y="1113"/>
                  </a:lnTo>
                  <a:lnTo>
                    <a:pt x="2762" y="1159"/>
                  </a:lnTo>
                  <a:lnTo>
                    <a:pt x="2756" y="1208"/>
                  </a:lnTo>
                  <a:lnTo>
                    <a:pt x="2744" y="1260"/>
                  </a:lnTo>
                  <a:lnTo>
                    <a:pt x="2723" y="1312"/>
                  </a:lnTo>
                  <a:lnTo>
                    <a:pt x="2732" y="1324"/>
                  </a:lnTo>
                  <a:lnTo>
                    <a:pt x="2744" y="1340"/>
                  </a:lnTo>
                  <a:lnTo>
                    <a:pt x="2758" y="1361"/>
                  </a:lnTo>
                  <a:lnTo>
                    <a:pt x="2772" y="1385"/>
                  </a:lnTo>
                  <a:lnTo>
                    <a:pt x="2787" y="1412"/>
                  </a:lnTo>
                  <a:lnTo>
                    <a:pt x="2802" y="1443"/>
                  </a:lnTo>
                  <a:lnTo>
                    <a:pt x="2816" y="1477"/>
                  </a:lnTo>
                  <a:lnTo>
                    <a:pt x="2828" y="1513"/>
                  </a:lnTo>
                  <a:lnTo>
                    <a:pt x="2835" y="1553"/>
                  </a:lnTo>
                  <a:lnTo>
                    <a:pt x="2840" y="1595"/>
                  </a:lnTo>
                  <a:lnTo>
                    <a:pt x="2840" y="1639"/>
                  </a:lnTo>
                  <a:lnTo>
                    <a:pt x="2834" y="1685"/>
                  </a:lnTo>
                  <a:lnTo>
                    <a:pt x="2822" y="1733"/>
                  </a:lnTo>
                  <a:lnTo>
                    <a:pt x="2804" y="1784"/>
                  </a:lnTo>
                  <a:lnTo>
                    <a:pt x="2777" y="1834"/>
                  </a:lnTo>
                  <a:lnTo>
                    <a:pt x="2741" y="1888"/>
                  </a:lnTo>
                  <a:lnTo>
                    <a:pt x="2695" y="1941"/>
                  </a:lnTo>
                  <a:lnTo>
                    <a:pt x="2662" y="1977"/>
                  </a:lnTo>
                  <a:lnTo>
                    <a:pt x="2622" y="2017"/>
                  </a:lnTo>
                  <a:lnTo>
                    <a:pt x="2577" y="2062"/>
                  </a:lnTo>
                  <a:lnTo>
                    <a:pt x="2526" y="2108"/>
                  </a:lnTo>
                  <a:lnTo>
                    <a:pt x="2470" y="2158"/>
                  </a:lnTo>
                  <a:lnTo>
                    <a:pt x="2406" y="2209"/>
                  </a:lnTo>
                  <a:lnTo>
                    <a:pt x="2336" y="2262"/>
                  </a:lnTo>
                  <a:lnTo>
                    <a:pt x="2257" y="2318"/>
                  </a:lnTo>
                  <a:lnTo>
                    <a:pt x="2170" y="2373"/>
                  </a:lnTo>
                  <a:lnTo>
                    <a:pt x="2076" y="2429"/>
                  </a:lnTo>
                  <a:lnTo>
                    <a:pt x="1972" y="2484"/>
                  </a:lnTo>
                  <a:lnTo>
                    <a:pt x="1860" y="2539"/>
                  </a:lnTo>
                  <a:lnTo>
                    <a:pt x="1738" y="2593"/>
                  </a:lnTo>
                  <a:lnTo>
                    <a:pt x="1675" y="2618"/>
                  </a:lnTo>
                  <a:lnTo>
                    <a:pt x="1610" y="2643"/>
                  </a:lnTo>
                  <a:lnTo>
                    <a:pt x="1541" y="2670"/>
                  </a:lnTo>
                  <a:lnTo>
                    <a:pt x="1470" y="2700"/>
                  </a:lnTo>
                  <a:lnTo>
                    <a:pt x="1396" y="2731"/>
                  </a:lnTo>
                  <a:lnTo>
                    <a:pt x="1320" y="2768"/>
                  </a:lnTo>
                  <a:lnTo>
                    <a:pt x="1241" y="2808"/>
                  </a:lnTo>
                  <a:lnTo>
                    <a:pt x="1162" y="2856"/>
                  </a:lnTo>
                  <a:lnTo>
                    <a:pt x="1080" y="2909"/>
                  </a:lnTo>
                  <a:lnTo>
                    <a:pt x="998" y="2970"/>
                  </a:lnTo>
                  <a:lnTo>
                    <a:pt x="915" y="3040"/>
                  </a:lnTo>
                  <a:lnTo>
                    <a:pt x="830" y="3119"/>
                  </a:lnTo>
                  <a:lnTo>
                    <a:pt x="0" y="2291"/>
                  </a:lnTo>
                  <a:lnTo>
                    <a:pt x="3" y="2288"/>
                  </a:lnTo>
                  <a:lnTo>
                    <a:pt x="10" y="2280"/>
                  </a:lnTo>
                  <a:lnTo>
                    <a:pt x="22" y="2270"/>
                  </a:lnTo>
                  <a:lnTo>
                    <a:pt x="38" y="2254"/>
                  </a:lnTo>
                  <a:lnTo>
                    <a:pt x="58" y="2234"/>
                  </a:lnTo>
                  <a:lnTo>
                    <a:pt x="82" y="2212"/>
                  </a:lnTo>
                  <a:lnTo>
                    <a:pt x="105" y="2187"/>
                  </a:lnTo>
                  <a:lnTo>
                    <a:pt x="132" y="2157"/>
                  </a:lnTo>
                  <a:lnTo>
                    <a:pt x="161" y="2124"/>
                  </a:lnTo>
                  <a:lnTo>
                    <a:pt x="189" y="2090"/>
                  </a:lnTo>
                  <a:lnTo>
                    <a:pt x="217" y="2054"/>
                  </a:lnTo>
                  <a:lnTo>
                    <a:pt x="244" y="2016"/>
                  </a:lnTo>
                  <a:lnTo>
                    <a:pt x="271" y="1975"/>
                  </a:lnTo>
                  <a:lnTo>
                    <a:pt x="296" y="1932"/>
                  </a:lnTo>
                  <a:lnTo>
                    <a:pt x="320" y="1889"/>
                  </a:lnTo>
                  <a:lnTo>
                    <a:pt x="337" y="1851"/>
                  </a:lnTo>
                  <a:lnTo>
                    <a:pt x="350" y="1804"/>
                  </a:lnTo>
                  <a:lnTo>
                    <a:pt x="360" y="1754"/>
                  </a:lnTo>
                  <a:lnTo>
                    <a:pt x="371" y="1696"/>
                  </a:lnTo>
                  <a:lnTo>
                    <a:pt x="378" y="1635"/>
                  </a:lnTo>
                  <a:lnTo>
                    <a:pt x="386" y="1569"/>
                  </a:lnTo>
                  <a:lnTo>
                    <a:pt x="392" y="1502"/>
                  </a:lnTo>
                  <a:lnTo>
                    <a:pt x="398" y="1433"/>
                  </a:lnTo>
                  <a:lnTo>
                    <a:pt x="404" y="1361"/>
                  </a:lnTo>
                  <a:lnTo>
                    <a:pt x="411" y="1288"/>
                  </a:lnTo>
                  <a:lnTo>
                    <a:pt x="417" y="1217"/>
                  </a:lnTo>
                  <a:lnTo>
                    <a:pt x="426" y="1146"/>
                  </a:lnTo>
                  <a:lnTo>
                    <a:pt x="436" y="1077"/>
                  </a:lnTo>
                  <a:lnTo>
                    <a:pt x="448" y="1010"/>
                  </a:lnTo>
                  <a:lnTo>
                    <a:pt x="462" y="948"/>
                  </a:lnTo>
                  <a:lnTo>
                    <a:pt x="471" y="915"/>
                  </a:lnTo>
                  <a:lnTo>
                    <a:pt x="481" y="884"/>
                  </a:lnTo>
                  <a:lnTo>
                    <a:pt x="493" y="851"/>
                  </a:lnTo>
                  <a:lnTo>
                    <a:pt x="506" y="818"/>
                  </a:lnTo>
                  <a:lnTo>
                    <a:pt x="523" y="787"/>
                  </a:lnTo>
                  <a:lnTo>
                    <a:pt x="544" y="757"/>
                  </a:lnTo>
                  <a:lnTo>
                    <a:pt x="566" y="729"/>
                  </a:lnTo>
                  <a:lnTo>
                    <a:pt x="594" y="704"/>
                  </a:lnTo>
                  <a:lnTo>
                    <a:pt x="626" y="680"/>
                  </a:lnTo>
                  <a:lnTo>
                    <a:pt x="662" y="659"/>
                  </a:lnTo>
                  <a:lnTo>
                    <a:pt x="703" y="643"/>
                  </a:lnTo>
                  <a:lnTo>
                    <a:pt x="751" y="629"/>
                  </a:lnTo>
                  <a:lnTo>
                    <a:pt x="803" y="621"/>
                  </a:lnTo>
                  <a:lnTo>
                    <a:pt x="855" y="619"/>
                  </a:lnTo>
                  <a:lnTo>
                    <a:pt x="905" y="625"/>
                  </a:lnTo>
                  <a:lnTo>
                    <a:pt x="954" y="635"/>
                  </a:lnTo>
                  <a:lnTo>
                    <a:pt x="1000" y="650"/>
                  </a:lnTo>
                  <a:lnTo>
                    <a:pt x="1045" y="668"/>
                  </a:lnTo>
                  <a:lnTo>
                    <a:pt x="1086" y="686"/>
                  </a:lnTo>
                  <a:lnTo>
                    <a:pt x="1124" y="702"/>
                  </a:lnTo>
                  <a:lnTo>
                    <a:pt x="1158" y="716"/>
                  </a:lnTo>
                  <a:lnTo>
                    <a:pt x="1756" y="121"/>
                  </a:lnTo>
                  <a:lnTo>
                    <a:pt x="1789" y="90"/>
                  </a:lnTo>
                  <a:lnTo>
                    <a:pt x="1821" y="61"/>
                  </a:lnTo>
                  <a:lnTo>
                    <a:pt x="1856" y="39"/>
                  </a:lnTo>
                  <a:lnTo>
                    <a:pt x="1891" y="20"/>
                  </a:lnTo>
                  <a:lnTo>
                    <a:pt x="1927" y="8"/>
                  </a:lnTo>
                  <a:lnTo>
                    <a:pt x="1963" y="0"/>
                  </a:lnTo>
                  <a:lnTo>
                    <a:pt x="20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53"/>
            <p:cNvSpPr>
              <a:spLocks/>
            </p:cNvSpPr>
            <p:nvPr/>
          </p:nvSpPr>
          <p:spPr bwMode="auto">
            <a:xfrm>
              <a:off x="3524" y="934"/>
              <a:ext cx="353" cy="325"/>
            </a:xfrm>
            <a:custGeom>
              <a:avLst/>
              <a:gdLst>
                <a:gd name="T0" fmla="*/ 55 w 705"/>
                <a:gd name="T1" fmla="*/ 0 h 648"/>
                <a:gd name="T2" fmla="*/ 76 w 705"/>
                <a:gd name="T3" fmla="*/ 1 h 648"/>
                <a:gd name="T4" fmla="*/ 152 w 705"/>
                <a:gd name="T5" fmla="*/ 19 h 648"/>
                <a:gd name="T6" fmla="*/ 225 w 705"/>
                <a:gd name="T7" fmla="*/ 43 h 648"/>
                <a:gd name="T8" fmla="*/ 295 w 705"/>
                <a:gd name="T9" fmla="*/ 74 h 648"/>
                <a:gd name="T10" fmla="*/ 362 w 705"/>
                <a:gd name="T11" fmla="*/ 112 h 648"/>
                <a:gd name="T12" fmla="*/ 426 w 705"/>
                <a:gd name="T13" fmla="*/ 153 h 648"/>
                <a:gd name="T14" fmla="*/ 486 w 705"/>
                <a:gd name="T15" fmla="*/ 202 h 648"/>
                <a:gd name="T16" fmla="*/ 541 w 705"/>
                <a:gd name="T17" fmla="*/ 254 h 648"/>
                <a:gd name="T18" fmla="*/ 592 w 705"/>
                <a:gd name="T19" fmla="*/ 314 h 648"/>
                <a:gd name="T20" fmla="*/ 635 w 705"/>
                <a:gd name="T21" fmla="*/ 373 h 648"/>
                <a:gd name="T22" fmla="*/ 674 w 705"/>
                <a:gd name="T23" fmla="*/ 437 h 648"/>
                <a:gd name="T24" fmla="*/ 705 w 705"/>
                <a:gd name="T25" fmla="*/ 503 h 648"/>
                <a:gd name="T26" fmla="*/ 170 w 705"/>
                <a:gd name="T27" fmla="*/ 648 h 648"/>
                <a:gd name="T28" fmla="*/ 3 w 705"/>
                <a:gd name="T29" fmla="*/ 82 h 648"/>
                <a:gd name="T30" fmla="*/ 0 w 705"/>
                <a:gd name="T31" fmla="*/ 59 h 648"/>
                <a:gd name="T32" fmla="*/ 4 w 705"/>
                <a:gd name="T33" fmla="*/ 39 h 648"/>
                <a:gd name="T34" fmla="*/ 16 w 705"/>
                <a:gd name="T35" fmla="*/ 21 h 648"/>
                <a:gd name="T36" fmla="*/ 34 w 705"/>
                <a:gd name="T37" fmla="*/ 7 h 648"/>
                <a:gd name="T38" fmla="*/ 55 w 705"/>
                <a:gd name="T39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5" h="648">
                  <a:moveTo>
                    <a:pt x="55" y="0"/>
                  </a:moveTo>
                  <a:lnTo>
                    <a:pt x="76" y="1"/>
                  </a:lnTo>
                  <a:lnTo>
                    <a:pt x="152" y="19"/>
                  </a:lnTo>
                  <a:lnTo>
                    <a:pt x="225" y="43"/>
                  </a:lnTo>
                  <a:lnTo>
                    <a:pt x="295" y="74"/>
                  </a:lnTo>
                  <a:lnTo>
                    <a:pt x="362" y="112"/>
                  </a:lnTo>
                  <a:lnTo>
                    <a:pt x="426" y="153"/>
                  </a:lnTo>
                  <a:lnTo>
                    <a:pt x="486" y="202"/>
                  </a:lnTo>
                  <a:lnTo>
                    <a:pt x="541" y="254"/>
                  </a:lnTo>
                  <a:lnTo>
                    <a:pt x="592" y="314"/>
                  </a:lnTo>
                  <a:lnTo>
                    <a:pt x="635" y="373"/>
                  </a:lnTo>
                  <a:lnTo>
                    <a:pt x="674" y="437"/>
                  </a:lnTo>
                  <a:lnTo>
                    <a:pt x="705" y="503"/>
                  </a:lnTo>
                  <a:lnTo>
                    <a:pt x="170" y="648"/>
                  </a:lnTo>
                  <a:lnTo>
                    <a:pt x="3" y="82"/>
                  </a:lnTo>
                  <a:lnTo>
                    <a:pt x="0" y="59"/>
                  </a:lnTo>
                  <a:lnTo>
                    <a:pt x="4" y="39"/>
                  </a:lnTo>
                  <a:lnTo>
                    <a:pt x="16" y="21"/>
                  </a:lnTo>
                  <a:lnTo>
                    <a:pt x="34" y="7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54"/>
            <p:cNvSpPr>
              <a:spLocks/>
            </p:cNvSpPr>
            <p:nvPr/>
          </p:nvSpPr>
          <p:spPr bwMode="auto">
            <a:xfrm>
              <a:off x="2991" y="1028"/>
              <a:ext cx="1077" cy="1058"/>
            </a:xfrm>
            <a:custGeom>
              <a:avLst/>
              <a:gdLst>
                <a:gd name="T0" fmla="*/ 294 w 2154"/>
                <a:gd name="T1" fmla="*/ 0 h 2117"/>
                <a:gd name="T2" fmla="*/ 315 w 2154"/>
                <a:gd name="T3" fmla="*/ 0 h 2117"/>
                <a:gd name="T4" fmla="*/ 335 w 2154"/>
                <a:gd name="T5" fmla="*/ 8 h 2117"/>
                <a:gd name="T6" fmla="*/ 350 w 2154"/>
                <a:gd name="T7" fmla="*/ 23 h 2117"/>
                <a:gd name="T8" fmla="*/ 362 w 2154"/>
                <a:gd name="T9" fmla="*/ 41 h 2117"/>
                <a:gd name="T10" fmla="*/ 677 w 2154"/>
                <a:gd name="T11" fmla="*/ 872 h 2117"/>
                <a:gd name="T12" fmla="*/ 1767 w 2154"/>
                <a:gd name="T13" fmla="*/ 564 h 2117"/>
                <a:gd name="T14" fmla="*/ 1786 w 2154"/>
                <a:gd name="T15" fmla="*/ 561 h 2117"/>
                <a:gd name="T16" fmla="*/ 1805 w 2154"/>
                <a:gd name="T17" fmla="*/ 566 h 2117"/>
                <a:gd name="T18" fmla="*/ 1822 w 2154"/>
                <a:gd name="T19" fmla="*/ 574 h 2117"/>
                <a:gd name="T20" fmla="*/ 1837 w 2154"/>
                <a:gd name="T21" fmla="*/ 588 h 2117"/>
                <a:gd name="T22" fmla="*/ 1846 w 2154"/>
                <a:gd name="T23" fmla="*/ 604 h 2117"/>
                <a:gd name="T24" fmla="*/ 1849 w 2154"/>
                <a:gd name="T25" fmla="*/ 624 h 2117"/>
                <a:gd name="T26" fmla="*/ 1849 w 2154"/>
                <a:gd name="T27" fmla="*/ 699 h 2117"/>
                <a:gd name="T28" fmla="*/ 1841 w 2154"/>
                <a:gd name="T29" fmla="*/ 777 h 2117"/>
                <a:gd name="T30" fmla="*/ 1829 w 2154"/>
                <a:gd name="T31" fmla="*/ 851 h 2117"/>
                <a:gd name="T32" fmla="*/ 1810 w 2154"/>
                <a:gd name="T33" fmla="*/ 925 h 2117"/>
                <a:gd name="T34" fmla="*/ 1784 w 2154"/>
                <a:gd name="T35" fmla="*/ 997 h 2117"/>
                <a:gd name="T36" fmla="*/ 1755 w 2154"/>
                <a:gd name="T37" fmla="*/ 1067 h 2117"/>
                <a:gd name="T38" fmla="*/ 2154 w 2154"/>
                <a:gd name="T39" fmla="*/ 1574 h 2117"/>
                <a:gd name="T40" fmla="*/ 1567 w 2154"/>
                <a:gd name="T41" fmla="*/ 2117 h 2117"/>
                <a:gd name="T42" fmla="*/ 1126 w 2154"/>
                <a:gd name="T43" fmla="*/ 1559 h 2117"/>
                <a:gd name="T44" fmla="*/ 1060 w 2154"/>
                <a:gd name="T45" fmla="*/ 1572 h 2117"/>
                <a:gd name="T46" fmla="*/ 993 w 2154"/>
                <a:gd name="T47" fmla="*/ 1580 h 2117"/>
                <a:gd name="T48" fmla="*/ 924 w 2154"/>
                <a:gd name="T49" fmla="*/ 1581 h 2117"/>
                <a:gd name="T50" fmla="*/ 839 w 2154"/>
                <a:gd name="T51" fmla="*/ 1578 h 2117"/>
                <a:gd name="T52" fmla="*/ 756 w 2154"/>
                <a:gd name="T53" fmla="*/ 1566 h 2117"/>
                <a:gd name="T54" fmla="*/ 674 w 2154"/>
                <a:gd name="T55" fmla="*/ 1549 h 2117"/>
                <a:gd name="T56" fmla="*/ 595 w 2154"/>
                <a:gd name="T57" fmla="*/ 1522 h 2117"/>
                <a:gd name="T58" fmla="*/ 519 w 2154"/>
                <a:gd name="T59" fmla="*/ 1489 h 2117"/>
                <a:gd name="T60" fmla="*/ 446 w 2154"/>
                <a:gd name="T61" fmla="*/ 1450 h 2117"/>
                <a:gd name="T62" fmla="*/ 377 w 2154"/>
                <a:gd name="T63" fmla="*/ 1404 h 2117"/>
                <a:gd name="T64" fmla="*/ 312 w 2154"/>
                <a:gd name="T65" fmla="*/ 1352 h 2117"/>
                <a:gd name="T66" fmla="*/ 252 w 2154"/>
                <a:gd name="T67" fmla="*/ 1294 h 2117"/>
                <a:gd name="T68" fmla="*/ 197 w 2154"/>
                <a:gd name="T69" fmla="*/ 1229 h 2117"/>
                <a:gd name="T70" fmla="*/ 146 w 2154"/>
                <a:gd name="T71" fmla="*/ 1160 h 2117"/>
                <a:gd name="T72" fmla="*/ 104 w 2154"/>
                <a:gd name="T73" fmla="*/ 1088 h 2117"/>
                <a:gd name="T74" fmla="*/ 69 w 2154"/>
                <a:gd name="T75" fmla="*/ 1013 h 2117"/>
                <a:gd name="T76" fmla="*/ 42 w 2154"/>
                <a:gd name="T77" fmla="*/ 934 h 2117"/>
                <a:gd name="T78" fmla="*/ 21 w 2154"/>
                <a:gd name="T79" fmla="*/ 856 h 2117"/>
                <a:gd name="T80" fmla="*/ 6 w 2154"/>
                <a:gd name="T81" fmla="*/ 775 h 2117"/>
                <a:gd name="T82" fmla="*/ 0 w 2154"/>
                <a:gd name="T83" fmla="*/ 695 h 2117"/>
                <a:gd name="T84" fmla="*/ 0 w 2154"/>
                <a:gd name="T85" fmla="*/ 613 h 2117"/>
                <a:gd name="T86" fmla="*/ 7 w 2154"/>
                <a:gd name="T87" fmla="*/ 533 h 2117"/>
                <a:gd name="T88" fmla="*/ 22 w 2154"/>
                <a:gd name="T89" fmla="*/ 453 h 2117"/>
                <a:gd name="T90" fmla="*/ 45 w 2154"/>
                <a:gd name="T91" fmla="*/ 374 h 2117"/>
                <a:gd name="T92" fmla="*/ 73 w 2154"/>
                <a:gd name="T93" fmla="*/ 296 h 2117"/>
                <a:gd name="T94" fmla="*/ 107 w 2154"/>
                <a:gd name="T95" fmla="*/ 222 h 2117"/>
                <a:gd name="T96" fmla="*/ 151 w 2154"/>
                <a:gd name="T97" fmla="*/ 151 h 2117"/>
                <a:gd name="T98" fmla="*/ 200 w 2154"/>
                <a:gd name="T99" fmla="*/ 84 h 2117"/>
                <a:gd name="T100" fmla="*/ 255 w 2154"/>
                <a:gd name="T101" fmla="*/ 20 h 2117"/>
                <a:gd name="T102" fmla="*/ 273 w 2154"/>
                <a:gd name="T103" fmla="*/ 6 h 2117"/>
                <a:gd name="T104" fmla="*/ 294 w 2154"/>
                <a:gd name="T105" fmla="*/ 0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54" h="2117">
                  <a:moveTo>
                    <a:pt x="294" y="0"/>
                  </a:moveTo>
                  <a:lnTo>
                    <a:pt x="315" y="0"/>
                  </a:lnTo>
                  <a:lnTo>
                    <a:pt x="335" y="8"/>
                  </a:lnTo>
                  <a:lnTo>
                    <a:pt x="350" y="23"/>
                  </a:lnTo>
                  <a:lnTo>
                    <a:pt x="362" y="41"/>
                  </a:lnTo>
                  <a:lnTo>
                    <a:pt x="677" y="872"/>
                  </a:lnTo>
                  <a:lnTo>
                    <a:pt x="1767" y="564"/>
                  </a:lnTo>
                  <a:lnTo>
                    <a:pt x="1786" y="561"/>
                  </a:lnTo>
                  <a:lnTo>
                    <a:pt x="1805" y="566"/>
                  </a:lnTo>
                  <a:lnTo>
                    <a:pt x="1822" y="574"/>
                  </a:lnTo>
                  <a:lnTo>
                    <a:pt x="1837" y="588"/>
                  </a:lnTo>
                  <a:lnTo>
                    <a:pt x="1846" y="604"/>
                  </a:lnTo>
                  <a:lnTo>
                    <a:pt x="1849" y="624"/>
                  </a:lnTo>
                  <a:lnTo>
                    <a:pt x="1849" y="699"/>
                  </a:lnTo>
                  <a:lnTo>
                    <a:pt x="1841" y="777"/>
                  </a:lnTo>
                  <a:lnTo>
                    <a:pt x="1829" y="851"/>
                  </a:lnTo>
                  <a:lnTo>
                    <a:pt x="1810" y="925"/>
                  </a:lnTo>
                  <a:lnTo>
                    <a:pt x="1784" y="997"/>
                  </a:lnTo>
                  <a:lnTo>
                    <a:pt x="1755" y="1067"/>
                  </a:lnTo>
                  <a:lnTo>
                    <a:pt x="2154" y="1574"/>
                  </a:lnTo>
                  <a:lnTo>
                    <a:pt x="1567" y="2117"/>
                  </a:lnTo>
                  <a:lnTo>
                    <a:pt x="1126" y="1559"/>
                  </a:lnTo>
                  <a:lnTo>
                    <a:pt x="1060" y="1572"/>
                  </a:lnTo>
                  <a:lnTo>
                    <a:pt x="993" y="1580"/>
                  </a:lnTo>
                  <a:lnTo>
                    <a:pt x="924" y="1581"/>
                  </a:lnTo>
                  <a:lnTo>
                    <a:pt x="839" y="1578"/>
                  </a:lnTo>
                  <a:lnTo>
                    <a:pt x="756" y="1566"/>
                  </a:lnTo>
                  <a:lnTo>
                    <a:pt x="674" y="1549"/>
                  </a:lnTo>
                  <a:lnTo>
                    <a:pt x="595" y="1522"/>
                  </a:lnTo>
                  <a:lnTo>
                    <a:pt x="519" y="1489"/>
                  </a:lnTo>
                  <a:lnTo>
                    <a:pt x="446" y="1450"/>
                  </a:lnTo>
                  <a:lnTo>
                    <a:pt x="377" y="1404"/>
                  </a:lnTo>
                  <a:lnTo>
                    <a:pt x="312" y="1352"/>
                  </a:lnTo>
                  <a:lnTo>
                    <a:pt x="252" y="1294"/>
                  </a:lnTo>
                  <a:lnTo>
                    <a:pt x="197" y="1229"/>
                  </a:lnTo>
                  <a:lnTo>
                    <a:pt x="146" y="1160"/>
                  </a:lnTo>
                  <a:lnTo>
                    <a:pt x="104" y="1088"/>
                  </a:lnTo>
                  <a:lnTo>
                    <a:pt x="69" y="1013"/>
                  </a:lnTo>
                  <a:lnTo>
                    <a:pt x="42" y="934"/>
                  </a:lnTo>
                  <a:lnTo>
                    <a:pt x="21" y="856"/>
                  </a:lnTo>
                  <a:lnTo>
                    <a:pt x="6" y="775"/>
                  </a:lnTo>
                  <a:lnTo>
                    <a:pt x="0" y="695"/>
                  </a:lnTo>
                  <a:lnTo>
                    <a:pt x="0" y="613"/>
                  </a:lnTo>
                  <a:lnTo>
                    <a:pt x="7" y="533"/>
                  </a:lnTo>
                  <a:lnTo>
                    <a:pt x="22" y="453"/>
                  </a:lnTo>
                  <a:lnTo>
                    <a:pt x="45" y="374"/>
                  </a:lnTo>
                  <a:lnTo>
                    <a:pt x="73" y="296"/>
                  </a:lnTo>
                  <a:lnTo>
                    <a:pt x="107" y="222"/>
                  </a:lnTo>
                  <a:lnTo>
                    <a:pt x="151" y="151"/>
                  </a:lnTo>
                  <a:lnTo>
                    <a:pt x="200" y="84"/>
                  </a:lnTo>
                  <a:lnTo>
                    <a:pt x="255" y="20"/>
                  </a:lnTo>
                  <a:lnTo>
                    <a:pt x="273" y="6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9501233" y="3326031"/>
            <a:ext cx="2256427" cy="16004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вероятности наличия у </a:t>
            </a:r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продукта потенциально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пригодных для использования уязвимостей</a:t>
            </a:r>
            <a:endParaRPr lang="en-US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8620598" y="5268750"/>
            <a:ext cx="783771" cy="7946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35"/>
          <p:cNvGrpSpPr>
            <a:grpSpLocks noChangeAspect="1"/>
          </p:cNvGrpSpPr>
          <p:nvPr/>
        </p:nvGrpSpPr>
        <p:grpSpPr bwMode="auto">
          <a:xfrm>
            <a:off x="8799363" y="5455632"/>
            <a:ext cx="426240" cy="420892"/>
            <a:chOff x="2643" y="976"/>
            <a:chExt cx="2391" cy="2361"/>
          </a:xfrm>
          <a:solidFill>
            <a:schemeClr val="bg1"/>
          </a:solidFill>
        </p:grpSpPr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643" y="2299"/>
              <a:ext cx="2295" cy="1038"/>
            </a:xfrm>
            <a:custGeom>
              <a:avLst/>
              <a:gdLst>
                <a:gd name="T0" fmla="*/ 3109 w 4591"/>
                <a:gd name="T1" fmla="*/ 26 h 2077"/>
                <a:gd name="T2" fmla="*/ 3170 w 4591"/>
                <a:gd name="T3" fmla="*/ 131 h 2077"/>
                <a:gd name="T4" fmla="*/ 3156 w 4591"/>
                <a:gd name="T5" fmla="*/ 283 h 2077"/>
                <a:gd name="T6" fmla="*/ 3048 w 4591"/>
                <a:gd name="T7" fmla="*/ 450 h 2077"/>
                <a:gd name="T8" fmla="*/ 2831 w 4591"/>
                <a:gd name="T9" fmla="*/ 594 h 2077"/>
                <a:gd name="T10" fmla="*/ 2706 w 4591"/>
                <a:gd name="T11" fmla="*/ 634 h 2077"/>
                <a:gd name="T12" fmla="*/ 2514 w 4591"/>
                <a:gd name="T13" fmla="*/ 688 h 2077"/>
                <a:gd name="T14" fmla="*/ 2327 w 4591"/>
                <a:gd name="T15" fmla="*/ 743 h 2077"/>
                <a:gd name="T16" fmla="*/ 2239 w 4591"/>
                <a:gd name="T17" fmla="*/ 778 h 2077"/>
                <a:gd name="T18" fmla="*/ 2335 w 4591"/>
                <a:gd name="T19" fmla="*/ 796 h 2077"/>
                <a:gd name="T20" fmla="*/ 2526 w 4591"/>
                <a:gd name="T21" fmla="*/ 822 h 2077"/>
                <a:gd name="T22" fmla="*/ 2778 w 4591"/>
                <a:gd name="T23" fmla="*/ 835 h 2077"/>
                <a:gd name="T24" fmla="*/ 3053 w 4591"/>
                <a:gd name="T25" fmla="*/ 814 h 2077"/>
                <a:gd name="T26" fmla="*/ 3314 w 4591"/>
                <a:gd name="T27" fmla="*/ 739 h 2077"/>
                <a:gd name="T28" fmla="*/ 3610 w 4591"/>
                <a:gd name="T29" fmla="*/ 587 h 2077"/>
                <a:gd name="T30" fmla="*/ 3899 w 4591"/>
                <a:gd name="T31" fmla="*/ 428 h 2077"/>
                <a:gd name="T32" fmla="*/ 4166 w 4591"/>
                <a:gd name="T33" fmla="*/ 317 h 2077"/>
                <a:gd name="T34" fmla="*/ 4354 w 4591"/>
                <a:gd name="T35" fmla="*/ 298 h 2077"/>
                <a:gd name="T36" fmla="*/ 4488 w 4591"/>
                <a:gd name="T37" fmla="*/ 338 h 2077"/>
                <a:gd name="T38" fmla="*/ 4578 w 4591"/>
                <a:gd name="T39" fmla="*/ 430 h 2077"/>
                <a:gd name="T40" fmla="*/ 4583 w 4591"/>
                <a:gd name="T41" fmla="*/ 546 h 2077"/>
                <a:gd name="T42" fmla="*/ 4505 w 4591"/>
                <a:gd name="T43" fmla="*/ 632 h 2077"/>
                <a:gd name="T44" fmla="*/ 4344 w 4591"/>
                <a:gd name="T45" fmla="*/ 771 h 2077"/>
                <a:gd name="T46" fmla="*/ 4119 w 4591"/>
                <a:gd name="T47" fmla="*/ 941 h 2077"/>
                <a:gd name="T48" fmla="*/ 3845 w 4591"/>
                <a:gd name="T49" fmla="*/ 1122 h 2077"/>
                <a:gd name="T50" fmla="*/ 3540 w 4591"/>
                <a:gd name="T51" fmla="*/ 1295 h 2077"/>
                <a:gd name="T52" fmla="*/ 3221 w 4591"/>
                <a:gd name="T53" fmla="*/ 1437 h 2077"/>
                <a:gd name="T54" fmla="*/ 3040 w 4591"/>
                <a:gd name="T55" fmla="*/ 1497 h 2077"/>
                <a:gd name="T56" fmla="*/ 2900 w 4591"/>
                <a:gd name="T57" fmla="*/ 1520 h 2077"/>
                <a:gd name="T58" fmla="*/ 2648 w 4591"/>
                <a:gd name="T59" fmla="*/ 1536 h 2077"/>
                <a:gd name="T60" fmla="*/ 2372 w 4591"/>
                <a:gd name="T61" fmla="*/ 1552 h 2077"/>
                <a:gd name="T62" fmla="*/ 2162 w 4591"/>
                <a:gd name="T63" fmla="*/ 1560 h 2077"/>
                <a:gd name="T64" fmla="*/ 1934 w 4591"/>
                <a:gd name="T65" fmla="*/ 1566 h 2077"/>
                <a:gd name="T66" fmla="*/ 1606 w 4591"/>
                <a:gd name="T67" fmla="*/ 1568 h 2077"/>
                <a:gd name="T68" fmla="*/ 1463 w 4591"/>
                <a:gd name="T69" fmla="*/ 1605 h 2077"/>
                <a:gd name="T70" fmla="*/ 1296 w 4591"/>
                <a:gd name="T71" fmla="*/ 1700 h 2077"/>
                <a:gd name="T72" fmla="*/ 1127 w 4591"/>
                <a:gd name="T73" fmla="*/ 1823 h 2077"/>
                <a:gd name="T74" fmla="*/ 981 w 4591"/>
                <a:gd name="T75" fmla="*/ 1945 h 2077"/>
                <a:gd name="T76" fmla="*/ 876 w 4591"/>
                <a:gd name="T77" fmla="*/ 2039 h 2077"/>
                <a:gd name="T78" fmla="*/ 837 w 4591"/>
                <a:gd name="T79" fmla="*/ 2077 h 2077"/>
                <a:gd name="T80" fmla="*/ 19 w 4591"/>
                <a:gd name="T81" fmla="*/ 1237 h 2077"/>
                <a:gd name="T82" fmla="*/ 96 w 4591"/>
                <a:gd name="T83" fmla="*/ 1121 h 2077"/>
                <a:gd name="T84" fmla="*/ 219 w 4591"/>
                <a:gd name="T85" fmla="*/ 945 h 2077"/>
                <a:gd name="T86" fmla="*/ 373 w 4591"/>
                <a:gd name="T87" fmla="*/ 742 h 2077"/>
                <a:gd name="T88" fmla="*/ 544 w 4591"/>
                <a:gd name="T89" fmla="*/ 542 h 2077"/>
                <a:gd name="T90" fmla="*/ 717 w 4591"/>
                <a:gd name="T91" fmla="*/ 375 h 2077"/>
                <a:gd name="T92" fmla="*/ 878 w 4591"/>
                <a:gd name="T93" fmla="*/ 275 h 2077"/>
                <a:gd name="T94" fmla="*/ 1136 w 4591"/>
                <a:gd name="T95" fmla="*/ 219 h 2077"/>
                <a:gd name="T96" fmla="*/ 1476 w 4591"/>
                <a:gd name="T97" fmla="*/ 193 h 2077"/>
                <a:gd name="T98" fmla="*/ 1847 w 4591"/>
                <a:gd name="T99" fmla="*/ 169 h 2077"/>
                <a:gd name="T100" fmla="*/ 2233 w 4591"/>
                <a:gd name="T101" fmla="*/ 118 h 2077"/>
                <a:gd name="T102" fmla="*/ 2539 w 4591"/>
                <a:gd name="T103" fmla="*/ 64 h 2077"/>
                <a:gd name="T104" fmla="*/ 2767 w 4591"/>
                <a:gd name="T105" fmla="*/ 23 h 2077"/>
                <a:gd name="T106" fmla="*/ 2970 w 4591"/>
                <a:gd name="T107" fmla="*/ 2 h 2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591" h="2077">
                  <a:moveTo>
                    <a:pt x="3025" y="0"/>
                  </a:moveTo>
                  <a:lnTo>
                    <a:pt x="3056" y="2"/>
                  </a:lnTo>
                  <a:lnTo>
                    <a:pt x="3085" y="12"/>
                  </a:lnTo>
                  <a:lnTo>
                    <a:pt x="3109" y="26"/>
                  </a:lnTo>
                  <a:lnTo>
                    <a:pt x="3131" y="45"/>
                  </a:lnTo>
                  <a:lnTo>
                    <a:pt x="3148" y="70"/>
                  </a:lnTo>
                  <a:lnTo>
                    <a:pt x="3162" y="99"/>
                  </a:lnTo>
                  <a:lnTo>
                    <a:pt x="3170" y="131"/>
                  </a:lnTo>
                  <a:lnTo>
                    <a:pt x="3175" y="166"/>
                  </a:lnTo>
                  <a:lnTo>
                    <a:pt x="3175" y="203"/>
                  </a:lnTo>
                  <a:lnTo>
                    <a:pt x="3167" y="243"/>
                  </a:lnTo>
                  <a:lnTo>
                    <a:pt x="3156" y="283"/>
                  </a:lnTo>
                  <a:lnTo>
                    <a:pt x="3138" y="325"/>
                  </a:lnTo>
                  <a:lnTo>
                    <a:pt x="3115" y="367"/>
                  </a:lnTo>
                  <a:lnTo>
                    <a:pt x="3085" y="409"/>
                  </a:lnTo>
                  <a:lnTo>
                    <a:pt x="3048" y="450"/>
                  </a:lnTo>
                  <a:lnTo>
                    <a:pt x="3005" y="489"/>
                  </a:lnTo>
                  <a:lnTo>
                    <a:pt x="2954" y="527"/>
                  </a:lnTo>
                  <a:lnTo>
                    <a:pt x="2896" y="562"/>
                  </a:lnTo>
                  <a:lnTo>
                    <a:pt x="2831" y="594"/>
                  </a:lnTo>
                  <a:lnTo>
                    <a:pt x="2810" y="602"/>
                  </a:lnTo>
                  <a:lnTo>
                    <a:pt x="2781" y="613"/>
                  </a:lnTo>
                  <a:lnTo>
                    <a:pt x="2747" y="623"/>
                  </a:lnTo>
                  <a:lnTo>
                    <a:pt x="2706" y="634"/>
                  </a:lnTo>
                  <a:lnTo>
                    <a:pt x="2662" y="647"/>
                  </a:lnTo>
                  <a:lnTo>
                    <a:pt x="2615" y="661"/>
                  </a:lnTo>
                  <a:lnTo>
                    <a:pt x="2565" y="675"/>
                  </a:lnTo>
                  <a:lnTo>
                    <a:pt x="2514" y="688"/>
                  </a:lnTo>
                  <a:lnTo>
                    <a:pt x="2465" y="703"/>
                  </a:lnTo>
                  <a:lnTo>
                    <a:pt x="2416" y="717"/>
                  </a:lnTo>
                  <a:lnTo>
                    <a:pt x="2369" y="730"/>
                  </a:lnTo>
                  <a:lnTo>
                    <a:pt x="2327" y="743"/>
                  </a:lnTo>
                  <a:lnTo>
                    <a:pt x="2291" y="755"/>
                  </a:lnTo>
                  <a:lnTo>
                    <a:pt x="2259" y="766"/>
                  </a:lnTo>
                  <a:lnTo>
                    <a:pt x="2234" y="777"/>
                  </a:lnTo>
                  <a:lnTo>
                    <a:pt x="2239" y="778"/>
                  </a:lnTo>
                  <a:lnTo>
                    <a:pt x="2252" y="781"/>
                  </a:lnTo>
                  <a:lnTo>
                    <a:pt x="2272" y="784"/>
                  </a:lnTo>
                  <a:lnTo>
                    <a:pt x="2300" y="790"/>
                  </a:lnTo>
                  <a:lnTo>
                    <a:pt x="2335" y="796"/>
                  </a:lnTo>
                  <a:lnTo>
                    <a:pt x="2375" y="803"/>
                  </a:lnTo>
                  <a:lnTo>
                    <a:pt x="2422" y="810"/>
                  </a:lnTo>
                  <a:lnTo>
                    <a:pt x="2472" y="816"/>
                  </a:lnTo>
                  <a:lnTo>
                    <a:pt x="2526" y="822"/>
                  </a:lnTo>
                  <a:lnTo>
                    <a:pt x="2586" y="827"/>
                  </a:lnTo>
                  <a:lnTo>
                    <a:pt x="2648" y="832"/>
                  </a:lnTo>
                  <a:lnTo>
                    <a:pt x="2712" y="835"/>
                  </a:lnTo>
                  <a:lnTo>
                    <a:pt x="2778" y="835"/>
                  </a:lnTo>
                  <a:lnTo>
                    <a:pt x="2847" y="833"/>
                  </a:lnTo>
                  <a:lnTo>
                    <a:pt x="2915" y="830"/>
                  </a:lnTo>
                  <a:lnTo>
                    <a:pt x="2985" y="823"/>
                  </a:lnTo>
                  <a:lnTo>
                    <a:pt x="3053" y="814"/>
                  </a:lnTo>
                  <a:lnTo>
                    <a:pt x="3121" y="801"/>
                  </a:lnTo>
                  <a:lnTo>
                    <a:pt x="3188" y="785"/>
                  </a:lnTo>
                  <a:lnTo>
                    <a:pt x="3251" y="764"/>
                  </a:lnTo>
                  <a:lnTo>
                    <a:pt x="3314" y="739"/>
                  </a:lnTo>
                  <a:lnTo>
                    <a:pt x="3388" y="704"/>
                  </a:lnTo>
                  <a:lnTo>
                    <a:pt x="3462" y="666"/>
                  </a:lnTo>
                  <a:lnTo>
                    <a:pt x="3536" y="627"/>
                  </a:lnTo>
                  <a:lnTo>
                    <a:pt x="3610" y="587"/>
                  </a:lnTo>
                  <a:lnTo>
                    <a:pt x="3682" y="544"/>
                  </a:lnTo>
                  <a:lnTo>
                    <a:pt x="3755" y="504"/>
                  </a:lnTo>
                  <a:lnTo>
                    <a:pt x="3827" y="465"/>
                  </a:lnTo>
                  <a:lnTo>
                    <a:pt x="3899" y="428"/>
                  </a:lnTo>
                  <a:lnTo>
                    <a:pt x="3967" y="394"/>
                  </a:lnTo>
                  <a:lnTo>
                    <a:pt x="4035" y="363"/>
                  </a:lnTo>
                  <a:lnTo>
                    <a:pt x="4102" y="337"/>
                  </a:lnTo>
                  <a:lnTo>
                    <a:pt x="4166" y="317"/>
                  </a:lnTo>
                  <a:lnTo>
                    <a:pt x="4226" y="302"/>
                  </a:lnTo>
                  <a:lnTo>
                    <a:pt x="4286" y="295"/>
                  </a:lnTo>
                  <a:lnTo>
                    <a:pt x="4321" y="295"/>
                  </a:lnTo>
                  <a:lnTo>
                    <a:pt x="4354" y="298"/>
                  </a:lnTo>
                  <a:lnTo>
                    <a:pt x="4390" y="302"/>
                  </a:lnTo>
                  <a:lnTo>
                    <a:pt x="4424" y="311"/>
                  </a:lnTo>
                  <a:lnTo>
                    <a:pt x="4457" y="322"/>
                  </a:lnTo>
                  <a:lnTo>
                    <a:pt x="4488" y="338"/>
                  </a:lnTo>
                  <a:lnTo>
                    <a:pt x="4517" y="356"/>
                  </a:lnTo>
                  <a:lnTo>
                    <a:pt x="4541" y="378"/>
                  </a:lnTo>
                  <a:lnTo>
                    <a:pt x="4562" y="402"/>
                  </a:lnTo>
                  <a:lnTo>
                    <a:pt x="4578" y="430"/>
                  </a:lnTo>
                  <a:lnTo>
                    <a:pt x="4588" y="462"/>
                  </a:lnTo>
                  <a:lnTo>
                    <a:pt x="4591" y="497"/>
                  </a:lnTo>
                  <a:lnTo>
                    <a:pt x="4588" y="534"/>
                  </a:lnTo>
                  <a:lnTo>
                    <a:pt x="4583" y="546"/>
                  </a:lnTo>
                  <a:lnTo>
                    <a:pt x="4572" y="560"/>
                  </a:lnTo>
                  <a:lnTo>
                    <a:pt x="4556" y="581"/>
                  </a:lnTo>
                  <a:lnTo>
                    <a:pt x="4533" y="604"/>
                  </a:lnTo>
                  <a:lnTo>
                    <a:pt x="4505" y="632"/>
                  </a:lnTo>
                  <a:lnTo>
                    <a:pt x="4472" y="662"/>
                  </a:lnTo>
                  <a:lnTo>
                    <a:pt x="4434" y="695"/>
                  </a:lnTo>
                  <a:lnTo>
                    <a:pt x="4390" y="732"/>
                  </a:lnTo>
                  <a:lnTo>
                    <a:pt x="4344" y="771"/>
                  </a:lnTo>
                  <a:lnTo>
                    <a:pt x="4293" y="810"/>
                  </a:lnTo>
                  <a:lnTo>
                    <a:pt x="4238" y="852"/>
                  </a:lnTo>
                  <a:lnTo>
                    <a:pt x="4180" y="896"/>
                  </a:lnTo>
                  <a:lnTo>
                    <a:pt x="4119" y="941"/>
                  </a:lnTo>
                  <a:lnTo>
                    <a:pt x="4054" y="986"/>
                  </a:lnTo>
                  <a:lnTo>
                    <a:pt x="3987" y="1031"/>
                  </a:lnTo>
                  <a:lnTo>
                    <a:pt x="3916" y="1077"/>
                  </a:lnTo>
                  <a:lnTo>
                    <a:pt x="3845" y="1122"/>
                  </a:lnTo>
                  <a:lnTo>
                    <a:pt x="3771" y="1167"/>
                  </a:lnTo>
                  <a:lnTo>
                    <a:pt x="3695" y="1211"/>
                  </a:lnTo>
                  <a:lnTo>
                    <a:pt x="3619" y="1253"/>
                  </a:lnTo>
                  <a:lnTo>
                    <a:pt x="3540" y="1295"/>
                  </a:lnTo>
                  <a:lnTo>
                    <a:pt x="3460" y="1334"/>
                  </a:lnTo>
                  <a:lnTo>
                    <a:pt x="3381" y="1370"/>
                  </a:lnTo>
                  <a:lnTo>
                    <a:pt x="3301" y="1405"/>
                  </a:lnTo>
                  <a:lnTo>
                    <a:pt x="3221" y="1437"/>
                  </a:lnTo>
                  <a:lnTo>
                    <a:pt x="3141" y="1466"/>
                  </a:lnTo>
                  <a:lnTo>
                    <a:pt x="3105" y="1478"/>
                  </a:lnTo>
                  <a:lnTo>
                    <a:pt x="3072" y="1488"/>
                  </a:lnTo>
                  <a:lnTo>
                    <a:pt x="3040" y="1497"/>
                  </a:lnTo>
                  <a:lnTo>
                    <a:pt x="3008" y="1504"/>
                  </a:lnTo>
                  <a:lnTo>
                    <a:pt x="2976" y="1510"/>
                  </a:lnTo>
                  <a:lnTo>
                    <a:pt x="2940" y="1515"/>
                  </a:lnTo>
                  <a:lnTo>
                    <a:pt x="2900" y="1520"/>
                  </a:lnTo>
                  <a:lnTo>
                    <a:pt x="2854" y="1524"/>
                  </a:lnTo>
                  <a:lnTo>
                    <a:pt x="2800" y="1527"/>
                  </a:lnTo>
                  <a:lnTo>
                    <a:pt x="2738" y="1531"/>
                  </a:lnTo>
                  <a:lnTo>
                    <a:pt x="2648" y="1536"/>
                  </a:lnTo>
                  <a:lnTo>
                    <a:pt x="2568" y="1540"/>
                  </a:lnTo>
                  <a:lnTo>
                    <a:pt x="2497" y="1544"/>
                  </a:lnTo>
                  <a:lnTo>
                    <a:pt x="2432" y="1547"/>
                  </a:lnTo>
                  <a:lnTo>
                    <a:pt x="2372" y="1552"/>
                  </a:lnTo>
                  <a:lnTo>
                    <a:pt x="2317" y="1555"/>
                  </a:lnTo>
                  <a:lnTo>
                    <a:pt x="2263" y="1556"/>
                  </a:lnTo>
                  <a:lnTo>
                    <a:pt x="2213" y="1559"/>
                  </a:lnTo>
                  <a:lnTo>
                    <a:pt x="2162" y="1560"/>
                  </a:lnTo>
                  <a:lnTo>
                    <a:pt x="2110" y="1563"/>
                  </a:lnTo>
                  <a:lnTo>
                    <a:pt x="2056" y="1565"/>
                  </a:lnTo>
                  <a:lnTo>
                    <a:pt x="1996" y="1565"/>
                  </a:lnTo>
                  <a:lnTo>
                    <a:pt x="1934" y="1566"/>
                  </a:lnTo>
                  <a:lnTo>
                    <a:pt x="1864" y="1566"/>
                  </a:lnTo>
                  <a:lnTo>
                    <a:pt x="1788" y="1568"/>
                  </a:lnTo>
                  <a:lnTo>
                    <a:pt x="1702" y="1568"/>
                  </a:lnTo>
                  <a:lnTo>
                    <a:pt x="1606" y="1568"/>
                  </a:lnTo>
                  <a:lnTo>
                    <a:pt x="1574" y="1571"/>
                  </a:lnTo>
                  <a:lnTo>
                    <a:pt x="1538" y="1578"/>
                  </a:lnTo>
                  <a:lnTo>
                    <a:pt x="1502" y="1589"/>
                  </a:lnTo>
                  <a:lnTo>
                    <a:pt x="1463" y="1605"/>
                  </a:lnTo>
                  <a:lnTo>
                    <a:pt x="1422" y="1624"/>
                  </a:lnTo>
                  <a:lnTo>
                    <a:pt x="1380" y="1647"/>
                  </a:lnTo>
                  <a:lnTo>
                    <a:pt x="1338" y="1672"/>
                  </a:lnTo>
                  <a:lnTo>
                    <a:pt x="1296" y="1700"/>
                  </a:lnTo>
                  <a:lnTo>
                    <a:pt x="1252" y="1729"/>
                  </a:lnTo>
                  <a:lnTo>
                    <a:pt x="1210" y="1759"/>
                  </a:lnTo>
                  <a:lnTo>
                    <a:pt x="1168" y="1791"/>
                  </a:lnTo>
                  <a:lnTo>
                    <a:pt x="1127" y="1823"/>
                  </a:lnTo>
                  <a:lnTo>
                    <a:pt x="1088" y="1855"/>
                  </a:lnTo>
                  <a:lnTo>
                    <a:pt x="1049" y="1885"/>
                  </a:lnTo>
                  <a:lnTo>
                    <a:pt x="1014" y="1916"/>
                  </a:lnTo>
                  <a:lnTo>
                    <a:pt x="981" y="1945"/>
                  </a:lnTo>
                  <a:lnTo>
                    <a:pt x="949" y="1973"/>
                  </a:lnTo>
                  <a:lnTo>
                    <a:pt x="921" y="1997"/>
                  </a:lnTo>
                  <a:lnTo>
                    <a:pt x="897" y="2020"/>
                  </a:lnTo>
                  <a:lnTo>
                    <a:pt x="876" y="2039"/>
                  </a:lnTo>
                  <a:lnTo>
                    <a:pt x="859" y="2055"/>
                  </a:lnTo>
                  <a:lnTo>
                    <a:pt x="847" y="2067"/>
                  </a:lnTo>
                  <a:lnTo>
                    <a:pt x="839" y="2076"/>
                  </a:lnTo>
                  <a:lnTo>
                    <a:pt x="837" y="2077"/>
                  </a:lnTo>
                  <a:lnTo>
                    <a:pt x="0" y="1267"/>
                  </a:lnTo>
                  <a:lnTo>
                    <a:pt x="3" y="1263"/>
                  </a:lnTo>
                  <a:lnTo>
                    <a:pt x="9" y="1253"/>
                  </a:lnTo>
                  <a:lnTo>
                    <a:pt x="19" y="1237"/>
                  </a:lnTo>
                  <a:lnTo>
                    <a:pt x="33" y="1215"/>
                  </a:lnTo>
                  <a:lnTo>
                    <a:pt x="51" y="1189"/>
                  </a:lnTo>
                  <a:lnTo>
                    <a:pt x="73" y="1157"/>
                  </a:lnTo>
                  <a:lnTo>
                    <a:pt x="96" y="1121"/>
                  </a:lnTo>
                  <a:lnTo>
                    <a:pt x="123" y="1081"/>
                  </a:lnTo>
                  <a:lnTo>
                    <a:pt x="152" y="1038"/>
                  </a:lnTo>
                  <a:lnTo>
                    <a:pt x="184" y="993"/>
                  </a:lnTo>
                  <a:lnTo>
                    <a:pt x="219" y="945"/>
                  </a:lnTo>
                  <a:lnTo>
                    <a:pt x="255" y="896"/>
                  </a:lnTo>
                  <a:lnTo>
                    <a:pt x="293" y="845"/>
                  </a:lnTo>
                  <a:lnTo>
                    <a:pt x="332" y="793"/>
                  </a:lnTo>
                  <a:lnTo>
                    <a:pt x="373" y="742"/>
                  </a:lnTo>
                  <a:lnTo>
                    <a:pt x="415" y="690"/>
                  </a:lnTo>
                  <a:lnTo>
                    <a:pt x="457" y="639"/>
                  </a:lnTo>
                  <a:lnTo>
                    <a:pt x="501" y="589"/>
                  </a:lnTo>
                  <a:lnTo>
                    <a:pt x="544" y="542"/>
                  </a:lnTo>
                  <a:lnTo>
                    <a:pt x="588" y="495"/>
                  </a:lnTo>
                  <a:lnTo>
                    <a:pt x="631" y="452"/>
                  </a:lnTo>
                  <a:lnTo>
                    <a:pt x="675" y="412"/>
                  </a:lnTo>
                  <a:lnTo>
                    <a:pt x="717" y="375"/>
                  </a:lnTo>
                  <a:lnTo>
                    <a:pt x="759" y="343"/>
                  </a:lnTo>
                  <a:lnTo>
                    <a:pt x="799" y="315"/>
                  </a:lnTo>
                  <a:lnTo>
                    <a:pt x="839" y="292"/>
                  </a:lnTo>
                  <a:lnTo>
                    <a:pt x="878" y="275"/>
                  </a:lnTo>
                  <a:lnTo>
                    <a:pt x="931" y="257"/>
                  </a:lnTo>
                  <a:lnTo>
                    <a:pt x="994" y="243"/>
                  </a:lnTo>
                  <a:lnTo>
                    <a:pt x="1062" y="230"/>
                  </a:lnTo>
                  <a:lnTo>
                    <a:pt x="1136" y="219"/>
                  </a:lnTo>
                  <a:lnTo>
                    <a:pt x="1216" y="212"/>
                  </a:lnTo>
                  <a:lnTo>
                    <a:pt x="1299" y="205"/>
                  </a:lnTo>
                  <a:lnTo>
                    <a:pt x="1386" y="199"/>
                  </a:lnTo>
                  <a:lnTo>
                    <a:pt x="1476" y="193"/>
                  </a:lnTo>
                  <a:lnTo>
                    <a:pt x="1567" y="187"/>
                  </a:lnTo>
                  <a:lnTo>
                    <a:pt x="1660" y="182"/>
                  </a:lnTo>
                  <a:lnTo>
                    <a:pt x="1754" y="176"/>
                  </a:lnTo>
                  <a:lnTo>
                    <a:pt x="1847" y="169"/>
                  </a:lnTo>
                  <a:lnTo>
                    <a:pt x="1940" y="158"/>
                  </a:lnTo>
                  <a:lnTo>
                    <a:pt x="2031" y="148"/>
                  </a:lnTo>
                  <a:lnTo>
                    <a:pt x="2136" y="132"/>
                  </a:lnTo>
                  <a:lnTo>
                    <a:pt x="2233" y="118"/>
                  </a:lnTo>
                  <a:lnTo>
                    <a:pt x="2320" y="103"/>
                  </a:lnTo>
                  <a:lnTo>
                    <a:pt x="2400" y="90"/>
                  </a:lnTo>
                  <a:lnTo>
                    <a:pt x="2472" y="77"/>
                  </a:lnTo>
                  <a:lnTo>
                    <a:pt x="2539" y="64"/>
                  </a:lnTo>
                  <a:lnTo>
                    <a:pt x="2601" y="52"/>
                  </a:lnTo>
                  <a:lnTo>
                    <a:pt x="2660" y="42"/>
                  </a:lnTo>
                  <a:lnTo>
                    <a:pt x="2715" y="32"/>
                  </a:lnTo>
                  <a:lnTo>
                    <a:pt x="2767" y="23"/>
                  </a:lnTo>
                  <a:lnTo>
                    <a:pt x="2818" y="16"/>
                  </a:lnTo>
                  <a:lnTo>
                    <a:pt x="2867" y="9"/>
                  </a:lnTo>
                  <a:lnTo>
                    <a:pt x="2918" y="5"/>
                  </a:lnTo>
                  <a:lnTo>
                    <a:pt x="2970" y="2"/>
                  </a:lnTo>
                  <a:lnTo>
                    <a:pt x="30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4190" y="1035"/>
              <a:ext cx="844" cy="849"/>
            </a:xfrm>
            <a:custGeom>
              <a:avLst/>
              <a:gdLst>
                <a:gd name="T0" fmla="*/ 1666 w 1689"/>
                <a:gd name="T1" fmla="*/ 1 h 1699"/>
                <a:gd name="T2" fmla="*/ 1686 w 1689"/>
                <a:gd name="T3" fmla="*/ 22 h 1699"/>
                <a:gd name="T4" fmla="*/ 1676 w 1689"/>
                <a:gd name="T5" fmla="*/ 157 h 1699"/>
                <a:gd name="T6" fmla="*/ 1630 w 1689"/>
                <a:gd name="T7" fmla="*/ 392 h 1699"/>
                <a:gd name="T8" fmla="*/ 1556 w 1689"/>
                <a:gd name="T9" fmla="*/ 618 h 1699"/>
                <a:gd name="T10" fmla="*/ 1456 w 1689"/>
                <a:gd name="T11" fmla="*/ 830 h 1699"/>
                <a:gd name="T12" fmla="*/ 1345 w 1689"/>
                <a:gd name="T13" fmla="*/ 1003 h 1699"/>
                <a:gd name="T14" fmla="*/ 1223 w 1689"/>
                <a:gd name="T15" fmla="*/ 1152 h 1699"/>
                <a:gd name="T16" fmla="*/ 1081 w 1689"/>
                <a:gd name="T17" fmla="*/ 1297 h 1699"/>
                <a:gd name="T18" fmla="*/ 929 w 1689"/>
                <a:gd name="T19" fmla="*/ 1428 h 1699"/>
                <a:gd name="T20" fmla="*/ 811 w 1689"/>
                <a:gd name="T21" fmla="*/ 1512 h 1699"/>
                <a:gd name="T22" fmla="*/ 675 w 1689"/>
                <a:gd name="T23" fmla="*/ 1592 h 1699"/>
                <a:gd name="T24" fmla="*/ 526 w 1689"/>
                <a:gd name="T25" fmla="*/ 1656 h 1699"/>
                <a:gd name="T26" fmla="*/ 367 w 1689"/>
                <a:gd name="T27" fmla="*/ 1694 h 1699"/>
                <a:gd name="T28" fmla="*/ 248 w 1689"/>
                <a:gd name="T29" fmla="*/ 1698 h 1699"/>
                <a:gd name="T30" fmla="*/ 196 w 1689"/>
                <a:gd name="T31" fmla="*/ 1688 h 1699"/>
                <a:gd name="T32" fmla="*/ 180 w 1689"/>
                <a:gd name="T33" fmla="*/ 1660 h 1699"/>
                <a:gd name="T34" fmla="*/ 246 w 1689"/>
                <a:gd name="T35" fmla="*/ 1518 h 1699"/>
                <a:gd name="T36" fmla="*/ 395 w 1689"/>
                <a:gd name="T37" fmla="*/ 1260 h 1699"/>
                <a:gd name="T38" fmla="*/ 584 w 1689"/>
                <a:gd name="T39" fmla="*/ 1000 h 1699"/>
                <a:gd name="T40" fmla="*/ 808 w 1689"/>
                <a:gd name="T41" fmla="*/ 742 h 1699"/>
                <a:gd name="T42" fmla="*/ 836 w 1689"/>
                <a:gd name="T43" fmla="*/ 685 h 1699"/>
                <a:gd name="T44" fmla="*/ 646 w 1689"/>
                <a:gd name="T45" fmla="*/ 845 h 1699"/>
                <a:gd name="T46" fmla="*/ 476 w 1689"/>
                <a:gd name="T47" fmla="*/ 1017 h 1699"/>
                <a:gd name="T48" fmla="*/ 324 w 1689"/>
                <a:gd name="T49" fmla="*/ 1197 h 1699"/>
                <a:gd name="T50" fmla="*/ 190 w 1689"/>
                <a:gd name="T51" fmla="*/ 1379 h 1699"/>
                <a:gd name="T52" fmla="*/ 76 w 1689"/>
                <a:gd name="T53" fmla="*/ 1553 h 1699"/>
                <a:gd name="T54" fmla="*/ 53 w 1689"/>
                <a:gd name="T55" fmla="*/ 1569 h 1699"/>
                <a:gd name="T56" fmla="*/ 25 w 1689"/>
                <a:gd name="T57" fmla="*/ 1563 h 1699"/>
                <a:gd name="T58" fmla="*/ 10 w 1689"/>
                <a:gd name="T59" fmla="*/ 1540 h 1699"/>
                <a:gd name="T60" fmla="*/ 0 w 1689"/>
                <a:gd name="T61" fmla="*/ 1370 h 1699"/>
                <a:gd name="T62" fmla="*/ 22 w 1689"/>
                <a:gd name="T63" fmla="*/ 1197 h 1699"/>
                <a:gd name="T64" fmla="*/ 71 w 1689"/>
                <a:gd name="T65" fmla="*/ 1023 h 1699"/>
                <a:gd name="T66" fmla="*/ 153 w 1689"/>
                <a:gd name="T67" fmla="*/ 849 h 1699"/>
                <a:gd name="T68" fmla="*/ 235 w 1689"/>
                <a:gd name="T69" fmla="*/ 711 h 1699"/>
                <a:gd name="T70" fmla="*/ 301 w 1689"/>
                <a:gd name="T71" fmla="*/ 624 h 1699"/>
                <a:gd name="T72" fmla="*/ 360 w 1689"/>
                <a:gd name="T73" fmla="*/ 552 h 1699"/>
                <a:gd name="T74" fmla="*/ 411 w 1689"/>
                <a:gd name="T75" fmla="*/ 496 h 1699"/>
                <a:gd name="T76" fmla="*/ 446 w 1689"/>
                <a:gd name="T77" fmla="*/ 460 h 1699"/>
                <a:gd name="T78" fmla="*/ 463 w 1689"/>
                <a:gd name="T79" fmla="*/ 443 h 1699"/>
                <a:gd name="T80" fmla="*/ 597 w 1689"/>
                <a:gd name="T81" fmla="*/ 331 h 1699"/>
                <a:gd name="T82" fmla="*/ 743 w 1689"/>
                <a:gd name="T83" fmla="*/ 239 h 1699"/>
                <a:gd name="T84" fmla="*/ 900 w 1689"/>
                <a:gd name="T85" fmla="*/ 165 h 1699"/>
                <a:gd name="T86" fmla="*/ 1060 w 1689"/>
                <a:gd name="T87" fmla="*/ 109 h 1699"/>
                <a:gd name="T88" fmla="*/ 1215 w 1689"/>
                <a:gd name="T89" fmla="*/ 67 h 1699"/>
                <a:gd name="T90" fmla="*/ 1361 w 1689"/>
                <a:gd name="T91" fmla="*/ 36 h 1699"/>
                <a:gd name="T92" fmla="*/ 1495 w 1689"/>
                <a:gd name="T93" fmla="*/ 16 h 1699"/>
                <a:gd name="T94" fmla="*/ 1605 w 1689"/>
                <a:gd name="T95" fmla="*/ 3 h 1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9" h="1699">
                  <a:moveTo>
                    <a:pt x="1651" y="0"/>
                  </a:moveTo>
                  <a:lnTo>
                    <a:pt x="1666" y="1"/>
                  </a:lnTo>
                  <a:lnTo>
                    <a:pt x="1679" y="10"/>
                  </a:lnTo>
                  <a:lnTo>
                    <a:pt x="1686" y="22"/>
                  </a:lnTo>
                  <a:lnTo>
                    <a:pt x="1689" y="38"/>
                  </a:lnTo>
                  <a:lnTo>
                    <a:pt x="1676" y="157"/>
                  </a:lnTo>
                  <a:lnTo>
                    <a:pt x="1657" y="274"/>
                  </a:lnTo>
                  <a:lnTo>
                    <a:pt x="1630" y="392"/>
                  </a:lnTo>
                  <a:lnTo>
                    <a:pt x="1596" y="507"/>
                  </a:lnTo>
                  <a:lnTo>
                    <a:pt x="1556" y="618"/>
                  </a:lnTo>
                  <a:lnTo>
                    <a:pt x="1509" y="726"/>
                  </a:lnTo>
                  <a:lnTo>
                    <a:pt x="1456" y="830"/>
                  </a:lnTo>
                  <a:lnTo>
                    <a:pt x="1396" y="929"/>
                  </a:lnTo>
                  <a:lnTo>
                    <a:pt x="1345" y="1003"/>
                  </a:lnTo>
                  <a:lnTo>
                    <a:pt x="1287" y="1078"/>
                  </a:lnTo>
                  <a:lnTo>
                    <a:pt x="1223" y="1152"/>
                  </a:lnTo>
                  <a:lnTo>
                    <a:pt x="1154" y="1226"/>
                  </a:lnTo>
                  <a:lnTo>
                    <a:pt x="1081" y="1297"/>
                  </a:lnTo>
                  <a:lnTo>
                    <a:pt x="1006" y="1364"/>
                  </a:lnTo>
                  <a:lnTo>
                    <a:pt x="929" y="1428"/>
                  </a:lnTo>
                  <a:lnTo>
                    <a:pt x="872" y="1470"/>
                  </a:lnTo>
                  <a:lnTo>
                    <a:pt x="811" y="1512"/>
                  </a:lnTo>
                  <a:lnTo>
                    <a:pt x="745" y="1553"/>
                  </a:lnTo>
                  <a:lnTo>
                    <a:pt x="675" y="1592"/>
                  </a:lnTo>
                  <a:lnTo>
                    <a:pt x="601" y="1627"/>
                  </a:lnTo>
                  <a:lnTo>
                    <a:pt x="526" y="1656"/>
                  </a:lnTo>
                  <a:lnTo>
                    <a:pt x="447" y="1679"/>
                  </a:lnTo>
                  <a:lnTo>
                    <a:pt x="367" y="1694"/>
                  </a:lnTo>
                  <a:lnTo>
                    <a:pt x="286" y="1699"/>
                  </a:lnTo>
                  <a:lnTo>
                    <a:pt x="248" y="1698"/>
                  </a:lnTo>
                  <a:lnTo>
                    <a:pt x="211" y="1694"/>
                  </a:lnTo>
                  <a:lnTo>
                    <a:pt x="196" y="1688"/>
                  </a:lnTo>
                  <a:lnTo>
                    <a:pt x="185" y="1676"/>
                  </a:lnTo>
                  <a:lnTo>
                    <a:pt x="180" y="1660"/>
                  </a:lnTo>
                  <a:lnTo>
                    <a:pt x="183" y="1644"/>
                  </a:lnTo>
                  <a:lnTo>
                    <a:pt x="246" y="1518"/>
                  </a:lnTo>
                  <a:lnTo>
                    <a:pt x="315" y="1389"/>
                  </a:lnTo>
                  <a:lnTo>
                    <a:pt x="395" y="1260"/>
                  </a:lnTo>
                  <a:lnTo>
                    <a:pt x="485" y="1131"/>
                  </a:lnTo>
                  <a:lnTo>
                    <a:pt x="584" y="1000"/>
                  </a:lnTo>
                  <a:lnTo>
                    <a:pt x="691" y="871"/>
                  </a:lnTo>
                  <a:lnTo>
                    <a:pt x="808" y="742"/>
                  </a:lnTo>
                  <a:lnTo>
                    <a:pt x="936" y="614"/>
                  </a:lnTo>
                  <a:lnTo>
                    <a:pt x="836" y="685"/>
                  </a:lnTo>
                  <a:lnTo>
                    <a:pt x="739" y="763"/>
                  </a:lnTo>
                  <a:lnTo>
                    <a:pt x="646" y="845"/>
                  </a:lnTo>
                  <a:lnTo>
                    <a:pt x="559" y="930"/>
                  </a:lnTo>
                  <a:lnTo>
                    <a:pt x="476" y="1017"/>
                  </a:lnTo>
                  <a:lnTo>
                    <a:pt x="398" y="1107"/>
                  </a:lnTo>
                  <a:lnTo>
                    <a:pt x="324" y="1197"/>
                  </a:lnTo>
                  <a:lnTo>
                    <a:pt x="254" y="1289"/>
                  </a:lnTo>
                  <a:lnTo>
                    <a:pt x="190" y="1379"/>
                  </a:lnTo>
                  <a:lnTo>
                    <a:pt x="131" y="1467"/>
                  </a:lnTo>
                  <a:lnTo>
                    <a:pt x="76" y="1553"/>
                  </a:lnTo>
                  <a:lnTo>
                    <a:pt x="66" y="1563"/>
                  </a:lnTo>
                  <a:lnTo>
                    <a:pt x="53" y="1569"/>
                  </a:lnTo>
                  <a:lnTo>
                    <a:pt x="38" y="1569"/>
                  </a:lnTo>
                  <a:lnTo>
                    <a:pt x="25" y="1563"/>
                  </a:lnTo>
                  <a:lnTo>
                    <a:pt x="16" y="1553"/>
                  </a:lnTo>
                  <a:lnTo>
                    <a:pt x="10" y="1540"/>
                  </a:lnTo>
                  <a:lnTo>
                    <a:pt x="2" y="1456"/>
                  </a:lnTo>
                  <a:lnTo>
                    <a:pt x="0" y="1370"/>
                  </a:lnTo>
                  <a:lnTo>
                    <a:pt x="8" y="1284"/>
                  </a:lnTo>
                  <a:lnTo>
                    <a:pt x="22" y="1197"/>
                  </a:lnTo>
                  <a:lnTo>
                    <a:pt x="42" y="1110"/>
                  </a:lnTo>
                  <a:lnTo>
                    <a:pt x="71" y="1023"/>
                  </a:lnTo>
                  <a:lnTo>
                    <a:pt x="109" y="936"/>
                  </a:lnTo>
                  <a:lnTo>
                    <a:pt x="153" y="849"/>
                  </a:lnTo>
                  <a:lnTo>
                    <a:pt x="203" y="762"/>
                  </a:lnTo>
                  <a:lnTo>
                    <a:pt x="235" y="711"/>
                  </a:lnTo>
                  <a:lnTo>
                    <a:pt x="269" y="666"/>
                  </a:lnTo>
                  <a:lnTo>
                    <a:pt x="301" y="624"/>
                  </a:lnTo>
                  <a:lnTo>
                    <a:pt x="331" y="585"/>
                  </a:lnTo>
                  <a:lnTo>
                    <a:pt x="360" y="552"/>
                  </a:lnTo>
                  <a:lnTo>
                    <a:pt x="386" y="521"/>
                  </a:lnTo>
                  <a:lnTo>
                    <a:pt x="411" y="496"/>
                  </a:lnTo>
                  <a:lnTo>
                    <a:pt x="430" y="475"/>
                  </a:lnTo>
                  <a:lnTo>
                    <a:pt x="446" y="460"/>
                  </a:lnTo>
                  <a:lnTo>
                    <a:pt x="457" y="448"/>
                  </a:lnTo>
                  <a:lnTo>
                    <a:pt x="463" y="443"/>
                  </a:lnTo>
                  <a:lnTo>
                    <a:pt x="528" y="385"/>
                  </a:lnTo>
                  <a:lnTo>
                    <a:pt x="597" y="331"/>
                  </a:lnTo>
                  <a:lnTo>
                    <a:pt x="669" y="283"/>
                  </a:lnTo>
                  <a:lnTo>
                    <a:pt x="743" y="239"/>
                  </a:lnTo>
                  <a:lnTo>
                    <a:pt x="822" y="200"/>
                  </a:lnTo>
                  <a:lnTo>
                    <a:pt x="900" y="165"/>
                  </a:lnTo>
                  <a:lnTo>
                    <a:pt x="980" y="135"/>
                  </a:lnTo>
                  <a:lnTo>
                    <a:pt x="1060" y="109"/>
                  </a:lnTo>
                  <a:lnTo>
                    <a:pt x="1138" y="86"/>
                  </a:lnTo>
                  <a:lnTo>
                    <a:pt x="1215" y="67"/>
                  </a:lnTo>
                  <a:lnTo>
                    <a:pt x="1290" y="49"/>
                  </a:lnTo>
                  <a:lnTo>
                    <a:pt x="1361" y="36"/>
                  </a:lnTo>
                  <a:lnTo>
                    <a:pt x="1431" y="25"/>
                  </a:lnTo>
                  <a:lnTo>
                    <a:pt x="1495" y="16"/>
                  </a:lnTo>
                  <a:lnTo>
                    <a:pt x="1553" y="9"/>
                  </a:lnTo>
                  <a:lnTo>
                    <a:pt x="1605" y="3"/>
                  </a:lnTo>
                  <a:lnTo>
                    <a:pt x="16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368" y="1324"/>
              <a:ext cx="805" cy="810"/>
            </a:xfrm>
            <a:custGeom>
              <a:avLst/>
              <a:gdLst>
                <a:gd name="T0" fmla="*/ 83 w 1609"/>
                <a:gd name="T1" fmla="*/ 4 h 1620"/>
                <a:gd name="T2" fmla="*/ 197 w 1609"/>
                <a:gd name="T3" fmla="*/ 16 h 1620"/>
                <a:gd name="T4" fmla="*/ 334 w 1609"/>
                <a:gd name="T5" fmla="*/ 38 h 1620"/>
                <a:gd name="T6" fmla="*/ 485 w 1609"/>
                <a:gd name="T7" fmla="*/ 71 h 1620"/>
                <a:gd name="T8" fmla="*/ 644 w 1609"/>
                <a:gd name="T9" fmla="*/ 118 h 1620"/>
                <a:gd name="T10" fmla="*/ 804 w 1609"/>
                <a:gd name="T11" fmla="*/ 180 h 1620"/>
                <a:gd name="T12" fmla="*/ 960 w 1609"/>
                <a:gd name="T13" fmla="*/ 261 h 1620"/>
                <a:gd name="T14" fmla="*/ 1103 w 1609"/>
                <a:gd name="T15" fmla="*/ 363 h 1620"/>
                <a:gd name="T16" fmla="*/ 1174 w 1609"/>
                <a:gd name="T17" fmla="*/ 428 h 1620"/>
                <a:gd name="T18" fmla="*/ 1200 w 1609"/>
                <a:gd name="T19" fmla="*/ 453 h 1620"/>
                <a:gd name="T20" fmla="*/ 1242 w 1609"/>
                <a:gd name="T21" fmla="*/ 496 h 1620"/>
                <a:gd name="T22" fmla="*/ 1294 w 1609"/>
                <a:gd name="T23" fmla="*/ 557 h 1620"/>
                <a:gd name="T24" fmla="*/ 1354 w 1609"/>
                <a:gd name="T25" fmla="*/ 634 h 1620"/>
                <a:gd name="T26" fmla="*/ 1416 w 1609"/>
                <a:gd name="T27" fmla="*/ 726 h 1620"/>
                <a:gd name="T28" fmla="*/ 1516 w 1609"/>
                <a:gd name="T29" fmla="*/ 913 h 1620"/>
                <a:gd name="T30" fmla="*/ 1580 w 1609"/>
                <a:gd name="T31" fmla="*/ 1100 h 1620"/>
                <a:gd name="T32" fmla="*/ 1609 w 1609"/>
                <a:gd name="T33" fmla="*/ 1286 h 1620"/>
                <a:gd name="T34" fmla="*/ 1600 w 1609"/>
                <a:gd name="T35" fmla="*/ 1467 h 1620"/>
                <a:gd name="T36" fmla="*/ 1586 w 1609"/>
                <a:gd name="T37" fmla="*/ 1489 h 1620"/>
                <a:gd name="T38" fmla="*/ 1560 w 1609"/>
                <a:gd name="T39" fmla="*/ 1495 h 1620"/>
                <a:gd name="T40" fmla="*/ 1538 w 1609"/>
                <a:gd name="T41" fmla="*/ 1480 h 1620"/>
                <a:gd name="T42" fmla="*/ 1429 w 1609"/>
                <a:gd name="T43" fmla="*/ 1314 h 1620"/>
                <a:gd name="T44" fmla="*/ 1301 w 1609"/>
                <a:gd name="T45" fmla="*/ 1142 h 1620"/>
                <a:gd name="T46" fmla="*/ 1156 w 1609"/>
                <a:gd name="T47" fmla="*/ 970 h 1620"/>
                <a:gd name="T48" fmla="*/ 994 w 1609"/>
                <a:gd name="T49" fmla="*/ 806 h 1620"/>
                <a:gd name="T50" fmla="*/ 814 w 1609"/>
                <a:gd name="T51" fmla="*/ 653 h 1620"/>
                <a:gd name="T52" fmla="*/ 839 w 1609"/>
                <a:gd name="T53" fmla="*/ 707 h 1620"/>
                <a:gd name="T54" fmla="*/ 1055 w 1609"/>
                <a:gd name="T55" fmla="*/ 954 h 1620"/>
                <a:gd name="T56" fmla="*/ 1233 w 1609"/>
                <a:gd name="T57" fmla="*/ 1202 h 1620"/>
                <a:gd name="T58" fmla="*/ 1377 w 1609"/>
                <a:gd name="T59" fmla="*/ 1447 h 1620"/>
                <a:gd name="T60" fmla="*/ 1438 w 1609"/>
                <a:gd name="T61" fmla="*/ 1582 h 1620"/>
                <a:gd name="T62" fmla="*/ 1423 w 1609"/>
                <a:gd name="T63" fmla="*/ 1610 h 1620"/>
                <a:gd name="T64" fmla="*/ 1374 w 1609"/>
                <a:gd name="T65" fmla="*/ 1618 h 1620"/>
                <a:gd name="T66" fmla="*/ 1261 w 1609"/>
                <a:gd name="T67" fmla="*/ 1614 h 1620"/>
                <a:gd name="T68" fmla="*/ 1110 w 1609"/>
                <a:gd name="T69" fmla="*/ 1579 h 1620"/>
                <a:gd name="T70" fmla="*/ 966 w 1609"/>
                <a:gd name="T71" fmla="*/ 1517 h 1620"/>
                <a:gd name="T72" fmla="*/ 837 w 1609"/>
                <a:gd name="T73" fmla="*/ 1441 h 1620"/>
                <a:gd name="T74" fmla="*/ 725 w 1609"/>
                <a:gd name="T75" fmla="*/ 1361 h 1620"/>
                <a:gd name="T76" fmla="*/ 579 w 1609"/>
                <a:gd name="T77" fmla="*/ 1237 h 1620"/>
                <a:gd name="T78" fmla="*/ 444 w 1609"/>
                <a:gd name="T79" fmla="*/ 1099 h 1620"/>
                <a:gd name="T80" fmla="*/ 328 w 1609"/>
                <a:gd name="T81" fmla="*/ 957 h 1620"/>
                <a:gd name="T82" fmla="*/ 223 w 1609"/>
                <a:gd name="T83" fmla="*/ 791 h 1620"/>
                <a:gd name="T84" fmla="*/ 128 w 1609"/>
                <a:gd name="T85" fmla="*/ 589 h 1620"/>
                <a:gd name="T86" fmla="*/ 56 w 1609"/>
                <a:gd name="T87" fmla="*/ 373 h 1620"/>
                <a:gd name="T88" fmla="*/ 12 w 1609"/>
                <a:gd name="T89" fmla="*/ 150 h 1620"/>
                <a:gd name="T90" fmla="*/ 3 w 1609"/>
                <a:gd name="T91" fmla="*/ 22 h 1620"/>
                <a:gd name="T92" fmla="*/ 22 w 1609"/>
                <a:gd name="T93" fmla="*/ 2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9" h="1620">
                  <a:moveTo>
                    <a:pt x="36" y="0"/>
                  </a:moveTo>
                  <a:lnTo>
                    <a:pt x="83" y="4"/>
                  </a:lnTo>
                  <a:lnTo>
                    <a:pt x="136" y="9"/>
                  </a:lnTo>
                  <a:lnTo>
                    <a:pt x="197" y="16"/>
                  </a:lnTo>
                  <a:lnTo>
                    <a:pt x="263" y="26"/>
                  </a:lnTo>
                  <a:lnTo>
                    <a:pt x="334" y="38"/>
                  </a:lnTo>
                  <a:lnTo>
                    <a:pt x="408" y="54"/>
                  </a:lnTo>
                  <a:lnTo>
                    <a:pt x="485" y="71"/>
                  </a:lnTo>
                  <a:lnTo>
                    <a:pt x="563" y="93"/>
                  </a:lnTo>
                  <a:lnTo>
                    <a:pt x="644" y="118"/>
                  </a:lnTo>
                  <a:lnTo>
                    <a:pt x="724" y="147"/>
                  </a:lnTo>
                  <a:lnTo>
                    <a:pt x="804" y="180"/>
                  </a:lnTo>
                  <a:lnTo>
                    <a:pt x="884" y="218"/>
                  </a:lnTo>
                  <a:lnTo>
                    <a:pt x="960" y="261"/>
                  </a:lnTo>
                  <a:lnTo>
                    <a:pt x="1033" y="309"/>
                  </a:lnTo>
                  <a:lnTo>
                    <a:pt x="1103" y="363"/>
                  </a:lnTo>
                  <a:lnTo>
                    <a:pt x="1168" y="422"/>
                  </a:lnTo>
                  <a:lnTo>
                    <a:pt x="1174" y="428"/>
                  </a:lnTo>
                  <a:lnTo>
                    <a:pt x="1185" y="438"/>
                  </a:lnTo>
                  <a:lnTo>
                    <a:pt x="1200" y="453"/>
                  </a:lnTo>
                  <a:lnTo>
                    <a:pt x="1219" y="473"/>
                  </a:lnTo>
                  <a:lnTo>
                    <a:pt x="1242" y="496"/>
                  </a:lnTo>
                  <a:lnTo>
                    <a:pt x="1267" y="525"/>
                  </a:lnTo>
                  <a:lnTo>
                    <a:pt x="1294" y="557"/>
                  </a:lnTo>
                  <a:lnTo>
                    <a:pt x="1323" y="594"/>
                  </a:lnTo>
                  <a:lnTo>
                    <a:pt x="1354" y="634"/>
                  </a:lnTo>
                  <a:lnTo>
                    <a:pt x="1386" y="679"/>
                  </a:lnTo>
                  <a:lnTo>
                    <a:pt x="1416" y="726"/>
                  </a:lnTo>
                  <a:lnTo>
                    <a:pt x="1471" y="819"/>
                  </a:lnTo>
                  <a:lnTo>
                    <a:pt x="1516" y="913"/>
                  </a:lnTo>
                  <a:lnTo>
                    <a:pt x="1552" y="1007"/>
                  </a:lnTo>
                  <a:lnTo>
                    <a:pt x="1580" y="1100"/>
                  </a:lnTo>
                  <a:lnTo>
                    <a:pt x="1599" y="1193"/>
                  </a:lnTo>
                  <a:lnTo>
                    <a:pt x="1609" y="1286"/>
                  </a:lnTo>
                  <a:lnTo>
                    <a:pt x="1609" y="1377"/>
                  </a:lnTo>
                  <a:lnTo>
                    <a:pt x="1600" y="1467"/>
                  </a:lnTo>
                  <a:lnTo>
                    <a:pt x="1594" y="1480"/>
                  </a:lnTo>
                  <a:lnTo>
                    <a:pt x="1586" y="1489"/>
                  </a:lnTo>
                  <a:lnTo>
                    <a:pt x="1573" y="1495"/>
                  </a:lnTo>
                  <a:lnTo>
                    <a:pt x="1560" y="1495"/>
                  </a:lnTo>
                  <a:lnTo>
                    <a:pt x="1548" y="1489"/>
                  </a:lnTo>
                  <a:lnTo>
                    <a:pt x="1538" y="1480"/>
                  </a:lnTo>
                  <a:lnTo>
                    <a:pt x="1486" y="1398"/>
                  </a:lnTo>
                  <a:lnTo>
                    <a:pt x="1429" y="1314"/>
                  </a:lnTo>
                  <a:lnTo>
                    <a:pt x="1368" y="1228"/>
                  </a:lnTo>
                  <a:lnTo>
                    <a:pt x="1301" y="1142"/>
                  </a:lnTo>
                  <a:lnTo>
                    <a:pt x="1232" y="1055"/>
                  </a:lnTo>
                  <a:lnTo>
                    <a:pt x="1156" y="970"/>
                  </a:lnTo>
                  <a:lnTo>
                    <a:pt x="1078" y="887"/>
                  </a:lnTo>
                  <a:lnTo>
                    <a:pt x="994" y="806"/>
                  </a:lnTo>
                  <a:lnTo>
                    <a:pt x="907" y="727"/>
                  </a:lnTo>
                  <a:lnTo>
                    <a:pt x="814" y="653"/>
                  </a:lnTo>
                  <a:lnTo>
                    <a:pt x="718" y="585"/>
                  </a:lnTo>
                  <a:lnTo>
                    <a:pt x="839" y="707"/>
                  </a:lnTo>
                  <a:lnTo>
                    <a:pt x="952" y="830"/>
                  </a:lnTo>
                  <a:lnTo>
                    <a:pt x="1055" y="954"/>
                  </a:lnTo>
                  <a:lnTo>
                    <a:pt x="1149" y="1077"/>
                  </a:lnTo>
                  <a:lnTo>
                    <a:pt x="1233" y="1202"/>
                  </a:lnTo>
                  <a:lnTo>
                    <a:pt x="1310" y="1325"/>
                  </a:lnTo>
                  <a:lnTo>
                    <a:pt x="1377" y="1447"/>
                  </a:lnTo>
                  <a:lnTo>
                    <a:pt x="1435" y="1568"/>
                  </a:lnTo>
                  <a:lnTo>
                    <a:pt x="1438" y="1582"/>
                  </a:lnTo>
                  <a:lnTo>
                    <a:pt x="1433" y="1598"/>
                  </a:lnTo>
                  <a:lnTo>
                    <a:pt x="1423" y="1610"/>
                  </a:lnTo>
                  <a:lnTo>
                    <a:pt x="1409" y="1614"/>
                  </a:lnTo>
                  <a:lnTo>
                    <a:pt x="1374" y="1618"/>
                  </a:lnTo>
                  <a:lnTo>
                    <a:pt x="1336" y="1620"/>
                  </a:lnTo>
                  <a:lnTo>
                    <a:pt x="1261" y="1614"/>
                  </a:lnTo>
                  <a:lnTo>
                    <a:pt x="1184" y="1601"/>
                  </a:lnTo>
                  <a:lnTo>
                    <a:pt x="1110" y="1579"/>
                  </a:lnTo>
                  <a:lnTo>
                    <a:pt x="1037" y="1550"/>
                  </a:lnTo>
                  <a:lnTo>
                    <a:pt x="966" y="1517"/>
                  </a:lnTo>
                  <a:lnTo>
                    <a:pt x="899" y="1480"/>
                  </a:lnTo>
                  <a:lnTo>
                    <a:pt x="837" y="1441"/>
                  </a:lnTo>
                  <a:lnTo>
                    <a:pt x="779" y="1401"/>
                  </a:lnTo>
                  <a:lnTo>
                    <a:pt x="725" y="1361"/>
                  </a:lnTo>
                  <a:lnTo>
                    <a:pt x="651" y="1300"/>
                  </a:lnTo>
                  <a:lnTo>
                    <a:pt x="579" y="1237"/>
                  </a:lnTo>
                  <a:lnTo>
                    <a:pt x="511" y="1168"/>
                  </a:lnTo>
                  <a:lnTo>
                    <a:pt x="444" y="1099"/>
                  </a:lnTo>
                  <a:lnTo>
                    <a:pt x="383" y="1028"/>
                  </a:lnTo>
                  <a:lnTo>
                    <a:pt x="328" y="957"/>
                  </a:lnTo>
                  <a:lnTo>
                    <a:pt x="280" y="885"/>
                  </a:lnTo>
                  <a:lnTo>
                    <a:pt x="223" y="791"/>
                  </a:lnTo>
                  <a:lnTo>
                    <a:pt x="173" y="692"/>
                  </a:lnTo>
                  <a:lnTo>
                    <a:pt x="128" y="589"/>
                  </a:lnTo>
                  <a:lnTo>
                    <a:pt x="88" y="482"/>
                  </a:lnTo>
                  <a:lnTo>
                    <a:pt x="56" y="373"/>
                  </a:lnTo>
                  <a:lnTo>
                    <a:pt x="30" y="261"/>
                  </a:lnTo>
                  <a:lnTo>
                    <a:pt x="12" y="1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2" y="2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3654" y="976"/>
              <a:ext cx="536" cy="539"/>
            </a:xfrm>
            <a:custGeom>
              <a:avLst/>
              <a:gdLst>
                <a:gd name="T0" fmla="*/ 61 w 1072"/>
                <a:gd name="T1" fmla="*/ 3 h 1079"/>
                <a:gd name="T2" fmla="*/ 150 w 1072"/>
                <a:gd name="T3" fmla="*/ 15 h 1079"/>
                <a:gd name="T4" fmla="*/ 257 w 1072"/>
                <a:gd name="T5" fmla="*/ 34 h 1079"/>
                <a:gd name="T6" fmla="*/ 376 w 1072"/>
                <a:gd name="T7" fmla="*/ 63 h 1079"/>
                <a:gd name="T8" fmla="*/ 498 w 1072"/>
                <a:gd name="T9" fmla="*/ 105 h 1079"/>
                <a:gd name="T10" fmla="*/ 618 w 1072"/>
                <a:gd name="T11" fmla="*/ 162 h 1079"/>
                <a:gd name="T12" fmla="*/ 728 w 1072"/>
                <a:gd name="T13" fmla="*/ 237 h 1079"/>
                <a:gd name="T14" fmla="*/ 784 w 1072"/>
                <a:gd name="T15" fmla="*/ 286 h 1079"/>
                <a:gd name="T16" fmla="*/ 808 w 1072"/>
                <a:gd name="T17" fmla="*/ 311 h 1079"/>
                <a:gd name="T18" fmla="*/ 846 w 1072"/>
                <a:gd name="T19" fmla="*/ 353 h 1079"/>
                <a:gd name="T20" fmla="*/ 894 w 1072"/>
                <a:gd name="T21" fmla="*/ 411 h 1079"/>
                <a:gd name="T22" fmla="*/ 943 w 1072"/>
                <a:gd name="T23" fmla="*/ 485 h 1079"/>
                <a:gd name="T24" fmla="*/ 1017 w 1072"/>
                <a:gd name="T25" fmla="*/ 627 h 1079"/>
                <a:gd name="T26" fmla="*/ 1061 w 1072"/>
                <a:gd name="T27" fmla="*/ 770 h 1079"/>
                <a:gd name="T28" fmla="*/ 1072 w 1072"/>
                <a:gd name="T29" fmla="*/ 909 h 1079"/>
                <a:gd name="T30" fmla="*/ 1064 w 1072"/>
                <a:gd name="T31" fmla="*/ 984 h 1079"/>
                <a:gd name="T32" fmla="*/ 1055 w 1072"/>
                <a:gd name="T33" fmla="*/ 995 h 1079"/>
                <a:gd name="T34" fmla="*/ 1039 w 1072"/>
                <a:gd name="T35" fmla="*/ 996 h 1079"/>
                <a:gd name="T36" fmla="*/ 1024 w 1072"/>
                <a:gd name="T37" fmla="*/ 986 h 1079"/>
                <a:gd name="T38" fmla="*/ 935 w 1072"/>
                <a:gd name="T39" fmla="*/ 851 h 1079"/>
                <a:gd name="T40" fmla="*/ 826 w 1072"/>
                <a:gd name="T41" fmla="*/ 710 h 1079"/>
                <a:gd name="T42" fmla="*/ 699 w 1072"/>
                <a:gd name="T43" fmla="*/ 574 h 1079"/>
                <a:gd name="T44" fmla="*/ 556 w 1072"/>
                <a:gd name="T45" fmla="*/ 447 h 1079"/>
                <a:gd name="T46" fmla="*/ 570 w 1072"/>
                <a:gd name="T47" fmla="*/ 484 h 1079"/>
                <a:gd name="T48" fmla="*/ 730 w 1072"/>
                <a:gd name="T49" fmla="*/ 671 h 1079"/>
                <a:gd name="T50" fmla="*/ 859 w 1072"/>
                <a:gd name="T51" fmla="*/ 860 h 1079"/>
                <a:gd name="T52" fmla="*/ 956 w 1072"/>
                <a:gd name="T53" fmla="*/ 1045 h 1079"/>
                <a:gd name="T54" fmla="*/ 958 w 1072"/>
                <a:gd name="T55" fmla="*/ 1058 h 1079"/>
                <a:gd name="T56" fmla="*/ 952 w 1072"/>
                <a:gd name="T57" fmla="*/ 1069 h 1079"/>
                <a:gd name="T58" fmla="*/ 945 w 1072"/>
                <a:gd name="T59" fmla="*/ 1074 h 1079"/>
                <a:gd name="T60" fmla="*/ 891 w 1072"/>
                <a:gd name="T61" fmla="*/ 1079 h 1079"/>
                <a:gd name="T62" fmla="*/ 760 w 1072"/>
                <a:gd name="T63" fmla="*/ 1058 h 1079"/>
                <a:gd name="T64" fmla="*/ 639 w 1072"/>
                <a:gd name="T65" fmla="*/ 1008 h 1079"/>
                <a:gd name="T66" fmla="*/ 530 w 1072"/>
                <a:gd name="T67" fmla="*/ 941 h 1079"/>
                <a:gd name="T68" fmla="*/ 427 w 1072"/>
                <a:gd name="T69" fmla="*/ 861 h 1079"/>
                <a:gd name="T70" fmla="*/ 318 w 1072"/>
                <a:gd name="T71" fmla="*/ 757 h 1079"/>
                <a:gd name="T72" fmla="*/ 225 w 1072"/>
                <a:gd name="T73" fmla="*/ 646 h 1079"/>
                <a:gd name="T74" fmla="*/ 144 w 1072"/>
                <a:gd name="T75" fmla="*/ 519 h 1079"/>
                <a:gd name="T76" fmla="*/ 74 w 1072"/>
                <a:gd name="T77" fmla="*/ 363 h 1079"/>
                <a:gd name="T78" fmla="*/ 25 w 1072"/>
                <a:gd name="T79" fmla="*/ 196 h 1079"/>
                <a:gd name="T80" fmla="*/ 0 w 1072"/>
                <a:gd name="T81" fmla="*/ 25 h 1079"/>
                <a:gd name="T82" fmla="*/ 3 w 1072"/>
                <a:gd name="T83" fmla="*/ 12 h 1079"/>
                <a:gd name="T84" fmla="*/ 12 w 1072"/>
                <a:gd name="T85" fmla="*/ 3 h 1079"/>
                <a:gd name="T86" fmla="*/ 25 w 1072"/>
                <a:gd name="T87" fmla="*/ 0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2" h="1079">
                  <a:moveTo>
                    <a:pt x="25" y="0"/>
                  </a:moveTo>
                  <a:lnTo>
                    <a:pt x="61" y="3"/>
                  </a:lnTo>
                  <a:lnTo>
                    <a:pt x="103" y="8"/>
                  </a:lnTo>
                  <a:lnTo>
                    <a:pt x="150" y="15"/>
                  </a:lnTo>
                  <a:lnTo>
                    <a:pt x="202" y="22"/>
                  </a:lnTo>
                  <a:lnTo>
                    <a:pt x="257" y="34"/>
                  </a:lnTo>
                  <a:lnTo>
                    <a:pt x="315" y="47"/>
                  </a:lnTo>
                  <a:lnTo>
                    <a:pt x="376" y="63"/>
                  </a:lnTo>
                  <a:lnTo>
                    <a:pt x="437" y="82"/>
                  </a:lnTo>
                  <a:lnTo>
                    <a:pt x="498" y="105"/>
                  </a:lnTo>
                  <a:lnTo>
                    <a:pt x="559" y="131"/>
                  </a:lnTo>
                  <a:lnTo>
                    <a:pt x="618" y="162"/>
                  </a:lnTo>
                  <a:lnTo>
                    <a:pt x="675" y="198"/>
                  </a:lnTo>
                  <a:lnTo>
                    <a:pt x="728" y="237"/>
                  </a:lnTo>
                  <a:lnTo>
                    <a:pt x="778" y="282"/>
                  </a:lnTo>
                  <a:lnTo>
                    <a:pt x="784" y="286"/>
                  </a:lnTo>
                  <a:lnTo>
                    <a:pt x="794" y="297"/>
                  </a:lnTo>
                  <a:lnTo>
                    <a:pt x="808" y="311"/>
                  </a:lnTo>
                  <a:lnTo>
                    <a:pt x="826" y="330"/>
                  </a:lnTo>
                  <a:lnTo>
                    <a:pt x="846" y="353"/>
                  </a:lnTo>
                  <a:lnTo>
                    <a:pt x="869" y="381"/>
                  </a:lnTo>
                  <a:lnTo>
                    <a:pt x="894" y="411"/>
                  </a:lnTo>
                  <a:lnTo>
                    <a:pt x="919" y="446"/>
                  </a:lnTo>
                  <a:lnTo>
                    <a:pt x="943" y="485"/>
                  </a:lnTo>
                  <a:lnTo>
                    <a:pt x="985" y="555"/>
                  </a:lnTo>
                  <a:lnTo>
                    <a:pt x="1017" y="627"/>
                  </a:lnTo>
                  <a:lnTo>
                    <a:pt x="1043" y="699"/>
                  </a:lnTo>
                  <a:lnTo>
                    <a:pt x="1061" y="770"/>
                  </a:lnTo>
                  <a:lnTo>
                    <a:pt x="1071" y="839"/>
                  </a:lnTo>
                  <a:lnTo>
                    <a:pt x="1072" y="909"/>
                  </a:lnTo>
                  <a:lnTo>
                    <a:pt x="1067" y="979"/>
                  </a:lnTo>
                  <a:lnTo>
                    <a:pt x="1064" y="984"/>
                  </a:lnTo>
                  <a:lnTo>
                    <a:pt x="1059" y="990"/>
                  </a:lnTo>
                  <a:lnTo>
                    <a:pt x="1055" y="995"/>
                  </a:lnTo>
                  <a:lnTo>
                    <a:pt x="1048" y="996"/>
                  </a:lnTo>
                  <a:lnTo>
                    <a:pt x="1039" y="996"/>
                  </a:lnTo>
                  <a:lnTo>
                    <a:pt x="1032" y="993"/>
                  </a:lnTo>
                  <a:lnTo>
                    <a:pt x="1024" y="986"/>
                  </a:lnTo>
                  <a:lnTo>
                    <a:pt x="982" y="919"/>
                  </a:lnTo>
                  <a:lnTo>
                    <a:pt x="935" y="851"/>
                  </a:lnTo>
                  <a:lnTo>
                    <a:pt x="882" y="781"/>
                  </a:lnTo>
                  <a:lnTo>
                    <a:pt x="826" y="710"/>
                  </a:lnTo>
                  <a:lnTo>
                    <a:pt x="765" y="640"/>
                  </a:lnTo>
                  <a:lnTo>
                    <a:pt x="699" y="574"/>
                  </a:lnTo>
                  <a:lnTo>
                    <a:pt x="630" y="508"/>
                  </a:lnTo>
                  <a:lnTo>
                    <a:pt x="556" y="447"/>
                  </a:lnTo>
                  <a:lnTo>
                    <a:pt x="479" y="391"/>
                  </a:lnTo>
                  <a:lnTo>
                    <a:pt x="570" y="484"/>
                  </a:lnTo>
                  <a:lnTo>
                    <a:pt x="654" y="577"/>
                  </a:lnTo>
                  <a:lnTo>
                    <a:pt x="730" y="671"/>
                  </a:lnTo>
                  <a:lnTo>
                    <a:pt x="798" y="765"/>
                  </a:lnTo>
                  <a:lnTo>
                    <a:pt x="859" y="860"/>
                  </a:lnTo>
                  <a:lnTo>
                    <a:pt x="911" y="953"/>
                  </a:lnTo>
                  <a:lnTo>
                    <a:pt x="956" y="1045"/>
                  </a:lnTo>
                  <a:lnTo>
                    <a:pt x="958" y="1051"/>
                  </a:lnTo>
                  <a:lnTo>
                    <a:pt x="958" y="1058"/>
                  </a:lnTo>
                  <a:lnTo>
                    <a:pt x="955" y="1064"/>
                  </a:lnTo>
                  <a:lnTo>
                    <a:pt x="952" y="1069"/>
                  </a:lnTo>
                  <a:lnTo>
                    <a:pt x="949" y="1073"/>
                  </a:lnTo>
                  <a:lnTo>
                    <a:pt x="945" y="1074"/>
                  </a:lnTo>
                  <a:lnTo>
                    <a:pt x="939" y="1076"/>
                  </a:lnTo>
                  <a:lnTo>
                    <a:pt x="891" y="1079"/>
                  </a:lnTo>
                  <a:lnTo>
                    <a:pt x="826" y="1074"/>
                  </a:lnTo>
                  <a:lnTo>
                    <a:pt x="760" y="1058"/>
                  </a:lnTo>
                  <a:lnTo>
                    <a:pt x="698" y="1037"/>
                  </a:lnTo>
                  <a:lnTo>
                    <a:pt x="639" y="1008"/>
                  </a:lnTo>
                  <a:lnTo>
                    <a:pt x="582" y="976"/>
                  </a:lnTo>
                  <a:lnTo>
                    <a:pt x="530" y="941"/>
                  </a:lnTo>
                  <a:lnTo>
                    <a:pt x="483" y="908"/>
                  </a:lnTo>
                  <a:lnTo>
                    <a:pt x="427" y="861"/>
                  </a:lnTo>
                  <a:lnTo>
                    <a:pt x="370" y="810"/>
                  </a:lnTo>
                  <a:lnTo>
                    <a:pt x="318" y="757"/>
                  </a:lnTo>
                  <a:lnTo>
                    <a:pt x="269" y="701"/>
                  </a:lnTo>
                  <a:lnTo>
                    <a:pt x="225" y="646"/>
                  </a:lnTo>
                  <a:lnTo>
                    <a:pt x="186" y="591"/>
                  </a:lnTo>
                  <a:lnTo>
                    <a:pt x="144" y="519"/>
                  </a:lnTo>
                  <a:lnTo>
                    <a:pt x="106" y="443"/>
                  </a:lnTo>
                  <a:lnTo>
                    <a:pt x="74" y="363"/>
                  </a:lnTo>
                  <a:lnTo>
                    <a:pt x="47" y="281"/>
                  </a:lnTo>
                  <a:lnTo>
                    <a:pt x="25" y="196"/>
                  </a:lnTo>
                  <a:lnTo>
                    <a:pt x="10" y="111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2" y="3"/>
                  </a:lnTo>
                  <a:lnTo>
                    <a:pt x="18" y="2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9499921" y="5081302"/>
            <a:ext cx="2425379" cy="116955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оценки риска реализации угроз безопасности информации </a:t>
            </a:r>
            <a:endParaRPr lang="en-US" sz="1400" b="1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7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8328" y="3583858"/>
            <a:ext cx="5551931" cy="247772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СПАСИБО за внимание!</a:t>
            </a:r>
            <a:endParaRPr lang="ru-RU" sz="1800" dirty="0" smtClean="0"/>
          </a:p>
          <a:p>
            <a:endParaRPr lang="ru-RU" sz="1800" dirty="0"/>
          </a:p>
          <a:p>
            <a:pPr marL="0" indent="0">
              <a:buNone/>
            </a:pPr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3007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2"/>
          <p:cNvSpPr/>
          <p:nvPr/>
        </p:nvSpPr>
        <p:spPr>
          <a:xfrm>
            <a:off x="0" y="0"/>
            <a:ext cx="12192000" cy="1571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7" name="Rectangle 83"/>
          <p:cNvSpPr/>
          <p:nvPr/>
        </p:nvSpPr>
        <p:spPr>
          <a:xfrm>
            <a:off x="691677" y="389500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Безопасность уровня приложений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/>
          <a:srcRect b="11975"/>
          <a:stretch/>
        </p:blipFill>
        <p:spPr>
          <a:xfrm>
            <a:off x="3230633" y="1626861"/>
            <a:ext cx="8530828" cy="2414856"/>
          </a:xfrm>
          <a:prstGeom prst="rect">
            <a:avLst/>
          </a:prstGeom>
        </p:spPr>
      </p:pic>
      <p:sp>
        <p:nvSpPr>
          <p:cNvPr id="40" name="Номер слайда 12">
            <a:extLst>
              <a:ext uri="{FF2B5EF4-FFF2-40B4-BE49-F238E27FC236}">
                <a16:creationId xmlns:a16="http://schemas.microsoft.com/office/drawing/2014/main" id="{06B0845D-4F1E-49C2-B755-FBD3E026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2138" y="6416675"/>
            <a:ext cx="1439862" cy="441325"/>
          </a:xfrm>
        </p:spPr>
        <p:txBody>
          <a:bodyPr/>
          <a:lstStyle/>
          <a:p>
            <a:fld id="{10AA99AE-6A35-4C1E-8082-A4A87B5CA521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482690" y="4417756"/>
            <a:ext cx="5302069" cy="2174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Отсутствие этапов анализа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кода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или организации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безопасной разработки может привести к: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ошибкам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в работе ПО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наличию уязвимостей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и их использованию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злоумышленниками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3"/>
          <a:srcRect b="19872"/>
          <a:stretch/>
        </p:blipFill>
        <p:spPr>
          <a:xfrm>
            <a:off x="479641" y="4280823"/>
            <a:ext cx="5218842" cy="2322144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28503BDA-F378-4C1C-B2B2-EF62FAA551E2}"/>
              </a:ext>
            </a:extLst>
          </p:cNvPr>
          <p:cNvSpPr txBox="1"/>
          <p:nvPr/>
        </p:nvSpPr>
        <p:spPr>
          <a:xfrm>
            <a:off x="388618" y="3654130"/>
            <a:ext cx="5492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 smtClean="0">
                <a:latin typeface="+mj-lt"/>
              </a:rPr>
              <a:t>Среднее число уязвимостей на одно веб-приложений и доля уязвимостей различной степени риска</a:t>
            </a:r>
            <a:r>
              <a:rPr lang="ru-RU" dirty="0" smtClean="0">
                <a:latin typeface="+mj-lt"/>
              </a:rPr>
              <a:t>*:</a:t>
            </a:r>
            <a:endParaRPr lang="ru-RU" dirty="0">
              <a:latin typeface="+mj-l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8503BDA-F378-4C1C-B2B2-EF62FAA551E2}"/>
              </a:ext>
            </a:extLst>
          </p:cNvPr>
          <p:cNvSpPr txBox="1"/>
          <p:nvPr/>
        </p:nvSpPr>
        <p:spPr>
          <a:xfrm>
            <a:off x="447827" y="6602954"/>
            <a:ext cx="4208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1050" dirty="0" smtClean="0">
                <a:latin typeface="+mj-lt"/>
              </a:rPr>
              <a:t>*По данным отчета</a:t>
            </a:r>
            <a:r>
              <a:rPr lang="en-US" sz="1050" dirty="0" smtClean="0">
                <a:latin typeface="+mj-lt"/>
              </a:rPr>
              <a:t> Positive Technologies </a:t>
            </a:r>
            <a:r>
              <a:rPr lang="ru-RU" sz="1050" dirty="0" smtClean="0">
                <a:latin typeface="+mj-lt"/>
              </a:rPr>
              <a:t>за 2019 год</a:t>
            </a:r>
            <a:r>
              <a:rPr lang="en-US" sz="1050" dirty="0" smtClean="0">
                <a:latin typeface="+mj-lt"/>
              </a:rPr>
              <a:t> </a:t>
            </a:r>
            <a:r>
              <a:rPr lang="ru-RU" sz="1050" dirty="0" smtClean="0">
                <a:latin typeface="+mj-lt"/>
              </a:rPr>
              <a:t> </a:t>
            </a:r>
            <a:endParaRPr lang="ru-RU" sz="1050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503BDA-F378-4C1C-B2B2-EF62FAA551E2}"/>
              </a:ext>
            </a:extLst>
          </p:cNvPr>
          <p:cNvSpPr txBox="1"/>
          <p:nvPr/>
        </p:nvSpPr>
        <p:spPr>
          <a:xfrm>
            <a:off x="377051" y="1776679"/>
            <a:ext cx="3446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dirty="0" smtClean="0">
                <a:latin typeface="+mj-lt"/>
              </a:rPr>
              <a:t>Топ-5 наиболее распространенных угроз*: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348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>
          <a:xfrm>
            <a:off x="0" y="5260769"/>
            <a:ext cx="12194114" cy="15972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481441" y="5359594"/>
            <a:ext cx="11231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Методический документ. ПРОФИЛЬ ЗАЩИТЫ ППО АС и приложений КО и НФО (утв. БР 10.07.2020)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Позволяет </a:t>
            </a:r>
            <a:r>
              <a:rPr lang="ru-RU" sz="2000" dirty="0">
                <a:solidFill>
                  <a:schemeClr val="bg1"/>
                </a:solidFill>
              </a:rPr>
              <a:t>обеспечить условия, в которых процесс описания, разработки и тестирования ПО будет произведен с необходимой тщательностью и должным уровнем доверия</a:t>
            </a:r>
          </a:p>
        </p:txBody>
      </p:sp>
      <p:cxnSp>
        <p:nvCxnSpPr>
          <p:cNvPr id="19" name="Straight Connector 18"/>
          <p:cNvCxnSpPr>
            <a:endCxn id="31" idx="2"/>
          </p:cNvCxnSpPr>
          <p:nvPr/>
        </p:nvCxnSpPr>
        <p:spPr>
          <a:xfrm>
            <a:off x="2138626" y="2793918"/>
            <a:ext cx="7424951" cy="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1092701" y="2024591"/>
            <a:ext cx="1535723" cy="1538655"/>
            <a:chOff x="4709747" y="1208942"/>
            <a:chExt cx="1535723" cy="1538655"/>
          </a:xfrm>
        </p:grpSpPr>
        <p:sp>
          <p:nvSpPr>
            <p:cNvPr id="34" name="Oval 33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634674" y="3571113"/>
            <a:ext cx="24702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Потребители ПО </a:t>
            </a:r>
            <a:r>
              <a:rPr lang="ru-RU" dirty="0" smtClean="0"/>
              <a:t>могут описать </a:t>
            </a:r>
            <a:r>
              <a:rPr lang="ru-RU" dirty="0"/>
              <a:t>необходимые требования к ППО/ПО (Профиль защиты)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3916326" y="2024591"/>
            <a:ext cx="1535723" cy="1538655"/>
            <a:chOff x="4709747" y="1208942"/>
            <a:chExt cx="1535723" cy="1538655"/>
          </a:xfrm>
        </p:grpSpPr>
        <p:sp>
          <p:nvSpPr>
            <p:cNvPr id="37" name="Oval 36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37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3402696" y="3554341"/>
            <a:ext cx="25629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Разработчики ПО могут описать реализованные функции безопасности ППО/ПО (Задание по </a:t>
            </a:r>
            <a:r>
              <a:rPr lang="ru-RU" dirty="0" smtClean="0"/>
              <a:t>безопасности)</a:t>
            </a:r>
            <a:endParaRPr lang="ru-RU" dirty="0"/>
          </a:p>
        </p:txBody>
      </p:sp>
      <p:grpSp>
        <p:nvGrpSpPr>
          <p:cNvPr id="29" name="Group 28"/>
          <p:cNvGrpSpPr/>
          <p:nvPr/>
        </p:nvGrpSpPr>
        <p:grpSpPr>
          <a:xfrm>
            <a:off x="6749476" y="2024591"/>
            <a:ext cx="1535723" cy="1538655"/>
            <a:chOff x="4709747" y="1208942"/>
            <a:chExt cx="1535723" cy="1538655"/>
          </a:xfrm>
        </p:grpSpPr>
        <p:sp>
          <p:nvSpPr>
            <p:cNvPr id="27" name="Oval 26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Rectangle 77"/>
          <p:cNvSpPr/>
          <p:nvPr/>
        </p:nvSpPr>
        <p:spPr>
          <a:xfrm>
            <a:off x="5981549" y="3562483"/>
            <a:ext cx="31287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Испытательные лаборатории (эксперты) должны </a:t>
            </a:r>
            <a:r>
              <a:rPr lang="ru-RU" dirty="0"/>
              <a:t>определить, удовлетворяет ли продукт предъявляемым к нему требованиям</a:t>
            </a:r>
          </a:p>
          <a:p>
            <a:pPr algn="ctr"/>
            <a:r>
              <a:rPr lang="ru-RU" cap="al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cap="all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563577" y="2024591"/>
            <a:ext cx="1535723" cy="1538655"/>
            <a:chOff x="4709747" y="1208942"/>
            <a:chExt cx="1535723" cy="1538655"/>
          </a:xfrm>
        </p:grpSpPr>
        <p:sp>
          <p:nvSpPr>
            <p:cNvPr id="31" name="Oval 30"/>
            <p:cNvSpPr/>
            <p:nvPr/>
          </p:nvSpPr>
          <p:spPr>
            <a:xfrm>
              <a:off x="4709747" y="1208942"/>
              <a:ext cx="1535723" cy="15386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4850423" y="1345223"/>
              <a:ext cx="1254370" cy="12660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9" name="Rectangle 78"/>
          <p:cNvSpPr/>
          <p:nvPr/>
        </p:nvSpPr>
        <p:spPr>
          <a:xfrm>
            <a:off x="9431542" y="3577030"/>
            <a:ext cx="17997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ППО/ПО АС, которому можно доверять</a:t>
            </a:r>
            <a:endParaRPr lang="ru-RU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1571219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677" y="389500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Цели разработки Профиля защиты</a:t>
              </a:r>
              <a:endPara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289657" y="2477363"/>
            <a:ext cx="594079" cy="587635"/>
            <a:chOff x="1563514" y="2862048"/>
            <a:chExt cx="594079" cy="587635"/>
          </a:xfrm>
        </p:grpSpPr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1563514" y="2862048"/>
              <a:ext cx="443491" cy="538331"/>
            </a:xfrm>
            <a:custGeom>
              <a:avLst/>
              <a:gdLst>
                <a:gd name="T0" fmla="*/ 2141 w 2411"/>
                <a:gd name="T1" fmla="*/ 0 h 2818"/>
                <a:gd name="T2" fmla="*/ 2219 w 2411"/>
                <a:gd name="T3" fmla="*/ 12 h 2818"/>
                <a:gd name="T4" fmla="*/ 2288 w 2411"/>
                <a:gd name="T5" fmla="*/ 45 h 2818"/>
                <a:gd name="T6" fmla="*/ 2345 w 2411"/>
                <a:gd name="T7" fmla="*/ 95 h 2818"/>
                <a:gd name="T8" fmla="*/ 2386 w 2411"/>
                <a:gd name="T9" fmla="*/ 159 h 2818"/>
                <a:gd name="T10" fmla="*/ 2408 w 2411"/>
                <a:gd name="T11" fmla="*/ 234 h 2818"/>
                <a:gd name="T12" fmla="*/ 2411 w 2411"/>
                <a:gd name="T13" fmla="*/ 1716 h 2818"/>
                <a:gd name="T14" fmla="*/ 2142 w 2411"/>
                <a:gd name="T15" fmla="*/ 474 h 2818"/>
                <a:gd name="T16" fmla="*/ 2132 w 2411"/>
                <a:gd name="T17" fmla="*/ 409 h 2818"/>
                <a:gd name="T18" fmla="*/ 2102 w 2411"/>
                <a:gd name="T19" fmla="*/ 353 h 2818"/>
                <a:gd name="T20" fmla="*/ 2056 w 2411"/>
                <a:gd name="T21" fmla="*/ 309 h 2818"/>
                <a:gd name="T22" fmla="*/ 1999 w 2411"/>
                <a:gd name="T23" fmla="*/ 279 h 2818"/>
                <a:gd name="T24" fmla="*/ 1934 w 2411"/>
                <a:gd name="T25" fmla="*/ 269 h 2818"/>
                <a:gd name="T26" fmla="*/ 445 w 2411"/>
                <a:gd name="T27" fmla="*/ 272 h 2818"/>
                <a:gd name="T28" fmla="*/ 382 w 2411"/>
                <a:gd name="T29" fmla="*/ 292 h 2818"/>
                <a:gd name="T30" fmla="*/ 330 w 2411"/>
                <a:gd name="T31" fmla="*/ 329 h 2818"/>
                <a:gd name="T32" fmla="*/ 292 w 2411"/>
                <a:gd name="T33" fmla="*/ 379 h 2818"/>
                <a:gd name="T34" fmla="*/ 271 w 2411"/>
                <a:gd name="T35" fmla="*/ 440 h 2818"/>
                <a:gd name="T36" fmla="*/ 269 w 2411"/>
                <a:gd name="T37" fmla="*/ 2338 h 2818"/>
                <a:gd name="T38" fmla="*/ 279 w 2411"/>
                <a:gd name="T39" fmla="*/ 2403 h 2818"/>
                <a:gd name="T40" fmla="*/ 309 w 2411"/>
                <a:gd name="T41" fmla="*/ 2459 h 2818"/>
                <a:gd name="T42" fmla="*/ 355 w 2411"/>
                <a:gd name="T43" fmla="*/ 2503 h 2818"/>
                <a:gd name="T44" fmla="*/ 412 w 2411"/>
                <a:gd name="T45" fmla="*/ 2533 h 2818"/>
                <a:gd name="T46" fmla="*/ 479 w 2411"/>
                <a:gd name="T47" fmla="*/ 2543 h 2818"/>
                <a:gd name="T48" fmla="*/ 1098 w 2411"/>
                <a:gd name="T49" fmla="*/ 2579 h 2818"/>
                <a:gd name="T50" fmla="*/ 1144 w 2411"/>
                <a:gd name="T51" fmla="*/ 2648 h 2818"/>
                <a:gd name="T52" fmla="*/ 1202 w 2411"/>
                <a:gd name="T53" fmla="*/ 2710 h 2818"/>
                <a:gd name="T54" fmla="*/ 272 w 2411"/>
                <a:gd name="T55" fmla="*/ 2818 h 2818"/>
                <a:gd name="T56" fmla="*/ 194 w 2411"/>
                <a:gd name="T57" fmla="*/ 2807 h 2818"/>
                <a:gd name="T58" fmla="*/ 123 w 2411"/>
                <a:gd name="T59" fmla="*/ 2773 h 2818"/>
                <a:gd name="T60" fmla="*/ 66 w 2411"/>
                <a:gd name="T61" fmla="*/ 2723 h 2818"/>
                <a:gd name="T62" fmla="*/ 25 w 2411"/>
                <a:gd name="T63" fmla="*/ 2660 h 2818"/>
                <a:gd name="T64" fmla="*/ 3 w 2411"/>
                <a:gd name="T65" fmla="*/ 2585 h 2818"/>
                <a:gd name="T66" fmla="*/ 0 w 2411"/>
                <a:gd name="T67" fmla="*/ 263 h 2818"/>
                <a:gd name="T68" fmla="*/ 11 w 2411"/>
                <a:gd name="T69" fmla="*/ 187 h 2818"/>
                <a:gd name="T70" fmla="*/ 42 w 2411"/>
                <a:gd name="T71" fmla="*/ 120 h 2818"/>
                <a:gd name="T72" fmla="*/ 89 w 2411"/>
                <a:gd name="T73" fmla="*/ 66 h 2818"/>
                <a:gd name="T74" fmla="*/ 151 w 2411"/>
                <a:gd name="T75" fmla="*/ 25 h 2818"/>
                <a:gd name="T76" fmla="*/ 222 w 2411"/>
                <a:gd name="T77" fmla="*/ 3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11" h="2818">
                  <a:moveTo>
                    <a:pt x="261" y="0"/>
                  </a:moveTo>
                  <a:lnTo>
                    <a:pt x="2141" y="0"/>
                  </a:lnTo>
                  <a:lnTo>
                    <a:pt x="2181" y="3"/>
                  </a:lnTo>
                  <a:lnTo>
                    <a:pt x="2219" y="12"/>
                  </a:lnTo>
                  <a:lnTo>
                    <a:pt x="2255" y="26"/>
                  </a:lnTo>
                  <a:lnTo>
                    <a:pt x="2288" y="45"/>
                  </a:lnTo>
                  <a:lnTo>
                    <a:pt x="2318" y="68"/>
                  </a:lnTo>
                  <a:lnTo>
                    <a:pt x="2345" y="95"/>
                  </a:lnTo>
                  <a:lnTo>
                    <a:pt x="2368" y="126"/>
                  </a:lnTo>
                  <a:lnTo>
                    <a:pt x="2386" y="159"/>
                  </a:lnTo>
                  <a:lnTo>
                    <a:pt x="2400" y="195"/>
                  </a:lnTo>
                  <a:lnTo>
                    <a:pt x="2408" y="234"/>
                  </a:lnTo>
                  <a:lnTo>
                    <a:pt x="2411" y="274"/>
                  </a:lnTo>
                  <a:lnTo>
                    <a:pt x="2411" y="1716"/>
                  </a:lnTo>
                  <a:lnTo>
                    <a:pt x="2142" y="2036"/>
                  </a:lnTo>
                  <a:lnTo>
                    <a:pt x="2142" y="474"/>
                  </a:lnTo>
                  <a:lnTo>
                    <a:pt x="2140" y="440"/>
                  </a:lnTo>
                  <a:lnTo>
                    <a:pt x="2132" y="409"/>
                  </a:lnTo>
                  <a:lnTo>
                    <a:pt x="2119" y="379"/>
                  </a:lnTo>
                  <a:lnTo>
                    <a:pt x="2102" y="353"/>
                  </a:lnTo>
                  <a:lnTo>
                    <a:pt x="2081" y="329"/>
                  </a:lnTo>
                  <a:lnTo>
                    <a:pt x="2056" y="309"/>
                  </a:lnTo>
                  <a:lnTo>
                    <a:pt x="2029" y="292"/>
                  </a:lnTo>
                  <a:lnTo>
                    <a:pt x="1999" y="279"/>
                  </a:lnTo>
                  <a:lnTo>
                    <a:pt x="1967" y="272"/>
                  </a:lnTo>
                  <a:lnTo>
                    <a:pt x="1934" y="269"/>
                  </a:lnTo>
                  <a:lnTo>
                    <a:pt x="479" y="269"/>
                  </a:lnTo>
                  <a:lnTo>
                    <a:pt x="445" y="272"/>
                  </a:lnTo>
                  <a:lnTo>
                    <a:pt x="412" y="279"/>
                  </a:lnTo>
                  <a:lnTo>
                    <a:pt x="382" y="292"/>
                  </a:lnTo>
                  <a:lnTo>
                    <a:pt x="355" y="309"/>
                  </a:lnTo>
                  <a:lnTo>
                    <a:pt x="330" y="329"/>
                  </a:lnTo>
                  <a:lnTo>
                    <a:pt x="309" y="353"/>
                  </a:lnTo>
                  <a:lnTo>
                    <a:pt x="292" y="379"/>
                  </a:lnTo>
                  <a:lnTo>
                    <a:pt x="279" y="409"/>
                  </a:lnTo>
                  <a:lnTo>
                    <a:pt x="271" y="440"/>
                  </a:lnTo>
                  <a:lnTo>
                    <a:pt x="269" y="474"/>
                  </a:lnTo>
                  <a:lnTo>
                    <a:pt x="269" y="2338"/>
                  </a:lnTo>
                  <a:lnTo>
                    <a:pt x="271" y="2371"/>
                  </a:lnTo>
                  <a:lnTo>
                    <a:pt x="279" y="2403"/>
                  </a:lnTo>
                  <a:lnTo>
                    <a:pt x="292" y="2432"/>
                  </a:lnTo>
                  <a:lnTo>
                    <a:pt x="309" y="2459"/>
                  </a:lnTo>
                  <a:lnTo>
                    <a:pt x="330" y="2483"/>
                  </a:lnTo>
                  <a:lnTo>
                    <a:pt x="355" y="2503"/>
                  </a:lnTo>
                  <a:lnTo>
                    <a:pt x="382" y="2520"/>
                  </a:lnTo>
                  <a:lnTo>
                    <a:pt x="412" y="2533"/>
                  </a:lnTo>
                  <a:lnTo>
                    <a:pt x="445" y="2540"/>
                  </a:lnTo>
                  <a:lnTo>
                    <a:pt x="479" y="2543"/>
                  </a:lnTo>
                  <a:lnTo>
                    <a:pt x="1080" y="2543"/>
                  </a:lnTo>
                  <a:lnTo>
                    <a:pt x="1098" y="2579"/>
                  </a:lnTo>
                  <a:lnTo>
                    <a:pt x="1119" y="2615"/>
                  </a:lnTo>
                  <a:lnTo>
                    <a:pt x="1144" y="2648"/>
                  </a:lnTo>
                  <a:lnTo>
                    <a:pt x="1171" y="2680"/>
                  </a:lnTo>
                  <a:lnTo>
                    <a:pt x="1202" y="2710"/>
                  </a:lnTo>
                  <a:lnTo>
                    <a:pt x="1328" y="2818"/>
                  </a:lnTo>
                  <a:lnTo>
                    <a:pt x="272" y="2818"/>
                  </a:lnTo>
                  <a:lnTo>
                    <a:pt x="232" y="2815"/>
                  </a:lnTo>
                  <a:lnTo>
                    <a:pt x="194" y="2807"/>
                  </a:lnTo>
                  <a:lnTo>
                    <a:pt x="157" y="2793"/>
                  </a:lnTo>
                  <a:lnTo>
                    <a:pt x="123" y="2773"/>
                  </a:lnTo>
                  <a:lnTo>
                    <a:pt x="93" y="2750"/>
                  </a:lnTo>
                  <a:lnTo>
                    <a:pt x="66" y="2723"/>
                  </a:lnTo>
                  <a:lnTo>
                    <a:pt x="43" y="2693"/>
                  </a:lnTo>
                  <a:lnTo>
                    <a:pt x="25" y="2660"/>
                  </a:lnTo>
                  <a:lnTo>
                    <a:pt x="11" y="2623"/>
                  </a:lnTo>
                  <a:lnTo>
                    <a:pt x="3" y="2585"/>
                  </a:lnTo>
                  <a:lnTo>
                    <a:pt x="0" y="2544"/>
                  </a:lnTo>
                  <a:lnTo>
                    <a:pt x="0" y="263"/>
                  </a:lnTo>
                  <a:lnTo>
                    <a:pt x="3" y="224"/>
                  </a:lnTo>
                  <a:lnTo>
                    <a:pt x="11" y="187"/>
                  </a:lnTo>
                  <a:lnTo>
                    <a:pt x="24" y="153"/>
                  </a:lnTo>
                  <a:lnTo>
                    <a:pt x="42" y="120"/>
                  </a:lnTo>
                  <a:lnTo>
                    <a:pt x="63" y="91"/>
                  </a:lnTo>
                  <a:lnTo>
                    <a:pt x="89" y="66"/>
                  </a:lnTo>
                  <a:lnTo>
                    <a:pt x="118" y="44"/>
                  </a:lnTo>
                  <a:lnTo>
                    <a:pt x="151" y="25"/>
                  </a:lnTo>
                  <a:lnTo>
                    <a:pt x="185" y="12"/>
                  </a:lnTo>
                  <a:lnTo>
                    <a:pt x="222" y="3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/>
            <p:cNvSpPr>
              <a:spLocks/>
            </p:cNvSpPr>
            <p:nvPr/>
          </p:nvSpPr>
          <p:spPr bwMode="auto">
            <a:xfrm>
              <a:off x="1651771" y="2979575"/>
              <a:ext cx="271390" cy="51024"/>
            </a:xfrm>
            <a:custGeom>
              <a:avLst/>
              <a:gdLst>
                <a:gd name="T0" fmla="*/ 134 w 1474"/>
                <a:gd name="T1" fmla="*/ 0 h 269"/>
                <a:gd name="T2" fmla="*/ 1341 w 1474"/>
                <a:gd name="T3" fmla="*/ 0 h 269"/>
                <a:gd name="T4" fmla="*/ 1368 w 1474"/>
                <a:gd name="T5" fmla="*/ 3 h 269"/>
                <a:gd name="T6" fmla="*/ 1393 w 1474"/>
                <a:gd name="T7" fmla="*/ 11 h 269"/>
                <a:gd name="T8" fmla="*/ 1416 w 1474"/>
                <a:gd name="T9" fmla="*/ 23 h 269"/>
                <a:gd name="T10" fmla="*/ 1435 w 1474"/>
                <a:gd name="T11" fmla="*/ 40 h 269"/>
                <a:gd name="T12" fmla="*/ 1452 w 1474"/>
                <a:gd name="T13" fmla="*/ 59 h 269"/>
                <a:gd name="T14" fmla="*/ 1464 w 1474"/>
                <a:gd name="T15" fmla="*/ 82 h 269"/>
                <a:gd name="T16" fmla="*/ 1471 w 1474"/>
                <a:gd name="T17" fmla="*/ 107 h 269"/>
                <a:gd name="T18" fmla="*/ 1474 w 1474"/>
                <a:gd name="T19" fmla="*/ 134 h 269"/>
                <a:gd name="T20" fmla="*/ 1471 w 1474"/>
                <a:gd name="T21" fmla="*/ 161 h 269"/>
                <a:gd name="T22" fmla="*/ 1464 w 1474"/>
                <a:gd name="T23" fmla="*/ 186 h 269"/>
                <a:gd name="T24" fmla="*/ 1451 w 1474"/>
                <a:gd name="T25" fmla="*/ 209 h 269"/>
                <a:gd name="T26" fmla="*/ 1435 w 1474"/>
                <a:gd name="T27" fmla="*/ 229 h 269"/>
                <a:gd name="T28" fmla="*/ 1416 w 1474"/>
                <a:gd name="T29" fmla="*/ 246 h 269"/>
                <a:gd name="T30" fmla="*/ 1393 w 1474"/>
                <a:gd name="T31" fmla="*/ 258 h 269"/>
                <a:gd name="T32" fmla="*/ 1368 w 1474"/>
                <a:gd name="T33" fmla="*/ 266 h 269"/>
                <a:gd name="T34" fmla="*/ 1341 w 1474"/>
                <a:gd name="T35" fmla="*/ 269 h 269"/>
                <a:gd name="T36" fmla="*/ 134 w 1474"/>
                <a:gd name="T37" fmla="*/ 269 h 269"/>
                <a:gd name="T38" fmla="*/ 107 w 1474"/>
                <a:gd name="T39" fmla="*/ 266 h 269"/>
                <a:gd name="T40" fmla="*/ 82 w 1474"/>
                <a:gd name="T41" fmla="*/ 258 h 269"/>
                <a:gd name="T42" fmla="*/ 59 w 1474"/>
                <a:gd name="T43" fmla="*/ 246 h 269"/>
                <a:gd name="T44" fmla="*/ 39 w 1474"/>
                <a:gd name="T45" fmla="*/ 229 h 269"/>
                <a:gd name="T46" fmla="*/ 23 w 1474"/>
                <a:gd name="T47" fmla="*/ 209 h 269"/>
                <a:gd name="T48" fmla="*/ 11 w 1474"/>
                <a:gd name="T49" fmla="*/ 186 h 269"/>
                <a:gd name="T50" fmla="*/ 3 w 1474"/>
                <a:gd name="T51" fmla="*/ 161 h 269"/>
                <a:gd name="T52" fmla="*/ 0 w 1474"/>
                <a:gd name="T53" fmla="*/ 134 h 269"/>
                <a:gd name="T54" fmla="*/ 3 w 1474"/>
                <a:gd name="T55" fmla="*/ 107 h 269"/>
                <a:gd name="T56" fmla="*/ 11 w 1474"/>
                <a:gd name="T57" fmla="*/ 82 h 269"/>
                <a:gd name="T58" fmla="*/ 23 w 1474"/>
                <a:gd name="T59" fmla="*/ 59 h 269"/>
                <a:gd name="T60" fmla="*/ 39 w 1474"/>
                <a:gd name="T61" fmla="*/ 40 h 269"/>
                <a:gd name="T62" fmla="*/ 59 w 1474"/>
                <a:gd name="T63" fmla="*/ 23 h 269"/>
                <a:gd name="T64" fmla="*/ 82 w 1474"/>
                <a:gd name="T65" fmla="*/ 11 h 269"/>
                <a:gd name="T66" fmla="*/ 107 w 1474"/>
                <a:gd name="T67" fmla="*/ 3 h 269"/>
                <a:gd name="T68" fmla="*/ 134 w 1474"/>
                <a:gd name="T6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4" h="269">
                  <a:moveTo>
                    <a:pt x="134" y="0"/>
                  </a:moveTo>
                  <a:lnTo>
                    <a:pt x="1341" y="0"/>
                  </a:lnTo>
                  <a:lnTo>
                    <a:pt x="1368" y="3"/>
                  </a:lnTo>
                  <a:lnTo>
                    <a:pt x="1393" y="11"/>
                  </a:lnTo>
                  <a:lnTo>
                    <a:pt x="1416" y="23"/>
                  </a:lnTo>
                  <a:lnTo>
                    <a:pt x="1435" y="40"/>
                  </a:lnTo>
                  <a:lnTo>
                    <a:pt x="1452" y="59"/>
                  </a:lnTo>
                  <a:lnTo>
                    <a:pt x="1464" y="82"/>
                  </a:lnTo>
                  <a:lnTo>
                    <a:pt x="1471" y="107"/>
                  </a:lnTo>
                  <a:lnTo>
                    <a:pt x="1474" y="134"/>
                  </a:lnTo>
                  <a:lnTo>
                    <a:pt x="1471" y="161"/>
                  </a:lnTo>
                  <a:lnTo>
                    <a:pt x="1464" y="186"/>
                  </a:lnTo>
                  <a:lnTo>
                    <a:pt x="1451" y="209"/>
                  </a:lnTo>
                  <a:lnTo>
                    <a:pt x="1435" y="229"/>
                  </a:lnTo>
                  <a:lnTo>
                    <a:pt x="1416" y="246"/>
                  </a:lnTo>
                  <a:lnTo>
                    <a:pt x="1393" y="258"/>
                  </a:lnTo>
                  <a:lnTo>
                    <a:pt x="1368" y="266"/>
                  </a:lnTo>
                  <a:lnTo>
                    <a:pt x="1341" y="269"/>
                  </a:lnTo>
                  <a:lnTo>
                    <a:pt x="134" y="269"/>
                  </a:lnTo>
                  <a:lnTo>
                    <a:pt x="107" y="266"/>
                  </a:lnTo>
                  <a:lnTo>
                    <a:pt x="82" y="258"/>
                  </a:lnTo>
                  <a:lnTo>
                    <a:pt x="59" y="246"/>
                  </a:lnTo>
                  <a:lnTo>
                    <a:pt x="39" y="229"/>
                  </a:lnTo>
                  <a:lnTo>
                    <a:pt x="23" y="209"/>
                  </a:lnTo>
                  <a:lnTo>
                    <a:pt x="11" y="186"/>
                  </a:lnTo>
                  <a:lnTo>
                    <a:pt x="3" y="161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2"/>
                  </a:lnTo>
                  <a:lnTo>
                    <a:pt x="23" y="59"/>
                  </a:lnTo>
                  <a:lnTo>
                    <a:pt x="39" y="40"/>
                  </a:lnTo>
                  <a:lnTo>
                    <a:pt x="59" y="23"/>
                  </a:lnTo>
                  <a:lnTo>
                    <a:pt x="82" y="11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8"/>
            <p:cNvSpPr>
              <a:spLocks/>
            </p:cNvSpPr>
            <p:nvPr/>
          </p:nvSpPr>
          <p:spPr bwMode="auto">
            <a:xfrm>
              <a:off x="1651771" y="3064997"/>
              <a:ext cx="271390" cy="51024"/>
            </a:xfrm>
            <a:custGeom>
              <a:avLst/>
              <a:gdLst>
                <a:gd name="T0" fmla="*/ 134 w 1474"/>
                <a:gd name="T1" fmla="*/ 0 h 268"/>
                <a:gd name="T2" fmla="*/ 1341 w 1474"/>
                <a:gd name="T3" fmla="*/ 0 h 268"/>
                <a:gd name="T4" fmla="*/ 1368 w 1474"/>
                <a:gd name="T5" fmla="*/ 2 h 268"/>
                <a:gd name="T6" fmla="*/ 1393 w 1474"/>
                <a:gd name="T7" fmla="*/ 10 h 268"/>
                <a:gd name="T8" fmla="*/ 1416 w 1474"/>
                <a:gd name="T9" fmla="*/ 22 h 268"/>
                <a:gd name="T10" fmla="*/ 1435 w 1474"/>
                <a:gd name="T11" fmla="*/ 39 h 268"/>
                <a:gd name="T12" fmla="*/ 1452 w 1474"/>
                <a:gd name="T13" fmla="*/ 58 h 268"/>
                <a:gd name="T14" fmla="*/ 1464 w 1474"/>
                <a:gd name="T15" fmla="*/ 82 h 268"/>
                <a:gd name="T16" fmla="*/ 1471 w 1474"/>
                <a:gd name="T17" fmla="*/ 107 h 268"/>
                <a:gd name="T18" fmla="*/ 1474 w 1474"/>
                <a:gd name="T19" fmla="*/ 134 h 268"/>
                <a:gd name="T20" fmla="*/ 1471 w 1474"/>
                <a:gd name="T21" fmla="*/ 161 h 268"/>
                <a:gd name="T22" fmla="*/ 1464 w 1474"/>
                <a:gd name="T23" fmla="*/ 186 h 268"/>
                <a:gd name="T24" fmla="*/ 1451 w 1474"/>
                <a:gd name="T25" fmla="*/ 209 h 268"/>
                <a:gd name="T26" fmla="*/ 1435 w 1474"/>
                <a:gd name="T27" fmla="*/ 229 h 268"/>
                <a:gd name="T28" fmla="*/ 1416 w 1474"/>
                <a:gd name="T29" fmla="*/ 245 h 268"/>
                <a:gd name="T30" fmla="*/ 1393 w 1474"/>
                <a:gd name="T31" fmla="*/ 257 h 268"/>
                <a:gd name="T32" fmla="*/ 1368 w 1474"/>
                <a:gd name="T33" fmla="*/ 265 h 268"/>
                <a:gd name="T34" fmla="*/ 1341 w 1474"/>
                <a:gd name="T35" fmla="*/ 268 h 268"/>
                <a:gd name="T36" fmla="*/ 134 w 1474"/>
                <a:gd name="T37" fmla="*/ 268 h 268"/>
                <a:gd name="T38" fmla="*/ 107 w 1474"/>
                <a:gd name="T39" fmla="*/ 265 h 268"/>
                <a:gd name="T40" fmla="*/ 82 w 1474"/>
                <a:gd name="T41" fmla="*/ 257 h 268"/>
                <a:gd name="T42" fmla="*/ 59 w 1474"/>
                <a:gd name="T43" fmla="*/ 245 h 268"/>
                <a:gd name="T44" fmla="*/ 39 w 1474"/>
                <a:gd name="T45" fmla="*/ 229 h 268"/>
                <a:gd name="T46" fmla="*/ 23 w 1474"/>
                <a:gd name="T47" fmla="*/ 209 h 268"/>
                <a:gd name="T48" fmla="*/ 11 w 1474"/>
                <a:gd name="T49" fmla="*/ 186 h 268"/>
                <a:gd name="T50" fmla="*/ 3 w 1474"/>
                <a:gd name="T51" fmla="*/ 161 h 268"/>
                <a:gd name="T52" fmla="*/ 0 w 1474"/>
                <a:gd name="T53" fmla="*/ 134 h 268"/>
                <a:gd name="T54" fmla="*/ 3 w 1474"/>
                <a:gd name="T55" fmla="*/ 107 h 268"/>
                <a:gd name="T56" fmla="*/ 11 w 1474"/>
                <a:gd name="T57" fmla="*/ 82 h 268"/>
                <a:gd name="T58" fmla="*/ 23 w 1474"/>
                <a:gd name="T59" fmla="*/ 58 h 268"/>
                <a:gd name="T60" fmla="*/ 39 w 1474"/>
                <a:gd name="T61" fmla="*/ 39 h 268"/>
                <a:gd name="T62" fmla="*/ 59 w 1474"/>
                <a:gd name="T63" fmla="*/ 22 h 268"/>
                <a:gd name="T64" fmla="*/ 82 w 1474"/>
                <a:gd name="T65" fmla="*/ 10 h 268"/>
                <a:gd name="T66" fmla="*/ 107 w 1474"/>
                <a:gd name="T67" fmla="*/ 2 h 268"/>
                <a:gd name="T68" fmla="*/ 134 w 1474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4" h="268">
                  <a:moveTo>
                    <a:pt x="134" y="0"/>
                  </a:moveTo>
                  <a:lnTo>
                    <a:pt x="1341" y="0"/>
                  </a:lnTo>
                  <a:lnTo>
                    <a:pt x="1368" y="2"/>
                  </a:lnTo>
                  <a:lnTo>
                    <a:pt x="1393" y="10"/>
                  </a:lnTo>
                  <a:lnTo>
                    <a:pt x="1416" y="22"/>
                  </a:lnTo>
                  <a:lnTo>
                    <a:pt x="1435" y="39"/>
                  </a:lnTo>
                  <a:lnTo>
                    <a:pt x="1452" y="58"/>
                  </a:lnTo>
                  <a:lnTo>
                    <a:pt x="1464" y="82"/>
                  </a:lnTo>
                  <a:lnTo>
                    <a:pt x="1471" y="107"/>
                  </a:lnTo>
                  <a:lnTo>
                    <a:pt x="1474" y="134"/>
                  </a:lnTo>
                  <a:lnTo>
                    <a:pt x="1471" y="161"/>
                  </a:lnTo>
                  <a:lnTo>
                    <a:pt x="1464" y="186"/>
                  </a:lnTo>
                  <a:lnTo>
                    <a:pt x="1451" y="209"/>
                  </a:lnTo>
                  <a:lnTo>
                    <a:pt x="1435" y="229"/>
                  </a:lnTo>
                  <a:lnTo>
                    <a:pt x="1416" y="245"/>
                  </a:lnTo>
                  <a:lnTo>
                    <a:pt x="1393" y="257"/>
                  </a:lnTo>
                  <a:lnTo>
                    <a:pt x="1368" y="265"/>
                  </a:lnTo>
                  <a:lnTo>
                    <a:pt x="1341" y="268"/>
                  </a:lnTo>
                  <a:lnTo>
                    <a:pt x="134" y="268"/>
                  </a:lnTo>
                  <a:lnTo>
                    <a:pt x="107" y="265"/>
                  </a:lnTo>
                  <a:lnTo>
                    <a:pt x="82" y="257"/>
                  </a:lnTo>
                  <a:lnTo>
                    <a:pt x="59" y="245"/>
                  </a:lnTo>
                  <a:lnTo>
                    <a:pt x="39" y="229"/>
                  </a:lnTo>
                  <a:lnTo>
                    <a:pt x="23" y="209"/>
                  </a:lnTo>
                  <a:lnTo>
                    <a:pt x="11" y="186"/>
                  </a:lnTo>
                  <a:lnTo>
                    <a:pt x="3" y="161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2"/>
                  </a:lnTo>
                  <a:lnTo>
                    <a:pt x="23" y="58"/>
                  </a:lnTo>
                  <a:lnTo>
                    <a:pt x="39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7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1651771" y="3150419"/>
              <a:ext cx="271390" cy="49877"/>
            </a:xfrm>
            <a:custGeom>
              <a:avLst/>
              <a:gdLst>
                <a:gd name="T0" fmla="*/ 134 w 1474"/>
                <a:gd name="T1" fmla="*/ 0 h 262"/>
                <a:gd name="T2" fmla="*/ 1341 w 1474"/>
                <a:gd name="T3" fmla="*/ 0 h 262"/>
                <a:gd name="T4" fmla="*/ 1368 w 1474"/>
                <a:gd name="T5" fmla="*/ 3 h 262"/>
                <a:gd name="T6" fmla="*/ 1393 w 1474"/>
                <a:gd name="T7" fmla="*/ 10 h 262"/>
                <a:gd name="T8" fmla="*/ 1416 w 1474"/>
                <a:gd name="T9" fmla="*/ 22 h 262"/>
                <a:gd name="T10" fmla="*/ 1435 w 1474"/>
                <a:gd name="T11" fmla="*/ 38 h 262"/>
                <a:gd name="T12" fmla="*/ 1452 w 1474"/>
                <a:gd name="T13" fmla="*/ 57 h 262"/>
                <a:gd name="T14" fmla="*/ 1464 w 1474"/>
                <a:gd name="T15" fmla="*/ 79 h 262"/>
                <a:gd name="T16" fmla="*/ 1471 w 1474"/>
                <a:gd name="T17" fmla="*/ 104 h 262"/>
                <a:gd name="T18" fmla="*/ 1474 w 1474"/>
                <a:gd name="T19" fmla="*/ 131 h 262"/>
                <a:gd name="T20" fmla="*/ 1471 w 1474"/>
                <a:gd name="T21" fmla="*/ 158 h 262"/>
                <a:gd name="T22" fmla="*/ 1464 w 1474"/>
                <a:gd name="T23" fmla="*/ 183 h 262"/>
                <a:gd name="T24" fmla="*/ 1451 w 1474"/>
                <a:gd name="T25" fmla="*/ 205 h 262"/>
                <a:gd name="T26" fmla="*/ 1435 w 1474"/>
                <a:gd name="T27" fmla="*/ 225 h 262"/>
                <a:gd name="T28" fmla="*/ 1416 w 1474"/>
                <a:gd name="T29" fmla="*/ 240 h 262"/>
                <a:gd name="T30" fmla="*/ 1393 w 1474"/>
                <a:gd name="T31" fmla="*/ 252 h 262"/>
                <a:gd name="T32" fmla="*/ 1368 w 1474"/>
                <a:gd name="T33" fmla="*/ 259 h 262"/>
                <a:gd name="T34" fmla="*/ 1341 w 1474"/>
                <a:gd name="T35" fmla="*/ 262 h 262"/>
                <a:gd name="T36" fmla="*/ 134 w 1474"/>
                <a:gd name="T37" fmla="*/ 262 h 262"/>
                <a:gd name="T38" fmla="*/ 107 w 1474"/>
                <a:gd name="T39" fmla="*/ 259 h 262"/>
                <a:gd name="T40" fmla="*/ 82 w 1474"/>
                <a:gd name="T41" fmla="*/ 252 h 262"/>
                <a:gd name="T42" fmla="*/ 59 w 1474"/>
                <a:gd name="T43" fmla="*/ 240 h 262"/>
                <a:gd name="T44" fmla="*/ 39 w 1474"/>
                <a:gd name="T45" fmla="*/ 225 h 262"/>
                <a:gd name="T46" fmla="*/ 23 w 1474"/>
                <a:gd name="T47" fmla="*/ 205 h 262"/>
                <a:gd name="T48" fmla="*/ 11 w 1474"/>
                <a:gd name="T49" fmla="*/ 183 h 262"/>
                <a:gd name="T50" fmla="*/ 3 w 1474"/>
                <a:gd name="T51" fmla="*/ 158 h 262"/>
                <a:gd name="T52" fmla="*/ 0 w 1474"/>
                <a:gd name="T53" fmla="*/ 131 h 262"/>
                <a:gd name="T54" fmla="*/ 3 w 1474"/>
                <a:gd name="T55" fmla="*/ 104 h 262"/>
                <a:gd name="T56" fmla="*/ 11 w 1474"/>
                <a:gd name="T57" fmla="*/ 79 h 262"/>
                <a:gd name="T58" fmla="*/ 23 w 1474"/>
                <a:gd name="T59" fmla="*/ 57 h 262"/>
                <a:gd name="T60" fmla="*/ 39 w 1474"/>
                <a:gd name="T61" fmla="*/ 38 h 262"/>
                <a:gd name="T62" fmla="*/ 59 w 1474"/>
                <a:gd name="T63" fmla="*/ 22 h 262"/>
                <a:gd name="T64" fmla="*/ 82 w 1474"/>
                <a:gd name="T65" fmla="*/ 10 h 262"/>
                <a:gd name="T66" fmla="*/ 107 w 1474"/>
                <a:gd name="T67" fmla="*/ 3 h 262"/>
                <a:gd name="T68" fmla="*/ 134 w 1474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4" h="262">
                  <a:moveTo>
                    <a:pt x="134" y="0"/>
                  </a:moveTo>
                  <a:lnTo>
                    <a:pt x="1341" y="0"/>
                  </a:lnTo>
                  <a:lnTo>
                    <a:pt x="1368" y="3"/>
                  </a:lnTo>
                  <a:lnTo>
                    <a:pt x="1393" y="10"/>
                  </a:lnTo>
                  <a:lnTo>
                    <a:pt x="1416" y="22"/>
                  </a:lnTo>
                  <a:lnTo>
                    <a:pt x="1435" y="38"/>
                  </a:lnTo>
                  <a:lnTo>
                    <a:pt x="1452" y="57"/>
                  </a:lnTo>
                  <a:lnTo>
                    <a:pt x="1464" y="79"/>
                  </a:lnTo>
                  <a:lnTo>
                    <a:pt x="1471" y="104"/>
                  </a:lnTo>
                  <a:lnTo>
                    <a:pt x="1474" y="131"/>
                  </a:lnTo>
                  <a:lnTo>
                    <a:pt x="1471" y="158"/>
                  </a:lnTo>
                  <a:lnTo>
                    <a:pt x="1464" y="183"/>
                  </a:lnTo>
                  <a:lnTo>
                    <a:pt x="1451" y="205"/>
                  </a:lnTo>
                  <a:lnTo>
                    <a:pt x="1435" y="225"/>
                  </a:lnTo>
                  <a:lnTo>
                    <a:pt x="1416" y="240"/>
                  </a:lnTo>
                  <a:lnTo>
                    <a:pt x="1393" y="252"/>
                  </a:lnTo>
                  <a:lnTo>
                    <a:pt x="1368" y="259"/>
                  </a:lnTo>
                  <a:lnTo>
                    <a:pt x="1341" y="262"/>
                  </a:lnTo>
                  <a:lnTo>
                    <a:pt x="134" y="262"/>
                  </a:lnTo>
                  <a:lnTo>
                    <a:pt x="107" y="259"/>
                  </a:lnTo>
                  <a:lnTo>
                    <a:pt x="82" y="252"/>
                  </a:lnTo>
                  <a:lnTo>
                    <a:pt x="59" y="240"/>
                  </a:lnTo>
                  <a:lnTo>
                    <a:pt x="39" y="225"/>
                  </a:lnTo>
                  <a:lnTo>
                    <a:pt x="23" y="205"/>
                  </a:lnTo>
                  <a:lnTo>
                    <a:pt x="11" y="183"/>
                  </a:lnTo>
                  <a:lnTo>
                    <a:pt x="3" y="158"/>
                  </a:lnTo>
                  <a:lnTo>
                    <a:pt x="0" y="131"/>
                  </a:lnTo>
                  <a:lnTo>
                    <a:pt x="3" y="104"/>
                  </a:lnTo>
                  <a:lnTo>
                    <a:pt x="11" y="79"/>
                  </a:lnTo>
                  <a:lnTo>
                    <a:pt x="23" y="57"/>
                  </a:lnTo>
                  <a:lnTo>
                    <a:pt x="39" y="38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10"/>
            <p:cNvSpPr>
              <a:spLocks/>
            </p:cNvSpPr>
            <p:nvPr/>
          </p:nvSpPr>
          <p:spPr bwMode="auto">
            <a:xfrm>
              <a:off x="1651771" y="3231828"/>
              <a:ext cx="150037" cy="50451"/>
            </a:xfrm>
            <a:custGeom>
              <a:avLst/>
              <a:gdLst>
                <a:gd name="T0" fmla="*/ 134 w 816"/>
                <a:gd name="T1" fmla="*/ 0 h 262"/>
                <a:gd name="T2" fmla="*/ 816 w 816"/>
                <a:gd name="T3" fmla="*/ 0 h 262"/>
                <a:gd name="T4" fmla="*/ 777 w 816"/>
                <a:gd name="T5" fmla="*/ 22 h 262"/>
                <a:gd name="T6" fmla="*/ 738 w 816"/>
                <a:gd name="T7" fmla="*/ 49 h 262"/>
                <a:gd name="T8" fmla="*/ 704 w 816"/>
                <a:gd name="T9" fmla="*/ 78 h 262"/>
                <a:gd name="T10" fmla="*/ 671 w 816"/>
                <a:gd name="T11" fmla="*/ 112 h 262"/>
                <a:gd name="T12" fmla="*/ 644 w 816"/>
                <a:gd name="T13" fmla="*/ 148 h 262"/>
                <a:gd name="T14" fmla="*/ 620 w 816"/>
                <a:gd name="T15" fmla="*/ 186 h 262"/>
                <a:gd name="T16" fmla="*/ 600 w 816"/>
                <a:gd name="T17" fmla="*/ 225 h 262"/>
                <a:gd name="T18" fmla="*/ 584 w 816"/>
                <a:gd name="T19" fmla="*/ 262 h 262"/>
                <a:gd name="T20" fmla="*/ 134 w 816"/>
                <a:gd name="T21" fmla="*/ 262 h 262"/>
                <a:gd name="T22" fmla="*/ 107 w 816"/>
                <a:gd name="T23" fmla="*/ 259 h 262"/>
                <a:gd name="T24" fmla="*/ 82 w 816"/>
                <a:gd name="T25" fmla="*/ 252 h 262"/>
                <a:gd name="T26" fmla="*/ 59 w 816"/>
                <a:gd name="T27" fmla="*/ 240 h 262"/>
                <a:gd name="T28" fmla="*/ 39 w 816"/>
                <a:gd name="T29" fmla="*/ 224 h 262"/>
                <a:gd name="T30" fmla="*/ 23 w 816"/>
                <a:gd name="T31" fmla="*/ 205 h 262"/>
                <a:gd name="T32" fmla="*/ 10 w 816"/>
                <a:gd name="T33" fmla="*/ 183 h 262"/>
                <a:gd name="T34" fmla="*/ 3 w 816"/>
                <a:gd name="T35" fmla="*/ 158 h 262"/>
                <a:gd name="T36" fmla="*/ 0 w 816"/>
                <a:gd name="T37" fmla="*/ 132 h 262"/>
                <a:gd name="T38" fmla="*/ 3 w 816"/>
                <a:gd name="T39" fmla="*/ 105 h 262"/>
                <a:gd name="T40" fmla="*/ 10 w 816"/>
                <a:gd name="T41" fmla="*/ 80 h 262"/>
                <a:gd name="T42" fmla="*/ 23 w 816"/>
                <a:gd name="T43" fmla="*/ 58 h 262"/>
                <a:gd name="T44" fmla="*/ 39 w 816"/>
                <a:gd name="T45" fmla="*/ 39 h 262"/>
                <a:gd name="T46" fmla="*/ 59 w 816"/>
                <a:gd name="T47" fmla="*/ 22 h 262"/>
                <a:gd name="T48" fmla="*/ 82 w 816"/>
                <a:gd name="T49" fmla="*/ 10 h 262"/>
                <a:gd name="T50" fmla="*/ 107 w 816"/>
                <a:gd name="T51" fmla="*/ 2 h 262"/>
                <a:gd name="T52" fmla="*/ 134 w 816"/>
                <a:gd name="T5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6" h="262">
                  <a:moveTo>
                    <a:pt x="134" y="0"/>
                  </a:moveTo>
                  <a:lnTo>
                    <a:pt x="816" y="0"/>
                  </a:lnTo>
                  <a:lnTo>
                    <a:pt x="777" y="22"/>
                  </a:lnTo>
                  <a:lnTo>
                    <a:pt x="738" y="49"/>
                  </a:lnTo>
                  <a:lnTo>
                    <a:pt x="704" y="78"/>
                  </a:lnTo>
                  <a:lnTo>
                    <a:pt x="671" y="112"/>
                  </a:lnTo>
                  <a:lnTo>
                    <a:pt x="644" y="148"/>
                  </a:lnTo>
                  <a:lnTo>
                    <a:pt x="620" y="186"/>
                  </a:lnTo>
                  <a:lnTo>
                    <a:pt x="600" y="225"/>
                  </a:lnTo>
                  <a:lnTo>
                    <a:pt x="584" y="262"/>
                  </a:lnTo>
                  <a:lnTo>
                    <a:pt x="134" y="262"/>
                  </a:lnTo>
                  <a:lnTo>
                    <a:pt x="107" y="259"/>
                  </a:lnTo>
                  <a:lnTo>
                    <a:pt x="82" y="252"/>
                  </a:lnTo>
                  <a:lnTo>
                    <a:pt x="59" y="240"/>
                  </a:lnTo>
                  <a:lnTo>
                    <a:pt x="39" y="224"/>
                  </a:lnTo>
                  <a:lnTo>
                    <a:pt x="23" y="205"/>
                  </a:lnTo>
                  <a:lnTo>
                    <a:pt x="10" y="183"/>
                  </a:lnTo>
                  <a:lnTo>
                    <a:pt x="3" y="158"/>
                  </a:lnTo>
                  <a:lnTo>
                    <a:pt x="0" y="132"/>
                  </a:lnTo>
                  <a:lnTo>
                    <a:pt x="3" y="105"/>
                  </a:lnTo>
                  <a:lnTo>
                    <a:pt x="10" y="80"/>
                  </a:lnTo>
                  <a:lnTo>
                    <a:pt x="23" y="58"/>
                  </a:lnTo>
                  <a:lnTo>
                    <a:pt x="39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7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11"/>
            <p:cNvSpPr>
              <a:spLocks/>
            </p:cNvSpPr>
            <p:nvPr/>
          </p:nvSpPr>
          <p:spPr bwMode="auto">
            <a:xfrm>
              <a:off x="1879584" y="3231828"/>
              <a:ext cx="43577" cy="33825"/>
            </a:xfrm>
            <a:custGeom>
              <a:avLst/>
              <a:gdLst>
                <a:gd name="T0" fmla="*/ 0 w 236"/>
                <a:gd name="T1" fmla="*/ 0 h 177"/>
                <a:gd name="T2" fmla="*/ 102 w 236"/>
                <a:gd name="T3" fmla="*/ 0 h 177"/>
                <a:gd name="T4" fmla="*/ 129 w 236"/>
                <a:gd name="T5" fmla="*/ 3 h 177"/>
                <a:gd name="T6" fmla="*/ 154 w 236"/>
                <a:gd name="T7" fmla="*/ 10 h 177"/>
                <a:gd name="T8" fmla="*/ 177 w 236"/>
                <a:gd name="T9" fmla="*/ 22 h 177"/>
                <a:gd name="T10" fmla="*/ 196 w 236"/>
                <a:gd name="T11" fmla="*/ 39 h 177"/>
                <a:gd name="T12" fmla="*/ 213 w 236"/>
                <a:gd name="T13" fmla="*/ 59 h 177"/>
                <a:gd name="T14" fmla="*/ 225 w 236"/>
                <a:gd name="T15" fmla="*/ 81 h 177"/>
                <a:gd name="T16" fmla="*/ 233 w 236"/>
                <a:gd name="T17" fmla="*/ 106 h 177"/>
                <a:gd name="T18" fmla="*/ 236 w 236"/>
                <a:gd name="T19" fmla="*/ 133 h 177"/>
                <a:gd name="T20" fmla="*/ 234 w 236"/>
                <a:gd name="T21" fmla="*/ 156 h 177"/>
                <a:gd name="T22" fmla="*/ 228 w 236"/>
                <a:gd name="T23" fmla="*/ 177 h 177"/>
                <a:gd name="T24" fmla="*/ 95 w 236"/>
                <a:gd name="T25" fmla="*/ 63 h 177"/>
                <a:gd name="T26" fmla="*/ 72 w 236"/>
                <a:gd name="T27" fmla="*/ 45 h 177"/>
                <a:gd name="T28" fmla="*/ 49 w 236"/>
                <a:gd name="T29" fmla="*/ 28 h 177"/>
                <a:gd name="T30" fmla="*/ 25 w 236"/>
                <a:gd name="T31" fmla="*/ 12 h 177"/>
                <a:gd name="T32" fmla="*/ 0 w 236"/>
                <a:gd name="T3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7">
                  <a:moveTo>
                    <a:pt x="0" y="0"/>
                  </a:moveTo>
                  <a:lnTo>
                    <a:pt x="102" y="0"/>
                  </a:lnTo>
                  <a:lnTo>
                    <a:pt x="129" y="3"/>
                  </a:lnTo>
                  <a:lnTo>
                    <a:pt x="154" y="10"/>
                  </a:lnTo>
                  <a:lnTo>
                    <a:pt x="177" y="22"/>
                  </a:lnTo>
                  <a:lnTo>
                    <a:pt x="196" y="39"/>
                  </a:lnTo>
                  <a:lnTo>
                    <a:pt x="213" y="59"/>
                  </a:lnTo>
                  <a:lnTo>
                    <a:pt x="225" y="81"/>
                  </a:lnTo>
                  <a:lnTo>
                    <a:pt x="233" y="106"/>
                  </a:lnTo>
                  <a:lnTo>
                    <a:pt x="236" y="133"/>
                  </a:lnTo>
                  <a:lnTo>
                    <a:pt x="234" y="156"/>
                  </a:lnTo>
                  <a:lnTo>
                    <a:pt x="228" y="177"/>
                  </a:lnTo>
                  <a:lnTo>
                    <a:pt x="95" y="63"/>
                  </a:lnTo>
                  <a:lnTo>
                    <a:pt x="72" y="45"/>
                  </a:lnTo>
                  <a:lnTo>
                    <a:pt x="49" y="28"/>
                  </a:lnTo>
                  <a:lnTo>
                    <a:pt x="2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1797946" y="3152712"/>
              <a:ext cx="359647" cy="296971"/>
            </a:xfrm>
            <a:custGeom>
              <a:avLst/>
              <a:gdLst>
                <a:gd name="T0" fmla="*/ 1719 w 1957"/>
                <a:gd name="T1" fmla="*/ 0 h 1553"/>
                <a:gd name="T2" fmla="*/ 1752 w 1957"/>
                <a:gd name="T3" fmla="*/ 2 h 1553"/>
                <a:gd name="T4" fmla="*/ 1784 w 1957"/>
                <a:gd name="T5" fmla="*/ 9 h 1553"/>
                <a:gd name="T6" fmla="*/ 1816 w 1957"/>
                <a:gd name="T7" fmla="*/ 20 h 1553"/>
                <a:gd name="T8" fmla="*/ 1845 w 1957"/>
                <a:gd name="T9" fmla="*/ 36 h 1553"/>
                <a:gd name="T10" fmla="*/ 1873 w 1957"/>
                <a:gd name="T11" fmla="*/ 56 h 1553"/>
                <a:gd name="T12" fmla="*/ 1898 w 1957"/>
                <a:gd name="T13" fmla="*/ 81 h 1553"/>
                <a:gd name="T14" fmla="*/ 1920 w 1957"/>
                <a:gd name="T15" fmla="*/ 108 h 1553"/>
                <a:gd name="T16" fmla="*/ 1935 w 1957"/>
                <a:gd name="T17" fmla="*/ 137 h 1553"/>
                <a:gd name="T18" fmla="*/ 1947 w 1957"/>
                <a:gd name="T19" fmla="*/ 169 h 1553"/>
                <a:gd name="T20" fmla="*/ 1954 w 1957"/>
                <a:gd name="T21" fmla="*/ 201 h 1553"/>
                <a:gd name="T22" fmla="*/ 1957 w 1957"/>
                <a:gd name="T23" fmla="*/ 233 h 1553"/>
                <a:gd name="T24" fmla="*/ 1955 w 1957"/>
                <a:gd name="T25" fmla="*/ 266 h 1553"/>
                <a:gd name="T26" fmla="*/ 1948 w 1957"/>
                <a:gd name="T27" fmla="*/ 298 h 1553"/>
                <a:gd name="T28" fmla="*/ 1937 w 1957"/>
                <a:gd name="T29" fmla="*/ 329 h 1553"/>
                <a:gd name="T30" fmla="*/ 1922 w 1957"/>
                <a:gd name="T31" fmla="*/ 359 h 1553"/>
                <a:gd name="T32" fmla="*/ 1901 w 1957"/>
                <a:gd name="T33" fmla="*/ 387 h 1553"/>
                <a:gd name="T34" fmla="*/ 976 w 1957"/>
                <a:gd name="T35" fmla="*/ 1470 h 1553"/>
                <a:gd name="T36" fmla="*/ 955 w 1957"/>
                <a:gd name="T37" fmla="*/ 1492 h 1553"/>
                <a:gd name="T38" fmla="*/ 931 w 1957"/>
                <a:gd name="T39" fmla="*/ 1511 h 1553"/>
                <a:gd name="T40" fmla="*/ 905 w 1957"/>
                <a:gd name="T41" fmla="*/ 1527 h 1553"/>
                <a:gd name="T42" fmla="*/ 877 w 1957"/>
                <a:gd name="T43" fmla="*/ 1539 h 1553"/>
                <a:gd name="T44" fmla="*/ 847 w 1957"/>
                <a:gd name="T45" fmla="*/ 1548 h 1553"/>
                <a:gd name="T46" fmla="*/ 817 w 1957"/>
                <a:gd name="T47" fmla="*/ 1553 h 1553"/>
                <a:gd name="T48" fmla="*/ 798 w 1957"/>
                <a:gd name="T49" fmla="*/ 1553 h 1553"/>
                <a:gd name="T50" fmla="*/ 764 w 1957"/>
                <a:gd name="T51" fmla="*/ 1551 h 1553"/>
                <a:gd name="T52" fmla="*/ 732 w 1957"/>
                <a:gd name="T53" fmla="*/ 1544 h 1553"/>
                <a:gd name="T54" fmla="*/ 701 w 1957"/>
                <a:gd name="T55" fmla="*/ 1531 h 1553"/>
                <a:gd name="T56" fmla="*/ 672 w 1957"/>
                <a:gd name="T57" fmla="*/ 1515 h 1553"/>
                <a:gd name="T58" fmla="*/ 645 w 1957"/>
                <a:gd name="T59" fmla="*/ 1495 h 1553"/>
                <a:gd name="T60" fmla="*/ 81 w 1957"/>
                <a:gd name="T61" fmla="*/ 1012 h 1553"/>
                <a:gd name="T62" fmla="*/ 57 w 1957"/>
                <a:gd name="T63" fmla="*/ 987 h 1553"/>
                <a:gd name="T64" fmla="*/ 36 w 1957"/>
                <a:gd name="T65" fmla="*/ 959 h 1553"/>
                <a:gd name="T66" fmla="*/ 21 w 1957"/>
                <a:gd name="T67" fmla="*/ 930 h 1553"/>
                <a:gd name="T68" fmla="*/ 9 w 1957"/>
                <a:gd name="T69" fmla="*/ 900 h 1553"/>
                <a:gd name="T70" fmla="*/ 2 w 1957"/>
                <a:gd name="T71" fmla="*/ 868 h 1553"/>
                <a:gd name="T72" fmla="*/ 0 w 1957"/>
                <a:gd name="T73" fmla="*/ 835 h 1553"/>
                <a:gd name="T74" fmla="*/ 2 w 1957"/>
                <a:gd name="T75" fmla="*/ 803 h 1553"/>
                <a:gd name="T76" fmla="*/ 8 w 1957"/>
                <a:gd name="T77" fmla="*/ 770 h 1553"/>
                <a:gd name="T78" fmla="*/ 19 w 1957"/>
                <a:gd name="T79" fmla="*/ 739 h 1553"/>
                <a:gd name="T80" fmla="*/ 35 w 1957"/>
                <a:gd name="T81" fmla="*/ 708 h 1553"/>
                <a:gd name="T82" fmla="*/ 56 w 1957"/>
                <a:gd name="T83" fmla="*/ 680 h 1553"/>
                <a:gd name="T84" fmla="*/ 80 w 1957"/>
                <a:gd name="T85" fmla="*/ 656 h 1553"/>
                <a:gd name="T86" fmla="*/ 107 w 1957"/>
                <a:gd name="T87" fmla="*/ 636 h 1553"/>
                <a:gd name="T88" fmla="*/ 136 w 1957"/>
                <a:gd name="T89" fmla="*/ 620 h 1553"/>
                <a:gd name="T90" fmla="*/ 167 w 1957"/>
                <a:gd name="T91" fmla="*/ 608 h 1553"/>
                <a:gd name="T92" fmla="*/ 199 w 1957"/>
                <a:gd name="T93" fmla="*/ 601 h 1553"/>
                <a:gd name="T94" fmla="*/ 232 w 1957"/>
                <a:gd name="T95" fmla="*/ 599 h 1553"/>
                <a:gd name="T96" fmla="*/ 265 w 1957"/>
                <a:gd name="T97" fmla="*/ 601 h 1553"/>
                <a:gd name="T98" fmla="*/ 297 w 1957"/>
                <a:gd name="T99" fmla="*/ 608 h 1553"/>
                <a:gd name="T100" fmla="*/ 329 w 1957"/>
                <a:gd name="T101" fmla="*/ 619 h 1553"/>
                <a:gd name="T102" fmla="*/ 359 w 1957"/>
                <a:gd name="T103" fmla="*/ 635 h 1553"/>
                <a:gd name="T104" fmla="*/ 386 w 1957"/>
                <a:gd name="T105" fmla="*/ 655 h 1553"/>
                <a:gd name="T106" fmla="*/ 772 w 1957"/>
                <a:gd name="T107" fmla="*/ 986 h 1553"/>
                <a:gd name="T108" fmla="*/ 1543 w 1957"/>
                <a:gd name="T109" fmla="*/ 83 h 1553"/>
                <a:gd name="T110" fmla="*/ 1567 w 1957"/>
                <a:gd name="T111" fmla="*/ 58 h 1553"/>
                <a:gd name="T112" fmla="*/ 1594 w 1957"/>
                <a:gd name="T113" fmla="*/ 38 h 1553"/>
                <a:gd name="T114" fmla="*/ 1624 w 1957"/>
                <a:gd name="T115" fmla="*/ 22 h 1553"/>
                <a:gd name="T116" fmla="*/ 1655 w 1957"/>
                <a:gd name="T117" fmla="*/ 10 h 1553"/>
                <a:gd name="T118" fmla="*/ 1687 w 1957"/>
                <a:gd name="T119" fmla="*/ 3 h 1553"/>
                <a:gd name="T120" fmla="*/ 1719 w 1957"/>
                <a:gd name="T121" fmla="*/ 0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7" h="1553">
                  <a:moveTo>
                    <a:pt x="1719" y="0"/>
                  </a:moveTo>
                  <a:lnTo>
                    <a:pt x="1752" y="2"/>
                  </a:lnTo>
                  <a:lnTo>
                    <a:pt x="1784" y="9"/>
                  </a:lnTo>
                  <a:lnTo>
                    <a:pt x="1816" y="20"/>
                  </a:lnTo>
                  <a:lnTo>
                    <a:pt x="1845" y="36"/>
                  </a:lnTo>
                  <a:lnTo>
                    <a:pt x="1873" y="56"/>
                  </a:lnTo>
                  <a:lnTo>
                    <a:pt x="1898" y="81"/>
                  </a:lnTo>
                  <a:lnTo>
                    <a:pt x="1920" y="108"/>
                  </a:lnTo>
                  <a:lnTo>
                    <a:pt x="1935" y="137"/>
                  </a:lnTo>
                  <a:lnTo>
                    <a:pt x="1947" y="169"/>
                  </a:lnTo>
                  <a:lnTo>
                    <a:pt x="1954" y="201"/>
                  </a:lnTo>
                  <a:lnTo>
                    <a:pt x="1957" y="233"/>
                  </a:lnTo>
                  <a:lnTo>
                    <a:pt x="1955" y="266"/>
                  </a:lnTo>
                  <a:lnTo>
                    <a:pt x="1948" y="298"/>
                  </a:lnTo>
                  <a:lnTo>
                    <a:pt x="1937" y="329"/>
                  </a:lnTo>
                  <a:lnTo>
                    <a:pt x="1922" y="359"/>
                  </a:lnTo>
                  <a:lnTo>
                    <a:pt x="1901" y="387"/>
                  </a:lnTo>
                  <a:lnTo>
                    <a:pt x="976" y="1470"/>
                  </a:lnTo>
                  <a:lnTo>
                    <a:pt x="955" y="1492"/>
                  </a:lnTo>
                  <a:lnTo>
                    <a:pt x="931" y="1511"/>
                  </a:lnTo>
                  <a:lnTo>
                    <a:pt x="905" y="1527"/>
                  </a:lnTo>
                  <a:lnTo>
                    <a:pt x="877" y="1539"/>
                  </a:lnTo>
                  <a:lnTo>
                    <a:pt x="847" y="1548"/>
                  </a:lnTo>
                  <a:lnTo>
                    <a:pt x="817" y="1553"/>
                  </a:lnTo>
                  <a:lnTo>
                    <a:pt x="798" y="1553"/>
                  </a:lnTo>
                  <a:lnTo>
                    <a:pt x="764" y="1551"/>
                  </a:lnTo>
                  <a:lnTo>
                    <a:pt x="732" y="1544"/>
                  </a:lnTo>
                  <a:lnTo>
                    <a:pt x="701" y="1531"/>
                  </a:lnTo>
                  <a:lnTo>
                    <a:pt x="672" y="1515"/>
                  </a:lnTo>
                  <a:lnTo>
                    <a:pt x="645" y="1495"/>
                  </a:lnTo>
                  <a:lnTo>
                    <a:pt x="81" y="1012"/>
                  </a:lnTo>
                  <a:lnTo>
                    <a:pt x="57" y="987"/>
                  </a:lnTo>
                  <a:lnTo>
                    <a:pt x="36" y="959"/>
                  </a:lnTo>
                  <a:lnTo>
                    <a:pt x="21" y="930"/>
                  </a:lnTo>
                  <a:lnTo>
                    <a:pt x="9" y="900"/>
                  </a:lnTo>
                  <a:lnTo>
                    <a:pt x="2" y="868"/>
                  </a:lnTo>
                  <a:lnTo>
                    <a:pt x="0" y="835"/>
                  </a:lnTo>
                  <a:lnTo>
                    <a:pt x="2" y="803"/>
                  </a:lnTo>
                  <a:lnTo>
                    <a:pt x="8" y="770"/>
                  </a:lnTo>
                  <a:lnTo>
                    <a:pt x="19" y="739"/>
                  </a:lnTo>
                  <a:lnTo>
                    <a:pt x="35" y="708"/>
                  </a:lnTo>
                  <a:lnTo>
                    <a:pt x="56" y="680"/>
                  </a:lnTo>
                  <a:lnTo>
                    <a:pt x="80" y="656"/>
                  </a:lnTo>
                  <a:lnTo>
                    <a:pt x="107" y="636"/>
                  </a:lnTo>
                  <a:lnTo>
                    <a:pt x="136" y="620"/>
                  </a:lnTo>
                  <a:lnTo>
                    <a:pt x="167" y="608"/>
                  </a:lnTo>
                  <a:lnTo>
                    <a:pt x="199" y="601"/>
                  </a:lnTo>
                  <a:lnTo>
                    <a:pt x="232" y="599"/>
                  </a:lnTo>
                  <a:lnTo>
                    <a:pt x="265" y="601"/>
                  </a:lnTo>
                  <a:lnTo>
                    <a:pt x="297" y="608"/>
                  </a:lnTo>
                  <a:lnTo>
                    <a:pt x="329" y="619"/>
                  </a:lnTo>
                  <a:lnTo>
                    <a:pt x="359" y="635"/>
                  </a:lnTo>
                  <a:lnTo>
                    <a:pt x="386" y="655"/>
                  </a:lnTo>
                  <a:lnTo>
                    <a:pt x="772" y="986"/>
                  </a:lnTo>
                  <a:lnTo>
                    <a:pt x="1543" y="83"/>
                  </a:lnTo>
                  <a:lnTo>
                    <a:pt x="1567" y="58"/>
                  </a:lnTo>
                  <a:lnTo>
                    <a:pt x="1594" y="38"/>
                  </a:lnTo>
                  <a:lnTo>
                    <a:pt x="1624" y="22"/>
                  </a:lnTo>
                  <a:lnTo>
                    <a:pt x="1655" y="10"/>
                  </a:lnTo>
                  <a:lnTo>
                    <a:pt x="1687" y="3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4377751" y="2493119"/>
            <a:ext cx="612872" cy="618412"/>
            <a:chOff x="7201376" y="2846662"/>
            <a:chExt cx="612872" cy="618412"/>
          </a:xfrm>
        </p:grpSpPr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7524086" y="2846662"/>
              <a:ext cx="290162" cy="292932"/>
            </a:xfrm>
            <a:custGeom>
              <a:avLst/>
              <a:gdLst>
                <a:gd name="T0" fmla="*/ 970 w 1673"/>
                <a:gd name="T1" fmla="*/ 0 h 1693"/>
                <a:gd name="T2" fmla="*/ 970 w 1673"/>
                <a:gd name="T3" fmla="*/ 0 h 1693"/>
                <a:gd name="T4" fmla="*/ 1673 w 1673"/>
                <a:gd name="T5" fmla="*/ 732 h 1693"/>
                <a:gd name="T6" fmla="*/ 713 w 1673"/>
                <a:gd name="T7" fmla="*/ 1693 h 1693"/>
                <a:gd name="T8" fmla="*/ 446 w 1673"/>
                <a:gd name="T9" fmla="*/ 1421 h 1693"/>
                <a:gd name="T10" fmla="*/ 536 w 1673"/>
                <a:gd name="T11" fmla="*/ 1332 h 1693"/>
                <a:gd name="T12" fmla="*/ 678 w 1673"/>
                <a:gd name="T13" fmla="*/ 1479 h 1693"/>
                <a:gd name="T14" fmla="*/ 775 w 1673"/>
                <a:gd name="T15" fmla="*/ 1381 h 1693"/>
                <a:gd name="T16" fmla="*/ 557 w 1673"/>
                <a:gd name="T17" fmla="*/ 1155 h 1693"/>
                <a:gd name="T18" fmla="*/ 646 w 1673"/>
                <a:gd name="T19" fmla="*/ 1065 h 1693"/>
                <a:gd name="T20" fmla="*/ 864 w 1673"/>
                <a:gd name="T21" fmla="*/ 1291 h 1693"/>
                <a:gd name="T22" fmla="*/ 998 w 1673"/>
                <a:gd name="T23" fmla="*/ 1158 h 1693"/>
                <a:gd name="T24" fmla="*/ 856 w 1673"/>
                <a:gd name="T25" fmla="*/ 1010 h 1693"/>
                <a:gd name="T26" fmla="*/ 946 w 1673"/>
                <a:gd name="T27" fmla="*/ 921 h 1693"/>
                <a:gd name="T28" fmla="*/ 1088 w 1673"/>
                <a:gd name="T29" fmla="*/ 1068 h 1693"/>
                <a:gd name="T30" fmla="*/ 1185 w 1673"/>
                <a:gd name="T31" fmla="*/ 971 h 1693"/>
                <a:gd name="T32" fmla="*/ 967 w 1673"/>
                <a:gd name="T33" fmla="*/ 745 h 1693"/>
                <a:gd name="T34" fmla="*/ 1057 w 1673"/>
                <a:gd name="T35" fmla="*/ 654 h 1693"/>
                <a:gd name="T36" fmla="*/ 1274 w 1673"/>
                <a:gd name="T37" fmla="*/ 880 h 1693"/>
                <a:gd name="T38" fmla="*/ 1426 w 1673"/>
                <a:gd name="T39" fmla="*/ 730 h 1693"/>
                <a:gd name="T40" fmla="*/ 968 w 1673"/>
                <a:gd name="T41" fmla="*/ 252 h 1693"/>
                <a:gd name="T42" fmla="*/ 123 w 1673"/>
                <a:gd name="T43" fmla="*/ 1098 h 1693"/>
                <a:gd name="T44" fmla="*/ 0 w 1673"/>
                <a:gd name="T45" fmla="*/ 972 h 1693"/>
                <a:gd name="T46" fmla="*/ 970 w 1673"/>
                <a:gd name="T47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73" h="1693">
                  <a:moveTo>
                    <a:pt x="970" y="0"/>
                  </a:moveTo>
                  <a:lnTo>
                    <a:pt x="970" y="0"/>
                  </a:lnTo>
                  <a:lnTo>
                    <a:pt x="1673" y="732"/>
                  </a:lnTo>
                  <a:lnTo>
                    <a:pt x="713" y="1693"/>
                  </a:lnTo>
                  <a:lnTo>
                    <a:pt x="446" y="1421"/>
                  </a:lnTo>
                  <a:lnTo>
                    <a:pt x="536" y="1332"/>
                  </a:lnTo>
                  <a:lnTo>
                    <a:pt x="678" y="1479"/>
                  </a:lnTo>
                  <a:lnTo>
                    <a:pt x="775" y="1381"/>
                  </a:lnTo>
                  <a:lnTo>
                    <a:pt x="557" y="1155"/>
                  </a:lnTo>
                  <a:lnTo>
                    <a:pt x="646" y="1065"/>
                  </a:lnTo>
                  <a:lnTo>
                    <a:pt x="864" y="1291"/>
                  </a:lnTo>
                  <a:lnTo>
                    <a:pt x="998" y="1158"/>
                  </a:lnTo>
                  <a:lnTo>
                    <a:pt x="856" y="1010"/>
                  </a:lnTo>
                  <a:lnTo>
                    <a:pt x="946" y="921"/>
                  </a:lnTo>
                  <a:lnTo>
                    <a:pt x="1088" y="1068"/>
                  </a:lnTo>
                  <a:lnTo>
                    <a:pt x="1185" y="971"/>
                  </a:lnTo>
                  <a:lnTo>
                    <a:pt x="967" y="745"/>
                  </a:lnTo>
                  <a:lnTo>
                    <a:pt x="1057" y="654"/>
                  </a:lnTo>
                  <a:lnTo>
                    <a:pt x="1274" y="880"/>
                  </a:lnTo>
                  <a:lnTo>
                    <a:pt x="1426" y="730"/>
                  </a:lnTo>
                  <a:lnTo>
                    <a:pt x="968" y="252"/>
                  </a:lnTo>
                  <a:lnTo>
                    <a:pt x="123" y="1098"/>
                  </a:lnTo>
                  <a:lnTo>
                    <a:pt x="0" y="972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23"/>
            <p:cNvSpPr>
              <a:spLocks/>
            </p:cNvSpPr>
            <p:nvPr/>
          </p:nvSpPr>
          <p:spPr bwMode="auto">
            <a:xfrm>
              <a:off x="7201376" y="3139594"/>
              <a:ext cx="319940" cy="325480"/>
            </a:xfrm>
            <a:custGeom>
              <a:avLst/>
              <a:gdLst>
                <a:gd name="T0" fmla="*/ 1146 w 1850"/>
                <a:gd name="T1" fmla="*/ 0 h 1880"/>
                <a:gd name="T2" fmla="*/ 1270 w 1850"/>
                <a:gd name="T3" fmla="*/ 126 h 1880"/>
                <a:gd name="T4" fmla="*/ 247 w 1850"/>
                <a:gd name="T5" fmla="*/ 1150 h 1880"/>
                <a:gd name="T6" fmla="*/ 706 w 1850"/>
                <a:gd name="T7" fmla="*/ 1628 h 1880"/>
                <a:gd name="T8" fmla="*/ 826 w 1850"/>
                <a:gd name="T9" fmla="*/ 1507 h 1880"/>
                <a:gd name="T10" fmla="*/ 662 w 1850"/>
                <a:gd name="T11" fmla="*/ 1337 h 1880"/>
                <a:gd name="T12" fmla="*/ 751 w 1850"/>
                <a:gd name="T13" fmla="*/ 1246 h 1880"/>
                <a:gd name="T14" fmla="*/ 915 w 1850"/>
                <a:gd name="T15" fmla="*/ 1418 h 1880"/>
                <a:gd name="T16" fmla="*/ 1013 w 1850"/>
                <a:gd name="T17" fmla="*/ 1319 h 1880"/>
                <a:gd name="T18" fmla="*/ 772 w 1850"/>
                <a:gd name="T19" fmla="*/ 1070 h 1880"/>
                <a:gd name="T20" fmla="*/ 862 w 1850"/>
                <a:gd name="T21" fmla="*/ 980 h 1880"/>
                <a:gd name="T22" fmla="*/ 1103 w 1850"/>
                <a:gd name="T23" fmla="*/ 1230 h 1880"/>
                <a:gd name="T24" fmla="*/ 1236 w 1850"/>
                <a:gd name="T25" fmla="*/ 1096 h 1880"/>
                <a:gd name="T26" fmla="*/ 1072 w 1850"/>
                <a:gd name="T27" fmla="*/ 925 h 1880"/>
                <a:gd name="T28" fmla="*/ 1162 w 1850"/>
                <a:gd name="T29" fmla="*/ 836 h 1880"/>
                <a:gd name="T30" fmla="*/ 1327 w 1850"/>
                <a:gd name="T31" fmla="*/ 1006 h 1880"/>
                <a:gd name="T32" fmla="*/ 1423 w 1850"/>
                <a:gd name="T33" fmla="*/ 909 h 1880"/>
                <a:gd name="T34" fmla="*/ 1182 w 1850"/>
                <a:gd name="T35" fmla="*/ 658 h 1880"/>
                <a:gd name="T36" fmla="*/ 1272 w 1850"/>
                <a:gd name="T37" fmla="*/ 568 h 1880"/>
                <a:gd name="T38" fmla="*/ 1513 w 1850"/>
                <a:gd name="T39" fmla="*/ 819 h 1880"/>
                <a:gd name="T40" fmla="*/ 1635 w 1850"/>
                <a:gd name="T41" fmla="*/ 695 h 1880"/>
                <a:gd name="T42" fmla="*/ 1471 w 1850"/>
                <a:gd name="T43" fmla="*/ 525 h 1880"/>
                <a:gd name="T44" fmla="*/ 1562 w 1850"/>
                <a:gd name="T45" fmla="*/ 434 h 1880"/>
                <a:gd name="T46" fmla="*/ 1850 w 1850"/>
                <a:gd name="T47" fmla="*/ 736 h 1880"/>
                <a:gd name="T48" fmla="*/ 704 w 1850"/>
                <a:gd name="T49" fmla="*/ 1880 h 1880"/>
                <a:gd name="T50" fmla="*/ 0 w 1850"/>
                <a:gd name="T51" fmla="*/ 1148 h 1880"/>
                <a:gd name="T52" fmla="*/ 1146 w 1850"/>
                <a:gd name="T53" fmla="*/ 0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50" h="1880">
                  <a:moveTo>
                    <a:pt x="1146" y="0"/>
                  </a:moveTo>
                  <a:lnTo>
                    <a:pt x="1270" y="126"/>
                  </a:lnTo>
                  <a:lnTo>
                    <a:pt x="247" y="1150"/>
                  </a:lnTo>
                  <a:lnTo>
                    <a:pt x="706" y="1628"/>
                  </a:lnTo>
                  <a:lnTo>
                    <a:pt x="826" y="1507"/>
                  </a:lnTo>
                  <a:lnTo>
                    <a:pt x="662" y="1337"/>
                  </a:lnTo>
                  <a:lnTo>
                    <a:pt x="751" y="1246"/>
                  </a:lnTo>
                  <a:lnTo>
                    <a:pt x="915" y="1418"/>
                  </a:lnTo>
                  <a:lnTo>
                    <a:pt x="1013" y="1319"/>
                  </a:lnTo>
                  <a:lnTo>
                    <a:pt x="772" y="1070"/>
                  </a:lnTo>
                  <a:lnTo>
                    <a:pt x="862" y="980"/>
                  </a:lnTo>
                  <a:lnTo>
                    <a:pt x="1103" y="1230"/>
                  </a:lnTo>
                  <a:lnTo>
                    <a:pt x="1236" y="1096"/>
                  </a:lnTo>
                  <a:lnTo>
                    <a:pt x="1072" y="925"/>
                  </a:lnTo>
                  <a:lnTo>
                    <a:pt x="1162" y="836"/>
                  </a:lnTo>
                  <a:lnTo>
                    <a:pt x="1327" y="1006"/>
                  </a:lnTo>
                  <a:lnTo>
                    <a:pt x="1423" y="909"/>
                  </a:lnTo>
                  <a:lnTo>
                    <a:pt x="1182" y="658"/>
                  </a:lnTo>
                  <a:lnTo>
                    <a:pt x="1272" y="568"/>
                  </a:lnTo>
                  <a:lnTo>
                    <a:pt x="1513" y="819"/>
                  </a:lnTo>
                  <a:lnTo>
                    <a:pt x="1635" y="695"/>
                  </a:lnTo>
                  <a:lnTo>
                    <a:pt x="1471" y="525"/>
                  </a:lnTo>
                  <a:lnTo>
                    <a:pt x="1562" y="434"/>
                  </a:lnTo>
                  <a:lnTo>
                    <a:pt x="1850" y="736"/>
                  </a:lnTo>
                  <a:lnTo>
                    <a:pt x="704" y="1880"/>
                  </a:lnTo>
                  <a:lnTo>
                    <a:pt x="0" y="1148"/>
                  </a:lnTo>
                  <a:lnTo>
                    <a:pt x="114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24"/>
            <p:cNvSpPr>
              <a:spLocks noEditPoints="1"/>
            </p:cNvSpPr>
            <p:nvPr/>
          </p:nvSpPr>
          <p:spPr bwMode="auto">
            <a:xfrm>
              <a:off x="7270627" y="2883365"/>
              <a:ext cx="490298" cy="508995"/>
            </a:xfrm>
            <a:custGeom>
              <a:avLst/>
              <a:gdLst>
                <a:gd name="T0" fmla="*/ 2382 w 2833"/>
                <a:gd name="T1" fmla="*/ 1972 h 2943"/>
                <a:gd name="T2" fmla="*/ 2379 w 2833"/>
                <a:gd name="T3" fmla="*/ 2261 h 2943"/>
                <a:gd name="T4" fmla="*/ 2161 w 2833"/>
                <a:gd name="T5" fmla="*/ 2221 h 2943"/>
                <a:gd name="T6" fmla="*/ 2211 w 2833"/>
                <a:gd name="T7" fmla="*/ 2433 h 2943"/>
                <a:gd name="T8" fmla="*/ 1915 w 2833"/>
                <a:gd name="T9" fmla="*/ 2414 h 2943"/>
                <a:gd name="T10" fmla="*/ 1981 w 2833"/>
                <a:gd name="T11" fmla="*/ 2482 h 2943"/>
                <a:gd name="T12" fmla="*/ 2484 w 2833"/>
                <a:gd name="T13" fmla="*/ 2706 h 2943"/>
                <a:gd name="T14" fmla="*/ 2621 w 2833"/>
                <a:gd name="T15" fmla="*/ 2567 h 2943"/>
                <a:gd name="T16" fmla="*/ 2429 w 2833"/>
                <a:gd name="T17" fmla="*/ 2022 h 2943"/>
                <a:gd name="T18" fmla="*/ 2382 w 2833"/>
                <a:gd name="T19" fmla="*/ 1972 h 2943"/>
                <a:gd name="T20" fmla="*/ 555 w 2833"/>
                <a:gd name="T21" fmla="*/ 211 h 2943"/>
                <a:gd name="T22" fmla="*/ 208 w 2833"/>
                <a:gd name="T23" fmla="*/ 566 h 2943"/>
                <a:gd name="T24" fmla="*/ 381 w 2833"/>
                <a:gd name="T25" fmla="*/ 745 h 2943"/>
                <a:gd name="T26" fmla="*/ 730 w 2833"/>
                <a:gd name="T27" fmla="*/ 389 h 2943"/>
                <a:gd name="T28" fmla="*/ 555 w 2833"/>
                <a:gd name="T29" fmla="*/ 211 h 2943"/>
                <a:gd name="T30" fmla="*/ 555 w 2833"/>
                <a:gd name="T31" fmla="*/ 0 h 2943"/>
                <a:gd name="T32" fmla="*/ 1027 w 2833"/>
                <a:gd name="T33" fmla="*/ 481 h 2943"/>
                <a:gd name="T34" fmla="*/ 1025 w 2833"/>
                <a:gd name="T35" fmla="*/ 483 h 2943"/>
                <a:gd name="T36" fmla="*/ 2495 w 2833"/>
                <a:gd name="T37" fmla="*/ 1988 h 2943"/>
                <a:gd name="T38" fmla="*/ 2833 w 2833"/>
                <a:gd name="T39" fmla="*/ 2943 h 2943"/>
                <a:gd name="T40" fmla="*/ 1934 w 2833"/>
                <a:gd name="T41" fmla="*/ 2539 h 2943"/>
                <a:gd name="T42" fmla="*/ 472 w 2833"/>
                <a:gd name="T43" fmla="*/ 1047 h 2943"/>
                <a:gd name="T44" fmla="*/ 472 w 2833"/>
                <a:gd name="T45" fmla="*/ 1049 h 2943"/>
                <a:gd name="T46" fmla="*/ 0 w 2833"/>
                <a:gd name="T47" fmla="*/ 566 h 2943"/>
                <a:gd name="T48" fmla="*/ 555 w 2833"/>
                <a:gd name="T49" fmla="*/ 0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33" h="2943">
                  <a:moveTo>
                    <a:pt x="2382" y="1972"/>
                  </a:moveTo>
                  <a:lnTo>
                    <a:pt x="2379" y="2261"/>
                  </a:lnTo>
                  <a:lnTo>
                    <a:pt x="2161" y="2221"/>
                  </a:lnTo>
                  <a:lnTo>
                    <a:pt x="2211" y="2433"/>
                  </a:lnTo>
                  <a:lnTo>
                    <a:pt x="1915" y="2414"/>
                  </a:lnTo>
                  <a:lnTo>
                    <a:pt x="1981" y="2482"/>
                  </a:lnTo>
                  <a:lnTo>
                    <a:pt x="2484" y="2706"/>
                  </a:lnTo>
                  <a:lnTo>
                    <a:pt x="2621" y="2567"/>
                  </a:lnTo>
                  <a:lnTo>
                    <a:pt x="2429" y="2022"/>
                  </a:lnTo>
                  <a:lnTo>
                    <a:pt x="2382" y="1972"/>
                  </a:lnTo>
                  <a:close/>
                  <a:moveTo>
                    <a:pt x="555" y="211"/>
                  </a:moveTo>
                  <a:lnTo>
                    <a:pt x="208" y="566"/>
                  </a:lnTo>
                  <a:lnTo>
                    <a:pt x="381" y="745"/>
                  </a:lnTo>
                  <a:lnTo>
                    <a:pt x="730" y="389"/>
                  </a:lnTo>
                  <a:lnTo>
                    <a:pt x="555" y="211"/>
                  </a:lnTo>
                  <a:close/>
                  <a:moveTo>
                    <a:pt x="555" y="0"/>
                  </a:moveTo>
                  <a:lnTo>
                    <a:pt x="1027" y="481"/>
                  </a:lnTo>
                  <a:lnTo>
                    <a:pt x="1025" y="483"/>
                  </a:lnTo>
                  <a:lnTo>
                    <a:pt x="2495" y="1988"/>
                  </a:lnTo>
                  <a:lnTo>
                    <a:pt x="2833" y="2943"/>
                  </a:lnTo>
                  <a:lnTo>
                    <a:pt x="1934" y="2539"/>
                  </a:lnTo>
                  <a:lnTo>
                    <a:pt x="472" y="1047"/>
                  </a:lnTo>
                  <a:lnTo>
                    <a:pt x="472" y="1049"/>
                  </a:lnTo>
                  <a:lnTo>
                    <a:pt x="0" y="566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9" name="Freeform 29"/>
          <p:cNvSpPr>
            <a:spLocks noEditPoints="1"/>
          </p:cNvSpPr>
          <p:nvPr/>
        </p:nvSpPr>
        <p:spPr bwMode="auto">
          <a:xfrm>
            <a:off x="1538750" y="2501158"/>
            <a:ext cx="643624" cy="566322"/>
          </a:xfrm>
          <a:custGeom>
            <a:avLst/>
            <a:gdLst>
              <a:gd name="T0" fmla="*/ 2499 w 4022"/>
              <a:gd name="T1" fmla="*/ 1195 h 3674"/>
              <a:gd name="T2" fmla="*/ 2246 w 4022"/>
              <a:gd name="T3" fmla="*/ 1293 h 3674"/>
              <a:gd name="T4" fmla="*/ 2234 w 4022"/>
              <a:gd name="T5" fmla="*/ 3290 h 3674"/>
              <a:gd name="T6" fmla="*/ 2668 w 4022"/>
              <a:gd name="T7" fmla="*/ 3201 h 3674"/>
              <a:gd name="T8" fmla="*/ 3054 w 4022"/>
              <a:gd name="T9" fmla="*/ 3229 h 3674"/>
              <a:gd name="T10" fmla="*/ 3340 w 4022"/>
              <a:gd name="T11" fmla="*/ 3320 h 3674"/>
              <a:gd name="T12" fmla="*/ 3117 w 4022"/>
              <a:gd name="T13" fmla="*/ 2553 h 3674"/>
              <a:gd name="T14" fmla="*/ 2989 w 4022"/>
              <a:gd name="T15" fmla="*/ 2404 h 3674"/>
              <a:gd name="T16" fmla="*/ 2989 w 4022"/>
              <a:gd name="T17" fmla="*/ 1972 h 3674"/>
              <a:gd name="T18" fmla="*/ 3117 w 4022"/>
              <a:gd name="T19" fmla="*/ 1817 h 3674"/>
              <a:gd name="T20" fmla="*/ 3340 w 4022"/>
              <a:gd name="T21" fmla="*/ 1361 h 3674"/>
              <a:gd name="T22" fmla="*/ 2933 w 4022"/>
              <a:gd name="T23" fmla="*/ 1176 h 3674"/>
              <a:gd name="T24" fmla="*/ 1041 w 4022"/>
              <a:gd name="T25" fmla="*/ 1173 h 3674"/>
              <a:gd name="T26" fmla="*/ 681 w 4022"/>
              <a:gd name="T27" fmla="*/ 1314 h 3674"/>
              <a:gd name="T28" fmla="*/ 871 w 4022"/>
              <a:gd name="T29" fmla="*/ 1801 h 3674"/>
              <a:gd name="T30" fmla="*/ 1017 w 4022"/>
              <a:gd name="T31" fmla="*/ 1933 h 3674"/>
              <a:gd name="T32" fmla="*/ 1043 w 4022"/>
              <a:gd name="T33" fmla="*/ 2364 h 3674"/>
              <a:gd name="T34" fmla="*/ 942 w 4022"/>
              <a:gd name="T35" fmla="*/ 2533 h 3674"/>
              <a:gd name="T36" fmla="*/ 615 w 4022"/>
              <a:gd name="T37" fmla="*/ 2583 h 3674"/>
              <a:gd name="T38" fmla="*/ 865 w 4022"/>
              <a:gd name="T39" fmla="*/ 3237 h 3674"/>
              <a:gd name="T40" fmla="*/ 1299 w 4022"/>
              <a:gd name="T41" fmla="*/ 3202 h 3674"/>
              <a:gd name="T42" fmla="*/ 1804 w 4022"/>
              <a:gd name="T43" fmla="*/ 3322 h 3674"/>
              <a:gd name="T44" fmla="*/ 1725 w 4022"/>
              <a:gd name="T45" fmla="*/ 1305 h 3674"/>
              <a:gd name="T46" fmla="*/ 1466 w 4022"/>
              <a:gd name="T47" fmla="*/ 1198 h 3674"/>
              <a:gd name="T48" fmla="*/ 1947 w 4022"/>
              <a:gd name="T49" fmla="*/ 0 h 3674"/>
              <a:gd name="T50" fmla="*/ 2302 w 4022"/>
              <a:gd name="T51" fmla="*/ 86 h 3674"/>
              <a:gd name="T52" fmla="*/ 2574 w 4022"/>
              <a:gd name="T53" fmla="*/ 314 h 3674"/>
              <a:gd name="T54" fmla="*/ 2721 w 4022"/>
              <a:gd name="T55" fmla="*/ 645 h 3674"/>
              <a:gd name="T56" fmla="*/ 2757 w 4022"/>
              <a:gd name="T57" fmla="*/ 894 h 3674"/>
              <a:gd name="T58" fmla="*/ 3215 w 4022"/>
              <a:gd name="T59" fmla="*/ 986 h 3674"/>
              <a:gd name="T60" fmla="*/ 3572 w 4022"/>
              <a:gd name="T61" fmla="*/ 1215 h 3674"/>
              <a:gd name="T62" fmla="*/ 3761 w 4022"/>
              <a:gd name="T63" fmla="*/ 1787 h 3674"/>
              <a:gd name="T64" fmla="*/ 3947 w 4022"/>
              <a:gd name="T65" fmla="*/ 1867 h 3674"/>
              <a:gd name="T66" fmla="*/ 4022 w 4022"/>
              <a:gd name="T67" fmla="*/ 2055 h 3674"/>
              <a:gd name="T68" fmla="*/ 3972 w 4022"/>
              <a:gd name="T69" fmla="*/ 2476 h 3674"/>
              <a:gd name="T70" fmla="*/ 3804 w 4022"/>
              <a:gd name="T71" fmla="*/ 2579 h 3674"/>
              <a:gd name="T72" fmla="*/ 3587 w 4022"/>
              <a:gd name="T73" fmla="*/ 3599 h 3674"/>
              <a:gd name="T74" fmla="*/ 3468 w 4022"/>
              <a:gd name="T75" fmla="*/ 3674 h 3674"/>
              <a:gd name="T76" fmla="*/ 3379 w 4022"/>
              <a:gd name="T77" fmla="*/ 3641 h 3674"/>
              <a:gd name="T78" fmla="*/ 3267 w 4022"/>
              <a:gd name="T79" fmla="*/ 3579 h 3674"/>
              <a:gd name="T80" fmla="*/ 3052 w 4022"/>
              <a:gd name="T81" fmla="*/ 3502 h 3674"/>
              <a:gd name="T82" fmla="*/ 2752 w 4022"/>
              <a:gd name="T83" fmla="*/ 3463 h 3674"/>
              <a:gd name="T84" fmla="*/ 2269 w 4022"/>
              <a:gd name="T85" fmla="*/ 3558 h 3674"/>
              <a:gd name="T86" fmla="*/ 2018 w 4022"/>
              <a:gd name="T87" fmla="*/ 3667 h 3674"/>
              <a:gd name="T88" fmla="*/ 1870 w 4022"/>
              <a:gd name="T89" fmla="*/ 3647 h 3674"/>
              <a:gd name="T90" fmla="*/ 1388 w 4022"/>
              <a:gd name="T91" fmla="*/ 3478 h 3674"/>
              <a:gd name="T92" fmla="*/ 1004 w 4022"/>
              <a:gd name="T93" fmla="*/ 3478 h 3674"/>
              <a:gd name="T94" fmla="*/ 752 w 4022"/>
              <a:gd name="T95" fmla="*/ 3547 h 3674"/>
              <a:gd name="T96" fmla="*/ 599 w 4022"/>
              <a:gd name="T97" fmla="*/ 3621 h 3674"/>
              <a:gd name="T98" fmla="*/ 533 w 4022"/>
              <a:gd name="T99" fmla="*/ 3663 h 3674"/>
              <a:gd name="T100" fmla="*/ 395 w 4022"/>
              <a:gd name="T101" fmla="*/ 3645 h 3674"/>
              <a:gd name="T102" fmla="*/ 345 w 4022"/>
              <a:gd name="T103" fmla="*/ 2583 h 3674"/>
              <a:gd name="T104" fmla="*/ 109 w 4022"/>
              <a:gd name="T105" fmla="*/ 2533 h 3674"/>
              <a:gd name="T106" fmla="*/ 4 w 4022"/>
              <a:gd name="T107" fmla="*/ 2364 h 3674"/>
              <a:gd name="T108" fmla="*/ 29 w 4022"/>
              <a:gd name="T109" fmla="*/ 1933 h 3674"/>
              <a:gd name="T110" fmla="*/ 181 w 4022"/>
              <a:gd name="T111" fmla="*/ 1801 h 3674"/>
              <a:gd name="T112" fmla="*/ 349 w 4022"/>
              <a:gd name="T113" fmla="*/ 1268 h 3674"/>
              <a:gd name="T114" fmla="*/ 555 w 4022"/>
              <a:gd name="T115" fmla="*/ 1079 h 3674"/>
              <a:gd name="T116" fmla="*/ 985 w 4022"/>
              <a:gd name="T117" fmla="*/ 912 h 3674"/>
              <a:gd name="T118" fmla="*/ 1164 w 4022"/>
              <a:gd name="T119" fmla="*/ 719 h 3674"/>
              <a:gd name="T120" fmla="*/ 1280 w 4022"/>
              <a:gd name="T121" fmla="*/ 374 h 3674"/>
              <a:gd name="T122" fmla="*/ 1530 w 4022"/>
              <a:gd name="T123" fmla="*/ 122 h 3674"/>
              <a:gd name="T124" fmla="*/ 1871 w 4022"/>
              <a:gd name="T125" fmla="*/ 4 h 3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22" h="3674">
                <a:moveTo>
                  <a:pt x="2761" y="1159"/>
                </a:moveTo>
                <a:lnTo>
                  <a:pt x="2691" y="1161"/>
                </a:lnTo>
                <a:lnTo>
                  <a:pt x="2625" y="1169"/>
                </a:lnTo>
                <a:lnTo>
                  <a:pt x="2561" y="1180"/>
                </a:lnTo>
                <a:lnTo>
                  <a:pt x="2499" y="1195"/>
                </a:lnTo>
                <a:lnTo>
                  <a:pt x="2441" y="1212"/>
                </a:lnTo>
                <a:lnTo>
                  <a:pt x="2386" y="1232"/>
                </a:lnTo>
                <a:lnTo>
                  <a:pt x="2335" y="1251"/>
                </a:lnTo>
                <a:lnTo>
                  <a:pt x="2289" y="1272"/>
                </a:lnTo>
                <a:lnTo>
                  <a:pt x="2246" y="1293"/>
                </a:lnTo>
                <a:lnTo>
                  <a:pt x="2209" y="1314"/>
                </a:lnTo>
                <a:lnTo>
                  <a:pt x="2176" y="1333"/>
                </a:lnTo>
                <a:lnTo>
                  <a:pt x="2150" y="1350"/>
                </a:lnTo>
                <a:lnTo>
                  <a:pt x="2150" y="3322"/>
                </a:lnTo>
                <a:lnTo>
                  <a:pt x="2234" y="3290"/>
                </a:lnTo>
                <a:lnTo>
                  <a:pt x="2319" y="3261"/>
                </a:lnTo>
                <a:lnTo>
                  <a:pt x="2406" y="3239"/>
                </a:lnTo>
                <a:lnTo>
                  <a:pt x="2492" y="3221"/>
                </a:lnTo>
                <a:lnTo>
                  <a:pt x="2580" y="3208"/>
                </a:lnTo>
                <a:lnTo>
                  <a:pt x="2668" y="3201"/>
                </a:lnTo>
                <a:lnTo>
                  <a:pt x="2756" y="3198"/>
                </a:lnTo>
                <a:lnTo>
                  <a:pt x="2837" y="3201"/>
                </a:lnTo>
                <a:lnTo>
                  <a:pt x="2912" y="3207"/>
                </a:lnTo>
                <a:lnTo>
                  <a:pt x="2985" y="3217"/>
                </a:lnTo>
                <a:lnTo>
                  <a:pt x="3054" y="3229"/>
                </a:lnTo>
                <a:lnTo>
                  <a:pt x="3118" y="3244"/>
                </a:lnTo>
                <a:lnTo>
                  <a:pt x="3179" y="3261"/>
                </a:lnTo>
                <a:lnTo>
                  <a:pt x="3237" y="3280"/>
                </a:lnTo>
                <a:lnTo>
                  <a:pt x="3290" y="3299"/>
                </a:lnTo>
                <a:lnTo>
                  <a:pt x="3340" y="3320"/>
                </a:lnTo>
                <a:lnTo>
                  <a:pt x="3340" y="2583"/>
                </a:lnTo>
                <a:lnTo>
                  <a:pt x="3237" y="2583"/>
                </a:lnTo>
                <a:lnTo>
                  <a:pt x="3194" y="2579"/>
                </a:lnTo>
                <a:lnTo>
                  <a:pt x="3154" y="2570"/>
                </a:lnTo>
                <a:lnTo>
                  <a:pt x="3117" y="2553"/>
                </a:lnTo>
                <a:lnTo>
                  <a:pt x="3082" y="2533"/>
                </a:lnTo>
                <a:lnTo>
                  <a:pt x="3052" y="2507"/>
                </a:lnTo>
                <a:lnTo>
                  <a:pt x="3026" y="2476"/>
                </a:lnTo>
                <a:lnTo>
                  <a:pt x="3005" y="2443"/>
                </a:lnTo>
                <a:lnTo>
                  <a:pt x="2989" y="2404"/>
                </a:lnTo>
                <a:lnTo>
                  <a:pt x="2979" y="2364"/>
                </a:lnTo>
                <a:lnTo>
                  <a:pt x="2976" y="2320"/>
                </a:lnTo>
                <a:lnTo>
                  <a:pt x="2976" y="2055"/>
                </a:lnTo>
                <a:lnTo>
                  <a:pt x="2979" y="2012"/>
                </a:lnTo>
                <a:lnTo>
                  <a:pt x="2989" y="1972"/>
                </a:lnTo>
                <a:lnTo>
                  <a:pt x="3005" y="1933"/>
                </a:lnTo>
                <a:lnTo>
                  <a:pt x="3026" y="1898"/>
                </a:lnTo>
                <a:lnTo>
                  <a:pt x="3052" y="1867"/>
                </a:lnTo>
                <a:lnTo>
                  <a:pt x="3082" y="1840"/>
                </a:lnTo>
                <a:lnTo>
                  <a:pt x="3117" y="1817"/>
                </a:lnTo>
                <a:lnTo>
                  <a:pt x="3154" y="1801"/>
                </a:lnTo>
                <a:lnTo>
                  <a:pt x="3194" y="1790"/>
                </a:lnTo>
                <a:lnTo>
                  <a:pt x="3237" y="1787"/>
                </a:lnTo>
                <a:lnTo>
                  <a:pt x="3340" y="1787"/>
                </a:lnTo>
                <a:lnTo>
                  <a:pt x="3340" y="1361"/>
                </a:lnTo>
                <a:lnTo>
                  <a:pt x="3261" y="1308"/>
                </a:lnTo>
                <a:lnTo>
                  <a:pt x="3182" y="1263"/>
                </a:lnTo>
                <a:lnTo>
                  <a:pt x="3100" y="1226"/>
                </a:lnTo>
                <a:lnTo>
                  <a:pt x="3017" y="1197"/>
                </a:lnTo>
                <a:lnTo>
                  <a:pt x="2933" y="1176"/>
                </a:lnTo>
                <a:lnTo>
                  <a:pt x="2847" y="1164"/>
                </a:lnTo>
                <a:lnTo>
                  <a:pt x="2761" y="1159"/>
                </a:lnTo>
                <a:close/>
                <a:moveTo>
                  <a:pt x="1193" y="1159"/>
                </a:moveTo>
                <a:lnTo>
                  <a:pt x="1116" y="1163"/>
                </a:lnTo>
                <a:lnTo>
                  <a:pt x="1041" y="1173"/>
                </a:lnTo>
                <a:lnTo>
                  <a:pt x="965" y="1189"/>
                </a:lnTo>
                <a:lnTo>
                  <a:pt x="892" y="1211"/>
                </a:lnTo>
                <a:lnTo>
                  <a:pt x="819" y="1239"/>
                </a:lnTo>
                <a:lnTo>
                  <a:pt x="749" y="1274"/>
                </a:lnTo>
                <a:lnTo>
                  <a:pt x="681" y="1314"/>
                </a:lnTo>
                <a:lnTo>
                  <a:pt x="615" y="1361"/>
                </a:lnTo>
                <a:lnTo>
                  <a:pt x="615" y="1787"/>
                </a:lnTo>
                <a:lnTo>
                  <a:pt x="788" y="1787"/>
                </a:lnTo>
                <a:lnTo>
                  <a:pt x="831" y="1790"/>
                </a:lnTo>
                <a:lnTo>
                  <a:pt x="871" y="1801"/>
                </a:lnTo>
                <a:lnTo>
                  <a:pt x="908" y="1817"/>
                </a:lnTo>
                <a:lnTo>
                  <a:pt x="942" y="1840"/>
                </a:lnTo>
                <a:lnTo>
                  <a:pt x="971" y="1867"/>
                </a:lnTo>
                <a:lnTo>
                  <a:pt x="997" y="1898"/>
                </a:lnTo>
                <a:lnTo>
                  <a:pt x="1017" y="1933"/>
                </a:lnTo>
                <a:lnTo>
                  <a:pt x="1033" y="1972"/>
                </a:lnTo>
                <a:lnTo>
                  <a:pt x="1043" y="2012"/>
                </a:lnTo>
                <a:lnTo>
                  <a:pt x="1046" y="2055"/>
                </a:lnTo>
                <a:lnTo>
                  <a:pt x="1046" y="2320"/>
                </a:lnTo>
                <a:lnTo>
                  <a:pt x="1043" y="2364"/>
                </a:lnTo>
                <a:lnTo>
                  <a:pt x="1033" y="2404"/>
                </a:lnTo>
                <a:lnTo>
                  <a:pt x="1017" y="2443"/>
                </a:lnTo>
                <a:lnTo>
                  <a:pt x="997" y="2476"/>
                </a:lnTo>
                <a:lnTo>
                  <a:pt x="971" y="2507"/>
                </a:lnTo>
                <a:lnTo>
                  <a:pt x="942" y="2533"/>
                </a:lnTo>
                <a:lnTo>
                  <a:pt x="908" y="2553"/>
                </a:lnTo>
                <a:lnTo>
                  <a:pt x="871" y="2570"/>
                </a:lnTo>
                <a:lnTo>
                  <a:pt x="831" y="2579"/>
                </a:lnTo>
                <a:lnTo>
                  <a:pt x="788" y="2583"/>
                </a:lnTo>
                <a:lnTo>
                  <a:pt x="615" y="2583"/>
                </a:lnTo>
                <a:lnTo>
                  <a:pt x="615" y="3320"/>
                </a:lnTo>
                <a:lnTo>
                  <a:pt x="669" y="3297"/>
                </a:lnTo>
                <a:lnTo>
                  <a:pt x="727" y="3275"/>
                </a:lnTo>
                <a:lnTo>
                  <a:pt x="793" y="3255"/>
                </a:lnTo>
                <a:lnTo>
                  <a:pt x="865" y="3237"/>
                </a:lnTo>
                <a:lnTo>
                  <a:pt x="941" y="3221"/>
                </a:lnTo>
                <a:lnTo>
                  <a:pt x="1022" y="3209"/>
                </a:lnTo>
                <a:lnTo>
                  <a:pt x="1108" y="3201"/>
                </a:lnTo>
                <a:lnTo>
                  <a:pt x="1198" y="3198"/>
                </a:lnTo>
                <a:lnTo>
                  <a:pt x="1299" y="3202"/>
                </a:lnTo>
                <a:lnTo>
                  <a:pt x="1401" y="3212"/>
                </a:lnTo>
                <a:lnTo>
                  <a:pt x="1502" y="3229"/>
                </a:lnTo>
                <a:lnTo>
                  <a:pt x="1603" y="3254"/>
                </a:lnTo>
                <a:lnTo>
                  <a:pt x="1704" y="3285"/>
                </a:lnTo>
                <a:lnTo>
                  <a:pt x="1804" y="3322"/>
                </a:lnTo>
                <a:lnTo>
                  <a:pt x="1804" y="1369"/>
                </a:lnTo>
                <a:lnTo>
                  <a:pt x="1789" y="1354"/>
                </a:lnTo>
                <a:lnTo>
                  <a:pt x="1775" y="1339"/>
                </a:lnTo>
                <a:lnTo>
                  <a:pt x="1762" y="1324"/>
                </a:lnTo>
                <a:lnTo>
                  <a:pt x="1725" y="1305"/>
                </a:lnTo>
                <a:lnTo>
                  <a:pt x="1682" y="1282"/>
                </a:lnTo>
                <a:lnTo>
                  <a:pt x="1635" y="1260"/>
                </a:lnTo>
                <a:lnTo>
                  <a:pt x="1584" y="1238"/>
                </a:lnTo>
                <a:lnTo>
                  <a:pt x="1527" y="1217"/>
                </a:lnTo>
                <a:lnTo>
                  <a:pt x="1466" y="1198"/>
                </a:lnTo>
                <a:lnTo>
                  <a:pt x="1403" y="1182"/>
                </a:lnTo>
                <a:lnTo>
                  <a:pt x="1336" y="1170"/>
                </a:lnTo>
                <a:lnTo>
                  <a:pt x="1265" y="1163"/>
                </a:lnTo>
                <a:lnTo>
                  <a:pt x="1193" y="1159"/>
                </a:lnTo>
                <a:close/>
                <a:moveTo>
                  <a:pt x="1947" y="0"/>
                </a:moveTo>
                <a:lnTo>
                  <a:pt x="2023" y="4"/>
                </a:lnTo>
                <a:lnTo>
                  <a:pt x="2097" y="15"/>
                </a:lnTo>
                <a:lnTo>
                  <a:pt x="2168" y="32"/>
                </a:lnTo>
                <a:lnTo>
                  <a:pt x="2237" y="56"/>
                </a:lnTo>
                <a:lnTo>
                  <a:pt x="2302" y="86"/>
                </a:lnTo>
                <a:lnTo>
                  <a:pt x="2366" y="122"/>
                </a:lnTo>
                <a:lnTo>
                  <a:pt x="2424" y="163"/>
                </a:lnTo>
                <a:lnTo>
                  <a:pt x="2478" y="208"/>
                </a:lnTo>
                <a:lnTo>
                  <a:pt x="2529" y="259"/>
                </a:lnTo>
                <a:lnTo>
                  <a:pt x="2574" y="314"/>
                </a:lnTo>
                <a:lnTo>
                  <a:pt x="2614" y="374"/>
                </a:lnTo>
                <a:lnTo>
                  <a:pt x="2650" y="437"/>
                </a:lnTo>
                <a:lnTo>
                  <a:pt x="2679" y="503"/>
                </a:lnTo>
                <a:lnTo>
                  <a:pt x="2704" y="572"/>
                </a:lnTo>
                <a:lnTo>
                  <a:pt x="2721" y="645"/>
                </a:lnTo>
                <a:lnTo>
                  <a:pt x="2730" y="719"/>
                </a:lnTo>
                <a:lnTo>
                  <a:pt x="2734" y="795"/>
                </a:lnTo>
                <a:lnTo>
                  <a:pt x="2733" y="846"/>
                </a:lnTo>
                <a:lnTo>
                  <a:pt x="2728" y="895"/>
                </a:lnTo>
                <a:lnTo>
                  <a:pt x="2757" y="894"/>
                </a:lnTo>
                <a:lnTo>
                  <a:pt x="2851" y="898"/>
                </a:lnTo>
                <a:lnTo>
                  <a:pt x="2945" y="909"/>
                </a:lnTo>
                <a:lnTo>
                  <a:pt x="3037" y="927"/>
                </a:lnTo>
                <a:lnTo>
                  <a:pt x="3127" y="953"/>
                </a:lnTo>
                <a:lnTo>
                  <a:pt x="3215" y="986"/>
                </a:lnTo>
                <a:lnTo>
                  <a:pt x="3301" y="1027"/>
                </a:lnTo>
                <a:lnTo>
                  <a:pt x="3387" y="1075"/>
                </a:lnTo>
                <a:lnTo>
                  <a:pt x="3470" y="1131"/>
                </a:lnTo>
                <a:lnTo>
                  <a:pt x="3551" y="1194"/>
                </a:lnTo>
                <a:lnTo>
                  <a:pt x="3572" y="1215"/>
                </a:lnTo>
                <a:lnTo>
                  <a:pt x="3587" y="1239"/>
                </a:lnTo>
                <a:lnTo>
                  <a:pt x="3597" y="1268"/>
                </a:lnTo>
                <a:lnTo>
                  <a:pt x="3599" y="1296"/>
                </a:lnTo>
                <a:lnTo>
                  <a:pt x="3599" y="1787"/>
                </a:lnTo>
                <a:lnTo>
                  <a:pt x="3761" y="1787"/>
                </a:lnTo>
                <a:lnTo>
                  <a:pt x="3804" y="1790"/>
                </a:lnTo>
                <a:lnTo>
                  <a:pt x="3844" y="1801"/>
                </a:lnTo>
                <a:lnTo>
                  <a:pt x="3882" y="1817"/>
                </a:lnTo>
                <a:lnTo>
                  <a:pt x="3916" y="1840"/>
                </a:lnTo>
                <a:lnTo>
                  <a:pt x="3947" y="1867"/>
                </a:lnTo>
                <a:lnTo>
                  <a:pt x="3972" y="1898"/>
                </a:lnTo>
                <a:lnTo>
                  <a:pt x="3993" y="1933"/>
                </a:lnTo>
                <a:lnTo>
                  <a:pt x="4009" y="1972"/>
                </a:lnTo>
                <a:lnTo>
                  <a:pt x="4019" y="2012"/>
                </a:lnTo>
                <a:lnTo>
                  <a:pt x="4022" y="2055"/>
                </a:lnTo>
                <a:lnTo>
                  <a:pt x="4022" y="2320"/>
                </a:lnTo>
                <a:lnTo>
                  <a:pt x="4019" y="2364"/>
                </a:lnTo>
                <a:lnTo>
                  <a:pt x="4009" y="2404"/>
                </a:lnTo>
                <a:lnTo>
                  <a:pt x="3993" y="2443"/>
                </a:lnTo>
                <a:lnTo>
                  <a:pt x="3972" y="2476"/>
                </a:lnTo>
                <a:lnTo>
                  <a:pt x="3947" y="2507"/>
                </a:lnTo>
                <a:lnTo>
                  <a:pt x="3916" y="2533"/>
                </a:lnTo>
                <a:lnTo>
                  <a:pt x="3882" y="2553"/>
                </a:lnTo>
                <a:lnTo>
                  <a:pt x="3844" y="2570"/>
                </a:lnTo>
                <a:lnTo>
                  <a:pt x="3804" y="2579"/>
                </a:lnTo>
                <a:lnTo>
                  <a:pt x="3761" y="2583"/>
                </a:lnTo>
                <a:lnTo>
                  <a:pt x="3599" y="2583"/>
                </a:lnTo>
                <a:lnTo>
                  <a:pt x="3599" y="3541"/>
                </a:lnTo>
                <a:lnTo>
                  <a:pt x="3597" y="3572"/>
                </a:lnTo>
                <a:lnTo>
                  <a:pt x="3587" y="3599"/>
                </a:lnTo>
                <a:lnTo>
                  <a:pt x="3572" y="3624"/>
                </a:lnTo>
                <a:lnTo>
                  <a:pt x="3551" y="3645"/>
                </a:lnTo>
                <a:lnTo>
                  <a:pt x="3527" y="3661"/>
                </a:lnTo>
                <a:lnTo>
                  <a:pt x="3499" y="3671"/>
                </a:lnTo>
                <a:lnTo>
                  <a:pt x="3468" y="3674"/>
                </a:lnTo>
                <a:lnTo>
                  <a:pt x="3442" y="3672"/>
                </a:lnTo>
                <a:lnTo>
                  <a:pt x="3415" y="3663"/>
                </a:lnTo>
                <a:lnTo>
                  <a:pt x="3390" y="3648"/>
                </a:lnTo>
                <a:lnTo>
                  <a:pt x="3388" y="3646"/>
                </a:lnTo>
                <a:lnTo>
                  <a:pt x="3379" y="3641"/>
                </a:lnTo>
                <a:lnTo>
                  <a:pt x="3366" y="3632"/>
                </a:lnTo>
                <a:lnTo>
                  <a:pt x="3348" y="3621"/>
                </a:lnTo>
                <a:lnTo>
                  <a:pt x="3326" y="3609"/>
                </a:lnTo>
                <a:lnTo>
                  <a:pt x="3299" y="3594"/>
                </a:lnTo>
                <a:lnTo>
                  <a:pt x="3267" y="3579"/>
                </a:lnTo>
                <a:lnTo>
                  <a:pt x="3232" y="3563"/>
                </a:lnTo>
                <a:lnTo>
                  <a:pt x="3193" y="3547"/>
                </a:lnTo>
                <a:lnTo>
                  <a:pt x="3150" y="3531"/>
                </a:lnTo>
                <a:lnTo>
                  <a:pt x="3104" y="3515"/>
                </a:lnTo>
                <a:lnTo>
                  <a:pt x="3052" y="3502"/>
                </a:lnTo>
                <a:lnTo>
                  <a:pt x="2999" y="3489"/>
                </a:lnTo>
                <a:lnTo>
                  <a:pt x="2943" y="3478"/>
                </a:lnTo>
                <a:lnTo>
                  <a:pt x="2882" y="3471"/>
                </a:lnTo>
                <a:lnTo>
                  <a:pt x="2819" y="3466"/>
                </a:lnTo>
                <a:lnTo>
                  <a:pt x="2752" y="3463"/>
                </a:lnTo>
                <a:lnTo>
                  <a:pt x="2656" y="3467"/>
                </a:lnTo>
                <a:lnTo>
                  <a:pt x="2560" y="3478"/>
                </a:lnTo>
                <a:lnTo>
                  <a:pt x="2463" y="3498"/>
                </a:lnTo>
                <a:lnTo>
                  <a:pt x="2366" y="3524"/>
                </a:lnTo>
                <a:lnTo>
                  <a:pt x="2269" y="3558"/>
                </a:lnTo>
                <a:lnTo>
                  <a:pt x="2173" y="3599"/>
                </a:lnTo>
                <a:lnTo>
                  <a:pt x="2078" y="3647"/>
                </a:lnTo>
                <a:lnTo>
                  <a:pt x="2062" y="3655"/>
                </a:lnTo>
                <a:lnTo>
                  <a:pt x="2042" y="3662"/>
                </a:lnTo>
                <a:lnTo>
                  <a:pt x="2018" y="3667"/>
                </a:lnTo>
                <a:lnTo>
                  <a:pt x="1991" y="3671"/>
                </a:lnTo>
                <a:lnTo>
                  <a:pt x="1962" y="3672"/>
                </a:lnTo>
                <a:lnTo>
                  <a:pt x="1931" y="3669"/>
                </a:lnTo>
                <a:lnTo>
                  <a:pt x="1901" y="3661"/>
                </a:lnTo>
                <a:lnTo>
                  <a:pt x="1870" y="3647"/>
                </a:lnTo>
                <a:lnTo>
                  <a:pt x="1775" y="3598"/>
                </a:lnTo>
                <a:lnTo>
                  <a:pt x="1679" y="3556"/>
                </a:lnTo>
                <a:lnTo>
                  <a:pt x="1582" y="3523"/>
                </a:lnTo>
                <a:lnTo>
                  <a:pt x="1486" y="3497"/>
                </a:lnTo>
                <a:lnTo>
                  <a:pt x="1388" y="3478"/>
                </a:lnTo>
                <a:lnTo>
                  <a:pt x="1292" y="3467"/>
                </a:lnTo>
                <a:lnTo>
                  <a:pt x="1196" y="3463"/>
                </a:lnTo>
                <a:lnTo>
                  <a:pt x="1129" y="3466"/>
                </a:lnTo>
                <a:lnTo>
                  <a:pt x="1064" y="3471"/>
                </a:lnTo>
                <a:lnTo>
                  <a:pt x="1004" y="3478"/>
                </a:lnTo>
                <a:lnTo>
                  <a:pt x="946" y="3489"/>
                </a:lnTo>
                <a:lnTo>
                  <a:pt x="892" y="3502"/>
                </a:lnTo>
                <a:lnTo>
                  <a:pt x="842" y="3516"/>
                </a:lnTo>
                <a:lnTo>
                  <a:pt x="794" y="3531"/>
                </a:lnTo>
                <a:lnTo>
                  <a:pt x="752" y="3547"/>
                </a:lnTo>
                <a:lnTo>
                  <a:pt x="712" y="3563"/>
                </a:lnTo>
                <a:lnTo>
                  <a:pt x="678" y="3579"/>
                </a:lnTo>
                <a:lnTo>
                  <a:pt x="647" y="3594"/>
                </a:lnTo>
                <a:lnTo>
                  <a:pt x="621" y="3609"/>
                </a:lnTo>
                <a:lnTo>
                  <a:pt x="599" y="3621"/>
                </a:lnTo>
                <a:lnTo>
                  <a:pt x="581" y="3632"/>
                </a:lnTo>
                <a:lnTo>
                  <a:pt x="569" y="3641"/>
                </a:lnTo>
                <a:lnTo>
                  <a:pt x="560" y="3646"/>
                </a:lnTo>
                <a:lnTo>
                  <a:pt x="558" y="3647"/>
                </a:lnTo>
                <a:lnTo>
                  <a:pt x="533" y="3663"/>
                </a:lnTo>
                <a:lnTo>
                  <a:pt x="506" y="3672"/>
                </a:lnTo>
                <a:lnTo>
                  <a:pt x="478" y="3674"/>
                </a:lnTo>
                <a:lnTo>
                  <a:pt x="449" y="3671"/>
                </a:lnTo>
                <a:lnTo>
                  <a:pt x="420" y="3661"/>
                </a:lnTo>
                <a:lnTo>
                  <a:pt x="395" y="3645"/>
                </a:lnTo>
                <a:lnTo>
                  <a:pt x="375" y="3624"/>
                </a:lnTo>
                <a:lnTo>
                  <a:pt x="359" y="3599"/>
                </a:lnTo>
                <a:lnTo>
                  <a:pt x="349" y="3572"/>
                </a:lnTo>
                <a:lnTo>
                  <a:pt x="345" y="3541"/>
                </a:lnTo>
                <a:lnTo>
                  <a:pt x="345" y="2583"/>
                </a:lnTo>
                <a:lnTo>
                  <a:pt x="264" y="2583"/>
                </a:lnTo>
                <a:lnTo>
                  <a:pt x="221" y="2579"/>
                </a:lnTo>
                <a:lnTo>
                  <a:pt x="181" y="2570"/>
                </a:lnTo>
                <a:lnTo>
                  <a:pt x="143" y="2553"/>
                </a:lnTo>
                <a:lnTo>
                  <a:pt x="109" y="2533"/>
                </a:lnTo>
                <a:lnTo>
                  <a:pt x="77" y="2507"/>
                </a:lnTo>
                <a:lnTo>
                  <a:pt x="51" y="2476"/>
                </a:lnTo>
                <a:lnTo>
                  <a:pt x="29" y="2443"/>
                </a:lnTo>
                <a:lnTo>
                  <a:pt x="13" y="2404"/>
                </a:lnTo>
                <a:lnTo>
                  <a:pt x="4" y="2364"/>
                </a:lnTo>
                <a:lnTo>
                  <a:pt x="0" y="2320"/>
                </a:lnTo>
                <a:lnTo>
                  <a:pt x="0" y="2055"/>
                </a:lnTo>
                <a:lnTo>
                  <a:pt x="4" y="2012"/>
                </a:lnTo>
                <a:lnTo>
                  <a:pt x="13" y="1972"/>
                </a:lnTo>
                <a:lnTo>
                  <a:pt x="29" y="1933"/>
                </a:lnTo>
                <a:lnTo>
                  <a:pt x="51" y="1899"/>
                </a:lnTo>
                <a:lnTo>
                  <a:pt x="77" y="1867"/>
                </a:lnTo>
                <a:lnTo>
                  <a:pt x="109" y="1840"/>
                </a:lnTo>
                <a:lnTo>
                  <a:pt x="143" y="1817"/>
                </a:lnTo>
                <a:lnTo>
                  <a:pt x="181" y="1801"/>
                </a:lnTo>
                <a:lnTo>
                  <a:pt x="221" y="1792"/>
                </a:lnTo>
                <a:lnTo>
                  <a:pt x="264" y="1788"/>
                </a:lnTo>
                <a:lnTo>
                  <a:pt x="345" y="1788"/>
                </a:lnTo>
                <a:lnTo>
                  <a:pt x="345" y="1297"/>
                </a:lnTo>
                <a:lnTo>
                  <a:pt x="349" y="1268"/>
                </a:lnTo>
                <a:lnTo>
                  <a:pt x="359" y="1239"/>
                </a:lnTo>
                <a:lnTo>
                  <a:pt x="375" y="1215"/>
                </a:lnTo>
                <a:lnTo>
                  <a:pt x="395" y="1194"/>
                </a:lnTo>
                <a:lnTo>
                  <a:pt x="475" y="1133"/>
                </a:lnTo>
                <a:lnTo>
                  <a:pt x="555" y="1079"/>
                </a:lnTo>
                <a:lnTo>
                  <a:pt x="638" y="1032"/>
                </a:lnTo>
                <a:lnTo>
                  <a:pt x="722" y="991"/>
                </a:lnTo>
                <a:lnTo>
                  <a:pt x="808" y="958"/>
                </a:lnTo>
                <a:lnTo>
                  <a:pt x="895" y="932"/>
                </a:lnTo>
                <a:lnTo>
                  <a:pt x="985" y="912"/>
                </a:lnTo>
                <a:lnTo>
                  <a:pt x="1075" y="900"/>
                </a:lnTo>
                <a:lnTo>
                  <a:pt x="1166" y="894"/>
                </a:lnTo>
                <a:lnTo>
                  <a:pt x="1161" y="846"/>
                </a:lnTo>
                <a:lnTo>
                  <a:pt x="1160" y="795"/>
                </a:lnTo>
                <a:lnTo>
                  <a:pt x="1164" y="719"/>
                </a:lnTo>
                <a:lnTo>
                  <a:pt x="1174" y="645"/>
                </a:lnTo>
                <a:lnTo>
                  <a:pt x="1192" y="572"/>
                </a:lnTo>
                <a:lnTo>
                  <a:pt x="1215" y="503"/>
                </a:lnTo>
                <a:lnTo>
                  <a:pt x="1244" y="437"/>
                </a:lnTo>
                <a:lnTo>
                  <a:pt x="1280" y="374"/>
                </a:lnTo>
                <a:lnTo>
                  <a:pt x="1320" y="314"/>
                </a:lnTo>
                <a:lnTo>
                  <a:pt x="1366" y="259"/>
                </a:lnTo>
                <a:lnTo>
                  <a:pt x="1416" y="208"/>
                </a:lnTo>
                <a:lnTo>
                  <a:pt x="1471" y="163"/>
                </a:lnTo>
                <a:lnTo>
                  <a:pt x="1530" y="122"/>
                </a:lnTo>
                <a:lnTo>
                  <a:pt x="1592" y="86"/>
                </a:lnTo>
                <a:lnTo>
                  <a:pt x="1657" y="56"/>
                </a:lnTo>
                <a:lnTo>
                  <a:pt x="1726" y="32"/>
                </a:lnTo>
                <a:lnTo>
                  <a:pt x="1797" y="15"/>
                </a:lnTo>
                <a:lnTo>
                  <a:pt x="1871" y="4"/>
                </a:lnTo>
                <a:lnTo>
                  <a:pt x="194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17"/>
          <p:cNvSpPr>
            <a:spLocks noEditPoints="1"/>
          </p:cNvSpPr>
          <p:nvPr/>
        </p:nvSpPr>
        <p:spPr bwMode="auto">
          <a:xfrm>
            <a:off x="10018480" y="2493119"/>
            <a:ext cx="625914" cy="601599"/>
          </a:xfrm>
          <a:custGeom>
            <a:avLst/>
            <a:gdLst>
              <a:gd name="T0" fmla="*/ 4285 w 5136"/>
              <a:gd name="T1" fmla="*/ 3198 h 5129"/>
              <a:gd name="T2" fmla="*/ 3086 w 5136"/>
              <a:gd name="T3" fmla="*/ 4207 h 5129"/>
              <a:gd name="T4" fmla="*/ 3617 w 5136"/>
              <a:gd name="T5" fmla="*/ 4786 h 5129"/>
              <a:gd name="T6" fmla="*/ 4056 w 5136"/>
              <a:gd name="T7" fmla="*/ 4612 h 5129"/>
              <a:gd name="T8" fmla="*/ 4420 w 5136"/>
              <a:gd name="T9" fmla="*/ 4174 h 5129"/>
              <a:gd name="T10" fmla="*/ 4479 w 5136"/>
              <a:gd name="T11" fmla="*/ 3864 h 5129"/>
              <a:gd name="T12" fmla="*/ 3989 w 5136"/>
              <a:gd name="T13" fmla="*/ 3439 h 5129"/>
              <a:gd name="T14" fmla="*/ 1156 w 5136"/>
              <a:gd name="T15" fmla="*/ 639 h 5129"/>
              <a:gd name="T16" fmla="*/ 639 w 5136"/>
              <a:gd name="T17" fmla="*/ 934 h 5129"/>
              <a:gd name="T18" fmla="*/ 344 w 5136"/>
              <a:gd name="T19" fmla="*/ 1450 h 5129"/>
              <a:gd name="T20" fmla="*/ 396 w 5136"/>
              <a:gd name="T21" fmla="*/ 1609 h 5129"/>
              <a:gd name="T22" fmla="*/ 1679 w 5136"/>
              <a:gd name="T23" fmla="*/ 2730 h 5129"/>
              <a:gd name="T24" fmla="*/ 1404 w 5136"/>
              <a:gd name="T25" fmla="*/ 798 h 5129"/>
              <a:gd name="T26" fmla="*/ 1845 w 5136"/>
              <a:gd name="T27" fmla="*/ 585 h 5129"/>
              <a:gd name="T28" fmla="*/ 1845 w 5136"/>
              <a:gd name="T29" fmla="*/ 585 h 5129"/>
              <a:gd name="T30" fmla="*/ 2040 w 5136"/>
              <a:gd name="T31" fmla="*/ 68 h 5129"/>
              <a:gd name="T32" fmla="*/ 2088 w 5136"/>
              <a:gd name="T33" fmla="*/ 204 h 5129"/>
              <a:gd name="T34" fmla="*/ 2185 w 5136"/>
              <a:gd name="T35" fmla="*/ 525 h 5129"/>
              <a:gd name="T36" fmla="*/ 2360 w 5136"/>
              <a:gd name="T37" fmla="*/ 1004 h 5129"/>
              <a:gd name="T38" fmla="*/ 2608 w 5136"/>
              <a:gd name="T39" fmla="*/ 1535 h 5129"/>
              <a:gd name="T40" fmla="*/ 3687 w 5136"/>
              <a:gd name="T41" fmla="*/ 2570 h 5129"/>
              <a:gd name="T42" fmla="*/ 4218 w 5136"/>
              <a:gd name="T43" fmla="*/ 2808 h 5129"/>
              <a:gd name="T44" fmla="*/ 4677 w 5136"/>
              <a:gd name="T45" fmla="*/ 2970 h 5129"/>
              <a:gd name="T46" fmla="*/ 4963 w 5136"/>
              <a:gd name="T47" fmla="*/ 3052 h 5129"/>
              <a:gd name="T48" fmla="*/ 5091 w 5136"/>
              <a:gd name="T49" fmla="*/ 3115 h 5129"/>
              <a:gd name="T50" fmla="*/ 5121 w 5136"/>
              <a:gd name="T51" fmla="*/ 3301 h 5129"/>
              <a:gd name="T52" fmla="*/ 4777 w 5136"/>
              <a:gd name="T53" fmla="*/ 3684 h 5129"/>
              <a:gd name="T54" fmla="*/ 4843 w 5136"/>
              <a:gd name="T55" fmla="*/ 3945 h 5129"/>
              <a:gd name="T56" fmla="*/ 4824 w 5136"/>
              <a:gd name="T57" fmla="*/ 4068 h 5129"/>
              <a:gd name="T58" fmla="*/ 4513 w 5136"/>
              <a:gd name="T59" fmla="*/ 4655 h 5129"/>
              <a:gd name="T60" fmla="*/ 3996 w 5136"/>
              <a:gd name="T61" fmla="*/ 5034 h 5129"/>
              <a:gd name="T62" fmla="*/ 3570 w 5136"/>
              <a:gd name="T63" fmla="*/ 5123 h 5129"/>
              <a:gd name="T64" fmla="*/ 3256 w 5136"/>
              <a:gd name="T65" fmla="*/ 4948 h 5129"/>
              <a:gd name="T66" fmla="*/ 2163 w 5136"/>
              <a:gd name="T67" fmla="*/ 3853 h 5129"/>
              <a:gd name="T68" fmla="*/ 1960 w 5136"/>
              <a:gd name="T69" fmla="*/ 4397 h 5129"/>
              <a:gd name="T70" fmla="*/ 1921 w 5136"/>
              <a:gd name="T71" fmla="*/ 4681 h 5129"/>
              <a:gd name="T72" fmla="*/ 1801 w 5136"/>
              <a:gd name="T73" fmla="*/ 4692 h 5129"/>
              <a:gd name="T74" fmla="*/ 1242 w 5136"/>
              <a:gd name="T75" fmla="*/ 4737 h 5129"/>
              <a:gd name="T76" fmla="*/ 1161 w 5136"/>
              <a:gd name="T77" fmla="*/ 4655 h 5129"/>
              <a:gd name="T78" fmla="*/ 1278 w 5136"/>
              <a:gd name="T79" fmla="*/ 3937 h 5129"/>
              <a:gd name="T80" fmla="*/ 703 w 5136"/>
              <a:gd name="T81" fmla="*/ 3965 h 5129"/>
              <a:gd name="T82" fmla="*/ 406 w 5136"/>
              <a:gd name="T83" fmla="*/ 3932 h 5129"/>
              <a:gd name="T84" fmla="*/ 713 w 5136"/>
              <a:gd name="T85" fmla="*/ 3542 h 5129"/>
              <a:gd name="T86" fmla="*/ 425 w 5136"/>
              <a:gd name="T87" fmla="*/ 3247 h 5129"/>
              <a:gd name="T88" fmla="*/ 581 w 5136"/>
              <a:gd name="T89" fmla="*/ 3191 h 5129"/>
              <a:gd name="T90" fmla="*/ 1084 w 5136"/>
              <a:gd name="T91" fmla="*/ 3062 h 5129"/>
              <a:gd name="T92" fmla="*/ 492 w 5136"/>
              <a:gd name="T93" fmla="*/ 2131 h 5129"/>
              <a:gd name="T94" fmla="*/ 44 w 5136"/>
              <a:gd name="T95" fmla="*/ 1689 h 5129"/>
              <a:gd name="T96" fmla="*/ 16 w 5136"/>
              <a:gd name="T97" fmla="*/ 1358 h 5129"/>
              <a:gd name="T98" fmla="*/ 328 w 5136"/>
              <a:gd name="T99" fmla="*/ 772 h 5129"/>
              <a:gd name="T100" fmla="*/ 844 w 5136"/>
              <a:gd name="T101" fmla="*/ 393 h 5129"/>
              <a:gd name="T102" fmla="*/ 1258 w 5136"/>
              <a:gd name="T103" fmla="*/ 299 h 5129"/>
              <a:gd name="T104" fmla="*/ 1757 w 5136"/>
              <a:gd name="T105" fmla="*/ 79 h 5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36" h="5129">
                <a:moveTo>
                  <a:pt x="4189" y="3162"/>
                </a:moveTo>
                <a:lnTo>
                  <a:pt x="4429" y="3363"/>
                </a:lnTo>
                <a:lnTo>
                  <a:pt x="4551" y="3286"/>
                </a:lnTo>
                <a:lnTo>
                  <a:pt x="4468" y="3260"/>
                </a:lnTo>
                <a:lnTo>
                  <a:pt x="4379" y="3230"/>
                </a:lnTo>
                <a:lnTo>
                  <a:pt x="4285" y="3198"/>
                </a:lnTo>
                <a:lnTo>
                  <a:pt x="4189" y="3162"/>
                </a:lnTo>
                <a:close/>
                <a:moveTo>
                  <a:pt x="3161" y="2697"/>
                </a:moveTo>
                <a:lnTo>
                  <a:pt x="2404" y="3452"/>
                </a:lnTo>
                <a:lnTo>
                  <a:pt x="2635" y="3700"/>
                </a:lnTo>
                <a:lnTo>
                  <a:pt x="2863" y="3951"/>
                </a:lnTo>
                <a:lnTo>
                  <a:pt x="3086" y="4207"/>
                </a:lnTo>
                <a:lnTo>
                  <a:pt x="3305" y="4466"/>
                </a:lnTo>
                <a:lnTo>
                  <a:pt x="3517" y="4728"/>
                </a:lnTo>
                <a:lnTo>
                  <a:pt x="3523" y="4736"/>
                </a:lnTo>
                <a:lnTo>
                  <a:pt x="3551" y="4758"/>
                </a:lnTo>
                <a:lnTo>
                  <a:pt x="3583" y="4775"/>
                </a:lnTo>
                <a:lnTo>
                  <a:pt x="3617" y="4786"/>
                </a:lnTo>
                <a:lnTo>
                  <a:pt x="3651" y="4790"/>
                </a:lnTo>
                <a:lnTo>
                  <a:pt x="3684" y="4787"/>
                </a:lnTo>
                <a:lnTo>
                  <a:pt x="3787" y="4751"/>
                </a:lnTo>
                <a:lnTo>
                  <a:pt x="3884" y="4711"/>
                </a:lnTo>
                <a:lnTo>
                  <a:pt x="3973" y="4664"/>
                </a:lnTo>
                <a:lnTo>
                  <a:pt x="4056" y="4612"/>
                </a:lnTo>
                <a:lnTo>
                  <a:pt x="4131" y="4555"/>
                </a:lnTo>
                <a:lnTo>
                  <a:pt x="4201" y="4492"/>
                </a:lnTo>
                <a:lnTo>
                  <a:pt x="4264" y="4422"/>
                </a:lnTo>
                <a:lnTo>
                  <a:pt x="4321" y="4346"/>
                </a:lnTo>
                <a:lnTo>
                  <a:pt x="4373" y="4265"/>
                </a:lnTo>
                <a:lnTo>
                  <a:pt x="4420" y="4174"/>
                </a:lnTo>
                <a:lnTo>
                  <a:pt x="4460" y="4079"/>
                </a:lnTo>
                <a:lnTo>
                  <a:pt x="4496" y="3976"/>
                </a:lnTo>
                <a:lnTo>
                  <a:pt x="4501" y="3948"/>
                </a:lnTo>
                <a:lnTo>
                  <a:pt x="4498" y="3920"/>
                </a:lnTo>
                <a:lnTo>
                  <a:pt x="4492" y="3892"/>
                </a:lnTo>
                <a:lnTo>
                  <a:pt x="4479" y="3864"/>
                </a:lnTo>
                <a:lnTo>
                  <a:pt x="4463" y="3837"/>
                </a:lnTo>
                <a:lnTo>
                  <a:pt x="4445" y="3815"/>
                </a:lnTo>
                <a:lnTo>
                  <a:pt x="4438" y="3809"/>
                </a:lnTo>
                <a:lnTo>
                  <a:pt x="4337" y="3728"/>
                </a:lnTo>
                <a:lnTo>
                  <a:pt x="4274" y="3676"/>
                </a:lnTo>
                <a:lnTo>
                  <a:pt x="3989" y="3439"/>
                </a:lnTo>
                <a:lnTo>
                  <a:pt x="3708" y="3198"/>
                </a:lnTo>
                <a:lnTo>
                  <a:pt x="3431" y="2950"/>
                </a:lnTo>
                <a:lnTo>
                  <a:pt x="3161" y="2697"/>
                </a:lnTo>
                <a:close/>
                <a:moveTo>
                  <a:pt x="1211" y="633"/>
                </a:moveTo>
                <a:lnTo>
                  <a:pt x="1183" y="633"/>
                </a:lnTo>
                <a:lnTo>
                  <a:pt x="1156" y="639"/>
                </a:lnTo>
                <a:lnTo>
                  <a:pt x="1053" y="675"/>
                </a:lnTo>
                <a:lnTo>
                  <a:pt x="956" y="716"/>
                </a:lnTo>
                <a:lnTo>
                  <a:pt x="867" y="762"/>
                </a:lnTo>
                <a:lnTo>
                  <a:pt x="784" y="814"/>
                </a:lnTo>
                <a:lnTo>
                  <a:pt x="709" y="870"/>
                </a:lnTo>
                <a:lnTo>
                  <a:pt x="639" y="934"/>
                </a:lnTo>
                <a:lnTo>
                  <a:pt x="577" y="1004"/>
                </a:lnTo>
                <a:lnTo>
                  <a:pt x="519" y="1079"/>
                </a:lnTo>
                <a:lnTo>
                  <a:pt x="467" y="1162"/>
                </a:lnTo>
                <a:lnTo>
                  <a:pt x="421" y="1251"/>
                </a:lnTo>
                <a:lnTo>
                  <a:pt x="380" y="1347"/>
                </a:lnTo>
                <a:lnTo>
                  <a:pt x="344" y="1450"/>
                </a:lnTo>
                <a:lnTo>
                  <a:pt x="339" y="1478"/>
                </a:lnTo>
                <a:lnTo>
                  <a:pt x="341" y="1507"/>
                </a:lnTo>
                <a:lnTo>
                  <a:pt x="349" y="1535"/>
                </a:lnTo>
                <a:lnTo>
                  <a:pt x="361" y="1563"/>
                </a:lnTo>
                <a:lnTo>
                  <a:pt x="377" y="1588"/>
                </a:lnTo>
                <a:lnTo>
                  <a:pt x="396" y="1609"/>
                </a:lnTo>
                <a:lnTo>
                  <a:pt x="402" y="1617"/>
                </a:lnTo>
                <a:lnTo>
                  <a:pt x="666" y="1829"/>
                </a:lnTo>
                <a:lnTo>
                  <a:pt x="925" y="2048"/>
                </a:lnTo>
                <a:lnTo>
                  <a:pt x="1181" y="2271"/>
                </a:lnTo>
                <a:lnTo>
                  <a:pt x="1432" y="2499"/>
                </a:lnTo>
                <a:lnTo>
                  <a:pt x="1679" y="2730"/>
                </a:lnTo>
                <a:lnTo>
                  <a:pt x="2436" y="1973"/>
                </a:lnTo>
                <a:lnTo>
                  <a:pt x="2184" y="1703"/>
                </a:lnTo>
                <a:lnTo>
                  <a:pt x="1935" y="1427"/>
                </a:lnTo>
                <a:lnTo>
                  <a:pt x="1693" y="1146"/>
                </a:lnTo>
                <a:lnTo>
                  <a:pt x="1456" y="861"/>
                </a:lnTo>
                <a:lnTo>
                  <a:pt x="1404" y="798"/>
                </a:lnTo>
                <a:lnTo>
                  <a:pt x="1323" y="697"/>
                </a:lnTo>
                <a:lnTo>
                  <a:pt x="1297" y="670"/>
                </a:lnTo>
                <a:lnTo>
                  <a:pt x="1268" y="652"/>
                </a:lnTo>
                <a:lnTo>
                  <a:pt x="1240" y="639"/>
                </a:lnTo>
                <a:lnTo>
                  <a:pt x="1211" y="633"/>
                </a:lnTo>
                <a:close/>
                <a:moveTo>
                  <a:pt x="1845" y="585"/>
                </a:moveTo>
                <a:lnTo>
                  <a:pt x="1770" y="706"/>
                </a:lnTo>
                <a:lnTo>
                  <a:pt x="1971" y="946"/>
                </a:lnTo>
                <a:lnTo>
                  <a:pt x="1935" y="848"/>
                </a:lnTo>
                <a:lnTo>
                  <a:pt x="1902" y="756"/>
                </a:lnTo>
                <a:lnTo>
                  <a:pt x="1873" y="667"/>
                </a:lnTo>
                <a:lnTo>
                  <a:pt x="1845" y="585"/>
                </a:lnTo>
                <a:close/>
                <a:moveTo>
                  <a:pt x="1896" y="0"/>
                </a:moveTo>
                <a:lnTo>
                  <a:pt x="1929" y="1"/>
                </a:lnTo>
                <a:lnTo>
                  <a:pt x="1962" y="9"/>
                </a:lnTo>
                <a:lnTo>
                  <a:pt x="1991" y="25"/>
                </a:lnTo>
                <a:lnTo>
                  <a:pt x="2018" y="43"/>
                </a:lnTo>
                <a:lnTo>
                  <a:pt x="2040" y="68"/>
                </a:lnTo>
                <a:lnTo>
                  <a:pt x="2057" y="96"/>
                </a:lnTo>
                <a:lnTo>
                  <a:pt x="2068" y="129"/>
                </a:lnTo>
                <a:lnTo>
                  <a:pt x="2070" y="135"/>
                </a:lnTo>
                <a:lnTo>
                  <a:pt x="2074" y="149"/>
                </a:lnTo>
                <a:lnTo>
                  <a:pt x="2079" y="173"/>
                </a:lnTo>
                <a:lnTo>
                  <a:pt x="2088" y="204"/>
                </a:lnTo>
                <a:lnTo>
                  <a:pt x="2099" y="241"/>
                </a:lnTo>
                <a:lnTo>
                  <a:pt x="2112" y="287"/>
                </a:lnTo>
                <a:lnTo>
                  <a:pt x="2127" y="338"/>
                </a:lnTo>
                <a:lnTo>
                  <a:pt x="2144" y="394"/>
                </a:lnTo>
                <a:lnTo>
                  <a:pt x="2163" y="457"/>
                </a:lnTo>
                <a:lnTo>
                  <a:pt x="2185" y="525"/>
                </a:lnTo>
                <a:lnTo>
                  <a:pt x="2208" y="597"/>
                </a:lnTo>
                <a:lnTo>
                  <a:pt x="2235" y="672"/>
                </a:lnTo>
                <a:lnTo>
                  <a:pt x="2263" y="751"/>
                </a:lnTo>
                <a:lnTo>
                  <a:pt x="2293" y="833"/>
                </a:lnTo>
                <a:lnTo>
                  <a:pt x="2326" y="917"/>
                </a:lnTo>
                <a:lnTo>
                  <a:pt x="2360" y="1004"/>
                </a:lnTo>
                <a:lnTo>
                  <a:pt x="2396" y="1092"/>
                </a:lnTo>
                <a:lnTo>
                  <a:pt x="2435" y="1180"/>
                </a:lnTo>
                <a:lnTo>
                  <a:pt x="2476" y="1269"/>
                </a:lnTo>
                <a:lnTo>
                  <a:pt x="2518" y="1358"/>
                </a:lnTo>
                <a:lnTo>
                  <a:pt x="2561" y="1447"/>
                </a:lnTo>
                <a:lnTo>
                  <a:pt x="2608" y="1535"/>
                </a:lnTo>
                <a:lnTo>
                  <a:pt x="2655" y="1620"/>
                </a:lnTo>
                <a:lnTo>
                  <a:pt x="2707" y="1705"/>
                </a:lnTo>
                <a:lnTo>
                  <a:pt x="3430" y="2427"/>
                </a:lnTo>
                <a:lnTo>
                  <a:pt x="3514" y="2477"/>
                </a:lnTo>
                <a:lnTo>
                  <a:pt x="3600" y="2525"/>
                </a:lnTo>
                <a:lnTo>
                  <a:pt x="3687" y="2570"/>
                </a:lnTo>
                <a:lnTo>
                  <a:pt x="3776" y="2616"/>
                </a:lnTo>
                <a:lnTo>
                  <a:pt x="3865" y="2658"/>
                </a:lnTo>
                <a:lnTo>
                  <a:pt x="3954" y="2698"/>
                </a:lnTo>
                <a:lnTo>
                  <a:pt x="4043" y="2737"/>
                </a:lnTo>
                <a:lnTo>
                  <a:pt x="4131" y="2773"/>
                </a:lnTo>
                <a:lnTo>
                  <a:pt x="4218" y="2808"/>
                </a:lnTo>
                <a:lnTo>
                  <a:pt x="4303" y="2840"/>
                </a:lnTo>
                <a:lnTo>
                  <a:pt x="4384" y="2870"/>
                </a:lnTo>
                <a:lnTo>
                  <a:pt x="4463" y="2898"/>
                </a:lnTo>
                <a:lnTo>
                  <a:pt x="4538" y="2925"/>
                </a:lnTo>
                <a:lnTo>
                  <a:pt x="4610" y="2948"/>
                </a:lnTo>
                <a:lnTo>
                  <a:pt x="4677" y="2970"/>
                </a:lnTo>
                <a:lnTo>
                  <a:pt x="4741" y="2989"/>
                </a:lnTo>
                <a:lnTo>
                  <a:pt x="4798" y="3006"/>
                </a:lnTo>
                <a:lnTo>
                  <a:pt x="4849" y="3021"/>
                </a:lnTo>
                <a:lnTo>
                  <a:pt x="4894" y="3034"/>
                </a:lnTo>
                <a:lnTo>
                  <a:pt x="4932" y="3045"/>
                </a:lnTo>
                <a:lnTo>
                  <a:pt x="4963" y="3052"/>
                </a:lnTo>
                <a:lnTo>
                  <a:pt x="4987" y="3059"/>
                </a:lnTo>
                <a:lnTo>
                  <a:pt x="5001" y="3063"/>
                </a:lnTo>
                <a:lnTo>
                  <a:pt x="5007" y="3065"/>
                </a:lnTo>
                <a:lnTo>
                  <a:pt x="5040" y="3076"/>
                </a:lnTo>
                <a:lnTo>
                  <a:pt x="5068" y="3093"/>
                </a:lnTo>
                <a:lnTo>
                  <a:pt x="5091" y="3115"/>
                </a:lnTo>
                <a:lnTo>
                  <a:pt x="5111" y="3141"/>
                </a:lnTo>
                <a:lnTo>
                  <a:pt x="5126" y="3171"/>
                </a:lnTo>
                <a:lnTo>
                  <a:pt x="5135" y="3204"/>
                </a:lnTo>
                <a:lnTo>
                  <a:pt x="5136" y="3237"/>
                </a:lnTo>
                <a:lnTo>
                  <a:pt x="5132" y="3269"/>
                </a:lnTo>
                <a:lnTo>
                  <a:pt x="5121" y="3301"/>
                </a:lnTo>
                <a:lnTo>
                  <a:pt x="5105" y="3329"/>
                </a:lnTo>
                <a:lnTo>
                  <a:pt x="5083" y="3354"/>
                </a:lnTo>
                <a:lnTo>
                  <a:pt x="5057" y="3375"/>
                </a:lnTo>
                <a:lnTo>
                  <a:pt x="4704" y="3594"/>
                </a:lnTo>
                <a:lnTo>
                  <a:pt x="4744" y="3637"/>
                </a:lnTo>
                <a:lnTo>
                  <a:pt x="4777" y="3684"/>
                </a:lnTo>
                <a:lnTo>
                  <a:pt x="4802" y="3730"/>
                </a:lnTo>
                <a:lnTo>
                  <a:pt x="4819" y="3776"/>
                </a:lnTo>
                <a:lnTo>
                  <a:pt x="4832" y="3822"/>
                </a:lnTo>
                <a:lnTo>
                  <a:pt x="4840" y="3865"/>
                </a:lnTo>
                <a:lnTo>
                  <a:pt x="4843" y="3907"/>
                </a:lnTo>
                <a:lnTo>
                  <a:pt x="4843" y="3945"/>
                </a:lnTo>
                <a:lnTo>
                  <a:pt x="4841" y="3979"/>
                </a:lnTo>
                <a:lnTo>
                  <a:pt x="4838" y="4009"/>
                </a:lnTo>
                <a:lnTo>
                  <a:pt x="4833" y="4034"/>
                </a:lnTo>
                <a:lnTo>
                  <a:pt x="4829" y="4052"/>
                </a:lnTo>
                <a:lnTo>
                  <a:pt x="4826" y="4063"/>
                </a:lnTo>
                <a:lnTo>
                  <a:pt x="4824" y="4068"/>
                </a:lnTo>
                <a:lnTo>
                  <a:pt x="4787" y="4180"/>
                </a:lnTo>
                <a:lnTo>
                  <a:pt x="4743" y="4286"/>
                </a:lnTo>
                <a:lnTo>
                  <a:pt x="4695" y="4388"/>
                </a:lnTo>
                <a:lnTo>
                  <a:pt x="4638" y="4483"/>
                </a:lnTo>
                <a:lnTo>
                  <a:pt x="4579" y="4572"/>
                </a:lnTo>
                <a:lnTo>
                  <a:pt x="4513" y="4655"/>
                </a:lnTo>
                <a:lnTo>
                  <a:pt x="4442" y="4731"/>
                </a:lnTo>
                <a:lnTo>
                  <a:pt x="4363" y="4803"/>
                </a:lnTo>
                <a:lnTo>
                  <a:pt x="4281" y="4870"/>
                </a:lnTo>
                <a:lnTo>
                  <a:pt x="4192" y="4929"/>
                </a:lnTo>
                <a:lnTo>
                  <a:pt x="4096" y="4984"/>
                </a:lnTo>
                <a:lnTo>
                  <a:pt x="3996" y="5034"/>
                </a:lnTo>
                <a:lnTo>
                  <a:pt x="3889" y="5077"/>
                </a:lnTo>
                <a:lnTo>
                  <a:pt x="3776" y="5115"/>
                </a:lnTo>
                <a:lnTo>
                  <a:pt x="3764" y="5118"/>
                </a:lnTo>
                <a:lnTo>
                  <a:pt x="3700" y="5129"/>
                </a:lnTo>
                <a:lnTo>
                  <a:pt x="3636" y="5129"/>
                </a:lnTo>
                <a:lnTo>
                  <a:pt x="3570" y="5123"/>
                </a:lnTo>
                <a:lnTo>
                  <a:pt x="3506" y="5109"/>
                </a:lnTo>
                <a:lnTo>
                  <a:pt x="3445" y="5085"/>
                </a:lnTo>
                <a:lnTo>
                  <a:pt x="3386" y="5056"/>
                </a:lnTo>
                <a:lnTo>
                  <a:pt x="3333" y="5020"/>
                </a:lnTo>
                <a:lnTo>
                  <a:pt x="3283" y="4976"/>
                </a:lnTo>
                <a:lnTo>
                  <a:pt x="3256" y="4948"/>
                </a:lnTo>
                <a:lnTo>
                  <a:pt x="3253" y="4943"/>
                </a:lnTo>
                <a:lnTo>
                  <a:pt x="3003" y="4637"/>
                </a:lnTo>
                <a:lnTo>
                  <a:pt x="2747" y="4336"/>
                </a:lnTo>
                <a:lnTo>
                  <a:pt x="2485" y="4042"/>
                </a:lnTo>
                <a:lnTo>
                  <a:pt x="2216" y="3751"/>
                </a:lnTo>
                <a:lnTo>
                  <a:pt x="2163" y="3853"/>
                </a:lnTo>
                <a:lnTo>
                  <a:pt x="2115" y="3951"/>
                </a:lnTo>
                <a:lnTo>
                  <a:pt x="2071" y="4046"/>
                </a:lnTo>
                <a:lnTo>
                  <a:pt x="2035" y="4140"/>
                </a:lnTo>
                <a:lnTo>
                  <a:pt x="2004" y="4229"/>
                </a:lnTo>
                <a:lnTo>
                  <a:pt x="1979" y="4315"/>
                </a:lnTo>
                <a:lnTo>
                  <a:pt x="1960" y="4397"/>
                </a:lnTo>
                <a:lnTo>
                  <a:pt x="1948" y="4475"/>
                </a:lnTo>
                <a:lnTo>
                  <a:pt x="1941" y="4550"/>
                </a:lnTo>
                <a:lnTo>
                  <a:pt x="1941" y="4620"/>
                </a:lnTo>
                <a:lnTo>
                  <a:pt x="1940" y="4642"/>
                </a:lnTo>
                <a:lnTo>
                  <a:pt x="1932" y="4664"/>
                </a:lnTo>
                <a:lnTo>
                  <a:pt x="1921" y="4681"/>
                </a:lnTo>
                <a:lnTo>
                  <a:pt x="1904" y="4695"/>
                </a:lnTo>
                <a:lnTo>
                  <a:pt x="1885" y="4706"/>
                </a:lnTo>
                <a:lnTo>
                  <a:pt x="1863" y="4711"/>
                </a:lnTo>
                <a:lnTo>
                  <a:pt x="1842" y="4711"/>
                </a:lnTo>
                <a:lnTo>
                  <a:pt x="1820" y="4705"/>
                </a:lnTo>
                <a:lnTo>
                  <a:pt x="1801" y="4692"/>
                </a:lnTo>
                <a:lnTo>
                  <a:pt x="1785" y="4676"/>
                </a:lnTo>
                <a:lnTo>
                  <a:pt x="1590" y="4419"/>
                </a:lnTo>
                <a:lnTo>
                  <a:pt x="1309" y="4711"/>
                </a:lnTo>
                <a:lnTo>
                  <a:pt x="1290" y="4726"/>
                </a:lnTo>
                <a:lnTo>
                  <a:pt x="1267" y="4736"/>
                </a:lnTo>
                <a:lnTo>
                  <a:pt x="1242" y="4737"/>
                </a:lnTo>
                <a:lnTo>
                  <a:pt x="1217" y="4733"/>
                </a:lnTo>
                <a:lnTo>
                  <a:pt x="1200" y="4725"/>
                </a:lnTo>
                <a:lnTo>
                  <a:pt x="1186" y="4712"/>
                </a:lnTo>
                <a:lnTo>
                  <a:pt x="1173" y="4697"/>
                </a:lnTo>
                <a:lnTo>
                  <a:pt x="1164" y="4676"/>
                </a:lnTo>
                <a:lnTo>
                  <a:pt x="1161" y="4655"/>
                </a:lnTo>
                <a:lnTo>
                  <a:pt x="1159" y="4542"/>
                </a:lnTo>
                <a:lnTo>
                  <a:pt x="1167" y="4428"/>
                </a:lnTo>
                <a:lnTo>
                  <a:pt x="1183" y="4310"/>
                </a:lnTo>
                <a:lnTo>
                  <a:pt x="1206" y="4188"/>
                </a:lnTo>
                <a:lnTo>
                  <a:pt x="1237" y="4063"/>
                </a:lnTo>
                <a:lnTo>
                  <a:pt x="1278" y="3937"/>
                </a:lnTo>
                <a:lnTo>
                  <a:pt x="1325" y="3806"/>
                </a:lnTo>
                <a:lnTo>
                  <a:pt x="1195" y="3854"/>
                </a:lnTo>
                <a:lnTo>
                  <a:pt x="1069" y="3895"/>
                </a:lnTo>
                <a:lnTo>
                  <a:pt x="944" y="3926"/>
                </a:lnTo>
                <a:lnTo>
                  <a:pt x="822" y="3949"/>
                </a:lnTo>
                <a:lnTo>
                  <a:pt x="703" y="3965"/>
                </a:lnTo>
                <a:lnTo>
                  <a:pt x="588" y="3973"/>
                </a:lnTo>
                <a:lnTo>
                  <a:pt x="475" y="3971"/>
                </a:lnTo>
                <a:lnTo>
                  <a:pt x="455" y="3968"/>
                </a:lnTo>
                <a:lnTo>
                  <a:pt x="435" y="3959"/>
                </a:lnTo>
                <a:lnTo>
                  <a:pt x="419" y="3946"/>
                </a:lnTo>
                <a:lnTo>
                  <a:pt x="406" y="3932"/>
                </a:lnTo>
                <a:lnTo>
                  <a:pt x="399" y="3915"/>
                </a:lnTo>
                <a:lnTo>
                  <a:pt x="392" y="3890"/>
                </a:lnTo>
                <a:lnTo>
                  <a:pt x="396" y="3865"/>
                </a:lnTo>
                <a:lnTo>
                  <a:pt x="403" y="3842"/>
                </a:lnTo>
                <a:lnTo>
                  <a:pt x="419" y="3822"/>
                </a:lnTo>
                <a:lnTo>
                  <a:pt x="713" y="3542"/>
                </a:lnTo>
                <a:lnTo>
                  <a:pt x="455" y="3347"/>
                </a:lnTo>
                <a:lnTo>
                  <a:pt x="438" y="3332"/>
                </a:lnTo>
                <a:lnTo>
                  <a:pt x="427" y="3313"/>
                </a:lnTo>
                <a:lnTo>
                  <a:pt x="421" y="3291"/>
                </a:lnTo>
                <a:lnTo>
                  <a:pt x="421" y="3269"/>
                </a:lnTo>
                <a:lnTo>
                  <a:pt x="425" y="3247"/>
                </a:lnTo>
                <a:lnTo>
                  <a:pt x="435" y="3229"/>
                </a:lnTo>
                <a:lnTo>
                  <a:pt x="450" y="3212"/>
                </a:lnTo>
                <a:lnTo>
                  <a:pt x="467" y="3199"/>
                </a:lnTo>
                <a:lnTo>
                  <a:pt x="488" y="3193"/>
                </a:lnTo>
                <a:lnTo>
                  <a:pt x="511" y="3191"/>
                </a:lnTo>
                <a:lnTo>
                  <a:pt x="581" y="3191"/>
                </a:lnTo>
                <a:lnTo>
                  <a:pt x="656" y="3184"/>
                </a:lnTo>
                <a:lnTo>
                  <a:pt x="734" y="3171"/>
                </a:lnTo>
                <a:lnTo>
                  <a:pt x="817" y="3154"/>
                </a:lnTo>
                <a:lnTo>
                  <a:pt x="903" y="3129"/>
                </a:lnTo>
                <a:lnTo>
                  <a:pt x="992" y="3098"/>
                </a:lnTo>
                <a:lnTo>
                  <a:pt x="1084" y="3062"/>
                </a:lnTo>
                <a:lnTo>
                  <a:pt x="1181" y="3018"/>
                </a:lnTo>
                <a:lnTo>
                  <a:pt x="1279" y="2970"/>
                </a:lnTo>
                <a:lnTo>
                  <a:pt x="1381" y="2915"/>
                </a:lnTo>
                <a:lnTo>
                  <a:pt x="1090" y="2648"/>
                </a:lnTo>
                <a:lnTo>
                  <a:pt x="794" y="2386"/>
                </a:lnTo>
                <a:lnTo>
                  <a:pt x="492" y="2131"/>
                </a:lnTo>
                <a:lnTo>
                  <a:pt x="188" y="1881"/>
                </a:lnTo>
                <a:lnTo>
                  <a:pt x="183" y="1878"/>
                </a:lnTo>
                <a:lnTo>
                  <a:pt x="155" y="1851"/>
                </a:lnTo>
                <a:lnTo>
                  <a:pt x="111" y="1801"/>
                </a:lnTo>
                <a:lnTo>
                  <a:pt x="74" y="1747"/>
                </a:lnTo>
                <a:lnTo>
                  <a:pt x="44" y="1689"/>
                </a:lnTo>
                <a:lnTo>
                  <a:pt x="22" y="1627"/>
                </a:lnTo>
                <a:lnTo>
                  <a:pt x="8" y="1564"/>
                </a:lnTo>
                <a:lnTo>
                  <a:pt x="0" y="1499"/>
                </a:lnTo>
                <a:lnTo>
                  <a:pt x="2" y="1435"/>
                </a:lnTo>
                <a:lnTo>
                  <a:pt x="13" y="1371"/>
                </a:lnTo>
                <a:lnTo>
                  <a:pt x="16" y="1358"/>
                </a:lnTo>
                <a:lnTo>
                  <a:pt x="54" y="1246"/>
                </a:lnTo>
                <a:lnTo>
                  <a:pt x="97" y="1138"/>
                </a:lnTo>
                <a:lnTo>
                  <a:pt x="147" y="1039"/>
                </a:lnTo>
                <a:lnTo>
                  <a:pt x="202" y="943"/>
                </a:lnTo>
                <a:lnTo>
                  <a:pt x="261" y="854"/>
                </a:lnTo>
                <a:lnTo>
                  <a:pt x="328" y="772"/>
                </a:lnTo>
                <a:lnTo>
                  <a:pt x="399" y="694"/>
                </a:lnTo>
                <a:lnTo>
                  <a:pt x="477" y="622"/>
                </a:lnTo>
                <a:lnTo>
                  <a:pt x="559" y="556"/>
                </a:lnTo>
                <a:lnTo>
                  <a:pt x="648" y="496"/>
                </a:lnTo>
                <a:lnTo>
                  <a:pt x="744" y="441"/>
                </a:lnTo>
                <a:lnTo>
                  <a:pt x="844" y="393"/>
                </a:lnTo>
                <a:lnTo>
                  <a:pt x="951" y="349"/>
                </a:lnTo>
                <a:lnTo>
                  <a:pt x="1064" y="312"/>
                </a:lnTo>
                <a:lnTo>
                  <a:pt x="1076" y="307"/>
                </a:lnTo>
                <a:lnTo>
                  <a:pt x="1134" y="296"/>
                </a:lnTo>
                <a:lnTo>
                  <a:pt x="1195" y="294"/>
                </a:lnTo>
                <a:lnTo>
                  <a:pt x="1258" y="299"/>
                </a:lnTo>
                <a:lnTo>
                  <a:pt x="1318" y="313"/>
                </a:lnTo>
                <a:lnTo>
                  <a:pt x="1378" y="333"/>
                </a:lnTo>
                <a:lnTo>
                  <a:pt x="1436" y="360"/>
                </a:lnTo>
                <a:lnTo>
                  <a:pt x="1490" y="393"/>
                </a:lnTo>
                <a:lnTo>
                  <a:pt x="1539" y="432"/>
                </a:lnTo>
                <a:lnTo>
                  <a:pt x="1757" y="79"/>
                </a:lnTo>
                <a:lnTo>
                  <a:pt x="1778" y="53"/>
                </a:lnTo>
                <a:lnTo>
                  <a:pt x="1802" y="31"/>
                </a:lnTo>
                <a:lnTo>
                  <a:pt x="1832" y="15"/>
                </a:lnTo>
                <a:lnTo>
                  <a:pt x="1862" y="4"/>
                </a:lnTo>
                <a:lnTo>
                  <a:pt x="18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36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-11571" y="4275941"/>
            <a:ext cx="12203571" cy="0"/>
          </a:xfrm>
          <a:prstGeom prst="line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 flipV="1">
            <a:off x="435394" y="3648756"/>
            <a:ext cx="1243584" cy="1242646"/>
          </a:xfrm>
          <a:prstGeom prst="ellipse">
            <a:avLst/>
          </a:prstGeom>
          <a:noFill/>
          <a:ln w="57150">
            <a:solidFill>
              <a:srgbClr val="5959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7233" y="3760125"/>
            <a:ext cx="1019907" cy="1019908"/>
          </a:xfrm>
          <a:prstGeom prst="ellipse">
            <a:avLst/>
          </a:prstGeom>
          <a:solidFill>
            <a:srgbClr val="35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847122" y="4041906"/>
            <a:ext cx="420128" cy="456346"/>
            <a:chOff x="916" y="587"/>
            <a:chExt cx="812" cy="882"/>
          </a:xfrm>
          <a:solidFill>
            <a:schemeClr val="bg1"/>
          </a:solidFill>
        </p:grpSpPr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916" y="587"/>
              <a:ext cx="609" cy="614"/>
            </a:xfrm>
            <a:custGeom>
              <a:avLst/>
              <a:gdLst>
                <a:gd name="T0" fmla="*/ 1218 w 2437"/>
                <a:gd name="T1" fmla="*/ 1941 h 2458"/>
                <a:gd name="T2" fmla="*/ 1197 w 2437"/>
                <a:gd name="T3" fmla="*/ 2167 h 2458"/>
                <a:gd name="T4" fmla="*/ 1422 w 2437"/>
                <a:gd name="T5" fmla="*/ 2284 h 2458"/>
                <a:gd name="T6" fmla="*/ 1645 w 2437"/>
                <a:gd name="T7" fmla="*/ 2167 h 2458"/>
                <a:gd name="T8" fmla="*/ 1624 w 2437"/>
                <a:gd name="T9" fmla="*/ 1941 h 2458"/>
                <a:gd name="T10" fmla="*/ 1925 w 2437"/>
                <a:gd name="T11" fmla="*/ 1482 h 2458"/>
                <a:gd name="T12" fmla="*/ 1702 w 2437"/>
                <a:gd name="T13" fmla="*/ 1599 h 2458"/>
                <a:gd name="T14" fmla="*/ 1722 w 2437"/>
                <a:gd name="T15" fmla="*/ 1826 h 2458"/>
                <a:gd name="T16" fmla="*/ 1966 w 2437"/>
                <a:gd name="T17" fmla="*/ 1912 h 2458"/>
                <a:gd name="T18" fmla="*/ 2164 w 2437"/>
                <a:gd name="T19" fmla="*/ 1767 h 2458"/>
                <a:gd name="T20" fmla="*/ 2103 w 2437"/>
                <a:gd name="T21" fmla="*/ 1546 h 2458"/>
                <a:gd name="T22" fmla="*/ 2021 w 2437"/>
                <a:gd name="T23" fmla="*/ 944 h 2458"/>
                <a:gd name="T24" fmla="*/ 1822 w 2437"/>
                <a:gd name="T25" fmla="*/ 1089 h 2458"/>
                <a:gd name="T26" fmla="*/ 1883 w 2437"/>
                <a:gd name="T27" fmla="*/ 1309 h 2458"/>
                <a:gd name="T28" fmla="*/ 2141 w 2437"/>
                <a:gd name="T29" fmla="*/ 1362 h 2458"/>
                <a:gd name="T30" fmla="*/ 2310 w 2437"/>
                <a:gd name="T31" fmla="*/ 1191 h 2458"/>
                <a:gd name="T32" fmla="*/ 2210 w 2437"/>
                <a:gd name="T33" fmla="*/ 983 h 2458"/>
                <a:gd name="T34" fmla="*/ 308 w 2437"/>
                <a:gd name="T35" fmla="*/ 886 h 2458"/>
                <a:gd name="T36" fmla="*/ 140 w 2437"/>
                <a:gd name="T37" fmla="*/ 1055 h 2458"/>
                <a:gd name="T38" fmla="*/ 240 w 2437"/>
                <a:gd name="T39" fmla="*/ 1265 h 2458"/>
                <a:gd name="T40" fmla="*/ 504 w 2437"/>
                <a:gd name="T41" fmla="*/ 1283 h 2458"/>
                <a:gd name="T42" fmla="*/ 640 w 2437"/>
                <a:gd name="T43" fmla="*/ 1090 h 2458"/>
                <a:gd name="T44" fmla="*/ 504 w 2437"/>
                <a:gd name="T45" fmla="*/ 898 h 2458"/>
                <a:gd name="T46" fmla="*/ 1694 w 2437"/>
                <a:gd name="T47" fmla="*/ 434 h 2458"/>
                <a:gd name="T48" fmla="*/ 1558 w 2437"/>
                <a:gd name="T49" fmla="*/ 626 h 2458"/>
                <a:gd name="T50" fmla="*/ 1694 w 2437"/>
                <a:gd name="T51" fmla="*/ 818 h 2458"/>
                <a:gd name="T52" fmla="*/ 1958 w 2437"/>
                <a:gd name="T53" fmla="*/ 801 h 2458"/>
                <a:gd name="T54" fmla="*/ 2059 w 2437"/>
                <a:gd name="T55" fmla="*/ 591 h 2458"/>
                <a:gd name="T56" fmla="*/ 1890 w 2437"/>
                <a:gd name="T57" fmla="*/ 421 h 2458"/>
                <a:gd name="T58" fmla="*/ 535 w 2437"/>
                <a:gd name="T59" fmla="*/ 418 h 2458"/>
                <a:gd name="T60" fmla="*/ 436 w 2437"/>
                <a:gd name="T61" fmla="*/ 628 h 2458"/>
                <a:gd name="T62" fmla="*/ 604 w 2437"/>
                <a:gd name="T63" fmla="*/ 797 h 2458"/>
                <a:gd name="T64" fmla="*/ 861 w 2437"/>
                <a:gd name="T65" fmla="*/ 745 h 2458"/>
                <a:gd name="T66" fmla="*/ 922 w 2437"/>
                <a:gd name="T67" fmla="*/ 524 h 2458"/>
                <a:gd name="T68" fmla="*/ 724 w 2437"/>
                <a:gd name="T69" fmla="*/ 379 h 2458"/>
                <a:gd name="T70" fmla="*/ 1064 w 2437"/>
                <a:gd name="T71" fmla="*/ 194 h 2458"/>
                <a:gd name="T72" fmla="*/ 1003 w 2437"/>
                <a:gd name="T73" fmla="*/ 414 h 2458"/>
                <a:gd name="T74" fmla="*/ 1201 w 2437"/>
                <a:gd name="T75" fmla="*/ 560 h 2458"/>
                <a:gd name="T76" fmla="*/ 1445 w 2437"/>
                <a:gd name="T77" fmla="*/ 474 h 2458"/>
                <a:gd name="T78" fmla="*/ 1465 w 2437"/>
                <a:gd name="T79" fmla="*/ 247 h 2458"/>
                <a:gd name="T80" fmla="*/ 1242 w 2437"/>
                <a:gd name="T81" fmla="*/ 131 h 2458"/>
                <a:gd name="T82" fmla="*/ 1653 w 2437"/>
                <a:gd name="T83" fmla="*/ 80 h 2458"/>
                <a:gd name="T84" fmla="*/ 2138 w 2437"/>
                <a:gd name="T85" fmla="*/ 423 h 2458"/>
                <a:gd name="T86" fmla="*/ 2408 w 2437"/>
                <a:gd name="T87" fmla="*/ 959 h 2458"/>
                <a:gd name="T88" fmla="*/ 2386 w 2437"/>
                <a:gd name="T89" fmla="*/ 1584 h 2458"/>
                <a:gd name="T90" fmla="*/ 2080 w 2437"/>
                <a:gd name="T91" fmla="*/ 2098 h 2458"/>
                <a:gd name="T92" fmla="*/ 1570 w 2437"/>
                <a:gd name="T93" fmla="*/ 2406 h 2458"/>
                <a:gd name="T94" fmla="*/ 1118 w 2437"/>
                <a:gd name="T95" fmla="*/ 2453 h 2458"/>
                <a:gd name="T96" fmla="*/ 870 w 2437"/>
                <a:gd name="T97" fmla="*/ 2402 h 2458"/>
                <a:gd name="T98" fmla="*/ 666 w 2437"/>
                <a:gd name="T99" fmla="*/ 2271 h 2458"/>
                <a:gd name="T100" fmla="*/ 709 w 2437"/>
                <a:gd name="T101" fmla="*/ 2109 h 2458"/>
                <a:gd name="T102" fmla="*/ 830 w 2437"/>
                <a:gd name="T103" fmla="*/ 1925 h 2458"/>
                <a:gd name="T104" fmla="*/ 864 w 2437"/>
                <a:gd name="T105" fmla="*/ 1724 h 2458"/>
                <a:gd name="T106" fmla="*/ 701 w 2437"/>
                <a:gd name="T107" fmla="*/ 1575 h 2458"/>
                <a:gd name="T108" fmla="*/ 472 w 2437"/>
                <a:gd name="T109" fmla="*/ 1602 h 2458"/>
                <a:gd name="T110" fmla="*/ 248 w 2437"/>
                <a:gd name="T111" fmla="*/ 1675 h 2458"/>
                <a:gd name="T112" fmla="*/ 88 w 2437"/>
                <a:gd name="T113" fmla="*/ 1651 h 2458"/>
                <a:gd name="T114" fmla="*/ 8 w 2437"/>
                <a:gd name="T115" fmla="*/ 1373 h 2458"/>
                <a:gd name="T116" fmla="*/ 52 w 2437"/>
                <a:gd name="T117" fmla="*/ 874 h 2458"/>
                <a:gd name="T118" fmla="*/ 357 w 2437"/>
                <a:gd name="T119" fmla="*/ 360 h 2458"/>
                <a:gd name="T120" fmla="*/ 867 w 2437"/>
                <a:gd name="T121" fmla="*/ 51 h 2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37" h="2458">
                  <a:moveTo>
                    <a:pt x="1422" y="1852"/>
                  </a:moveTo>
                  <a:lnTo>
                    <a:pt x="1381" y="1855"/>
                  </a:lnTo>
                  <a:lnTo>
                    <a:pt x="1342" y="1864"/>
                  </a:lnTo>
                  <a:lnTo>
                    <a:pt x="1306" y="1876"/>
                  </a:lnTo>
                  <a:lnTo>
                    <a:pt x="1273" y="1894"/>
                  </a:lnTo>
                  <a:lnTo>
                    <a:pt x="1244" y="1915"/>
                  </a:lnTo>
                  <a:lnTo>
                    <a:pt x="1218" y="1941"/>
                  </a:lnTo>
                  <a:lnTo>
                    <a:pt x="1197" y="1968"/>
                  </a:lnTo>
                  <a:lnTo>
                    <a:pt x="1183" y="2000"/>
                  </a:lnTo>
                  <a:lnTo>
                    <a:pt x="1173" y="2033"/>
                  </a:lnTo>
                  <a:lnTo>
                    <a:pt x="1170" y="2068"/>
                  </a:lnTo>
                  <a:lnTo>
                    <a:pt x="1173" y="2103"/>
                  </a:lnTo>
                  <a:lnTo>
                    <a:pt x="1183" y="2136"/>
                  </a:lnTo>
                  <a:lnTo>
                    <a:pt x="1197" y="2167"/>
                  </a:lnTo>
                  <a:lnTo>
                    <a:pt x="1218" y="2196"/>
                  </a:lnTo>
                  <a:lnTo>
                    <a:pt x="1244" y="2220"/>
                  </a:lnTo>
                  <a:lnTo>
                    <a:pt x="1273" y="2243"/>
                  </a:lnTo>
                  <a:lnTo>
                    <a:pt x="1306" y="2259"/>
                  </a:lnTo>
                  <a:lnTo>
                    <a:pt x="1342" y="2273"/>
                  </a:lnTo>
                  <a:lnTo>
                    <a:pt x="1381" y="2281"/>
                  </a:lnTo>
                  <a:lnTo>
                    <a:pt x="1422" y="2284"/>
                  </a:lnTo>
                  <a:lnTo>
                    <a:pt x="1462" y="2281"/>
                  </a:lnTo>
                  <a:lnTo>
                    <a:pt x="1502" y="2273"/>
                  </a:lnTo>
                  <a:lnTo>
                    <a:pt x="1537" y="2259"/>
                  </a:lnTo>
                  <a:lnTo>
                    <a:pt x="1570" y="2243"/>
                  </a:lnTo>
                  <a:lnTo>
                    <a:pt x="1600" y="2220"/>
                  </a:lnTo>
                  <a:lnTo>
                    <a:pt x="1624" y="2196"/>
                  </a:lnTo>
                  <a:lnTo>
                    <a:pt x="1645" y="2167"/>
                  </a:lnTo>
                  <a:lnTo>
                    <a:pt x="1661" y="2136"/>
                  </a:lnTo>
                  <a:lnTo>
                    <a:pt x="1670" y="2103"/>
                  </a:lnTo>
                  <a:lnTo>
                    <a:pt x="1673" y="2068"/>
                  </a:lnTo>
                  <a:lnTo>
                    <a:pt x="1670" y="2033"/>
                  </a:lnTo>
                  <a:lnTo>
                    <a:pt x="1661" y="2000"/>
                  </a:lnTo>
                  <a:lnTo>
                    <a:pt x="1645" y="1968"/>
                  </a:lnTo>
                  <a:lnTo>
                    <a:pt x="1624" y="1941"/>
                  </a:lnTo>
                  <a:lnTo>
                    <a:pt x="1600" y="1915"/>
                  </a:lnTo>
                  <a:lnTo>
                    <a:pt x="1570" y="1894"/>
                  </a:lnTo>
                  <a:lnTo>
                    <a:pt x="1537" y="1876"/>
                  </a:lnTo>
                  <a:lnTo>
                    <a:pt x="1502" y="1864"/>
                  </a:lnTo>
                  <a:lnTo>
                    <a:pt x="1462" y="1855"/>
                  </a:lnTo>
                  <a:lnTo>
                    <a:pt x="1422" y="1852"/>
                  </a:lnTo>
                  <a:close/>
                  <a:moveTo>
                    <a:pt x="1925" y="1482"/>
                  </a:moveTo>
                  <a:lnTo>
                    <a:pt x="1884" y="1486"/>
                  </a:lnTo>
                  <a:lnTo>
                    <a:pt x="1845" y="1493"/>
                  </a:lnTo>
                  <a:lnTo>
                    <a:pt x="1809" y="1507"/>
                  </a:lnTo>
                  <a:lnTo>
                    <a:pt x="1776" y="1523"/>
                  </a:lnTo>
                  <a:lnTo>
                    <a:pt x="1747" y="1546"/>
                  </a:lnTo>
                  <a:lnTo>
                    <a:pt x="1722" y="1570"/>
                  </a:lnTo>
                  <a:lnTo>
                    <a:pt x="1702" y="1599"/>
                  </a:lnTo>
                  <a:lnTo>
                    <a:pt x="1686" y="1631"/>
                  </a:lnTo>
                  <a:lnTo>
                    <a:pt x="1676" y="1663"/>
                  </a:lnTo>
                  <a:lnTo>
                    <a:pt x="1673" y="1699"/>
                  </a:lnTo>
                  <a:lnTo>
                    <a:pt x="1676" y="1733"/>
                  </a:lnTo>
                  <a:lnTo>
                    <a:pt x="1686" y="1767"/>
                  </a:lnTo>
                  <a:lnTo>
                    <a:pt x="1702" y="1798"/>
                  </a:lnTo>
                  <a:lnTo>
                    <a:pt x="1722" y="1826"/>
                  </a:lnTo>
                  <a:lnTo>
                    <a:pt x="1747" y="1851"/>
                  </a:lnTo>
                  <a:lnTo>
                    <a:pt x="1776" y="1872"/>
                  </a:lnTo>
                  <a:lnTo>
                    <a:pt x="1809" y="1890"/>
                  </a:lnTo>
                  <a:lnTo>
                    <a:pt x="1845" y="1904"/>
                  </a:lnTo>
                  <a:lnTo>
                    <a:pt x="1884" y="1912"/>
                  </a:lnTo>
                  <a:lnTo>
                    <a:pt x="1925" y="1915"/>
                  </a:lnTo>
                  <a:lnTo>
                    <a:pt x="1966" y="1912"/>
                  </a:lnTo>
                  <a:lnTo>
                    <a:pt x="2005" y="1904"/>
                  </a:lnTo>
                  <a:lnTo>
                    <a:pt x="2040" y="1890"/>
                  </a:lnTo>
                  <a:lnTo>
                    <a:pt x="2073" y="1872"/>
                  </a:lnTo>
                  <a:lnTo>
                    <a:pt x="2103" y="1851"/>
                  </a:lnTo>
                  <a:lnTo>
                    <a:pt x="2127" y="1826"/>
                  </a:lnTo>
                  <a:lnTo>
                    <a:pt x="2148" y="1798"/>
                  </a:lnTo>
                  <a:lnTo>
                    <a:pt x="2164" y="1767"/>
                  </a:lnTo>
                  <a:lnTo>
                    <a:pt x="2173" y="1733"/>
                  </a:lnTo>
                  <a:lnTo>
                    <a:pt x="2176" y="1699"/>
                  </a:lnTo>
                  <a:lnTo>
                    <a:pt x="2173" y="1663"/>
                  </a:lnTo>
                  <a:lnTo>
                    <a:pt x="2164" y="1631"/>
                  </a:lnTo>
                  <a:lnTo>
                    <a:pt x="2148" y="1599"/>
                  </a:lnTo>
                  <a:lnTo>
                    <a:pt x="2127" y="1570"/>
                  </a:lnTo>
                  <a:lnTo>
                    <a:pt x="2103" y="1546"/>
                  </a:lnTo>
                  <a:lnTo>
                    <a:pt x="2073" y="1523"/>
                  </a:lnTo>
                  <a:lnTo>
                    <a:pt x="2040" y="1507"/>
                  </a:lnTo>
                  <a:lnTo>
                    <a:pt x="2005" y="1493"/>
                  </a:lnTo>
                  <a:lnTo>
                    <a:pt x="1966" y="1486"/>
                  </a:lnTo>
                  <a:lnTo>
                    <a:pt x="1925" y="1482"/>
                  </a:lnTo>
                  <a:close/>
                  <a:moveTo>
                    <a:pt x="2062" y="940"/>
                  </a:moveTo>
                  <a:lnTo>
                    <a:pt x="2021" y="944"/>
                  </a:lnTo>
                  <a:lnTo>
                    <a:pt x="1981" y="951"/>
                  </a:lnTo>
                  <a:lnTo>
                    <a:pt x="1946" y="965"/>
                  </a:lnTo>
                  <a:lnTo>
                    <a:pt x="1913" y="983"/>
                  </a:lnTo>
                  <a:lnTo>
                    <a:pt x="1883" y="1004"/>
                  </a:lnTo>
                  <a:lnTo>
                    <a:pt x="1859" y="1028"/>
                  </a:lnTo>
                  <a:lnTo>
                    <a:pt x="1838" y="1057"/>
                  </a:lnTo>
                  <a:lnTo>
                    <a:pt x="1822" y="1089"/>
                  </a:lnTo>
                  <a:lnTo>
                    <a:pt x="1813" y="1122"/>
                  </a:lnTo>
                  <a:lnTo>
                    <a:pt x="1810" y="1157"/>
                  </a:lnTo>
                  <a:lnTo>
                    <a:pt x="1813" y="1191"/>
                  </a:lnTo>
                  <a:lnTo>
                    <a:pt x="1822" y="1225"/>
                  </a:lnTo>
                  <a:lnTo>
                    <a:pt x="1838" y="1256"/>
                  </a:lnTo>
                  <a:lnTo>
                    <a:pt x="1859" y="1285"/>
                  </a:lnTo>
                  <a:lnTo>
                    <a:pt x="1883" y="1309"/>
                  </a:lnTo>
                  <a:lnTo>
                    <a:pt x="1913" y="1332"/>
                  </a:lnTo>
                  <a:lnTo>
                    <a:pt x="1946" y="1348"/>
                  </a:lnTo>
                  <a:lnTo>
                    <a:pt x="1981" y="1362"/>
                  </a:lnTo>
                  <a:lnTo>
                    <a:pt x="2021" y="1370"/>
                  </a:lnTo>
                  <a:lnTo>
                    <a:pt x="2062" y="1373"/>
                  </a:lnTo>
                  <a:lnTo>
                    <a:pt x="2102" y="1370"/>
                  </a:lnTo>
                  <a:lnTo>
                    <a:pt x="2141" y="1362"/>
                  </a:lnTo>
                  <a:lnTo>
                    <a:pt x="2177" y="1348"/>
                  </a:lnTo>
                  <a:lnTo>
                    <a:pt x="2210" y="1332"/>
                  </a:lnTo>
                  <a:lnTo>
                    <a:pt x="2239" y="1309"/>
                  </a:lnTo>
                  <a:lnTo>
                    <a:pt x="2264" y="1285"/>
                  </a:lnTo>
                  <a:lnTo>
                    <a:pt x="2286" y="1256"/>
                  </a:lnTo>
                  <a:lnTo>
                    <a:pt x="2301" y="1225"/>
                  </a:lnTo>
                  <a:lnTo>
                    <a:pt x="2310" y="1191"/>
                  </a:lnTo>
                  <a:lnTo>
                    <a:pt x="2313" y="1157"/>
                  </a:lnTo>
                  <a:lnTo>
                    <a:pt x="2310" y="1122"/>
                  </a:lnTo>
                  <a:lnTo>
                    <a:pt x="2301" y="1089"/>
                  </a:lnTo>
                  <a:lnTo>
                    <a:pt x="2286" y="1057"/>
                  </a:lnTo>
                  <a:lnTo>
                    <a:pt x="2264" y="1028"/>
                  </a:lnTo>
                  <a:lnTo>
                    <a:pt x="2239" y="1004"/>
                  </a:lnTo>
                  <a:lnTo>
                    <a:pt x="2210" y="983"/>
                  </a:lnTo>
                  <a:lnTo>
                    <a:pt x="2177" y="965"/>
                  </a:lnTo>
                  <a:lnTo>
                    <a:pt x="2141" y="951"/>
                  </a:lnTo>
                  <a:lnTo>
                    <a:pt x="2102" y="944"/>
                  </a:lnTo>
                  <a:lnTo>
                    <a:pt x="2062" y="940"/>
                  </a:lnTo>
                  <a:close/>
                  <a:moveTo>
                    <a:pt x="388" y="874"/>
                  </a:moveTo>
                  <a:lnTo>
                    <a:pt x="348" y="877"/>
                  </a:lnTo>
                  <a:lnTo>
                    <a:pt x="308" y="886"/>
                  </a:lnTo>
                  <a:lnTo>
                    <a:pt x="273" y="898"/>
                  </a:lnTo>
                  <a:lnTo>
                    <a:pt x="240" y="916"/>
                  </a:lnTo>
                  <a:lnTo>
                    <a:pt x="210" y="937"/>
                  </a:lnTo>
                  <a:lnTo>
                    <a:pt x="186" y="963"/>
                  </a:lnTo>
                  <a:lnTo>
                    <a:pt x="165" y="990"/>
                  </a:lnTo>
                  <a:lnTo>
                    <a:pt x="149" y="1022"/>
                  </a:lnTo>
                  <a:lnTo>
                    <a:pt x="140" y="1055"/>
                  </a:lnTo>
                  <a:lnTo>
                    <a:pt x="137" y="1090"/>
                  </a:lnTo>
                  <a:lnTo>
                    <a:pt x="140" y="1125"/>
                  </a:lnTo>
                  <a:lnTo>
                    <a:pt x="149" y="1159"/>
                  </a:lnTo>
                  <a:lnTo>
                    <a:pt x="165" y="1190"/>
                  </a:lnTo>
                  <a:lnTo>
                    <a:pt x="186" y="1218"/>
                  </a:lnTo>
                  <a:lnTo>
                    <a:pt x="210" y="1244"/>
                  </a:lnTo>
                  <a:lnTo>
                    <a:pt x="240" y="1265"/>
                  </a:lnTo>
                  <a:lnTo>
                    <a:pt x="273" y="1283"/>
                  </a:lnTo>
                  <a:lnTo>
                    <a:pt x="308" y="1296"/>
                  </a:lnTo>
                  <a:lnTo>
                    <a:pt x="348" y="1304"/>
                  </a:lnTo>
                  <a:lnTo>
                    <a:pt x="388" y="1306"/>
                  </a:lnTo>
                  <a:lnTo>
                    <a:pt x="429" y="1304"/>
                  </a:lnTo>
                  <a:lnTo>
                    <a:pt x="469" y="1296"/>
                  </a:lnTo>
                  <a:lnTo>
                    <a:pt x="504" y="1283"/>
                  </a:lnTo>
                  <a:lnTo>
                    <a:pt x="537" y="1265"/>
                  </a:lnTo>
                  <a:lnTo>
                    <a:pt x="566" y="1244"/>
                  </a:lnTo>
                  <a:lnTo>
                    <a:pt x="592" y="1218"/>
                  </a:lnTo>
                  <a:lnTo>
                    <a:pt x="613" y="1190"/>
                  </a:lnTo>
                  <a:lnTo>
                    <a:pt x="627" y="1159"/>
                  </a:lnTo>
                  <a:lnTo>
                    <a:pt x="637" y="1125"/>
                  </a:lnTo>
                  <a:lnTo>
                    <a:pt x="640" y="1090"/>
                  </a:lnTo>
                  <a:lnTo>
                    <a:pt x="637" y="1055"/>
                  </a:lnTo>
                  <a:lnTo>
                    <a:pt x="627" y="1022"/>
                  </a:lnTo>
                  <a:lnTo>
                    <a:pt x="613" y="990"/>
                  </a:lnTo>
                  <a:lnTo>
                    <a:pt x="592" y="963"/>
                  </a:lnTo>
                  <a:lnTo>
                    <a:pt x="566" y="937"/>
                  </a:lnTo>
                  <a:lnTo>
                    <a:pt x="537" y="916"/>
                  </a:lnTo>
                  <a:lnTo>
                    <a:pt x="504" y="898"/>
                  </a:lnTo>
                  <a:lnTo>
                    <a:pt x="469" y="886"/>
                  </a:lnTo>
                  <a:lnTo>
                    <a:pt x="429" y="877"/>
                  </a:lnTo>
                  <a:lnTo>
                    <a:pt x="388" y="874"/>
                  </a:lnTo>
                  <a:close/>
                  <a:moveTo>
                    <a:pt x="1810" y="409"/>
                  </a:moveTo>
                  <a:lnTo>
                    <a:pt x="1769" y="413"/>
                  </a:lnTo>
                  <a:lnTo>
                    <a:pt x="1730" y="421"/>
                  </a:lnTo>
                  <a:lnTo>
                    <a:pt x="1694" y="434"/>
                  </a:lnTo>
                  <a:lnTo>
                    <a:pt x="1661" y="452"/>
                  </a:lnTo>
                  <a:lnTo>
                    <a:pt x="1632" y="473"/>
                  </a:lnTo>
                  <a:lnTo>
                    <a:pt x="1607" y="499"/>
                  </a:lnTo>
                  <a:lnTo>
                    <a:pt x="1586" y="527"/>
                  </a:lnTo>
                  <a:lnTo>
                    <a:pt x="1571" y="558"/>
                  </a:lnTo>
                  <a:lnTo>
                    <a:pt x="1561" y="591"/>
                  </a:lnTo>
                  <a:lnTo>
                    <a:pt x="1558" y="626"/>
                  </a:lnTo>
                  <a:lnTo>
                    <a:pt x="1561" y="660"/>
                  </a:lnTo>
                  <a:lnTo>
                    <a:pt x="1571" y="694"/>
                  </a:lnTo>
                  <a:lnTo>
                    <a:pt x="1586" y="725"/>
                  </a:lnTo>
                  <a:lnTo>
                    <a:pt x="1607" y="754"/>
                  </a:lnTo>
                  <a:lnTo>
                    <a:pt x="1632" y="779"/>
                  </a:lnTo>
                  <a:lnTo>
                    <a:pt x="1661" y="801"/>
                  </a:lnTo>
                  <a:lnTo>
                    <a:pt x="1694" y="818"/>
                  </a:lnTo>
                  <a:lnTo>
                    <a:pt x="1730" y="831"/>
                  </a:lnTo>
                  <a:lnTo>
                    <a:pt x="1769" y="839"/>
                  </a:lnTo>
                  <a:lnTo>
                    <a:pt x="1810" y="842"/>
                  </a:lnTo>
                  <a:lnTo>
                    <a:pt x="1851" y="839"/>
                  </a:lnTo>
                  <a:lnTo>
                    <a:pt x="1890" y="831"/>
                  </a:lnTo>
                  <a:lnTo>
                    <a:pt x="1925" y="818"/>
                  </a:lnTo>
                  <a:lnTo>
                    <a:pt x="1958" y="801"/>
                  </a:lnTo>
                  <a:lnTo>
                    <a:pt x="1988" y="779"/>
                  </a:lnTo>
                  <a:lnTo>
                    <a:pt x="2014" y="754"/>
                  </a:lnTo>
                  <a:lnTo>
                    <a:pt x="2033" y="725"/>
                  </a:lnTo>
                  <a:lnTo>
                    <a:pt x="2049" y="694"/>
                  </a:lnTo>
                  <a:lnTo>
                    <a:pt x="2059" y="660"/>
                  </a:lnTo>
                  <a:lnTo>
                    <a:pt x="2062" y="626"/>
                  </a:lnTo>
                  <a:lnTo>
                    <a:pt x="2059" y="591"/>
                  </a:lnTo>
                  <a:lnTo>
                    <a:pt x="2049" y="558"/>
                  </a:lnTo>
                  <a:lnTo>
                    <a:pt x="2033" y="527"/>
                  </a:lnTo>
                  <a:lnTo>
                    <a:pt x="2014" y="499"/>
                  </a:lnTo>
                  <a:lnTo>
                    <a:pt x="1988" y="473"/>
                  </a:lnTo>
                  <a:lnTo>
                    <a:pt x="1958" y="452"/>
                  </a:lnTo>
                  <a:lnTo>
                    <a:pt x="1925" y="434"/>
                  </a:lnTo>
                  <a:lnTo>
                    <a:pt x="1890" y="421"/>
                  </a:lnTo>
                  <a:lnTo>
                    <a:pt x="1851" y="413"/>
                  </a:lnTo>
                  <a:lnTo>
                    <a:pt x="1810" y="409"/>
                  </a:lnTo>
                  <a:close/>
                  <a:moveTo>
                    <a:pt x="683" y="376"/>
                  </a:moveTo>
                  <a:lnTo>
                    <a:pt x="642" y="379"/>
                  </a:lnTo>
                  <a:lnTo>
                    <a:pt x="604" y="387"/>
                  </a:lnTo>
                  <a:lnTo>
                    <a:pt x="567" y="400"/>
                  </a:lnTo>
                  <a:lnTo>
                    <a:pt x="535" y="418"/>
                  </a:lnTo>
                  <a:lnTo>
                    <a:pt x="505" y="440"/>
                  </a:lnTo>
                  <a:lnTo>
                    <a:pt x="480" y="465"/>
                  </a:lnTo>
                  <a:lnTo>
                    <a:pt x="460" y="493"/>
                  </a:lnTo>
                  <a:lnTo>
                    <a:pt x="444" y="524"/>
                  </a:lnTo>
                  <a:lnTo>
                    <a:pt x="436" y="558"/>
                  </a:lnTo>
                  <a:lnTo>
                    <a:pt x="432" y="592"/>
                  </a:lnTo>
                  <a:lnTo>
                    <a:pt x="436" y="628"/>
                  </a:lnTo>
                  <a:lnTo>
                    <a:pt x="444" y="661"/>
                  </a:lnTo>
                  <a:lnTo>
                    <a:pt x="460" y="692"/>
                  </a:lnTo>
                  <a:lnTo>
                    <a:pt x="480" y="721"/>
                  </a:lnTo>
                  <a:lnTo>
                    <a:pt x="505" y="745"/>
                  </a:lnTo>
                  <a:lnTo>
                    <a:pt x="535" y="767"/>
                  </a:lnTo>
                  <a:lnTo>
                    <a:pt x="567" y="785"/>
                  </a:lnTo>
                  <a:lnTo>
                    <a:pt x="604" y="797"/>
                  </a:lnTo>
                  <a:lnTo>
                    <a:pt x="642" y="806"/>
                  </a:lnTo>
                  <a:lnTo>
                    <a:pt x="683" y="809"/>
                  </a:lnTo>
                  <a:lnTo>
                    <a:pt x="724" y="806"/>
                  </a:lnTo>
                  <a:lnTo>
                    <a:pt x="763" y="797"/>
                  </a:lnTo>
                  <a:lnTo>
                    <a:pt x="799" y="785"/>
                  </a:lnTo>
                  <a:lnTo>
                    <a:pt x="831" y="767"/>
                  </a:lnTo>
                  <a:lnTo>
                    <a:pt x="861" y="745"/>
                  </a:lnTo>
                  <a:lnTo>
                    <a:pt x="887" y="721"/>
                  </a:lnTo>
                  <a:lnTo>
                    <a:pt x="907" y="692"/>
                  </a:lnTo>
                  <a:lnTo>
                    <a:pt x="922" y="661"/>
                  </a:lnTo>
                  <a:lnTo>
                    <a:pt x="932" y="628"/>
                  </a:lnTo>
                  <a:lnTo>
                    <a:pt x="935" y="592"/>
                  </a:lnTo>
                  <a:lnTo>
                    <a:pt x="932" y="558"/>
                  </a:lnTo>
                  <a:lnTo>
                    <a:pt x="922" y="524"/>
                  </a:lnTo>
                  <a:lnTo>
                    <a:pt x="907" y="493"/>
                  </a:lnTo>
                  <a:lnTo>
                    <a:pt x="887" y="465"/>
                  </a:lnTo>
                  <a:lnTo>
                    <a:pt x="861" y="440"/>
                  </a:lnTo>
                  <a:lnTo>
                    <a:pt x="831" y="418"/>
                  </a:lnTo>
                  <a:lnTo>
                    <a:pt x="799" y="400"/>
                  </a:lnTo>
                  <a:lnTo>
                    <a:pt x="763" y="387"/>
                  </a:lnTo>
                  <a:lnTo>
                    <a:pt x="724" y="379"/>
                  </a:lnTo>
                  <a:lnTo>
                    <a:pt x="683" y="376"/>
                  </a:lnTo>
                  <a:close/>
                  <a:moveTo>
                    <a:pt x="1242" y="131"/>
                  </a:moveTo>
                  <a:lnTo>
                    <a:pt x="1201" y="133"/>
                  </a:lnTo>
                  <a:lnTo>
                    <a:pt x="1162" y="142"/>
                  </a:lnTo>
                  <a:lnTo>
                    <a:pt x="1126" y="154"/>
                  </a:lnTo>
                  <a:lnTo>
                    <a:pt x="1094" y="172"/>
                  </a:lnTo>
                  <a:lnTo>
                    <a:pt x="1064" y="194"/>
                  </a:lnTo>
                  <a:lnTo>
                    <a:pt x="1038" y="219"/>
                  </a:lnTo>
                  <a:lnTo>
                    <a:pt x="1018" y="247"/>
                  </a:lnTo>
                  <a:lnTo>
                    <a:pt x="1003" y="278"/>
                  </a:lnTo>
                  <a:lnTo>
                    <a:pt x="993" y="311"/>
                  </a:lnTo>
                  <a:lnTo>
                    <a:pt x="990" y="346"/>
                  </a:lnTo>
                  <a:lnTo>
                    <a:pt x="993" y="382"/>
                  </a:lnTo>
                  <a:lnTo>
                    <a:pt x="1003" y="414"/>
                  </a:lnTo>
                  <a:lnTo>
                    <a:pt x="1018" y="445"/>
                  </a:lnTo>
                  <a:lnTo>
                    <a:pt x="1038" y="474"/>
                  </a:lnTo>
                  <a:lnTo>
                    <a:pt x="1064" y="499"/>
                  </a:lnTo>
                  <a:lnTo>
                    <a:pt x="1094" y="521"/>
                  </a:lnTo>
                  <a:lnTo>
                    <a:pt x="1126" y="538"/>
                  </a:lnTo>
                  <a:lnTo>
                    <a:pt x="1162" y="551"/>
                  </a:lnTo>
                  <a:lnTo>
                    <a:pt x="1201" y="560"/>
                  </a:lnTo>
                  <a:lnTo>
                    <a:pt x="1242" y="562"/>
                  </a:lnTo>
                  <a:lnTo>
                    <a:pt x="1283" y="560"/>
                  </a:lnTo>
                  <a:lnTo>
                    <a:pt x="1321" y="551"/>
                  </a:lnTo>
                  <a:lnTo>
                    <a:pt x="1358" y="538"/>
                  </a:lnTo>
                  <a:lnTo>
                    <a:pt x="1390" y="521"/>
                  </a:lnTo>
                  <a:lnTo>
                    <a:pt x="1420" y="499"/>
                  </a:lnTo>
                  <a:lnTo>
                    <a:pt x="1445" y="474"/>
                  </a:lnTo>
                  <a:lnTo>
                    <a:pt x="1465" y="445"/>
                  </a:lnTo>
                  <a:lnTo>
                    <a:pt x="1481" y="414"/>
                  </a:lnTo>
                  <a:lnTo>
                    <a:pt x="1491" y="382"/>
                  </a:lnTo>
                  <a:lnTo>
                    <a:pt x="1494" y="346"/>
                  </a:lnTo>
                  <a:lnTo>
                    <a:pt x="1491" y="311"/>
                  </a:lnTo>
                  <a:lnTo>
                    <a:pt x="1481" y="278"/>
                  </a:lnTo>
                  <a:lnTo>
                    <a:pt x="1465" y="247"/>
                  </a:lnTo>
                  <a:lnTo>
                    <a:pt x="1445" y="219"/>
                  </a:lnTo>
                  <a:lnTo>
                    <a:pt x="1420" y="194"/>
                  </a:lnTo>
                  <a:lnTo>
                    <a:pt x="1390" y="172"/>
                  </a:lnTo>
                  <a:lnTo>
                    <a:pt x="1358" y="154"/>
                  </a:lnTo>
                  <a:lnTo>
                    <a:pt x="1321" y="142"/>
                  </a:lnTo>
                  <a:lnTo>
                    <a:pt x="1283" y="133"/>
                  </a:lnTo>
                  <a:lnTo>
                    <a:pt x="1242" y="131"/>
                  </a:lnTo>
                  <a:close/>
                  <a:moveTo>
                    <a:pt x="1218" y="0"/>
                  </a:moveTo>
                  <a:lnTo>
                    <a:pt x="1218" y="0"/>
                  </a:lnTo>
                  <a:lnTo>
                    <a:pt x="1309" y="3"/>
                  </a:lnTo>
                  <a:lnTo>
                    <a:pt x="1399" y="14"/>
                  </a:lnTo>
                  <a:lnTo>
                    <a:pt x="1486" y="29"/>
                  </a:lnTo>
                  <a:lnTo>
                    <a:pt x="1570" y="51"/>
                  </a:lnTo>
                  <a:lnTo>
                    <a:pt x="1653" y="80"/>
                  </a:lnTo>
                  <a:lnTo>
                    <a:pt x="1733" y="114"/>
                  </a:lnTo>
                  <a:lnTo>
                    <a:pt x="1809" y="154"/>
                  </a:lnTo>
                  <a:lnTo>
                    <a:pt x="1882" y="198"/>
                  </a:lnTo>
                  <a:lnTo>
                    <a:pt x="1952" y="248"/>
                  </a:lnTo>
                  <a:lnTo>
                    <a:pt x="2018" y="301"/>
                  </a:lnTo>
                  <a:lnTo>
                    <a:pt x="2080" y="360"/>
                  </a:lnTo>
                  <a:lnTo>
                    <a:pt x="2138" y="423"/>
                  </a:lnTo>
                  <a:lnTo>
                    <a:pt x="2192" y="490"/>
                  </a:lnTo>
                  <a:lnTo>
                    <a:pt x="2241" y="560"/>
                  </a:lnTo>
                  <a:lnTo>
                    <a:pt x="2286" y="634"/>
                  </a:lnTo>
                  <a:lnTo>
                    <a:pt x="2324" y="711"/>
                  </a:lnTo>
                  <a:lnTo>
                    <a:pt x="2357" y="791"/>
                  </a:lnTo>
                  <a:lnTo>
                    <a:pt x="2386" y="874"/>
                  </a:lnTo>
                  <a:lnTo>
                    <a:pt x="2408" y="959"/>
                  </a:lnTo>
                  <a:lnTo>
                    <a:pt x="2424" y="1047"/>
                  </a:lnTo>
                  <a:lnTo>
                    <a:pt x="2434" y="1138"/>
                  </a:lnTo>
                  <a:lnTo>
                    <a:pt x="2437" y="1229"/>
                  </a:lnTo>
                  <a:lnTo>
                    <a:pt x="2434" y="1320"/>
                  </a:lnTo>
                  <a:lnTo>
                    <a:pt x="2424" y="1411"/>
                  </a:lnTo>
                  <a:lnTo>
                    <a:pt x="2408" y="1499"/>
                  </a:lnTo>
                  <a:lnTo>
                    <a:pt x="2386" y="1584"/>
                  </a:lnTo>
                  <a:lnTo>
                    <a:pt x="2357" y="1667"/>
                  </a:lnTo>
                  <a:lnTo>
                    <a:pt x="2324" y="1748"/>
                  </a:lnTo>
                  <a:lnTo>
                    <a:pt x="2286" y="1825"/>
                  </a:lnTo>
                  <a:lnTo>
                    <a:pt x="2241" y="1898"/>
                  </a:lnTo>
                  <a:lnTo>
                    <a:pt x="2192" y="1968"/>
                  </a:lnTo>
                  <a:lnTo>
                    <a:pt x="2138" y="2035"/>
                  </a:lnTo>
                  <a:lnTo>
                    <a:pt x="2080" y="2098"/>
                  </a:lnTo>
                  <a:lnTo>
                    <a:pt x="2018" y="2157"/>
                  </a:lnTo>
                  <a:lnTo>
                    <a:pt x="1952" y="2210"/>
                  </a:lnTo>
                  <a:lnTo>
                    <a:pt x="1882" y="2261"/>
                  </a:lnTo>
                  <a:lnTo>
                    <a:pt x="1809" y="2304"/>
                  </a:lnTo>
                  <a:lnTo>
                    <a:pt x="1733" y="2344"/>
                  </a:lnTo>
                  <a:lnTo>
                    <a:pt x="1653" y="2378"/>
                  </a:lnTo>
                  <a:lnTo>
                    <a:pt x="1570" y="2406"/>
                  </a:lnTo>
                  <a:lnTo>
                    <a:pt x="1486" y="2428"/>
                  </a:lnTo>
                  <a:lnTo>
                    <a:pt x="1399" y="2445"/>
                  </a:lnTo>
                  <a:lnTo>
                    <a:pt x="1309" y="2455"/>
                  </a:lnTo>
                  <a:lnTo>
                    <a:pt x="1218" y="2458"/>
                  </a:lnTo>
                  <a:lnTo>
                    <a:pt x="1182" y="2458"/>
                  </a:lnTo>
                  <a:lnTo>
                    <a:pt x="1149" y="2456"/>
                  </a:lnTo>
                  <a:lnTo>
                    <a:pt x="1118" y="2453"/>
                  </a:lnTo>
                  <a:lnTo>
                    <a:pt x="1087" y="2450"/>
                  </a:lnTo>
                  <a:lnTo>
                    <a:pt x="1057" y="2446"/>
                  </a:lnTo>
                  <a:lnTo>
                    <a:pt x="1026" y="2439"/>
                  </a:lnTo>
                  <a:lnTo>
                    <a:pt x="992" y="2432"/>
                  </a:lnTo>
                  <a:lnTo>
                    <a:pt x="956" y="2423"/>
                  </a:lnTo>
                  <a:lnTo>
                    <a:pt x="916" y="2413"/>
                  </a:lnTo>
                  <a:lnTo>
                    <a:pt x="870" y="2402"/>
                  </a:lnTo>
                  <a:lnTo>
                    <a:pt x="818" y="2390"/>
                  </a:lnTo>
                  <a:lnTo>
                    <a:pt x="775" y="2371"/>
                  </a:lnTo>
                  <a:lnTo>
                    <a:pt x="741" y="2352"/>
                  </a:lnTo>
                  <a:lnTo>
                    <a:pt x="713" y="2332"/>
                  </a:lnTo>
                  <a:lnTo>
                    <a:pt x="691" y="2312"/>
                  </a:lnTo>
                  <a:lnTo>
                    <a:pt x="676" y="2292"/>
                  </a:lnTo>
                  <a:lnTo>
                    <a:pt x="666" y="2271"/>
                  </a:lnTo>
                  <a:lnTo>
                    <a:pt x="661" y="2248"/>
                  </a:lnTo>
                  <a:lnTo>
                    <a:pt x="660" y="2226"/>
                  </a:lnTo>
                  <a:lnTo>
                    <a:pt x="665" y="2204"/>
                  </a:lnTo>
                  <a:lnTo>
                    <a:pt x="671" y="2180"/>
                  </a:lnTo>
                  <a:lnTo>
                    <a:pt x="681" y="2157"/>
                  </a:lnTo>
                  <a:lnTo>
                    <a:pt x="694" y="2133"/>
                  </a:lnTo>
                  <a:lnTo>
                    <a:pt x="709" y="2109"/>
                  </a:lnTo>
                  <a:lnTo>
                    <a:pt x="725" y="2083"/>
                  </a:lnTo>
                  <a:lnTo>
                    <a:pt x="743" y="2058"/>
                  </a:lnTo>
                  <a:lnTo>
                    <a:pt x="762" y="2032"/>
                  </a:lnTo>
                  <a:lnTo>
                    <a:pt x="780" y="2006"/>
                  </a:lnTo>
                  <a:lnTo>
                    <a:pt x="797" y="1980"/>
                  </a:lnTo>
                  <a:lnTo>
                    <a:pt x="815" y="1953"/>
                  </a:lnTo>
                  <a:lnTo>
                    <a:pt x="830" y="1925"/>
                  </a:lnTo>
                  <a:lnTo>
                    <a:pt x="845" y="1897"/>
                  </a:lnTo>
                  <a:lnTo>
                    <a:pt x="856" y="1869"/>
                  </a:lnTo>
                  <a:lnTo>
                    <a:pt x="865" y="1841"/>
                  </a:lnTo>
                  <a:lnTo>
                    <a:pt x="871" y="1812"/>
                  </a:lnTo>
                  <a:lnTo>
                    <a:pt x="872" y="1783"/>
                  </a:lnTo>
                  <a:lnTo>
                    <a:pt x="870" y="1754"/>
                  </a:lnTo>
                  <a:lnTo>
                    <a:pt x="864" y="1724"/>
                  </a:lnTo>
                  <a:lnTo>
                    <a:pt x="850" y="1695"/>
                  </a:lnTo>
                  <a:lnTo>
                    <a:pt x="833" y="1665"/>
                  </a:lnTo>
                  <a:lnTo>
                    <a:pt x="809" y="1636"/>
                  </a:lnTo>
                  <a:lnTo>
                    <a:pt x="785" y="1614"/>
                  </a:lnTo>
                  <a:lnTo>
                    <a:pt x="759" y="1596"/>
                  </a:lnTo>
                  <a:lnTo>
                    <a:pt x="731" y="1584"/>
                  </a:lnTo>
                  <a:lnTo>
                    <a:pt x="701" y="1575"/>
                  </a:lnTo>
                  <a:lnTo>
                    <a:pt x="670" y="1570"/>
                  </a:lnTo>
                  <a:lnTo>
                    <a:pt x="639" y="1569"/>
                  </a:lnTo>
                  <a:lnTo>
                    <a:pt x="607" y="1571"/>
                  </a:lnTo>
                  <a:lnTo>
                    <a:pt x="574" y="1576"/>
                  </a:lnTo>
                  <a:lnTo>
                    <a:pt x="540" y="1583"/>
                  </a:lnTo>
                  <a:lnTo>
                    <a:pt x="506" y="1591"/>
                  </a:lnTo>
                  <a:lnTo>
                    <a:pt x="472" y="1602"/>
                  </a:lnTo>
                  <a:lnTo>
                    <a:pt x="439" y="1613"/>
                  </a:lnTo>
                  <a:lnTo>
                    <a:pt x="405" y="1624"/>
                  </a:lnTo>
                  <a:lnTo>
                    <a:pt x="372" y="1636"/>
                  </a:lnTo>
                  <a:lnTo>
                    <a:pt x="339" y="1647"/>
                  </a:lnTo>
                  <a:lnTo>
                    <a:pt x="307" y="1657"/>
                  </a:lnTo>
                  <a:lnTo>
                    <a:pt x="278" y="1667"/>
                  </a:lnTo>
                  <a:lnTo>
                    <a:pt x="248" y="1675"/>
                  </a:lnTo>
                  <a:lnTo>
                    <a:pt x="219" y="1681"/>
                  </a:lnTo>
                  <a:lnTo>
                    <a:pt x="192" y="1684"/>
                  </a:lnTo>
                  <a:lnTo>
                    <a:pt x="168" y="1685"/>
                  </a:lnTo>
                  <a:lnTo>
                    <a:pt x="145" y="1682"/>
                  </a:lnTo>
                  <a:lnTo>
                    <a:pt x="124" y="1676"/>
                  </a:lnTo>
                  <a:lnTo>
                    <a:pt x="104" y="1665"/>
                  </a:lnTo>
                  <a:lnTo>
                    <a:pt x="88" y="1651"/>
                  </a:lnTo>
                  <a:lnTo>
                    <a:pt x="74" y="1631"/>
                  </a:lnTo>
                  <a:lnTo>
                    <a:pt x="63" y="1605"/>
                  </a:lnTo>
                  <a:lnTo>
                    <a:pt x="46" y="1554"/>
                  </a:lnTo>
                  <a:lnTo>
                    <a:pt x="33" y="1506"/>
                  </a:lnTo>
                  <a:lnTo>
                    <a:pt x="22" y="1461"/>
                  </a:lnTo>
                  <a:lnTo>
                    <a:pt x="14" y="1416"/>
                  </a:lnTo>
                  <a:lnTo>
                    <a:pt x="8" y="1373"/>
                  </a:lnTo>
                  <a:lnTo>
                    <a:pt x="3" y="1327"/>
                  </a:lnTo>
                  <a:lnTo>
                    <a:pt x="1" y="1280"/>
                  </a:lnTo>
                  <a:lnTo>
                    <a:pt x="0" y="1229"/>
                  </a:lnTo>
                  <a:lnTo>
                    <a:pt x="3" y="1138"/>
                  </a:lnTo>
                  <a:lnTo>
                    <a:pt x="13" y="1047"/>
                  </a:lnTo>
                  <a:lnTo>
                    <a:pt x="29" y="959"/>
                  </a:lnTo>
                  <a:lnTo>
                    <a:pt x="52" y="874"/>
                  </a:lnTo>
                  <a:lnTo>
                    <a:pt x="80" y="791"/>
                  </a:lnTo>
                  <a:lnTo>
                    <a:pt x="113" y="711"/>
                  </a:lnTo>
                  <a:lnTo>
                    <a:pt x="153" y="634"/>
                  </a:lnTo>
                  <a:lnTo>
                    <a:pt x="196" y="560"/>
                  </a:lnTo>
                  <a:lnTo>
                    <a:pt x="245" y="490"/>
                  </a:lnTo>
                  <a:lnTo>
                    <a:pt x="299" y="423"/>
                  </a:lnTo>
                  <a:lnTo>
                    <a:pt x="357" y="360"/>
                  </a:lnTo>
                  <a:lnTo>
                    <a:pt x="419" y="301"/>
                  </a:lnTo>
                  <a:lnTo>
                    <a:pt x="485" y="248"/>
                  </a:lnTo>
                  <a:lnTo>
                    <a:pt x="555" y="198"/>
                  </a:lnTo>
                  <a:lnTo>
                    <a:pt x="628" y="154"/>
                  </a:lnTo>
                  <a:lnTo>
                    <a:pt x="704" y="114"/>
                  </a:lnTo>
                  <a:lnTo>
                    <a:pt x="784" y="80"/>
                  </a:lnTo>
                  <a:lnTo>
                    <a:pt x="867" y="51"/>
                  </a:lnTo>
                  <a:lnTo>
                    <a:pt x="951" y="29"/>
                  </a:lnTo>
                  <a:lnTo>
                    <a:pt x="1038" y="14"/>
                  </a:lnTo>
                  <a:lnTo>
                    <a:pt x="1128" y="3"/>
                  </a:lnTo>
                  <a:lnTo>
                    <a:pt x="1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 noEditPoints="1"/>
            </p:cNvSpPr>
            <p:nvPr/>
          </p:nvSpPr>
          <p:spPr bwMode="auto">
            <a:xfrm>
              <a:off x="1221" y="1021"/>
              <a:ext cx="507" cy="448"/>
            </a:xfrm>
            <a:custGeom>
              <a:avLst/>
              <a:gdLst>
                <a:gd name="T0" fmla="*/ 140 w 2028"/>
                <a:gd name="T1" fmla="*/ 1602 h 1792"/>
                <a:gd name="T2" fmla="*/ 101 w 2028"/>
                <a:gd name="T3" fmla="*/ 1665 h 1792"/>
                <a:gd name="T4" fmla="*/ 64 w 2028"/>
                <a:gd name="T5" fmla="*/ 1718 h 1792"/>
                <a:gd name="T6" fmla="*/ 58 w 2028"/>
                <a:gd name="T7" fmla="*/ 1725 h 1792"/>
                <a:gd name="T8" fmla="*/ 67 w 2028"/>
                <a:gd name="T9" fmla="*/ 1732 h 1792"/>
                <a:gd name="T10" fmla="*/ 100 w 2028"/>
                <a:gd name="T11" fmla="*/ 1738 h 1792"/>
                <a:gd name="T12" fmla="*/ 151 w 2028"/>
                <a:gd name="T13" fmla="*/ 1741 h 1792"/>
                <a:gd name="T14" fmla="*/ 219 w 2028"/>
                <a:gd name="T15" fmla="*/ 1739 h 1792"/>
                <a:gd name="T16" fmla="*/ 307 w 2028"/>
                <a:gd name="T17" fmla="*/ 1729 h 1792"/>
                <a:gd name="T18" fmla="*/ 327 w 2028"/>
                <a:gd name="T19" fmla="*/ 1644 h 1792"/>
                <a:gd name="T20" fmla="*/ 290 w 2028"/>
                <a:gd name="T21" fmla="*/ 1598 h 1792"/>
                <a:gd name="T22" fmla="*/ 200 w 2028"/>
                <a:gd name="T23" fmla="*/ 1585 h 1792"/>
                <a:gd name="T24" fmla="*/ 1914 w 2028"/>
                <a:gd name="T25" fmla="*/ 0 h 1792"/>
                <a:gd name="T26" fmla="*/ 1961 w 2028"/>
                <a:gd name="T27" fmla="*/ 9 h 1792"/>
                <a:gd name="T28" fmla="*/ 2001 w 2028"/>
                <a:gd name="T29" fmla="*/ 38 h 1792"/>
                <a:gd name="T30" fmla="*/ 2024 w 2028"/>
                <a:gd name="T31" fmla="*/ 82 h 1792"/>
                <a:gd name="T32" fmla="*/ 2027 w 2028"/>
                <a:gd name="T33" fmla="*/ 129 h 1792"/>
                <a:gd name="T34" fmla="*/ 2011 w 2028"/>
                <a:gd name="T35" fmla="*/ 173 h 1792"/>
                <a:gd name="T36" fmla="*/ 1996 w 2028"/>
                <a:gd name="T37" fmla="*/ 193 h 1792"/>
                <a:gd name="T38" fmla="*/ 968 w 2028"/>
                <a:gd name="T39" fmla="*/ 1170 h 1792"/>
                <a:gd name="T40" fmla="*/ 992 w 2028"/>
                <a:gd name="T41" fmla="*/ 1239 h 1792"/>
                <a:gd name="T42" fmla="*/ 997 w 2028"/>
                <a:gd name="T43" fmla="*/ 1307 h 1792"/>
                <a:gd name="T44" fmla="*/ 982 w 2028"/>
                <a:gd name="T45" fmla="*/ 1379 h 1792"/>
                <a:gd name="T46" fmla="*/ 947 w 2028"/>
                <a:gd name="T47" fmla="*/ 1452 h 1792"/>
                <a:gd name="T48" fmla="*/ 891 w 2028"/>
                <a:gd name="T49" fmla="*/ 1530 h 1792"/>
                <a:gd name="T50" fmla="*/ 825 w 2028"/>
                <a:gd name="T51" fmla="*/ 1598 h 1792"/>
                <a:gd name="T52" fmla="*/ 753 w 2028"/>
                <a:gd name="T53" fmla="*/ 1646 h 1792"/>
                <a:gd name="T54" fmla="*/ 664 w 2028"/>
                <a:gd name="T55" fmla="*/ 1689 h 1792"/>
                <a:gd name="T56" fmla="*/ 562 w 2028"/>
                <a:gd name="T57" fmla="*/ 1724 h 1792"/>
                <a:gd name="T58" fmla="*/ 456 w 2028"/>
                <a:gd name="T59" fmla="*/ 1753 h 1792"/>
                <a:gd name="T60" fmla="*/ 349 w 2028"/>
                <a:gd name="T61" fmla="*/ 1775 h 1792"/>
                <a:gd name="T62" fmla="*/ 308 w 2028"/>
                <a:gd name="T63" fmla="*/ 1781 h 1792"/>
                <a:gd name="T64" fmla="*/ 228 w 2028"/>
                <a:gd name="T65" fmla="*/ 1790 h 1792"/>
                <a:gd name="T66" fmla="*/ 154 w 2028"/>
                <a:gd name="T67" fmla="*/ 1792 h 1792"/>
                <a:gd name="T68" fmla="*/ 90 w 2028"/>
                <a:gd name="T69" fmla="*/ 1789 h 1792"/>
                <a:gd name="T70" fmla="*/ 41 w 2028"/>
                <a:gd name="T71" fmla="*/ 1778 h 1792"/>
                <a:gd name="T72" fmla="*/ 10 w 2028"/>
                <a:gd name="T73" fmla="*/ 1759 h 1792"/>
                <a:gd name="T74" fmla="*/ 0 w 2028"/>
                <a:gd name="T75" fmla="*/ 1734 h 1792"/>
                <a:gd name="T76" fmla="*/ 10 w 2028"/>
                <a:gd name="T77" fmla="*/ 1703 h 1792"/>
                <a:gd name="T78" fmla="*/ 40 w 2028"/>
                <a:gd name="T79" fmla="*/ 1663 h 1792"/>
                <a:gd name="T80" fmla="*/ 75 w 2028"/>
                <a:gd name="T81" fmla="*/ 1611 h 1792"/>
                <a:gd name="T82" fmla="*/ 109 w 2028"/>
                <a:gd name="T83" fmla="*/ 1554 h 1792"/>
                <a:gd name="T84" fmla="*/ 135 w 2028"/>
                <a:gd name="T85" fmla="*/ 1502 h 1792"/>
                <a:gd name="T86" fmla="*/ 169 w 2028"/>
                <a:gd name="T87" fmla="*/ 1413 h 1792"/>
                <a:gd name="T88" fmla="*/ 198 w 2028"/>
                <a:gd name="T89" fmla="*/ 1323 h 1792"/>
                <a:gd name="T90" fmla="*/ 228 w 2028"/>
                <a:gd name="T91" fmla="*/ 1235 h 1792"/>
                <a:gd name="T92" fmla="*/ 264 w 2028"/>
                <a:gd name="T93" fmla="*/ 1151 h 1792"/>
                <a:gd name="T94" fmla="*/ 308 w 2028"/>
                <a:gd name="T95" fmla="*/ 1075 h 1792"/>
                <a:gd name="T96" fmla="*/ 365 w 2028"/>
                <a:gd name="T97" fmla="*/ 1010 h 1792"/>
                <a:gd name="T98" fmla="*/ 449 w 2028"/>
                <a:gd name="T99" fmla="*/ 944 h 1792"/>
                <a:gd name="T100" fmla="*/ 530 w 2028"/>
                <a:gd name="T101" fmla="*/ 901 h 1792"/>
                <a:gd name="T102" fmla="*/ 610 w 2028"/>
                <a:gd name="T103" fmla="*/ 885 h 1792"/>
                <a:gd name="T104" fmla="*/ 688 w 2028"/>
                <a:gd name="T105" fmla="*/ 895 h 1792"/>
                <a:gd name="T106" fmla="*/ 767 w 2028"/>
                <a:gd name="T107" fmla="*/ 934 h 1792"/>
                <a:gd name="T108" fmla="*/ 1847 w 2028"/>
                <a:gd name="T109" fmla="*/ 25 h 1792"/>
                <a:gd name="T110" fmla="*/ 1868 w 2028"/>
                <a:gd name="T111" fmla="*/ 11 h 1792"/>
                <a:gd name="T112" fmla="*/ 1914 w 2028"/>
                <a:gd name="T113" fmla="*/ 0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8" h="1792">
                  <a:moveTo>
                    <a:pt x="158" y="1570"/>
                  </a:moveTo>
                  <a:lnTo>
                    <a:pt x="140" y="1602"/>
                  </a:lnTo>
                  <a:lnTo>
                    <a:pt x="121" y="1634"/>
                  </a:lnTo>
                  <a:lnTo>
                    <a:pt x="101" y="1665"/>
                  </a:lnTo>
                  <a:lnTo>
                    <a:pt x="82" y="1693"/>
                  </a:lnTo>
                  <a:lnTo>
                    <a:pt x="64" y="1718"/>
                  </a:lnTo>
                  <a:lnTo>
                    <a:pt x="60" y="1722"/>
                  </a:lnTo>
                  <a:lnTo>
                    <a:pt x="58" y="1725"/>
                  </a:lnTo>
                  <a:lnTo>
                    <a:pt x="56" y="1729"/>
                  </a:lnTo>
                  <a:lnTo>
                    <a:pt x="67" y="1732"/>
                  </a:lnTo>
                  <a:lnTo>
                    <a:pt x="81" y="1736"/>
                  </a:lnTo>
                  <a:lnTo>
                    <a:pt x="100" y="1738"/>
                  </a:lnTo>
                  <a:lnTo>
                    <a:pt x="123" y="1740"/>
                  </a:lnTo>
                  <a:lnTo>
                    <a:pt x="151" y="1741"/>
                  </a:lnTo>
                  <a:lnTo>
                    <a:pt x="183" y="1740"/>
                  </a:lnTo>
                  <a:lnTo>
                    <a:pt x="219" y="1739"/>
                  </a:lnTo>
                  <a:lnTo>
                    <a:pt x="260" y="1734"/>
                  </a:lnTo>
                  <a:lnTo>
                    <a:pt x="307" y="1729"/>
                  </a:lnTo>
                  <a:lnTo>
                    <a:pt x="316" y="1692"/>
                  </a:lnTo>
                  <a:lnTo>
                    <a:pt x="327" y="1644"/>
                  </a:lnTo>
                  <a:lnTo>
                    <a:pt x="337" y="1597"/>
                  </a:lnTo>
                  <a:lnTo>
                    <a:pt x="290" y="1598"/>
                  </a:lnTo>
                  <a:lnTo>
                    <a:pt x="244" y="1594"/>
                  </a:lnTo>
                  <a:lnTo>
                    <a:pt x="200" y="1585"/>
                  </a:lnTo>
                  <a:lnTo>
                    <a:pt x="158" y="1570"/>
                  </a:lnTo>
                  <a:close/>
                  <a:moveTo>
                    <a:pt x="1914" y="0"/>
                  </a:moveTo>
                  <a:lnTo>
                    <a:pt x="1938" y="3"/>
                  </a:lnTo>
                  <a:lnTo>
                    <a:pt x="1961" y="9"/>
                  </a:lnTo>
                  <a:lnTo>
                    <a:pt x="1982" y="22"/>
                  </a:lnTo>
                  <a:lnTo>
                    <a:pt x="2001" y="38"/>
                  </a:lnTo>
                  <a:lnTo>
                    <a:pt x="2015" y="58"/>
                  </a:lnTo>
                  <a:lnTo>
                    <a:pt x="2024" y="82"/>
                  </a:lnTo>
                  <a:lnTo>
                    <a:pt x="2028" y="105"/>
                  </a:lnTo>
                  <a:lnTo>
                    <a:pt x="2027" y="129"/>
                  </a:lnTo>
                  <a:lnTo>
                    <a:pt x="2022" y="152"/>
                  </a:lnTo>
                  <a:lnTo>
                    <a:pt x="2011" y="173"/>
                  </a:lnTo>
                  <a:lnTo>
                    <a:pt x="1995" y="192"/>
                  </a:lnTo>
                  <a:lnTo>
                    <a:pt x="1996" y="193"/>
                  </a:lnTo>
                  <a:lnTo>
                    <a:pt x="950" y="1136"/>
                  </a:lnTo>
                  <a:lnTo>
                    <a:pt x="968" y="1170"/>
                  </a:lnTo>
                  <a:lnTo>
                    <a:pt x="982" y="1205"/>
                  </a:lnTo>
                  <a:lnTo>
                    <a:pt x="992" y="1239"/>
                  </a:lnTo>
                  <a:lnTo>
                    <a:pt x="997" y="1274"/>
                  </a:lnTo>
                  <a:lnTo>
                    <a:pt x="997" y="1307"/>
                  </a:lnTo>
                  <a:lnTo>
                    <a:pt x="992" y="1343"/>
                  </a:lnTo>
                  <a:lnTo>
                    <a:pt x="982" y="1379"/>
                  </a:lnTo>
                  <a:lnTo>
                    <a:pt x="967" y="1414"/>
                  </a:lnTo>
                  <a:lnTo>
                    <a:pt x="947" y="1452"/>
                  </a:lnTo>
                  <a:lnTo>
                    <a:pt x="922" y="1490"/>
                  </a:lnTo>
                  <a:lnTo>
                    <a:pt x="891" y="1530"/>
                  </a:lnTo>
                  <a:lnTo>
                    <a:pt x="854" y="1573"/>
                  </a:lnTo>
                  <a:lnTo>
                    <a:pt x="825" y="1598"/>
                  </a:lnTo>
                  <a:lnTo>
                    <a:pt x="792" y="1623"/>
                  </a:lnTo>
                  <a:lnTo>
                    <a:pt x="753" y="1646"/>
                  </a:lnTo>
                  <a:lnTo>
                    <a:pt x="710" y="1669"/>
                  </a:lnTo>
                  <a:lnTo>
                    <a:pt x="664" y="1689"/>
                  </a:lnTo>
                  <a:lnTo>
                    <a:pt x="614" y="1708"/>
                  </a:lnTo>
                  <a:lnTo>
                    <a:pt x="562" y="1724"/>
                  </a:lnTo>
                  <a:lnTo>
                    <a:pt x="509" y="1740"/>
                  </a:lnTo>
                  <a:lnTo>
                    <a:pt x="456" y="1753"/>
                  </a:lnTo>
                  <a:lnTo>
                    <a:pt x="402" y="1766"/>
                  </a:lnTo>
                  <a:lnTo>
                    <a:pt x="349" y="1775"/>
                  </a:lnTo>
                  <a:lnTo>
                    <a:pt x="349" y="1776"/>
                  </a:lnTo>
                  <a:lnTo>
                    <a:pt x="308" y="1781"/>
                  </a:lnTo>
                  <a:lnTo>
                    <a:pt x="267" y="1786"/>
                  </a:lnTo>
                  <a:lnTo>
                    <a:pt x="228" y="1790"/>
                  </a:lnTo>
                  <a:lnTo>
                    <a:pt x="190" y="1792"/>
                  </a:lnTo>
                  <a:lnTo>
                    <a:pt x="154" y="1792"/>
                  </a:lnTo>
                  <a:lnTo>
                    <a:pt x="121" y="1791"/>
                  </a:lnTo>
                  <a:lnTo>
                    <a:pt x="90" y="1789"/>
                  </a:lnTo>
                  <a:lnTo>
                    <a:pt x="64" y="1785"/>
                  </a:lnTo>
                  <a:lnTo>
                    <a:pt x="41" y="1778"/>
                  </a:lnTo>
                  <a:lnTo>
                    <a:pt x="23" y="1769"/>
                  </a:lnTo>
                  <a:lnTo>
                    <a:pt x="10" y="1759"/>
                  </a:lnTo>
                  <a:lnTo>
                    <a:pt x="3" y="1748"/>
                  </a:lnTo>
                  <a:lnTo>
                    <a:pt x="0" y="1734"/>
                  </a:lnTo>
                  <a:lnTo>
                    <a:pt x="3" y="1720"/>
                  </a:lnTo>
                  <a:lnTo>
                    <a:pt x="10" y="1703"/>
                  </a:lnTo>
                  <a:lnTo>
                    <a:pt x="24" y="1685"/>
                  </a:lnTo>
                  <a:lnTo>
                    <a:pt x="40" y="1663"/>
                  </a:lnTo>
                  <a:lnTo>
                    <a:pt x="57" y="1638"/>
                  </a:lnTo>
                  <a:lnTo>
                    <a:pt x="75" y="1611"/>
                  </a:lnTo>
                  <a:lnTo>
                    <a:pt x="92" y="1582"/>
                  </a:lnTo>
                  <a:lnTo>
                    <a:pt x="109" y="1554"/>
                  </a:lnTo>
                  <a:lnTo>
                    <a:pt x="123" y="1527"/>
                  </a:lnTo>
                  <a:lnTo>
                    <a:pt x="135" y="1502"/>
                  </a:lnTo>
                  <a:lnTo>
                    <a:pt x="152" y="1458"/>
                  </a:lnTo>
                  <a:lnTo>
                    <a:pt x="169" y="1413"/>
                  </a:lnTo>
                  <a:lnTo>
                    <a:pt x="184" y="1368"/>
                  </a:lnTo>
                  <a:lnTo>
                    <a:pt x="198" y="1323"/>
                  </a:lnTo>
                  <a:lnTo>
                    <a:pt x="213" y="1278"/>
                  </a:lnTo>
                  <a:lnTo>
                    <a:pt x="228" y="1235"/>
                  </a:lnTo>
                  <a:lnTo>
                    <a:pt x="245" y="1192"/>
                  </a:lnTo>
                  <a:lnTo>
                    <a:pt x="264" y="1151"/>
                  </a:lnTo>
                  <a:lnTo>
                    <a:pt x="284" y="1112"/>
                  </a:lnTo>
                  <a:lnTo>
                    <a:pt x="308" y="1075"/>
                  </a:lnTo>
                  <a:lnTo>
                    <a:pt x="334" y="1042"/>
                  </a:lnTo>
                  <a:lnTo>
                    <a:pt x="365" y="1010"/>
                  </a:lnTo>
                  <a:lnTo>
                    <a:pt x="407" y="974"/>
                  </a:lnTo>
                  <a:lnTo>
                    <a:pt x="449" y="944"/>
                  </a:lnTo>
                  <a:lnTo>
                    <a:pt x="490" y="920"/>
                  </a:lnTo>
                  <a:lnTo>
                    <a:pt x="530" y="901"/>
                  </a:lnTo>
                  <a:lnTo>
                    <a:pt x="571" y="890"/>
                  </a:lnTo>
                  <a:lnTo>
                    <a:pt x="610" y="885"/>
                  </a:lnTo>
                  <a:lnTo>
                    <a:pt x="650" y="887"/>
                  </a:lnTo>
                  <a:lnTo>
                    <a:pt x="688" y="895"/>
                  </a:lnTo>
                  <a:lnTo>
                    <a:pt x="728" y="910"/>
                  </a:lnTo>
                  <a:lnTo>
                    <a:pt x="767" y="934"/>
                  </a:lnTo>
                  <a:lnTo>
                    <a:pt x="807" y="964"/>
                  </a:lnTo>
                  <a:lnTo>
                    <a:pt x="1847" y="25"/>
                  </a:lnTo>
                  <a:lnTo>
                    <a:pt x="1847" y="25"/>
                  </a:lnTo>
                  <a:lnTo>
                    <a:pt x="1868" y="11"/>
                  </a:lnTo>
                  <a:lnTo>
                    <a:pt x="1890" y="4"/>
                  </a:lnTo>
                  <a:lnTo>
                    <a:pt x="19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" name="Oval 10"/>
          <p:cNvSpPr/>
          <p:nvPr/>
        </p:nvSpPr>
        <p:spPr>
          <a:xfrm flipV="1">
            <a:off x="2356129" y="3642895"/>
            <a:ext cx="1243584" cy="1242646"/>
          </a:xfrm>
          <a:prstGeom prst="ellipse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67968" y="3754264"/>
            <a:ext cx="1019907" cy="101990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12"/>
          <p:cNvSpPr>
            <a:spLocks noEditPoints="1"/>
          </p:cNvSpPr>
          <p:nvPr/>
        </p:nvSpPr>
        <p:spPr bwMode="auto">
          <a:xfrm>
            <a:off x="2822122" y="3961397"/>
            <a:ext cx="311599" cy="605642"/>
          </a:xfrm>
          <a:custGeom>
            <a:avLst/>
            <a:gdLst>
              <a:gd name="T0" fmla="*/ 475 w 2608"/>
              <a:gd name="T1" fmla="*/ 3664 h 4455"/>
              <a:gd name="T2" fmla="*/ 233 w 2608"/>
              <a:gd name="T3" fmla="*/ 4101 h 4455"/>
              <a:gd name="T4" fmla="*/ 229 w 2608"/>
              <a:gd name="T5" fmla="*/ 4161 h 4455"/>
              <a:gd name="T6" fmla="*/ 266 w 2608"/>
              <a:gd name="T7" fmla="*/ 4207 h 4455"/>
              <a:gd name="T8" fmla="*/ 323 w 2608"/>
              <a:gd name="T9" fmla="*/ 4214 h 4455"/>
              <a:gd name="T10" fmla="*/ 371 w 2608"/>
              <a:gd name="T11" fmla="*/ 4174 h 4455"/>
              <a:gd name="T12" fmla="*/ 594 w 2608"/>
              <a:gd name="T13" fmla="*/ 3728 h 4455"/>
              <a:gd name="T14" fmla="*/ 568 w 2608"/>
              <a:gd name="T15" fmla="*/ 3674 h 4455"/>
              <a:gd name="T16" fmla="*/ 512 w 2608"/>
              <a:gd name="T17" fmla="*/ 3653 h 4455"/>
              <a:gd name="T18" fmla="*/ 495 w 2608"/>
              <a:gd name="T19" fmla="*/ 3429 h 4455"/>
              <a:gd name="T20" fmla="*/ 463 w 2608"/>
              <a:gd name="T21" fmla="*/ 3495 h 4455"/>
              <a:gd name="T22" fmla="*/ 495 w 2608"/>
              <a:gd name="T23" fmla="*/ 3560 h 4455"/>
              <a:gd name="T24" fmla="*/ 567 w 2608"/>
              <a:gd name="T25" fmla="*/ 3571 h 4455"/>
              <a:gd name="T26" fmla="*/ 618 w 2608"/>
              <a:gd name="T27" fmla="*/ 3520 h 4455"/>
              <a:gd name="T28" fmla="*/ 606 w 2608"/>
              <a:gd name="T29" fmla="*/ 3447 h 4455"/>
              <a:gd name="T30" fmla="*/ 542 w 2608"/>
              <a:gd name="T31" fmla="*/ 3414 h 4455"/>
              <a:gd name="T32" fmla="*/ 2570 w 2608"/>
              <a:gd name="T33" fmla="*/ 8 h 4455"/>
              <a:gd name="T34" fmla="*/ 2605 w 2608"/>
              <a:gd name="T35" fmla="*/ 54 h 4455"/>
              <a:gd name="T36" fmla="*/ 2604 w 2608"/>
              <a:gd name="T37" fmla="*/ 204 h 4455"/>
              <a:gd name="T38" fmla="*/ 2587 w 2608"/>
              <a:gd name="T39" fmla="*/ 463 h 4455"/>
              <a:gd name="T40" fmla="*/ 2555 w 2608"/>
              <a:gd name="T41" fmla="*/ 780 h 4455"/>
              <a:gd name="T42" fmla="*/ 2500 w 2608"/>
              <a:gd name="T43" fmla="*/ 1139 h 4455"/>
              <a:gd name="T44" fmla="*/ 2414 w 2608"/>
              <a:gd name="T45" fmla="*/ 1518 h 4455"/>
              <a:gd name="T46" fmla="*/ 1914 w 2608"/>
              <a:gd name="T47" fmla="*/ 2004 h 4455"/>
              <a:gd name="T48" fmla="*/ 2143 w 2608"/>
              <a:gd name="T49" fmla="*/ 2243 h 4455"/>
              <a:gd name="T50" fmla="*/ 1959 w 2608"/>
              <a:gd name="T51" fmla="*/ 2543 h 4455"/>
              <a:gd name="T52" fmla="*/ 1286 w 2608"/>
              <a:gd name="T53" fmla="*/ 2852 h 4455"/>
              <a:gd name="T54" fmla="*/ 1409 w 2608"/>
              <a:gd name="T55" fmla="*/ 3023 h 4455"/>
              <a:gd name="T56" fmla="*/ 1167 w 2608"/>
              <a:gd name="T57" fmla="*/ 3115 h 4455"/>
              <a:gd name="T58" fmla="*/ 903 w 2608"/>
              <a:gd name="T59" fmla="*/ 3311 h 4455"/>
              <a:gd name="T60" fmla="*/ 937 w 2608"/>
              <a:gd name="T61" fmla="*/ 3315 h 4455"/>
              <a:gd name="T62" fmla="*/ 1010 w 2608"/>
              <a:gd name="T63" fmla="*/ 3365 h 4455"/>
              <a:gd name="T64" fmla="*/ 1038 w 2608"/>
              <a:gd name="T65" fmla="*/ 3452 h 4455"/>
              <a:gd name="T66" fmla="*/ 1330 w 2608"/>
              <a:gd name="T67" fmla="*/ 4216 h 4455"/>
              <a:gd name="T68" fmla="*/ 1382 w 2608"/>
              <a:gd name="T69" fmla="*/ 4242 h 4455"/>
              <a:gd name="T70" fmla="*/ 1395 w 2608"/>
              <a:gd name="T71" fmla="*/ 4395 h 4455"/>
              <a:gd name="T72" fmla="*/ 1366 w 2608"/>
              <a:gd name="T73" fmla="*/ 4443 h 4455"/>
              <a:gd name="T74" fmla="*/ 57 w 2608"/>
              <a:gd name="T75" fmla="*/ 4455 h 4455"/>
              <a:gd name="T76" fmla="*/ 11 w 2608"/>
              <a:gd name="T77" fmla="*/ 4430 h 4455"/>
              <a:gd name="T78" fmla="*/ 0 w 2608"/>
              <a:gd name="T79" fmla="*/ 4282 h 4455"/>
              <a:gd name="T80" fmla="*/ 25 w 2608"/>
              <a:gd name="T81" fmla="*/ 4229 h 4455"/>
              <a:gd name="T82" fmla="*/ 380 w 2608"/>
              <a:gd name="T83" fmla="*/ 3654 h 4455"/>
              <a:gd name="T84" fmla="*/ 350 w 2608"/>
              <a:gd name="T85" fmla="*/ 3421 h 4455"/>
              <a:gd name="T86" fmla="*/ 395 w 2608"/>
              <a:gd name="T87" fmla="*/ 3344 h 4455"/>
              <a:gd name="T88" fmla="*/ 480 w 2608"/>
              <a:gd name="T89" fmla="*/ 3312 h 4455"/>
              <a:gd name="T90" fmla="*/ 827 w 2608"/>
              <a:gd name="T91" fmla="*/ 3061 h 4455"/>
              <a:gd name="T92" fmla="*/ 722 w 2608"/>
              <a:gd name="T93" fmla="*/ 2740 h 4455"/>
              <a:gd name="T94" fmla="*/ 696 w 2608"/>
              <a:gd name="T95" fmla="*/ 2422 h 4455"/>
              <a:gd name="T96" fmla="*/ 740 w 2608"/>
              <a:gd name="T97" fmla="*/ 2108 h 4455"/>
              <a:gd name="T98" fmla="*/ 939 w 2608"/>
              <a:gd name="T99" fmla="*/ 2093 h 4455"/>
              <a:gd name="T100" fmla="*/ 1047 w 2608"/>
              <a:gd name="T101" fmla="*/ 1424 h 4455"/>
              <a:gd name="T102" fmla="*/ 1305 w 2608"/>
              <a:gd name="T103" fmla="*/ 1075 h 4455"/>
              <a:gd name="T104" fmla="*/ 1590 w 2608"/>
              <a:gd name="T105" fmla="*/ 762 h 4455"/>
              <a:gd name="T106" fmla="*/ 1892 w 2608"/>
              <a:gd name="T107" fmla="*/ 480 h 4455"/>
              <a:gd name="T108" fmla="*/ 2107 w 2608"/>
              <a:gd name="T109" fmla="*/ 300 h 4455"/>
              <a:gd name="T110" fmla="*/ 2298 w 2608"/>
              <a:gd name="T111" fmla="*/ 153 h 4455"/>
              <a:gd name="T112" fmla="*/ 2453 w 2608"/>
              <a:gd name="T113" fmla="*/ 40 h 4455"/>
              <a:gd name="T114" fmla="*/ 2532 w 2608"/>
              <a:gd name="T115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08" h="4455">
                <a:moveTo>
                  <a:pt x="512" y="3653"/>
                </a:moveTo>
                <a:lnTo>
                  <a:pt x="494" y="3657"/>
                </a:lnTo>
                <a:lnTo>
                  <a:pt x="475" y="3664"/>
                </a:lnTo>
                <a:lnTo>
                  <a:pt x="460" y="3677"/>
                </a:lnTo>
                <a:lnTo>
                  <a:pt x="447" y="3694"/>
                </a:lnTo>
                <a:lnTo>
                  <a:pt x="233" y="4101"/>
                </a:lnTo>
                <a:lnTo>
                  <a:pt x="226" y="4121"/>
                </a:lnTo>
                <a:lnTo>
                  <a:pt x="225" y="4141"/>
                </a:lnTo>
                <a:lnTo>
                  <a:pt x="229" y="4161"/>
                </a:lnTo>
                <a:lnTo>
                  <a:pt x="236" y="4180"/>
                </a:lnTo>
                <a:lnTo>
                  <a:pt x="249" y="4196"/>
                </a:lnTo>
                <a:lnTo>
                  <a:pt x="266" y="4207"/>
                </a:lnTo>
                <a:lnTo>
                  <a:pt x="284" y="4214"/>
                </a:lnTo>
                <a:lnTo>
                  <a:pt x="302" y="4217"/>
                </a:lnTo>
                <a:lnTo>
                  <a:pt x="323" y="4214"/>
                </a:lnTo>
                <a:lnTo>
                  <a:pt x="342" y="4206"/>
                </a:lnTo>
                <a:lnTo>
                  <a:pt x="359" y="4193"/>
                </a:lnTo>
                <a:lnTo>
                  <a:pt x="371" y="4174"/>
                </a:lnTo>
                <a:lnTo>
                  <a:pt x="584" y="3768"/>
                </a:lnTo>
                <a:lnTo>
                  <a:pt x="591" y="3748"/>
                </a:lnTo>
                <a:lnTo>
                  <a:pt x="594" y="3728"/>
                </a:lnTo>
                <a:lnTo>
                  <a:pt x="589" y="3708"/>
                </a:lnTo>
                <a:lnTo>
                  <a:pt x="581" y="3690"/>
                </a:lnTo>
                <a:lnTo>
                  <a:pt x="568" y="3674"/>
                </a:lnTo>
                <a:lnTo>
                  <a:pt x="551" y="3661"/>
                </a:lnTo>
                <a:lnTo>
                  <a:pt x="532" y="3654"/>
                </a:lnTo>
                <a:lnTo>
                  <a:pt x="512" y="3653"/>
                </a:lnTo>
                <a:close/>
                <a:moveTo>
                  <a:pt x="542" y="3414"/>
                </a:moveTo>
                <a:lnTo>
                  <a:pt x="518" y="3418"/>
                </a:lnTo>
                <a:lnTo>
                  <a:pt x="495" y="3429"/>
                </a:lnTo>
                <a:lnTo>
                  <a:pt x="478" y="3447"/>
                </a:lnTo>
                <a:lnTo>
                  <a:pt x="467" y="3470"/>
                </a:lnTo>
                <a:lnTo>
                  <a:pt x="463" y="3495"/>
                </a:lnTo>
                <a:lnTo>
                  <a:pt x="467" y="3520"/>
                </a:lnTo>
                <a:lnTo>
                  <a:pt x="478" y="3542"/>
                </a:lnTo>
                <a:lnTo>
                  <a:pt x="495" y="3560"/>
                </a:lnTo>
                <a:lnTo>
                  <a:pt x="518" y="3571"/>
                </a:lnTo>
                <a:lnTo>
                  <a:pt x="542" y="3575"/>
                </a:lnTo>
                <a:lnTo>
                  <a:pt x="567" y="3571"/>
                </a:lnTo>
                <a:lnTo>
                  <a:pt x="589" y="3560"/>
                </a:lnTo>
                <a:lnTo>
                  <a:pt x="606" y="3542"/>
                </a:lnTo>
                <a:lnTo>
                  <a:pt x="618" y="3520"/>
                </a:lnTo>
                <a:lnTo>
                  <a:pt x="622" y="3495"/>
                </a:lnTo>
                <a:lnTo>
                  <a:pt x="618" y="3470"/>
                </a:lnTo>
                <a:lnTo>
                  <a:pt x="606" y="3447"/>
                </a:lnTo>
                <a:lnTo>
                  <a:pt x="589" y="3429"/>
                </a:lnTo>
                <a:lnTo>
                  <a:pt x="567" y="3418"/>
                </a:lnTo>
                <a:lnTo>
                  <a:pt x="542" y="3414"/>
                </a:lnTo>
                <a:close/>
                <a:moveTo>
                  <a:pt x="2532" y="0"/>
                </a:moveTo>
                <a:lnTo>
                  <a:pt x="2552" y="1"/>
                </a:lnTo>
                <a:lnTo>
                  <a:pt x="2570" y="8"/>
                </a:lnTo>
                <a:lnTo>
                  <a:pt x="2585" y="20"/>
                </a:lnTo>
                <a:lnTo>
                  <a:pt x="2598" y="35"/>
                </a:lnTo>
                <a:lnTo>
                  <a:pt x="2605" y="54"/>
                </a:lnTo>
                <a:lnTo>
                  <a:pt x="2608" y="74"/>
                </a:lnTo>
                <a:lnTo>
                  <a:pt x="2607" y="134"/>
                </a:lnTo>
                <a:lnTo>
                  <a:pt x="2604" y="204"/>
                </a:lnTo>
                <a:lnTo>
                  <a:pt x="2600" y="283"/>
                </a:lnTo>
                <a:lnTo>
                  <a:pt x="2594" y="370"/>
                </a:lnTo>
                <a:lnTo>
                  <a:pt x="2587" y="463"/>
                </a:lnTo>
                <a:lnTo>
                  <a:pt x="2578" y="563"/>
                </a:lnTo>
                <a:lnTo>
                  <a:pt x="2569" y="670"/>
                </a:lnTo>
                <a:lnTo>
                  <a:pt x="2555" y="780"/>
                </a:lnTo>
                <a:lnTo>
                  <a:pt x="2539" y="896"/>
                </a:lnTo>
                <a:lnTo>
                  <a:pt x="2521" y="1016"/>
                </a:lnTo>
                <a:lnTo>
                  <a:pt x="2500" y="1139"/>
                </a:lnTo>
                <a:lnTo>
                  <a:pt x="2474" y="1263"/>
                </a:lnTo>
                <a:lnTo>
                  <a:pt x="2446" y="1391"/>
                </a:lnTo>
                <a:lnTo>
                  <a:pt x="2414" y="1518"/>
                </a:lnTo>
                <a:lnTo>
                  <a:pt x="2379" y="1645"/>
                </a:lnTo>
                <a:lnTo>
                  <a:pt x="2339" y="1772"/>
                </a:lnTo>
                <a:lnTo>
                  <a:pt x="1914" y="2004"/>
                </a:lnTo>
                <a:lnTo>
                  <a:pt x="2245" y="2026"/>
                </a:lnTo>
                <a:lnTo>
                  <a:pt x="2196" y="2136"/>
                </a:lnTo>
                <a:lnTo>
                  <a:pt x="2143" y="2243"/>
                </a:lnTo>
                <a:lnTo>
                  <a:pt x="2087" y="2346"/>
                </a:lnTo>
                <a:lnTo>
                  <a:pt x="2025" y="2446"/>
                </a:lnTo>
                <a:lnTo>
                  <a:pt x="1959" y="2543"/>
                </a:lnTo>
                <a:lnTo>
                  <a:pt x="1889" y="2633"/>
                </a:lnTo>
                <a:lnTo>
                  <a:pt x="1813" y="2719"/>
                </a:lnTo>
                <a:lnTo>
                  <a:pt x="1286" y="2852"/>
                </a:lnTo>
                <a:lnTo>
                  <a:pt x="1554" y="2939"/>
                </a:lnTo>
                <a:lnTo>
                  <a:pt x="1482" y="2983"/>
                </a:lnTo>
                <a:lnTo>
                  <a:pt x="1409" y="3023"/>
                </a:lnTo>
                <a:lnTo>
                  <a:pt x="1331" y="3058"/>
                </a:lnTo>
                <a:lnTo>
                  <a:pt x="1250" y="3089"/>
                </a:lnTo>
                <a:lnTo>
                  <a:pt x="1167" y="3115"/>
                </a:lnTo>
                <a:lnTo>
                  <a:pt x="1079" y="3135"/>
                </a:lnTo>
                <a:lnTo>
                  <a:pt x="989" y="3149"/>
                </a:lnTo>
                <a:lnTo>
                  <a:pt x="903" y="3311"/>
                </a:lnTo>
                <a:lnTo>
                  <a:pt x="903" y="3312"/>
                </a:lnTo>
                <a:lnTo>
                  <a:pt x="906" y="3312"/>
                </a:lnTo>
                <a:lnTo>
                  <a:pt x="937" y="3315"/>
                </a:lnTo>
                <a:lnTo>
                  <a:pt x="965" y="3327"/>
                </a:lnTo>
                <a:lnTo>
                  <a:pt x="989" y="3344"/>
                </a:lnTo>
                <a:lnTo>
                  <a:pt x="1010" y="3365"/>
                </a:lnTo>
                <a:lnTo>
                  <a:pt x="1024" y="3391"/>
                </a:lnTo>
                <a:lnTo>
                  <a:pt x="1034" y="3421"/>
                </a:lnTo>
                <a:lnTo>
                  <a:pt x="1038" y="3452"/>
                </a:lnTo>
                <a:lnTo>
                  <a:pt x="1038" y="3654"/>
                </a:lnTo>
                <a:lnTo>
                  <a:pt x="992" y="3654"/>
                </a:lnTo>
                <a:lnTo>
                  <a:pt x="1330" y="4216"/>
                </a:lnTo>
                <a:lnTo>
                  <a:pt x="1350" y="4219"/>
                </a:lnTo>
                <a:lnTo>
                  <a:pt x="1368" y="4229"/>
                </a:lnTo>
                <a:lnTo>
                  <a:pt x="1382" y="4242"/>
                </a:lnTo>
                <a:lnTo>
                  <a:pt x="1390" y="4259"/>
                </a:lnTo>
                <a:lnTo>
                  <a:pt x="1395" y="4279"/>
                </a:lnTo>
                <a:lnTo>
                  <a:pt x="1395" y="4395"/>
                </a:lnTo>
                <a:lnTo>
                  <a:pt x="1390" y="4413"/>
                </a:lnTo>
                <a:lnTo>
                  <a:pt x="1381" y="4430"/>
                </a:lnTo>
                <a:lnTo>
                  <a:pt x="1366" y="4443"/>
                </a:lnTo>
                <a:lnTo>
                  <a:pt x="1348" y="4452"/>
                </a:lnTo>
                <a:lnTo>
                  <a:pt x="1328" y="4455"/>
                </a:lnTo>
                <a:lnTo>
                  <a:pt x="57" y="4455"/>
                </a:lnTo>
                <a:lnTo>
                  <a:pt x="39" y="4452"/>
                </a:lnTo>
                <a:lnTo>
                  <a:pt x="22" y="4443"/>
                </a:lnTo>
                <a:lnTo>
                  <a:pt x="11" y="4430"/>
                </a:lnTo>
                <a:lnTo>
                  <a:pt x="2" y="4413"/>
                </a:lnTo>
                <a:lnTo>
                  <a:pt x="0" y="4395"/>
                </a:lnTo>
                <a:lnTo>
                  <a:pt x="0" y="4282"/>
                </a:lnTo>
                <a:lnTo>
                  <a:pt x="2" y="4262"/>
                </a:lnTo>
                <a:lnTo>
                  <a:pt x="12" y="4243"/>
                </a:lnTo>
                <a:lnTo>
                  <a:pt x="25" y="4229"/>
                </a:lnTo>
                <a:lnTo>
                  <a:pt x="42" y="4220"/>
                </a:lnTo>
                <a:lnTo>
                  <a:pt x="63" y="4216"/>
                </a:lnTo>
                <a:lnTo>
                  <a:pt x="380" y="3654"/>
                </a:lnTo>
                <a:lnTo>
                  <a:pt x="346" y="3654"/>
                </a:lnTo>
                <a:lnTo>
                  <a:pt x="346" y="3452"/>
                </a:lnTo>
                <a:lnTo>
                  <a:pt x="350" y="3421"/>
                </a:lnTo>
                <a:lnTo>
                  <a:pt x="360" y="3391"/>
                </a:lnTo>
                <a:lnTo>
                  <a:pt x="375" y="3365"/>
                </a:lnTo>
                <a:lnTo>
                  <a:pt x="395" y="3344"/>
                </a:lnTo>
                <a:lnTo>
                  <a:pt x="420" y="3327"/>
                </a:lnTo>
                <a:lnTo>
                  <a:pt x="449" y="3315"/>
                </a:lnTo>
                <a:lnTo>
                  <a:pt x="480" y="3312"/>
                </a:lnTo>
                <a:lnTo>
                  <a:pt x="692" y="3312"/>
                </a:lnTo>
                <a:lnTo>
                  <a:pt x="694" y="3309"/>
                </a:lnTo>
                <a:lnTo>
                  <a:pt x="827" y="3061"/>
                </a:lnTo>
                <a:lnTo>
                  <a:pt x="782" y="2953"/>
                </a:lnTo>
                <a:lnTo>
                  <a:pt x="747" y="2846"/>
                </a:lnTo>
                <a:lnTo>
                  <a:pt x="722" y="2740"/>
                </a:lnTo>
                <a:lnTo>
                  <a:pt x="705" y="2633"/>
                </a:lnTo>
                <a:lnTo>
                  <a:pt x="696" y="2527"/>
                </a:lnTo>
                <a:lnTo>
                  <a:pt x="696" y="2422"/>
                </a:lnTo>
                <a:lnTo>
                  <a:pt x="703" y="2316"/>
                </a:lnTo>
                <a:lnTo>
                  <a:pt x="718" y="2213"/>
                </a:lnTo>
                <a:lnTo>
                  <a:pt x="740" y="2108"/>
                </a:lnTo>
                <a:lnTo>
                  <a:pt x="768" y="2007"/>
                </a:lnTo>
                <a:lnTo>
                  <a:pt x="802" y="1905"/>
                </a:lnTo>
                <a:lnTo>
                  <a:pt x="939" y="2093"/>
                </a:lnTo>
                <a:lnTo>
                  <a:pt x="905" y="1671"/>
                </a:lnTo>
                <a:lnTo>
                  <a:pt x="972" y="1545"/>
                </a:lnTo>
                <a:lnTo>
                  <a:pt x="1047" y="1424"/>
                </a:lnTo>
                <a:lnTo>
                  <a:pt x="1129" y="1304"/>
                </a:lnTo>
                <a:lnTo>
                  <a:pt x="1214" y="1188"/>
                </a:lnTo>
                <a:lnTo>
                  <a:pt x="1305" y="1075"/>
                </a:lnTo>
                <a:lnTo>
                  <a:pt x="1397" y="966"/>
                </a:lnTo>
                <a:lnTo>
                  <a:pt x="1493" y="862"/>
                </a:lnTo>
                <a:lnTo>
                  <a:pt x="1590" y="762"/>
                </a:lnTo>
                <a:lnTo>
                  <a:pt x="1863" y="1138"/>
                </a:lnTo>
                <a:lnTo>
                  <a:pt x="1817" y="547"/>
                </a:lnTo>
                <a:lnTo>
                  <a:pt x="1892" y="480"/>
                </a:lnTo>
                <a:lnTo>
                  <a:pt x="1966" y="416"/>
                </a:lnTo>
                <a:lnTo>
                  <a:pt x="2038" y="356"/>
                </a:lnTo>
                <a:lnTo>
                  <a:pt x="2107" y="300"/>
                </a:lnTo>
                <a:lnTo>
                  <a:pt x="2174" y="247"/>
                </a:lnTo>
                <a:lnTo>
                  <a:pt x="2238" y="197"/>
                </a:lnTo>
                <a:lnTo>
                  <a:pt x="2298" y="153"/>
                </a:lnTo>
                <a:lnTo>
                  <a:pt x="2355" y="111"/>
                </a:lnTo>
                <a:lnTo>
                  <a:pt x="2407" y="74"/>
                </a:lnTo>
                <a:lnTo>
                  <a:pt x="2453" y="40"/>
                </a:lnTo>
                <a:lnTo>
                  <a:pt x="2494" y="11"/>
                </a:lnTo>
                <a:lnTo>
                  <a:pt x="2512" y="3"/>
                </a:lnTo>
                <a:lnTo>
                  <a:pt x="253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 flipV="1">
            <a:off x="4366253" y="3642895"/>
            <a:ext cx="1243584" cy="1242646"/>
          </a:xfrm>
          <a:prstGeom prst="ellipse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6200000" flipV="1">
            <a:off x="4478092" y="3754264"/>
            <a:ext cx="1019907" cy="1019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17"/>
          <p:cNvSpPr>
            <a:spLocks noEditPoints="1"/>
          </p:cNvSpPr>
          <p:nvPr/>
        </p:nvSpPr>
        <p:spPr bwMode="auto">
          <a:xfrm rot="16200000" flipV="1">
            <a:off x="4775622" y="4033677"/>
            <a:ext cx="424846" cy="461083"/>
          </a:xfrm>
          <a:custGeom>
            <a:avLst/>
            <a:gdLst>
              <a:gd name="T0" fmla="*/ 218 w 3172"/>
              <a:gd name="T1" fmla="*/ 3032 h 3455"/>
              <a:gd name="T2" fmla="*/ 730 w 3172"/>
              <a:gd name="T3" fmla="*/ 3069 h 3455"/>
              <a:gd name="T4" fmla="*/ 249 w 3172"/>
              <a:gd name="T5" fmla="*/ 2468 h 3455"/>
              <a:gd name="T6" fmla="*/ 142 w 3172"/>
              <a:gd name="T7" fmla="*/ 3447 h 3455"/>
              <a:gd name="T8" fmla="*/ 96 w 3172"/>
              <a:gd name="T9" fmla="*/ 3455 h 3455"/>
              <a:gd name="T10" fmla="*/ 53 w 3172"/>
              <a:gd name="T11" fmla="*/ 3441 h 3455"/>
              <a:gd name="T12" fmla="*/ 18 w 3172"/>
              <a:gd name="T13" fmla="*/ 3410 h 3455"/>
              <a:gd name="T14" fmla="*/ 1 w 3172"/>
              <a:gd name="T15" fmla="*/ 3369 h 3455"/>
              <a:gd name="T16" fmla="*/ 3 w 3172"/>
              <a:gd name="T17" fmla="*/ 3322 h 3455"/>
              <a:gd name="T18" fmla="*/ 1584 w 3172"/>
              <a:gd name="T19" fmla="*/ 1328 h 3455"/>
              <a:gd name="T20" fmla="*/ 1554 w 3172"/>
              <a:gd name="T21" fmla="*/ 1337 h 3455"/>
              <a:gd name="T22" fmla="*/ 690 w 3172"/>
              <a:gd name="T23" fmla="*/ 2298 h 3455"/>
              <a:gd name="T24" fmla="*/ 675 w 3172"/>
              <a:gd name="T25" fmla="*/ 2326 h 3455"/>
              <a:gd name="T26" fmla="*/ 678 w 3172"/>
              <a:gd name="T27" fmla="*/ 2356 h 3455"/>
              <a:gd name="T28" fmla="*/ 694 w 3172"/>
              <a:gd name="T29" fmla="*/ 2382 h 3455"/>
              <a:gd name="T30" fmla="*/ 749 w 3172"/>
              <a:gd name="T31" fmla="*/ 2429 h 3455"/>
              <a:gd name="T32" fmla="*/ 781 w 3172"/>
              <a:gd name="T33" fmla="*/ 2435 h 3455"/>
              <a:gd name="T34" fmla="*/ 810 w 3172"/>
              <a:gd name="T35" fmla="*/ 2426 h 3455"/>
              <a:gd name="T36" fmla="*/ 1674 w 3172"/>
              <a:gd name="T37" fmla="*/ 1465 h 3455"/>
              <a:gd name="T38" fmla="*/ 1689 w 3172"/>
              <a:gd name="T39" fmla="*/ 1437 h 3455"/>
              <a:gd name="T40" fmla="*/ 1686 w 3172"/>
              <a:gd name="T41" fmla="*/ 1407 h 3455"/>
              <a:gd name="T42" fmla="*/ 1670 w 3172"/>
              <a:gd name="T43" fmla="*/ 1380 h 3455"/>
              <a:gd name="T44" fmla="*/ 1615 w 3172"/>
              <a:gd name="T45" fmla="*/ 1333 h 3455"/>
              <a:gd name="T46" fmla="*/ 1584 w 3172"/>
              <a:gd name="T47" fmla="*/ 1328 h 3455"/>
              <a:gd name="T48" fmla="*/ 1863 w 3172"/>
              <a:gd name="T49" fmla="*/ 1002 h 3455"/>
              <a:gd name="T50" fmla="*/ 1837 w 3172"/>
              <a:gd name="T51" fmla="*/ 1018 h 3455"/>
              <a:gd name="T52" fmla="*/ 1754 w 3172"/>
              <a:gd name="T53" fmla="*/ 1114 h 3455"/>
              <a:gd name="T54" fmla="*/ 1748 w 3172"/>
              <a:gd name="T55" fmla="*/ 1145 h 3455"/>
              <a:gd name="T56" fmla="*/ 1757 w 3172"/>
              <a:gd name="T57" fmla="*/ 1175 h 3455"/>
              <a:gd name="T58" fmla="*/ 1809 w 3172"/>
              <a:gd name="T59" fmla="*/ 1224 h 3455"/>
              <a:gd name="T60" fmla="*/ 1837 w 3172"/>
              <a:gd name="T61" fmla="*/ 1239 h 3455"/>
              <a:gd name="T62" fmla="*/ 1869 w 3172"/>
              <a:gd name="T63" fmla="*/ 1236 h 3455"/>
              <a:gd name="T64" fmla="*/ 1896 w 3172"/>
              <a:gd name="T65" fmla="*/ 1220 h 3455"/>
              <a:gd name="T66" fmla="*/ 1978 w 3172"/>
              <a:gd name="T67" fmla="*/ 1123 h 3455"/>
              <a:gd name="T68" fmla="*/ 1985 w 3172"/>
              <a:gd name="T69" fmla="*/ 1093 h 3455"/>
              <a:gd name="T70" fmla="*/ 1975 w 3172"/>
              <a:gd name="T71" fmla="*/ 1064 h 3455"/>
              <a:gd name="T72" fmla="*/ 1922 w 3172"/>
              <a:gd name="T73" fmla="*/ 1014 h 3455"/>
              <a:gd name="T74" fmla="*/ 1894 w 3172"/>
              <a:gd name="T75" fmla="*/ 999 h 3455"/>
              <a:gd name="T76" fmla="*/ 1853 w 3172"/>
              <a:gd name="T77" fmla="*/ 681 h 3455"/>
              <a:gd name="T78" fmla="*/ 1051 w 3172"/>
              <a:gd name="T79" fmla="*/ 3014 h 3455"/>
              <a:gd name="T80" fmla="*/ 1853 w 3172"/>
              <a:gd name="T81" fmla="*/ 681 h 3455"/>
              <a:gd name="T82" fmla="*/ 2815 w 3172"/>
              <a:gd name="T83" fmla="*/ 1050 h 3455"/>
              <a:gd name="T84" fmla="*/ 1922 w 3172"/>
              <a:gd name="T85" fmla="*/ 604 h 3455"/>
              <a:gd name="T86" fmla="*/ 2556 w 3172"/>
              <a:gd name="T87" fmla="*/ 181 h 3455"/>
              <a:gd name="T88" fmla="*/ 2865 w 3172"/>
              <a:gd name="T89" fmla="*/ 710 h 3455"/>
              <a:gd name="T90" fmla="*/ 2556 w 3172"/>
              <a:gd name="T91" fmla="*/ 181 h 3455"/>
              <a:gd name="T92" fmla="*/ 2579 w 3172"/>
              <a:gd name="T93" fmla="*/ 1 h 3455"/>
              <a:gd name="T94" fmla="*/ 2640 w 3172"/>
              <a:gd name="T95" fmla="*/ 17 h 3455"/>
              <a:gd name="T96" fmla="*/ 2696 w 3172"/>
              <a:gd name="T97" fmla="*/ 53 h 3455"/>
              <a:gd name="T98" fmla="*/ 3125 w 3172"/>
              <a:gd name="T99" fmla="*/ 441 h 3455"/>
              <a:gd name="T100" fmla="*/ 3158 w 3172"/>
              <a:gd name="T101" fmla="*/ 498 h 3455"/>
              <a:gd name="T102" fmla="*/ 3172 w 3172"/>
              <a:gd name="T103" fmla="*/ 561 h 3455"/>
              <a:gd name="T104" fmla="*/ 3165 w 3172"/>
              <a:gd name="T105" fmla="*/ 626 h 3455"/>
              <a:gd name="T106" fmla="*/ 3139 w 3172"/>
              <a:gd name="T107" fmla="*/ 685 h 3455"/>
              <a:gd name="T108" fmla="*/ 2880 w 3172"/>
              <a:gd name="T109" fmla="*/ 977 h 3455"/>
              <a:gd name="T110" fmla="*/ 2403 w 3172"/>
              <a:gd name="T111" fmla="*/ 70 h 3455"/>
              <a:gd name="T112" fmla="*/ 2455 w 3172"/>
              <a:gd name="T113" fmla="*/ 27 h 3455"/>
              <a:gd name="T114" fmla="*/ 2515 w 3172"/>
              <a:gd name="T115" fmla="*/ 5 h 3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72" h="3455">
                <a:moveTo>
                  <a:pt x="315" y="2697"/>
                </a:moveTo>
                <a:lnTo>
                  <a:pt x="218" y="3032"/>
                </a:lnTo>
                <a:lnTo>
                  <a:pt x="408" y="3201"/>
                </a:lnTo>
                <a:lnTo>
                  <a:pt x="730" y="3069"/>
                </a:lnTo>
                <a:lnTo>
                  <a:pt x="315" y="2697"/>
                </a:lnTo>
                <a:close/>
                <a:moveTo>
                  <a:pt x="249" y="2468"/>
                </a:moveTo>
                <a:lnTo>
                  <a:pt x="965" y="3109"/>
                </a:lnTo>
                <a:lnTo>
                  <a:pt x="142" y="3447"/>
                </a:lnTo>
                <a:lnTo>
                  <a:pt x="120" y="3454"/>
                </a:lnTo>
                <a:lnTo>
                  <a:pt x="96" y="3455"/>
                </a:lnTo>
                <a:lnTo>
                  <a:pt x="74" y="3450"/>
                </a:lnTo>
                <a:lnTo>
                  <a:pt x="53" y="3441"/>
                </a:lnTo>
                <a:lnTo>
                  <a:pt x="34" y="3428"/>
                </a:lnTo>
                <a:lnTo>
                  <a:pt x="18" y="3410"/>
                </a:lnTo>
                <a:lnTo>
                  <a:pt x="7" y="3390"/>
                </a:lnTo>
                <a:lnTo>
                  <a:pt x="1" y="3369"/>
                </a:lnTo>
                <a:lnTo>
                  <a:pt x="0" y="3345"/>
                </a:lnTo>
                <a:lnTo>
                  <a:pt x="3" y="3322"/>
                </a:lnTo>
                <a:lnTo>
                  <a:pt x="249" y="2468"/>
                </a:lnTo>
                <a:close/>
                <a:moveTo>
                  <a:pt x="1584" y="1328"/>
                </a:moveTo>
                <a:lnTo>
                  <a:pt x="1568" y="1330"/>
                </a:lnTo>
                <a:lnTo>
                  <a:pt x="1554" y="1337"/>
                </a:lnTo>
                <a:lnTo>
                  <a:pt x="1542" y="1348"/>
                </a:lnTo>
                <a:lnTo>
                  <a:pt x="690" y="2298"/>
                </a:lnTo>
                <a:lnTo>
                  <a:pt x="681" y="2310"/>
                </a:lnTo>
                <a:lnTo>
                  <a:pt x="675" y="2326"/>
                </a:lnTo>
                <a:lnTo>
                  <a:pt x="674" y="2340"/>
                </a:lnTo>
                <a:lnTo>
                  <a:pt x="678" y="2356"/>
                </a:lnTo>
                <a:lnTo>
                  <a:pt x="683" y="2369"/>
                </a:lnTo>
                <a:lnTo>
                  <a:pt x="694" y="2382"/>
                </a:lnTo>
                <a:lnTo>
                  <a:pt x="737" y="2420"/>
                </a:lnTo>
                <a:lnTo>
                  <a:pt x="749" y="2429"/>
                </a:lnTo>
                <a:lnTo>
                  <a:pt x="765" y="2434"/>
                </a:lnTo>
                <a:lnTo>
                  <a:pt x="781" y="2435"/>
                </a:lnTo>
                <a:lnTo>
                  <a:pt x="795" y="2433"/>
                </a:lnTo>
                <a:lnTo>
                  <a:pt x="810" y="2426"/>
                </a:lnTo>
                <a:lnTo>
                  <a:pt x="822" y="2416"/>
                </a:lnTo>
                <a:lnTo>
                  <a:pt x="1674" y="1465"/>
                </a:lnTo>
                <a:lnTo>
                  <a:pt x="1683" y="1452"/>
                </a:lnTo>
                <a:lnTo>
                  <a:pt x="1689" y="1437"/>
                </a:lnTo>
                <a:lnTo>
                  <a:pt x="1690" y="1423"/>
                </a:lnTo>
                <a:lnTo>
                  <a:pt x="1686" y="1407"/>
                </a:lnTo>
                <a:lnTo>
                  <a:pt x="1681" y="1393"/>
                </a:lnTo>
                <a:lnTo>
                  <a:pt x="1670" y="1380"/>
                </a:lnTo>
                <a:lnTo>
                  <a:pt x="1627" y="1342"/>
                </a:lnTo>
                <a:lnTo>
                  <a:pt x="1615" y="1333"/>
                </a:lnTo>
                <a:lnTo>
                  <a:pt x="1599" y="1329"/>
                </a:lnTo>
                <a:lnTo>
                  <a:pt x="1584" y="1328"/>
                </a:lnTo>
                <a:close/>
                <a:moveTo>
                  <a:pt x="1879" y="998"/>
                </a:moveTo>
                <a:lnTo>
                  <a:pt x="1863" y="1002"/>
                </a:lnTo>
                <a:lnTo>
                  <a:pt x="1850" y="1008"/>
                </a:lnTo>
                <a:lnTo>
                  <a:pt x="1837" y="1018"/>
                </a:lnTo>
                <a:lnTo>
                  <a:pt x="1762" y="1101"/>
                </a:lnTo>
                <a:lnTo>
                  <a:pt x="1754" y="1114"/>
                </a:lnTo>
                <a:lnTo>
                  <a:pt x="1749" y="1129"/>
                </a:lnTo>
                <a:lnTo>
                  <a:pt x="1748" y="1145"/>
                </a:lnTo>
                <a:lnTo>
                  <a:pt x="1750" y="1160"/>
                </a:lnTo>
                <a:lnTo>
                  <a:pt x="1757" y="1175"/>
                </a:lnTo>
                <a:lnTo>
                  <a:pt x="1768" y="1187"/>
                </a:lnTo>
                <a:lnTo>
                  <a:pt x="1809" y="1224"/>
                </a:lnTo>
                <a:lnTo>
                  <a:pt x="1823" y="1233"/>
                </a:lnTo>
                <a:lnTo>
                  <a:pt x="1837" y="1239"/>
                </a:lnTo>
                <a:lnTo>
                  <a:pt x="1853" y="1240"/>
                </a:lnTo>
                <a:lnTo>
                  <a:pt x="1869" y="1236"/>
                </a:lnTo>
                <a:lnTo>
                  <a:pt x="1883" y="1230"/>
                </a:lnTo>
                <a:lnTo>
                  <a:pt x="1896" y="1220"/>
                </a:lnTo>
                <a:lnTo>
                  <a:pt x="1969" y="1137"/>
                </a:lnTo>
                <a:lnTo>
                  <a:pt x="1978" y="1123"/>
                </a:lnTo>
                <a:lnTo>
                  <a:pt x="1984" y="1109"/>
                </a:lnTo>
                <a:lnTo>
                  <a:pt x="1985" y="1093"/>
                </a:lnTo>
                <a:lnTo>
                  <a:pt x="1982" y="1079"/>
                </a:lnTo>
                <a:lnTo>
                  <a:pt x="1975" y="1064"/>
                </a:lnTo>
                <a:lnTo>
                  <a:pt x="1965" y="1052"/>
                </a:lnTo>
                <a:lnTo>
                  <a:pt x="1922" y="1014"/>
                </a:lnTo>
                <a:lnTo>
                  <a:pt x="1909" y="1005"/>
                </a:lnTo>
                <a:lnTo>
                  <a:pt x="1894" y="999"/>
                </a:lnTo>
                <a:lnTo>
                  <a:pt x="1879" y="998"/>
                </a:lnTo>
                <a:close/>
                <a:moveTo>
                  <a:pt x="1853" y="681"/>
                </a:moveTo>
                <a:lnTo>
                  <a:pt x="2570" y="1322"/>
                </a:lnTo>
                <a:lnTo>
                  <a:pt x="1051" y="3014"/>
                </a:lnTo>
                <a:lnTo>
                  <a:pt x="335" y="2372"/>
                </a:lnTo>
                <a:lnTo>
                  <a:pt x="1853" y="681"/>
                </a:lnTo>
                <a:close/>
                <a:moveTo>
                  <a:pt x="2099" y="407"/>
                </a:moveTo>
                <a:lnTo>
                  <a:pt x="2815" y="1050"/>
                </a:lnTo>
                <a:lnTo>
                  <a:pt x="2639" y="1245"/>
                </a:lnTo>
                <a:lnTo>
                  <a:pt x="1922" y="604"/>
                </a:lnTo>
                <a:lnTo>
                  <a:pt x="2099" y="407"/>
                </a:lnTo>
                <a:close/>
                <a:moveTo>
                  <a:pt x="2556" y="181"/>
                </a:moveTo>
                <a:lnTo>
                  <a:pt x="2431" y="321"/>
                </a:lnTo>
                <a:lnTo>
                  <a:pt x="2865" y="710"/>
                </a:lnTo>
                <a:lnTo>
                  <a:pt x="2990" y="570"/>
                </a:lnTo>
                <a:lnTo>
                  <a:pt x="2556" y="181"/>
                </a:lnTo>
                <a:close/>
                <a:moveTo>
                  <a:pt x="2546" y="0"/>
                </a:moveTo>
                <a:lnTo>
                  <a:pt x="2579" y="1"/>
                </a:lnTo>
                <a:lnTo>
                  <a:pt x="2610" y="7"/>
                </a:lnTo>
                <a:lnTo>
                  <a:pt x="2640" y="17"/>
                </a:lnTo>
                <a:lnTo>
                  <a:pt x="2669" y="33"/>
                </a:lnTo>
                <a:lnTo>
                  <a:pt x="2696" y="53"/>
                </a:lnTo>
                <a:lnTo>
                  <a:pt x="3102" y="417"/>
                </a:lnTo>
                <a:lnTo>
                  <a:pt x="3125" y="441"/>
                </a:lnTo>
                <a:lnTo>
                  <a:pt x="3144" y="467"/>
                </a:lnTo>
                <a:lnTo>
                  <a:pt x="3158" y="498"/>
                </a:lnTo>
                <a:lnTo>
                  <a:pt x="3167" y="528"/>
                </a:lnTo>
                <a:lnTo>
                  <a:pt x="3172" y="561"/>
                </a:lnTo>
                <a:lnTo>
                  <a:pt x="3172" y="594"/>
                </a:lnTo>
                <a:lnTo>
                  <a:pt x="3165" y="626"/>
                </a:lnTo>
                <a:lnTo>
                  <a:pt x="3155" y="656"/>
                </a:lnTo>
                <a:lnTo>
                  <a:pt x="3139" y="685"/>
                </a:lnTo>
                <a:lnTo>
                  <a:pt x="3119" y="711"/>
                </a:lnTo>
                <a:lnTo>
                  <a:pt x="2880" y="977"/>
                </a:lnTo>
                <a:lnTo>
                  <a:pt x="2164" y="336"/>
                </a:lnTo>
                <a:lnTo>
                  <a:pt x="2403" y="70"/>
                </a:lnTo>
                <a:lnTo>
                  <a:pt x="2428" y="46"/>
                </a:lnTo>
                <a:lnTo>
                  <a:pt x="2455" y="27"/>
                </a:lnTo>
                <a:lnTo>
                  <a:pt x="2484" y="14"/>
                </a:lnTo>
                <a:lnTo>
                  <a:pt x="2515" y="5"/>
                </a:lnTo>
                <a:lnTo>
                  <a:pt x="254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Oval 12"/>
          <p:cNvSpPr/>
          <p:nvPr/>
        </p:nvSpPr>
        <p:spPr>
          <a:xfrm flipV="1">
            <a:off x="6342778" y="3648755"/>
            <a:ext cx="1243584" cy="1242646"/>
          </a:xfrm>
          <a:prstGeom prst="ellipse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54617" y="3760124"/>
            <a:ext cx="1019907" cy="1019908"/>
          </a:xfrm>
          <a:prstGeom prst="ellipse">
            <a:avLst/>
          </a:prstGeom>
          <a:solidFill>
            <a:srgbClr val="359C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 22"/>
          <p:cNvSpPr>
            <a:spLocks/>
          </p:cNvSpPr>
          <p:nvPr/>
        </p:nvSpPr>
        <p:spPr bwMode="auto">
          <a:xfrm>
            <a:off x="6751795" y="4047278"/>
            <a:ext cx="425551" cy="445600"/>
          </a:xfrm>
          <a:custGeom>
            <a:avLst/>
            <a:gdLst>
              <a:gd name="T0" fmla="*/ 3401 w 4080"/>
              <a:gd name="T1" fmla="*/ 1179 h 3793"/>
              <a:gd name="T2" fmla="*/ 3261 w 4080"/>
              <a:gd name="T3" fmla="*/ 1130 h 3793"/>
              <a:gd name="T4" fmla="*/ 3110 w 4080"/>
              <a:gd name="T5" fmla="*/ 1132 h 3793"/>
              <a:gd name="T6" fmla="*/ 2959 w 4080"/>
              <a:gd name="T7" fmla="*/ 1190 h 3793"/>
              <a:gd name="T8" fmla="*/ 2841 w 4080"/>
              <a:gd name="T9" fmla="*/ 1294 h 3793"/>
              <a:gd name="T10" fmla="*/ 2769 w 4080"/>
              <a:gd name="T11" fmla="*/ 1432 h 3793"/>
              <a:gd name="T12" fmla="*/ 2748 w 4080"/>
              <a:gd name="T13" fmla="*/ 1589 h 3793"/>
              <a:gd name="T14" fmla="*/ 2788 w 4080"/>
              <a:gd name="T15" fmla="*/ 1749 h 3793"/>
              <a:gd name="T16" fmla="*/ 2880 w 4080"/>
              <a:gd name="T17" fmla="*/ 1880 h 3793"/>
              <a:gd name="T18" fmla="*/ 3008 w 4080"/>
              <a:gd name="T19" fmla="*/ 1968 h 3793"/>
              <a:gd name="T20" fmla="*/ 3159 w 4080"/>
              <a:gd name="T21" fmla="*/ 2006 h 3793"/>
              <a:gd name="T22" fmla="*/ 3321 w 4080"/>
              <a:gd name="T23" fmla="*/ 1987 h 3793"/>
              <a:gd name="T24" fmla="*/ 3458 w 4080"/>
              <a:gd name="T25" fmla="*/ 1917 h 3793"/>
              <a:gd name="T26" fmla="*/ 3560 w 4080"/>
              <a:gd name="T27" fmla="*/ 1808 h 3793"/>
              <a:gd name="T28" fmla="*/ 4080 w 4080"/>
              <a:gd name="T29" fmla="*/ 2992 h 3793"/>
              <a:gd name="T30" fmla="*/ 3038 w 4080"/>
              <a:gd name="T31" fmla="*/ 3070 h 3793"/>
              <a:gd name="T32" fmla="*/ 3070 w 4080"/>
              <a:gd name="T33" fmla="*/ 2925 h 3793"/>
              <a:gd name="T34" fmla="*/ 3050 w 4080"/>
              <a:gd name="T35" fmla="*/ 2773 h 3793"/>
              <a:gd name="T36" fmla="*/ 2974 w 4080"/>
              <a:gd name="T37" fmla="*/ 2629 h 3793"/>
              <a:gd name="T38" fmla="*/ 2858 w 4080"/>
              <a:gd name="T39" fmla="*/ 2526 h 3793"/>
              <a:gd name="T40" fmla="*/ 2711 w 4080"/>
              <a:gd name="T41" fmla="*/ 2470 h 3793"/>
              <a:gd name="T42" fmla="*/ 2552 w 4080"/>
              <a:gd name="T43" fmla="*/ 2469 h 3793"/>
              <a:gd name="T44" fmla="*/ 2398 w 4080"/>
              <a:gd name="T45" fmla="*/ 2527 h 3793"/>
              <a:gd name="T46" fmla="*/ 2281 w 4080"/>
              <a:gd name="T47" fmla="*/ 2633 h 3793"/>
              <a:gd name="T48" fmla="*/ 2208 w 4080"/>
              <a:gd name="T49" fmla="*/ 2770 h 3793"/>
              <a:gd name="T50" fmla="*/ 2188 w 4080"/>
              <a:gd name="T51" fmla="*/ 2927 h 3793"/>
              <a:gd name="T52" fmla="*/ 2226 w 4080"/>
              <a:gd name="T53" fmla="*/ 3084 h 3793"/>
              <a:gd name="T54" fmla="*/ 2311 w 4080"/>
              <a:gd name="T55" fmla="*/ 3209 h 3793"/>
              <a:gd name="T56" fmla="*/ 2430 w 4080"/>
              <a:gd name="T57" fmla="*/ 3297 h 3793"/>
              <a:gd name="T58" fmla="*/ 1123 w 4080"/>
              <a:gd name="T59" fmla="*/ 2574 h 3793"/>
              <a:gd name="T60" fmla="*/ 916 w 4080"/>
              <a:gd name="T61" fmla="*/ 2707 h 3793"/>
              <a:gd name="T62" fmla="*/ 806 w 4080"/>
              <a:gd name="T63" fmla="*/ 2813 h 3793"/>
              <a:gd name="T64" fmla="*/ 665 w 4080"/>
              <a:gd name="T65" fmla="*/ 2881 h 3793"/>
              <a:gd name="T66" fmla="*/ 491 w 4080"/>
              <a:gd name="T67" fmla="*/ 2903 h 3793"/>
              <a:gd name="T68" fmla="*/ 326 w 4080"/>
              <a:gd name="T69" fmla="*/ 2869 h 3793"/>
              <a:gd name="T70" fmla="*/ 181 w 4080"/>
              <a:gd name="T71" fmla="*/ 2783 h 3793"/>
              <a:gd name="T72" fmla="*/ 71 w 4080"/>
              <a:gd name="T73" fmla="*/ 2652 h 3793"/>
              <a:gd name="T74" fmla="*/ 9 w 4080"/>
              <a:gd name="T75" fmla="*/ 2486 h 3793"/>
              <a:gd name="T76" fmla="*/ 6 w 4080"/>
              <a:gd name="T77" fmla="*/ 2313 h 3793"/>
              <a:gd name="T78" fmla="*/ 58 w 4080"/>
              <a:gd name="T79" fmla="*/ 2154 h 3793"/>
              <a:gd name="T80" fmla="*/ 160 w 4080"/>
              <a:gd name="T81" fmla="*/ 2020 h 3793"/>
              <a:gd name="T82" fmla="*/ 304 w 4080"/>
              <a:gd name="T83" fmla="*/ 1923 h 3793"/>
              <a:gd name="T84" fmla="*/ 478 w 4080"/>
              <a:gd name="T85" fmla="*/ 1881 h 3793"/>
              <a:gd name="T86" fmla="*/ 652 w 4080"/>
              <a:gd name="T87" fmla="*/ 1898 h 3793"/>
              <a:gd name="T88" fmla="*/ 912 w 4080"/>
              <a:gd name="T89" fmla="*/ 1895 h 3793"/>
              <a:gd name="T90" fmla="*/ 1604 w 4080"/>
              <a:gd name="T91" fmla="*/ 645 h 3793"/>
              <a:gd name="T92" fmla="*/ 1556 w 4080"/>
              <a:gd name="T93" fmla="*/ 785 h 3793"/>
              <a:gd name="T94" fmla="*/ 1558 w 4080"/>
              <a:gd name="T95" fmla="*/ 937 h 3793"/>
              <a:gd name="T96" fmla="*/ 1615 w 4080"/>
              <a:gd name="T97" fmla="*/ 1087 h 3793"/>
              <a:gd name="T98" fmla="*/ 1721 w 4080"/>
              <a:gd name="T99" fmla="*/ 1205 h 3793"/>
              <a:gd name="T100" fmla="*/ 1859 w 4080"/>
              <a:gd name="T101" fmla="*/ 1277 h 3793"/>
              <a:gd name="T102" fmla="*/ 2015 w 4080"/>
              <a:gd name="T103" fmla="*/ 1297 h 3793"/>
              <a:gd name="T104" fmla="*/ 2174 w 4080"/>
              <a:gd name="T105" fmla="*/ 1257 h 3793"/>
              <a:gd name="T106" fmla="*/ 2306 w 4080"/>
              <a:gd name="T107" fmla="*/ 1167 h 3793"/>
              <a:gd name="T108" fmla="*/ 2394 w 4080"/>
              <a:gd name="T109" fmla="*/ 1037 h 3793"/>
              <a:gd name="T110" fmla="*/ 2431 w 4080"/>
              <a:gd name="T111" fmla="*/ 886 h 3793"/>
              <a:gd name="T112" fmla="*/ 2413 w 4080"/>
              <a:gd name="T113" fmla="*/ 725 h 3793"/>
              <a:gd name="T114" fmla="*/ 2342 w 4080"/>
              <a:gd name="T115" fmla="*/ 588 h 3793"/>
              <a:gd name="T116" fmla="*/ 2233 w 4080"/>
              <a:gd name="T117" fmla="*/ 487 h 3793"/>
              <a:gd name="T118" fmla="*/ 3148 w 4080"/>
              <a:gd name="T119" fmla="*/ 0 h 3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080" h="3793">
                <a:moveTo>
                  <a:pt x="3148" y="0"/>
                </a:moveTo>
                <a:lnTo>
                  <a:pt x="3506" y="1147"/>
                </a:lnTo>
                <a:lnTo>
                  <a:pt x="3401" y="1179"/>
                </a:lnTo>
                <a:lnTo>
                  <a:pt x="3357" y="1158"/>
                </a:lnTo>
                <a:lnTo>
                  <a:pt x="3310" y="1142"/>
                </a:lnTo>
                <a:lnTo>
                  <a:pt x="3261" y="1130"/>
                </a:lnTo>
                <a:lnTo>
                  <a:pt x="3212" y="1126"/>
                </a:lnTo>
                <a:lnTo>
                  <a:pt x="3161" y="1126"/>
                </a:lnTo>
                <a:lnTo>
                  <a:pt x="3110" y="1132"/>
                </a:lnTo>
                <a:lnTo>
                  <a:pt x="3059" y="1144"/>
                </a:lnTo>
                <a:lnTo>
                  <a:pt x="3007" y="1164"/>
                </a:lnTo>
                <a:lnTo>
                  <a:pt x="2959" y="1190"/>
                </a:lnTo>
                <a:lnTo>
                  <a:pt x="2915" y="1220"/>
                </a:lnTo>
                <a:lnTo>
                  <a:pt x="2876" y="1256"/>
                </a:lnTo>
                <a:lnTo>
                  <a:pt x="2841" y="1294"/>
                </a:lnTo>
                <a:lnTo>
                  <a:pt x="2812" y="1338"/>
                </a:lnTo>
                <a:lnTo>
                  <a:pt x="2788" y="1384"/>
                </a:lnTo>
                <a:lnTo>
                  <a:pt x="2769" y="1432"/>
                </a:lnTo>
                <a:lnTo>
                  <a:pt x="2756" y="1483"/>
                </a:lnTo>
                <a:lnTo>
                  <a:pt x="2749" y="1536"/>
                </a:lnTo>
                <a:lnTo>
                  <a:pt x="2748" y="1589"/>
                </a:lnTo>
                <a:lnTo>
                  <a:pt x="2754" y="1644"/>
                </a:lnTo>
                <a:lnTo>
                  <a:pt x="2768" y="1697"/>
                </a:lnTo>
                <a:lnTo>
                  <a:pt x="2788" y="1749"/>
                </a:lnTo>
                <a:lnTo>
                  <a:pt x="2814" y="1796"/>
                </a:lnTo>
                <a:lnTo>
                  <a:pt x="2844" y="1841"/>
                </a:lnTo>
                <a:lnTo>
                  <a:pt x="2880" y="1880"/>
                </a:lnTo>
                <a:lnTo>
                  <a:pt x="2918" y="1914"/>
                </a:lnTo>
                <a:lnTo>
                  <a:pt x="2962" y="1944"/>
                </a:lnTo>
                <a:lnTo>
                  <a:pt x="3008" y="1968"/>
                </a:lnTo>
                <a:lnTo>
                  <a:pt x="3056" y="1987"/>
                </a:lnTo>
                <a:lnTo>
                  <a:pt x="3107" y="2000"/>
                </a:lnTo>
                <a:lnTo>
                  <a:pt x="3159" y="2006"/>
                </a:lnTo>
                <a:lnTo>
                  <a:pt x="3213" y="2006"/>
                </a:lnTo>
                <a:lnTo>
                  <a:pt x="3268" y="2000"/>
                </a:lnTo>
                <a:lnTo>
                  <a:pt x="3321" y="1987"/>
                </a:lnTo>
                <a:lnTo>
                  <a:pt x="3371" y="1969"/>
                </a:lnTo>
                <a:lnTo>
                  <a:pt x="3417" y="1946"/>
                </a:lnTo>
                <a:lnTo>
                  <a:pt x="3458" y="1917"/>
                </a:lnTo>
                <a:lnTo>
                  <a:pt x="3496" y="1885"/>
                </a:lnTo>
                <a:lnTo>
                  <a:pt x="3530" y="1847"/>
                </a:lnTo>
                <a:lnTo>
                  <a:pt x="3560" y="1808"/>
                </a:lnTo>
                <a:lnTo>
                  <a:pt x="3583" y="1765"/>
                </a:lnTo>
                <a:lnTo>
                  <a:pt x="3688" y="1732"/>
                </a:lnTo>
                <a:lnTo>
                  <a:pt x="4080" y="2992"/>
                </a:lnTo>
                <a:lnTo>
                  <a:pt x="3075" y="3303"/>
                </a:lnTo>
                <a:lnTo>
                  <a:pt x="3017" y="3115"/>
                </a:lnTo>
                <a:lnTo>
                  <a:pt x="3038" y="3070"/>
                </a:lnTo>
                <a:lnTo>
                  <a:pt x="3054" y="3024"/>
                </a:lnTo>
                <a:lnTo>
                  <a:pt x="3065" y="2975"/>
                </a:lnTo>
                <a:lnTo>
                  <a:pt x="3070" y="2925"/>
                </a:lnTo>
                <a:lnTo>
                  <a:pt x="3070" y="2875"/>
                </a:lnTo>
                <a:lnTo>
                  <a:pt x="3064" y="2824"/>
                </a:lnTo>
                <a:lnTo>
                  <a:pt x="3050" y="2773"/>
                </a:lnTo>
                <a:lnTo>
                  <a:pt x="3032" y="2721"/>
                </a:lnTo>
                <a:lnTo>
                  <a:pt x="3005" y="2672"/>
                </a:lnTo>
                <a:lnTo>
                  <a:pt x="2974" y="2629"/>
                </a:lnTo>
                <a:lnTo>
                  <a:pt x="2940" y="2590"/>
                </a:lnTo>
                <a:lnTo>
                  <a:pt x="2900" y="2556"/>
                </a:lnTo>
                <a:lnTo>
                  <a:pt x="2858" y="2526"/>
                </a:lnTo>
                <a:lnTo>
                  <a:pt x="2810" y="2502"/>
                </a:lnTo>
                <a:lnTo>
                  <a:pt x="2762" y="2483"/>
                </a:lnTo>
                <a:lnTo>
                  <a:pt x="2711" y="2470"/>
                </a:lnTo>
                <a:lnTo>
                  <a:pt x="2659" y="2464"/>
                </a:lnTo>
                <a:lnTo>
                  <a:pt x="2605" y="2462"/>
                </a:lnTo>
                <a:lnTo>
                  <a:pt x="2552" y="2469"/>
                </a:lnTo>
                <a:lnTo>
                  <a:pt x="2497" y="2482"/>
                </a:lnTo>
                <a:lnTo>
                  <a:pt x="2446" y="2502"/>
                </a:lnTo>
                <a:lnTo>
                  <a:pt x="2398" y="2527"/>
                </a:lnTo>
                <a:lnTo>
                  <a:pt x="2354" y="2558"/>
                </a:lnTo>
                <a:lnTo>
                  <a:pt x="2315" y="2593"/>
                </a:lnTo>
                <a:lnTo>
                  <a:pt x="2281" y="2633"/>
                </a:lnTo>
                <a:lnTo>
                  <a:pt x="2251" y="2676"/>
                </a:lnTo>
                <a:lnTo>
                  <a:pt x="2226" y="2722"/>
                </a:lnTo>
                <a:lnTo>
                  <a:pt x="2208" y="2770"/>
                </a:lnTo>
                <a:lnTo>
                  <a:pt x="2195" y="2821"/>
                </a:lnTo>
                <a:lnTo>
                  <a:pt x="2189" y="2874"/>
                </a:lnTo>
                <a:lnTo>
                  <a:pt x="2188" y="2927"/>
                </a:lnTo>
                <a:lnTo>
                  <a:pt x="2194" y="2980"/>
                </a:lnTo>
                <a:lnTo>
                  <a:pt x="2208" y="3035"/>
                </a:lnTo>
                <a:lnTo>
                  <a:pt x="2226" y="3084"/>
                </a:lnTo>
                <a:lnTo>
                  <a:pt x="2250" y="3130"/>
                </a:lnTo>
                <a:lnTo>
                  <a:pt x="2279" y="3172"/>
                </a:lnTo>
                <a:lnTo>
                  <a:pt x="2311" y="3209"/>
                </a:lnTo>
                <a:lnTo>
                  <a:pt x="2347" y="3244"/>
                </a:lnTo>
                <a:lnTo>
                  <a:pt x="2387" y="3272"/>
                </a:lnTo>
                <a:lnTo>
                  <a:pt x="2430" y="3297"/>
                </a:lnTo>
                <a:lnTo>
                  <a:pt x="2489" y="3486"/>
                </a:lnTo>
                <a:lnTo>
                  <a:pt x="1503" y="3793"/>
                </a:lnTo>
                <a:lnTo>
                  <a:pt x="1123" y="2574"/>
                </a:lnTo>
                <a:lnTo>
                  <a:pt x="970" y="2623"/>
                </a:lnTo>
                <a:lnTo>
                  <a:pt x="945" y="2666"/>
                </a:lnTo>
                <a:lnTo>
                  <a:pt x="916" y="2707"/>
                </a:lnTo>
                <a:lnTo>
                  <a:pt x="883" y="2746"/>
                </a:lnTo>
                <a:lnTo>
                  <a:pt x="846" y="2780"/>
                </a:lnTo>
                <a:lnTo>
                  <a:pt x="806" y="2813"/>
                </a:lnTo>
                <a:lnTo>
                  <a:pt x="763" y="2840"/>
                </a:lnTo>
                <a:lnTo>
                  <a:pt x="716" y="2862"/>
                </a:lnTo>
                <a:lnTo>
                  <a:pt x="665" y="2881"/>
                </a:lnTo>
                <a:lnTo>
                  <a:pt x="606" y="2896"/>
                </a:lnTo>
                <a:lnTo>
                  <a:pt x="549" y="2903"/>
                </a:lnTo>
                <a:lnTo>
                  <a:pt x="491" y="2903"/>
                </a:lnTo>
                <a:lnTo>
                  <a:pt x="435" y="2898"/>
                </a:lnTo>
                <a:lnTo>
                  <a:pt x="379" y="2886"/>
                </a:lnTo>
                <a:lnTo>
                  <a:pt x="326" y="2869"/>
                </a:lnTo>
                <a:lnTo>
                  <a:pt x="275" y="2846"/>
                </a:lnTo>
                <a:lnTo>
                  <a:pt x="226" y="2816"/>
                </a:lnTo>
                <a:lnTo>
                  <a:pt x="181" y="2783"/>
                </a:lnTo>
                <a:lnTo>
                  <a:pt x="140" y="2744"/>
                </a:lnTo>
                <a:lnTo>
                  <a:pt x="103" y="2701"/>
                </a:lnTo>
                <a:lnTo>
                  <a:pt x="71" y="2652"/>
                </a:lnTo>
                <a:lnTo>
                  <a:pt x="45" y="2600"/>
                </a:lnTo>
                <a:lnTo>
                  <a:pt x="24" y="2544"/>
                </a:lnTo>
                <a:lnTo>
                  <a:pt x="9" y="2486"/>
                </a:lnTo>
                <a:lnTo>
                  <a:pt x="1" y="2428"/>
                </a:lnTo>
                <a:lnTo>
                  <a:pt x="0" y="2370"/>
                </a:lnTo>
                <a:lnTo>
                  <a:pt x="6" y="2313"/>
                </a:lnTo>
                <a:lnTo>
                  <a:pt x="17" y="2259"/>
                </a:lnTo>
                <a:lnTo>
                  <a:pt x="36" y="2205"/>
                </a:lnTo>
                <a:lnTo>
                  <a:pt x="58" y="2154"/>
                </a:lnTo>
                <a:lnTo>
                  <a:pt x="88" y="2106"/>
                </a:lnTo>
                <a:lnTo>
                  <a:pt x="122" y="2061"/>
                </a:lnTo>
                <a:lnTo>
                  <a:pt x="160" y="2020"/>
                </a:lnTo>
                <a:lnTo>
                  <a:pt x="204" y="1983"/>
                </a:lnTo>
                <a:lnTo>
                  <a:pt x="252" y="1950"/>
                </a:lnTo>
                <a:lnTo>
                  <a:pt x="304" y="1923"/>
                </a:lnTo>
                <a:lnTo>
                  <a:pt x="360" y="1902"/>
                </a:lnTo>
                <a:lnTo>
                  <a:pt x="420" y="1888"/>
                </a:lnTo>
                <a:lnTo>
                  <a:pt x="478" y="1881"/>
                </a:lnTo>
                <a:lnTo>
                  <a:pt x="538" y="1880"/>
                </a:lnTo>
                <a:lnTo>
                  <a:pt x="595" y="1886"/>
                </a:lnTo>
                <a:lnTo>
                  <a:pt x="652" y="1898"/>
                </a:lnTo>
                <a:lnTo>
                  <a:pt x="706" y="1918"/>
                </a:lnTo>
                <a:lnTo>
                  <a:pt x="758" y="1942"/>
                </a:lnTo>
                <a:lnTo>
                  <a:pt x="912" y="1895"/>
                </a:lnTo>
                <a:lnTo>
                  <a:pt x="572" y="802"/>
                </a:lnTo>
                <a:lnTo>
                  <a:pt x="1558" y="496"/>
                </a:lnTo>
                <a:lnTo>
                  <a:pt x="1604" y="645"/>
                </a:lnTo>
                <a:lnTo>
                  <a:pt x="1583" y="689"/>
                </a:lnTo>
                <a:lnTo>
                  <a:pt x="1567" y="737"/>
                </a:lnTo>
                <a:lnTo>
                  <a:pt x="1556" y="785"/>
                </a:lnTo>
                <a:lnTo>
                  <a:pt x="1551" y="835"/>
                </a:lnTo>
                <a:lnTo>
                  <a:pt x="1551" y="886"/>
                </a:lnTo>
                <a:lnTo>
                  <a:pt x="1558" y="937"/>
                </a:lnTo>
                <a:lnTo>
                  <a:pt x="1570" y="988"/>
                </a:lnTo>
                <a:lnTo>
                  <a:pt x="1590" y="1039"/>
                </a:lnTo>
                <a:lnTo>
                  <a:pt x="1615" y="1087"/>
                </a:lnTo>
                <a:lnTo>
                  <a:pt x="1646" y="1130"/>
                </a:lnTo>
                <a:lnTo>
                  <a:pt x="1681" y="1170"/>
                </a:lnTo>
                <a:lnTo>
                  <a:pt x="1721" y="1205"/>
                </a:lnTo>
                <a:lnTo>
                  <a:pt x="1763" y="1234"/>
                </a:lnTo>
                <a:lnTo>
                  <a:pt x="1810" y="1258"/>
                </a:lnTo>
                <a:lnTo>
                  <a:pt x="1859" y="1277"/>
                </a:lnTo>
                <a:lnTo>
                  <a:pt x="1910" y="1290"/>
                </a:lnTo>
                <a:lnTo>
                  <a:pt x="1962" y="1297"/>
                </a:lnTo>
                <a:lnTo>
                  <a:pt x="2015" y="1297"/>
                </a:lnTo>
                <a:lnTo>
                  <a:pt x="2069" y="1291"/>
                </a:lnTo>
                <a:lnTo>
                  <a:pt x="2122" y="1277"/>
                </a:lnTo>
                <a:lnTo>
                  <a:pt x="2174" y="1257"/>
                </a:lnTo>
                <a:lnTo>
                  <a:pt x="2223" y="1232"/>
                </a:lnTo>
                <a:lnTo>
                  <a:pt x="2266" y="1201"/>
                </a:lnTo>
                <a:lnTo>
                  <a:pt x="2306" y="1167"/>
                </a:lnTo>
                <a:lnTo>
                  <a:pt x="2339" y="1127"/>
                </a:lnTo>
                <a:lnTo>
                  <a:pt x="2369" y="1085"/>
                </a:lnTo>
                <a:lnTo>
                  <a:pt x="2394" y="1037"/>
                </a:lnTo>
                <a:lnTo>
                  <a:pt x="2413" y="989"/>
                </a:lnTo>
                <a:lnTo>
                  <a:pt x="2425" y="938"/>
                </a:lnTo>
                <a:lnTo>
                  <a:pt x="2431" y="886"/>
                </a:lnTo>
                <a:lnTo>
                  <a:pt x="2433" y="832"/>
                </a:lnTo>
                <a:lnTo>
                  <a:pt x="2426" y="779"/>
                </a:lnTo>
                <a:lnTo>
                  <a:pt x="2413" y="725"/>
                </a:lnTo>
                <a:lnTo>
                  <a:pt x="2394" y="676"/>
                </a:lnTo>
                <a:lnTo>
                  <a:pt x="2371" y="630"/>
                </a:lnTo>
                <a:lnTo>
                  <a:pt x="2342" y="588"/>
                </a:lnTo>
                <a:lnTo>
                  <a:pt x="2310" y="550"/>
                </a:lnTo>
                <a:lnTo>
                  <a:pt x="2272" y="517"/>
                </a:lnTo>
                <a:lnTo>
                  <a:pt x="2233" y="487"/>
                </a:lnTo>
                <a:lnTo>
                  <a:pt x="2190" y="462"/>
                </a:lnTo>
                <a:lnTo>
                  <a:pt x="2143" y="313"/>
                </a:lnTo>
                <a:lnTo>
                  <a:pt x="314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 flipV="1">
            <a:off x="8361919" y="3654618"/>
            <a:ext cx="1243584" cy="1242646"/>
          </a:xfrm>
          <a:prstGeom prst="ellipse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473758" y="3765987"/>
            <a:ext cx="1019907" cy="1019908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25"/>
          <p:cNvGrpSpPr>
            <a:grpSpLocks noChangeAspect="1"/>
          </p:cNvGrpSpPr>
          <p:nvPr/>
        </p:nvGrpSpPr>
        <p:grpSpPr bwMode="auto">
          <a:xfrm>
            <a:off x="8714234" y="4034765"/>
            <a:ext cx="538955" cy="482352"/>
            <a:chOff x="1429" y="1"/>
            <a:chExt cx="4818" cy="4312"/>
          </a:xfrm>
          <a:solidFill>
            <a:schemeClr val="bg1"/>
          </a:solidFill>
        </p:grpSpPr>
        <p:sp>
          <p:nvSpPr>
            <p:cNvPr id="62" name="Freeform 27"/>
            <p:cNvSpPr>
              <a:spLocks noEditPoints="1"/>
            </p:cNvSpPr>
            <p:nvPr/>
          </p:nvSpPr>
          <p:spPr bwMode="auto">
            <a:xfrm>
              <a:off x="1432" y="1"/>
              <a:ext cx="4813" cy="3863"/>
            </a:xfrm>
            <a:custGeom>
              <a:avLst/>
              <a:gdLst>
                <a:gd name="T0" fmla="*/ 603 w 4813"/>
                <a:gd name="T1" fmla="*/ 2945 h 3863"/>
                <a:gd name="T2" fmla="*/ 1309 w 4813"/>
                <a:gd name="T3" fmla="*/ 3087 h 3863"/>
                <a:gd name="T4" fmla="*/ 1971 w 4813"/>
                <a:gd name="T5" fmla="*/ 3335 h 3863"/>
                <a:gd name="T6" fmla="*/ 2282 w 4813"/>
                <a:gd name="T7" fmla="*/ 3499 h 3863"/>
                <a:gd name="T8" fmla="*/ 2158 w 4813"/>
                <a:gd name="T9" fmla="*/ 834 h 3863"/>
                <a:gd name="T10" fmla="*/ 1910 w 4813"/>
                <a:gd name="T11" fmla="*/ 687 h 3863"/>
                <a:gd name="T12" fmla="*/ 1463 w 4813"/>
                <a:gd name="T13" fmla="*/ 490 h 3863"/>
                <a:gd name="T14" fmla="*/ 859 w 4813"/>
                <a:gd name="T15" fmla="*/ 319 h 3863"/>
                <a:gd name="T16" fmla="*/ 238 w 4813"/>
                <a:gd name="T17" fmla="*/ 241 h 3863"/>
                <a:gd name="T18" fmla="*/ 4106 w 4813"/>
                <a:gd name="T19" fmla="*/ 291 h 3863"/>
                <a:gd name="T20" fmla="*/ 3498 w 4813"/>
                <a:gd name="T21" fmla="*/ 437 h 3863"/>
                <a:gd name="T22" fmla="*/ 2979 w 4813"/>
                <a:gd name="T23" fmla="*/ 647 h 3863"/>
                <a:gd name="T24" fmla="*/ 2706 w 4813"/>
                <a:gd name="T25" fmla="*/ 799 h 3863"/>
                <a:gd name="T26" fmla="*/ 2529 w 4813"/>
                <a:gd name="T27" fmla="*/ 919 h 3863"/>
                <a:gd name="T28" fmla="*/ 2754 w 4813"/>
                <a:gd name="T29" fmla="*/ 3376 h 3863"/>
                <a:gd name="T30" fmla="*/ 3331 w 4813"/>
                <a:gd name="T31" fmla="*/ 3138 h 3863"/>
                <a:gd name="T32" fmla="*/ 4030 w 4813"/>
                <a:gd name="T33" fmla="*/ 2970 h 3863"/>
                <a:gd name="T34" fmla="*/ 4574 w 4813"/>
                <a:gd name="T35" fmla="*/ 241 h 3863"/>
                <a:gd name="T36" fmla="*/ 615 w 4813"/>
                <a:gd name="T37" fmla="*/ 37 h 3863"/>
                <a:gd name="T38" fmla="*/ 1165 w 4813"/>
                <a:gd name="T39" fmla="*/ 145 h 3863"/>
                <a:gd name="T40" fmla="*/ 1623 w 4813"/>
                <a:gd name="T41" fmla="*/ 295 h 3863"/>
                <a:gd name="T42" fmla="*/ 1992 w 4813"/>
                <a:gd name="T43" fmla="*/ 462 h 3863"/>
                <a:gd name="T44" fmla="*/ 2265 w 4813"/>
                <a:gd name="T45" fmla="*/ 618 h 3863"/>
                <a:gd name="T46" fmla="*/ 2447 w 4813"/>
                <a:gd name="T47" fmla="*/ 685 h 3863"/>
                <a:gd name="T48" fmla="*/ 2672 w 4813"/>
                <a:gd name="T49" fmla="*/ 542 h 3863"/>
                <a:gd name="T50" fmla="*/ 2994 w 4813"/>
                <a:gd name="T51" fmla="*/ 377 h 3863"/>
                <a:gd name="T52" fmla="*/ 3407 w 4813"/>
                <a:gd name="T53" fmla="*/ 217 h 3863"/>
                <a:gd name="T54" fmla="*/ 3912 w 4813"/>
                <a:gd name="T55" fmla="*/ 85 h 3863"/>
                <a:gd name="T56" fmla="*/ 4505 w 4813"/>
                <a:gd name="T57" fmla="*/ 8 h 3863"/>
                <a:gd name="T58" fmla="*/ 4758 w 4813"/>
                <a:gd name="T59" fmla="*/ 30 h 3863"/>
                <a:gd name="T60" fmla="*/ 4813 w 4813"/>
                <a:gd name="T61" fmla="*/ 144 h 3863"/>
                <a:gd name="T62" fmla="*/ 4782 w 4813"/>
                <a:gd name="T63" fmla="*/ 3094 h 3863"/>
                <a:gd name="T64" fmla="*/ 4673 w 4813"/>
                <a:gd name="T65" fmla="*/ 3148 h 3863"/>
                <a:gd name="T66" fmla="*/ 4043 w 4813"/>
                <a:gd name="T67" fmla="*/ 3209 h 3863"/>
                <a:gd name="T68" fmla="*/ 3504 w 4813"/>
                <a:gd name="T69" fmla="*/ 3335 h 3863"/>
                <a:gd name="T70" fmla="*/ 3060 w 4813"/>
                <a:gd name="T71" fmla="*/ 3497 h 3863"/>
                <a:gd name="T72" fmla="*/ 2715 w 4813"/>
                <a:gd name="T73" fmla="*/ 3668 h 3863"/>
                <a:gd name="T74" fmla="*/ 2519 w 4813"/>
                <a:gd name="T75" fmla="*/ 3785 h 3863"/>
                <a:gd name="T76" fmla="*/ 2480 w 4813"/>
                <a:gd name="T77" fmla="*/ 3811 h 3863"/>
                <a:gd name="T78" fmla="*/ 2374 w 4813"/>
                <a:gd name="T79" fmla="*/ 3840 h 3863"/>
                <a:gd name="T80" fmla="*/ 2300 w 4813"/>
                <a:gd name="T81" fmla="*/ 3789 h 3863"/>
                <a:gd name="T82" fmla="*/ 2170 w 4813"/>
                <a:gd name="T83" fmla="*/ 3709 h 3863"/>
                <a:gd name="T84" fmla="*/ 1848 w 4813"/>
                <a:gd name="T85" fmla="*/ 3539 h 3863"/>
                <a:gd name="T86" fmla="*/ 1429 w 4813"/>
                <a:gd name="T87" fmla="*/ 3373 h 3863"/>
                <a:gd name="T88" fmla="*/ 913 w 4813"/>
                <a:gd name="T89" fmla="*/ 3236 h 3863"/>
                <a:gd name="T90" fmla="*/ 305 w 4813"/>
                <a:gd name="T91" fmla="*/ 3155 h 3863"/>
                <a:gd name="T92" fmla="*/ 53 w 4813"/>
                <a:gd name="T93" fmla="*/ 3116 h 3863"/>
                <a:gd name="T94" fmla="*/ 0 w 4813"/>
                <a:gd name="T95" fmla="*/ 3005 h 3863"/>
                <a:gd name="T96" fmla="*/ 32 w 4813"/>
                <a:gd name="T97" fmla="*/ 52 h 3863"/>
                <a:gd name="T98" fmla="*/ 148 w 4813"/>
                <a:gd name="T99" fmla="*/ 0 h 3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13" h="3863">
                  <a:moveTo>
                    <a:pt x="238" y="241"/>
                  </a:moveTo>
                  <a:lnTo>
                    <a:pt x="238" y="2915"/>
                  </a:lnTo>
                  <a:lnTo>
                    <a:pt x="422" y="2926"/>
                  </a:lnTo>
                  <a:lnTo>
                    <a:pt x="603" y="2945"/>
                  </a:lnTo>
                  <a:lnTo>
                    <a:pt x="783" y="2971"/>
                  </a:lnTo>
                  <a:lnTo>
                    <a:pt x="960" y="3002"/>
                  </a:lnTo>
                  <a:lnTo>
                    <a:pt x="1135" y="3042"/>
                  </a:lnTo>
                  <a:lnTo>
                    <a:pt x="1309" y="3087"/>
                  </a:lnTo>
                  <a:lnTo>
                    <a:pt x="1480" y="3139"/>
                  </a:lnTo>
                  <a:lnTo>
                    <a:pt x="1648" y="3198"/>
                  </a:lnTo>
                  <a:lnTo>
                    <a:pt x="1812" y="3263"/>
                  </a:lnTo>
                  <a:lnTo>
                    <a:pt x="1971" y="3335"/>
                  </a:lnTo>
                  <a:lnTo>
                    <a:pt x="2057" y="3376"/>
                  </a:lnTo>
                  <a:lnTo>
                    <a:pt x="2138" y="3418"/>
                  </a:lnTo>
                  <a:lnTo>
                    <a:pt x="2212" y="3459"/>
                  </a:lnTo>
                  <a:lnTo>
                    <a:pt x="2282" y="3499"/>
                  </a:lnTo>
                  <a:lnTo>
                    <a:pt x="2282" y="919"/>
                  </a:lnTo>
                  <a:lnTo>
                    <a:pt x="2247" y="894"/>
                  </a:lnTo>
                  <a:lnTo>
                    <a:pt x="2206" y="865"/>
                  </a:lnTo>
                  <a:lnTo>
                    <a:pt x="2158" y="834"/>
                  </a:lnTo>
                  <a:lnTo>
                    <a:pt x="2106" y="799"/>
                  </a:lnTo>
                  <a:lnTo>
                    <a:pt x="2046" y="764"/>
                  </a:lnTo>
                  <a:lnTo>
                    <a:pt x="1980" y="726"/>
                  </a:lnTo>
                  <a:lnTo>
                    <a:pt x="1910" y="687"/>
                  </a:lnTo>
                  <a:lnTo>
                    <a:pt x="1832" y="647"/>
                  </a:lnTo>
                  <a:lnTo>
                    <a:pt x="1749" y="608"/>
                  </a:lnTo>
                  <a:lnTo>
                    <a:pt x="1607" y="545"/>
                  </a:lnTo>
                  <a:lnTo>
                    <a:pt x="1463" y="490"/>
                  </a:lnTo>
                  <a:lnTo>
                    <a:pt x="1315" y="437"/>
                  </a:lnTo>
                  <a:lnTo>
                    <a:pt x="1163" y="392"/>
                  </a:lnTo>
                  <a:lnTo>
                    <a:pt x="1010" y="352"/>
                  </a:lnTo>
                  <a:lnTo>
                    <a:pt x="859" y="319"/>
                  </a:lnTo>
                  <a:lnTo>
                    <a:pt x="707" y="291"/>
                  </a:lnTo>
                  <a:lnTo>
                    <a:pt x="552" y="269"/>
                  </a:lnTo>
                  <a:lnTo>
                    <a:pt x="396" y="253"/>
                  </a:lnTo>
                  <a:lnTo>
                    <a:pt x="238" y="241"/>
                  </a:lnTo>
                  <a:close/>
                  <a:moveTo>
                    <a:pt x="4574" y="241"/>
                  </a:moveTo>
                  <a:lnTo>
                    <a:pt x="4416" y="253"/>
                  </a:lnTo>
                  <a:lnTo>
                    <a:pt x="4261" y="269"/>
                  </a:lnTo>
                  <a:lnTo>
                    <a:pt x="4106" y="291"/>
                  </a:lnTo>
                  <a:lnTo>
                    <a:pt x="3953" y="319"/>
                  </a:lnTo>
                  <a:lnTo>
                    <a:pt x="3803" y="352"/>
                  </a:lnTo>
                  <a:lnTo>
                    <a:pt x="3649" y="392"/>
                  </a:lnTo>
                  <a:lnTo>
                    <a:pt x="3498" y="437"/>
                  </a:lnTo>
                  <a:lnTo>
                    <a:pt x="3349" y="488"/>
                  </a:lnTo>
                  <a:lnTo>
                    <a:pt x="3204" y="545"/>
                  </a:lnTo>
                  <a:lnTo>
                    <a:pt x="3063" y="608"/>
                  </a:lnTo>
                  <a:lnTo>
                    <a:pt x="2979" y="647"/>
                  </a:lnTo>
                  <a:lnTo>
                    <a:pt x="2903" y="687"/>
                  </a:lnTo>
                  <a:lnTo>
                    <a:pt x="2832" y="725"/>
                  </a:lnTo>
                  <a:lnTo>
                    <a:pt x="2766" y="763"/>
                  </a:lnTo>
                  <a:lnTo>
                    <a:pt x="2706" y="799"/>
                  </a:lnTo>
                  <a:lnTo>
                    <a:pt x="2653" y="833"/>
                  </a:lnTo>
                  <a:lnTo>
                    <a:pt x="2605" y="865"/>
                  </a:lnTo>
                  <a:lnTo>
                    <a:pt x="2564" y="892"/>
                  </a:lnTo>
                  <a:lnTo>
                    <a:pt x="2529" y="919"/>
                  </a:lnTo>
                  <a:lnTo>
                    <a:pt x="2529" y="3497"/>
                  </a:lnTo>
                  <a:lnTo>
                    <a:pt x="2599" y="3458"/>
                  </a:lnTo>
                  <a:lnTo>
                    <a:pt x="2674" y="3417"/>
                  </a:lnTo>
                  <a:lnTo>
                    <a:pt x="2754" y="3376"/>
                  </a:lnTo>
                  <a:lnTo>
                    <a:pt x="2841" y="3334"/>
                  </a:lnTo>
                  <a:lnTo>
                    <a:pt x="3000" y="3262"/>
                  </a:lnTo>
                  <a:lnTo>
                    <a:pt x="3165" y="3198"/>
                  </a:lnTo>
                  <a:lnTo>
                    <a:pt x="3331" y="3138"/>
                  </a:lnTo>
                  <a:lnTo>
                    <a:pt x="3502" y="3087"/>
                  </a:lnTo>
                  <a:lnTo>
                    <a:pt x="3676" y="3040"/>
                  </a:lnTo>
                  <a:lnTo>
                    <a:pt x="3852" y="3002"/>
                  </a:lnTo>
                  <a:lnTo>
                    <a:pt x="4030" y="2970"/>
                  </a:lnTo>
                  <a:lnTo>
                    <a:pt x="4210" y="2944"/>
                  </a:lnTo>
                  <a:lnTo>
                    <a:pt x="4391" y="2926"/>
                  </a:lnTo>
                  <a:lnTo>
                    <a:pt x="4574" y="2913"/>
                  </a:lnTo>
                  <a:lnTo>
                    <a:pt x="4574" y="241"/>
                  </a:lnTo>
                  <a:close/>
                  <a:moveTo>
                    <a:pt x="148" y="0"/>
                  </a:moveTo>
                  <a:lnTo>
                    <a:pt x="308" y="8"/>
                  </a:lnTo>
                  <a:lnTo>
                    <a:pt x="465" y="21"/>
                  </a:lnTo>
                  <a:lnTo>
                    <a:pt x="615" y="37"/>
                  </a:lnTo>
                  <a:lnTo>
                    <a:pt x="761" y="59"/>
                  </a:lnTo>
                  <a:lnTo>
                    <a:pt x="900" y="85"/>
                  </a:lnTo>
                  <a:lnTo>
                    <a:pt x="1034" y="113"/>
                  </a:lnTo>
                  <a:lnTo>
                    <a:pt x="1165" y="145"/>
                  </a:lnTo>
                  <a:lnTo>
                    <a:pt x="1287" y="180"/>
                  </a:lnTo>
                  <a:lnTo>
                    <a:pt x="1406" y="217"/>
                  </a:lnTo>
                  <a:lnTo>
                    <a:pt x="1517" y="254"/>
                  </a:lnTo>
                  <a:lnTo>
                    <a:pt x="1623" y="295"/>
                  </a:lnTo>
                  <a:lnTo>
                    <a:pt x="1724" y="336"/>
                  </a:lnTo>
                  <a:lnTo>
                    <a:pt x="1819" y="377"/>
                  </a:lnTo>
                  <a:lnTo>
                    <a:pt x="1908" y="419"/>
                  </a:lnTo>
                  <a:lnTo>
                    <a:pt x="1992" y="462"/>
                  </a:lnTo>
                  <a:lnTo>
                    <a:pt x="2069" y="503"/>
                  </a:lnTo>
                  <a:lnTo>
                    <a:pt x="2141" y="542"/>
                  </a:lnTo>
                  <a:lnTo>
                    <a:pt x="2206" y="582"/>
                  </a:lnTo>
                  <a:lnTo>
                    <a:pt x="2265" y="618"/>
                  </a:lnTo>
                  <a:lnTo>
                    <a:pt x="2319" y="653"/>
                  </a:lnTo>
                  <a:lnTo>
                    <a:pt x="2366" y="685"/>
                  </a:lnTo>
                  <a:lnTo>
                    <a:pt x="2407" y="714"/>
                  </a:lnTo>
                  <a:lnTo>
                    <a:pt x="2447" y="685"/>
                  </a:lnTo>
                  <a:lnTo>
                    <a:pt x="2496" y="653"/>
                  </a:lnTo>
                  <a:lnTo>
                    <a:pt x="2548" y="618"/>
                  </a:lnTo>
                  <a:lnTo>
                    <a:pt x="2608" y="582"/>
                  </a:lnTo>
                  <a:lnTo>
                    <a:pt x="2672" y="542"/>
                  </a:lnTo>
                  <a:lnTo>
                    <a:pt x="2744" y="503"/>
                  </a:lnTo>
                  <a:lnTo>
                    <a:pt x="2822" y="462"/>
                  </a:lnTo>
                  <a:lnTo>
                    <a:pt x="2905" y="419"/>
                  </a:lnTo>
                  <a:lnTo>
                    <a:pt x="2994" y="377"/>
                  </a:lnTo>
                  <a:lnTo>
                    <a:pt x="3089" y="336"/>
                  </a:lnTo>
                  <a:lnTo>
                    <a:pt x="3190" y="295"/>
                  </a:lnTo>
                  <a:lnTo>
                    <a:pt x="3295" y="254"/>
                  </a:lnTo>
                  <a:lnTo>
                    <a:pt x="3407" y="217"/>
                  </a:lnTo>
                  <a:lnTo>
                    <a:pt x="3526" y="180"/>
                  </a:lnTo>
                  <a:lnTo>
                    <a:pt x="3649" y="145"/>
                  </a:lnTo>
                  <a:lnTo>
                    <a:pt x="3777" y="113"/>
                  </a:lnTo>
                  <a:lnTo>
                    <a:pt x="3912" y="85"/>
                  </a:lnTo>
                  <a:lnTo>
                    <a:pt x="4052" y="59"/>
                  </a:lnTo>
                  <a:lnTo>
                    <a:pt x="4198" y="37"/>
                  </a:lnTo>
                  <a:lnTo>
                    <a:pt x="4348" y="21"/>
                  </a:lnTo>
                  <a:lnTo>
                    <a:pt x="4505" y="8"/>
                  </a:lnTo>
                  <a:lnTo>
                    <a:pt x="4666" y="0"/>
                  </a:lnTo>
                  <a:lnTo>
                    <a:pt x="4699" y="3"/>
                  </a:lnTo>
                  <a:lnTo>
                    <a:pt x="4730" y="14"/>
                  </a:lnTo>
                  <a:lnTo>
                    <a:pt x="4758" y="30"/>
                  </a:lnTo>
                  <a:lnTo>
                    <a:pt x="4780" y="52"/>
                  </a:lnTo>
                  <a:lnTo>
                    <a:pt x="4797" y="79"/>
                  </a:lnTo>
                  <a:lnTo>
                    <a:pt x="4809" y="110"/>
                  </a:lnTo>
                  <a:lnTo>
                    <a:pt x="4813" y="144"/>
                  </a:lnTo>
                  <a:lnTo>
                    <a:pt x="4813" y="3005"/>
                  </a:lnTo>
                  <a:lnTo>
                    <a:pt x="4809" y="3037"/>
                  </a:lnTo>
                  <a:lnTo>
                    <a:pt x="4799" y="3068"/>
                  </a:lnTo>
                  <a:lnTo>
                    <a:pt x="4782" y="3094"/>
                  </a:lnTo>
                  <a:lnTo>
                    <a:pt x="4761" y="3116"/>
                  </a:lnTo>
                  <a:lnTo>
                    <a:pt x="4736" y="3132"/>
                  </a:lnTo>
                  <a:lnTo>
                    <a:pt x="4705" y="3144"/>
                  </a:lnTo>
                  <a:lnTo>
                    <a:pt x="4673" y="3148"/>
                  </a:lnTo>
                  <a:lnTo>
                    <a:pt x="4508" y="3155"/>
                  </a:lnTo>
                  <a:lnTo>
                    <a:pt x="4347" y="3169"/>
                  </a:lnTo>
                  <a:lnTo>
                    <a:pt x="4192" y="3188"/>
                  </a:lnTo>
                  <a:lnTo>
                    <a:pt x="4043" y="3209"/>
                  </a:lnTo>
                  <a:lnTo>
                    <a:pt x="3898" y="3236"/>
                  </a:lnTo>
                  <a:lnTo>
                    <a:pt x="3761" y="3266"/>
                  </a:lnTo>
                  <a:lnTo>
                    <a:pt x="3630" y="3298"/>
                  </a:lnTo>
                  <a:lnTo>
                    <a:pt x="3504" y="3335"/>
                  </a:lnTo>
                  <a:lnTo>
                    <a:pt x="3384" y="3373"/>
                  </a:lnTo>
                  <a:lnTo>
                    <a:pt x="3270" y="3414"/>
                  </a:lnTo>
                  <a:lnTo>
                    <a:pt x="3162" y="3455"/>
                  </a:lnTo>
                  <a:lnTo>
                    <a:pt x="3060" y="3497"/>
                  </a:lnTo>
                  <a:lnTo>
                    <a:pt x="2965" y="3539"/>
                  </a:lnTo>
                  <a:lnTo>
                    <a:pt x="2874" y="3583"/>
                  </a:lnTo>
                  <a:lnTo>
                    <a:pt x="2791" y="3626"/>
                  </a:lnTo>
                  <a:lnTo>
                    <a:pt x="2715" y="3668"/>
                  </a:lnTo>
                  <a:lnTo>
                    <a:pt x="2643" y="3709"/>
                  </a:lnTo>
                  <a:lnTo>
                    <a:pt x="2579" y="3748"/>
                  </a:lnTo>
                  <a:lnTo>
                    <a:pt x="2521" y="3785"/>
                  </a:lnTo>
                  <a:lnTo>
                    <a:pt x="2519" y="3785"/>
                  </a:lnTo>
                  <a:lnTo>
                    <a:pt x="2515" y="3788"/>
                  </a:lnTo>
                  <a:lnTo>
                    <a:pt x="2507" y="3793"/>
                  </a:lnTo>
                  <a:lnTo>
                    <a:pt x="2496" y="3801"/>
                  </a:lnTo>
                  <a:lnTo>
                    <a:pt x="2480" y="3811"/>
                  </a:lnTo>
                  <a:lnTo>
                    <a:pt x="2461" y="3826"/>
                  </a:lnTo>
                  <a:lnTo>
                    <a:pt x="2436" y="3842"/>
                  </a:lnTo>
                  <a:lnTo>
                    <a:pt x="2407" y="3863"/>
                  </a:lnTo>
                  <a:lnTo>
                    <a:pt x="2374" y="3840"/>
                  </a:lnTo>
                  <a:lnTo>
                    <a:pt x="2348" y="3821"/>
                  </a:lnTo>
                  <a:lnTo>
                    <a:pt x="2326" y="3807"/>
                  </a:lnTo>
                  <a:lnTo>
                    <a:pt x="2312" y="3796"/>
                  </a:lnTo>
                  <a:lnTo>
                    <a:pt x="2300" y="3789"/>
                  </a:lnTo>
                  <a:lnTo>
                    <a:pt x="2294" y="3786"/>
                  </a:lnTo>
                  <a:lnTo>
                    <a:pt x="2293" y="3785"/>
                  </a:lnTo>
                  <a:lnTo>
                    <a:pt x="2234" y="3748"/>
                  </a:lnTo>
                  <a:lnTo>
                    <a:pt x="2170" y="3709"/>
                  </a:lnTo>
                  <a:lnTo>
                    <a:pt x="2098" y="3668"/>
                  </a:lnTo>
                  <a:lnTo>
                    <a:pt x="2022" y="3626"/>
                  </a:lnTo>
                  <a:lnTo>
                    <a:pt x="1939" y="3583"/>
                  </a:lnTo>
                  <a:lnTo>
                    <a:pt x="1848" y="3539"/>
                  </a:lnTo>
                  <a:lnTo>
                    <a:pt x="1753" y="3497"/>
                  </a:lnTo>
                  <a:lnTo>
                    <a:pt x="1651" y="3455"/>
                  </a:lnTo>
                  <a:lnTo>
                    <a:pt x="1543" y="3412"/>
                  </a:lnTo>
                  <a:lnTo>
                    <a:pt x="1429" y="3373"/>
                  </a:lnTo>
                  <a:lnTo>
                    <a:pt x="1309" y="3335"/>
                  </a:lnTo>
                  <a:lnTo>
                    <a:pt x="1184" y="3298"/>
                  </a:lnTo>
                  <a:lnTo>
                    <a:pt x="1052" y="3266"/>
                  </a:lnTo>
                  <a:lnTo>
                    <a:pt x="913" y="3236"/>
                  </a:lnTo>
                  <a:lnTo>
                    <a:pt x="770" y="3209"/>
                  </a:lnTo>
                  <a:lnTo>
                    <a:pt x="621" y="3188"/>
                  </a:lnTo>
                  <a:lnTo>
                    <a:pt x="466" y="3169"/>
                  </a:lnTo>
                  <a:lnTo>
                    <a:pt x="305" y="3155"/>
                  </a:lnTo>
                  <a:lnTo>
                    <a:pt x="139" y="3148"/>
                  </a:lnTo>
                  <a:lnTo>
                    <a:pt x="107" y="3144"/>
                  </a:lnTo>
                  <a:lnTo>
                    <a:pt x="77" y="3132"/>
                  </a:lnTo>
                  <a:lnTo>
                    <a:pt x="53" y="3116"/>
                  </a:lnTo>
                  <a:lnTo>
                    <a:pt x="31" y="3094"/>
                  </a:lnTo>
                  <a:lnTo>
                    <a:pt x="15" y="3068"/>
                  </a:lnTo>
                  <a:lnTo>
                    <a:pt x="4" y="3037"/>
                  </a:lnTo>
                  <a:lnTo>
                    <a:pt x="0" y="3005"/>
                  </a:lnTo>
                  <a:lnTo>
                    <a:pt x="0" y="144"/>
                  </a:lnTo>
                  <a:lnTo>
                    <a:pt x="4" y="110"/>
                  </a:lnTo>
                  <a:lnTo>
                    <a:pt x="16" y="79"/>
                  </a:lnTo>
                  <a:lnTo>
                    <a:pt x="32" y="52"/>
                  </a:lnTo>
                  <a:lnTo>
                    <a:pt x="55" y="30"/>
                  </a:lnTo>
                  <a:lnTo>
                    <a:pt x="83" y="14"/>
                  </a:lnTo>
                  <a:lnTo>
                    <a:pt x="114" y="3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28"/>
            <p:cNvSpPr>
              <a:spLocks/>
            </p:cNvSpPr>
            <p:nvPr/>
          </p:nvSpPr>
          <p:spPr bwMode="auto">
            <a:xfrm>
              <a:off x="1429" y="3329"/>
              <a:ext cx="4818" cy="984"/>
            </a:xfrm>
            <a:custGeom>
              <a:avLst/>
              <a:gdLst>
                <a:gd name="T0" fmla="*/ 120 w 4818"/>
                <a:gd name="T1" fmla="*/ 0 h 984"/>
                <a:gd name="T2" fmla="*/ 463 w 4818"/>
                <a:gd name="T3" fmla="*/ 13 h 984"/>
                <a:gd name="T4" fmla="*/ 799 w 4818"/>
                <a:gd name="T5" fmla="*/ 52 h 984"/>
                <a:gd name="T6" fmla="*/ 1127 w 4818"/>
                <a:gd name="T7" fmla="*/ 118 h 984"/>
                <a:gd name="T8" fmla="*/ 1432 w 4818"/>
                <a:gd name="T9" fmla="*/ 204 h 984"/>
                <a:gd name="T10" fmla="*/ 1724 w 4818"/>
                <a:gd name="T11" fmla="*/ 314 h 984"/>
                <a:gd name="T12" fmla="*/ 1945 w 4818"/>
                <a:gd name="T13" fmla="*/ 416 h 984"/>
                <a:gd name="T14" fmla="*/ 2088 w 4818"/>
                <a:gd name="T15" fmla="*/ 498 h 984"/>
                <a:gd name="T16" fmla="*/ 2215 w 4818"/>
                <a:gd name="T17" fmla="*/ 581 h 984"/>
                <a:gd name="T18" fmla="*/ 2322 w 4818"/>
                <a:gd name="T19" fmla="*/ 660 h 984"/>
                <a:gd name="T20" fmla="*/ 2408 w 4818"/>
                <a:gd name="T21" fmla="*/ 730 h 984"/>
                <a:gd name="T22" fmla="*/ 2494 w 4818"/>
                <a:gd name="T23" fmla="*/ 660 h 984"/>
                <a:gd name="T24" fmla="*/ 2601 w 4818"/>
                <a:gd name="T25" fmla="*/ 581 h 984"/>
                <a:gd name="T26" fmla="*/ 2728 w 4818"/>
                <a:gd name="T27" fmla="*/ 498 h 984"/>
                <a:gd name="T28" fmla="*/ 2873 w 4818"/>
                <a:gd name="T29" fmla="*/ 416 h 984"/>
                <a:gd name="T30" fmla="*/ 3092 w 4818"/>
                <a:gd name="T31" fmla="*/ 314 h 984"/>
                <a:gd name="T32" fmla="*/ 3386 w 4818"/>
                <a:gd name="T33" fmla="*/ 204 h 984"/>
                <a:gd name="T34" fmla="*/ 3691 w 4818"/>
                <a:gd name="T35" fmla="*/ 118 h 984"/>
                <a:gd name="T36" fmla="*/ 4018 w 4818"/>
                <a:gd name="T37" fmla="*/ 52 h 984"/>
                <a:gd name="T38" fmla="*/ 4354 w 4818"/>
                <a:gd name="T39" fmla="*/ 13 h 984"/>
                <a:gd name="T40" fmla="*/ 4698 w 4818"/>
                <a:gd name="T41" fmla="*/ 0 h 984"/>
                <a:gd name="T42" fmla="*/ 4733 w 4818"/>
                <a:gd name="T43" fmla="*/ 4 h 984"/>
                <a:gd name="T44" fmla="*/ 4784 w 4818"/>
                <a:gd name="T45" fmla="*/ 33 h 984"/>
                <a:gd name="T46" fmla="*/ 4813 w 4818"/>
                <a:gd name="T47" fmla="*/ 84 h 984"/>
                <a:gd name="T48" fmla="*/ 4818 w 4818"/>
                <a:gd name="T49" fmla="*/ 124 h 984"/>
                <a:gd name="T50" fmla="*/ 4802 w 4818"/>
                <a:gd name="T51" fmla="*/ 181 h 984"/>
                <a:gd name="T52" fmla="*/ 4761 w 4818"/>
                <a:gd name="T53" fmla="*/ 222 h 984"/>
                <a:gd name="T54" fmla="*/ 4702 w 4818"/>
                <a:gd name="T55" fmla="*/ 238 h 984"/>
                <a:gd name="T56" fmla="*/ 4537 w 4818"/>
                <a:gd name="T57" fmla="*/ 241 h 984"/>
                <a:gd name="T58" fmla="*/ 4217 w 4818"/>
                <a:gd name="T59" fmla="*/ 265 h 984"/>
                <a:gd name="T60" fmla="*/ 3906 w 4818"/>
                <a:gd name="T61" fmla="*/ 314 h 984"/>
                <a:gd name="T62" fmla="*/ 3609 w 4818"/>
                <a:gd name="T63" fmla="*/ 385 h 984"/>
                <a:gd name="T64" fmla="*/ 3330 w 4818"/>
                <a:gd name="T65" fmla="*/ 477 h 984"/>
                <a:gd name="T66" fmla="*/ 3063 w 4818"/>
                <a:gd name="T67" fmla="*/ 588 h 984"/>
                <a:gd name="T68" fmla="*/ 2902 w 4818"/>
                <a:gd name="T69" fmla="*/ 668 h 984"/>
                <a:gd name="T70" fmla="*/ 2791 w 4818"/>
                <a:gd name="T71" fmla="*/ 733 h 984"/>
                <a:gd name="T72" fmla="*/ 2700 w 4818"/>
                <a:gd name="T73" fmla="*/ 792 h 984"/>
                <a:gd name="T74" fmla="*/ 2607 w 4818"/>
                <a:gd name="T75" fmla="*/ 863 h 984"/>
                <a:gd name="T76" fmla="*/ 2521 w 4818"/>
                <a:gd name="T77" fmla="*/ 928 h 984"/>
                <a:gd name="T78" fmla="*/ 2461 w 4818"/>
                <a:gd name="T79" fmla="*/ 972 h 984"/>
                <a:gd name="T80" fmla="*/ 2408 w 4818"/>
                <a:gd name="T81" fmla="*/ 984 h 984"/>
                <a:gd name="T82" fmla="*/ 2357 w 4818"/>
                <a:gd name="T83" fmla="*/ 972 h 984"/>
                <a:gd name="T84" fmla="*/ 2297 w 4818"/>
                <a:gd name="T85" fmla="*/ 928 h 984"/>
                <a:gd name="T86" fmla="*/ 2211 w 4818"/>
                <a:gd name="T87" fmla="*/ 863 h 984"/>
                <a:gd name="T88" fmla="*/ 2116 w 4818"/>
                <a:gd name="T89" fmla="*/ 792 h 984"/>
                <a:gd name="T90" fmla="*/ 2025 w 4818"/>
                <a:gd name="T91" fmla="*/ 731 h 984"/>
                <a:gd name="T92" fmla="*/ 1914 w 4818"/>
                <a:gd name="T93" fmla="*/ 668 h 984"/>
                <a:gd name="T94" fmla="*/ 1755 w 4818"/>
                <a:gd name="T95" fmla="*/ 588 h 984"/>
                <a:gd name="T96" fmla="*/ 1488 w 4818"/>
                <a:gd name="T97" fmla="*/ 476 h 984"/>
                <a:gd name="T98" fmla="*/ 1207 w 4818"/>
                <a:gd name="T99" fmla="*/ 385 h 984"/>
                <a:gd name="T100" fmla="*/ 912 w 4818"/>
                <a:gd name="T101" fmla="*/ 314 h 984"/>
                <a:gd name="T102" fmla="*/ 599 w 4818"/>
                <a:gd name="T103" fmla="*/ 265 h 984"/>
                <a:gd name="T104" fmla="*/ 281 w 4818"/>
                <a:gd name="T105" fmla="*/ 241 h 984"/>
                <a:gd name="T106" fmla="*/ 114 w 4818"/>
                <a:gd name="T107" fmla="*/ 238 h 984"/>
                <a:gd name="T108" fmla="*/ 57 w 4818"/>
                <a:gd name="T109" fmla="*/ 222 h 984"/>
                <a:gd name="T110" fmla="*/ 16 w 4818"/>
                <a:gd name="T111" fmla="*/ 181 h 984"/>
                <a:gd name="T112" fmla="*/ 0 w 4818"/>
                <a:gd name="T113" fmla="*/ 124 h 984"/>
                <a:gd name="T114" fmla="*/ 4 w 4818"/>
                <a:gd name="T115" fmla="*/ 84 h 984"/>
                <a:gd name="T116" fmla="*/ 34 w 4818"/>
                <a:gd name="T117" fmla="*/ 33 h 984"/>
                <a:gd name="T118" fmla="*/ 85 w 4818"/>
                <a:gd name="T119" fmla="*/ 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18" h="984">
                  <a:moveTo>
                    <a:pt x="114" y="0"/>
                  </a:moveTo>
                  <a:lnTo>
                    <a:pt x="120" y="0"/>
                  </a:lnTo>
                  <a:lnTo>
                    <a:pt x="292" y="3"/>
                  </a:lnTo>
                  <a:lnTo>
                    <a:pt x="463" y="13"/>
                  </a:lnTo>
                  <a:lnTo>
                    <a:pt x="631" y="29"/>
                  </a:lnTo>
                  <a:lnTo>
                    <a:pt x="799" y="52"/>
                  </a:lnTo>
                  <a:lnTo>
                    <a:pt x="964" y="81"/>
                  </a:lnTo>
                  <a:lnTo>
                    <a:pt x="1127" y="118"/>
                  </a:lnTo>
                  <a:lnTo>
                    <a:pt x="1280" y="157"/>
                  </a:lnTo>
                  <a:lnTo>
                    <a:pt x="1432" y="204"/>
                  </a:lnTo>
                  <a:lnTo>
                    <a:pt x="1580" y="257"/>
                  </a:lnTo>
                  <a:lnTo>
                    <a:pt x="1724" y="314"/>
                  </a:lnTo>
                  <a:lnTo>
                    <a:pt x="1866" y="376"/>
                  </a:lnTo>
                  <a:lnTo>
                    <a:pt x="1945" y="416"/>
                  </a:lnTo>
                  <a:lnTo>
                    <a:pt x="2018" y="457"/>
                  </a:lnTo>
                  <a:lnTo>
                    <a:pt x="2088" y="498"/>
                  </a:lnTo>
                  <a:lnTo>
                    <a:pt x="2154" y="540"/>
                  </a:lnTo>
                  <a:lnTo>
                    <a:pt x="2215" y="581"/>
                  </a:lnTo>
                  <a:lnTo>
                    <a:pt x="2271" y="622"/>
                  </a:lnTo>
                  <a:lnTo>
                    <a:pt x="2322" y="660"/>
                  </a:lnTo>
                  <a:lnTo>
                    <a:pt x="2369" y="696"/>
                  </a:lnTo>
                  <a:lnTo>
                    <a:pt x="2408" y="730"/>
                  </a:lnTo>
                  <a:lnTo>
                    <a:pt x="2449" y="696"/>
                  </a:lnTo>
                  <a:lnTo>
                    <a:pt x="2494" y="660"/>
                  </a:lnTo>
                  <a:lnTo>
                    <a:pt x="2545" y="622"/>
                  </a:lnTo>
                  <a:lnTo>
                    <a:pt x="2601" y="581"/>
                  </a:lnTo>
                  <a:lnTo>
                    <a:pt x="2662" y="540"/>
                  </a:lnTo>
                  <a:lnTo>
                    <a:pt x="2728" y="498"/>
                  </a:lnTo>
                  <a:lnTo>
                    <a:pt x="2798" y="457"/>
                  </a:lnTo>
                  <a:lnTo>
                    <a:pt x="2873" y="416"/>
                  </a:lnTo>
                  <a:lnTo>
                    <a:pt x="2950" y="376"/>
                  </a:lnTo>
                  <a:lnTo>
                    <a:pt x="3092" y="314"/>
                  </a:lnTo>
                  <a:lnTo>
                    <a:pt x="3237" y="257"/>
                  </a:lnTo>
                  <a:lnTo>
                    <a:pt x="3386" y="204"/>
                  </a:lnTo>
                  <a:lnTo>
                    <a:pt x="3536" y="157"/>
                  </a:lnTo>
                  <a:lnTo>
                    <a:pt x="3691" y="118"/>
                  </a:lnTo>
                  <a:lnTo>
                    <a:pt x="3853" y="81"/>
                  </a:lnTo>
                  <a:lnTo>
                    <a:pt x="4018" y="52"/>
                  </a:lnTo>
                  <a:lnTo>
                    <a:pt x="4186" y="29"/>
                  </a:lnTo>
                  <a:lnTo>
                    <a:pt x="4354" y="13"/>
                  </a:lnTo>
                  <a:lnTo>
                    <a:pt x="4525" y="3"/>
                  </a:lnTo>
                  <a:lnTo>
                    <a:pt x="4698" y="0"/>
                  </a:lnTo>
                  <a:lnTo>
                    <a:pt x="4702" y="0"/>
                  </a:lnTo>
                  <a:lnTo>
                    <a:pt x="4733" y="4"/>
                  </a:lnTo>
                  <a:lnTo>
                    <a:pt x="4761" y="16"/>
                  </a:lnTo>
                  <a:lnTo>
                    <a:pt x="4784" y="33"/>
                  </a:lnTo>
                  <a:lnTo>
                    <a:pt x="4802" y="57"/>
                  </a:lnTo>
                  <a:lnTo>
                    <a:pt x="4813" y="84"/>
                  </a:lnTo>
                  <a:lnTo>
                    <a:pt x="4818" y="114"/>
                  </a:lnTo>
                  <a:lnTo>
                    <a:pt x="4818" y="124"/>
                  </a:lnTo>
                  <a:lnTo>
                    <a:pt x="4813" y="154"/>
                  </a:lnTo>
                  <a:lnTo>
                    <a:pt x="4802" y="181"/>
                  </a:lnTo>
                  <a:lnTo>
                    <a:pt x="4784" y="204"/>
                  </a:lnTo>
                  <a:lnTo>
                    <a:pt x="4761" y="222"/>
                  </a:lnTo>
                  <a:lnTo>
                    <a:pt x="4733" y="233"/>
                  </a:lnTo>
                  <a:lnTo>
                    <a:pt x="4702" y="238"/>
                  </a:lnTo>
                  <a:lnTo>
                    <a:pt x="4698" y="238"/>
                  </a:lnTo>
                  <a:lnTo>
                    <a:pt x="4537" y="241"/>
                  </a:lnTo>
                  <a:lnTo>
                    <a:pt x="4376" y="251"/>
                  </a:lnTo>
                  <a:lnTo>
                    <a:pt x="4217" y="265"/>
                  </a:lnTo>
                  <a:lnTo>
                    <a:pt x="4061" y="287"/>
                  </a:lnTo>
                  <a:lnTo>
                    <a:pt x="3906" y="314"/>
                  </a:lnTo>
                  <a:lnTo>
                    <a:pt x="3754" y="347"/>
                  </a:lnTo>
                  <a:lnTo>
                    <a:pt x="3609" y="385"/>
                  </a:lnTo>
                  <a:lnTo>
                    <a:pt x="3469" y="429"/>
                  </a:lnTo>
                  <a:lnTo>
                    <a:pt x="3330" y="477"/>
                  </a:lnTo>
                  <a:lnTo>
                    <a:pt x="3194" y="530"/>
                  </a:lnTo>
                  <a:lnTo>
                    <a:pt x="3063" y="588"/>
                  </a:lnTo>
                  <a:lnTo>
                    <a:pt x="2979" y="629"/>
                  </a:lnTo>
                  <a:lnTo>
                    <a:pt x="2902" y="668"/>
                  </a:lnTo>
                  <a:lnTo>
                    <a:pt x="2832" y="708"/>
                  </a:lnTo>
                  <a:lnTo>
                    <a:pt x="2791" y="733"/>
                  </a:lnTo>
                  <a:lnTo>
                    <a:pt x="2747" y="760"/>
                  </a:lnTo>
                  <a:lnTo>
                    <a:pt x="2700" y="792"/>
                  </a:lnTo>
                  <a:lnTo>
                    <a:pt x="2654" y="827"/>
                  </a:lnTo>
                  <a:lnTo>
                    <a:pt x="2607" y="863"/>
                  </a:lnTo>
                  <a:lnTo>
                    <a:pt x="2562" y="896"/>
                  </a:lnTo>
                  <a:lnTo>
                    <a:pt x="2521" y="928"/>
                  </a:lnTo>
                  <a:lnTo>
                    <a:pt x="2483" y="957"/>
                  </a:lnTo>
                  <a:lnTo>
                    <a:pt x="2461" y="972"/>
                  </a:lnTo>
                  <a:lnTo>
                    <a:pt x="2434" y="981"/>
                  </a:lnTo>
                  <a:lnTo>
                    <a:pt x="2408" y="984"/>
                  </a:lnTo>
                  <a:lnTo>
                    <a:pt x="2383" y="981"/>
                  </a:lnTo>
                  <a:lnTo>
                    <a:pt x="2357" y="972"/>
                  </a:lnTo>
                  <a:lnTo>
                    <a:pt x="2334" y="957"/>
                  </a:lnTo>
                  <a:lnTo>
                    <a:pt x="2297" y="928"/>
                  </a:lnTo>
                  <a:lnTo>
                    <a:pt x="2255" y="896"/>
                  </a:lnTo>
                  <a:lnTo>
                    <a:pt x="2211" y="863"/>
                  </a:lnTo>
                  <a:lnTo>
                    <a:pt x="2164" y="827"/>
                  </a:lnTo>
                  <a:lnTo>
                    <a:pt x="2116" y="792"/>
                  </a:lnTo>
                  <a:lnTo>
                    <a:pt x="2069" y="760"/>
                  </a:lnTo>
                  <a:lnTo>
                    <a:pt x="2025" y="731"/>
                  </a:lnTo>
                  <a:lnTo>
                    <a:pt x="1984" y="708"/>
                  </a:lnTo>
                  <a:lnTo>
                    <a:pt x="1914" y="668"/>
                  </a:lnTo>
                  <a:lnTo>
                    <a:pt x="1838" y="629"/>
                  </a:lnTo>
                  <a:lnTo>
                    <a:pt x="1755" y="588"/>
                  </a:lnTo>
                  <a:lnTo>
                    <a:pt x="1623" y="530"/>
                  </a:lnTo>
                  <a:lnTo>
                    <a:pt x="1488" y="476"/>
                  </a:lnTo>
                  <a:lnTo>
                    <a:pt x="1349" y="427"/>
                  </a:lnTo>
                  <a:lnTo>
                    <a:pt x="1207" y="385"/>
                  </a:lnTo>
                  <a:lnTo>
                    <a:pt x="1064" y="347"/>
                  </a:lnTo>
                  <a:lnTo>
                    <a:pt x="912" y="314"/>
                  </a:lnTo>
                  <a:lnTo>
                    <a:pt x="757" y="287"/>
                  </a:lnTo>
                  <a:lnTo>
                    <a:pt x="599" y="265"/>
                  </a:lnTo>
                  <a:lnTo>
                    <a:pt x="441" y="249"/>
                  </a:lnTo>
                  <a:lnTo>
                    <a:pt x="281" y="241"/>
                  </a:lnTo>
                  <a:lnTo>
                    <a:pt x="120" y="238"/>
                  </a:lnTo>
                  <a:lnTo>
                    <a:pt x="114" y="238"/>
                  </a:lnTo>
                  <a:lnTo>
                    <a:pt x="85" y="233"/>
                  </a:lnTo>
                  <a:lnTo>
                    <a:pt x="57" y="222"/>
                  </a:lnTo>
                  <a:lnTo>
                    <a:pt x="34" y="204"/>
                  </a:lnTo>
                  <a:lnTo>
                    <a:pt x="16" y="181"/>
                  </a:lnTo>
                  <a:lnTo>
                    <a:pt x="4" y="154"/>
                  </a:lnTo>
                  <a:lnTo>
                    <a:pt x="0" y="124"/>
                  </a:lnTo>
                  <a:lnTo>
                    <a:pt x="0" y="114"/>
                  </a:lnTo>
                  <a:lnTo>
                    <a:pt x="4" y="84"/>
                  </a:lnTo>
                  <a:lnTo>
                    <a:pt x="16" y="57"/>
                  </a:lnTo>
                  <a:lnTo>
                    <a:pt x="34" y="33"/>
                  </a:lnTo>
                  <a:lnTo>
                    <a:pt x="57" y="16"/>
                  </a:lnTo>
                  <a:lnTo>
                    <a:pt x="85" y="4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9"/>
            <p:cNvSpPr>
              <a:spLocks/>
            </p:cNvSpPr>
            <p:nvPr/>
          </p:nvSpPr>
          <p:spPr bwMode="auto">
            <a:xfrm>
              <a:off x="2005" y="691"/>
              <a:ext cx="1464" cy="624"/>
            </a:xfrm>
            <a:custGeom>
              <a:avLst/>
              <a:gdLst>
                <a:gd name="T0" fmla="*/ 136 w 1464"/>
                <a:gd name="T1" fmla="*/ 1 h 624"/>
                <a:gd name="T2" fmla="*/ 182 w 1464"/>
                <a:gd name="T3" fmla="*/ 8 h 624"/>
                <a:gd name="T4" fmla="*/ 261 w 1464"/>
                <a:gd name="T5" fmla="*/ 21 h 624"/>
                <a:gd name="T6" fmla="*/ 368 w 1464"/>
                <a:gd name="T7" fmla="*/ 43 h 624"/>
                <a:gd name="T8" fmla="*/ 502 w 1464"/>
                <a:gd name="T9" fmla="*/ 75 h 624"/>
                <a:gd name="T10" fmla="*/ 656 w 1464"/>
                <a:gd name="T11" fmla="*/ 116 h 624"/>
                <a:gd name="T12" fmla="*/ 827 w 1464"/>
                <a:gd name="T13" fmla="*/ 170 h 624"/>
                <a:gd name="T14" fmla="*/ 1011 w 1464"/>
                <a:gd name="T15" fmla="*/ 236 h 624"/>
                <a:gd name="T16" fmla="*/ 1204 w 1464"/>
                <a:gd name="T17" fmla="*/ 315 h 624"/>
                <a:gd name="T18" fmla="*/ 1402 w 1464"/>
                <a:gd name="T19" fmla="*/ 408 h 624"/>
                <a:gd name="T20" fmla="*/ 1442 w 1464"/>
                <a:gd name="T21" fmla="*/ 442 h 624"/>
                <a:gd name="T22" fmla="*/ 1462 w 1464"/>
                <a:gd name="T23" fmla="*/ 487 h 624"/>
                <a:gd name="T24" fmla="*/ 1461 w 1464"/>
                <a:gd name="T25" fmla="*/ 538 h 624"/>
                <a:gd name="T26" fmla="*/ 1438 w 1464"/>
                <a:gd name="T27" fmla="*/ 585 h 624"/>
                <a:gd name="T28" fmla="*/ 1398 w 1464"/>
                <a:gd name="T29" fmla="*/ 614 h 624"/>
                <a:gd name="T30" fmla="*/ 1350 w 1464"/>
                <a:gd name="T31" fmla="*/ 624 h 624"/>
                <a:gd name="T32" fmla="*/ 1297 w 1464"/>
                <a:gd name="T33" fmla="*/ 613 h 624"/>
                <a:gd name="T34" fmla="*/ 1112 w 1464"/>
                <a:gd name="T35" fmla="*/ 524 h 624"/>
                <a:gd name="T36" fmla="*/ 928 w 1464"/>
                <a:gd name="T37" fmla="*/ 449 h 624"/>
                <a:gd name="T38" fmla="*/ 752 w 1464"/>
                <a:gd name="T39" fmla="*/ 386 h 624"/>
                <a:gd name="T40" fmla="*/ 590 w 1464"/>
                <a:gd name="T41" fmla="*/ 337 h 624"/>
                <a:gd name="T42" fmla="*/ 442 w 1464"/>
                <a:gd name="T43" fmla="*/ 296 h 624"/>
                <a:gd name="T44" fmla="*/ 317 w 1464"/>
                <a:gd name="T45" fmla="*/ 267 h 624"/>
                <a:gd name="T46" fmla="*/ 216 w 1464"/>
                <a:gd name="T47" fmla="*/ 246 h 624"/>
                <a:gd name="T48" fmla="*/ 143 w 1464"/>
                <a:gd name="T49" fmla="*/ 233 h 624"/>
                <a:gd name="T50" fmla="*/ 103 w 1464"/>
                <a:gd name="T51" fmla="*/ 227 h 624"/>
                <a:gd name="T52" fmla="*/ 68 w 1464"/>
                <a:gd name="T53" fmla="*/ 219 h 624"/>
                <a:gd name="T54" fmla="*/ 22 w 1464"/>
                <a:gd name="T55" fmla="*/ 182 h 624"/>
                <a:gd name="T56" fmla="*/ 0 w 1464"/>
                <a:gd name="T57" fmla="*/ 128 h 624"/>
                <a:gd name="T58" fmla="*/ 7 w 1464"/>
                <a:gd name="T59" fmla="*/ 68 h 624"/>
                <a:gd name="T60" fmla="*/ 42 w 1464"/>
                <a:gd name="T61" fmla="*/ 23 h 624"/>
                <a:gd name="T62" fmla="*/ 96 w 1464"/>
                <a:gd name="T6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4" h="624">
                  <a:moveTo>
                    <a:pt x="127" y="0"/>
                  </a:moveTo>
                  <a:lnTo>
                    <a:pt x="136" y="1"/>
                  </a:lnTo>
                  <a:lnTo>
                    <a:pt x="155" y="4"/>
                  </a:lnTo>
                  <a:lnTo>
                    <a:pt x="182" y="8"/>
                  </a:lnTo>
                  <a:lnTo>
                    <a:pt x="217" y="14"/>
                  </a:lnTo>
                  <a:lnTo>
                    <a:pt x="261" y="21"/>
                  </a:lnTo>
                  <a:lnTo>
                    <a:pt x="311" y="32"/>
                  </a:lnTo>
                  <a:lnTo>
                    <a:pt x="368" y="43"/>
                  </a:lnTo>
                  <a:lnTo>
                    <a:pt x="432" y="58"/>
                  </a:lnTo>
                  <a:lnTo>
                    <a:pt x="502" y="75"/>
                  </a:lnTo>
                  <a:lnTo>
                    <a:pt x="577" y="94"/>
                  </a:lnTo>
                  <a:lnTo>
                    <a:pt x="656" y="116"/>
                  </a:lnTo>
                  <a:lnTo>
                    <a:pt x="739" y="141"/>
                  </a:lnTo>
                  <a:lnTo>
                    <a:pt x="827" y="170"/>
                  </a:lnTo>
                  <a:lnTo>
                    <a:pt x="917" y="201"/>
                  </a:lnTo>
                  <a:lnTo>
                    <a:pt x="1011" y="236"/>
                  </a:lnTo>
                  <a:lnTo>
                    <a:pt x="1107" y="274"/>
                  </a:lnTo>
                  <a:lnTo>
                    <a:pt x="1204" y="315"/>
                  </a:lnTo>
                  <a:lnTo>
                    <a:pt x="1303" y="360"/>
                  </a:lnTo>
                  <a:lnTo>
                    <a:pt x="1402" y="408"/>
                  </a:lnTo>
                  <a:lnTo>
                    <a:pt x="1424" y="424"/>
                  </a:lnTo>
                  <a:lnTo>
                    <a:pt x="1442" y="442"/>
                  </a:lnTo>
                  <a:lnTo>
                    <a:pt x="1454" y="464"/>
                  </a:lnTo>
                  <a:lnTo>
                    <a:pt x="1462" y="487"/>
                  </a:lnTo>
                  <a:lnTo>
                    <a:pt x="1464" y="513"/>
                  </a:lnTo>
                  <a:lnTo>
                    <a:pt x="1461" y="538"/>
                  </a:lnTo>
                  <a:lnTo>
                    <a:pt x="1452" y="563"/>
                  </a:lnTo>
                  <a:lnTo>
                    <a:pt x="1438" y="585"/>
                  </a:lnTo>
                  <a:lnTo>
                    <a:pt x="1419" y="601"/>
                  </a:lnTo>
                  <a:lnTo>
                    <a:pt x="1398" y="614"/>
                  </a:lnTo>
                  <a:lnTo>
                    <a:pt x="1375" y="621"/>
                  </a:lnTo>
                  <a:lnTo>
                    <a:pt x="1350" y="624"/>
                  </a:lnTo>
                  <a:lnTo>
                    <a:pt x="1324" y="621"/>
                  </a:lnTo>
                  <a:lnTo>
                    <a:pt x="1297" y="613"/>
                  </a:lnTo>
                  <a:lnTo>
                    <a:pt x="1204" y="566"/>
                  </a:lnTo>
                  <a:lnTo>
                    <a:pt x="1112" y="524"/>
                  </a:lnTo>
                  <a:lnTo>
                    <a:pt x="1018" y="484"/>
                  </a:lnTo>
                  <a:lnTo>
                    <a:pt x="928" y="449"/>
                  </a:lnTo>
                  <a:lnTo>
                    <a:pt x="838" y="416"/>
                  </a:lnTo>
                  <a:lnTo>
                    <a:pt x="752" y="386"/>
                  </a:lnTo>
                  <a:lnTo>
                    <a:pt x="669" y="360"/>
                  </a:lnTo>
                  <a:lnTo>
                    <a:pt x="590" y="337"/>
                  </a:lnTo>
                  <a:lnTo>
                    <a:pt x="514" y="315"/>
                  </a:lnTo>
                  <a:lnTo>
                    <a:pt x="442" y="296"/>
                  </a:lnTo>
                  <a:lnTo>
                    <a:pt x="377" y="280"/>
                  </a:lnTo>
                  <a:lnTo>
                    <a:pt x="317" y="267"/>
                  </a:lnTo>
                  <a:lnTo>
                    <a:pt x="263" y="255"/>
                  </a:lnTo>
                  <a:lnTo>
                    <a:pt x="216" y="246"/>
                  </a:lnTo>
                  <a:lnTo>
                    <a:pt x="175" y="239"/>
                  </a:lnTo>
                  <a:lnTo>
                    <a:pt x="143" y="233"/>
                  </a:lnTo>
                  <a:lnTo>
                    <a:pt x="120" y="229"/>
                  </a:lnTo>
                  <a:lnTo>
                    <a:pt x="103" y="227"/>
                  </a:lnTo>
                  <a:lnTo>
                    <a:pt x="98" y="226"/>
                  </a:lnTo>
                  <a:lnTo>
                    <a:pt x="68" y="219"/>
                  </a:lnTo>
                  <a:lnTo>
                    <a:pt x="42" y="202"/>
                  </a:lnTo>
                  <a:lnTo>
                    <a:pt x="22" y="182"/>
                  </a:lnTo>
                  <a:lnTo>
                    <a:pt x="7" y="157"/>
                  </a:lnTo>
                  <a:lnTo>
                    <a:pt x="0" y="128"/>
                  </a:lnTo>
                  <a:lnTo>
                    <a:pt x="0" y="97"/>
                  </a:lnTo>
                  <a:lnTo>
                    <a:pt x="7" y="68"/>
                  </a:lnTo>
                  <a:lnTo>
                    <a:pt x="22" y="43"/>
                  </a:lnTo>
                  <a:lnTo>
                    <a:pt x="42" y="23"/>
                  </a:lnTo>
                  <a:lnTo>
                    <a:pt x="68" y="8"/>
                  </a:lnTo>
                  <a:lnTo>
                    <a:pt x="9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30"/>
            <p:cNvSpPr>
              <a:spLocks/>
            </p:cNvSpPr>
            <p:nvPr/>
          </p:nvSpPr>
          <p:spPr bwMode="auto">
            <a:xfrm>
              <a:off x="2005" y="1260"/>
              <a:ext cx="1464" cy="625"/>
            </a:xfrm>
            <a:custGeom>
              <a:avLst/>
              <a:gdLst>
                <a:gd name="T0" fmla="*/ 136 w 1464"/>
                <a:gd name="T1" fmla="*/ 0 h 625"/>
                <a:gd name="T2" fmla="*/ 182 w 1464"/>
                <a:gd name="T3" fmla="*/ 7 h 625"/>
                <a:gd name="T4" fmla="*/ 261 w 1464"/>
                <a:gd name="T5" fmla="*/ 22 h 625"/>
                <a:gd name="T6" fmla="*/ 368 w 1464"/>
                <a:gd name="T7" fmla="*/ 44 h 625"/>
                <a:gd name="T8" fmla="*/ 502 w 1464"/>
                <a:gd name="T9" fmla="*/ 74 h 625"/>
                <a:gd name="T10" fmla="*/ 656 w 1464"/>
                <a:gd name="T11" fmla="*/ 117 h 625"/>
                <a:gd name="T12" fmla="*/ 827 w 1464"/>
                <a:gd name="T13" fmla="*/ 169 h 625"/>
                <a:gd name="T14" fmla="*/ 1011 w 1464"/>
                <a:gd name="T15" fmla="*/ 235 h 625"/>
                <a:gd name="T16" fmla="*/ 1204 w 1464"/>
                <a:gd name="T17" fmla="*/ 314 h 625"/>
                <a:gd name="T18" fmla="*/ 1402 w 1464"/>
                <a:gd name="T19" fmla="*/ 409 h 625"/>
                <a:gd name="T20" fmla="*/ 1442 w 1464"/>
                <a:gd name="T21" fmla="*/ 442 h 625"/>
                <a:gd name="T22" fmla="*/ 1461 w 1464"/>
                <a:gd name="T23" fmla="*/ 488 h 625"/>
                <a:gd name="T24" fmla="*/ 1461 w 1464"/>
                <a:gd name="T25" fmla="*/ 537 h 625"/>
                <a:gd name="T26" fmla="*/ 1438 w 1464"/>
                <a:gd name="T27" fmla="*/ 584 h 625"/>
                <a:gd name="T28" fmla="*/ 1398 w 1464"/>
                <a:gd name="T29" fmla="*/ 615 h 625"/>
                <a:gd name="T30" fmla="*/ 1350 w 1464"/>
                <a:gd name="T31" fmla="*/ 625 h 625"/>
                <a:gd name="T32" fmla="*/ 1297 w 1464"/>
                <a:gd name="T33" fmla="*/ 612 h 625"/>
                <a:gd name="T34" fmla="*/ 1110 w 1464"/>
                <a:gd name="T35" fmla="*/ 523 h 625"/>
                <a:gd name="T36" fmla="*/ 928 w 1464"/>
                <a:gd name="T37" fmla="*/ 448 h 625"/>
                <a:gd name="T38" fmla="*/ 752 w 1464"/>
                <a:gd name="T39" fmla="*/ 387 h 625"/>
                <a:gd name="T40" fmla="*/ 589 w 1464"/>
                <a:gd name="T41" fmla="*/ 336 h 625"/>
                <a:gd name="T42" fmla="*/ 442 w 1464"/>
                <a:gd name="T43" fmla="*/ 296 h 625"/>
                <a:gd name="T44" fmla="*/ 317 w 1464"/>
                <a:gd name="T45" fmla="*/ 266 h 625"/>
                <a:gd name="T46" fmla="*/ 215 w 1464"/>
                <a:gd name="T47" fmla="*/ 245 h 625"/>
                <a:gd name="T48" fmla="*/ 143 w 1464"/>
                <a:gd name="T49" fmla="*/ 232 h 625"/>
                <a:gd name="T50" fmla="*/ 103 w 1464"/>
                <a:gd name="T51" fmla="*/ 226 h 625"/>
                <a:gd name="T52" fmla="*/ 68 w 1464"/>
                <a:gd name="T53" fmla="*/ 217 h 625"/>
                <a:gd name="T54" fmla="*/ 22 w 1464"/>
                <a:gd name="T55" fmla="*/ 182 h 625"/>
                <a:gd name="T56" fmla="*/ 0 w 1464"/>
                <a:gd name="T57" fmla="*/ 128 h 625"/>
                <a:gd name="T58" fmla="*/ 7 w 1464"/>
                <a:gd name="T59" fmla="*/ 69 h 625"/>
                <a:gd name="T60" fmla="*/ 42 w 1464"/>
                <a:gd name="T61" fmla="*/ 22 h 625"/>
                <a:gd name="T62" fmla="*/ 96 w 1464"/>
                <a:gd name="T6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4" h="625">
                  <a:moveTo>
                    <a:pt x="127" y="0"/>
                  </a:moveTo>
                  <a:lnTo>
                    <a:pt x="136" y="0"/>
                  </a:lnTo>
                  <a:lnTo>
                    <a:pt x="155" y="3"/>
                  </a:lnTo>
                  <a:lnTo>
                    <a:pt x="182" y="7"/>
                  </a:lnTo>
                  <a:lnTo>
                    <a:pt x="217" y="13"/>
                  </a:lnTo>
                  <a:lnTo>
                    <a:pt x="261" y="22"/>
                  </a:lnTo>
                  <a:lnTo>
                    <a:pt x="311" y="31"/>
                  </a:lnTo>
                  <a:lnTo>
                    <a:pt x="368" y="44"/>
                  </a:lnTo>
                  <a:lnTo>
                    <a:pt x="432" y="58"/>
                  </a:lnTo>
                  <a:lnTo>
                    <a:pt x="502" y="74"/>
                  </a:lnTo>
                  <a:lnTo>
                    <a:pt x="577" y="95"/>
                  </a:lnTo>
                  <a:lnTo>
                    <a:pt x="656" y="117"/>
                  </a:lnTo>
                  <a:lnTo>
                    <a:pt x="739" y="142"/>
                  </a:lnTo>
                  <a:lnTo>
                    <a:pt x="827" y="169"/>
                  </a:lnTo>
                  <a:lnTo>
                    <a:pt x="917" y="200"/>
                  </a:lnTo>
                  <a:lnTo>
                    <a:pt x="1011" y="235"/>
                  </a:lnTo>
                  <a:lnTo>
                    <a:pt x="1107" y="273"/>
                  </a:lnTo>
                  <a:lnTo>
                    <a:pt x="1204" y="314"/>
                  </a:lnTo>
                  <a:lnTo>
                    <a:pt x="1303" y="359"/>
                  </a:lnTo>
                  <a:lnTo>
                    <a:pt x="1402" y="409"/>
                  </a:lnTo>
                  <a:lnTo>
                    <a:pt x="1424" y="423"/>
                  </a:lnTo>
                  <a:lnTo>
                    <a:pt x="1442" y="442"/>
                  </a:lnTo>
                  <a:lnTo>
                    <a:pt x="1454" y="464"/>
                  </a:lnTo>
                  <a:lnTo>
                    <a:pt x="1461" y="488"/>
                  </a:lnTo>
                  <a:lnTo>
                    <a:pt x="1464" y="512"/>
                  </a:lnTo>
                  <a:lnTo>
                    <a:pt x="1461" y="537"/>
                  </a:lnTo>
                  <a:lnTo>
                    <a:pt x="1452" y="562"/>
                  </a:lnTo>
                  <a:lnTo>
                    <a:pt x="1438" y="584"/>
                  </a:lnTo>
                  <a:lnTo>
                    <a:pt x="1419" y="601"/>
                  </a:lnTo>
                  <a:lnTo>
                    <a:pt x="1398" y="615"/>
                  </a:lnTo>
                  <a:lnTo>
                    <a:pt x="1375" y="622"/>
                  </a:lnTo>
                  <a:lnTo>
                    <a:pt x="1350" y="625"/>
                  </a:lnTo>
                  <a:lnTo>
                    <a:pt x="1324" y="622"/>
                  </a:lnTo>
                  <a:lnTo>
                    <a:pt x="1297" y="612"/>
                  </a:lnTo>
                  <a:lnTo>
                    <a:pt x="1204" y="566"/>
                  </a:lnTo>
                  <a:lnTo>
                    <a:pt x="1110" y="523"/>
                  </a:lnTo>
                  <a:lnTo>
                    <a:pt x="1018" y="485"/>
                  </a:lnTo>
                  <a:lnTo>
                    <a:pt x="928" y="448"/>
                  </a:lnTo>
                  <a:lnTo>
                    <a:pt x="838" y="416"/>
                  </a:lnTo>
                  <a:lnTo>
                    <a:pt x="752" y="387"/>
                  </a:lnTo>
                  <a:lnTo>
                    <a:pt x="669" y="359"/>
                  </a:lnTo>
                  <a:lnTo>
                    <a:pt x="589" y="336"/>
                  </a:lnTo>
                  <a:lnTo>
                    <a:pt x="514" y="315"/>
                  </a:lnTo>
                  <a:lnTo>
                    <a:pt x="442" y="296"/>
                  </a:lnTo>
                  <a:lnTo>
                    <a:pt x="377" y="280"/>
                  </a:lnTo>
                  <a:lnTo>
                    <a:pt x="317" y="266"/>
                  </a:lnTo>
                  <a:lnTo>
                    <a:pt x="263" y="255"/>
                  </a:lnTo>
                  <a:lnTo>
                    <a:pt x="215" y="245"/>
                  </a:lnTo>
                  <a:lnTo>
                    <a:pt x="175" y="238"/>
                  </a:lnTo>
                  <a:lnTo>
                    <a:pt x="143" y="232"/>
                  </a:lnTo>
                  <a:lnTo>
                    <a:pt x="118" y="229"/>
                  </a:lnTo>
                  <a:lnTo>
                    <a:pt x="103" y="226"/>
                  </a:lnTo>
                  <a:lnTo>
                    <a:pt x="98" y="225"/>
                  </a:lnTo>
                  <a:lnTo>
                    <a:pt x="68" y="217"/>
                  </a:lnTo>
                  <a:lnTo>
                    <a:pt x="42" y="203"/>
                  </a:lnTo>
                  <a:lnTo>
                    <a:pt x="22" y="182"/>
                  </a:lnTo>
                  <a:lnTo>
                    <a:pt x="7" y="156"/>
                  </a:lnTo>
                  <a:lnTo>
                    <a:pt x="0" y="128"/>
                  </a:lnTo>
                  <a:lnTo>
                    <a:pt x="0" y="98"/>
                  </a:lnTo>
                  <a:lnTo>
                    <a:pt x="7" y="69"/>
                  </a:lnTo>
                  <a:lnTo>
                    <a:pt x="22" y="42"/>
                  </a:lnTo>
                  <a:lnTo>
                    <a:pt x="42" y="22"/>
                  </a:lnTo>
                  <a:lnTo>
                    <a:pt x="68" y="7"/>
                  </a:lnTo>
                  <a:lnTo>
                    <a:pt x="96" y="0"/>
                  </a:lnTo>
                  <a:lnTo>
                    <a:pt x="1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31"/>
            <p:cNvSpPr>
              <a:spLocks/>
            </p:cNvSpPr>
            <p:nvPr/>
          </p:nvSpPr>
          <p:spPr bwMode="auto">
            <a:xfrm>
              <a:off x="4205" y="691"/>
              <a:ext cx="1466" cy="624"/>
            </a:xfrm>
            <a:custGeom>
              <a:avLst/>
              <a:gdLst>
                <a:gd name="T0" fmla="*/ 1368 w 1466"/>
                <a:gd name="T1" fmla="*/ 0 h 624"/>
                <a:gd name="T2" fmla="*/ 1422 w 1466"/>
                <a:gd name="T3" fmla="*/ 21 h 624"/>
                <a:gd name="T4" fmla="*/ 1457 w 1466"/>
                <a:gd name="T5" fmla="*/ 68 h 624"/>
                <a:gd name="T6" fmla="*/ 1464 w 1466"/>
                <a:gd name="T7" fmla="*/ 128 h 624"/>
                <a:gd name="T8" fmla="*/ 1443 w 1466"/>
                <a:gd name="T9" fmla="*/ 182 h 624"/>
                <a:gd name="T10" fmla="*/ 1396 w 1466"/>
                <a:gd name="T11" fmla="*/ 219 h 624"/>
                <a:gd name="T12" fmla="*/ 1361 w 1466"/>
                <a:gd name="T13" fmla="*/ 227 h 624"/>
                <a:gd name="T14" fmla="*/ 1320 w 1466"/>
                <a:gd name="T15" fmla="*/ 233 h 624"/>
                <a:gd name="T16" fmla="*/ 1247 w 1466"/>
                <a:gd name="T17" fmla="*/ 246 h 624"/>
                <a:gd name="T18" fmla="*/ 1146 w 1466"/>
                <a:gd name="T19" fmla="*/ 267 h 624"/>
                <a:gd name="T20" fmla="*/ 1020 w 1466"/>
                <a:gd name="T21" fmla="*/ 297 h 624"/>
                <a:gd name="T22" fmla="*/ 873 w 1466"/>
                <a:gd name="T23" fmla="*/ 337 h 624"/>
                <a:gd name="T24" fmla="*/ 710 w 1466"/>
                <a:gd name="T25" fmla="*/ 386 h 624"/>
                <a:gd name="T26" fmla="*/ 535 w 1466"/>
                <a:gd name="T27" fmla="*/ 449 h 624"/>
                <a:gd name="T28" fmla="*/ 352 w 1466"/>
                <a:gd name="T29" fmla="*/ 524 h 624"/>
                <a:gd name="T30" fmla="*/ 167 w 1466"/>
                <a:gd name="T31" fmla="*/ 613 h 624"/>
                <a:gd name="T32" fmla="*/ 114 w 1466"/>
                <a:gd name="T33" fmla="*/ 624 h 624"/>
                <a:gd name="T34" fmla="*/ 66 w 1466"/>
                <a:gd name="T35" fmla="*/ 614 h 624"/>
                <a:gd name="T36" fmla="*/ 27 w 1466"/>
                <a:gd name="T37" fmla="*/ 585 h 624"/>
                <a:gd name="T38" fmla="*/ 3 w 1466"/>
                <a:gd name="T39" fmla="*/ 538 h 624"/>
                <a:gd name="T40" fmla="*/ 3 w 1466"/>
                <a:gd name="T41" fmla="*/ 487 h 624"/>
                <a:gd name="T42" fmla="*/ 24 w 1466"/>
                <a:gd name="T43" fmla="*/ 442 h 624"/>
                <a:gd name="T44" fmla="*/ 62 w 1466"/>
                <a:gd name="T45" fmla="*/ 408 h 624"/>
                <a:gd name="T46" fmla="*/ 260 w 1466"/>
                <a:gd name="T47" fmla="*/ 315 h 624"/>
                <a:gd name="T48" fmla="*/ 453 w 1466"/>
                <a:gd name="T49" fmla="*/ 235 h 624"/>
                <a:gd name="T50" fmla="*/ 637 w 1466"/>
                <a:gd name="T51" fmla="*/ 169 h 624"/>
                <a:gd name="T52" fmla="*/ 808 w 1466"/>
                <a:gd name="T53" fmla="*/ 116 h 624"/>
                <a:gd name="T54" fmla="*/ 963 w 1466"/>
                <a:gd name="T55" fmla="*/ 75 h 624"/>
                <a:gd name="T56" fmla="*/ 1096 w 1466"/>
                <a:gd name="T57" fmla="*/ 43 h 624"/>
                <a:gd name="T58" fmla="*/ 1204 w 1466"/>
                <a:gd name="T59" fmla="*/ 21 h 624"/>
                <a:gd name="T60" fmla="*/ 1282 w 1466"/>
                <a:gd name="T61" fmla="*/ 7 h 624"/>
                <a:gd name="T62" fmla="*/ 1329 w 1466"/>
                <a:gd name="T63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6" h="624">
                  <a:moveTo>
                    <a:pt x="1337" y="0"/>
                  </a:moveTo>
                  <a:lnTo>
                    <a:pt x="1368" y="0"/>
                  </a:lnTo>
                  <a:lnTo>
                    <a:pt x="1396" y="7"/>
                  </a:lnTo>
                  <a:lnTo>
                    <a:pt x="1422" y="21"/>
                  </a:lnTo>
                  <a:lnTo>
                    <a:pt x="1443" y="42"/>
                  </a:lnTo>
                  <a:lnTo>
                    <a:pt x="1457" y="68"/>
                  </a:lnTo>
                  <a:lnTo>
                    <a:pt x="1466" y="97"/>
                  </a:lnTo>
                  <a:lnTo>
                    <a:pt x="1464" y="128"/>
                  </a:lnTo>
                  <a:lnTo>
                    <a:pt x="1457" y="157"/>
                  </a:lnTo>
                  <a:lnTo>
                    <a:pt x="1443" y="182"/>
                  </a:lnTo>
                  <a:lnTo>
                    <a:pt x="1422" y="202"/>
                  </a:lnTo>
                  <a:lnTo>
                    <a:pt x="1396" y="219"/>
                  </a:lnTo>
                  <a:lnTo>
                    <a:pt x="1367" y="226"/>
                  </a:lnTo>
                  <a:lnTo>
                    <a:pt x="1361" y="227"/>
                  </a:lnTo>
                  <a:lnTo>
                    <a:pt x="1345" y="229"/>
                  </a:lnTo>
                  <a:lnTo>
                    <a:pt x="1320" y="233"/>
                  </a:lnTo>
                  <a:lnTo>
                    <a:pt x="1288" y="239"/>
                  </a:lnTo>
                  <a:lnTo>
                    <a:pt x="1247" y="246"/>
                  </a:lnTo>
                  <a:lnTo>
                    <a:pt x="1200" y="255"/>
                  </a:lnTo>
                  <a:lnTo>
                    <a:pt x="1146" y="267"/>
                  </a:lnTo>
                  <a:lnTo>
                    <a:pt x="1086" y="281"/>
                  </a:lnTo>
                  <a:lnTo>
                    <a:pt x="1020" y="297"/>
                  </a:lnTo>
                  <a:lnTo>
                    <a:pt x="949" y="315"/>
                  </a:lnTo>
                  <a:lnTo>
                    <a:pt x="873" y="337"/>
                  </a:lnTo>
                  <a:lnTo>
                    <a:pt x="794" y="360"/>
                  </a:lnTo>
                  <a:lnTo>
                    <a:pt x="710" y="386"/>
                  </a:lnTo>
                  <a:lnTo>
                    <a:pt x="624" y="417"/>
                  </a:lnTo>
                  <a:lnTo>
                    <a:pt x="535" y="449"/>
                  </a:lnTo>
                  <a:lnTo>
                    <a:pt x="445" y="484"/>
                  </a:lnTo>
                  <a:lnTo>
                    <a:pt x="352" y="524"/>
                  </a:lnTo>
                  <a:lnTo>
                    <a:pt x="260" y="566"/>
                  </a:lnTo>
                  <a:lnTo>
                    <a:pt x="167" y="613"/>
                  </a:lnTo>
                  <a:lnTo>
                    <a:pt x="141" y="621"/>
                  </a:lnTo>
                  <a:lnTo>
                    <a:pt x="114" y="624"/>
                  </a:lnTo>
                  <a:lnTo>
                    <a:pt x="89" y="621"/>
                  </a:lnTo>
                  <a:lnTo>
                    <a:pt x="66" y="614"/>
                  </a:lnTo>
                  <a:lnTo>
                    <a:pt x="46" y="601"/>
                  </a:lnTo>
                  <a:lnTo>
                    <a:pt x="27" y="585"/>
                  </a:lnTo>
                  <a:lnTo>
                    <a:pt x="12" y="563"/>
                  </a:lnTo>
                  <a:lnTo>
                    <a:pt x="3" y="538"/>
                  </a:lnTo>
                  <a:lnTo>
                    <a:pt x="0" y="513"/>
                  </a:lnTo>
                  <a:lnTo>
                    <a:pt x="3" y="487"/>
                  </a:lnTo>
                  <a:lnTo>
                    <a:pt x="11" y="464"/>
                  </a:lnTo>
                  <a:lnTo>
                    <a:pt x="24" y="442"/>
                  </a:lnTo>
                  <a:lnTo>
                    <a:pt x="40" y="423"/>
                  </a:lnTo>
                  <a:lnTo>
                    <a:pt x="62" y="408"/>
                  </a:lnTo>
                  <a:lnTo>
                    <a:pt x="161" y="360"/>
                  </a:lnTo>
                  <a:lnTo>
                    <a:pt x="260" y="315"/>
                  </a:lnTo>
                  <a:lnTo>
                    <a:pt x="357" y="273"/>
                  </a:lnTo>
                  <a:lnTo>
                    <a:pt x="453" y="235"/>
                  </a:lnTo>
                  <a:lnTo>
                    <a:pt x="547" y="201"/>
                  </a:lnTo>
                  <a:lnTo>
                    <a:pt x="637" y="169"/>
                  </a:lnTo>
                  <a:lnTo>
                    <a:pt x="725" y="141"/>
                  </a:lnTo>
                  <a:lnTo>
                    <a:pt x="808" y="116"/>
                  </a:lnTo>
                  <a:lnTo>
                    <a:pt x="887" y="94"/>
                  </a:lnTo>
                  <a:lnTo>
                    <a:pt x="963" y="75"/>
                  </a:lnTo>
                  <a:lnTo>
                    <a:pt x="1032" y="58"/>
                  </a:lnTo>
                  <a:lnTo>
                    <a:pt x="1096" y="43"/>
                  </a:lnTo>
                  <a:lnTo>
                    <a:pt x="1153" y="32"/>
                  </a:lnTo>
                  <a:lnTo>
                    <a:pt x="1204" y="21"/>
                  </a:lnTo>
                  <a:lnTo>
                    <a:pt x="1247" y="13"/>
                  </a:lnTo>
                  <a:lnTo>
                    <a:pt x="1282" y="7"/>
                  </a:lnTo>
                  <a:lnTo>
                    <a:pt x="1310" y="2"/>
                  </a:lnTo>
                  <a:lnTo>
                    <a:pt x="1329" y="0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32"/>
            <p:cNvSpPr>
              <a:spLocks/>
            </p:cNvSpPr>
            <p:nvPr/>
          </p:nvSpPr>
          <p:spPr bwMode="auto">
            <a:xfrm>
              <a:off x="4205" y="1260"/>
              <a:ext cx="1464" cy="625"/>
            </a:xfrm>
            <a:custGeom>
              <a:avLst/>
              <a:gdLst>
                <a:gd name="T0" fmla="*/ 1368 w 1464"/>
                <a:gd name="T1" fmla="*/ 0 h 625"/>
                <a:gd name="T2" fmla="*/ 1422 w 1464"/>
                <a:gd name="T3" fmla="*/ 22 h 625"/>
                <a:gd name="T4" fmla="*/ 1457 w 1464"/>
                <a:gd name="T5" fmla="*/ 67 h 625"/>
                <a:gd name="T6" fmla="*/ 1464 w 1464"/>
                <a:gd name="T7" fmla="*/ 128 h 625"/>
                <a:gd name="T8" fmla="*/ 1443 w 1464"/>
                <a:gd name="T9" fmla="*/ 182 h 625"/>
                <a:gd name="T10" fmla="*/ 1396 w 1464"/>
                <a:gd name="T11" fmla="*/ 217 h 625"/>
                <a:gd name="T12" fmla="*/ 1361 w 1464"/>
                <a:gd name="T13" fmla="*/ 226 h 625"/>
                <a:gd name="T14" fmla="*/ 1321 w 1464"/>
                <a:gd name="T15" fmla="*/ 232 h 625"/>
                <a:gd name="T16" fmla="*/ 1250 w 1464"/>
                <a:gd name="T17" fmla="*/ 245 h 625"/>
                <a:gd name="T18" fmla="*/ 1147 w 1464"/>
                <a:gd name="T19" fmla="*/ 267 h 625"/>
                <a:gd name="T20" fmla="*/ 1022 w 1464"/>
                <a:gd name="T21" fmla="*/ 296 h 625"/>
                <a:gd name="T22" fmla="*/ 874 w 1464"/>
                <a:gd name="T23" fmla="*/ 336 h 625"/>
                <a:gd name="T24" fmla="*/ 712 w 1464"/>
                <a:gd name="T25" fmla="*/ 387 h 625"/>
                <a:gd name="T26" fmla="*/ 537 w 1464"/>
                <a:gd name="T27" fmla="*/ 448 h 625"/>
                <a:gd name="T28" fmla="*/ 354 w 1464"/>
                <a:gd name="T29" fmla="*/ 523 h 625"/>
                <a:gd name="T30" fmla="*/ 167 w 1464"/>
                <a:gd name="T31" fmla="*/ 612 h 625"/>
                <a:gd name="T32" fmla="*/ 114 w 1464"/>
                <a:gd name="T33" fmla="*/ 625 h 625"/>
                <a:gd name="T34" fmla="*/ 66 w 1464"/>
                <a:gd name="T35" fmla="*/ 615 h 625"/>
                <a:gd name="T36" fmla="*/ 27 w 1464"/>
                <a:gd name="T37" fmla="*/ 584 h 625"/>
                <a:gd name="T38" fmla="*/ 3 w 1464"/>
                <a:gd name="T39" fmla="*/ 537 h 625"/>
                <a:gd name="T40" fmla="*/ 2 w 1464"/>
                <a:gd name="T41" fmla="*/ 488 h 625"/>
                <a:gd name="T42" fmla="*/ 22 w 1464"/>
                <a:gd name="T43" fmla="*/ 442 h 625"/>
                <a:gd name="T44" fmla="*/ 62 w 1464"/>
                <a:gd name="T45" fmla="*/ 409 h 625"/>
                <a:gd name="T46" fmla="*/ 260 w 1464"/>
                <a:gd name="T47" fmla="*/ 315 h 625"/>
                <a:gd name="T48" fmla="*/ 453 w 1464"/>
                <a:gd name="T49" fmla="*/ 235 h 625"/>
                <a:gd name="T50" fmla="*/ 637 w 1464"/>
                <a:gd name="T51" fmla="*/ 169 h 625"/>
                <a:gd name="T52" fmla="*/ 808 w 1464"/>
                <a:gd name="T53" fmla="*/ 117 h 625"/>
                <a:gd name="T54" fmla="*/ 963 w 1464"/>
                <a:gd name="T55" fmla="*/ 74 h 625"/>
                <a:gd name="T56" fmla="*/ 1096 w 1464"/>
                <a:gd name="T57" fmla="*/ 44 h 625"/>
                <a:gd name="T58" fmla="*/ 1204 w 1464"/>
                <a:gd name="T59" fmla="*/ 22 h 625"/>
                <a:gd name="T60" fmla="*/ 1282 w 1464"/>
                <a:gd name="T61" fmla="*/ 7 h 625"/>
                <a:gd name="T62" fmla="*/ 1329 w 1464"/>
                <a:gd name="T63" fmla="*/ 0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4" h="625">
                  <a:moveTo>
                    <a:pt x="1337" y="0"/>
                  </a:moveTo>
                  <a:lnTo>
                    <a:pt x="1368" y="0"/>
                  </a:lnTo>
                  <a:lnTo>
                    <a:pt x="1396" y="7"/>
                  </a:lnTo>
                  <a:lnTo>
                    <a:pt x="1422" y="22"/>
                  </a:lnTo>
                  <a:lnTo>
                    <a:pt x="1443" y="42"/>
                  </a:lnTo>
                  <a:lnTo>
                    <a:pt x="1457" y="67"/>
                  </a:lnTo>
                  <a:lnTo>
                    <a:pt x="1464" y="98"/>
                  </a:lnTo>
                  <a:lnTo>
                    <a:pt x="1464" y="128"/>
                  </a:lnTo>
                  <a:lnTo>
                    <a:pt x="1457" y="156"/>
                  </a:lnTo>
                  <a:lnTo>
                    <a:pt x="1443" y="182"/>
                  </a:lnTo>
                  <a:lnTo>
                    <a:pt x="1422" y="203"/>
                  </a:lnTo>
                  <a:lnTo>
                    <a:pt x="1396" y="217"/>
                  </a:lnTo>
                  <a:lnTo>
                    <a:pt x="1367" y="225"/>
                  </a:lnTo>
                  <a:lnTo>
                    <a:pt x="1361" y="226"/>
                  </a:lnTo>
                  <a:lnTo>
                    <a:pt x="1346" y="229"/>
                  </a:lnTo>
                  <a:lnTo>
                    <a:pt x="1321" y="232"/>
                  </a:lnTo>
                  <a:lnTo>
                    <a:pt x="1289" y="238"/>
                  </a:lnTo>
                  <a:lnTo>
                    <a:pt x="1250" y="245"/>
                  </a:lnTo>
                  <a:lnTo>
                    <a:pt x="1201" y="255"/>
                  </a:lnTo>
                  <a:lnTo>
                    <a:pt x="1147" y="267"/>
                  </a:lnTo>
                  <a:lnTo>
                    <a:pt x="1087" y="280"/>
                  </a:lnTo>
                  <a:lnTo>
                    <a:pt x="1022" y="296"/>
                  </a:lnTo>
                  <a:lnTo>
                    <a:pt x="950" y="315"/>
                  </a:lnTo>
                  <a:lnTo>
                    <a:pt x="874" y="336"/>
                  </a:lnTo>
                  <a:lnTo>
                    <a:pt x="795" y="359"/>
                  </a:lnTo>
                  <a:lnTo>
                    <a:pt x="712" y="387"/>
                  </a:lnTo>
                  <a:lnTo>
                    <a:pt x="626" y="416"/>
                  </a:lnTo>
                  <a:lnTo>
                    <a:pt x="537" y="448"/>
                  </a:lnTo>
                  <a:lnTo>
                    <a:pt x="446" y="485"/>
                  </a:lnTo>
                  <a:lnTo>
                    <a:pt x="354" y="523"/>
                  </a:lnTo>
                  <a:lnTo>
                    <a:pt x="260" y="566"/>
                  </a:lnTo>
                  <a:lnTo>
                    <a:pt x="167" y="612"/>
                  </a:lnTo>
                  <a:lnTo>
                    <a:pt x="141" y="622"/>
                  </a:lnTo>
                  <a:lnTo>
                    <a:pt x="114" y="625"/>
                  </a:lnTo>
                  <a:lnTo>
                    <a:pt x="89" y="622"/>
                  </a:lnTo>
                  <a:lnTo>
                    <a:pt x="66" y="615"/>
                  </a:lnTo>
                  <a:lnTo>
                    <a:pt x="46" y="601"/>
                  </a:lnTo>
                  <a:lnTo>
                    <a:pt x="27" y="584"/>
                  </a:lnTo>
                  <a:lnTo>
                    <a:pt x="12" y="562"/>
                  </a:lnTo>
                  <a:lnTo>
                    <a:pt x="3" y="537"/>
                  </a:lnTo>
                  <a:lnTo>
                    <a:pt x="0" y="512"/>
                  </a:lnTo>
                  <a:lnTo>
                    <a:pt x="2" y="488"/>
                  </a:lnTo>
                  <a:lnTo>
                    <a:pt x="11" y="464"/>
                  </a:lnTo>
                  <a:lnTo>
                    <a:pt x="22" y="442"/>
                  </a:lnTo>
                  <a:lnTo>
                    <a:pt x="40" y="423"/>
                  </a:lnTo>
                  <a:lnTo>
                    <a:pt x="62" y="409"/>
                  </a:lnTo>
                  <a:lnTo>
                    <a:pt x="161" y="359"/>
                  </a:lnTo>
                  <a:lnTo>
                    <a:pt x="260" y="315"/>
                  </a:lnTo>
                  <a:lnTo>
                    <a:pt x="357" y="273"/>
                  </a:lnTo>
                  <a:lnTo>
                    <a:pt x="453" y="235"/>
                  </a:lnTo>
                  <a:lnTo>
                    <a:pt x="547" y="201"/>
                  </a:lnTo>
                  <a:lnTo>
                    <a:pt x="637" y="169"/>
                  </a:lnTo>
                  <a:lnTo>
                    <a:pt x="725" y="142"/>
                  </a:lnTo>
                  <a:lnTo>
                    <a:pt x="808" y="117"/>
                  </a:lnTo>
                  <a:lnTo>
                    <a:pt x="887" y="95"/>
                  </a:lnTo>
                  <a:lnTo>
                    <a:pt x="963" y="74"/>
                  </a:lnTo>
                  <a:lnTo>
                    <a:pt x="1032" y="58"/>
                  </a:lnTo>
                  <a:lnTo>
                    <a:pt x="1096" y="44"/>
                  </a:lnTo>
                  <a:lnTo>
                    <a:pt x="1153" y="32"/>
                  </a:lnTo>
                  <a:lnTo>
                    <a:pt x="1204" y="22"/>
                  </a:lnTo>
                  <a:lnTo>
                    <a:pt x="1247" y="13"/>
                  </a:lnTo>
                  <a:lnTo>
                    <a:pt x="1282" y="7"/>
                  </a:lnTo>
                  <a:lnTo>
                    <a:pt x="1310" y="3"/>
                  </a:lnTo>
                  <a:lnTo>
                    <a:pt x="1329" y="0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 flipV="1">
            <a:off x="10296392" y="3642895"/>
            <a:ext cx="1243584" cy="1242646"/>
          </a:xfrm>
          <a:prstGeom prst="ellipse">
            <a:avLst/>
          </a:prstGeom>
          <a:noFill/>
          <a:ln w="5715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0408231" y="3754264"/>
            <a:ext cx="1019907" cy="1019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35"/>
          <p:cNvGrpSpPr>
            <a:grpSpLocks noChangeAspect="1"/>
          </p:cNvGrpSpPr>
          <p:nvPr/>
        </p:nvGrpSpPr>
        <p:grpSpPr bwMode="auto">
          <a:xfrm>
            <a:off x="10759973" y="4002841"/>
            <a:ext cx="316422" cy="522755"/>
            <a:chOff x="3544" y="1333"/>
            <a:chExt cx="1394" cy="2303"/>
          </a:xfrm>
          <a:solidFill>
            <a:schemeClr val="bg1"/>
          </a:solidFill>
        </p:grpSpPr>
        <p:sp>
          <p:nvSpPr>
            <p:cNvPr id="73" name="Freeform 37"/>
            <p:cNvSpPr>
              <a:spLocks noEditPoints="1"/>
            </p:cNvSpPr>
            <p:nvPr/>
          </p:nvSpPr>
          <p:spPr bwMode="auto">
            <a:xfrm>
              <a:off x="3544" y="1333"/>
              <a:ext cx="1394" cy="2303"/>
            </a:xfrm>
            <a:custGeom>
              <a:avLst/>
              <a:gdLst>
                <a:gd name="T0" fmla="*/ 1308 w 2789"/>
                <a:gd name="T1" fmla="*/ 832 h 4606"/>
                <a:gd name="T2" fmla="*/ 1202 w 2789"/>
                <a:gd name="T3" fmla="*/ 864 h 4606"/>
                <a:gd name="T4" fmla="*/ 1111 w 2789"/>
                <a:gd name="T5" fmla="*/ 922 h 4606"/>
                <a:gd name="T6" fmla="*/ 1039 w 2789"/>
                <a:gd name="T7" fmla="*/ 1003 h 4606"/>
                <a:gd name="T8" fmla="*/ 993 w 2789"/>
                <a:gd name="T9" fmla="*/ 1102 h 4606"/>
                <a:gd name="T10" fmla="*/ 977 w 2789"/>
                <a:gd name="T11" fmla="*/ 1212 h 4606"/>
                <a:gd name="T12" fmla="*/ 993 w 2789"/>
                <a:gd name="T13" fmla="*/ 1325 h 4606"/>
                <a:gd name="T14" fmla="*/ 1039 w 2789"/>
                <a:gd name="T15" fmla="*/ 1422 h 4606"/>
                <a:gd name="T16" fmla="*/ 1111 w 2789"/>
                <a:gd name="T17" fmla="*/ 1504 h 4606"/>
                <a:gd name="T18" fmla="*/ 1202 w 2789"/>
                <a:gd name="T19" fmla="*/ 1562 h 4606"/>
                <a:gd name="T20" fmla="*/ 1308 w 2789"/>
                <a:gd name="T21" fmla="*/ 1594 h 4606"/>
                <a:gd name="T22" fmla="*/ 1425 w 2789"/>
                <a:gd name="T23" fmla="*/ 1594 h 4606"/>
                <a:gd name="T24" fmla="*/ 1531 w 2789"/>
                <a:gd name="T25" fmla="*/ 1562 h 4606"/>
                <a:gd name="T26" fmla="*/ 1622 w 2789"/>
                <a:gd name="T27" fmla="*/ 1504 h 4606"/>
                <a:gd name="T28" fmla="*/ 1694 w 2789"/>
                <a:gd name="T29" fmla="*/ 1422 h 4606"/>
                <a:gd name="T30" fmla="*/ 1740 w 2789"/>
                <a:gd name="T31" fmla="*/ 1325 h 4606"/>
                <a:gd name="T32" fmla="*/ 1756 w 2789"/>
                <a:gd name="T33" fmla="*/ 1212 h 4606"/>
                <a:gd name="T34" fmla="*/ 1740 w 2789"/>
                <a:gd name="T35" fmla="*/ 1102 h 4606"/>
                <a:gd name="T36" fmla="*/ 1694 w 2789"/>
                <a:gd name="T37" fmla="*/ 1003 h 4606"/>
                <a:gd name="T38" fmla="*/ 1622 w 2789"/>
                <a:gd name="T39" fmla="*/ 922 h 4606"/>
                <a:gd name="T40" fmla="*/ 1531 w 2789"/>
                <a:gd name="T41" fmla="*/ 864 h 4606"/>
                <a:gd name="T42" fmla="*/ 1425 w 2789"/>
                <a:gd name="T43" fmla="*/ 832 h 4606"/>
                <a:gd name="T44" fmla="*/ 1282 w 2789"/>
                <a:gd name="T45" fmla="*/ 0 h 4606"/>
                <a:gd name="T46" fmla="*/ 1433 w 2789"/>
                <a:gd name="T47" fmla="*/ 662 h 4606"/>
                <a:gd name="T48" fmla="*/ 1564 w 2789"/>
                <a:gd name="T49" fmla="*/ 695 h 4606"/>
                <a:gd name="T50" fmla="*/ 1682 w 2789"/>
                <a:gd name="T51" fmla="*/ 758 h 4606"/>
                <a:gd name="T52" fmla="*/ 1781 w 2789"/>
                <a:gd name="T53" fmla="*/ 845 h 4606"/>
                <a:gd name="T54" fmla="*/ 1856 w 2789"/>
                <a:gd name="T55" fmla="*/ 952 h 4606"/>
                <a:gd name="T56" fmla="*/ 1904 w 2789"/>
                <a:gd name="T57" fmla="*/ 1075 h 4606"/>
                <a:gd name="T58" fmla="*/ 1921 w 2789"/>
                <a:gd name="T59" fmla="*/ 1212 h 4606"/>
                <a:gd name="T60" fmla="*/ 1909 w 2789"/>
                <a:gd name="T61" fmla="*/ 1329 h 4606"/>
                <a:gd name="T62" fmla="*/ 1872 w 2789"/>
                <a:gd name="T63" fmla="*/ 1437 h 4606"/>
                <a:gd name="T64" fmla="*/ 2453 w 2789"/>
                <a:gd name="T65" fmla="*/ 2215 h 4606"/>
                <a:gd name="T66" fmla="*/ 2574 w 2789"/>
                <a:gd name="T67" fmla="*/ 2021 h 4606"/>
                <a:gd name="T68" fmla="*/ 2453 w 2789"/>
                <a:gd name="T69" fmla="*/ 2528 h 4606"/>
                <a:gd name="T70" fmla="*/ 2206 w 2789"/>
                <a:gd name="T71" fmla="*/ 2334 h 4606"/>
                <a:gd name="T72" fmla="*/ 2624 w 2789"/>
                <a:gd name="T73" fmla="*/ 3873 h 4606"/>
                <a:gd name="T74" fmla="*/ 2417 w 2789"/>
                <a:gd name="T75" fmla="*/ 3957 h 4606"/>
                <a:gd name="T76" fmla="*/ 1395 w 2789"/>
                <a:gd name="T77" fmla="*/ 1801 h 4606"/>
                <a:gd name="T78" fmla="*/ 374 w 2789"/>
                <a:gd name="T79" fmla="*/ 3957 h 4606"/>
                <a:gd name="T80" fmla="*/ 166 w 2789"/>
                <a:gd name="T81" fmla="*/ 3873 h 4606"/>
                <a:gd name="T82" fmla="*/ 584 w 2789"/>
                <a:gd name="T83" fmla="*/ 2334 h 4606"/>
                <a:gd name="T84" fmla="*/ 325 w 2789"/>
                <a:gd name="T85" fmla="*/ 2528 h 4606"/>
                <a:gd name="T86" fmla="*/ 203 w 2789"/>
                <a:gd name="T87" fmla="*/ 2021 h 4606"/>
                <a:gd name="T88" fmla="*/ 325 w 2789"/>
                <a:gd name="T89" fmla="*/ 2215 h 4606"/>
                <a:gd name="T90" fmla="*/ 887 w 2789"/>
                <a:gd name="T91" fmla="*/ 1517 h 4606"/>
                <a:gd name="T92" fmla="*/ 829 w 2789"/>
                <a:gd name="T93" fmla="*/ 1405 h 4606"/>
                <a:gd name="T94" fmla="*/ 799 w 2789"/>
                <a:gd name="T95" fmla="*/ 1279 h 4606"/>
                <a:gd name="T96" fmla="*/ 799 w 2789"/>
                <a:gd name="T97" fmla="*/ 1142 h 4606"/>
                <a:gd name="T98" fmla="*/ 832 w 2789"/>
                <a:gd name="T99" fmla="*/ 1011 h 4606"/>
                <a:gd name="T100" fmla="*/ 895 w 2789"/>
                <a:gd name="T101" fmla="*/ 896 h 4606"/>
                <a:gd name="T102" fmla="*/ 982 w 2789"/>
                <a:gd name="T103" fmla="*/ 799 h 4606"/>
                <a:gd name="T104" fmla="*/ 1089 w 2789"/>
                <a:gd name="T105" fmla="*/ 723 h 4606"/>
                <a:gd name="T106" fmla="*/ 1214 w 2789"/>
                <a:gd name="T107" fmla="*/ 675 h 4606"/>
                <a:gd name="T108" fmla="*/ 1282 w 2789"/>
                <a:gd name="T109" fmla="*/ 0 h 4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89" h="4606">
                  <a:moveTo>
                    <a:pt x="1367" y="828"/>
                  </a:moveTo>
                  <a:lnTo>
                    <a:pt x="1308" y="832"/>
                  </a:lnTo>
                  <a:lnTo>
                    <a:pt x="1254" y="844"/>
                  </a:lnTo>
                  <a:lnTo>
                    <a:pt x="1202" y="864"/>
                  </a:lnTo>
                  <a:lnTo>
                    <a:pt x="1154" y="890"/>
                  </a:lnTo>
                  <a:lnTo>
                    <a:pt x="1111" y="922"/>
                  </a:lnTo>
                  <a:lnTo>
                    <a:pt x="1073" y="960"/>
                  </a:lnTo>
                  <a:lnTo>
                    <a:pt x="1039" y="1003"/>
                  </a:lnTo>
                  <a:lnTo>
                    <a:pt x="1013" y="1051"/>
                  </a:lnTo>
                  <a:lnTo>
                    <a:pt x="993" y="1102"/>
                  </a:lnTo>
                  <a:lnTo>
                    <a:pt x="980" y="1156"/>
                  </a:lnTo>
                  <a:lnTo>
                    <a:pt x="977" y="1212"/>
                  </a:lnTo>
                  <a:lnTo>
                    <a:pt x="980" y="1269"/>
                  </a:lnTo>
                  <a:lnTo>
                    <a:pt x="993" y="1325"/>
                  </a:lnTo>
                  <a:lnTo>
                    <a:pt x="1013" y="1376"/>
                  </a:lnTo>
                  <a:lnTo>
                    <a:pt x="1039" y="1422"/>
                  </a:lnTo>
                  <a:lnTo>
                    <a:pt x="1073" y="1466"/>
                  </a:lnTo>
                  <a:lnTo>
                    <a:pt x="1111" y="1504"/>
                  </a:lnTo>
                  <a:lnTo>
                    <a:pt x="1154" y="1536"/>
                  </a:lnTo>
                  <a:lnTo>
                    <a:pt x="1202" y="1562"/>
                  </a:lnTo>
                  <a:lnTo>
                    <a:pt x="1254" y="1581"/>
                  </a:lnTo>
                  <a:lnTo>
                    <a:pt x="1308" y="1594"/>
                  </a:lnTo>
                  <a:lnTo>
                    <a:pt x="1367" y="1598"/>
                  </a:lnTo>
                  <a:lnTo>
                    <a:pt x="1425" y="1594"/>
                  </a:lnTo>
                  <a:lnTo>
                    <a:pt x="1479" y="1581"/>
                  </a:lnTo>
                  <a:lnTo>
                    <a:pt x="1531" y="1562"/>
                  </a:lnTo>
                  <a:lnTo>
                    <a:pt x="1579" y="1536"/>
                  </a:lnTo>
                  <a:lnTo>
                    <a:pt x="1622" y="1504"/>
                  </a:lnTo>
                  <a:lnTo>
                    <a:pt x="1660" y="1466"/>
                  </a:lnTo>
                  <a:lnTo>
                    <a:pt x="1694" y="1422"/>
                  </a:lnTo>
                  <a:lnTo>
                    <a:pt x="1720" y="1376"/>
                  </a:lnTo>
                  <a:lnTo>
                    <a:pt x="1740" y="1325"/>
                  </a:lnTo>
                  <a:lnTo>
                    <a:pt x="1751" y="1269"/>
                  </a:lnTo>
                  <a:lnTo>
                    <a:pt x="1756" y="1212"/>
                  </a:lnTo>
                  <a:lnTo>
                    <a:pt x="1751" y="1156"/>
                  </a:lnTo>
                  <a:lnTo>
                    <a:pt x="1740" y="1102"/>
                  </a:lnTo>
                  <a:lnTo>
                    <a:pt x="1720" y="1051"/>
                  </a:lnTo>
                  <a:lnTo>
                    <a:pt x="1694" y="1003"/>
                  </a:lnTo>
                  <a:lnTo>
                    <a:pt x="1660" y="960"/>
                  </a:lnTo>
                  <a:lnTo>
                    <a:pt x="1622" y="922"/>
                  </a:lnTo>
                  <a:lnTo>
                    <a:pt x="1579" y="890"/>
                  </a:lnTo>
                  <a:lnTo>
                    <a:pt x="1531" y="864"/>
                  </a:lnTo>
                  <a:lnTo>
                    <a:pt x="1479" y="844"/>
                  </a:lnTo>
                  <a:lnTo>
                    <a:pt x="1425" y="832"/>
                  </a:lnTo>
                  <a:lnTo>
                    <a:pt x="1367" y="828"/>
                  </a:lnTo>
                  <a:close/>
                  <a:moveTo>
                    <a:pt x="1282" y="0"/>
                  </a:moveTo>
                  <a:lnTo>
                    <a:pt x="1433" y="0"/>
                  </a:lnTo>
                  <a:lnTo>
                    <a:pt x="1433" y="662"/>
                  </a:lnTo>
                  <a:lnTo>
                    <a:pt x="1501" y="675"/>
                  </a:lnTo>
                  <a:lnTo>
                    <a:pt x="1564" y="695"/>
                  </a:lnTo>
                  <a:lnTo>
                    <a:pt x="1625" y="723"/>
                  </a:lnTo>
                  <a:lnTo>
                    <a:pt x="1682" y="758"/>
                  </a:lnTo>
                  <a:lnTo>
                    <a:pt x="1734" y="799"/>
                  </a:lnTo>
                  <a:lnTo>
                    <a:pt x="1781" y="845"/>
                  </a:lnTo>
                  <a:lnTo>
                    <a:pt x="1821" y="896"/>
                  </a:lnTo>
                  <a:lnTo>
                    <a:pt x="1856" y="952"/>
                  </a:lnTo>
                  <a:lnTo>
                    <a:pt x="1884" y="1011"/>
                  </a:lnTo>
                  <a:lnTo>
                    <a:pt x="1904" y="1075"/>
                  </a:lnTo>
                  <a:lnTo>
                    <a:pt x="1916" y="1142"/>
                  </a:lnTo>
                  <a:lnTo>
                    <a:pt x="1921" y="1212"/>
                  </a:lnTo>
                  <a:lnTo>
                    <a:pt x="1918" y="1271"/>
                  </a:lnTo>
                  <a:lnTo>
                    <a:pt x="1909" y="1329"/>
                  </a:lnTo>
                  <a:lnTo>
                    <a:pt x="1893" y="1383"/>
                  </a:lnTo>
                  <a:lnTo>
                    <a:pt x="1872" y="1437"/>
                  </a:lnTo>
                  <a:lnTo>
                    <a:pt x="2162" y="2215"/>
                  </a:lnTo>
                  <a:lnTo>
                    <a:pt x="2453" y="2215"/>
                  </a:lnTo>
                  <a:lnTo>
                    <a:pt x="2453" y="2021"/>
                  </a:lnTo>
                  <a:lnTo>
                    <a:pt x="2574" y="2021"/>
                  </a:lnTo>
                  <a:lnTo>
                    <a:pt x="2574" y="2528"/>
                  </a:lnTo>
                  <a:lnTo>
                    <a:pt x="2453" y="2528"/>
                  </a:lnTo>
                  <a:lnTo>
                    <a:pt x="2453" y="2334"/>
                  </a:lnTo>
                  <a:lnTo>
                    <a:pt x="2206" y="2334"/>
                  </a:lnTo>
                  <a:lnTo>
                    <a:pt x="2652" y="3535"/>
                  </a:lnTo>
                  <a:lnTo>
                    <a:pt x="2624" y="3873"/>
                  </a:lnTo>
                  <a:lnTo>
                    <a:pt x="2789" y="4606"/>
                  </a:lnTo>
                  <a:lnTo>
                    <a:pt x="2417" y="3957"/>
                  </a:lnTo>
                  <a:lnTo>
                    <a:pt x="2149" y="3708"/>
                  </a:lnTo>
                  <a:lnTo>
                    <a:pt x="1395" y="1801"/>
                  </a:lnTo>
                  <a:lnTo>
                    <a:pt x="642" y="3708"/>
                  </a:lnTo>
                  <a:lnTo>
                    <a:pt x="374" y="3957"/>
                  </a:lnTo>
                  <a:lnTo>
                    <a:pt x="0" y="4606"/>
                  </a:lnTo>
                  <a:lnTo>
                    <a:pt x="166" y="3873"/>
                  </a:lnTo>
                  <a:lnTo>
                    <a:pt x="137" y="3535"/>
                  </a:lnTo>
                  <a:lnTo>
                    <a:pt x="584" y="2334"/>
                  </a:lnTo>
                  <a:lnTo>
                    <a:pt x="325" y="2334"/>
                  </a:lnTo>
                  <a:lnTo>
                    <a:pt x="325" y="2528"/>
                  </a:lnTo>
                  <a:lnTo>
                    <a:pt x="203" y="2528"/>
                  </a:lnTo>
                  <a:lnTo>
                    <a:pt x="203" y="2021"/>
                  </a:lnTo>
                  <a:lnTo>
                    <a:pt x="325" y="2021"/>
                  </a:lnTo>
                  <a:lnTo>
                    <a:pt x="325" y="2215"/>
                  </a:lnTo>
                  <a:lnTo>
                    <a:pt x="628" y="2215"/>
                  </a:lnTo>
                  <a:lnTo>
                    <a:pt x="887" y="1517"/>
                  </a:lnTo>
                  <a:lnTo>
                    <a:pt x="855" y="1463"/>
                  </a:lnTo>
                  <a:lnTo>
                    <a:pt x="829" y="1405"/>
                  </a:lnTo>
                  <a:lnTo>
                    <a:pt x="811" y="1344"/>
                  </a:lnTo>
                  <a:lnTo>
                    <a:pt x="799" y="1279"/>
                  </a:lnTo>
                  <a:lnTo>
                    <a:pt x="795" y="1212"/>
                  </a:lnTo>
                  <a:lnTo>
                    <a:pt x="799" y="1142"/>
                  </a:lnTo>
                  <a:lnTo>
                    <a:pt x="811" y="1075"/>
                  </a:lnTo>
                  <a:lnTo>
                    <a:pt x="832" y="1011"/>
                  </a:lnTo>
                  <a:lnTo>
                    <a:pt x="859" y="952"/>
                  </a:lnTo>
                  <a:lnTo>
                    <a:pt x="895" y="896"/>
                  </a:lnTo>
                  <a:lnTo>
                    <a:pt x="935" y="845"/>
                  </a:lnTo>
                  <a:lnTo>
                    <a:pt x="982" y="799"/>
                  </a:lnTo>
                  <a:lnTo>
                    <a:pt x="1033" y="758"/>
                  </a:lnTo>
                  <a:lnTo>
                    <a:pt x="1089" y="723"/>
                  </a:lnTo>
                  <a:lnTo>
                    <a:pt x="1151" y="695"/>
                  </a:lnTo>
                  <a:lnTo>
                    <a:pt x="1214" y="675"/>
                  </a:lnTo>
                  <a:lnTo>
                    <a:pt x="1282" y="662"/>
                  </a:lnTo>
                  <a:lnTo>
                    <a:pt x="1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38"/>
            <p:cNvSpPr>
              <a:spLocks/>
            </p:cNvSpPr>
            <p:nvPr/>
          </p:nvSpPr>
          <p:spPr bwMode="auto">
            <a:xfrm>
              <a:off x="4131" y="1847"/>
              <a:ext cx="192" cy="190"/>
            </a:xfrm>
            <a:custGeom>
              <a:avLst/>
              <a:gdLst>
                <a:gd name="T0" fmla="*/ 193 w 385"/>
                <a:gd name="T1" fmla="*/ 0 h 379"/>
                <a:gd name="T2" fmla="*/ 231 w 385"/>
                <a:gd name="T3" fmla="*/ 3 h 379"/>
                <a:gd name="T4" fmla="*/ 267 w 385"/>
                <a:gd name="T5" fmla="*/ 14 h 379"/>
                <a:gd name="T6" fmla="*/ 299 w 385"/>
                <a:gd name="T7" fmla="*/ 32 h 379"/>
                <a:gd name="T8" fmla="*/ 329 w 385"/>
                <a:gd name="T9" fmla="*/ 55 h 379"/>
                <a:gd name="T10" fmla="*/ 351 w 385"/>
                <a:gd name="T11" fmla="*/ 83 h 379"/>
                <a:gd name="T12" fmla="*/ 368 w 385"/>
                <a:gd name="T13" fmla="*/ 115 h 379"/>
                <a:gd name="T14" fmla="*/ 380 w 385"/>
                <a:gd name="T15" fmla="*/ 151 h 379"/>
                <a:gd name="T16" fmla="*/ 385 w 385"/>
                <a:gd name="T17" fmla="*/ 189 h 379"/>
                <a:gd name="T18" fmla="*/ 380 w 385"/>
                <a:gd name="T19" fmla="*/ 227 h 379"/>
                <a:gd name="T20" fmla="*/ 368 w 385"/>
                <a:gd name="T21" fmla="*/ 264 h 379"/>
                <a:gd name="T22" fmla="*/ 351 w 385"/>
                <a:gd name="T23" fmla="*/ 296 h 379"/>
                <a:gd name="T24" fmla="*/ 329 w 385"/>
                <a:gd name="T25" fmla="*/ 323 h 379"/>
                <a:gd name="T26" fmla="*/ 299 w 385"/>
                <a:gd name="T27" fmla="*/ 347 h 379"/>
                <a:gd name="T28" fmla="*/ 267 w 385"/>
                <a:gd name="T29" fmla="*/ 364 h 379"/>
                <a:gd name="T30" fmla="*/ 231 w 385"/>
                <a:gd name="T31" fmla="*/ 374 h 379"/>
                <a:gd name="T32" fmla="*/ 193 w 385"/>
                <a:gd name="T33" fmla="*/ 379 h 379"/>
                <a:gd name="T34" fmla="*/ 153 w 385"/>
                <a:gd name="T35" fmla="*/ 374 h 379"/>
                <a:gd name="T36" fmla="*/ 118 w 385"/>
                <a:gd name="T37" fmla="*/ 364 h 379"/>
                <a:gd name="T38" fmla="*/ 86 w 385"/>
                <a:gd name="T39" fmla="*/ 347 h 379"/>
                <a:gd name="T40" fmla="*/ 56 w 385"/>
                <a:gd name="T41" fmla="*/ 323 h 379"/>
                <a:gd name="T42" fmla="*/ 33 w 385"/>
                <a:gd name="T43" fmla="*/ 296 h 379"/>
                <a:gd name="T44" fmla="*/ 15 w 385"/>
                <a:gd name="T45" fmla="*/ 264 h 379"/>
                <a:gd name="T46" fmla="*/ 5 w 385"/>
                <a:gd name="T47" fmla="*/ 227 h 379"/>
                <a:gd name="T48" fmla="*/ 0 w 385"/>
                <a:gd name="T49" fmla="*/ 189 h 379"/>
                <a:gd name="T50" fmla="*/ 5 w 385"/>
                <a:gd name="T51" fmla="*/ 151 h 379"/>
                <a:gd name="T52" fmla="*/ 15 w 385"/>
                <a:gd name="T53" fmla="*/ 115 h 379"/>
                <a:gd name="T54" fmla="*/ 33 w 385"/>
                <a:gd name="T55" fmla="*/ 83 h 379"/>
                <a:gd name="T56" fmla="*/ 56 w 385"/>
                <a:gd name="T57" fmla="*/ 55 h 379"/>
                <a:gd name="T58" fmla="*/ 86 w 385"/>
                <a:gd name="T59" fmla="*/ 32 h 379"/>
                <a:gd name="T60" fmla="*/ 118 w 385"/>
                <a:gd name="T61" fmla="*/ 14 h 379"/>
                <a:gd name="T62" fmla="*/ 153 w 385"/>
                <a:gd name="T63" fmla="*/ 3 h 379"/>
                <a:gd name="T64" fmla="*/ 193 w 385"/>
                <a:gd name="T65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5" h="379">
                  <a:moveTo>
                    <a:pt x="193" y="0"/>
                  </a:moveTo>
                  <a:lnTo>
                    <a:pt x="231" y="3"/>
                  </a:lnTo>
                  <a:lnTo>
                    <a:pt x="267" y="14"/>
                  </a:lnTo>
                  <a:lnTo>
                    <a:pt x="299" y="32"/>
                  </a:lnTo>
                  <a:lnTo>
                    <a:pt x="329" y="55"/>
                  </a:lnTo>
                  <a:lnTo>
                    <a:pt x="351" y="83"/>
                  </a:lnTo>
                  <a:lnTo>
                    <a:pt x="368" y="115"/>
                  </a:lnTo>
                  <a:lnTo>
                    <a:pt x="380" y="151"/>
                  </a:lnTo>
                  <a:lnTo>
                    <a:pt x="385" y="189"/>
                  </a:lnTo>
                  <a:lnTo>
                    <a:pt x="380" y="227"/>
                  </a:lnTo>
                  <a:lnTo>
                    <a:pt x="368" y="264"/>
                  </a:lnTo>
                  <a:lnTo>
                    <a:pt x="351" y="296"/>
                  </a:lnTo>
                  <a:lnTo>
                    <a:pt x="329" y="323"/>
                  </a:lnTo>
                  <a:lnTo>
                    <a:pt x="299" y="347"/>
                  </a:lnTo>
                  <a:lnTo>
                    <a:pt x="267" y="364"/>
                  </a:lnTo>
                  <a:lnTo>
                    <a:pt x="231" y="374"/>
                  </a:lnTo>
                  <a:lnTo>
                    <a:pt x="193" y="379"/>
                  </a:lnTo>
                  <a:lnTo>
                    <a:pt x="153" y="374"/>
                  </a:lnTo>
                  <a:lnTo>
                    <a:pt x="118" y="364"/>
                  </a:lnTo>
                  <a:lnTo>
                    <a:pt x="86" y="347"/>
                  </a:lnTo>
                  <a:lnTo>
                    <a:pt x="56" y="323"/>
                  </a:lnTo>
                  <a:lnTo>
                    <a:pt x="33" y="296"/>
                  </a:lnTo>
                  <a:lnTo>
                    <a:pt x="15" y="264"/>
                  </a:lnTo>
                  <a:lnTo>
                    <a:pt x="5" y="227"/>
                  </a:lnTo>
                  <a:lnTo>
                    <a:pt x="0" y="189"/>
                  </a:lnTo>
                  <a:lnTo>
                    <a:pt x="5" y="151"/>
                  </a:lnTo>
                  <a:lnTo>
                    <a:pt x="15" y="115"/>
                  </a:lnTo>
                  <a:lnTo>
                    <a:pt x="33" y="83"/>
                  </a:lnTo>
                  <a:lnTo>
                    <a:pt x="56" y="55"/>
                  </a:lnTo>
                  <a:lnTo>
                    <a:pt x="86" y="32"/>
                  </a:lnTo>
                  <a:lnTo>
                    <a:pt x="118" y="14"/>
                  </a:lnTo>
                  <a:lnTo>
                    <a:pt x="153" y="3"/>
                  </a:lnTo>
                  <a:lnTo>
                    <a:pt x="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2" name="Rectangle 91"/>
          <p:cNvSpPr/>
          <p:nvPr/>
        </p:nvSpPr>
        <p:spPr>
          <a:xfrm>
            <a:off x="238283" y="1958187"/>
            <a:ext cx="16378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Положение Банка России от 09.06.2012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№ 382-П </a:t>
            </a:r>
            <a:r>
              <a:rPr lang="ru-RU" sz="1400" dirty="0"/>
              <a:t>Обеспечение ЗИ при п</a:t>
            </a:r>
            <a:r>
              <a:rPr lang="ru-RU" sz="1400" dirty="0" smtClean="0"/>
              <a:t>ереводе </a:t>
            </a:r>
            <a:r>
              <a:rPr lang="ru-RU" sz="1400" dirty="0"/>
              <a:t>д</a:t>
            </a:r>
            <a:r>
              <a:rPr lang="ru-RU" sz="1400" dirty="0" smtClean="0"/>
              <a:t>енежных </a:t>
            </a:r>
            <a:r>
              <a:rPr lang="ru-RU" sz="1400" dirty="0"/>
              <a:t>с</a:t>
            </a:r>
            <a:r>
              <a:rPr lang="ru-RU" sz="1400" dirty="0" smtClean="0"/>
              <a:t>редств</a:t>
            </a:r>
            <a:endParaRPr lang="ru-RU" sz="1400" dirty="0"/>
          </a:p>
        </p:txBody>
      </p:sp>
      <p:sp>
        <p:nvSpPr>
          <p:cNvPr id="93" name="Rectangle 92"/>
          <p:cNvSpPr/>
          <p:nvPr/>
        </p:nvSpPr>
        <p:spPr>
          <a:xfrm>
            <a:off x="1614357" y="4979632"/>
            <a:ext cx="2727127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Положение Банка России от 17.04.2019 № 683-П </a:t>
            </a:r>
            <a:r>
              <a:rPr lang="ru-RU" sz="1200" dirty="0"/>
              <a:t>Обязательные требования ЗИ для </a:t>
            </a:r>
            <a:r>
              <a:rPr lang="ru-RU" sz="1200" dirty="0" smtClean="0"/>
              <a:t>КО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/>
              <a:t>Положение Банка России от 17.04.2019 № 684-П </a:t>
            </a:r>
            <a:r>
              <a:rPr lang="ru-RU" sz="1200" dirty="0"/>
              <a:t>Обязательные требования ЗИ для </a:t>
            </a:r>
            <a:r>
              <a:rPr lang="ru-RU" sz="1200" dirty="0" smtClean="0"/>
              <a:t>НФО</a:t>
            </a:r>
            <a:endParaRPr lang="ru-RU" sz="1200" dirty="0"/>
          </a:p>
        </p:txBody>
      </p:sp>
      <p:sp>
        <p:nvSpPr>
          <p:cNvPr id="94" name="Rectangle 93"/>
          <p:cNvSpPr/>
          <p:nvPr/>
        </p:nvSpPr>
        <p:spPr>
          <a:xfrm>
            <a:off x="3498642" y="1742743"/>
            <a:ext cx="29294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ГОСТ Р ИСО/МЭК </a:t>
            </a:r>
            <a:r>
              <a:rPr lang="ru-RU" sz="1400" dirty="0" smtClean="0"/>
              <a:t>15408-1-2012 </a:t>
            </a:r>
          </a:p>
          <a:p>
            <a:pPr algn="ctr"/>
            <a:r>
              <a:rPr lang="ru-RU" sz="1200" dirty="0" smtClean="0"/>
              <a:t>Часть </a:t>
            </a:r>
            <a:r>
              <a:rPr lang="ru-RU" sz="1200" dirty="0"/>
              <a:t>1. Введение и общая </a:t>
            </a:r>
            <a:r>
              <a:rPr lang="ru-RU" sz="1200" dirty="0" smtClean="0"/>
              <a:t>модель</a:t>
            </a:r>
          </a:p>
          <a:p>
            <a:pPr algn="ctr"/>
            <a:endParaRPr lang="ru-RU" sz="500" dirty="0"/>
          </a:p>
          <a:p>
            <a:pPr algn="ctr"/>
            <a:r>
              <a:rPr lang="ru-RU" sz="1400" dirty="0" smtClean="0"/>
              <a:t>ГОСТ Р ИСО/МЭК 15408-2-2013 </a:t>
            </a:r>
          </a:p>
          <a:p>
            <a:pPr algn="ctr"/>
            <a:r>
              <a:rPr lang="ru-RU" sz="1200" dirty="0" smtClean="0"/>
              <a:t>Часть </a:t>
            </a:r>
            <a:r>
              <a:rPr lang="ru-RU" sz="1200" dirty="0"/>
              <a:t>2. Функциональные требования </a:t>
            </a:r>
            <a:r>
              <a:rPr lang="ru-RU" sz="1200" dirty="0" smtClean="0"/>
              <a:t>безопасности</a:t>
            </a:r>
          </a:p>
          <a:p>
            <a:pPr algn="ctr"/>
            <a:endParaRPr lang="ru-RU" sz="500" dirty="0"/>
          </a:p>
          <a:p>
            <a:pPr algn="ctr"/>
            <a:r>
              <a:rPr lang="ru-RU" sz="1400" dirty="0" smtClean="0"/>
              <a:t>ГОСТ </a:t>
            </a:r>
            <a:r>
              <a:rPr lang="ru-RU" sz="1400" dirty="0"/>
              <a:t>Р ИСО/МЭК </a:t>
            </a:r>
            <a:r>
              <a:rPr lang="ru-RU" sz="1400" dirty="0" smtClean="0"/>
              <a:t>15408-3-2013 </a:t>
            </a:r>
          </a:p>
          <a:p>
            <a:pPr algn="ctr"/>
            <a:r>
              <a:rPr lang="ru-RU" sz="1200" dirty="0" smtClean="0"/>
              <a:t>Часть </a:t>
            </a:r>
            <a:r>
              <a:rPr lang="ru-RU" sz="1200" dirty="0"/>
              <a:t>3. Компоненты доверия к безопасности</a:t>
            </a:r>
          </a:p>
        </p:txBody>
      </p:sp>
      <p:sp>
        <p:nvSpPr>
          <p:cNvPr id="95" name="Rectangle 94"/>
          <p:cNvSpPr/>
          <p:nvPr/>
        </p:nvSpPr>
        <p:spPr>
          <a:xfrm>
            <a:off x="5755565" y="4979632"/>
            <a:ext cx="2418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ГОСТ Р 57628-2017 Руководство по разработке профилей защиты и заданий по безопасности</a:t>
            </a:r>
          </a:p>
        </p:txBody>
      </p:sp>
      <p:sp>
        <p:nvSpPr>
          <p:cNvPr id="96" name="Rectangle 95"/>
          <p:cNvSpPr/>
          <p:nvPr/>
        </p:nvSpPr>
        <p:spPr>
          <a:xfrm>
            <a:off x="7672332" y="2666073"/>
            <a:ext cx="2540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ГОСТ Р ИСО/МЭК 18045-2013 Методология оценки безопасности информационных </a:t>
            </a:r>
            <a:r>
              <a:rPr lang="ru-RU" sz="1400" dirty="0" smtClean="0"/>
              <a:t>технологий</a:t>
            </a:r>
            <a:endParaRPr lang="ru-RU" sz="1400" dirty="0"/>
          </a:p>
        </p:txBody>
      </p:sp>
      <p:sp>
        <p:nvSpPr>
          <p:cNvPr id="97" name="Rectangle 96"/>
          <p:cNvSpPr/>
          <p:nvPr/>
        </p:nvSpPr>
        <p:spPr>
          <a:xfrm>
            <a:off x="9541290" y="4979632"/>
            <a:ext cx="2692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/>
              <a:t>РС БР ИББС-2.6.2014 Обеспечение информационной безопасности на стадиях жизненного цикла автоматизированных банковских систем</a:t>
            </a:r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12192000" cy="1571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Руководящие документы для разработки 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Профиля 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91677" y="389500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ru-RU" sz="6000" cap="all" dirty="0"/>
          </a:p>
        </p:txBody>
      </p:sp>
    </p:spTree>
    <p:extLst>
      <p:ext uri="{BB962C8B-B14F-4D97-AF65-F5344CB8AC3E}">
        <p14:creationId xmlns:p14="http://schemas.microsoft.com/office/powerpoint/2010/main" val="16746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571219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677" y="389500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0099C5C-E29A-4543-AE69-0AEEE2F5DA93}"/>
              </a:ext>
            </a:extLst>
          </p:cNvPr>
          <p:cNvGrpSpPr/>
          <p:nvPr/>
        </p:nvGrpSpPr>
        <p:grpSpPr>
          <a:xfrm>
            <a:off x="82340" y="2011394"/>
            <a:ext cx="1935191" cy="2113855"/>
            <a:chOff x="1195754" y="2274277"/>
            <a:chExt cx="2103120" cy="2255520"/>
          </a:xfrm>
        </p:grpSpPr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E6959846-C754-45CE-B2E2-720EB5F09AAB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70736ACC-FFB8-4FA9-9AA8-5179BF85A5C1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D4EFF75-1821-4565-B3C2-8FD75EB893F4}"/>
              </a:ext>
            </a:extLst>
          </p:cNvPr>
          <p:cNvCxnSpPr/>
          <p:nvPr/>
        </p:nvCxnSpPr>
        <p:spPr>
          <a:xfrm flipV="1">
            <a:off x="220422" y="4241997"/>
            <a:ext cx="1550708" cy="1"/>
          </a:xfrm>
          <a:prstGeom prst="line">
            <a:avLst/>
          </a:prstGeom>
          <a:ln w="19050">
            <a:solidFill>
              <a:srgbClr val="0187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EBE701E-476C-4370-B671-4C0E53390DF4}"/>
              </a:ext>
            </a:extLst>
          </p:cNvPr>
          <p:cNvCxnSpPr/>
          <p:nvPr/>
        </p:nvCxnSpPr>
        <p:spPr>
          <a:xfrm flipV="1">
            <a:off x="2264747" y="4241997"/>
            <a:ext cx="1550708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AF6D69B-FF81-473E-98D5-34DA61628B74}"/>
              </a:ext>
            </a:extLst>
          </p:cNvPr>
          <p:cNvCxnSpPr/>
          <p:nvPr/>
        </p:nvCxnSpPr>
        <p:spPr>
          <a:xfrm flipV="1">
            <a:off x="4290022" y="4241997"/>
            <a:ext cx="1550708" cy="1"/>
          </a:xfrm>
          <a:prstGeom prst="line">
            <a:avLst/>
          </a:prstGeom>
          <a:ln w="19050">
            <a:solidFill>
              <a:srgbClr val="0187C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F66300F-E668-44CD-87B0-347278211F59}"/>
              </a:ext>
            </a:extLst>
          </p:cNvPr>
          <p:cNvCxnSpPr/>
          <p:nvPr/>
        </p:nvCxnSpPr>
        <p:spPr>
          <a:xfrm flipV="1">
            <a:off x="6267672" y="4241997"/>
            <a:ext cx="1550708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CB3DCCA-0B95-4AA2-A7A1-C9E474EFA747}"/>
              </a:ext>
            </a:extLst>
          </p:cNvPr>
          <p:cNvCxnSpPr/>
          <p:nvPr/>
        </p:nvCxnSpPr>
        <p:spPr>
          <a:xfrm flipV="1">
            <a:off x="8245324" y="4241997"/>
            <a:ext cx="1550708" cy="1"/>
          </a:xfrm>
          <a:prstGeom prst="line">
            <a:avLst/>
          </a:prstGeom>
          <a:ln w="19050">
            <a:solidFill>
              <a:srgbClr val="0187C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8" name="Rectangle 87">
            <a:extLst>
              <a:ext uri="{FF2B5EF4-FFF2-40B4-BE49-F238E27FC236}">
                <a16:creationId xmlns:a16="http://schemas.microsoft.com/office/drawing/2014/main" id="{4756892B-0C9D-48CD-9DF6-E9221C06B30D}"/>
              </a:ext>
            </a:extLst>
          </p:cNvPr>
          <p:cNvSpPr/>
          <p:nvPr/>
        </p:nvSpPr>
        <p:spPr>
          <a:xfrm>
            <a:off x="257175" y="4317716"/>
            <a:ext cx="14503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100" dirty="0"/>
              <a:t>Описание профиля, определение объекта оценки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50CB85A-15DE-45CB-B927-994AE748FC57}"/>
              </a:ext>
            </a:extLst>
          </p:cNvPr>
          <p:cNvSpPr/>
          <p:nvPr/>
        </p:nvSpPr>
        <p:spPr>
          <a:xfrm>
            <a:off x="2213953" y="4317716"/>
            <a:ext cx="168040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/>
              <a:t>Определение проблемы безопасности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60E92B6-4F5A-49AD-ABE1-8A567522F218}"/>
              </a:ext>
            </a:extLst>
          </p:cNvPr>
          <p:cNvSpPr/>
          <p:nvPr/>
        </p:nvSpPr>
        <p:spPr>
          <a:xfrm>
            <a:off x="4074803" y="4317716"/>
            <a:ext cx="202194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/>
              <a:t>Описание целей безопасности для объекта оценки и среды функционирования объекта оценки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345FE2C-4E08-4CCB-BD17-F171258D60D0}"/>
              </a:ext>
            </a:extLst>
          </p:cNvPr>
          <p:cNvSpPr/>
          <p:nvPr/>
        </p:nvSpPr>
        <p:spPr>
          <a:xfrm>
            <a:off x="6061931" y="4317716"/>
            <a:ext cx="200955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/>
              <a:t>Требования, предъявляемые к функциям безопасности и реализующим их механизмам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C9423D7-F5B2-47FE-80C0-70FB40A93D57}"/>
              </a:ext>
            </a:extLst>
          </p:cNvPr>
          <p:cNvSpPr/>
          <p:nvPr/>
        </p:nvSpPr>
        <p:spPr>
          <a:xfrm>
            <a:off x="8107236" y="4317716"/>
            <a:ext cx="1853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50" dirty="0"/>
              <a:t>Требования, предъявляемые к технологии и процессу разработки и эксплуатации объекта оценки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1AD4F14-4954-488D-BAB8-017EC0575AD6}"/>
              </a:ext>
            </a:extLst>
          </p:cNvPr>
          <p:cNvGrpSpPr/>
          <p:nvPr/>
        </p:nvGrpSpPr>
        <p:grpSpPr>
          <a:xfrm>
            <a:off x="2126664" y="1995495"/>
            <a:ext cx="1935191" cy="2113855"/>
            <a:chOff x="1195754" y="2274277"/>
            <a:chExt cx="2103120" cy="2255520"/>
          </a:xfrm>
        </p:grpSpPr>
        <p:sp>
          <p:nvSpPr>
            <p:cNvPr id="94" name="Diamond 93">
              <a:extLst>
                <a:ext uri="{FF2B5EF4-FFF2-40B4-BE49-F238E27FC236}">
                  <a16:creationId xmlns:a16="http://schemas.microsoft.com/office/drawing/2014/main" id="{C476C67D-FAA6-4ED2-B995-2D26475EC3FE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Diamond 94">
              <a:extLst>
                <a:ext uri="{FF2B5EF4-FFF2-40B4-BE49-F238E27FC236}">
                  <a16:creationId xmlns:a16="http://schemas.microsoft.com/office/drawing/2014/main" id="{1F849762-20D1-47D5-BE3E-5E0C3CFD4C9D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36065BF-5CEF-4B57-BFAD-9CE9F33A803B}"/>
              </a:ext>
            </a:extLst>
          </p:cNvPr>
          <p:cNvGrpSpPr/>
          <p:nvPr/>
        </p:nvGrpSpPr>
        <p:grpSpPr>
          <a:xfrm>
            <a:off x="4151938" y="1979596"/>
            <a:ext cx="1935191" cy="2113855"/>
            <a:chOff x="1195754" y="2274277"/>
            <a:chExt cx="2103120" cy="2255520"/>
          </a:xfrm>
        </p:grpSpPr>
        <p:sp>
          <p:nvSpPr>
            <p:cNvPr id="97" name="Diamond 96">
              <a:extLst>
                <a:ext uri="{FF2B5EF4-FFF2-40B4-BE49-F238E27FC236}">
                  <a16:creationId xmlns:a16="http://schemas.microsoft.com/office/drawing/2014/main" id="{6A3AD780-1242-4EAA-A1B8-98D9224FF881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8" name="Diamond 97">
              <a:extLst>
                <a:ext uri="{FF2B5EF4-FFF2-40B4-BE49-F238E27FC236}">
                  <a16:creationId xmlns:a16="http://schemas.microsoft.com/office/drawing/2014/main" id="{F20FBCF9-31BF-4CFC-A21F-10B36BFECE18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endParaRPr lang="ru-RU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900B8AD-2B8D-4766-AD6E-DE102286DA3F}"/>
              </a:ext>
            </a:extLst>
          </p:cNvPr>
          <p:cNvGrpSpPr/>
          <p:nvPr/>
        </p:nvGrpSpPr>
        <p:grpSpPr>
          <a:xfrm>
            <a:off x="6129587" y="1963697"/>
            <a:ext cx="1935191" cy="2113855"/>
            <a:chOff x="1195754" y="2274277"/>
            <a:chExt cx="2103120" cy="2255520"/>
          </a:xfrm>
        </p:grpSpPr>
        <p:sp>
          <p:nvSpPr>
            <p:cNvPr id="100" name="Diamond 99">
              <a:extLst>
                <a:ext uri="{FF2B5EF4-FFF2-40B4-BE49-F238E27FC236}">
                  <a16:creationId xmlns:a16="http://schemas.microsoft.com/office/drawing/2014/main" id="{521C4797-2FD7-45AA-8394-C498FCB40261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Diamond 100">
              <a:extLst>
                <a:ext uri="{FF2B5EF4-FFF2-40B4-BE49-F238E27FC236}">
                  <a16:creationId xmlns:a16="http://schemas.microsoft.com/office/drawing/2014/main" id="{93870515-7A8E-42C4-840F-F3ECA16C0C8F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7672CCE-920D-4206-8A5C-D0E73E2B6994}"/>
              </a:ext>
            </a:extLst>
          </p:cNvPr>
          <p:cNvGrpSpPr/>
          <p:nvPr/>
        </p:nvGrpSpPr>
        <p:grpSpPr>
          <a:xfrm>
            <a:off x="8107236" y="1947798"/>
            <a:ext cx="1935191" cy="2113855"/>
            <a:chOff x="1195754" y="2274277"/>
            <a:chExt cx="2103120" cy="2255520"/>
          </a:xfrm>
        </p:grpSpPr>
        <p:sp>
          <p:nvSpPr>
            <p:cNvPr id="103" name="Diamond 102">
              <a:extLst>
                <a:ext uri="{FF2B5EF4-FFF2-40B4-BE49-F238E27FC236}">
                  <a16:creationId xmlns:a16="http://schemas.microsoft.com/office/drawing/2014/main" id="{92E54E85-99A8-48DD-BF2A-D4CE63609D23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Diamond 103">
              <a:extLst>
                <a:ext uri="{FF2B5EF4-FFF2-40B4-BE49-F238E27FC236}">
                  <a16:creationId xmlns:a16="http://schemas.microsoft.com/office/drawing/2014/main" id="{09897793-F69A-494D-8586-1FD0743F6D35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43"/>
          <p:cNvSpPr/>
          <p:nvPr/>
        </p:nvSpPr>
        <p:spPr>
          <a:xfrm>
            <a:off x="691677" y="453906"/>
            <a:ext cx="10808646" cy="663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Профиля защиты*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81">
            <a:extLst>
              <a:ext uri="{FF2B5EF4-FFF2-40B4-BE49-F238E27FC236}">
                <a16:creationId xmlns:a16="http://schemas.microsoft.com/office/drawing/2014/main" id="{6F66300F-E668-44CD-87B0-347278211F59}"/>
              </a:ext>
            </a:extLst>
          </p:cNvPr>
          <p:cNvCxnSpPr/>
          <p:nvPr/>
        </p:nvCxnSpPr>
        <p:spPr>
          <a:xfrm flipV="1">
            <a:off x="10240972" y="4229321"/>
            <a:ext cx="1550708" cy="1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Rectangle 90">
            <a:extLst>
              <a:ext uri="{FF2B5EF4-FFF2-40B4-BE49-F238E27FC236}">
                <a16:creationId xmlns:a16="http://schemas.microsoft.com/office/drawing/2014/main" id="{6345FE2C-4E08-4CCB-BD17-F171258D60D0}"/>
              </a:ext>
            </a:extLst>
          </p:cNvPr>
          <p:cNvSpPr/>
          <p:nvPr/>
        </p:nvSpPr>
        <p:spPr>
          <a:xfrm>
            <a:off x="10112886" y="4317716"/>
            <a:ext cx="201770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/>
              <a:t>Обоснование, показывающее, что функциональные требования и требования доверия к безопасности являются надлежащими для удовлетворения </a:t>
            </a:r>
            <a:r>
              <a:rPr lang="ru-RU" sz="1100" dirty="0" smtClean="0"/>
              <a:t>потребности </a:t>
            </a:r>
            <a:r>
              <a:rPr lang="ru-RU" sz="1100" dirty="0"/>
              <a:t>в безопасности</a:t>
            </a:r>
          </a:p>
        </p:txBody>
      </p:sp>
      <p:grpSp>
        <p:nvGrpSpPr>
          <p:cNvPr id="46" name="Group 98">
            <a:extLst>
              <a:ext uri="{FF2B5EF4-FFF2-40B4-BE49-F238E27FC236}">
                <a16:creationId xmlns:a16="http://schemas.microsoft.com/office/drawing/2014/main" id="{A900B8AD-2B8D-4766-AD6E-DE102286DA3F}"/>
              </a:ext>
            </a:extLst>
          </p:cNvPr>
          <p:cNvGrpSpPr/>
          <p:nvPr/>
        </p:nvGrpSpPr>
        <p:grpSpPr>
          <a:xfrm>
            <a:off x="10102887" y="1951021"/>
            <a:ext cx="1935191" cy="2113855"/>
            <a:chOff x="1195754" y="2274277"/>
            <a:chExt cx="2103120" cy="2255520"/>
          </a:xfrm>
        </p:grpSpPr>
        <p:sp>
          <p:nvSpPr>
            <p:cNvPr id="47" name="Diamond 99">
              <a:extLst>
                <a:ext uri="{FF2B5EF4-FFF2-40B4-BE49-F238E27FC236}">
                  <a16:creationId xmlns:a16="http://schemas.microsoft.com/office/drawing/2014/main" id="{521C4797-2FD7-45AA-8394-C498FCB40261}"/>
                </a:ext>
              </a:extLst>
            </p:cNvPr>
            <p:cNvSpPr/>
            <p:nvPr/>
          </p:nvSpPr>
          <p:spPr>
            <a:xfrm>
              <a:off x="1195754" y="2274277"/>
              <a:ext cx="2103120" cy="2103120"/>
            </a:xfrm>
            <a:prstGeom prst="diamond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8" name="Diamond 100">
              <a:extLst>
                <a:ext uri="{FF2B5EF4-FFF2-40B4-BE49-F238E27FC236}">
                  <a16:creationId xmlns:a16="http://schemas.microsoft.com/office/drawing/2014/main" id="{93870515-7A8E-42C4-840F-F3ECA16C0C8F}"/>
                </a:ext>
              </a:extLst>
            </p:cNvPr>
            <p:cNvSpPr/>
            <p:nvPr/>
          </p:nvSpPr>
          <p:spPr>
            <a:xfrm>
              <a:off x="1195754" y="2426677"/>
              <a:ext cx="2103120" cy="210312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26060" y="2671576"/>
            <a:ext cx="1047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Введение профиля защиты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3075" y="2456660"/>
            <a:ext cx="14147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Угрозы, политики безопасности, предположения </a:t>
            </a:r>
            <a:r>
              <a:rPr lang="ru-RU" sz="1400" dirty="0" smtClean="0">
                <a:solidFill>
                  <a:schemeClr val="bg1"/>
                </a:solidFill>
              </a:rPr>
              <a:t>безопасности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1928" y="2709858"/>
            <a:ext cx="1388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Цели безопасности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2036" y="2712171"/>
            <a:ext cx="1724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Функциональные требования безопасности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8171" y="2612987"/>
            <a:ext cx="1611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Требования доверия к </a:t>
            </a:r>
            <a:r>
              <a:rPr lang="ru-RU" sz="1400" dirty="0" smtClean="0">
                <a:solidFill>
                  <a:schemeClr val="bg1"/>
                </a:solidFill>
              </a:rPr>
              <a:t>безопасности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317820" y="2717743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Обоснование требований </a:t>
            </a:r>
            <a:r>
              <a:rPr lang="ru-RU" sz="1400" dirty="0" smtClean="0">
                <a:solidFill>
                  <a:schemeClr val="bg1"/>
                </a:solidFill>
              </a:rPr>
              <a:t>безопасности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0422" y="6215822"/>
            <a:ext cx="4287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* - согласно </a:t>
            </a:r>
            <a:r>
              <a:rPr lang="ru-RU" sz="2400" dirty="0"/>
              <a:t>ГОСТ Р 57628-2017 </a:t>
            </a:r>
          </a:p>
        </p:txBody>
      </p:sp>
    </p:spTree>
    <p:extLst>
      <p:ext uri="{BB962C8B-B14F-4D97-AF65-F5344CB8AC3E}">
        <p14:creationId xmlns:p14="http://schemas.microsoft.com/office/powerpoint/2010/main" val="891466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789648" y="2196113"/>
            <a:ext cx="1104405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667924" y="1994232"/>
            <a:ext cx="594360" cy="5937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1099592" y="2485669"/>
            <a:ext cx="484516" cy="550242"/>
            <a:chOff x="2111" y="199"/>
            <a:chExt cx="3450" cy="3918"/>
          </a:xfrm>
          <a:solidFill>
            <a:schemeClr val="bg1"/>
          </a:solidFill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438" y="1761"/>
              <a:ext cx="795" cy="796"/>
            </a:xfrm>
            <a:custGeom>
              <a:avLst/>
              <a:gdLst>
                <a:gd name="T0" fmla="*/ 398 w 795"/>
                <a:gd name="T1" fmla="*/ 0 h 796"/>
                <a:gd name="T2" fmla="*/ 451 w 795"/>
                <a:gd name="T3" fmla="*/ 4 h 796"/>
                <a:gd name="T4" fmla="*/ 504 w 795"/>
                <a:gd name="T5" fmla="*/ 14 h 796"/>
                <a:gd name="T6" fmla="*/ 553 w 795"/>
                <a:gd name="T7" fmla="*/ 31 h 796"/>
                <a:gd name="T8" fmla="*/ 599 w 795"/>
                <a:gd name="T9" fmla="*/ 54 h 796"/>
                <a:gd name="T10" fmla="*/ 641 w 795"/>
                <a:gd name="T11" fmla="*/ 82 h 796"/>
                <a:gd name="T12" fmla="*/ 679 w 795"/>
                <a:gd name="T13" fmla="*/ 117 h 796"/>
                <a:gd name="T14" fmla="*/ 713 w 795"/>
                <a:gd name="T15" fmla="*/ 155 h 796"/>
                <a:gd name="T16" fmla="*/ 742 w 795"/>
                <a:gd name="T17" fmla="*/ 197 h 796"/>
                <a:gd name="T18" fmla="*/ 765 w 795"/>
                <a:gd name="T19" fmla="*/ 243 h 796"/>
                <a:gd name="T20" fmla="*/ 781 w 795"/>
                <a:gd name="T21" fmla="*/ 292 h 796"/>
                <a:gd name="T22" fmla="*/ 792 w 795"/>
                <a:gd name="T23" fmla="*/ 344 h 796"/>
                <a:gd name="T24" fmla="*/ 795 w 795"/>
                <a:gd name="T25" fmla="*/ 398 h 796"/>
                <a:gd name="T26" fmla="*/ 792 w 795"/>
                <a:gd name="T27" fmla="*/ 451 h 796"/>
                <a:gd name="T28" fmla="*/ 781 w 795"/>
                <a:gd name="T29" fmla="*/ 504 h 796"/>
                <a:gd name="T30" fmla="*/ 765 w 795"/>
                <a:gd name="T31" fmla="*/ 553 h 796"/>
                <a:gd name="T32" fmla="*/ 742 w 795"/>
                <a:gd name="T33" fmla="*/ 599 h 796"/>
                <a:gd name="T34" fmla="*/ 713 w 795"/>
                <a:gd name="T35" fmla="*/ 641 h 796"/>
                <a:gd name="T36" fmla="*/ 679 w 795"/>
                <a:gd name="T37" fmla="*/ 680 h 796"/>
                <a:gd name="T38" fmla="*/ 641 w 795"/>
                <a:gd name="T39" fmla="*/ 713 h 796"/>
                <a:gd name="T40" fmla="*/ 599 w 795"/>
                <a:gd name="T41" fmla="*/ 742 h 796"/>
                <a:gd name="T42" fmla="*/ 553 w 795"/>
                <a:gd name="T43" fmla="*/ 765 h 796"/>
                <a:gd name="T44" fmla="*/ 504 w 795"/>
                <a:gd name="T45" fmla="*/ 782 h 796"/>
                <a:gd name="T46" fmla="*/ 451 w 795"/>
                <a:gd name="T47" fmla="*/ 792 h 796"/>
                <a:gd name="T48" fmla="*/ 398 w 795"/>
                <a:gd name="T49" fmla="*/ 796 h 796"/>
                <a:gd name="T50" fmla="*/ 344 w 795"/>
                <a:gd name="T51" fmla="*/ 792 h 796"/>
                <a:gd name="T52" fmla="*/ 292 w 795"/>
                <a:gd name="T53" fmla="*/ 782 h 796"/>
                <a:gd name="T54" fmla="*/ 243 w 795"/>
                <a:gd name="T55" fmla="*/ 765 h 796"/>
                <a:gd name="T56" fmla="*/ 197 w 795"/>
                <a:gd name="T57" fmla="*/ 742 h 796"/>
                <a:gd name="T58" fmla="*/ 155 w 795"/>
                <a:gd name="T59" fmla="*/ 713 h 796"/>
                <a:gd name="T60" fmla="*/ 117 w 795"/>
                <a:gd name="T61" fmla="*/ 680 h 796"/>
                <a:gd name="T62" fmla="*/ 82 w 795"/>
                <a:gd name="T63" fmla="*/ 641 h 796"/>
                <a:gd name="T64" fmla="*/ 54 w 795"/>
                <a:gd name="T65" fmla="*/ 599 h 796"/>
                <a:gd name="T66" fmla="*/ 31 w 795"/>
                <a:gd name="T67" fmla="*/ 553 h 796"/>
                <a:gd name="T68" fmla="*/ 14 w 795"/>
                <a:gd name="T69" fmla="*/ 504 h 796"/>
                <a:gd name="T70" fmla="*/ 4 w 795"/>
                <a:gd name="T71" fmla="*/ 451 h 796"/>
                <a:gd name="T72" fmla="*/ 0 w 795"/>
                <a:gd name="T73" fmla="*/ 398 h 796"/>
                <a:gd name="T74" fmla="*/ 4 w 795"/>
                <a:gd name="T75" fmla="*/ 344 h 796"/>
                <a:gd name="T76" fmla="*/ 14 w 795"/>
                <a:gd name="T77" fmla="*/ 292 h 796"/>
                <a:gd name="T78" fmla="*/ 31 w 795"/>
                <a:gd name="T79" fmla="*/ 243 h 796"/>
                <a:gd name="T80" fmla="*/ 54 w 795"/>
                <a:gd name="T81" fmla="*/ 197 h 796"/>
                <a:gd name="T82" fmla="*/ 82 w 795"/>
                <a:gd name="T83" fmla="*/ 155 h 796"/>
                <a:gd name="T84" fmla="*/ 117 w 795"/>
                <a:gd name="T85" fmla="*/ 117 h 796"/>
                <a:gd name="T86" fmla="*/ 155 w 795"/>
                <a:gd name="T87" fmla="*/ 82 h 796"/>
                <a:gd name="T88" fmla="*/ 197 w 795"/>
                <a:gd name="T89" fmla="*/ 54 h 796"/>
                <a:gd name="T90" fmla="*/ 243 w 795"/>
                <a:gd name="T91" fmla="*/ 31 h 796"/>
                <a:gd name="T92" fmla="*/ 292 w 795"/>
                <a:gd name="T93" fmla="*/ 14 h 796"/>
                <a:gd name="T94" fmla="*/ 344 w 795"/>
                <a:gd name="T95" fmla="*/ 4 h 796"/>
                <a:gd name="T96" fmla="*/ 398 w 795"/>
                <a:gd name="T97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95" h="796">
                  <a:moveTo>
                    <a:pt x="398" y="0"/>
                  </a:moveTo>
                  <a:lnTo>
                    <a:pt x="451" y="4"/>
                  </a:lnTo>
                  <a:lnTo>
                    <a:pt x="504" y="14"/>
                  </a:lnTo>
                  <a:lnTo>
                    <a:pt x="553" y="31"/>
                  </a:lnTo>
                  <a:lnTo>
                    <a:pt x="599" y="54"/>
                  </a:lnTo>
                  <a:lnTo>
                    <a:pt x="641" y="82"/>
                  </a:lnTo>
                  <a:lnTo>
                    <a:pt x="679" y="117"/>
                  </a:lnTo>
                  <a:lnTo>
                    <a:pt x="713" y="155"/>
                  </a:lnTo>
                  <a:lnTo>
                    <a:pt x="742" y="197"/>
                  </a:lnTo>
                  <a:lnTo>
                    <a:pt x="765" y="243"/>
                  </a:lnTo>
                  <a:lnTo>
                    <a:pt x="781" y="292"/>
                  </a:lnTo>
                  <a:lnTo>
                    <a:pt x="792" y="344"/>
                  </a:lnTo>
                  <a:lnTo>
                    <a:pt x="795" y="398"/>
                  </a:lnTo>
                  <a:lnTo>
                    <a:pt x="792" y="451"/>
                  </a:lnTo>
                  <a:lnTo>
                    <a:pt x="781" y="504"/>
                  </a:lnTo>
                  <a:lnTo>
                    <a:pt x="765" y="553"/>
                  </a:lnTo>
                  <a:lnTo>
                    <a:pt x="742" y="599"/>
                  </a:lnTo>
                  <a:lnTo>
                    <a:pt x="713" y="641"/>
                  </a:lnTo>
                  <a:lnTo>
                    <a:pt x="679" y="680"/>
                  </a:lnTo>
                  <a:lnTo>
                    <a:pt x="641" y="713"/>
                  </a:lnTo>
                  <a:lnTo>
                    <a:pt x="599" y="742"/>
                  </a:lnTo>
                  <a:lnTo>
                    <a:pt x="553" y="765"/>
                  </a:lnTo>
                  <a:lnTo>
                    <a:pt x="504" y="782"/>
                  </a:lnTo>
                  <a:lnTo>
                    <a:pt x="451" y="792"/>
                  </a:lnTo>
                  <a:lnTo>
                    <a:pt x="398" y="796"/>
                  </a:lnTo>
                  <a:lnTo>
                    <a:pt x="344" y="792"/>
                  </a:lnTo>
                  <a:lnTo>
                    <a:pt x="292" y="782"/>
                  </a:lnTo>
                  <a:lnTo>
                    <a:pt x="243" y="765"/>
                  </a:lnTo>
                  <a:lnTo>
                    <a:pt x="197" y="742"/>
                  </a:lnTo>
                  <a:lnTo>
                    <a:pt x="155" y="713"/>
                  </a:lnTo>
                  <a:lnTo>
                    <a:pt x="117" y="680"/>
                  </a:lnTo>
                  <a:lnTo>
                    <a:pt x="82" y="641"/>
                  </a:lnTo>
                  <a:lnTo>
                    <a:pt x="54" y="599"/>
                  </a:lnTo>
                  <a:lnTo>
                    <a:pt x="31" y="553"/>
                  </a:lnTo>
                  <a:lnTo>
                    <a:pt x="14" y="504"/>
                  </a:lnTo>
                  <a:lnTo>
                    <a:pt x="4" y="451"/>
                  </a:lnTo>
                  <a:lnTo>
                    <a:pt x="0" y="398"/>
                  </a:lnTo>
                  <a:lnTo>
                    <a:pt x="4" y="344"/>
                  </a:lnTo>
                  <a:lnTo>
                    <a:pt x="14" y="292"/>
                  </a:lnTo>
                  <a:lnTo>
                    <a:pt x="31" y="243"/>
                  </a:lnTo>
                  <a:lnTo>
                    <a:pt x="54" y="197"/>
                  </a:lnTo>
                  <a:lnTo>
                    <a:pt x="82" y="155"/>
                  </a:lnTo>
                  <a:lnTo>
                    <a:pt x="117" y="117"/>
                  </a:lnTo>
                  <a:lnTo>
                    <a:pt x="155" y="82"/>
                  </a:lnTo>
                  <a:lnTo>
                    <a:pt x="197" y="54"/>
                  </a:lnTo>
                  <a:lnTo>
                    <a:pt x="243" y="31"/>
                  </a:lnTo>
                  <a:lnTo>
                    <a:pt x="292" y="14"/>
                  </a:lnTo>
                  <a:lnTo>
                    <a:pt x="344" y="4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2111" y="199"/>
              <a:ext cx="3450" cy="3918"/>
            </a:xfrm>
            <a:custGeom>
              <a:avLst/>
              <a:gdLst>
                <a:gd name="T0" fmla="*/ 1400 w 3450"/>
                <a:gd name="T1" fmla="*/ 3375 h 3918"/>
                <a:gd name="T2" fmla="*/ 1727 w 3450"/>
                <a:gd name="T3" fmla="*/ 3695 h 3918"/>
                <a:gd name="T4" fmla="*/ 2021 w 3450"/>
                <a:gd name="T5" fmla="*/ 3439 h 3918"/>
                <a:gd name="T6" fmla="*/ 1725 w 3450"/>
                <a:gd name="T7" fmla="*/ 2888 h 3918"/>
                <a:gd name="T8" fmla="*/ 1297 w 3450"/>
                <a:gd name="T9" fmla="*/ 2652 h 3918"/>
                <a:gd name="T10" fmla="*/ 2245 w 3450"/>
                <a:gd name="T11" fmla="*/ 2766 h 3918"/>
                <a:gd name="T12" fmla="*/ 300 w 3450"/>
                <a:gd name="T13" fmla="*/ 2514 h 3918"/>
                <a:gd name="T14" fmla="*/ 249 w 3450"/>
                <a:gd name="T15" fmla="*/ 2874 h 3918"/>
                <a:gd name="T16" fmla="*/ 495 w 3450"/>
                <a:gd name="T17" fmla="*/ 2986 h 3918"/>
                <a:gd name="T18" fmla="*/ 1014 w 3450"/>
                <a:gd name="T19" fmla="*/ 2923 h 3918"/>
                <a:gd name="T20" fmla="*/ 2751 w 3450"/>
                <a:gd name="T21" fmla="*/ 2213 h 3918"/>
                <a:gd name="T22" fmla="*/ 2670 w 3450"/>
                <a:gd name="T23" fmla="*/ 2974 h 3918"/>
                <a:gd name="T24" fmla="*/ 3018 w 3450"/>
                <a:gd name="T25" fmla="*/ 2978 h 3918"/>
                <a:gd name="T26" fmla="*/ 3224 w 3450"/>
                <a:gd name="T27" fmla="*/ 2815 h 3918"/>
                <a:gd name="T28" fmla="*/ 3088 w 3450"/>
                <a:gd name="T29" fmla="*/ 2406 h 3918"/>
                <a:gd name="T30" fmla="*/ 914 w 3450"/>
                <a:gd name="T31" fmla="*/ 2105 h 3918"/>
                <a:gd name="T32" fmla="*/ 2536 w 3450"/>
                <a:gd name="T33" fmla="*/ 1816 h 3918"/>
                <a:gd name="T34" fmla="*/ 1146 w 3450"/>
                <a:gd name="T35" fmla="*/ 2283 h 3918"/>
                <a:gd name="T36" fmla="*/ 2313 w 3450"/>
                <a:gd name="T37" fmla="*/ 2122 h 3918"/>
                <a:gd name="T38" fmla="*/ 2220 w 3450"/>
                <a:gd name="T39" fmla="*/ 1064 h 3918"/>
                <a:gd name="T40" fmla="*/ 1224 w 3450"/>
                <a:gd name="T41" fmla="*/ 1062 h 3918"/>
                <a:gd name="T42" fmla="*/ 1224 w 3450"/>
                <a:gd name="T43" fmla="*/ 1062 h 3918"/>
                <a:gd name="T44" fmla="*/ 2484 w 3450"/>
                <a:gd name="T45" fmla="*/ 1249 h 3918"/>
                <a:gd name="T46" fmla="*/ 3088 w 3450"/>
                <a:gd name="T47" fmla="*/ 1513 h 3918"/>
                <a:gd name="T48" fmla="*/ 3224 w 3450"/>
                <a:gd name="T49" fmla="*/ 1105 h 3918"/>
                <a:gd name="T50" fmla="*/ 3018 w 3450"/>
                <a:gd name="T51" fmla="*/ 943 h 3918"/>
                <a:gd name="T52" fmla="*/ 495 w 3450"/>
                <a:gd name="T53" fmla="*/ 933 h 3918"/>
                <a:gd name="T54" fmla="*/ 249 w 3450"/>
                <a:gd name="T55" fmla="*/ 1045 h 3918"/>
                <a:gd name="T56" fmla="*/ 300 w 3450"/>
                <a:gd name="T57" fmla="*/ 1407 h 3918"/>
                <a:gd name="T58" fmla="*/ 931 w 3450"/>
                <a:gd name="T59" fmla="*/ 1519 h 3918"/>
                <a:gd name="T60" fmla="*/ 641 w 3450"/>
                <a:gd name="T61" fmla="*/ 932 h 3918"/>
                <a:gd name="T62" fmla="*/ 1463 w 3450"/>
                <a:gd name="T63" fmla="*/ 422 h 3918"/>
                <a:gd name="T64" fmla="*/ 1612 w 3450"/>
                <a:gd name="T65" fmla="*/ 979 h 3918"/>
                <a:gd name="T66" fmla="*/ 2050 w 3450"/>
                <a:gd name="T67" fmla="*/ 544 h 3918"/>
                <a:gd name="T68" fmla="*/ 1721 w 3450"/>
                <a:gd name="T69" fmla="*/ 223 h 3918"/>
                <a:gd name="T70" fmla="*/ 2077 w 3450"/>
                <a:gd name="T71" fmla="*/ 182 h 3918"/>
                <a:gd name="T72" fmla="*/ 2468 w 3450"/>
                <a:gd name="T73" fmla="*/ 758 h 3918"/>
                <a:gd name="T74" fmla="*/ 3044 w 3450"/>
                <a:gd name="T75" fmla="*/ 721 h 3918"/>
                <a:gd name="T76" fmla="*/ 3390 w 3450"/>
                <a:gd name="T77" fmla="*/ 928 h 3918"/>
                <a:gd name="T78" fmla="*/ 3422 w 3450"/>
                <a:gd name="T79" fmla="*/ 1326 h 3918"/>
                <a:gd name="T80" fmla="*/ 3015 w 3450"/>
                <a:gd name="T81" fmla="*/ 1960 h 3918"/>
                <a:gd name="T82" fmla="*/ 3422 w 3450"/>
                <a:gd name="T83" fmla="*/ 2593 h 3918"/>
                <a:gd name="T84" fmla="*/ 3390 w 3450"/>
                <a:gd name="T85" fmla="*/ 2992 h 3918"/>
                <a:gd name="T86" fmla="*/ 3044 w 3450"/>
                <a:gd name="T87" fmla="*/ 3200 h 3918"/>
                <a:gd name="T88" fmla="*/ 2557 w 3450"/>
                <a:gd name="T89" fmla="*/ 3180 h 3918"/>
                <a:gd name="T90" fmla="*/ 2130 w 3450"/>
                <a:gd name="T91" fmla="*/ 3681 h 3918"/>
                <a:gd name="T92" fmla="*/ 1820 w 3450"/>
                <a:gd name="T93" fmla="*/ 3907 h 3918"/>
                <a:gd name="T94" fmla="*/ 1419 w 3450"/>
                <a:gd name="T95" fmla="*/ 3784 h 3918"/>
                <a:gd name="T96" fmla="*/ 1070 w 3450"/>
                <a:gd name="T97" fmla="*/ 3139 h 3918"/>
                <a:gd name="T98" fmla="*/ 450 w 3450"/>
                <a:gd name="T99" fmla="*/ 3206 h 3918"/>
                <a:gd name="T100" fmla="*/ 88 w 3450"/>
                <a:gd name="T101" fmla="*/ 3032 h 3918"/>
                <a:gd name="T102" fmla="*/ 18 w 3450"/>
                <a:gd name="T103" fmla="*/ 2630 h 3918"/>
                <a:gd name="T104" fmla="*/ 374 w 3450"/>
                <a:gd name="T105" fmla="*/ 2027 h 3918"/>
                <a:gd name="T106" fmla="*/ 50 w 3450"/>
                <a:gd name="T107" fmla="*/ 1394 h 3918"/>
                <a:gd name="T108" fmla="*/ 36 w 3450"/>
                <a:gd name="T109" fmla="*/ 974 h 3918"/>
                <a:gd name="T110" fmla="*/ 362 w 3450"/>
                <a:gd name="T111" fmla="*/ 730 h 3918"/>
                <a:gd name="T112" fmla="*/ 893 w 3450"/>
                <a:gd name="T113" fmla="*/ 740 h 3918"/>
                <a:gd name="T114" fmla="*/ 1320 w 3450"/>
                <a:gd name="T115" fmla="*/ 238 h 3918"/>
                <a:gd name="T116" fmla="*/ 1630 w 3450"/>
                <a:gd name="T117" fmla="*/ 10 h 3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0" h="3918">
                  <a:moveTo>
                    <a:pt x="1725" y="2888"/>
                  </a:moveTo>
                  <a:lnTo>
                    <a:pt x="1612" y="2941"/>
                  </a:lnTo>
                  <a:lnTo>
                    <a:pt x="1501" y="2990"/>
                  </a:lnTo>
                  <a:lnTo>
                    <a:pt x="1391" y="3034"/>
                  </a:lnTo>
                  <a:lnTo>
                    <a:pt x="1283" y="3073"/>
                  </a:lnTo>
                  <a:lnTo>
                    <a:pt x="1308" y="3152"/>
                  </a:lnTo>
                  <a:lnTo>
                    <a:pt x="1336" y="3227"/>
                  </a:lnTo>
                  <a:lnTo>
                    <a:pt x="1366" y="3304"/>
                  </a:lnTo>
                  <a:lnTo>
                    <a:pt x="1400" y="3375"/>
                  </a:lnTo>
                  <a:lnTo>
                    <a:pt x="1434" y="3439"/>
                  </a:lnTo>
                  <a:lnTo>
                    <a:pt x="1469" y="3497"/>
                  </a:lnTo>
                  <a:lnTo>
                    <a:pt x="1506" y="3548"/>
                  </a:lnTo>
                  <a:lnTo>
                    <a:pt x="1543" y="3593"/>
                  </a:lnTo>
                  <a:lnTo>
                    <a:pt x="1580" y="3628"/>
                  </a:lnTo>
                  <a:lnTo>
                    <a:pt x="1616" y="3658"/>
                  </a:lnTo>
                  <a:lnTo>
                    <a:pt x="1655" y="3678"/>
                  </a:lnTo>
                  <a:lnTo>
                    <a:pt x="1691" y="3691"/>
                  </a:lnTo>
                  <a:lnTo>
                    <a:pt x="1727" y="3695"/>
                  </a:lnTo>
                  <a:lnTo>
                    <a:pt x="1728" y="3695"/>
                  </a:lnTo>
                  <a:lnTo>
                    <a:pt x="1765" y="3691"/>
                  </a:lnTo>
                  <a:lnTo>
                    <a:pt x="1802" y="3678"/>
                  </a:lnTo>
                  <a:lnTo>
                    <a:pt x="1840" y="3657"/>
                  </a:lnTo>
                  <a:lnTo>
                    <a:pt x="1877" y="3628"/>
                  </a:lnTo>
                  <a:lnTo>
                    <a:pt x="1914" y="3591"/>
                  </a:lnTo>
                  <a:lnTo>
                    <a:pt x="1951" y="3548"/>
                  </a:lnTo>
                  <a:lnTo>
                    <a:pt x="1987" y="3497"/>
                  </a:lnTo>
                  <a:lnTo>
                    <a:pt x="2021" y="3439"/>
                  </a:lnTo>
                  <a:lnTo>
                    <a:pt x="2056" y="3375"/>
                  </a:lnTo>
                  <a:lnTo>
                    <a:pt x="2088" y="3303"/>
                  </a:lnTo>
                  <a:lnTo>
                    <a:pt x="2119" y="3226"/>
                  </a:lnTo>
                  <a:lnTo>
                    <a:pt x="2146" y="3152"/>
                  </a:lnTo>
                  <a:lnTo>
                    <a:pt x="2170" y="3075"/>
                  </a:lnTo>
                  <a:lnTo>
                    <a:pt x="2061" y="3035"/>
                  </a:lnTo>
                  <a:lnTo>
                    <a:pt x="1950" y="2991"/>
                  </a:lnTo>
                  <a:lnTo>
                    <a:pt x="1838" y="2941"/>
                  </a:lnTo>
                  <a:lnTo>
                    <a:pt x="1725" y="2888"/>
                  </a:lnTo>
                  <a:close/>
                  <a:moveTo>
                    <a:pt x="1176" y="2574"/>
                  </a:moveTo>
                  <a:lnTo>
                    <a:pt x="1191" y="2671"/>
                  </a:lnTo>
                  <a:lnTo>
                    <a:pt x="1208" y="2765"/>
                  </a:lnTo>
                  <a:lnTo>
                    <a:pt x="1227" y="2857"/>
                  </a:lnTo>
                  <a:lnTo>
                    <a:pt x="1230" y="2855"/>
                  </a:lnTo>
                  <a:lnTo>
                    <a:pt x="1352" y="2810"/>
                  </a:lnTo>
                  <a:lnTo>
                    <a:pt x="1476" y="2758"/>
                  </a:lnTo>
                  <a:lnTo>
                    <a:pt x="1387" y="2705"/>
                  </a:lnTo>
                  <a:lnTo>
                    <a:pt x="1297" y="2652"/>
                  </a:lnTo>
                  <a:lnTo>
                    <a:pt x="1176" y="2574"/>
                  </a:lnTo>
                  <a:close/>
                  <a:moveTo>
                    <a:pt x="2276" y="2572"/>
                  </a:moveTo>
                  <a:lnTo>
                    <a:pt x="2152" y="2651"/>
                  </a:lnTo>
                  <a:lnTo>
                    <a:pt x="2063" y="2705"/>
                  </a:lnTo>
                  <a:lnTo>
                    <a:pt x="1972" y="2758"/>
                  </a:lnTo>
                  <a:lnTo>
                    <a:pt x="2097" y="2810"/>
                  </a:lnTo>
                  <a:lnTo>
                    <a:pt x="2220" y="2857"/>
                  </a:lnTo>
                  <a:lnTo>
                    <a:pt x="2226" y="2858"/>
                  </a:lnTo>
                  <a:lnTo>
                    <a:pt x="2245" y="2766"/>
                  </a:lnTo>
                  <a:lnTo>
                    <a:pt x="2262" y="2671"/>
                  </a:lnTo>
                  <a:lnTo>
                    <a:pt x="2276" y="2572"/>
                  </a:lnTo>
                  <a:close/>
                  <a:moveTo>
                    <a:pt x="591" y="2117"/>
                  </a:moveTo>
                  <a:lnTo>
                    <a:pt x="513" y="2206"/>
                  </a:lnTo>
                  <a:lnTo>
                    <a:pt x="441" y="2294"/>
                  </a:lnTo>
                  <a:lnTo>
                    <a:pt x="400" y="2350"/>
                  </a:lnTo>
                  <a:lnTo>
                    <a:pt x="362" y="2406"/>
                  </a:lnTo>
                  <a:lnTo>
                    <a:pt x="328" y="2461"/>
                  </a:lnTo>
                  <a:lnTo>
                    <a:pt x="300" y="2514"/>
                  </a:lnTo>
                  <a:lnTo>
                    <a:pt x="275" y="2564"/>
                  </a:lnTo>
                  <a:lnTo>
                    <a:pt x="256" y="2611"/>
                  </a:lnTo>
                  <a:lnTo>
                    <a:pt x="240" y="2658"/>
                  </a:lnTo>
                  <a:lnTo>
                    <a:pt x="230" y="2702"/>
                  </a:lnTo>
                  <a:lnTo>
                    <a:pt x="224" y="2742"/>
                  </a:lnTo>
                  <a:lnTo>
                    <a:pt x="222" y="2780"/>
                  </a:lnTo>
                  <a:lnTo>
                    <a:pt x="226" y="2815"/>
                  </a:lnTo>
                  <a:lnTo>
                    <a:pt x="236" y="2846"/>
                  </a:lnTo>
                  <a:lnTo>
                    <a:pt x="249" y="2874"/>
                  </a:lnTo>
                  <a:lnTo>
                    <a:pt x="266" y="2898"/>
                  </a:lnTo>
                  <a:lnTo>
                    <a:pt x="288" y="2918"/>
                  </a:lnTo>
                  <a:lnTo>
                    <a:pt x="313" y="2935"/>
                  </a:lnTo>
                  <a:lnTo>
                    <a:pt x="340" y="2949"/>
                  </a:lnTo>
                  <a:lnTo>
                    <a:pt x="370" y="2961"/>
                  </a:lnTo>
                  <a:lnTo>
                    <a:pt x="401" y="2970"/>
                  </a:lnTo>
                  <a:lnTo>
                    <a:pt x="432" y="2977"/>
                  </a:lnTo>
                  <a:lnTo>
                    <a:pt x="464" y="2983"/>
                  </a:lnTo>
                  <a:lnTo>
                    <a:pt x="495" y="2986"/>
                  </a:lnTo>
                  <a:lnTo>
                    <a:pt x="525" y="2989"/>
                  </a:lnTo>
                  <a:lnTo>
                    <a:pt x="552" y="2990"/>
                  </a:lnTo>
                  <a:lnTo>
                    <a:pt x="577" y="2990"/>
                  </a:lnTo>
                  <a:lnTo>
                    <a:pt x="641" y="2989"/>
                  </a:lnTo>
                  <a:lnTo>
                    <a:pt x="711" y="2983"/>
                  </a:lnTo>
                  <a:lnTo>
                    <a:pt x="782" y="2973"/>
                  </a:lnTo>
                  <a:lnTo>
                    <a:pt x="856" y="2960"/>
                  </a:lnTo>
                  <a:lnTo>
                    <a:pt x="933" y="2944"/>
                  </a:lnTo>
                  <a:lnTo>
                    <a:pt x="1014" y="2923"/>
                  </a:lnTo>
                  <a:lnTo>
                    <a:pt x="988" y="2799"/>
                  </a:lnTo>
                  <a:lnTo>
                    <a:pt x="965" y="2671"/>
                  </a:lnTo>
                  <a:lnTo>
                    <a:pt x="947" y="2539"/>
                  </a:lnTo>
                  <a:lnTo>
                    <a:pt x="933" y="2403"/>
                  </a:lnTo>
                  <a:lnTo>
                    <a:pt x="813" y="2309"/>
                  </a:lnTo>
                  <a:lnTo>
                    <a:pt x="699" y="2213"/>
                  </a:lnTo>
                  <a:lnTo>
                    <a:pt x="591" y="2117"/>
                  </a:lnTo>
                  <a:close/>
                  <a:moveTo>
                    <a:pt x="2858" y="2117"/>
                  </a:moveTo>
                  <a:lnTo>
                    <a:pt x="2751" y="2213"/>
                  </a:lnTo>
                  <a:lnTo>
                    <a:pt x="2638" y="2308"/>
                  </a:lnTo>
                  <a:lnTo>
                    <a:pt x="2519" y="2402"/>
                  </a:lnTo>
                  <a:lnTo>
                    <a:pt x="2505" y="2537"/>
                  </a:lnTo>
                  <a:lnTo>
                    <a:pt x="2487" y="2671"/>
                  </a:lnTo>
                  <a:lnTo>
                    <a:pt x="2464" y="2799"/>
                  </a:lnTo>
                  <a:lnTo>
                    <a:pt x="2439" y="2924"/>
                  </a:lnTo>
                  <a:lnTo>
                    <a:pt x="2519" y="2945"/>
                  </a:lnTo>
                  <a:lnTo>
                    <a:pt x="2595" y="2961"/>
                  </a:lnTo>
                  <a:lnTo>
                    <a:pt x="2670" y="2974"/>
                  </a:lnTo>
                  <a:lnTo>
                    <a:pt x="2740" y="2984"/>
                  </a:lnTo>
                  <a:lnTo>
                    <a:pt x="2808" y="2989"/>
                  </a:lnTo>
                  <a:lnTo>
                    <a:pt x="2872" y="2991"/>
                  </a:lnTo>
                  <a:lnTo>
                    <a:pt x="2872" y="2991"/>
                  </a:lnTo>
                  <a:lnTo>
                    <a:pt x="2897" y="2991"/>
                  </a:lnTo>
                  <a:lnTo>
                    <a:pt x="2925" y="2989"/>
                  </a:lnTo>
                  <a:lnTo>
                    <a:pt x="2955" y="2986"/>
                  </a:lnTo>
                  <a:lnTo>
                    <a:pt x="2986" y="2983"/>
                  </a:lnTo>
                  <a:lnTo>
                    <a:pt x="3018" y="2978"/>
                  </a:lnTo>
                  <a:lnTo>
                    <a:pt x="3049" y="2971"/>
                  </a:lnTo>
                  <a:lnTo>
                    <a:pt x="3080" y="2961"/>
                  </a:lnTo>
                  <a:lnTo>
                    <a:pt x="3109" y="2949"/>
                  </a:lnTo>
                  <a:lnTo>
                    <a:pt x="3137" y="2935"/>
                  </a:lnTo>
                  <a:lnTo>
                    <a:pt x="3162" y="2918"/>
                  </a:lnTo>
                  <a:lnTo>
                    <a:pt x="3183" y="2898"/>
                  </a:lnTo>
                  <a:lnTo>
                    <a:pt x="3201" y="2874"/>
                  </a:lnTo>
                  <a:lnTo>
                    <a:pt x="3214" y="2847"/>
                  </a:lnTo>
                  <a:lnTo>
                    <a:pt x="3224" y="2815"/>
                  </a:lnTo>
                  <a:lnTo>
                    <a:pt x="3227" y="2780"/>
                  </a:lnTo>
                  <a:lnTo>
                    <a:pt x="3226" y="2742"/>
                  </a:lnTo>
                  <a:lnTo>
                    <a:pt x="3220" y="2702"/>
                  </a:lnTo>
                  <a:lnTo>
                    <a:pt x="3209" y="2658"/>
                  </a:lnTo>
                  <a:lnTo>
                    <a:pt x="3194" y="2612"/>
                  </a:lnTo>
                  <a:lnTo>
                    <a:pt x="3175" y="2564"/>
                  </a:lnTo>
                  <a:lnTo>
                    <a:pt x="3150" y="2514"/>
                  </a:lnTo>
                  <a:lnTo>
                    <a:pt x="3121" y="2461"/>
                  </a:lnTo>
                  <a:lnTo>
                    <a:pt x="3088" y="2406"/>
                  </a:lnTo>
                  <a:lnTo>
                    <a:pt x="3050" y="2352"/>
                  </a:lnTo>
                  <a:lnTo>
                    <a:pt x="3008" y="2294"/>
                  </a:lnTo>
                  <a:lnTo>
                    <a:pt x="2937" y="2206"/>
                  </a:lnTo>
                  <a:lnTo>
                    <a:pt x="2858" y="2117"/>
                  </a:lnTo>
                  <a:close/>
                  <a:moveTo>
                    <a:pt x="914" y="1816"/>
                  </a:moveTo>
                  <a:lnTo>
                    <a:pt x="830" y="1887"/>
                  </a:lnTo>
                  <a:lnTo>
                    <a:pt x="749" y="1960"/>
                  </a:lnTo>
                  <a:lnTo>
                    <a:pt x="830" y="2032"/>
                  </a:lnTo>
                  <a:lnTo>
                    <a:pt x="914" y="2105"/>
                  </a:lnTo>
                  <a:lnTo>
                    <a:pt x="912" y="1961"/>
                  </a:lnTo>
                  <a:lnTo>
                    <a:pt x="914" y="1816"/>
                  </a:lnTo>
                  <a:close/>
                  <a:moveTo>
                    <a:pt x="2536" y="1816"/>
                  </a:moveTo>
                  <a:lnTo>
                    <a:pt x="2538" y="1959"/>
                  </a:lnTo>
                  <a:lnTo>
                    <a:pt x="2536" y="2104"/>
                  </a:lnTo>
                  <a:lnTo>
                    <a:pt x="2620" y="2032"/>
                  </a:lnTo>
                  <a:lnTo>
                    <a:pt x="2701" y="1960"/>
                  </a:lnTo>
                  <a:lnTo>
                    <a:pt x="2620" y="1887"/>
                  </a:lnTo>
                  <a:lnTo>
                    <a:pt x="2536" y="1816"/>
                  </a:lnTo>
                  <a:close/>
                  <a:moveTo>
                    <a:pt x="1725" y="1281"/>
                  </a:moveTo>
                  <a:lnTo>
                    <a:pt x="1569" y="1367"/>
                  </a:lnTo>
                  <a:lnTo>
                    <a:pt x="1414" y="1458"/>
                  </a:lnTo>
                  <a:lnTo>
                    <a:pt x="1277" y="1547"/>
                  </a:lnTo>
                  <a:lnTo>
                    <a:pt x="1145" y="1638"/>
                  </a:lnTo>
                  <a:lnTo>
                    <a:pt x="1137" y="1798"/>
                  </a:lnTo>
                  <a:lnTo>
                    <a:pt x="1134" y="1961"/>
                  </a:lnTo>
                  <a:lnTo>
                    <a:pt x="1138" y="2124"/>
                  </a:lnTo>
                  <a:lnTo>
                    <a:pt x="1146" y="2283"/>
                  </a:lnTo>
                  <a:lnTo>
                    <a:pt x="1277" y="2374"/>
                  </a:lnTo>
                  <a:lnTo>
                    <a:pt x="1414" y="2462"/>
                  </a:lnTo>
                  <a:lnTo>
                    <a:pt x="1569" y="2554"/>
                  </a:lnTo>
                  <a:lnTo>
                    <a:pt x="1725" y="2639"/>
                  </a:lnTo>
                  <a:lnTo>
                    <a:pt x="1881" y="2554"/>
                  </a:lnTo>
                  <a:lnTo>
                    <a:pt x="2036" y="2462"/>
                  </a:lnTo>
                  <a:lnTo>
                    <a:pt x="2172" y="2373"/>
                  </a:lnTo>
                  <a:lnTo>
                    <a:pt x="2305" y="2283"/>
                  </a:lnTo>
                  <a:lnTo>
                    <a:pt x="2313" y="2122"/>
                  </a:lnTo>
                  <a:lnTo>
                    <a:pt x="2315" y="1959"/>
                  </a:lnTo>
                  <a:lnTo>
                    <a:pt x="2312" y="1797"/>
                  </a:lnTo>
                  <a:lnTo>
                    <a:pt x="2303" y="1637"/>
                  </a:lnTo>
                  <a:lnTo>
                    <a:pt x="2172" y="1547"/>
                  </a:lnTo>
                  <a:lnTo>
                    <a:pt x="2036" y="1458"/>
                  </a:lnTo>
                  <a:lnTo>
                    <a:pt x="1881" y="1367"/>
                  </a:lnTo>
                  <a:lnTo>
                    <a:pt x="1725" y="1281"/>
                  </a:lnTo>
                  <a:close/>
                  <a:moveTo>
                    <a:pt x="2224" y="1063"/>
                  </a:moveTo>
                  <a:lnTo>
                    <a:pt x="2220" y="1064"/>
                  </a:lnTo>
                  <a:lnTo>
                    <a:pt x="2097" y="1111"/>
                  </a:lnTo>
                  <a:lnTo>
                    <a:pt x="1972" y="1162"/>
                  </a:lnTo>
                  <a:lnTo>
                    <a:pt x="2063" y="1214"/>
                  </a:lnTo>
                  <a:lnTo>
                    <a:pt x="2153" y="1269"/>
                  </a:lnTo>
                  <a:lnTo>
                    <a:pt x="2274" y="1346"/>
                  </a:lnTo>
                  <a:lnTo>
                    <a:pt x="2259" y="1249"/>
                  </a:lnTo>
                  <a:lnTo>
                    <a:pt x="2242" y="1155"/>
                  </a:lnTo>
                  <a:lnTo>
                    <a:pt x="2224" y="1063"/>
                  </a:lnTo>
                  <a:close/>
                  <a:moveTo>
                    <a:pt x="1224" y="1062"/>
                  </a:moveTo>
                  <a:lnTo>
                    <a:pt x="1205" y="1155"/>
                  </a:lnTo>
                  <a:lnTo>
                    <a:pt x="1188" y="1250"/>
                  </a:lnTo>
                  <a:lnTo>
                    <a:pt x="1174" y="1348"/>
                  </a:lnTo>
                  <a:lnTo>
                    <a:pt x="1297" y="1269"/>
                  </a:lnTo>
                  <a:lnTo>
                    <a:pt x="1387" y="1214"/>
                  </a:lnTo>
                  <a:lnTo>
                    <a:pt x="1476" y="1163"/>
                  </a:lnTo>
                  <a:lnTo>
                    <a:pt x="1352" y="1111"/>
                  </a:lnTo>
                  <a:lnTo>
                    <a:pt x="1230" y="1064"/>
                  </a:lnTo>
                  <a:lnTo>
                    <a:pt x="1224" y="1062"/>
                  </a:lnTo>
                  <a:close/>
                  <a:moveTo>
                    <a:pt x="2872" y="930"/>
                  </a:moveTo>
                  <a:lnTo>
                    <a:pt x="2808" y="932"/>
                  </a:lnTo>
                  <a:lnTo>
                    <a:pt x="2739" y="937"/>
                  </a:lnTo>
                  <a:lnTo>
                    <a:pt x="2668" y="946"/>
                  </a:lnTo>
                  <a:lnTo>
                    <a:pt x="2594" y="959"/>
                  </a:lnTo>
                  <a:lnTo>
                    <a:pt x="2517" y="976"/>
                  </a:lnTo>
                  <a:lnTo>
                    <a:pt x="2436" y="996"/>
                  </a:lnTo>
                  <a:lnTo>
                    <a:pt x="2462" y="1120"/>
                  </a:lnTo>
                  <a:lnTo>
                    <a:pt x="2484" y="1249"/>
                  </a:lnTo>
                  <a:lnTo>
                    <a:pt x="2502" y="1382"/>
                  </a:lnTo>
                  <a:lnTo>
                    <a:pt x="2517" y="1518"/>
                  </a:lnTo>
                  <a:lnTo>
                    <a:pt x="2637" y="1611"/>
                  </a:lnTo>
                  <a:lnTo>
                    <a:pt x="2751" y="1706"/>
                  </a:lnTo>
                  <a:lnTo>
                    <a:pt x="2858" y="1803"/>
                  </a:lnTo>
                  <a:lnTo>
                    <a:pt x="2937" y="1714"/>
                  </a:lnTo>
                  <a:lnTo>
                    <a:pt x="3008" y="1626"/>
                  </a:lnTo>
                  <a:lnTo>
                    <a:pt x="3050" y="1569"/>
                  </a:lnTo>
                  <a:lnTo>
                    <a:pt x="3088" y="1513"/>
                  </a:lnTo>
                  <a:lnTo>
                    <a:pt x="3121" y="1460"/>
                  </a:lnTo>
                  <a:lnTo>
                    <a:pt x="3150" y="1407"/>
                  </a:lnTo>
                  <a:lnTo>
                    <a:pt x="3175" y="1356"/>
                  </a:lnTo>
                  <a:lnTo>
                    <a:pt x="3194" y="1308"/>
                  </a:lnTo>
                  <a:lnTo>
                    <a:pt x="3209" y="1262"/>
                  </a:lnTo>
                  <a:lnTo>
                    <a:pt x="3220" y="1219"/>
                  </a:lnTo>
                  <a:lnTo>
                    <a:pt x="3226" y="1177"/>
                  </a:lnTo>
                  <a:lnTo>
                    <a:pt x="3227" y="1140"/>
                  </a:lnTo>
                  <a:lnTo>
                    <a:pt x="3224" y="1105"/>
                  </a:lnTo>
                  <a:lnTo>
                    <a:pt x="3214" y="1074"/>
                  </a:lnTo>
                  <a:lnTo>
                    <a:pt x="3201" y="1045"/>
                  </a:lnTo>
                  <a:lnTo>
                    <a:pt x="3183" y="1023"/>
                  </a:lnTo>
                  <a:lnTo>
                    <a:pt x="3162" y="1002"/>
                  </a:lnTo>
                  <a:lnTo>
                    <a:pt x="3137" y="984"/>
                  </a:lnTo>
                  <a:lnTo>
                    <a:pt x="3109" y="970"/>
                  </a:lnTo>
                  <a:lnTo>
                    <a:pt x="3080" y="959"/>
                  </a:lnTo>
                  <a:lnTo>
                    <a:pt x="3049" y="950"/>
                  </a:lnTo>
                  <a:lnTo>
                    <a:pt x="3018" y="943"/>
                  </a:lnTo>
                  <a:lnTo>
                    <a:pt x="2986" y="937"/>
                  </a:lnTo>
                  <a:lnTo>
                    <a:pt x="2955" y="933"/>
                  </a:lnTo>
                  <a:lnTo>
                    <a:pt x="2925" y="931"/>
                  </a:lnTo>
                  <a:lnTo>
                    <a:pt x="2897" y="930"/>
                  </a:lnTo>
                  <a:lnTo>
                    <a:pt x="2872" y="930"/>
                  </a:lnTo>
                  <a:close/>
                  <a:moveTo>
                    <a:pt x="577" y="930"/>
                  </a:moveTo>
                  <a:lnTo>
                    <a:pt x="552" y="930"/>
                  </a:lnTo>
                  <a:lnTo>
                    <a:pt x="525" y="931"/>
                  </a:lnTo>
                  <a:lnTo>
                    <a:pt x="495" y="933"/>
                  </a:lnTo>
                  <a:lnTo>
                    <a:pt x="464" y="937"/>
                  </a:lnTo>
                  <a:lnTo>
                    <a:pt x="432" y="943"/>
                  </a:lnTo>
                  <a:lnTo>
                    <a:pt x="401" y="950"/>
                  </a:lnTo>
                  <a:lnTo>
                    <a:pt x="370" y="959"/>
                  </a:lnTo>
                  <a:lnTo>
                    <a:pt x="340" y="970"/>
                  </a:lnTo>
                  <a:lnTo>
                    <a:pt x="313" y="984"/>
                  </a:lnTo>
                  <a:lnTo>
                    <a:pt x="288" y="1002"/>
                  </a:lnTo>
                  <a:lnTo>
                    <a:pt x="266" y="1023"/>
                  </a:lnTo>
                  <a:lnTo>
                    <a:pt x="249" y="1045"/>
                  </a:lnTo>
                  <a:lnTo>
                    <a:pt x="236" y="1074"/>
                  </a:lnTo>
                  <a:lnTo>
                    <a:pt x="226" y="1105"/>
                  </a:lnTo>
                  <a:lnTo>
                    <a:pt x="222" y="1140"/>
                  </a:lnTo>
                  <a:lnTo>
                    <a:pt x="224" y="1177"/>
                  </a:lnTo>
                  <a:lnTo>
                    <a:pt x="230" y="1219"/>
                  </a:lnTo>
                  <a:lnTo>
                    <a:pt x="240" y="1262"/>
                  </a:lnTo>
                  <a:lnTo>
                    <a:pt x="256" y="1308"/>
                  </a:lnTo>
                  <a:lnTo>
                    <a:pt x="275" y="1356"/>
                  </a:lnTo>
                  <a:lnTo>
                    <a:pt x="300" y="1407"/>
                  </a:lnTo>
                  <a:lnTo>
                    <a:pt x="328" y="1460"/>
                  </a:lnTo>
                  <a:lnTo>
                    <a:pt x="362" y="1513"/>
                  </a:lnTo>
                  <a:lnTo>
                    <a:pt x="400" y="1569"/>
                  </a:lnTo>
                  <a:lnTo>
                    <a:pt x="441" y="1626"/>
                  </a:lnTo>
                  <a:lnTo>
                    <a:pt x="513" y="1714"/>
                  </a:lnTo>
                  <a:lnTo>
                    <a:pt x="591" y="1803"/>
                  </a:lnTo>
                  <a:lnTo>
                    <a:pt x="699" y="1706"/>
                  </a:lnTo>
                  <a:lnTo>
                    <a:pt x="812" y="1612"/>
                  </a:lnTo>
                  <a:lnTo>
                    <a:pt x="931" y="1519"/>
                  </a:lnTo>
                  <a:lnTo>
                    <a:pt x="945" y="1382"/>
                  </a:lnTo>
                  <a:lnTo>
                    <a:pt x="963" y="1249"/>
                  </a:lnTo>
                  <a:lnTo>
                    <a:pt x="984" y="1120"/>
                  </a:lnTo>
                  <a:lnTo>
                    <a:pt x="1011" y="995"/>
                  </a:lnTo>
                  <a:lnTo>
                    <a:pt x="931" y="976"/>
                  </a:lnTo>
                  <a:lnTo>
                    <a:pt x="853" y="959"/>
                  </a:lnTo>
                  <a:lnTo>
                    <a:pt x="780" y="946"/>
                  </a:lnTo>
                  <a:lnTo>
                    <a:pt x="709" y="937"/>
                  </a:lnTo>
                  <a:lnTo>
                    <a:pt x="641" y="932"/>
                  </a:lnTo>
                  <a:lnTo>
                    <a:pt x="577" y="930"/>
                  </a:lnTo>
                  <a:close/>
                  <a:moveTo>
                    <a:pt x="1721" y="223"/>
                  </a:moveTo>
                  <a:lnTo>
                    <a:pt x="1684" y="227"/>
                  </a:lnTo>
                  <a:lnTo>
                    <a:pt x="1647" y="240"/>
                  </a:lnTo>
                  <a:lnTo>
                    <a:pt x="1611" y="262"/>
                  </a:lnTo>
                  <a:lnTo>
                    <a:pt x="1572" y="290"/>
                  </a:lnTo>
                  <a:lnTo>
                    <a:pt x="1536" y="327"/>
                  </a:lnTo>
                  <a:lnTo>
                    <a:pt x="1499" y="371"/>
                  </a:lnTo>
                  <a:lnTo>
                    <a:pt x="1463" y="422"/>
                  </a:lnTo>
                  <a:lnTo>
                    <a:pt x="1428" y="481"/>
                  </a:lnTo>
                  <a:lnTo>
                    <a:pt x="1394" y="545"/>
                  </a:lnTo>
                  <a:lnTo>
                    <a:pt x="1362" y="616"/>
                  </a:lnTo>
                  <a:lnTo>
                    <a:pt x="1331" y="694"/>
                  </a:lnTo>
                  <a:lnTo>
                    <a:pt x="1303" y="768"/>
                  </a:lnTo>
                  <a:lnTo>
                    <a:pt x="1280" y="845"/>
                  </a:lnTo>
                  <a:lnTo>
                    <a:pt x="1388" y="886"/>
                  </a:lnTo>
                  <a:lnTo>
                    <a:pt x="1499" y="930"/>
                  </a:lnTo>
                  <a:lnTo>
                    <a:pt x="1612" y="979"/>
                  </a:lnTo>
                  <a:lnTo>
                    <a:pt x="1725" y="1032"/>
                  </a:lnTo>
                  <a:lnTo>
                    <a:pt x="1837" y="980"/>
                  </a:lnTo>
                  <a:lnTo>
                    <a:pt x="1949" y="931"/>
                  </a:lnTo>
                  <a:lnTo>
                    <a:pt x="2058" y="887"/>
                  </a:lnTo>
                  <a:lnTo>
                    <a:pt x="2167" y="846"/>
                  </a:lnTo>
                  <a:lnTo>
                    <a:pt x="2142" y="768"/>
                  </a:lnTo>
                  <a:lnTo>
                    <a:pt x="2114" y="693"/>
                  </a:lnTo>
                  <a:lnTo>
                    <a:pt x="2083" y="615"/>
                  </a:lnTo>
                  <a:lnTo>
                    <a:pt x="2050" y="544"/>
                  </a:lnTo>
                  <a:lnTo>
                    <a:pt x="2015" y="480"/>
                  </a:lnTo>
                  <a:lnTo>
                    <a:pt x="1981" y="421"/>
                  </a:lnTo>
                  <a:lnTo>
                    <a:pt x="1944" y="370"/>
                  </a:lnTo>
                  <a:lnTo>
                    <a:pt x="1908" y="327"/>
                  </a:lnTo>
                  <a:lnTo>
                    <a:pt x="1870" y="290"/>
                  </a:lnTo>
                  <a:lnTo>
                    <a:pt x="1833" y="262"/>
                  </a:lnTo>
                  <a:lnTo>
                    <a:pt x="1795" y="240"/>
                  </a:lnTo>
                  <a:lnTo>
                    <a:pt x="1758" y="227"/>
                  </a:lnTo>
                  <a:lnTo>
                    <a:pt x="1721" y="223"/>
                  </a:lnTo>
                  <a:close/>
                  <a:moveTo>
                    <a:pt x="1721" y="0"/>
                  </a:moveTo>
                  <a:lnTo>
                    <a:pt x="1721" y="0"/>
                  </a:lnTo>
                  <a:lnTo>
                    <a:pt x="1775" y="3"/>
                  </a:lnTo>
                  <a:lnTo>
                    <a:pt x="1828" y="15"/>
                  </a:lnTo>
                  <a:lnTo>
                    <a:pt x="1881" y="34"/>
                  </a:lnTo>
                  <a:lnTo>
                    <a:pt x="1932" y="60"/>
                  </a:lnTo>
                  <a:lnTo>
                    <a:pt x="1982" y="94"/>
                  </a:lnTo>
                  <a:lnTo>
                    <a:pt x="2031" y="134"/>
                  </a:lnTo>
                  <a:lnTo>
                    <a:pt x="2077" y="182"/>
                  </a:lnTo>
                  <a:lnTo>
                    <a:pt x="2122" y="237"/>
                  </a:lnTo>
                  <a:lnTo>
                    <a:pt x="2167" y="298"/>
                  </a:lnTo>
                  <a:lnTo>
                    <a:pt x="2208" y="368"/>
                  </a:lnTo>
                  <a:lnTo>
                    <a:pt x="2249" y="443"/>
                  </a:lnTo>
                  <a:lnTo>
                    <a:pt x="2287" y="525"/>
                  </a:lnTo>
                  <a:lnTo>
                    <a:pt x="2322" y="613"/>
                  </a:lnTo>
                  <a:lnTo>
                    <a:pt x="2352" y="695"/>
                  </a:lnTo>
                  <a:lnTo>
                    <a:pt x="2380" y="781"/>
                  </a:lnTo>
                  <a:lnTo>
                    <a:pt x="2468" y="758"/>
                  </a:lnTo>
                  <a:lnTo>
                    <a:pt x="2555" y="740"/>
                  </a:lnTo>
                  <a:lnTo>
                    <a:pt x="2638" y="726"/>
                  </a:lnTo>
                  <a:lnTo>
                    <a:pt x="2719" y="715"/>
                  </a:lnTo>
                  <a:lnTo>
                    <a:pt x="2797" y="709"/>
                  </a:lnTo>
                  <a:lnTo>
                    <a:pt x="2872" y="707"/>
                  </a:lnTo>
                  <a:lnTo>
                    <a:pt x="2913" y="708"/>
                  </a:lnTo>
                  <a:lnTo>
                    <a:pt x="2956" y="711"/>
                  </a:lnTo>
                  <a:lnTo>
                    <a:pt x="3000" y="714"/>
                  </a:lnTo>
                  <a:lnTo>
                    <a:pt x="3044" y="721"/>
                  </a:lnTo>
                  <a:lnTo>
                    <a:pt x="3088" y="730"/>
                  </a:lnTo>
                  <a:lnTo>
                    <a:pt x="3132" y="742"/>
                  </a:lnTo>
                  <a:lnTo>
                    <a:pt x="3175" y="757"/>
                  </a:lnTo>
                  <a:lnTo>
                    <a:pt x="3217" y="775"/>
                  </a:lnTo>
                  <a:lnTo>
                    <a:pt x="3257" y="797"/>
                  </a:lnTo>
                  <a:lnTo>
                    <a:pt x="3295" y="824"/>
                  </a:lnTo>
                  <a:lnTo>
                    <a:pt x="3330" y="853"/>
                  </a:lnTo>
                  <a:lnTo>
                    <a:pt x="3362" y="888"/>
                  </a:lnTo>
                  <a:lnTo>
                    <a:pt x="3390" y="928"/>
                  </a:lnTo>
                  <a:lnTo>
                    <a:pt x="3414" y="974"/>
                  </a:lnTo>
                  <a:lnTo>
                    <a:pt x="3432" y="1020"/>
                  </a:lnTo>
                  <a:lnTo>
                    <a:pt x="3443" y="1068"/>
                  </a:lnTo>
                  <a:lnTo>
                    <a:pt x="3449" y="1114"/>
                  </a:lnTo>
                  <a:lnTo>
                    <a:pt x="3450" y="1161"/>
                  </a:lnTo>
                  <a:lnTo>
                    <a:pt x="3446" y="1206"/>
                  </a:lnTo>
                  <a:lnTo>
                    <a:pt x="3440" y="1249"/>
                  </a:lnTo>
                  <a:lnTo>
                    <a:pt x="3432" y="1289"/>
                  </a:lnTo>
                  <a:lnTo>
                    <a:pt x="3422" y="1326"/>
                  </a:lnTo>
                  <a:lnTo>
                    <a:pt x="3400" y="1394"/>
                  </a:lnTo>
                  <a:lnTo>
                    <a:pt x="3370" y="1464"/>
                  </a:lnTo>
                  <a:lnTo>
                    <a:pt x="3333" y="1536"/>
                  </a:lnTo>
                  <a:lnTo>
                    <a:pt x="3290" y="1610"/>
                  </a:lnTo>
                  <a:lnTo>
                    <a:pt x="3242" y="1685"/>
                  </a:lnTo>
                  <a:lnTo>
                    <a:pt x="3184" y="1761"/>
                  </a:lnTo>
                  <a:lnTo>
                    <a:pt x="3132" y="1828"/>
                  </a:lnTo>
                  <a:lnTo>
                    <a:pt x="3076" y="1893"/>
                  </a:lnTo>
                  <a:lnTo>
                    <a:pt x="3015" y="1960"/>
                  </a:lnTo>
                  <a:lnTo>
                    <a:pt x="3076" y="2027"/>
                  </a:lnTo>
                  <a:lnTo>
                    <a:pt x="3132" y="2092"/>
                  </a:lnTo>
                  <a:lnTo>
                    <a:pt x="3184" y="2159"/>
                  </a:lnTo>
                  <a:lnTo>
                    <a:pt x="3242" y="2235"/>
                  </a:lnTo>
                  <a:lnTo>
                    <a:pt x="3290" y="2311"/>
                  </a:lnTo>
                  <a:lnTo>
                    <a:pt x="3333" y="2384"/>
                  </a:lnTo>
                  <a:lnTo>
                    <a:pt x="3370" y="2455"/>
                  </a:lnTo>
                  <a:lnTo>
                    <a:pt x="3400" y="2525"/>
                  </a:lnTo>
                  <a:lnTo>
                    <a:pt x="3422" y="2593"/>
                  </a:lnTo>
                  <a:lnTo>
                    <a:pt x="3432" y="2630"/>
                  </a:lnTo>
                  <a:lnTo>
                    <a:pt x="3440" y="2671"/>
                  </a:lnTo>
                  <a:lnTo>
                    <a:pt x="3446" y="2714"/>
                  </a:lnTo>
                  <a:lnTo>
                    <a:pt x="3450" y="2759"/>
                  </a:lnTo>
                  <a:lnTo>
                    <a:pt x="3449" y="2805"/>
                  </a:lnTo>
                  <a:lnTo>
                    <a:pt x="3443" y="2852"/>
                  </a:lnTo>
                  <a:lnTo>
                    <a:pt x="3432" y="2899"/>
                  </a:lnTo>
                  <a:lnTo>
                    <a:pt x="3414" y="2946"/>
                  </a:lnTo>
                  <a:lnTo>
                    <a:pt x="3390" y="2992"/>
                  </a:lnTo>
                  <a:lnTo>
                    <a:pt x="3362" y="3032"/>
                  </a:lnTo>
                  <a:lnTo>
                    <a:pt x="3330" y="3066"/>
                  </a:lnTo>
                  <a:lnTo>
                    <a:pt x="3295" y="3097"/>
                  </a:lnTo>
                  <a:lnTo>
                    <a:pt x="3257" y="3123"/>
                  </a:lnTo>
                  <a:lnTo>
                    <a:pt x="3217" y="3145"/>
                  </a:lnTo>
                  <a:lnTo>
                    <a:pt x="3175" y="3164"/>
                  </a:lnTo>
                  <a:lnTo>
                    <a:pt x="3132" y="3178"/>
                  </a:lnTo>
                  <a:lnTo>
                    <a:pt x="3088" y="3190"/>
                  </a:lnTo>
                  <a:lnTo>
                    <a:pt x="3044" y="3200"/>
                  </a:lnTo>
                  <a:lnTo>
                    <a:pt x="3000" y="3207"/>
                  </a:lnTo>
                  <a:lnTo>
                    <a:pt x="2956" y="3210"/>
                  </a:lnTo>
                  <a:lnTo>
                    <a:pt x="2913" y="3213"/>
                  </a:lnTo>
                  <a:lnTo>
                    <a:pt x="2872" y="3214"/>
                  </a:lnTo>
                  <a:lnTo>
                    <a:pt x="2872" y="3214"/>
                  </a:lnTo>
                  <a:lnTo>
                    <a:pt x="2797" y="3211"/>
                  </a:lnTo>
                  <a:lnTo>
                    <a:pt x="2720" y="3206"/>
                  </a:lnTo>
                  <a:lnTo>
                    <a:pt x="2640" y="3195"/>
                  </a:lnTo>
                  <a:lnTo>
                    <a:pt x="2557" y="3180"/>
                  </a:lnTo>
                  <a:lnTo>
                    <a:pt x="2471" y="3163"/>
                  </a:lnTo>
                  <a:lnTo>
                    <a:pt x="2383" y="3140"/>
                  </a:lnTo>
                  <a:lnTo>
                    <a:pt x="2356" y="3225"/>
                  </a:lnTo>
                  <a:lnTo>
                    <a:pt x="2327" y="3304"/>
                  </a:lnTo>
                  <a:lnTo>
                    <a:pt x="2293" y="3392"/>
                  </a:lnTo>
                  <a:lnTo>
                    <a:pt x="2255" y="3475"/>
                  </a:lnTo>
                  <a:lnTo>
                    <a:pt x="2215" y="3550"/>
                  </a:lnTo>
                  <a:lnTo>
                    <a:pt x="2174" y="3619"/>
                  </a:lnTo>
                  <a:lnTo>
                    <a:pt x="2130" y="3681"/>
                  </a:lnTo>
                  <a:lnTo>
                    <a:pt x="2084" y="3735"/>
                  </a:lnTo>
                  <a:lnTo>
                    <a:pt x="2061" y="3760"/>
                  </a:lnTo>
                  <a:lnTo>
                    <a:pt x="2034" y="3787"/>
                  </a:lnTo>
                  <a:lnTo>
                    <a:pt x="2005" y="3812"/>
                  </a:lnTo>
                  <a:lnTo>
                    <a:pt x="1972" y="3835"/>
                  </a:lnTo>
                  <a:lnTo>
                    <a:pt x="1938" y="3858"/>
                  </a:lnTo>
                  <a:lnTo>
                    <a:pt x="1901" y="3878"/>
                  </a:lnTo>
                  <a:lnTo>
                    <a:pt x="1862" y="3894"/>
                  </a:lnTo>
                  <a:lnTo>
                    <a:pt x="1820" y="3907"/>
                  </a:lnTo>
                  <a:lnTo>
                    <a:pt x="1776" y="3915"/>
                  </a:lnTo>
                  <a:lnTo>
                    <a:pt x="1728" y="3918"/>
                  </a:lnTo>
                  <a:lnTo>
                    <a:pt x="1727" y="3918"/>
                  </a:lnTo>
                  <a:lnTo>
                    <a:pt x="1675" y="3914"/>
                  </a:lnTo>
                  <a:lnTo>
                    <a:pt x="1621" y="3903"/>
                  </a:lnTo>
                  <a:lnTo>
                    <a:pt x="1569" y="3884"/>
                  </a:lnTo>
                  <a:lnTo>
                    <a:pt x="1518" y="3858"/>
                  </a:lnTo>
                  <a:lnTo>
                    <a:pt x="1468" y="3825"/>
                  </a:lnTo>
                  <a:lnTo>
                    <a:pt x="1419" y="3784"/>
                  </a:lnTo>
                  <a:lnTo>
                    <a:pt x="1372" y="3737"/>
                  </a:lnTo>
                  <a:lnTo>
                    <a:pt x="1327" y="3682"/>
                  </a:lnTo>
                  <a:lnTo>
                    <a:pt x="1283" y="3620"/>
                  </a:lnTo>
                  <a:lnTo>
                    <a:pt x="1241" y="3551"/>
                  </a:lnTo>
                  <a:lnTo>
                    <a:pt x="1201" y="3476"/>
                  </a:lnTo>
                  <a:lnTo>
                    <a:pt x="1163" y="3395"/>
                  </a:lnTo>
                  <a:lnTo>
                    <a:pt x="1127" y="3307"/>
                  </a:lnTo>
                  <a:lnTo>
                    <a:pt x="1097" y="3225"/>
                  </a:lnTo>
                  <a:lnTo>
                    <a:pt x="1070" y="3139"/>
                  </a:lnTo>
                  <a:lnTo>
                    <a:pt x="982" y="3161"/>
                  </a:lnTo>
                  <a:lnTo>
                    <a:pt x="895" y="3179"/>
                  </a:lnTo>
                  <a:lnTo>
                    <a:pt x="812" y="3194"/>
                  </a:lnTo>
                  <a:lnTo>
                    <a:pt x="731" y="3204"/>
                  </a:lnTo>
                  <a:lnTo>
                    <a:pt x="652" y="3210"/>
                  </a:lnTo>
                  <a:lnTo>
                    <a:pt x="577" y="3213"/>
                  </a:lnTo>
                  <a:lnTo>
                    <a:pt x="537" y="3213"/>
                  </a:lnTo>
                  <a:lnTo>
                    <a:pt x="494" y="3210"/>
                  </a:lnTo>
                  <a:lnTo>
                    <a:pt x="450" y="3206"/>
                  </a:lnTo>
                  <a:lnTo>
                    <a:pt x="406" y="3198"/>
                  </a:lnTo>
                  <a:lnTo>
                    <a:pt x="362" y="3190"/>
                  </a:lnTo>
                  <a:lnTo>
                    <a:pt x="318" y="3178"/>
                  </a:lnTo>
                  <a:lnTo>
                    <a:pt x="275" y="3163"/>
                  </a:lnTo>
                  <a:lnTo>
                    <a:pt x="233" y="3145"/>
                  </a:lnTo>
                  <a:lnTo>
                    <a:pt x="193" y="3122"/>
                  </a:lnTo>
                  <a:lnTo>
                    <a:pt x="155" y="3096"/>
                  </a:lnTo>
                  <a:lnTo>
                    <a:pt x="120" y="3066"/>
                  </a:lnTo>
                  <a:lnTo>
                    <a:pt x="88" y="3032"/>
                  </a:lnTo>
                  <a:lnTo>
                    <a:pt x="59" y="2991"/>
                  </a:lnTo>
                  <a:lnTo>
                    <a:pt x="36" y="2946"/>
                  </a:lnTo>
                  <a:lnTo>
                    <a:pt x="18" y="2899"/>
                  </a:lnTo>
                  <a:lnTo>
                    <a:pt x="7" y="2852"/>
                  </a:lnTo>
                  <a:lnTo>
                    <a:pt x="1" y="2805"/>
                  </a:lnTo>
                  <a:lnTo>
                    <a:pt x="0" y="2759"/>
                  </a:lnTo>
                  <a:lnTo>
                    <a:pt x="3" y="2714"/>
                  </a:lnTo>
                  <a:lnTo>
                    <a:pt x="9" y="2671"/>
                  </a:lnTo>
                  <a:lnTo>
                    <a:pt x="18" y="2630"/>
                  </a:lnTo>
                  <a:lnTo>
                    <a:pt x="27" y="2593"/>
                  </a:lnTo>
                  <a:lnTo>
                    <a:pt x="50" y="2525"/>
                  </a:lnTo>
                  <a:lnTo>
                    <a:pt x="80" y="2455"/>
                  </a:lnTo>
                  <a:lnTo>
                    <a:pt x="116" y="2384"/>
                  </a:lnTo>
                  <a:lnTo>
                    <a:pt x="159" y="2310"/>
                  </a:lnTo>
                  <a:lnTo>
                    <a:pt x="208" y="2235"/>
                  </a:lnTo>
                  <a:lnTo>
                    <a:pt x="265" y="2159"/>
                  </a:lnTo>
                  <a:lnTo>
                    <a:pt x="318" y="2092"/>
                  </a:lnTo>
                  <a:lnTo>
                    <a:pt x="374" y="2027"/>
                  </a:lnTo>
                  <a:lnTo>
                    <a:pt x="434" y="1960"/>
                  </a:lnTo>
                  <a:lnTo>
                    <a:pt x="374" y="1894"/>
                  </a:lnTo>
                  <a:lnTo>
                    <a:pt x="318" y="1828"/>
                  </a:lnTo>
                  <a:lnTo>
                    <a:pt x="265" y="1761"/>
                  </a:lnTo>
                  <a:lnTo>
                    <a:pt x="208" y="1685"/>
                  </a:lnTo>
                  <a:lnTo>
                    <a:pt x="159" y="1610"/>
                  </a:lnTo>
                  <a:lnTo>
                    <a:pt x="116" y="1536"/>
                  </a:lnTo>
                  <a:lnTo>
                    <a:pt x="80" y="1464"/>
                  </a:lnTo>
                  <a:lnTo>
                    <a:pt x="50" y="1394"/>
                  </a:lnTo>
                  <a:lnTo>
                    <a:pt x="27" y="1327"/>
                  </a:lnTo>
                  <a:lnTo>
                    <a:pt x="18" y="1289"/>
                  </a:lnTo>
                  <a:lnTo>
                    <a:pt x="9" y="1249"/>
                  </a:lnTo>
                  <a:lnTo>
                    <a:pt x="3" y="1206"/>
                  </a:lnTo>
                  <a:lnTo>
                    <a:pt x="0" y="1161"/>
                  </a:lnTo>
                  <a:lnTo>
                    <a:pt x="1" y="1114"/>
                  </a:lnTo>
                  <a:lnTo>
                    <a:pt x="7" y="1068"/>
                  </a:lnTo>
                  <a:lnTo>
                    <a:pt x="18" y="1020"/>
                  </a:lnTo>
                  <a:lnTo>
                    <a:pt x="36" y="974"/>
                  </a:lnTo>
                  <a:lnTo>
                    <a:pt x="59" y="928"/>
                  </a:lnTo>
                  <a:lnTo>
                    <a:pt x="88" y="888"/>
                  </a:lnTo>
                  <a:lnTo>
                    <a:pt x="120" y="853"/>
                  </a:lnTo>
                  <a:lnTo>
                    <a:pt x="155" y="824"/>
                  </a:lnTo>
                  <a:lnTo>
                    <a:pt x="193" y="797"/>
                  </a:lnTo>
                  <a:lnTo>
                    <a:pt x="233" y="775"/>
                  </a:lnTo>
                  <a:lnTo>
                    <a:pt x="275" y="757"/>
                  </a:lnTo>
                  <a:lnTo>
                    <a:pt x="318" y="742"/>
                  </a:lnTo>
                  <a:lnTo>
                    <a:pt x="362" y="730"/>
                  </a:lnTo>
                  <a:lnTo>
                    <a:pt x="406" y="721"/>
                  </a:lnTo>
                  <a:lnTo>
                    <a:pt x="450" y="714"/>
                  </a:lnTo>
                  <a:lnTo>
                    <a:pt x="494" y="711"/>
                  </a:lnTo>
                  <a:lnTo>
                    <a:pt x="537" y="708"/>
                  </a:lnTo>
                  <a:lnTo>
                    <a:pt x="577" y="707"/>
                  </a:lnTo>
                  <a:lnTo>
                    <a:pt x="652" y="709"/>
                  </a:lnTo>
                  <a:lnTo>
                    <a:pt x="730" y="715"/>
                  </a:lnTo>
                  <a:lnTo>
                    <a:pt x="809" y="726"/>
                  </a:lnTo>
                  <a:lnTo>
                    <a:pt x="893" y="740"/>
                  </a:lnTo>
                  <a:lnTo>
                    <a:pt x="978" y="758"/>
                  </a:lnTo>
                  <a:lnTo>
                    <a:pt x="1066" y="780"/>
                  </a:lnTo>
                  <a:lnTo>
                    <a:pt x="1093" y="695"/>
                  </a:lnTo>
                  <a:lnTo>
                    <a:pt x="1122" y="615"/>
                  </a:lnTo>
                  <a:lnTo>
                    <a:pt x="1157" y="527"/>
                  </a:lnTo>
                  <a:lnTo>
                    <a:pt x="1195" y="445"/>
                  </a:lnTo>
                  <a:lnTo>
                    <a:pt x="1234" y="369"/>
                  </a:lnTo>
                  <a:lnTo>
                    <a:pt x="1276" y="300"/>
                  </a:lnTo>
                  <a:lnTo>
                    <a:pt x="1320" y="238"/>
                  </a:lnTo>
                  <a:lnTo>
                    <a:pt x="1365" y="183"/>
                  </a:lnTo>
                  <a:lnTo>
                    <a:pt x="1389" y="158"/>
                  </a:lnTo>
                  <a:lnTo>
                    <a:pt x="1415" y="132"/>
                  </a:lnTo>
                  <a:lnTo>
                    <a:pt x="1445" y="107"/>
                  </a:lnTo>
                  <a:lnTo>
                    <a:pt x="1477" y="82"/>
                  </a:lnTo>
                  <a:lnTo>
                    <a:pt x="1512" y="60"/>
                  </a:lnTo>
                  <a:lnTo>
                    <a:pt x="1549" y="40"/>
                  </a:lnTo>
                  <a:lnTo>
                    <a:pt x="1588" y="23"/>
                  </a:lnTo>
                  <a:lnTo>
                    <a:pt x="1630" y="10"/>
                  </a:lnTo>
                  <a:lnTo>
                    <a:pt x="1674" y="2"/>
                  </a:lnTo>
                  <a:lnTo>
                    <a:pt x="1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789648" y="3690220"/>
            <a:ext cx="1104405" cy="1097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67924" y="3488339"/>
            <a:ext cx="594360" cy="5937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31" name="Freeform 12"/>
          <p:cNvSpPr>
            <a:spLocks noEditPoints="1"/>
          </p:cNvSpPr>
          <p:nvPr/>
        </p:nvSpPr>
        <p:spPr bwMode="auto">
          <a:xfrm>
            <a:off x="1053596" y="3944948"/>
            <a:ext cx="576509" cy="587824"/>
          </a:xfrm>
          <a:custGeom>
            <a:avLst/>
            <a:gdLst>
              <a:gd name="T0" fmla="*/ 1202 w 3913"/>
              <a:gd name="T1" fmla="*/ 3163 h 3918"/>
              <a:gd name="T2" fmla="*/ 1161 w 3913"/>
              <a:gd name="T3" fmla="*/ 2754 h 3918"/>
              <a:gd name="T4" fmla="*/ 1559 w 3913"/>
              <a:gd name="T5" fmla="*/ 1778 h 3918"/>
              <a:gd name="T6" fmla="*/ 1478 w 3913"/>
              <a:gd name="T7" fmla="*/ 2060 h 3918"/>
              <a:gd name="T8" fmla="*/ 1505 w 3913"/>
              <a:gd name="T9" fmla="*/ 2411 h 3918"/>
              <a:gd name="T10" fmla="*/ 1856 w 3913"/>
              <a:gd name="T11" fmla="*/ 2439 h 3918"/>
              <a:gd name="T12" fmla="*/ 2138 w 3913"/>
              <a:gd name="T13" fmla="*/ 2358 h 3918"/>
              <a:gd name="T14" fmla="*/ 1938 w 3913"/>
              <a:gd name="T15" fmla="*/ 1495 h 3918"/>
              <a:gd name="T16" fmla="*/ 2383 w 3913"/>
              <a:gd name="T17" fmla="*/ 2087 h 3918"/>
              <a:gd name="T18" fmla="*/ 2438 w 3913"/>
              <a:gd name="T19" fmla="*/ 1793 h 3918"/>
              <a:gd name="T20" fmla="*/ 2332 w 3913"/>
              <a:gd name="T21" fmla="*/ 1495 h 3918"/>
              <a:gd name="T22" fmla="*/ 2713 w 3913"/>
              <a:gd name="T23" fmla="*/ 755 h 3918"/>
              <a:gd name="T24" fmla="*/ 2752 w 3913"/>
              <a:gd name="T25" fmla="*/ 1163 h 3918"/>
              <a:gd name="T26" fmla="*/ 3159 w 3913"/>
              <a:gd name="T27" fmla="*/ 1202 h 3918"/>
              <a:gd name="T28" fmla="*/ 2832 w 3913"/>
              <a:gd name="T29" fmla="*/ 17 h 3918"/>
              <a:gd name="T30" fmla="*/ 2941 w 3913"/>
              <a:gd name="T31" fmla="*/ 148 h 3918"/>
              <a:gd name="T32" fmla="*/ 2913 w 3913"/>
              <a:gd name="T33" fmla="*/ 312 h 3918"/>
              <a:gd name="T34" fmla="*/ 3602 w 3913"/>
              <a:gd name="T35" fmla="*/ 1002 h 3918"/>
              <a:gd name="T36" fmla="*/ 3766 w 3913"/>
              <a:gd name="T37" fmla="*/ 973 h 3918"/>
              <a:gd name="T38" fmla="*/ 3897 w 3913"/>
              <a:gd name="T39" fmla="*/ 1083 h 3918"/>
              <a:gd name="T40" fmla="*/ 3897 w 3913"/>
              <a:gd name="T41" fmla="*/ 1249 h 3918"/>
              <a:gd name="T42" fmla="*/ 3673 w 3913"/>
              <a:gd name="T43" fmla="*/ 1454 h 3918"/>
              <a:gd name="T44" fmla="*/ 3350 w 3913"/>
              <a:gd name="T45" fmla="*/ 1581 h 3918"/>
              <a:gd name="T46" fmla="*/ 3020 w 3913"/>
              <a:gd name="T47" fmla="*/ 1599 h 3918"/>
              <a:gd name="T48" fmla="*/ 2833 w 3913"/>
              <a:gd name="T49" fmla="*/ 1710 h 3918"/>
              <a:gd name="T50" fmla="*/ 2814 w 3913"/>
              <a:gd name="T51" fmla="*/ 2040 h 3918"/>
              <a:gd name="T52" fmla="*/ 2688 w 3913"/>
              <a:gd name="T53" fmla="*/ 2361 h 3918"/>
              <a:gd name="T54" fmla="*/ 2420 w 3913"/>
              <a:gd name="T55" fmla="*/ 2648 h 3918"/>
              <a:gd name="T56" fmla="*/ 2104 w 3913"/>
              <a:gd name="T57" fmla="*/ 2802 h 3918"/>
              <a:gd name="T58" fmla="*/ 1774 w 3913"/>
              <a:gd name="T59" fmla="*/ 2839 h 3918"/>
              <a:gd name="T60" fmla="*/ 1592 w 3913"/>
              <a:gd name="T61" fmla="*/ 2955 h 3918"/>
              <a:gd name="T62" fmla="*/ 1590 w 3913"/>
              <a:gd name="T63" fmla="*/ 3288 h 3918"/>
              <a:gd name="T64" fmla="*/ 1490 w 3913"/>
              <a:gd name="T65" fmla="*/ 3613 h 3918"/>
              <a:gd name="T66" fmla="*/ 1281 w 3913"/>
              <a:gd name="T67" fmla="*/ 3881 h 3918"/>
              <a:gd name="T68" fmla="*/ 1134 w 3913"/>
              <a:gd name="T69" fmla="*/ 3915 h 3918"/>
              <a:gd name="T70" fmla="*/ 1001 w 3913"/>
              <a:gd name="T71" fmla="*/ 3832 h 3918"/>
              <a:gd name="T72" fmla="*/ 972 w 3913"/>
              <a:gd name="T73" fmla="*/ 3668 h 3918"/>
              <a:gd name="T74" fmla="*/ 382 w 3913"/>
              <a:gd name="T75" fmla="*/ 2852 h 3918"/>
              <a:gd name="T76" fmla="*/ 228 w 3913"/>
              <a:gd name="T77" fmla="*/ 2948 h 3918"/>
              <a:gd name="T78" fmla="*/ 82 w 3913"/>
              <a:gd name="T79" fmla="*/ 2914 h 3918"/>
              <a:gd name="T80" fmla="*/ 0 w 3913"/>
              <a:gd name="T81" fmla="*/ 2768 h 3918"/>
              <a:gd name="T82" fmla="*/ 57 w 3913"/>
              <a:gd name="T83" fmla="*/ 2610 h 3918"/>
              <a:gd name="T84" fmla="*/ 368 w 3913"/>
              <a:gd name="T85" fmla="*/ 2397 h 3918"/>
              <a:gd name="T86" fmla="*/ 695 w 3913"/>
              <a:gd name="T87" fmla="*/ 2319 h 3918"/>
              <a:gd name="T88" fmla="*/ 1027 w 3913"/>
              <a:gd name="T89" fmla="*/ 2330 h 3918"/>
              <a:gd name="T90" fmla="*/ 1078 w 3913"/>
              <a:gd name="T91" fmla="*/ 2075 h 3918"/>
              <a:gd name="T92" fmla="*/ 1134 w 3913"/>
              <a:gd name="T93" fmla="*/ 1748 h 3918"/>
              <a:gd name="T94" fmla="*/ 1317 w 3913"/>
              <a:gd name="T95" fmla="*/ 1433 h 3918"/>
              <a:gd name="T96" fmla="*/ 1618 w 3913"/>
              <a:gd name="T97" fmla="*/ 1190 h 3918"/>
              <a:gd name="T98" fmla="*/ 1942 w 3913"/>
              <a:gd name="T99" fmla="*/ 1089 h 3918"/>
              <a:gd name="T100" fmla="*/ 2271 w 3913"/>
              <a:gd name="T101" fmla="*/ 1086 h 3918"/>
              <a:gd name="T102" fmla="*/ 2313 w 3913"/>
              <a:gd name="T103" fmla="*/ 828 h 3918"/>
              <a:gd name="T104" fmla="*/ 2350 w 3913"/>
              <a:gd name="T105" fmla="*/ 499 h 3918"/>
              <a:gd name="T106" fmla="*/ 2503 w 3913"/>
              <a:gd name="T107" fmla="*/ 179 h 3918"/>
              <a:gd name="T108" fmla="*/ 2698 w 3913"/>
              <a:gd name="T109" fmla="*/ 6 h 3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913" h="3918">
                <a:moveTo>
                  <a:pt x="827" y="2715"/>
                </a:moveTo>
                <a:lnTo>
                  <a:pt x="754" y="2715"/>
                </a:lnTo>
                <a:lnTo>
                  <a:pt x="685" y="2721"/>
                </a:lnTo>
                <a:lnTo>
                  <a:pt x="1196" y="3232"/>
                </a:lnTo>
                <a:lnTo>
                  <a:pt x="1202" y="3163"/>
                </a:lnTo>
                <a:lnTo>
                  <a:pt x="1202" y="3089"/>
                </a:lnTo>
                <a:lnTo>
                  <a:pt x="1197" y="3013"/>
                </a:lnTo>
                <a:lnTo>
                  <a:pt x="1189" y="2930"/>
                </a:lnTo>
                <a:lnTo>
                  <a:pt x="1177" y="2845"/>
                </a:lnTo>
                <a:lnTo>
                  <a:pt x="1161" y="2754"/>
                </a:lnTo>
                <a:lnTo>
                  <a:pt x="1071" y="2740"/>
                </a:lnTo>
                <a:lnTo>
                  <a:pt x="985" y="2728"/>
                </a:lnTo>
                <a:lnTo>
                  <a:pt x="904" y="2718"/>
                </a:lnTo>
                <a:lnTo>
                  <a:pt x="827" y="2715"/>
                </a:lnTo>
                <a:close/>
                <a:moveTo>
                  <a:pt x="1559" y="1778"/>
                </a:moveTo>
                <a:lnTo>
                  <a:pt x="1531" y="1830"/>
                </a:lnTo>
                <a:lnTo>
                  <a:pt x="1510" y="1884"/>
                </a:lnTo>
                <a:lnTo>
                  <a:pt x="1493" y="1940"/>
                </a:lnTo>
                <a:lnTo>
                  <a:pt x="1482" y="1999"/>
                </a:lnTo>
                <a:lnTo>
                  <a:pt x="1478" y="2060"/>
                </a:lnTo>
                <a:lnTo>
                  <a:pt x="1475" y="2123"/>
                </a:lnTo>
                <a:lnTo>
                  <a:pt x="1479" y="2191"/>
                </a:lnTo>
                <a:lnTo>
                  <a:pt x="1485" y="2260"/>
                </a:lnTo>
                <a:lnTo>
                  <a:pt x="1493" y="2334"/>
                </a:lnTo>
                <a:lnTo>
                  <a:pt x="1505" y="2411"/>
                </a:lnTo>
                <a:lnTo>
                  <a:pt x="1582" y="2422"/>
                </a:lnTo>
                <a:lnTo>
                  <a:pt x="1655" y="2431"/>
                </a:lnTo>
                <a:lnTo>
                  <a:pt x="1725" y="2437"/>
                </a:lnTo>
                <a:lnTo>
                  <a:pt x="1792" y="2440"/>
                </a:lnTo>
                <a:lnTo>
                  <a:pt x="1856" y="2439"/>
                </a:lnTo>
                <a:lnTo>
                  <a:pt x="1917" y="2433"/>
                </a:lnTo>
                <a:lnTo>
                  <a:pt x="1975" y="2422"/>
                </a:lnTo>
                <a:lnTo>
                  <a:pt x="2032" y="2406"/>
                </a:lnTo>
                <a:lnTo>
                  <a:pt x="2086" y="2385"/>
                </a:lnTo>
                <a:lnTo>
                  <a:pt x="2138" y="2358"/>
                </a:lnTo>
                <a:lnTo>
                  <a:pt x="1559" y="1778"/>
                </a:lnTo>
                <a:close/>
                <a:moveTo>
                  <a:pt x="2121" y="1477"/>
                </a:moveTo>
                <a:lnTo>
                  <a:pt x="2058" y="1479"/>
                </a:lnTo>
                <a:lnTo>
                  <a:pt x="1996" y="1485"/>
                </a:lnTo>
                <a:lnTo>
                  <a:pt x="1938" y="1495"/>
                </a:lnTo>
                <a:lnTo>
                  <a:pt x="1882" y="1511"/>
                </a:lnTo>
                <a:lnTo>
                  <a:pt x="1828" y="1532"/>
                </a:lnTo>
                <a:lnTo>
                  <a:pt x="1775" y="1560"/>
                </a:lnTo>
                <a:lnTo>
                  <a:pt x="2356" y="2140"/>
                </a:lnTo>
                <a:lnTo>
                  <a:pt x="2383" y="2087"/>
                </a:lnTo>
                <a:lnTo>
                  <a:pt x="2405" y="2034"/>
                </a:lnTo>
                <a:lnTo>
                  <a:pt x="2420" y="1978"/>
                </a:lnTo>
                <a:lnTo>
                  <a:pt x="2431" y="1918"/>
                </a:lnTo>
                <a:lnTo>
                  <a:pt x="2437" y="1857"/>
                </a:lnTo>
                <a:lnTo>
                  <a:pt x="2438" y="1793"/>
                </a:lnTo>
                <a:lnTo>
                  <a:pt x="2436" y="1726"/>
                </a:lnTo>
                <a:lnTo>
                  <a:pt x="2430" y="1657"/>
                </a:lnTo>
                <a:lnTo>
                  <a:pt x="2420" y="1583"/>
                </a:lnTo>
                <a:lnTo>
                  <a:pt x="2408" y="1506"/>
                </a:lnTo>
                <a:lnTo>
                  <a:pt x="2332" y="1495"/>
                </a:lnTo>
                <a:lnTo>
                  <a:pt x="2258" y="1486"/>
                </a:lnTo>
                <a:lnTo>
                  <a:pt x="2188" y="1480"/>
                </a:lnTo>
                <a:lnTo>
                  <a:pt x="2121" y="1477"/>
                </a:lnTo>
                <a:close/>
                <a:moveTo>
                  <a:pt x="2717" y="686"/>
                </a:moveTo>
                <a:lnTo>
                  <a:pt x="2713" y="755"/>
                </a:lnTo>
                <a:lnTo>
                  <a:pt x="2712" y="828"/>
                </a:lnTo>
                <a:lnTo>
                  <a:pt x="2716" y="905"/>
                </a:lnTo>
                <a:lnTo>
                  <a:pt x="2725" y="987"/>
                </a:lnTo>
                <a:lnTo>
                  <a:pt x="2737" y="1073"/>
                </a:lnTo>
                <a:lnTo>
                  <a:pt x="2752" y="1163"/>
                </a:lnTo>
                <a:lnTo>
                  <a:pt x="2842" y="1177"/>
                </a:lnTo>
                <a:lnTo>
                  <a:pt x="2928" y="1189"/>
                </a:lnTo>
                <a:lnTo>
                  <a:pt x="3009" y="1199"/>
                </a:lnTo>
                <a:lnTo>
                  <a:pt x="3086" y="1202"/>
                </a:lnTo>
                <a:lnTo>
                  <a:pt x="3159" y="1202"/>
                </a:lnTo>
                <a:lnTo>
                  <a:pt x="3229" y="1196"/>
                </a:lnTo>
                <a:lnTo>
                  <a:pt x="2717" y="686"/>
                </a:lnTo>
                <a:close/>
                <a:moveTo>
                  <a:pt x="2766" y="0"/>
                </a:moveTo>
                <a:lnTo>
                  <a:pt x="2800" y="6"/>
                </a:lnTo>
                <a:lnTo>
                  <a:pt x="2832" y="17"/>
                </a:lnTo>
                <a:lnTo>
                  <a:pt x="2861" y="34"/>
                </a:lnTo>
                <a:lnTo>
                  <a:pt x="2890" y="58"/>
                </a:lnTo>
                <a:lnTo>
                  <a:pt x="2913" y="85"/>
                </a:lnTo>
                <a:lnTo>
                  <a:pt x="2930" y="115"/>
                </a:lnTo>
                <a:lnTo>
                  <a:pt x="2941" y="148"/>
                </a:lnTo>
                <a:lnTo>
                  <a:pt x="2947" y="182"/>
                </a:lnTo>
                <a:lnTo>
                  <a:pt x="2947" y="215"/>
                </a:lnTo>
                <a:lnTo>
                  <a:pt x="2941" y="248"/>
                </a:lnTo>
                <a:lnTo>
                  <a:pt x="2930" y="282"/>
                </a:lnTo>
                <a:lnTo>
                  <a:pt x="2913" y="312"/>
                </a:lnTo>
                <a:lnTo>
                  <a:pt x="2890" y="339"/>
                </a:lnTo>
                <a:lnTo>
                  <a:pt x="2850" y="383"/>
                </a:lnTo>
                <a:lnTo>
                  <a:pt x="3531" y="1065"/>
                </a:lnTo>
                <a:lnTo>
                  <a:pt x="3574" y="1025"/>
                </a:lnTo>
                <a:lnTo>
                  <a:pt x="3602" y="1002"/>
                </a:lnTo>
                <a:lnTo>
                  <a:pt x="3632" y="984"/>
                </a:lnTo>
                <a:lnTo>
                  <a:pt x="3665" y="973"/>
                </a:lnTo>
                <a:lnTo>
                  <a:pt x="3698" y="968"/>
                </a:lnTo>
                <a:lnTo>
                  <a:pt x="3732" y="968"/>
                </a:lnTo>
                <a:lnTo>
                  <a:pt x="3766" y="973"/>
                </a:lnTo>
                <a:lnTo>
                  <a:pt x="3798" y="984"/>
                </a:lnTo>
                <a:lnTo>
                  <a:pt x="3829" y="1002"/>
                </a:lnTo>
                <a:lnTo>
                  <a:pt x="3856" y="1025"/>
                </a:lnTo>
                <a:lnTo>
                  <a:pt x="3879" y="1052"/>
                </a:lnTo>
                <a:lnTo>
                  <a:pt x="3897" y="1083"/>
                </a:lnTo>
                <a:lnTo>
                  <a:pt x="3908" y="1115"/>
                </a:lnTo>
                <a:lnTo>
                  <a:pt x="3913" y="1149"/>
                </a:lnTo>
                <a:lnTo>
                  <a:pt x="3913" y="1183"/>
                </a:lnTo>
                <a:lnTo>
                  <a:pt x="3908" y="1217"/>
                </a:lnTo>
                <a:lnTo>
                  <a:pt x="3897" y="1249"/>
                </a:lnTo>
                <a:lnTo>
                  <a:pt x="3879" y="1279"/>
                </a:lnTo>
                <a:lnTo>
                  <a:pt x="3856" y="1307"/>
                </a:lnTo>
                <a:lnTo>
                  <a:pt x="3795" y="1363"/>
                </a:lnTo>
                <a:lnTo>
                  <a:pt x="3735" y="1412"/>
                </a:lnTo>
                <a:lnTo>
                  <a:pt x="3673" y="1454"/>
                </a:lnTo>
                <a:lnTo>
                  <a:pt x="3610" y="1491"/>
                </a:lnTo>
                <a:lnTo>
                  <a:pt x="3546" y="1520"/>
                </a:lnTo>
                <a:lnTo>
                  <a:pt x="3481" y="1545"/>
                </a:lnTo>
                <a:lnTo>
                  <a:pt x="3416" y="1566"/>
                </a:lnTo>
                <a:lnTo>
                  <a:pt x="3350" y="1581"/>
                </a:lnTo>
                <a:lnTo>
                  <a:pt x="3285" y="1592"/>
                </a:lnTo>
                <a:lnTo>
                  <a:pt x="3218" y="1598"/>
                </a:lnTo>
                <a:lnTo>
                  <a:pt x="3152" y="1601"/>
                </a:lnTo>
                <a:lnTo>
                  <a:pt x="3085" y="1601"/>
                </a:lnTo>
                <a:lnTo>
                  <a:pt x="3020" y="1599"/>
                </a:lnTo>
                <a:lnTo>
                  <a:pt x="2953" y="1594"/>
                </a:lnTo>
                <a:lnTo>
                  <a:pt x="2886" y="1587"/>
                </a:lnTo>
                <a:lnTo>
                  <a:pt x="2821" y="1578"/>
                </a:lnTo>
                <a:lnTo>
                  <a:pt x="2828" y="1644"/>
                </a:lnTo>
                <a:lnTo>
                  <a:pt x="2833" y="1710"/>
                </a:lnTo>
                <a:lnTo>
                  <a:pt x="2835" y="1775"/>
                </a:lnTo>
                <a:lnTo>
                  <a:pt x="2835" y="1842"/>
                </a:lnTo>
                <a:lnTo>
                  <a:pt x="2832" y="1909"/>
                </a:lnTo>
                <a:lnTo>
                  <a:pt x="2825" y="1974"/>
                </a:lnTo>
                <a:lnTo>
                  <a:pt x="2814" y="2040"/>
                </a:lnTo>
                <a:lnTo>
                  <a:pt x="2800" y="2105"/>
                </a:lnTo>
                <a:lnTo>
                  <a:pt x="2779" y="2169"/>
                </a:lnTo>
                <a:lnTo>
                  <a:pt x="2754" y="2234"/>
                </a:lnTo>
                <a:lnTo>
                  <a:pt x="2723" y="2298"/>
                </a:lnTo>
                <a:lnTo>
                  <a:pt x="2688" y="2361"/>
                </a:lnTo>
                <a:lnTo>
                  <a:pt x="2646" y="2423"/>
                </a:lnTo>
                <a:lnTo>
                  <a:pt x="2597" y="2484"/>
                </a:lnTo>
                <a:lnTo>
                  <a:pt x="2541" y="2543"/>
                </a:lnTo>
                <a:lnTo>
                  <a:pt x="2481" y="2599"/>
                </a:lnTo>
                <a:lnTo>
                  <a:pt x="2420" y="2648"/>
                </a:lnTo>
                <a:lnTo>
                  <a:pt x="2358" y="2690"/>
                </a:lnTo>
                <a:lnTo>
                  <a:pt x="2295" y="2727"/>
                </a:lnTo>
                <a:lnTo>
                  <a:pt x="2232" y="2757"/>
                </a:lnTo>
                <a:lnTo>
                  <a:pt x="2168" y="2782"/>
                </a:lnTo>
                <a:lnTo>
                  <a:pt x="2104" y="2802"/>
                </a:lnTo>
                <a:lnTo>
                  <a:pt x="2038" y="2817"/>
                </a:lnTo>
                <a:lnTo>
                  <a:pt x="1973" y="2828"/>
                </a:lnTo>
                <a:lnTo>
                  <a:pt x="1906" y="2835"/>
                </a:lnTo>
                <a:lnTo>
                  <a:pt x="1841" y="2839"/>
                </a:lnTo>
                <a:lnTo>
                  <a:pt x="1774" y="2839"/>
                </a:lnTo>
                <a:lnTo>
                  <a:pt x="1709" y="2836"/>
                </a:lnTo>
                <a:lnTo>
                  <a:pt x="1642" y="2832"/>
                </a:lnTo>
                <a:lnTo>
                  <a:pt x="1576" y="2824"/>
                </a:lnTo>
                <a:lnTo>
                  <a:pt x="1585" y="2890"/>
                </a:lnTo>
                <a:lnTo>
                  <a:pt x="1592" y="2955"/>
                </a:lnTo>
                <a:lnTo>
                  <a:pt x="1598" y="3022"/>
                </a:lnTo>
                <a:lnTo>
                  <a:pt x="1600" y="3089"/>
                </a:lnTo>
                <a:lnTo>
                  <a:pt x="1600" y="3154"/>
                </a:lnTo>
                <a:lnTo>
                  <a:pt x="1597" y="3221"/>
                </a:lnTo>
                <a:lnTo>
                  <a:pt x="1590" y="3288"/>
                </a:lnTo>
                <a:lnTo>
                  <a:pt x="1579" y="3353"/>
                </a:lnTo>
                <a:lnTo>
                  <a:pt x="1565" y="3419"/>
                </a:lnTo>
                <a:lnTo>
                  <a:pt x="1544" y="3484"/>
                </a:lnTo>
                <a:lnTo>
                  <a:pt x="1519" y="3548"/>
                </a:lnTo>
                <a:lnTo>
                  <a:pt x="1490" y="3613"/>
                </a:lnTo>
                <a:lnTo>
                  <a:pt x="1453" y="3676"/>
                </a:lnTo>
                <a:lnTo>
                  <a:pt x="1410" y="3738"/>
                </a:lnTo>
                <a:lnTo>
                  <a:pt x="1361" y="3800"/>
                </a:lnTo>
                <a:lnTo>
                  <a:pt x="1305" y="3859"/>
                </a:lnTo>
                <a:lnTo>
                  <a:pt x="1281" y="3881"/>
                </a:lnTo>
                <a:lnTo>
                  <a:pt x="1254" y="3897"/>
                </a:lnTo>
                <a:lnTo>
                  <a:pt x="1225" y="3908"/>
                </a:lnTo>
                <a:lnTo>
                  <a:pt x="1196" y="3915"/>
                </a:lnTo>
                <a:lnTo>
                  <a:pt x="1165" y="3918"/>
                </a:lnTo>
                <a:lnTo>
                  <a:pt x="1134" y="3915"/>
                </a:lnTo>
                <a:lnTo>
                  <a:pt x="1104" y="3908"/>
                </a:lnTo>
                <a:lnTo>
                  <a:pt x="1076" y="3897"/>
                </a:lnTo>
                <a:lnTo>
                  <a:pt x="1048" y="3881"/>
                </a:lnTo>
                <a:lnTo>
                  <a:pt x="1024" y="3859"/>
                </a:lnTo>
                <a:lnTo>
                  <a:pt x="1001" y="3832"/>
                </a:lnTo>
                <a:lnTo>
                  <a:pt x="984" y="3802"/>
                </a:lnTo>
                <a:lnTo>
                  <a:pt x="972" y="3769"/>
                </a:lnTo>
                <a:lnTo>
                  <a:pt x="966" y="3735"/>
                </a:lnTo>
                <a:lnTo>
                  <a:pt x="966" y="3702"/>
                </a:lnTo>
                <a:lnTo>
                  <a:pt x="972" y="3668"/>
                </a:lnTo>
                <a:lnTo>
                  <a:pt x="984" y="3635"/>
                </a:lnTo>
                <a:lnTo>
                  <a:pt x="1001" y="3606"/>
                </a:lnTo>
                <a:lnTo>
                  <a:pt x="1024" y="3578"/>
                </a:lnTo>
                <a:lnTo>
                  <a:pt x="1064" y="3534"/>
                </a:lnTo>
                <a:lnTo>
                  <a:pt x="382" y="2852"/>
                </a:lnTo>
                <a:lnTo>
                  <a:pt x="339" y="2892"/>
                </a:lnTo>
                <a:lnTo>
                  <a:pt x="314" y="2914"/>
                </a:lnTo>
                <a:lnTo>
                  <a:pt x="288" y="2929"/>
                </a:lnTo>
                <a:lnTo>
                  <a:pt x="258" y="2941"/>
                </a:lnTo>
                <a:lnTo>
                  <a:pt x="228" y="2948"/>
                </a:lnTo>
                <a:lnTo>
                  <a:pt x="199" y="2951"/>
                </a:lnTo>
                <a:lnTo>
                  <a:pt x="168" y="2948"/>
                </a:lnTo>
                <a:lnTo>
                  <a:pt x="138" y="2941"/>
                </a:lnTo>
                <a:lnTo>
                  <a:pt x="109" y="2929"/>
                </a:lnTo>
                <a:lnTo>
                  <a:pt x="82" y="2914"/>
                </a:lnTo>
                <a:lnTo>
                  <a:pt x="57" y="2892"/>
                </a:lnTo>
                <a:lnTo>
                  <a:pt x="35" y="2865"/>
                </a:lnTo>
                <a:lnTo>
                  <a:pt x="17" y="2834"/>
                </a:lnTo>
                <a:lnTo>
                  <a:pt x="6" y="2802"/>
                </a:lnTo>
                <a:lnTo>
                  <a:pt x="0" y="2768"/>
                </a:lnTo>
                <a:lnTo>
                  <a:pt x="0" y="2734"/>
                </a:lnTo>
                <a:lnTo>
                  <a:pt x="6" y="2701"/>
                </a:lnTo>
                <a:lnTo>
                  <a:pt x="17" y="2668"/>
                </a:lnTo>
                <a:lnTo>
                  <a:pt x="35" y="2639"/>
                </a:lnTo>
                <a:lnTo>
                  <a:pt x="57" y="2610"/>
                </a:lnTo>
                <a:lnTo>
                  <a:pt x="118" y="2554"/>
                </a:lnTo>
                <a:lnTo>
                  <a:pt x="178" y="2505"/>
                </a:lnTo>
                <a:lnTo>
                  <a:pt x="242" y="2464"/>
                </a:lnTo>
                <a:lnTo>
                  <a:pt x="305" y="2427"/>
                </a:lnTo>
                <a:lnTo>
                  <a:pt x="368" y="2397"/>
                </a:lnTo>
                <a:lnTo>
                  <a:pt x="433" y="2372"/>
                </a:lnTo>
                <a:lnTo>
                  <a:pt x="497" y="2352"/>
                </a:lnTo>
                <a:lnTo>
                  <a:pt x="563" y="2336"/>
                </a:lnTo>
                <a:lnTo>
                  <a:pt x="629" y="2325"/>
                </a:lnTo>
                <a:lnTo>
                  <a:pt x="695" y="2319"/>
                </a:lnTo>
                <a:lnTo>
                  <a:pt x="761" y="2316"/>
                </a:lnTo>
                <a:lnTo>
                  <a:pt x="828" y="2316"/>
                </a:lnTo>
                <a:lnTo>
                  <a:pt x="895" y="2318"/>
                </a:lnTo>
                <a:lnTo>
                  <a:pt x="960" y="2323"/>
                </a:lnTo>
                <a:lnTo>
                  <a:pt x="1027" y="2330"/>
                </a:lnTo>
                <a:lnTo>
                  <a:pt x="1092" y="2340"/>
                </a:lnTo>
                <a:lnTo>
                  <a:pt x="1085" y="2273"/>
                </a:lnTo>
                <a:lnTo>
                  <a:pt x="1080" y="2208"/>
                </a:lnTo>
                <a:lnTo>
                  <a:pt x="1078" y="2142"/>
                </a:lnTo>
                <a:lnTo>
                  <a:pt x="1078" y="2075"/>
                </a:lnTo>
                <a:lnTo>
                  <a:pt x="1082" y="2009"/>
                </a:lnTo>
                <a:lnTo>
                  <a:pt x="1089" y="1943"/>
                </a:lnTo>
                <a:lnTo>
                  <a:pt x="1099" y="1878"/>
                </a:lnTo>
                <a:lnTo>
                  <a:pt x="1115" y="1812"/>
                </a:lnTo>
                <a:lnTo>
                  <a:pt x="1134" y="1748"/>
                </a:lnTo>
                <a:lnTo>
                  <a:pt x="1159" y="1684"/>
                </a:lnTo>
                <a:lnTo>
                  <a:pt x="1190" y="1619"/>
                </a:lnTo>
                <a:lnTo>
                  <a:pt x="1225" y="1556"/>
                </a:lnTo>
                <a:lnTo>
                  <a:pt x="1268" y="1494"/>
                </a:lnTo>
                <a:lnTo>
                  <a:pt x="1317" y="1433"/>
                </a:lnTo>
                <a:lnTo>
                  <a:pt x="1373" y="1374"/>
                </a:lnTo>
                <a:lnTo>
                  <a:pt x="1433" y="1318"/>
                </a:lnTo>
                <a:lnTo>
                  <a:pt x="1493" y="1269"/>
                </a:lnTo>
                <a:lnTo>
                  <a:pt x="1555" y="1227"/>
                </a:lnTo>
                <a:lnTo>
                  <a:pt x="1618" y="1190"/>
                </a:lnTo>
                <a:lnTo>
                  <a:pt x="1681" y="1161"/>
                </a:lnTo>
                <a:lnTo>
                  <a:pt x="1745" y="1136"/>
                </a:lnTo>
                <a:lnTo>
                  <a:pt x="1811" y="1115"/>
                </a:lnTo>
                <a:lnTo>
                  <a:pt x="1876" y="1100"/>
                </a:lnTo>
                <a:lnTo>
                  <a:pt x="1942" y="1089"/>
                </a:lnTo>
                <a:lnTo>
                  <a:pt x="2007" y="1082"/>
                </a:lnTo>
                <a:lnTo>
                  <a:pt x="2074" y="1079"/>
                </a:lnTo>
                <a:lnTo>
                  <a:pt x="2139" y="1079"/>
                </a:lnTo>
                <a:lnTo>
                  <a:pt x="2206" y="1081"/>
                </a:lnTo>
                <a:lnTo>
                  <a:pt x="2271" y="1086"/>
                </a:lnTo>
                <a:lnTo>
                  <a:pt x="2337" y="1093"/>
                </a:lnTo>
                <a:lnTo>
                  <a:pt x="2328" y="1027"/>
                </a:lnTo>
                <a:lnTo>
                  <a:pt x="2321" y="962"/>
                </a:lnTo>
                <a:lnTo>
                  <a:pt x="2317" y="895"/>
                </a:lnTo>
                <a:lnTo>
                  <a:pt x="2313" y="828"/>
                </a:lnTo>
                <a:lnTo>
                  <a:pt x="2313" y="763"/>
                </a:lnTo>
                <a:lnTo>
                  <a:pt x="2317" y="696"/>
                </a:lnTo>
                <a:lnTo>
                  <a:pt x="2324" y="630"/>
                </a:lnTo>
                <a:lnTo>
                  <a:pt x="2334" y="564"/>
                </a:lnTo>
                <a:lnTo>
                  <a:pt x="2350" y="499"/>
                </a:lnTo>
                <a:lnTo>
                  <a:pt x="2369" y="433"/>
                </a:lnTo>
                <a:lnTo>
                  <a:pt x="2394" y="369"/>
                </a:lnTo>
                <a:lnTo>
                  <a:pt x="2425" y="304"/>
                </a:lnTo>
                <a:lnTo>
                  <a:pt x="2460" y="241"/>
                </a:lnTo>
                <a:lnTo>
                  <a:pt x="2503" y="179"/>
                </a:lnTo>
                <a:lnTo>
                  <a:pt x="2552" y="117"/>
                </a:lnTo>
                <a:lnTo>
                  <a:pt x="2608" y="58"/>
                </a:lnTo>
                <a:lnTo>
                  <a:pt x="2635" y="34"/>
                </a:lnTo>
                <a:lnTo>
                  <a:pt x="2666" y="17"/>
                </a:lnTo>
                <a:lnTo>
                  <a:pt x="2698" y="6"/>
                </a:lnTo>
                <a:lnTo>
                  <a:pt x="2732" y="0"/>
                </a:lnTo>
                <a:lnTo>
                  <a:pt x="276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89648" y="5139876"/>
            <a:ext cx="1104405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667924" y="4937995"/>
            <a:ext cx="594360" cy="5937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37" name="Freeform 17"/>
          <p:cNvSpPr>
            <a:spLocks noEditPoints="1"/>
          </p:cNvSpPr>
          <p:nvPr/>
        </p:nvSpPr>
        <p:spPr bwMode="auto">
          <a:xfrm>
            <a:off x="1027343" y="5450416"/>
            <a:ext cx="629015" cy="476201"/>
          </a:xfrm>
          <a:custGeom>
            <a:avLst/>
            <a:gdLst>
              <a:gd name="T0" fmla="*/ 1477 w 3499"/>
              <a:gd name="T1" fmla="*/ 1730 h 2785"/>
              <a:gd name="T2" fmla="*/ 1430 w 3499"/>
              <a:gd name="T3" fmla="*/ 1888 h 2785"/>
              <a:gd name="T4" fmla="*/ 1266 w 3499"/>
              <a:gd name="T5" fmla="*/ 1872 h 2785"/>
              <a:gd name="T6" fmla="*/ 1250 w 3499"/>
              <a:gd name="T7" fmla="*/ 1708 h 2785"/>
              <a:gd name="T8" fmla="*/ 1013 w 3499"/>
              <a:gd name="T9" fmla="*/ 1586 h 2785"/>
              <a:gd name="T10" fmla="*/ 1114 w 3499"/>
              <a:gd name="T11" fmla="*/ 1710 h 2785"/>
              <a:gd name="T12" fmla="*/ 1013 w 3499"/>
              <a:gd name="T13" fmla="*/ 1835 h 2785"/>
              <a:gd name="T14" fmla="*/ 871 w 3499"/>
              <a:gd name="T15" fmla="*/ 1759 h 2785"/>
              <a:gd name="T16" fmla="*/ 917 w 3499"/>
              <a:gd name="T17" fmla="*/ 1605 h 2785"/>
              <a:gd name="T18" fmla="*/ 1308 w 3499"/>
              <a:gd name="T19" fmla="*/ 1416 h 2785"/>
              <a:gd name="T20" fmla="*/ 1323 w 3499"/>
              <a:gd name="T21" fmla="*/ 1546 h 2785"/>
              <a:gd name="T22" fmla="*/ 1185 w 3499"/>
              <a:gd name="T23" fmla="*/ 1553 h 2785"/>
              <a:gd name="T24" fmla="*/ 1203 w 3499"/>
              <a:gd name="T25" fmla="*/ 1408 h 2785"/>
              <a:gd name="T26" fmla="*/ 2637 w 3499"/>
              <a:gd name="T27" fmla="*/ 1042 h 2785"/>
              <a:gd name="T28" fmla="*/ 2617 w 3499"/>
              <a:gd name="T29" fmla="*/ 1216 h 2785"/>
              <a:gd name="T30" fmla="*/ 2444 w 3499"/>
              <a:gd name="T31" fmla="*/ 1196 h 2785"/>
              <a:gd name="T32" fmla="*/ 2463 w 3499"/>
              <a:gd name="T33" fmla="*/ 1023 h 2785"/>
              <a:gd name="T34" fmla="*/ 2864 w 3499"/>
              <a:gd name="T35" fmla="*/ 1019 h 2785"/>
              <a:gd name="T36" fmla="*/ 2815 w 3499"/>
              <a:gd name="T37" fmla="*/ 1116 h 2785"/>
              <a:gd name="T38" fmla="*/ 2766 w 3499"/>
              <a:gd name="T39" fmla="*/ 1019 h 2785"/>
              <a:gd name="T40" fmla="*/ 951 w 3499"/>
              <a:gd name="T41" fmla="*/ 1078 h 2785"/>
              <a:gd name="T42" fmla="*/ 788 w 3499"/>
              <a:gd name="T43" fmla="*/ 1355 h 2785"/>
              <a:gd name="T44" fmla="*/ 602 w 3499"/>
              <a:gd name="T45" fmla="*/ 1678 h 2785"/>
              <a:gd name="T46" fmla="*/ 456 w 3499"/>
              <a:gd name="T47" fmla="*/ 1932 h 2785"/>
              <a:gd name="T48" fmla="*/ 1949 w 3499"/>
              <a:gd name="T49" fmla="*/ 2024 h 2785"/>
              <a:gd name="T50" fmla="*/ 1861 w 3499"/>
              <a:gd name="T51" fmla="*/ 1869 h 2785"/>
              <a:gd name="T52" fmla="*/ 1694 w 3499"/>
              <a:gd name="T53" fmla="*/ 1577 h 2785"/>
              <a:gd name="T54" fmla="*/ 1509 w 3499"/>
              <a:gd name="T55" fmla="*/ 1258 h 2785"/>
              <a:gd name="T56" fmla="*/ 1369 w 3499"/>
              <a:gd name="T57" fmla="*/ 1023 h 2785"/>
              <a:gd name="T58" fmla="*/ 2818 w 3499"/>
              <a:gd name="T59" fmla="*/ 788 h 2785"/>
              <a:gd name="T60" fmla="*/ 2769 w 3499"/>
              <a:gd name="T61" fmla="*/ 910 h 2785"/>
              <a:gd name="T62" fmla="*/ 2664 w 3499"/>
              <a:gd name="T63" fmla="*/ 830 h 2785"/>
              <a:gd name="T64" fmla="*/ 2744 w 3499"/>
              <a:gd name="T65" fmla="*/ 486 h 2785"/>
              <a:gd name="T66" fmla="*/ 2664 w 3499"/>
              <a:gd name="T67" fmla="*/ 199 h 2785"/>
              <a:gd name="T68" fmla="*/ 3496 w 3499"/>
              <a:gd name="T69" fmla="*/ 1071 h 2785"/>
              <a:gd name="T70" fmla="*/ 3382 w 3499"/>
              <a:gd name="T71" fmla="*/ 1120 h 2785"/>
              <a:gd name="T72" fmla="*/ 2576 w 3499"/>
              <a:gd name="T73" fmla="*/ 314 h 2785"/>
              <a:gd name="T74" fmla="*/ 2625 w 3499"/>
              <a:gd name="T75" fmla="*/ 200 h 2785"/>
              <a:gd name="T76" fmla="*/ 1587 w 3499"/>
              <a:gd name="T77" fmla="*/ 306 h 2785"/>
              <a:gd name="T78" fmla="*/ 1603 w 3499"/>
              <a:gd name="T79" fmla="*/ 435 h 2785"/>
              <a:gd name="T80" fmla="*/ 1630 w 3499"/>
              <a:gd name="T81" fmla="*/ 1129 h 2785"/>
              <a:gd name="T82" fmla="*/ 1976 w 3499"/>
              <a:gd name="T83" fmla="*/ 1715 h 2785"/>
              <a:gd name="T84" fmla="*/ 2211 w 3499"/>
              <a:gd name="T85" fmla="*/ 2129 h 2785"/>
              <a:gd name="T86" fmla="*/ 2319 w 3499"/>
              <a:gd name="T87" fmla="*/ 2326 h 2785"/>
              <a:gd name="T88" fmla="*/ 2352 w 3499"/>
              <a:gd name="T89" fmla="*/ 2532 h 2785"/>
              <a:gd name="T90" fmla="*/ 2246 w 3499"/>
              <a:gd name="T91" fmla="*/ 2734 h 2785"/>
              <a:gd name="T92" fmla="*/ 244 w 3499"/>
              <a:gd name="T93" fmla="*/ 2783 h 2785"/>
              <a:gd name="T94" fmla="*/ 42 w 3499"/>
              <a:gd name="T95" fmla="*/ 2664 h 2785"/>
              <a:gd name="T96" fmla="*/ 7 w 3499"/>
              <a:gd name="T97" fmla="*/ 2420 h 2785"/>
              <a:gd name="T98" fmla="*/ 64 w 3499"/>
              <a:gd name="T99" fmla="*/ 2272 h 2785"/>
              <a:gd name="T100" fmla="*/ 229 w 3499"/>
              <a:gd name="T101" fmla="*/ 1976 h 2785"/>
              <a:gd name="T102" fmla="*/ 512 w 3499"/>
              <a:gd name="T103" fmla="*/ 1484 h 2785"/>
              <a:gd name="T104" fmla="*/ 839 w 3499"/>
              <a:gd name="T105" fmla="*/ 458 h 2785"/>
              <a:gd name="T106" fmla="*/ 727 w 3499"/>
              <a:gd name="T107" fmla="*/ 376 h 2785"/>
              <a:gd name="T108" fmla="*/ 938 w 3499"/>
              <a:gd name="T109" fmla="*/ 295 h 2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99" h="2785">
                <a:moveTo>
                  <a:pt x="1358" y="1651"/>
                </a:moveTo>
                <a:lnTo>
                  <a:pt x="1383" y="1653"/>
                </a:lnTo>
                <a:lnTo>
                  <a:pt x="1408" y="1661"/>
                </a:lnTo>
                <a:lnTo>
                  <a:pt x="1430" y="1674"/>
                </a:lnTo>
                <a:lnTo>
                  <a:pt x="1449" y="1689"/>
                </a:lnTo>
                <a:lnTo>
                  <a:pt x="1465" y="1708"/>
                </a:lnTo>
                <a:lnTo>
                  <a:pt x="1477" y="1730"/>
                </a:lnTo>
                <a:lnTo>
                  <a:pt x="1484" y="1755"/>
                </a:lnTo>
                <a:lnTo>
                  <a:pt x="1487" y="1780"/>
                </a:lnTo>
                <a:lnTo>
                  <a:pt x="1484" y="1807"/>
                </a:lnTo>
                <a:lnTo>
                  <a:pt x="1477" y="1831"/>
                </a:lnTo>
                <a:lnTo>
                  <a:pt x="1465" y="1853"/>
                </a:lnTo>
                <a:lnTo>
                  <a:pt x="1449" y="1872"/>
                </a:lnTo>
                <a:lnTo>
                  <a:pt x="1430" y="1888"/>
                </a:lnTo>
                <a:lnTo>
                  <a:pt x="1408" y="1900"/>
                </a:lnTo>
                <a:lnTo>
                  <a:pt x="1383" y="1907"/>
                </a:lnTo>
                <a:lnTo>
                  <a:pt x="1358" y="1910"/>
                </a:lnTo>
                <a:lnTo>
                  <a:pt x="1331" y="1907"/>
                </a:lnTo>
                <a:lnTo>
                  <a:pt x="1308" y="1900"/>
                </a:lnTo>
                <a:lnTo>
                  <a:pt x="1285" y="1888"/>
                </a:lnTo>
                <a:lnTo>
                  <a:pt x="1266" y="1872"/>
                </a:lnTo>
                <a:lnTo>
                  <a:pt x="1250" y="1853"/>
                </a:lnTo>
                <a:lnTo>
                  <a:pt x="1238" y="1831"/>
                </a:lnTo>
                <a:lnTo>
                  <a:pt x="1231" y="1807"/>
                </a:lnTo>
                <a:lnTo>
                  <a:pt x="1228" y="1780"/>
                </a:lnTo>
                <a:lnTo>
                  <a:pt x="1231" y="1755"/>
                </a:lnTo>
                <a:lnTo>
                  <a:pt x="1238" y="1730"/>
                </a:lnTo>
                <a:lnTo>
                  <a:pt x="1250" y="1708"/>
                </a:lnTo>
                <a:lnTo>
                  <a:pt x="1266" y="1689"/>
                </a:lnTo>
                <a:lnTo>
                  <a:pt x="1285" y="1674"/>
                </a:lnTo>
                <a:lnTo>
                  <a:pt x="1308" y="1661"/>
                </a:lnTo>
                <a:lnTo>
                  <a:pt x="1331" y="1653"/>
                </a:lnTo>
                <a:lnTo>
                  <a:pt x="1358" y="1651"/>
                </a:lnTo>
                <a:close/>
                <a:moveTo>
                  <a:pt x="987" y="1584"/>
                </a:moveTo>
                <a:lnTo>
                  <a:pt x="1013" y="1586"/>
                </a:lnTo>
                <a:lnTo>
                  <a:pt x="1036" y="1594"/>
                </a:lnTo>
                <a:lnTo>
                  <a:pt x="1057" y="1605"/>
                </a:lnTo>
                <a:lnTo>
                  <a:pt x="1077" y="1621"/>
                </a:lnTo>
                <a:lnTo>
                  <a:pt x="1091" y="1640"/>
                </a:lnTo>
                <a:lnTo>
                  <a:pt x="1103" y="1661"/>
                </a:lnTo>
                <a:lnTo>
                  <a:pt x="1111" y="1684"/>
                </a:lnTo>
                <a:lnTo>
                  <a:pt x="1114" y="1710"/>
                </a:lnTo>
                <a:lnTo>
                  <a:pt x="1111" y="1735"/>
                </a:lnTo>
                <a:lnTo>
                  <a:pt x="1103" y="1759"/>
                </a:lnTo>
                <a:lnTo>
                  <a:pt x="1091" y="1781"/>
                </a:lnTo>
                <a:lnTo>
                  <a:pt x="1077" y="1799"/>
                </a:lnTo>
                <a:lnTo>
                  <a:pt x="1057" y="1815"/>
                </a:lnTo>
                <a:lnTo>
                  <a:pt x="1036" y="1827"/>
                </a:lnTo>
                <a:lnTo>
                  <a:pt x="1013" y="1835"/>
                </a:lnTo>
                <a:lnTo>
                  <a:pt x="987" y="1837"/>
                </a:lnTo>
                <a:lnTo>
                  <a:pt x="962" y="1835"/>
                </a:lnTo>
                <a:lnTo>
                  <a:pt x="938" y="1827"/>
                </a:lnTo>
                <a:lnTo>
                  <a:pt x="917" y="1815"/>
                </a:lnTo>
                <a:lnTo>
                  <a:pt x="899" y="1799"/>
                </a:lnTo>
                <a:lnTo>
                  <a:pt x="883" y="1781"/>
                </a:lnTo>
                <a:lnTo>
                  <a:pt x="871" y="1759"/>
                </a:lnTo>
                <a:lnTo>
                  <a:pt x="864" y="1735"/>
                </a:lnTo>
                <a:lnTo>
                  <a:pt x="861" y="1710"/>
                </a:lnTo>
                <a:lnTo>
                  <a:pt x="864" y="1684"/>
                </a:lnTo>
                <a:lnTo>
                  <a:pt x="871" y="1661"/>
                </a:lnTo>
                <a:lnTo>
                  <a:pt x="883" y="1640"/>
                </a:lnTo>
                <a:lnTo>
                  <a:pt x="898" y="1621"/>
                </a:lnTo>
                <a:lnTo>
                  <a:pt x="917" y="1605"/>
                </a:lnTo>
                <a:lnTo>
                  <a:pt x="938" y="1594"/>
                </a:lnTo>
                <a:lnTo>
                  <a:pt x="962" y="1586"/>
                </a:lnTo>
                <a:lnTo>
                  <a:pt x="987" y="1584"/>
                </a:lnTo>
                <a:close/>
                <a:moveTo>
                  <a:pt x="1250" y="1396"/>
                </a:moveTo>
                <a:lnTo>
                  <a:pt x="1271" y="1398"/>
                </a:lnTo>
                <a:lnTo>
                  <a:pt x="1291" y="1405"/>
                </a:lnTo>
                <a:lnTo>
                  <a:pt x="1308" y="1416"/>
                </a:lnTo>
                <a:lnTo>
                  <a:pt x="1323" y="1430"/>
                </a:lnTo>
                <a:lnTo>
                  <a:pt x="1333" y="1448"/>
                </a:lnTo>
                <a:lnTo>
                  <a:pt x="1340" y="1467"/>
                </a:lnTo>
                <a:lnTo>
                  <a:pt x="1343" y="1488"/>
                </a:lnTo>
                <a:lnTo>
                  <a:pt x="1340" y="1510"/>
                </a:lnTo>
                <a:lnTo>
                  <a:pt x="1333" y="1529"/>
                </a:lnTo>
                <a:lnTo>
                  <a:pt x="1323" y="1546"/>
                </a:lnTo>
                <a:lnTo>
                  <a:pt x="1308" y="1561"/>
                </a:lnTo>
                <a:lnTo>
                  <a:pt x="1291" y="1571"/>
                </a:lnTo>
                <a:lnTo>
                  <a:pt x="1271" y="1579"/>
                </a:lnTo>
                <a:lnTo>
                  <a:pt x="1250" y="1581"/>
                </a:lnTo>
                <a:lnTo>
                  <a:pt x="1226" y="1578"/>
                </a:lnTo>
                <a:lnTo>
                  <a:pt x="1203" y="1568"/>
                </a:lnTo>
                <a:lnTo>
                  <a:pt x="1185" y="1553"/>
                </a:lnTo>
                <a:lnTo>
                  <a:pt x="1170" y="1535"/>
                </a:lnTo>
                <a:lnTo>
                  <a:pt x="1161" y="1513"/>
                </a:lnTo>
                <a:lnTo>
                  <a:pt x="1157" y="1488"/>
                </a:lnTo>
                <a:lnTo>
                  <a:pt x="1161" y="1464"/>
                </a:lnTo>
                <a:lnTo>
                  <a:pt x="1170" y="1441"/>
                </a:lnTo>
                <a:lnTo>
                  <a:pt x="1185" y="1422"/>
                </a:lnTo>
                <a:lnTo>
                  <a:pt x="1203" y="1408"/>
                </a:lnTo>
                <a:lnTo>
                  <a:pt x="1226" y="1399"/>
                </a:lnTo>
                <a:lnTo>
                  <a:pt x="1250" y="1396"/>
                </a:lnTo>
                <a:close/>
                <a:moveTo>
                  <a:pt x="2540" y="995"/>
                </a:moveTo>
                <a:lnTo>
                  <a:pt x="2568" y="998"/>
                </a:lnTo>
                <a:lnTo>
                  <a:pt x="2594" y="1008"/>
                </a:lnTo>
                <a:lnTo>
                  <a:pt x="2617" y="1023"/>
                </a:lnTo>
                <a:lnTo>
                  <a:pt x="2637" y="1042"/>
                </a:lnTo>
                <a:lnTo>
                  <a:pt x="2651" y="1064"/>
                </a:lnTo>
                <a:lnTo>
                  <a:pt x="2660" y="1091"/>
                </a:lnTo>
                <a:lnTo>
                  <a:pt x="2663" y="1119"/>
                </a:lnTo>
                <a:lnTo>
                  <a:pt x="2660" y="1147"/>
                </a:lnTo>
                <a:lnTo>
                  <a:pt x="2651" y="1173"/>
                </a:lnTo>
                <a:lnTo>
                  <a:pt x="2637" y="1196"/>
                </a:lnTo>
                <a:lnTo>
                  <a:pt x="2617" y="1216"/>
                </a:lnTo>
                <a:lnTo>
                  <a:pt x="2594" y="1230"/>
                </a:lnTo>
                <a:lnTo>
                  <a:pt x="2568" y="1239"/>
                </a:lnTo>
                <a:lnTo>
                  <a:pt x="2540" y="1242"/>
                </a:lnTo>
                <a:lnTo>
                  <a:pt x="2512" y="1239"/>
                </a:lnTo>
                <a:lnTo>
                  <a:pt x="2485" y="1230"/>
                </a:lnTo>
                <a:lnTo>
                  <a:pt x="2463" y="1216"/>
                </a:lnTo>
                <a:lnTo>
                  <a:pt x="2444" y="1196"/>
                </a:lnTo>
                <a:lnTo>
                  <a:pt x="2429" y="1173"/>
                </a:lnTo>
                <a:lnTo>
                  <a:pt x="2419" y="1147"/>
                </a:lnTo>
                <a:lnTo>
                  <a:pt x="2416" y="1119"/>
                </a:lnTo>
                <a:lnTo>
                  <a:pt x="2419" y="1091"/>
                </a:lnTo>
                <a:lnTo>
                  <a:pt x="2429" y="1064"/>
                </a:lnTo>
                <a:lnTo>
                  <a:pt x="2444" y="1042"/>
                </a:lnTo>
                <a:lnTo>
                  <a:pt x="2463" y="1023"/>
                </a:lnTo>
                <a:lnTo>
                  <a:pt x="2485" y="1008"/>
                </a:lnTo>
                <a:lnTo>
                  <a:pt x="2512" y="998"/>
                </a:lnTo>
                <a:lnTo>
                  <a:pt x="2540" y="995"/>
                </a:lnTo>
                <a:close/>
                <a:moveTo>
                  <a:pt x="2815" y="995"/>
                </a:moveTo>
                <a:lnTo>
                  <a:pt x="2835" y="998"/>
                </a:lnTo>
                <a:lnTo>
                  <a:pt x="2851" y="1007"/>
                </a:lnTo>
                <a:lnTo>
                  <a:pt x="2864" y="1019"/>
                </a:lnTo>
                <a:lnTo>
                  <a:pt x="2873" y="1037"/>
                </a:lnTo>
                <a:lnTo>
                  <a:pt x="2876" y="1056"/>
                </a:lnTo>
                <a:lnTo>
                  <a:pt x="2873" y="1075"/>
                </a:lnTo>
                <a:lnTo>
                  <a:pt x="2864" y="1092"/>
                </a:lnTo>
                <a:lnTo>
                  <a:pt x="2851" y="1105"/>
                </a:lnTo>
                <a:lnTo>
                  <a:pt x="2835" y="1113"/>
                </a:lnTo>
                <a:lnTo>
                  <a:pt x="2815" y="1116"/>
                </a:lnTo>
                <a:lnTo>
                  <a:pt x="2796" y="1113"/>
                </a:lnTo>
                <a:lnTo>
                  <a:pt x="2779" y="1105"/>
                </a:lnTo>
                <a:lnTo>
                  <a:pt x="2766" y="1092"/>
                </a:lnTo>
                <a:lnTo>
                  <a:pt x="2758" y="1075"/>
                </a:lnTo>
                <a:lnTo>
                  <a:pt x="2755" y="1056"/>
                </a:lnTo>
                <a:lnTo>
                  <a:pt x="2758" y="1037"/>
                </a:lnTo>
                <a:lnTo>
                  <a:pt x="2766" y="1019"/>
                </a:lnTo>
                <a:lnTo>
                  <a:pt x="2779" y="1007"/>
                </a:lnTo>
                <a:lnTo>
                  <a:pt x="2796" y="998"/>
                </a:lnTo>
                <a:lnTo>
                  <a:pt x="2815" y="995"/>
                </a:lnTo>
                <a:close/>
                <a:moveTo>
                  <a:pt x="1004" y="990"/>
                </a:moveTo>
                <a:lnTo>
                  <a:pt x="984" y="1023"/>
                </a:lnTo>
                <a:lnTo>
                  <a:pt x="969" y="1048"/>
                </a:lnTo>
                <a:lnTo>
                  <a:pt x="951" y="1078"/>
                </a:lnTo>
                <a:lnTo>
                  <a:pt x="932" y="1110"/>
                </a:lnTo>
                <a:lnTo>
                  <a:pt x="910" y="1145"/>
                </a:lnTo>
                <a:lnTo>
                  <a:pt x="888" y="1184"/>
                </a:lnTo>
                <a:lnTo>
                  <a:pt x="865" y="1224"/>
                </a:lnTo>
                <a:lnTo>
                  <a:pt x="840" y="1266"/>
                </a:lnTo>
                <a:lnTo>
                  <a:pt x="815" y="1310"/>
                </a:lnTo>
                <a:lnTo>
                  <a:pt x="788" y="1355"/>
                </a:lnTo>
                <a:lnTo>
                  <a:pt x="761" y="1401"/>
                </a:lnTo>
                <a:lnTo>
                  <a:pt x="735" y="1448"/>
                </a:lnTo>
                <a:lnTo>
                  <a:pt x="708" y="1495"/>
                </a:lnTo>
                <a:lnTo>
                  <a:pt x="680" y="1542"/>
                </a:lnTo>
                <a:lnTo>
                  <a:pt x="654" y="1587"/>
                </a:lnTo>
                <a:lnTo>
                  <a:pt x="627" y="1633"/>
                </a:lnTo>
                <a:lnTo>
                  <a:pt x="602" y="1678"/>
                </a:lnTo>
                <a:lnTo>
                  <a:pt x="577" y="1721"/>
                </a:lnTo>
                <a:lnTo>
                  <a:pt x="553" y="1762"/>
                </a:lnTo>
                <a:lnTo>
                  <a:pt x="530" y="1802"/>
                </a:lnTo>
                <a:lnTo>
                  <a:pt x="509" y="1839"/>
                </a:lnTo>
                <a:lnTo>
                  <a:pt x="489" y="1873"/>
                </a:lnTo>
                <a:lnTo>
                  <a:pt x="472" y="1904"/>
                </a:lnTo>
                <a:lnTo>
                  <a:pt x="456" y="1932"/>
                </a:lnTo>
                <a:lnTo>
                  <a:pt x="442" y="1956"/>
                </a:lnTo>
                <a:lnTo>
                  <a:pt x="430" y="1976"/>
                </a:lnTo>
                <a:lnTo>
                  <a:pt x="421" y="1991"/>
                </a:lnTo>
                <a:lnTo>
                  <a:pt x="414" y="2002"/>
                </a:lnTo>
                <a:lnTo>
                  <a:pt x="410" y="2013"/>
                </a:lnTo>
                <a:lnTo>
                  <a:pt x="404" y="2024"/>
                </a:lnTo>
                <a:lnTo>
                  <a:pt x="1949" y="2024"/>
                </a:lnTo>
                <a:lnTo>
                  <a:pt x="1944" y="2014"/>
                </a:lnTo>
                <a:lnTo>
                  <a:pt x="1936" y="2000"/>
                </a:lnTo>
                <a:lnTo>
                  <a:pt x="1925" y="1981"/>
                </a:lnTo>
                <a:lnTo>
                  <a:pt x="1912" y="1958"/>
                </a:lnTo>
                <a:lnTo>
                  <a:pt x="1898" y="1932"/>
                </a:lnTo>
                <a:lnTo>
                  <a:pt x="1881" y="1902"/>
                </a:lnTo>
                <a:lnTo>
                  <a:pt x="1861" y="1869"/>
                </a:lnTo>
                <a:lnTo>
                  <a:pt x="1841" y="1832"/>
                </a:lnTo>
                <a:lnTo>
                  <a:pt x="1820" y="1794"/>
                </a:lnTo>
                <a:lnTo>
                  <a:pt x="1796" y="1754"/>
                </a:lnTo>
                <a:lnTo>
                  <a:pt x="1772" y="1711"/>
                </a:lnTo>
                <a:lnTo>
                  <a:pt x="1746" y="1667"/>
                </a:lnTo>
                <a:lnTo>
                  <a:pt x="1721" y="1623"/>
                </a:lnTo>
                <a:lnTo>
                  <a:pt x="1694" y="1577"/>
                </a:lnTo>
                <a:lnTo>
                  <a:pt x="1668" y="1530"/>
                </a:lnTo>
                <a:lnTo>
                  <a:pt x="1640" y="1483"/>
                </a:lnTo>
                <a:lnTo>
                  <a:pt x="1613" y="1437"/>
                </a:lnTo>
                <a:lnTo>
                  <a:pt x="1587" y="1390"/>
                </a:lnTo>
                <a:lnTo>
                  <a:pt x="1560" y="1346"/>
                </a:lnTo>
                <a:lnTo>
                  <a:pt x="1534" y="1301"/>
                </a:lnTo>
                <a:lnTo>
                  <a:pt x="1509" y="1258"/>
                </a:lnTo>
                <a:lnTo>
                  <a:pt x="1484" y="1217"/>
                </a:lnTo>
                <a:lnTo>
                  <a:pt x="1462" y="1177"/>
                </a:lnTo>
                <a:lnTo>
                  <a:pt x="1440" y="1141"/>
                </a:lnTo>
                <a:lnTo>
                  <a:pt x="1419" y="1106"/>
                </a:lnTo>
                <a:lnTo>
                  <a:pt x="1401" y="1075"/>
                </a:lnTo>
                <a:lnTo>
                  <a:pt x="1384" y="1047"/>
                </a:lnTo>
                <a:lnTo>
                  <a:pt x="1369" y="1023"/>
                </a:lnTo>
                <a:lnTo>
                  <a:pt x="1350" y="990"/>
                </a:lnTo>
                <a:lnTo>
                  <a:pt x="1004" y="990"/>
                </a:lnTo>
                <a:close/>
                <a:moveTo>
                  <a:pt x="2746" y="748"/>
                </a:moveTo>
                <a:lnTo>
                  <a:pt x="2769" y="751"/>
                </a:lnTo>
                <a:lnTo>
                  <a:pt x="2788" y="758"/>
                </a:lnTo>
                <a:lnTo>
                  <a:pt x="2805" y="772"/>
                </a:lnTo>
                <a:lnTo>
                  <a:pt x="2818" y="788"/>
                </a:lnTo>
                <a:lnTo>
                  <a:pt x="2826" y="809"/>
                </a:lnTo>
                <a:lnTo>
                  <a:pt x="2829" y="830"/>
                </a:lnTo>
                <a:lnTo>
                  <a:pt x="2826" y="852"/>
                </a:lnTo>
                <a:lnTo>
                  <a:pt x="2818" y="871"/>
                </a:lnTo>
                <a:lnTo>
                  <a:pt x="2805" y="888"/>
                </a:lnTo>
                <a:lnTo>
                  <a:pt x="2788" y="901"/>
                </a:lnTo>
                <a:lnTo>
                  <a:pt x="2769" y="910"/>
                </a:lnTo>
                <a:lnTo>
                  <a:pt x="2746" y="912"/>
                </a:lnTo>
                <a:lnTo>
                  <a:pt x="2725" y="910"/>
                </a:lnTo>
                <a:lnTo>
                  <a:pt x="2705" y="901"/>
                </a:lnTo>
                <a:lnTo>
                  <a:pt x="2688" y="888"/>
                </a:lnTo>
                <a:lnTo>
                  <a:pt x="2675" y="871"/>
                </a:lnTo>
                <a:lnTo>
                  <a:pt x="2667" y="852"/>
                </a:lnTo>
                <a:lnTo>
                  <a:pt x="2664" y="830"/>
                </a:lnTo>
                <a:lnTo>
                  <a:pt x="2667" y="809"/>
                </a:lnTo>
                <a:lnTo>
                  <a:pt x="2675" y="788"/>
                </a:lnTo>
                <a:lnTo>
                  <a:pt x="2688" y="772"/>
                </a:lnTo>
                <a:lnTo>
                  <a:pt x="2705" y="758"/>
                </a:lnTo>
                <a:lnTo>
                  <a:pt x="2725" y="751"/>
                </a:lnTo>
                <a:lnTo>
                  <a:pt x="2746" y="748"/>
                </a:lnTo>
                <a:close/>
                <a:moveTo>
                  <a:pt x="2744" y="486"/>
                </a:moveTo>
                <a:lnTo>
                  <a:pt x="2096" y="1138"/>
                </a:lnTo>
                <a:lnTo>
                  <a:pt x="1967" y="1268"/>
                </a:lnTo>
                <a:lnTo>
                  <a:pt x="2896" y="1268"/>
                </a:lnTo>
                <a:lnTo>
                  <a:pt x="3209" y="952"/>
                </a:lnTo>
                <a:lnTo>
                  <a:pt x="2744" y="486"/>
                </a:lnTo>
                <a:close/>
                <a:moveTo>
                  <a:pt x="2644" y="197"/>
                </a:moveTo>
                <a:lnTo>
                  <a:pt x="2664" y="199"/>
                </a:lnTo>
                <a:lnTo>
                  <a:pt x="2683" y="208"/>
                </a:lnTo>
                <a:lnTo>
                  <a:pt x="2700" y="220"/>
                </a:lnTo>
                <a:lnTo>
                  <a:pt x="3476" y="996"/>
                </a:lnTo>
                <a:lnTo>
                  <a:pt x="3488" y="1012"/>
                </a:lnTo>
                <a:lnTo>
                  <a:pt x="3496" y="1031"/>
                </a:lnTo>
                <a:lnTo>
                  <a:pt x="3499" y="1051"/>
                </a:lnTo>
                <a:lnTo>
                  <a:pt x="3496" y="1071"/>
                </a:lnTo>
                <a:lnTo>
                  <a:pt x="3488" y="1090"/>
                </a:lnTo>
                <a:lnTo>
                  <a:pt x="3476" y="1107"/>
                </a:lnTo>
                <a:lnTo>
                  <a:pt x="3459" y="1120"/>
                </a:lnTo>
                <a:lnTo>
                  <a:pt x="3441" y="1127"/>
                </a:lnTo>
                <a:lnTo>
                  <a:pt x="3420" y="1129"/>
                </a:lnTo>
                <a:lnTo>
                  <a:pt x="3400" y="1127"/>
                </a:lnTo>
                <a:lnTo>
                  <a:pt x="3382" y="1120"/>
                </a:lnTo>
                <a:lnTo>
                  <a:pt x="3365" y="1107"/>
                </a:lnTo>
                <a:lnTo>
                  <a:pt x="3327" y="1069"/>
                </a:lnTo>
                <a:lnTo>
                  <a:pt x="2312" y="2084"/>
                </a:lnTo>
                <a:lnTo>
                  <a:pt x="1790" y="1207"/>
                </a:lnTo>
                <a:lnTo>
                  <a:pt x="2627" y="368"/>
                </a:lnTo>
                <a:lnTo>
                  <a:pt x="2590" y="330"/>
                </a:lnTo>
                <a:lnTo>
                  <a:pt x="2576" y="314"/>
                </a:lnTo>
                <a:lnTo>
                  <a:pt x="2568" y="295"/>
                </a:lnTo>
                <a:lnTo>
                  <a:pt x="2566" y="275"/>
                </a:lnTo>
                <a:lnTo>
                  <a:pt x="2568" y="256"/>
                </a:lnTo>
                <a:lnTo>
                  <a:pt x="2577" y="236"/>
                </a:lnTo>
                <a:lnTo>
                  <a:pt x="2590" y="220"/>
                </a:lnTo>
                <a:lnTo>
                  <a:pt x="2606" y="208"/>
                </a:lnTo>
                <a:lnTo>
                  <a:pt x="2625" y="200"/>
                </a:lnTo>
                <a:lnTo>
                  <a:pt x="2644" y="197"/>
                </a:lnTo>
                <a:close/>
                <a:moveTo>
                  <a:pt x="861" y="0"/>
                </a:moveTo>
                <a:lnTo>
                  <a:pt x="1487" y="0"/>
                </a:lnTo>
                <a:lnTo>
                  <a:pt x="1410" y="295"/>
                </a:lnTo>
                <a:lnTo>
                  <a:pt x="1545" y="295"/>
                </a:lnTo>
                <a:lnTo>
                  <a:pt x="1566" y="298"/>
                </a:lnTo>
                <a:lnTo>
                  <a:pt x="1587" y="306"/>
                </a:lnTo>
                <a:lnTo>
                  <a:pt x="1603" y="318"/>
                </a:lnTo>
                <a:lnTo>
                  <a:pt x="1615" y="335"/>
                </a:lnTo>
                <a:lnTo>
                  <a:pt x="1624" y="355"/>
                </a:lnTo>
                <a:lnTo>
                  <a:pt x="1626" y="376"/>
                </a:lnTo>
                <a:lnTo>
                  <a:pt x="1624" y="398"/>
                </a:lnTo>
                <a:lnTo>
                  <a:pt x="1615" y="418"/>
                </a:lnTo>
                <a:lnTo>
                  <a:pt x="1603" y="435"/>
                </a:lnTo>
                <a:lnTo>
                  <a:pt x="1586" y="447"/>
                </a:lnTo>
                <a:lnTo>
                  <a:pt x="1566" y="455"/>
                </a:lnTo>
                <a:lnTo>
                  <a:pt x="1545" y="458"/>
                </a:lnTo>
                <a:lnTo>
                  <a:pt x="1514" y="458"/>
                </a:lnTo>
                <a:lnTo>
                  <a:pt x="1514" y="936"/>
                </a:lnTo>
                <a:lnTo>
                  <a:pt x="1574" y="1034"/>
                </a:lnTo>
                <a:lnTo>
                  <a:pt x="1630" y="1129"/>
                </a:lnTo>
                <a:lnTo>
                  <a:pt x="1687" y="1222"/>
                </a:lnTo>
                <a:lnTo>
                  <a:pt x="1740" y="1312"/>
                </a:lnTo>
                <a:lnTo>
                  <a:pt x="1791" y="1399"/>
                </a:lnTo>
                <a:lnTo>
                  <a:pt x="1841" y="1483"/>
                </a:lnTo>
                <a:lnTo>
                  <a:pt x="1888" y="1564"/>
                </a:lnTo>
                <a:lnTo>
                  <a:pt x="1933" y="1642"/>
                </a:lnTo>
                <a:lnTo>
                  <a:pt x="1976" y="1715"/>
                </a:lnTo>
                <a:lnTo>
                  <a:pt x="2017" y="1787"/>
                </a:lnTo>
                <a:lnTo>
                  <a:pt x="2055" y="1853"/>
                </a:lnTo>
                <a:lnTo>
                  <a:pt x="2091" y="1917"/>
                </a:lnTo>
                <a:lnTo>
                  <a:pt x="2124" y="1975"/>
                </a:lnTo>
                <a:lnTo>
                  <a:pt x="2156" y="2031"/>
                </a:lnTo>
                <a:lnTo>
                  <a:pt x="2185" y="2082"/>
                </a:lnTo>
                <a:lnTo>
                  <a:pt x="2211" y="2129"/>
                </a:lnTo>
                <a:lnTo>
                  <a:pt x="2234" y="2170"/>
                </a:lnTo>
                <a:lnTo>
                  <a:pt x="2255" y="2209"/>
                </a:lnTo>
                <a:lnTo>
                  <a:pt x="2273" y="2242"/>
                </a:lnTo>
                <a:lnTo>
                  <a:pt x="2289" y="2270"/>
                </a:lnTo>
                <a:lnTo>
                  <a:pt x="2302" y="2294"/>
                </a:lnTo>
                <a:lnTo>
                  <a:pt x="2313" y="2312"/>
                </a:lnTo>
                <a:lnTo>
                  <a:pt x="2319" y="2326"/>
                </a:lnTo>
                <a:lnTo>
                  <a:pt x="2325" y="2333"/>
                </a:lnTo>
                <a:lnTo>
                  <a:pt x="2326" y="2336"/>
                </a:lnTo>
                <a:lnTo>
                  <a:pt x="2337" y="2377"/>
                </a:lnTo>
                <a:lnTo>
                  <a:pt x="2346" y="2417"/>
                </a:lnTo>
                <a:lnTo>
                  <a:pt x="2351" y="2457"/>
                </a:lnTo>
                <a:lnTo>
                  <a:pt x="2353" y="2495"/>
                </a:lnTo>
                <a:lnTo>
                  <a:pt x="2352" y="2532"/>
                </a:lnTo>
                <a:lnTo>
                  <a:pt x="2347" y="2568"/>
                </a:lnTo>
                <a:lnTo>
                  <a:pt x="2338" y="2602"/>
                </a:lnTo>
                <a:lnTo>
                  <a:pt x="2327" y="2634"/>
                </a:lnTo>
                <a:lnTo>
                  <a:pt x="2312" y="2662"/>
                </a:lnTo>
                <a:lnTo>
                  <a:pt x="2293" y="2689"/>
                </a:lnTo>
                <a:lnTo>
                  <a:pt x="2271" y="2714"/>
                </a:lnTo>
                <a:lnTo>
                  <a:pt x="2246" y="2734"/>
                </a:lnTo>
                <a:lnTo>
                  <a:pt x="2217" y="2752"/>
                </a:lnTo>
                <a:lnTo>
                  <a:pt x="2184" y="2766"/>
                </a:lnTo>
                <a:lnTo>
                  <a:pt x="2149" y="2776"/>
                </a:lnTo>
                <a:lnTo>
                  <a:pt x="2109" y="2783"/>
                </a:lnTo>
                <a:lnTo>
                  <a:pt x="2067" y="2785"/>
                </a:lnTo>
                <a:lnTo>
                  <a:pt x="286" y="2785"/>
                </a:lnTo>
                <a:lnTo>
                  <a:pt x="244" y="2783"/>
                </a:lnTo>
                <a:lnTo>
                  <a:pt x="204" y="2776"/>
                </a:lnTo>
                <a:lnTo>
                  <a:pt x="169" y="2767"/>
                </a:lnTo>
                <a:lnTo>
                  <a:pt x="137" y="2752"/>
                </a:lnTo>
                <a:lnTo>
                  <a:pt x="109" y="2735"/>
                </a:lnTo>
                <a:lnTo>
                  <a:pt x="83" y="2714"/>
                </a:lnTo>
                <a:lnTo>
                  <a:pt x="61" y="2690"/>
                </a:lnTo>
                <a:lnTo>
                  <a:pt x="42" y="2664"/>
                </a:lnTo>
                <a:lnTo>
                  <a:pt x="27" y="2635"/>
                </a:lnTo>
                <a:lnTo>
                  <a:pt x="15" y="2603"/>
                </a:lnTo>
                <a:lnTo>
                  <a:pt x="6" y="2570"/>
                </a:lnTo>
                <a:lnTo>
                  <a:pt x="1" y="2535"/>
                </a:lnTo>
                <a:lnTo>
                  <a:pt x="0" y="2497"/>
                </a:lnTo>
                <a:lnTo>
                  <a:pt x="2" y="2459"/>
                </a:lnTo>
                <a:lnTo>
                  <a:pt x="7" y="2420"/>
                </a:lnTo>
                <a:lnTo>
                  <a:pt x="16" y="2379"/>
                </a:lnTo>
                <a:lnTo>
                  <a:pt x="28" y="2339"/>
                </a:lnTo>
                <a:lnTo>
                  <a:pt x="30" y="2335"/>
                </a:lnTo>
                <a:lnTo>
                  <a:pt x="34" y="2328"/>
                </a:lnTo>
                <a:lnTo>
                  <a:pt x="42" y="2314"/>
                </a:lnTo>
                <a:lnTo>
                  <a:pt x="51" y="2296"/>
                </a:lnTo>
                <a:lnTo>
                  <a:pt x="64" y="2272"/>
                </a:lnTo>
                <a:lnTo>
                  <a:pt x="80" y="2244"/>
                </a:lnTo>
                <a:lnTo>
                  <a:pt x="98" y="2211"/>
                </a:lnTo>
                <a:lnTo>
                  <a:pt x="119" y="2172"/>
                </a:lnTo>
                <a:lnTo>
                  <a:pt x="143" y="2130"/>
                </a:lnTo>
                <a:lnTo>
                  <a:pt x="169" y="2083"/>
                </a:lnTo>
                <a:lnTo>
                  <a:pt x="198" y="2032"/>
                </a:lnTo>
                <a:lnTo>
                  <a:pt x="229" y="1976"/>
                </a:lnTo>
                <a:lnTo>
                  <a:pt x="262" y="1918"/>
                </a:lnTo>
                <a:lnTo>
                  <a:pt x="298" y="1854"/>
                </a:lnTo>
                <a:lnTo>
                  <a:pt x="336" y="1787"/>
                </a:lnTo>
                <a:lnTo>
                  <a:pt x="377" y="1716"/>
                </a:lnTo>
                <a:lnTo>
                  <a:pt x="421" y="1642"/>
                </a:lnTo>
                <a:lnTo>
                  <a:pt x="465" y="1565"/>
                </a:lnTo>
                <a:lnTo>
                  <a:pt x="512" y="1484"/>
                </a:lnTo>
                <a:lnTo>
                  <a:pt x="562" y="1400"/>
                </a:lnTo>
                <a:lnTo>
                  <a:pt x="613" y="1312"/>
                </a:lnTo>
                <a:lnTo>
                  <a:pt x="668" y="1223"/>
                </a:lnTo>
                <a:lnTo>
                  <a:pt x="723" y="1129"/>
                </a:lnTo>
                <a:lnTo>
                  <a:pt x="781" y="1034"/>
                </a:lnTo>
                <a:lnTo>
                  <a:pt x="839" y="936"/>
                </a:lnTo>
                <a:lnTo>
                  <a:pt x="839" y="458"/>
                </a:lnTo>
                <a:lnTo>
                  <a:pt x="808" y="458"/>
                </a:lnTo>
                <a:lnTo>
                  <a:pt x="787" y="455"/>
                </a:lnTo>
                <a:lnTo>
                  <a:pt x="768" y="447"/>
                </a:lnTo>
                <a:lnTo>
                  <a:pt x="751" y="435"/>
                </a:lnTo>
                <a:lnTo>
                  <a:pt x="738" y="418"/>
                </a:lnTo>
                <a:lnTo>
                  <a:pt x="729" y="398"/>
                </a:lnTo>
                <a:lnTo>
                  <a:pt x="727" y="376"/>
                </a:lnTo>
                <a:lnTo>
                  <a:pt x="729" y="355"/>
                </a:lnTo>
                <a:lnTo>
                  <a:pt x="738" y="335"/>
                </a:lnTo>
                <a:lnTo>
                  <a:pt x="751" y="318"/>
                </a:lnTo>
                <a:lnTo>
                  <a:pt x="768" y="306"/>
                </a:lnTo>
                <a:lnTo>
                  <a:pt x="787" y="298"/>
                </a:lnTo>
                <a:lnTo>
                  <a:pt x="808" y="295"/>
                </a:lnTo>
                <a:lnTo>
                  <a:pt x="938" y="295"/>
                </a:lnTo>
                <a:lnTo>
                  <a:pt x="86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080416" y="3690220"/>
            <a:ext cx="914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Объекты применения </a:t>
            </a:r>
            <a:r>
              <a:rPr lang="ru-RU" dirty="0"/>
              <a:t>– ППО/приложения, обрабатывающие защищаемую информацию при приеме электронных сообщений с использованием информационно-телекоммуникационной сети «Интернет».</a:t>
            </a:r>
            <a:endParaRPr lang="ru-RU" dirty="0"/>
          </a:p>
        </p:txBody>
      </p:sp>
      <p:sp>
        <p:nvSpPr>
          <p:cNvPr id="43" name="Rectangle 42"/>
          <p:cNvSpPr/>
          <p:nvPr/>
        </p:nvSpPr>
        <p:spPr>
          <a:xfrm>
            <a:off x="0" y="0"/>
            <a:ext cx="12192000" cy="1571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1677" y="453906"/>
            <a:ext cx="10808646" cy="663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составляющие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9"/>
          <p:cNvSpPr/>
          <p:nvPr/>
        </p:nvSpPr>
        <p:spPr>
          <a:xfrm>
            <a:off x="2080416" y="2283088"/>
            <a:ext cx="914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/>
              <a:t>Цель</a:t>
            </a:r>
            <a:r>
              <a:rPr lang="ru-RU" dirty="0"/>
              <a:t> – снизить риск реализации угроз ИБ, уменьшить вероятность наличия потенциально пригодных для использования уязвимостей в ППО/приложениях, гарантировать клиентам определенный уровень защиты путем обеспечения уровня доверия.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80416" y="5074451"/>
            <a:ext cx="9593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Подход</a:t>
            </a:r>
            <a:r>
              <a:rPr lang="ru-RU" dirty="0"/>
              <a:t> – содержит ряд компонентов функциональных требований безопасности, которые можно уточнять под конкретный объект в задании по безопасности, при этом допустим риск-ориентированный подход при реализации требований и предположений ПЗ. ТДБ не изменяются.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09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571219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677" y="389500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43"/>
          <p:cNvSpPr/>
          <p:nvPr/>
        </p:nvSpPr>
        <p:spPr>
          <a:xfrm>
            <a:off x="691677" y="453906"/>
            <a:ext cx="10808646" cy="663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Функциональные требования безопасности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050551" y="2187549"/>
            <a:ext cx="1510109" cy="756000"/>
            <a:chOff x="6050551" y="2420084"/>
            <a:chExt cx="1510109" cy="75600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050551" y="2420084"/>
              <a:ext cx="1411287" cy="756000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wrap="square" lIns="72000" tIns="72000" rIns="72000" bIns="7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508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Равнобедренный треугольник 50"/>
            <p:cNvSpPr/>
            <p:nvPr/>
          </p:nvSpPr>
          <p:spPr>
            <a:xfrm rot="5400000">
              <a:off x="7401885" y="2746389"/>
              <a:ext cx="214160" cy="1033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7762875" y="2187549"/>
            <a:ext cx="3995737" cy="75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7.1.1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Аудит безопасности, </a:t>
            </a:r>
          </a:p>
          <a:p>
            <a:pPr lvl="0" defTabSz="914400">
              <a:lnSpc>
                <a:spcPct val="90000"/>
              </a:lnSpc>
              <a:spcAft>
                <a:spcPts val="400"/>
              </a:spcAft>
              <a:defRPr/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7.1.2 Защита данных пользователя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"/>
              </a:rPr>
              <a:t>7.1.3</a:t>
            </a:r>
            <a:r>
              <a:rPr lang="ru-RU" sz="1200" dirty="0" smtClean="0">
                <a:latin typeface="Arial"/>
              </a:rPr>
              <a:t> Идентификация и аутентификация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6050551" y="3080484"/>
            <a:ext cx="1510109" cy="756000"/>
            <a:chOff x="6050551" y="2420084"/>
            <a:chExt cx="1510109" cy="75600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6050551" y="2420084"/>
              <a:ext cx="1411287" cy="756000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wrap="square" lIns="72000" tIns="72000" rIns="72000" bIns="7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508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Равнобедренный треугольник 56"/>
            <p:cNvSpPr/>
            <p:nvPr/>
          </p:nvSpPr>
          <p:spPr>
            <a:xfrm rot="5400000">
              <a:off x="7401885" y="2746389"/>
              <a:ext cx="214160" cy="1033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050551" y="3973419"/>
            <a:ext cx="1510109" cy="756000"/>
            <a:chOff x="6050551" y="2420084"/>
            <a:chExt cx="1510109" cy="75600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6050551" y="2420084"/>
              <a:ext cx="1411287" cy="756000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wrap="square" lIns="72000" tIns="72000" rIns="72000" bIns="7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508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 rot="5400000">
              <a:off x="7401885" y="2746389"/>
              <a:ext cx="214160" cy="1033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050551" y="4866354"/>
            <a:ext cx="1510109" cy="756000"/>
            <a:chOff x="6050551" y="2420084"/>
            <a:chExt cx="1510109" cy="75600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6050551" y="2420084"/>
              <a:ext cx="1411287" cy="756000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wrap="square" lIns="72000" tIns="72000" rIns="72000" bIns="7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508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Равнобедренный треугольник 63"/>
            <p:cNvSpPr/>
            <p:nvPr/>
          </p:nvSpPr>
          <p:spPr>
            <a:xfrm rot="5400000">
              <a:off x="7401885" y="2746389"/>
              <a:ext cx="214160" cy="1033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6050551" y="5759289"/>
            <a:ext cx="1510109" cy="756000"/>
            <a:chOff x="6050551" y="2420084"/>
            <a:chExt cx="1510109" cy="75600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6050551" y="2420084"/>
              <a:ext cx="1411287" cy="756000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wrap="square" lIns="72000" tIns="72000" rIns="72000" bIns="7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508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Равнобедренный треугольник 66"/>
            <p:cNvSpPr/>
            <p:nvPr/>
          </p:nvSpPr>
          <p:spPr>
            <a:xfrm rot="5400000">
              <a:off x="7401885" y="2746389"/>
              <a:ext cx="214160" cy="1033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435804" y="2187549"/>
            <a:ext cx="6726100" cy="756000"/>
          </a:xfrm>
          <a:prstGeom prst="roundRect">
            <a:avLst>
              <a:gd name="adj" fmla="val 50000"/>
            </a:avLst>
          </a:prstGeom>
          <a:solidFill>
            <a:srgbClr val="0187C0"/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12000" rIns="36000"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lvl="1" defTabSz="914400">
              <a:lnSpc>
                <a:spcPct val="90000"/>
              </a:lnSpc>
              <a:buClr>
                <a:srgbClr val="3A5086"/>
              </a:buClr>
              <a:buSzPct val="150000"/>
              <a:defRPr/>
            </a:pPr>
            <a:r>
              <a:rPr lang="ru-RU" dirty="0" smtClean="0"/>
              <a:t>Защита </a:t>
            </a:r>
            <a:r>
              <a:rPr lang="ru-RU" dirty="0"/>
              <a:t>пользовательских данных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7762875" y="5759288"/>
            <a:ext cx="3995737" cy="75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7.1.8 Доверенный маршрут</a:t>
            </a:r>
            <a:r>
              <a:rPr lang="ru-RU" sz="1200" dirty="0" smtClean="0">
                <a:latin typeface="Arial"/>
              </a:rPr>
              <a:t>/канал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33389" y="5759288"/>
            <a:ext cx="6729412" cy="756000"/>
          </a:xfrm>
          <a:prstGeom prst="roundRect">
            <a:avLst>
              <a:gd name="adj" fmla="val 50000"/>
            </a:avLst>
          </a:prstGeom>
          <a:solidFill>
            <a:srgbClr val="0187C0"/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12000" rIns="36000"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marR="0" lvl="1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5086"/>
              </a:buClr>
              <a:buSzPct val="150000"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Использование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доверенного канала передачи данных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762875" y="3973419"/>
            <a:ext cx="3995737" cy="75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7.1.5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Приватностть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33389" y="3973419"/>
            <a:ext cx="6729412" cy="756000"/>
          </a:xfrm>
          <a:prstGeom prst="roundRect">
            <a:avLst>
              <a:gd name="adj" fmla="val 50000"/>
            </a:avLst>
          </a:prstGeom>
          <a:solidFill>
            <a:srgbClr val="0187C0"/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12000" rIns="36000"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marR="0" lvl="1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5086"/>
              </a:buClr>
              <a:buSzPct val="150000"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Защита персональной идентификационной информации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762875" y="4866354"/>
            <a:ext cx="3995737" cy="75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7.1.6 Защита функций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безопасности объекта оценки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"/>
              </a:rPr>
              <a:t>7.1.7</a:t>
            </a:r>
            <a:r>
              <a:rPr lang="ru-RU" sz="1200" dirty="0" smtClean="0">
                <a:latin typeface="Arial"/>
              </a:rPr>
              <a:t> Доступ к объекту оценки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433389" y="4866354"/>
            <a:ext cx="6729412" cy="75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12000" rIns="36000"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marR="0" lvl="1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5086"/>
              </a:buClr>
              <a:buSzPct val="150000"/>
              <a:buFontTx/>
              <a:buNone/>
              <a:tabLst/>
              <a:defRPr/>
            </a:pPr>
            <a:r>
              <a:rPr lang="ru-RU" sz="1600" noProof="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Защита функций безопасности объекта оценки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762875" y="3080484"/>
            <a:ext cx="3995737" cy="756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7.1.4 Управление безопасностью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35389" y="3080484"/>
            <a:ext cx="6729412" cy="756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12000" rIns="36000"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lvl="1" defTabSz="914400">
              <a:lnSpc>
                <a:spcPct val="90000"/>
              </a:lnSpc>
              <a:buClr>
                <a:srgbClr val="3A5086"/>
              </a:buClr>
              <a:buSzPct val="150000"/>
              <a:defRPr/>
            </a:pPr>
            <a:r>
              <a:rPr lang="ru-RU" dirty="0" smtClean="0"/>
              <a:t>Управление </a:t>
            </a:r>
            <a:r>
              <a:rPr lang="ru-RU" dirty="0"/>
              <a:t>безопасностью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33388" y="1773615"/>
            <a:ext cx="50815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Функционально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е требование безопасности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762875" y="1773615"/>
            <a:ext cx="39957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Пункт Профиля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защиты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562005" y="2288784"/>
            <a:ext cx="538382" cy="538382"/>
            <a:chOff x="1214916" y="1519483"/>
            <a:chExt cx="538382" cy="538382"/>
          </a:xfrm>
        </p:grpSpPr>
        <p:sp>
          <p:nvSpPr>
            <p:cNvPr id="81" name="Овал 80"/>
            <p:cNvSpPr/>
            <p:nvPr/>
          </p:nvSpPr>
          <p:spPr>
            <a:xfrm>
              <a:off x="1214916" y="1519483"/>
              <a:ext cx="538382" cy="538382"/>
            </a:xfrm>
            <a:prstGeom prst="ellipse">
              <a:avLst/>
            </a:prstGeom>
            <a:solidFill>
              <a:srgbClr val="D9F5FB"/>
            </a:solidFill>
            <a:ln>
              <a:noFill/>
            </a:ln>
            <a:effectLst>
              <a:innerShdw blurRad="76200" dist="50800" dir="135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8914" y="1562717"/>
              <a:ext cx="365391" cy="463121"/>
            </a:xfrm>
            <a:prstGeom prst="rect">
              <a:avLst/>
            </a:prstGeom>
          </p:spPr>
        </p:pic>
      </p:grpSp>
      <p:sp>
        <p:nvSpPr>
          <p:cNvPr id="86" name="Овал 85"/>
          <p:cNvSpPr/>
          <p:nvPr/>
        </p:nvSpPr>
        <p:spPr>
          <a:xfrm>
            <a:off x="562005" y="3180828"/>
            <a:ext cx="538382" cy="538382"/>
          </a:xfrm>
          <a:prstGeom prst="ellipse">
            <a:avLst/>
          </a:prstGeom>
          <a:solidFill>
            <a:srgbClr val="D9F5FB"/>
          </a:solidFill>
          <a:ln>
            <a:noFill/>
          </a:ln>
          <a:effectLst>
            <a:innerShdw blurRad="76200" dist="508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Овал 106"/>
          <p:cNvSpPr/>
          <p:nvPr/>
        </p:nvSpPr>
        <p:spPr>
          <a:xfrm>
            <a:off x="562005" y="4964916"/>
            <a:ext cx="538382" cy="538382"/>
          </a:xfrm>
          <a:prstGeom prst="ellipse">
            <a:avLst/>
          </a:prstGeom>
          <a:solidFill>
            <a:srgbClr val="D9F5FB"/>
          </a:solidFill>
          <a:ln>
            <a:noFill/>
          </a:ln>
          <a:effectLst>
            <a:innerShdw blurRad="76200" dist="508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562005" y="4072872"/>
            <a:ext cx="538382" cy="538382"/>
          </a:xfrm>
          <a:prstGeom prst="ellipse">
            <a:avLst/>
          </a:prstGeom>
          <a:solidFill>
            <a:srgbClr val="D9F5FB"/>
          </a:solidFill>
          <a:ln>
            <a:noFill/>
          </a:ln>
          <a:effectLst>
            <a:innerShdw blurRad="76200" dist="508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562005" y="5856961"/>
            <a:ext cx="538382" cy="538382"/>
          </a:xfrm>
          <a:prstGeom prst="ellipse">
            <a:avLst/>
          </a:prstGeom>
          <a:solidFill>
            <a:srgbClr val="D9F5FB"/>
          </a:solidFill>
          <a:ln>
            <a:noFill/>
          </a:ln>
          <a:effectLst>
            <a:innerShdw blurRad="76200" dist="508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83" y="3245351"/>
            <a:ext cx="376826" cy="377395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12" y="5070665"/>
            <a:ext cx="463170" cy="347378"/>
          </a:xfrm>
          <a:prstGeom prst="rect">
            <a:avLst/>
          </a:prstGeom>
        </p:spPr>
      </p:pic>
      <p:sp>
        <p:nvSpPr>
          <p:cNvPr id="136" name="Полилиния: фигура 4">
            <a:extLst>
              <a:ext uri="{FF2B5EF4-FFF2-40B4-BE49-F238E27FC236}">
                <a16:creationId xmlns:a16="http://schemas.microsoft.com/office/drawing/2014/main" id="{E421DEC6-3E98-47C7-B9E0-B78A94868298}"/>
              </a:ext>
            </a:extLst>
          </p:cNvPr>
          <p:cNvSpPr/>
          <p:nvPr/>
        </p:nvSpPr>
        <p:spPr>
          <a:xfrm>
            <a:off x="621220" y="4139811"/>
            <a:ext cx="419364" cy="410645"/>
          </a:xfrm>
          <a:custGeom>
            <a:avLst/>
            <a:gdLst>
              <a:gd name="connsiteX0" fmla="*/ 165346 w 330533"/>
              <a:gd name="connsiteY0" fmla="*/ 323575 h 323662"/>
              <a:gd name="connsiteX1" fmla="*/ 125193 w 330533"/>
              <a:gd name="connsiteY1" fmla="*/ 307850 h 323662"/>
              <a:gd name="connsiteX2" fmla="*/ 83056 w 330533"/>
              <a:gd name="connsiteY2" fmla="*/ 251667 h 323662"/>
              <a:gd name="connsiteX3" fmla="*/ 73896 w 330533"/>
              <a:gd name="connsiteY3" fmla="*/ 228232 h 323662"/>
              <a:gd name="connsiteX4" fmla="*/ 69621 w 330533"/>
              <a:gd name="connsiteY4" fmla="*/ 223346 h 323662"/>
              <a:gd name="connsiteX5" fmla="*/ 43361 w 330533"/>
              <a:gd name="connsiteY5" fmla="*/ 182430 h 323662"/>
              <a:gd name="connsiteX6" fmla="*/ 38858 w 330533"/>
              <a:gd name="connsiteY6" fmla="*/ 175789 h 323662"/>
              <a:gd name="connsiteX7" fmla="*/ 5652 w 330533"/>
              <a:gd name="connsiteY7" fmla="*/ 154110 h 323662"/>
              <a:gd name="connsiteX8" fmla="*/ 8934 w 330533"/>
              <a:gd name="connsiteY8" fmla="*/ 128232 h 323662"/>
              <a:gd name="connsiteX9" fmla="*/ 40995 w 330533"/>
              <a:gd name="connsiteY9" fmla="*/ 116706 h 323662"/>
              <a:gd name="connsiteX10" fmla="*/ 58323 w 330533"/>
              <a:gd name="connsiteY10" fmla="*/ 114263 h 323662"/>
              <a:gd name="connsiteX11" fmla="*/ 64735 w 330533"/>
              <a:gd name="connsiteY11" fmla="*/ 109148 h 323662"/>
              <a:gd name="connsiteX12" fmla="*/ 92140 w 330533"/>
              <a:gd name="connsiteY12" fmla="*/ 26706 h 323662"/>
              <a:gd name="connsiteX13" fmla="*/ 128781 w 330533"/>
              <a:gd name="connsiteY13" fmla="*/ 599 h 323662"/>
              <a:gd name="connsiteX14" fmla="*/ 139621 w 330533"/>
              <a:gd name="connsiteY14" fmla="*/ 2584 h 323662"/>
              <a:gd name="connsiteX15" fmla="*/ 190689 w 330533"/>
              <a:gd name="connsiteY15" fmla="*/ 2813 h 323662"/>
              <a:gd name="connsiteX16" fmla="*/ 239544 w 330533"/>
              <a:gd name="connsiteY16" fmla="*/ 28767 h 323662"/>
              <a:gd name="connsiteX17" fmla="*/ 265956 w 330533"/>
              <a:gd name="connsiteY17" fmla="*/ 108385 h 323662"/>
              <a:gd name="connsiteX18" fmla="*/ 273666 w 330533"/>
              <a:gd name="connsiteY18" fmla="*/ 114416 h 323662"/>
              <a:gd name="connsiteX19" fmla="*/ 311910 w 330533"/>
              <a:gd name="connsiteY19" fmla="*/ 122812 h 323662"/>
              <a:gd name="connsiteX20" fmla="*/ 324048 w 330533"/>
              <a:gd name="connsiteY20" fmla="*/ 129835 h 323662"/>
              <a:gd name="connsiteX21" fmla="*/ 325956 w 330533"/>
              <a:gd name="connsiteY21" fmla="*/ 153499 h 323662"/>
              <a:gd name="connsiteX22" fmla="*/ 298475 w 330533"/>
              <a:gd name="connsiteY22" fmla="*/ 172889 h 323662"/>
              <a:gd name="connsiteX23" fmla="*/ 287178 w 330533"/>
              <a:gd name="connsiteY23" fmla="*/ 188461 h 323662"/>
              <a:gd name="connsiteX24" fmla="*/ 262216 w 330533"/>
              <a:gd name="connsiteY24" fmla="*/ 223041 h 323662"/>
              <a:gd name="connsiteX25" fmla="*/ 256872 w 330533"/>
              <a:gd name="connsiteY25" fmla="*/ 228842 h 323662"/>
              <a:gd name="connsiteX26" fmla="*/ 225956 w 330533"/>
              <a:gd name="connsiteY26" fmla="*/ 288002 h 323662"/>
              <a:gd name="connsiteX27" fmla="*/ 181529 w 330533"/>
              <a:gd name="connsiteY27" fmla="*/ 320827 h 323662"/>
              <a:gd name="connsiteX28" fmla="*/ 165346 w 330533"/>
              <a:gd name="connsiteY28" fmla="*/ 323575 h 323662"/>
              <a:gd name="connsiteX29" fmla="*/ 82293 w 330533"/>
              <a:gd name="connsiteY29" fmla="*/ 196782 h 323662"/>
              <a:gd name="connsiteX30" fmla="*/ 89774 w 330533"/>
              <a:gd name="connsiteY30" fmla="*/ 236552 h 323662"/>
              <a:gd name="connsiteX31" fmla="*/ 129926 w 330533"/>
              <a:gd name="connsiteY31" fmla="*/ 295941 h 323662"/>
              <a:gd name="connsiteX32" fmla="*/ 166796 w 330533"/>
              <a:gd name="connsiteY32" fmla="*/ 311208 h 323662"/>
              <a:gd name="connsiteX33" fmla="*/ 200995 w 330533"/>
              <a:gd name="connsiteY33" fmla="*/ 296018 h 323662"/>
              <a:gd name="connsiteX34" fmla="*/ 238017 w 330533"/>
              <a:gd name="connsiteY34" fmla="*/ 243957 h 323662"/>
              <a:gd name="connsiteX35" fmla="*/ 248704 w 330533"/>
              <a:gd name="connsiteY35" fmla="*/ 191438 h 323662"/>
              <a:gd name="connsiteX36" fmla="*/ 245040 w 330533"/>
              <a:gd name="connsiteY36" fmla="*/ 187621 h 323662"/>
              <a:gd name="connsiteX37" fmla="*/ 240002 w 330533"/>
              <a:gd name="connsiteY37" fmla="*/ 192278 h 323662"/>
              <a:gd name="connsiteX38" fmla="*/ 239162 w 330533"/>
              <a:gd name="connsiteY38" fmla="*/ 203957 h 323662"/>
              <a:gd name="connsiteX39" fmla="*/ 206033 w 330533"/>
              <a:gd name="connsiteY39" fmla="*/ 225560 h 323662"/>
              <a:gd name="connsiteX40" fmla="*/ 180002 w 330533"/>
              <a:gd name="connsiteY40" fmla="*/ 196400 h 323662"/>
              <a:gd name="connsiteX41" fmla="*/ 175422 w 330533"/>
              <a:gd name="connsiteY41" fmla="*/ 192049 h 323662"/>
              <a:gd name="connsiteX42" fmla="*/ 159773 w 330533"/>
              <a:gd name="connsiteY42" fmla="*/ 192125 h 323662"/>
              <a:gd name="connsiteX43" fmla="*/ 150155 w 330533"/>
              <a:gd name="connsiteY43" fmla="*/ 200064 h 323662"/>
              <a:gd name="connsiteX44" fmla="*/ 101835 w 330533"/>
              <a:gd name="connsiteY44" fmla="*/ 218537 h 323662"/>
              <a:gd name="connsiteX45" fmla="*/ 90384 w 330533"/>
              <a:gd name="connsiteY45" fmla="*/ 192278 h 323662"/>
              <a:gd name="connsiteX46" fmla="*/ 89545 w 330533"/>
              <a:gd name="connsiteY46" fmla="*/ 188537 h 323662"/>
              <a:gd name="connsiteX47" fmla="*/ 83285 w 330533"/>
              <a:gd name="connsiteY47" fmla="*/ 187927 h 323662"/>
              <a:gd name="connsiteX48" fmla="*/ 82293 w 330533"/>
              <a:gd name="connsiteY48" fmla="*/ 192507 h 323662"/>
              <a:gd name="connsiteX49" fmla="*/ 82293 w 330533"/>
              <a:gd name="connsiteY49" fmla="*/ 196782 h 323662"/>
              <a:gd name="connsiteX50" fmla="*/ 165956 w 330533"/>
              <a:gd name="connsiteY50" fmla="*/ 104645 h 323662"/>
              <a:gd name="connsiteX51" fmla="*/ 241452 w 330533"/>
              <a:gd name="connsiteY51" fmla="*/ 86400 h 323662"/>
              <a:gd name="connsiteX52" fmla="*/ 243895 w 330533"/>
              <a:gd name="connsiteY52" fmla="*/ 80141 h 323662"/>
              <a:gd name="connsiteX53" fmla="*/ 227788 w 330533"/>
              <a:gd name="connsiteY53" fmla="*/ 32050 h 323662"/>
              <a:gd name="connsiteX54" fmla="*/ 194124 w 330533"/>
              <a:gd name="connsiteY54" fmla="*/ 14340 h 323662"/>
              <a:gd name="connsiteX55" fmla="*/ 137102 w 330533"/>
              <a:gd name="connsiteY55" fmla="*/ 14416 h 323662"/>
              <a:gd name="connsiteX56" fmla="*/ 102980 w 330533"/>
              <a:gd name="connsiteY56" fmla="*/ 32508 h 323662"/>
              <a:gd name="connsiteX57" fmla="*/ 87178 w 330533"/>
              <a:gd name="connsiteY57" fmla="*/ 79836 h 323662"/>
              <a:gd name="connsiteX58" fmla="*/ 89774 w 330533"/>
              <a:gd name="connsiteY58" fmla="*/ 86248 h 323662"/>
              <a:gd name="connsiteX59" fmla="*/ 165956 w 330533"/>
              <a:gd name="connsiteY59" fmla="*/ 104645 h 323662"/>
              <a:gd name="connsiteX60" fmla="*/ 173056 w 330533"/>
              <a:gd name="connsiteY60" fmla="*/ 180064 h 323662"/>
              <a:gd name="connsiteX61" fmla="*/ 258552 w 330533"/>
              <a:gd name="connsiteY61" fmla="*/ 173194 h 323662"/>
              <a:gd name="connsiteX62" fmla="*/ 305956 w 330533"/>
              <a:gd name="connsiteY62" fmla="*/ 155026 h 323662"/>
              <a:gd name="connsiteX63" fmla="*/ 315651 w 330533"/>
              <a:gd name="connsiteY63" fmla="*/ 147087 h 323662"/>
              <a:gd name="connsiteX64" fmla="*/ 314353 w 330533"/>
              <a:gd name="connsiteY64" fmla="*/ 137469 h 323662"/>
              <a:gd name="connsiteX65" fmla="*/ 305727 w 330533"/>
              <a:gd name="connsiteY65" fmla="*/ 133499 h 323662"/>
              <a:gd name="connsiteX66" fmla="*/ 272597 w 330533"/>
              <a:gd name="connsiteY66" fmla="*/ 126477 h 323662"/>
              <a:gd name="connsiteX67" fmla="*/ 262216 w 330533"/>
              <a:gd name="connsiteY67" fmla="*/ 127240 h 323662"/>
              <a:gd name="connsiteX68" fmla="*/ 186414 w 330533"/>
              <a:gd name="connsiteY68" fmla="*/ 149683 h 323662"/>
              <a:gd name="connsiteX69" fmla="*/ 73361 w 330533"/>
              <a:gd name="connsiteY69" fmla="*/ 129377 h 323662"/>
              <a:gd name="connsiteX70" fmla="*/ 57407 w 330533"/>
              <a:gd name="connsiteY70" fmla="*/ 126477 h 323662"/>
              <a:gd name="connsiteX71" fmla="*/ 21148 w 330533"/>
              <a:gd name="connsiteY71" fmla="*/ 135102 h 323662"/>
              <a:gd name="connsiteX72" fmla="*/ 19087 w 330533"/>
              <a:gd name="connsiteY72" fmla="*/ 150599 h 323662"/>
              <a:gd name="connsiteX73" fmla="*/ 43056 w 330533"/>
              <a:gd name="connsiteY73" fmla="*/ 164568 h 323662"/>
              <a:gd name="connsiteX74" fmla="*/ 108781 w 330533"/>
              <a:gd name="connsiteY74" fmla="*/ 178461 h 323662"/>
              <a:gd name="connsiteX75" fmla="*/ 173056 w 330533"/>
              <a:gd name="connsiteY75" fmla="*/ 180064 h 323662"/>
              <a:gd name="connsiteX76" fmla="*/ 163819 w 330533"/>
              <a:gd name="connsiteY76" fmla="*/ 138080 h 323662"/>
              <a:gd name="connsiteX77" fmla="*/ 188705 w 330533"/>
              <a:gd name="connsiteY77" fmla="*/ 137240 h 323662"/>
              <a:gd name="connsiteX78" fmla="*/ 253055 w 330533"/>
              <a:gd name="connsiteY78" fmla="*/ 118309 h 323662"/>
              <a:gd name="connsiteX79" fmla="*/ 254888 w 330533"/>
              <a:gd name="connsiteY79" fmla="*/ 113500 h 323662"/>
              <a:gd name="connsiteX80" fmla="*/ 250842 w 330533"/>
              <a:gd name="connsiteY80" fmla="*/ 101210 h 323662"/>
              <a:gd name="connsiteX81" fmla="*/ 244506 w 330533"/>
              <a:gd name="connsiteY81" fmla="*/ 98538 h 323662"/>
              <a:gd name="connsiteX82" fmla="*/ 140460 w 330533"/>
              <a:gd name="connsiteY82" fmla="*/ 115332 h 323662"/>
              <a:gd name="connsiteX83" fmla="*/ 85575 w 330533"/>
              <a:gd name="connsiteY83" fmla="*/ 97774 h 323662"/>
              <a:gd name="connsiteX84" fmla="*/ 80690 w 330533"/>
              <a:gd name="connsiteY84" fmla="*/ 99606 h 323662"/>
              <a:gd name="connsiteX85" fmla="*/ 76644 w 330533"/>
              <a:gd name="connsiteY85" fmla="*/ 111896 h 323662"/>
              <a:gd name="connsiteX86" fmla="*/ 79926 w 330533"/>
              <a:gd name="connsiteY86" fmla="*/ 119148 h 323662"/>
              <a:gd name="connsiteX87" fmla="*/ 163819 w 330533"/>
              <a:gd name="connsiteY87" fmla="*/ 138080 h 323662"/>
              <a:gd name="connsiteX88" fmla="*/ 221758 w 330533"/>
              <a:gd name="connsiteY88" fmla="*/ 190675 h 323662"/>
              <a:gd name="connsiteX89" fmla="*/ 195346 w 330533"/>
              <a:gd name="connsiteY89" fmla="*/ 192201 h 323662"/>
              <a:gd name="connsiteX90" fmla="*/ 192063 w 330533"/>
              <a:gd name="connsiteY90" fmla="*/ 196095 h 323662"/>
              <a:gd name="connsiteX91" fmla="*/ 209697 w 330533"/>
              <a:gd name="connsiteY91" fmla="*/ 213728 h 323662"/>
              <a:gd name="connsiteX92" fmla="*/ 228094 w 330533"/>
              <a:gd name="connsiteY92" fmla="*/ 196018 h 323662"/>
              <a:gd name="connsiteX93" fmla="*/ 221758 w 330533"/>
              <a:gd name="connsiteY93" fmla="*/ 190675 h 323662"/>
              <a:gd name="connsiteX94" fmla="*/ 120537 w 330533"/>
              <a:gd name="connsiteY94" fmla="*/ 213346 h 323662"/>
              <a:gd name="connsiteX95" fmla="*/ 138705 w 330533"/>
              <a:gd name="connsiteY95" fmla="*/ 195179 h 323662"/>
              <a:gd name="connsiteX96" fmla="*/ 135804 w 330533"/>
              <a:gd name="connsiteY96" fmla="*/ 192201 h 323662"/>
              <a:gd name="connsiteX97" fmla="*/ 105422 w 330533"/>
              <a:gd name="connsiteY97" fmla="*/ 190293 h 323662"/>
              <a:gd name="connsiteX98" fmla="*/ 102598 w 330533"/>
              <a:gd name="connsiteY98" fmla="*/ 192812 h 323662"/>
              <a:gd name="connsiteX99" fmla="*/ 120537 w 330533"/>
              <a:gd name="connsiteY99" fmla="*/ 213346 h 323662"/>
              <a:gd name="connsiteX100" fmla="*/ 275574 w 330533"/>
              <a:gd name="connsiteY100" fmla="*/ 184568 h 323662"/>
              <a:gd name="connsiteX101" fmla="*/ 271605 w 330533"/>
              <a:gd name="connsiteY101" fmla="*/ 182507 h 323662"/>
              <a:gd name="connsiteX102" fmla="*/ 262750 w 330533"/>
              <a:gd name="connsiteY102" fmla="*/ 184568 h 323662"/>
              <a:gd name="connsiteX103" fmla="*/ 260460 w 330533"/>
              <a:gd name="connsiteY103" fmla="*/ 187698 h 323662"/>
              <a:gd name="connsiteX104" fmla="*/ 260384 w 330533"/>
              <a:gd name="connsiteY104" fmla="*/ 206629 h 323662"/>
              <a:gd name="connsiteX105" fmla="*/ 260689 w 330533"/>
              <a:gd name="connsiteY105" fmla="*/ 209148 h 323662"/>
              <a:gd name="connsiteX106" fmla="*/ 263361 w 330533"/>
              <a:gd name="connsiteY106" fmla="*/ 208308 h 323662"/>
              <a:gd name="connsiteX107" fmla="*/ 275574 w 330533"/>
              <a:gd name="connsiteY107" fmla="*/ 184568 h 323662"/>
              <a:gd name="connsiteX108" fmla="*/ 70384 w 330533"/>
              <a:gd name="connsiteY108" fmla="*/ 188308 h 323662"/>
              <a:gd name="connsiteX109" fmla="*/ 68705 w 330533"/>
              <a:gd name="connsiteY109" fmla="*/ 184721 h 323662"/>
              <a:gd name="connsiteX110" fmla="*/ 58323 w 330533"/>
              <a:gd name="connsiteY110" fmla="*/ 182278 h 323662"/>
              <a:gd name="connsiteX111" fmla="*/ 55499 w 330533"/>
              <a:gd name="connsiteY111" fmla="*/ 184492 h 323662"/>
              <a:gd name="connsiteX112" fmla="*/ 67713 w 330533"/>
              <a:gd name="connsiteY112" fmla="*/ 208385 h 323662"/>
              <a:gd name="connsiteX113" fmla="*/ 70079 w 330533"/>
              <a:gd name="connsiteY113" fmla="*/ 209224 h 323662"/>
              <a:gd name="connsiteX114" fmla="*/ 70537 w 330533"/>
              <a:gd name="connsiteY114" fmla="*/ 206782 h 323662"/>
              <a:gd name="connsiteX115" fmla="*/ 70384 w 330533"/>
              <a:gd name="connsiteY115" fmla="*/ 188308 h 32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30533" h="323662">
                <a:moveTo>
                  <a:pt x="165346" y="323575"/>
                </a:moveTo>
                <a:cubicBezTo>
                  <a:pt x="150079" y="323117"/>
                  <a:pt x="137025" y="316857"/>
                  <a:pt x="125193" y="307850"/>
                </a:cubicBezTo>
                <a:cubicBezTo>
                  <a:pt x="105880" y="293117"/>
                  <a:pt x="93132" y="273346"/>
                  <a:pt x="83056" y="251667"/>
                </a:cubicBezTo>
                <a:cubicBezTo>
                  <a:pt x="79468" y="244033"/>
                  <a:pt x="76491" y="236247"/>
                  <a:pt x="73896" y="228232"/>
                </a:cubicBezTo>
                <a:cubicBezTo>
                  <a:pt x="73132" y="225865"/>
                  <a:pt x="71987" y="224415"/>
                  <a:pt x="69621" y="223346"/>
                </a:cubicBezTo>
                <a:cubicBezTo>
                  <a:pt x="51911" y="215484"/>
                  <a:pt x="43361" y="201591"/>
                  <a:pt x="43361" y="182430"/>
                </a:cubicBezTo>
                <a:cubicBezTo>
                  <a:pt x="43361" y="178766"/>
                  <a:pt x="42140" y="177163"/>
                  <a:pt x="38858" y="175789"/>
                </a:cubicBezTo>
                <a:cubicBezTo>
                  <a:pt x="26491" y="170598"/>
                  <a:pt x="14583" y="164568"/>
                  <a:pt x="5652" y="154110"/>
                </a:cubicBezTo>
                <a:cubicBezTo>
                  <a:pt x="-2135" y="145026"/>
                  <a:pt x="-913" y="135179"/>
                  <a:pt x="8934" y="128232"/>
                </a:cubicBezTo>
                <a:cubicBezTo>
                  <a:pt x="18552" y="121515"/>
                  <a:pt x="29697" y="118843"/>
                  <a:pt x="40995" y="116706"/>
                </a:cubicBezTo>
                <a:cubicBezTo>
                  <a:pt x="46720" y="115637"/>
                  <a:pt x="52522" y="114874"/>
                  <a:pt x="58323" y="114263"/>
                </a:cubicBezTo>
                <a:cubicBezTo>
                  <a:pt x="61758" y="113881"/>
                  <a:pt x="63590" y="112660"/>
                  <a:pt x="64735" y="109148"/>
                </a:cubicBezTo>
                <a:cubicBezTo>
                  <a:pt x="73743" y="81591"/>
                  <a:pt x="82827" y="54111"/>
                  <a:pt x="92140" y="26706"/>
                </a:cubicBezTo>
                <a:cubicBezTo>
                  <a:pt x="97865" y="9836"/>
                  <a:pt x="111911" y="-11"/>
                  <a:pt x="128781" y="599"/>
                </a:cubicBezTo>
                <a:cubicBezTo>
                  <a:pt x="132445" y="752"/>
                  <a:pt x="136109" y="1439"/>
                  <a:pt x="139621" y="2584"/>
                </a:cubicBezTo>
                <a:cubicBezTo>
                  <a:pt x="156644" y="8004"/>
                  <a:pt x="173514" y="7775"/>
                  <a:pt x="190689" y="2813"/>
                </a:cubicBezTo>
                <a:cubicBezTo>
                  <a:pt x="213895" y="-3904"/>
                  <a:pt x="231910" y="5943"/>
                  <a:pt x="239544" y="28767"/>
                </a:cubicBezTo>
                <a:cubicBezTo>
                  <a:pt x="248399" y="55256"/>
                  <a:pt x="257330" y="81744"/>
                  <a:pt x="265956" y="108385"/>
                </a:cubicBezTo>
                <a:cubicBezTo>
                  <a:pt x="267330" y="112660"/>
                  <a:pt x="269468" y="114034"/>
                  <a:pt x="273666" y="114416"/>
                </a:cubicBezTo>
                <a:cubicBezTo>
                  <a:pt x="286719" y="115637"/>
                  <a:pt x="299620" y="117927"/>
                  <a:pt x="311910" y="122812"/>
                </a:cubicBezTo>
                <a:cubicBezTo>
                  <a:pt x="316338" y="124568"/>
                  <a:pt x="320536" y="126629"/>
                  <a:pt x="324048" y="129835"/>
                </a:cubicBezTo>
                <a:cubicBezTo>
                  <a:pt x="331834" y="136706"/>
                  <a:pt x="332521" y="145408"/>
                  <a:pt x="325956" y="153499"/>
                </a:cubicBezTo>
                <a:cubicBezTo>
                  <a:pt x="318628" y="162583"/>
                  <a:pt x="308933" y="168537"/>
                  <a:pt x="298475" y="172889"/>
                </a:cubicBezTo>
                <a:cubicBezTo>
                  <a:pt x="290918" y="176018"/>
                  <a:pt x="287559" y="179377"/>
                  <a:pt x="287178" y="188461"/>
                </a:cubicBezTo>
                <a:cubicBezTo>
                  <a:pt x="286490" y="204644"/>
                  <a:pt x="277254" y="216400"/>
                  <a:pt x="262216" y="223041"/>
                </a:cubicBezTo>
                <a:cubicBezTo>
                  <a:pt x="259468" y="224262"/>
                  <a:pt x="257865" y="225942"/>
                  <a:pt x="256872" y="228842"/>
                </a:cubicBezTo>
                <a:cubicBezTo>
                  <a:pt x="249773" y="250216"/>
                  <a:pt x="240078" y="270293"/>
                  <a:pt x="225956" y="288002"/>
                </a:cubicBezTo>
                <a:cubicBezTo>
                  <a:pt x="214048" y="302888"/>
                  <a:pt x="199850" y="314720"/>
                  <a:pt x="181529" y="320827"/>
                </a:cubicBezTo>
                <a:cubicBezTo>
                  <a:pt x="176262" y="322582"/>
                  <a:pt x="170918" y="323651"/>
                  <a:pt x="165346" y="323575"/>
                </a:cubicBezTo>
                <a:close/>
                <a:moveTo>
                  <a:pt x="82293" y="196782"/>
                </a:moveTo>
                <a:cubicBezTo>
                  <a:pt x="82598" y="210446"/>
                  <a:pt x="84354" y="223728"/>
                  <a:pt x="89774" y="236552"/>
                </a:cubicBezTo>
                <a:cubicBezTo>
                  <a:pt x="99315" y="258995"/>
                  <a:pt x="110842" y="280064"/>
                  <a:pt x="129926" y="295941"/>
                </a:cubicBezTo>
                <a:cubicBezTo>
                  <a:pt x="140537" y="304796"/>
                  <a:pt x="152292" y="311666"/>
                  <a:pt x="166796" y="311208"/>
                </a:cubicBezTo>
                <a:cubicBezTo>
                  <a:pt x="180155" y="310750"/>
                  <a:pt x="191071" y="304262"/>
                  <a:pt x="200995" y="296018"/>
                </a:cubicBezTo>
                <a:cubicBezTo>
                  <a:pt x="217941" y="281972"/>
                  <a:pt x="228781" y="263575"/>
                  <a:pt x="238017" y="243957"/>
                </a:cubicBezTo>
                <a:cubicBezTo>
                  <a:pt x="245956" y="227239"/>
                  <a:pt x="249162" y="209759"/>
                  <a:pt x="248704" y="191438"/>
                </a:cubicBezTo>
                <a:cubicBezTo>
                  <a:pt x="248628" y="188919"/>
                  <a:pt x="248246" y="187240"/>
                  <a:pt x="245040" y="187621"/>
                </a:cubicBezTo>
                <a:cubicBezTo>
                  <a:pt x="239773" y="188232"/>
                  <a:pt x="239315" y="188461"/>
                  <a:pt x="240002" y="192278"/>
                </a:cubicBezTo>
                <a:cubicBezTo>
                  <a:pt x="240689" y="196247"/>
                  <a:pt x="240231" y="200140"/>
                  <a:pt x="239162" y="203957"/>
                </a:cubicBezTo>
                <a:cubicBezTo>
                  <a:pt x="235193" y="218232"/>
                  <a:pt x="220918" y="227468"/>
                  <a:pt x="206033" y="225560"/>
                </a:cubicBezTo>
                <a:cubicBezTo>
                  <a:pt x="191224" y="223652"/>
                  <a:pt x="180002" y="211285"/>
                  <a:pt x="180002" y="196400"/>
                </a:cubicBezTo>
                <a:cubicBezTo>
                  <a:pt x="180002" y="192659"/>
                  <a:pt x="178781" y="191896"/>
                  <a:pt x="175422" y="192049"/>
                </a:cubicBezTo>
                <a:cubicBezTo>
                  <a:pt x="170231" y="192278"/>
                  <a:pt x="164964" y="192125"/>
                  <a:pt x="159773" y="192125"/>
                </a:cubicBezTo>
                <a:cubicBezTo>
                  <a:pt x="151529" y="192125"/>
                  <a:pt x="151529" y="192125"/>
                  <a:pt x="150155" y="200064"/>
                </a:cubicBezTo>
                <a:cubicBezTo>
                  <a:pt x="146109" y="222965"/>
                  <a:pt x="119773" y="233117"/>
                  <a:pt x="101835" y="218537"/>
                </a:cubicBezTo>
                <a:cubicBezTo>
                  <a:pt x="93590" y="211820"/>
                  <a:pt x="90003" y="202888"/>
                  <a:pt x="90384" y="192278"/>
                </a:cubicBezTo>
                <a:cubicBezTo>
                  <a:pt x="90461" y="190980"/>
                  <a:pt x="91300" y="189224"/>
                  <a:pt x="89545" y="188537"/>
                </a:cubicBezTo>
                <a:cubicBezTo>
                  <a:pt x="87560" y="187850"/>
                  <a:pt x="85270" y="186858"/>
                  <a:pt x="83285" y="187927"/>
                </a:cubicBezTo>
                <a:cubicBezTo>
                  <a:pt x="81529" y="188843"/>
                  <a:pt x="82369" y="190904"/>
                  <a:pt x="82293" y="192507"/>
                </a:cubicBezTo>
                <a:cubicBezTo>
                  <a:pt x="82216" y="193957"/>
                  <a:pt x="82293" y="195331"/>
                  <a:pt x="82293" y="196782"/>
                </a:cubicBezTo>
                <a:close/>
                <a:moveTo>
                  <a:pt x="165956" y="104645"/>
                </a:moveTo>
                <a:cubicBezTo>
                  <a:pt x="196872" y="105713"/>
                  <a:pt x="221911" y="96629"/>
                  <a:pt x="241452" y="86400"/>
                </a:cubicBezTo>
                <a:cubicBezTo>
                  <a:pt x="244430" y="84874"/>
                  <a:pt x="244964" y="83347"/>
                  <a:pt x="243895" y="80141"/>
                </a:cubicBezTo>
                <a:cubicBezTo>
                  <a:pt x="238399" y="64187"/>
                  <a:pt x="233208" y="48080"/>
                  <a:pt x="227788" y="32050"/>
                </a:cubicBezTo>
                <a:cubicBezTo>
                  <a:pt x="222369" y="15866"/>
                  <a:pt x="210460" y="9378"/>
                  <a:pt x="194124" y="14340"/>
                </a:cubicBezTo>
                <a:cubicBezTo>
                  <a:pt x="175040" y="20065"/>
                  <a:pt x="156186" y="20141"/>
                  <a:pt x="137102" y="14416"/>
                </a:cubicBezTo>
                <a:cubicBezTo>
                  <a:pt x="120308" y="9378"/>
                  <a:pt x="108552" y="15866"/>
                  <a:pt x="102980" y="32508"/>
                </a:cubicBezTo>
                <a:cubicBezTo>
                  <a:pt x="97712" y="48309"/>
                  <a:pt x="92598" y="64110"/>
                  <a:pt x="87178" y="79836"/>
                </a:cubicBezTo>
                <a:cubicBezTo>
                  <a:pt x="86033" y="83194"/>
                  <a:pt x="86644" y="84645"/>
                  <a:pt x="89774" y="86248"/>
                </a:cubicBezTo>
                <a:cubicBezTo>
                  <a:pt x="114048" y="98385"/>
                  <a:pt x="139468" y="105637"/>
                  <a:pt x="165956" y="104645"/>
                </a:cubicBezTo>
                <a:close/>
                <a:moveTo>
                  <a:pt x="173056" y="180064"/>
                </a:moveTo>
                <a:cubicBezTo>
                  <a:pt x="196872" y="181056"/>
                  <a:pt x="227865" y="179377"/>
                  <a:pt x="258552" y="173194"/>
                </a:cubicBezTo>
                <a:cubicBezTo>
                  <a:pt x="275422" y="169835"/>
                  <a:pt x="291452" y="164568"/>
                  <a:pt x="305956" y="155026"/>
                </a:cubicBezTo>
                <a:cubicBezTo>
                  <a:pt x="309468" y="152736"/>
                  <a:pt x="312903" y="150293"/>
                  <a:pt x="315651" y="147087"/>
                </a:cubicBezTo>
                <a:cubicBezTo>
                  <a:pt x="319238" y="142889"/>
                  <a:pt x="318933" y="140446"/>
                  <a:pt x="314353" y="137469"/>
                </a:cubicBezTo>
                <a:cubicBezTo>
                  <a:pt x="311681" y="135713"/>
                  <a:pt x="308704" y="134492"/>
                  <a:pt x="305727" y="133499"/>
                </a:cubicBezTo>
                <a:cubicBezTo>
                  <a:pt x="294964" y="129912"/>
                  <a:pt x="283895" y="127774"/>
                  <a:pt x="272597" y="126477"/>
                </a:cubicBezTo>
                <a:cubicBezTo>
                  <a:pt x="269086" y="126095"/>
                  <a:pt x="265804" y="125332"/>
                  <a:pt x="262216" y="127240"/>
                </a:cubicBezTo>
                <a:cubicBezTo>
                  <a:pt x="238475" y="139835"/>
                  <a:pt x="213285" y="147545"/>
                  <a:pt x="186414" y="149683"/>
                </a:cubicBezTo>
                <a:cubicBezTo>
                  <a:pt x="146949" y="152812"/>
                  <a:pt x="109086" y="146782"/>
                  <a:pt x="73361" y="129377"/>
                </a:cubicBezTo>
                <a:cubicBezTo>
                  <a:pt x="68171" y="126858"/>
                  <a:pt x="63285" y="125484"/>
                  <a:pt x="57407" y="126477"/>
                </a:cubicBezTo>
                <a:cubicBezTo>
                  <a:pt x="45117" y="128461"/>
                  <a:pt x="32751" y="130293"/>
                  <a:pt x="21148" y="135102"/>
                </a:cubicBezTo>
                <a:cubicBezTo>
                  <a:pt x="10842" y="139377"/>
                  <a:pt x="10384" y="143576"/>
                  <a:pt x="19087" y="150599"/>
                </a:cubicBezTo>
                <a:cubicBezTo>
                  <a:pt x="26339" y="156476"/>
                  <a:pt x="34430" y="160980"/>
                  <a:pt x="43056" y="164568"/>
                </a:cubicBezTo>
                <a:cubicBezTo>
                  <a:pt x="64125" y="173270"/>
                  <a:pt x="86491" y="175866"/>
                  <a:pt x="108781" y="178461"/>
                </a:cubicBezTo>
                <a:cubicBezTo>
                  <a:pt x="127712" y="180675"/>
                  <a:pt x="146720" y="179835"/>
                  <a:pt x="173056" y="180064"/>
                </a:cubicBezTo>
                <a:close/>
                <a:moveTo>
                  <a:pt x="163819" y="138080"/>
                </a:moveTo>
                <a:cubicBezTo>
                  <a:pt x="173972" y="137927"/>
                  <a:pt x="181376" y="138003"/>
                  <a:pt x="188705" y="137240"/>
                </a:cubicBezTo>
                <a:cubicBezTo>
                  <a:pt x="211376" y="134873"/>
                  <a:pt x="232674" y="128309"/>
                  <a:pt x="253055" y="118309"/>
                </a:cubicBezTo>
                <a:cubicBezTo>
                  <a:pt x="255422" y="117164"/>
                  <a:pt x="255727" y="115790"/>
                  <a:pt x="254888" y="113500"/>
                </a:cubicBezTo>
                <a:cubicBezTo>
                  <a:pt x="253361" y="109454"/>
                  <a:pt x="252139" y="105332"/>
                  <a:pt x="250842" y="101210"/>
                </a:cubicBezTo>
                <a:cubicBezTo>
                  <a:pt x="249162" y="96095"/>
                  <a:pt x="249162" y="96095"/>
                  <a:pt x="244506" y="98538"/>
                </a:cubicBezTo>
                <a:cubicBezTo>
                  <a:pt x="211682" y="115866"/>
                  <a:pt x="176720" y="119912"/>
                  <a:pt x="140460" y="115332"/>
                </a:cubicBezTo>
                <a:cubicBezTo>
                  <a:pt x="121147" y="112889"/>
                  <a:pt x="102903" y="106553"/>
                  <a:pt x="85575" y="97774"/>
                </a:cubicBezTo>
                <a:cubicBezTo>
                  <a:pt x="82980" y="96477"/>
                  <a:pt x="81606" y="96324"/>
                  <a:pt x="80690" y="99606"/>
                </a:cubicBezTo>
                <a:cubicBezTo>
                  <a:pt x="79545" y="103805"/>
                  <a:pt x="78018" y="107851"/>
                  <a:pt x="76644" y="111896"/>
                </a:cubicBezTo>
                <a:cubicBezTo>
                  <a:pt x="74964" y="116858"/>
                  <a:pt x="74964" y="116935"/>
                  <a:pt x="79926" y="119148"/>
                </a:cubicBezTo>
                <a:cubicBezTo>
                  <a:pt x="107407" y="131591"/>
                  <a:pt x="136186" y="138919"/>
                  <a:pt x="163819" y="138080"/>
                </a:cubicBezTo>
                <a:close/>
                <a:moveTo>
                  <a:pt x="221758" y="190675"/>
                </a:moveTo>
                <a:cubicBezTo>
                  <a:pt x="213590" y="191362"/>
                  <a:pt x="204430" y="192278"/>
                  <a:pt x="195346" y="192201"/>
                </a:cubicBezTo>
                <a:cubicBezTo>
                  <a:pt x="192369" y="192201"/>
                  <a:pt x="192063" y="193804"/>
                  <a:pt x="192063" y="196095"/>
                </a:cubicBezTo>
                <a:cubicBezTo>
                  <a:pt x="191834" y="205713"/>
                  <a:pt x="199773" y="213575"/>
                  <a:pt x="209697" y="213728"/>
                </a:cubicBezTo>
                <a:cubicBezTo>
                  <a:pt x="220078" y="213881"/>
                  <a:pt x="228246" y="206018"/>
                  <a:pt x="228094" y="196018"/>
                </a:cubicBezTo>
                <a:cubicBezTo>
                  <a:pt x="228017" y="191056"/>
                  <a:pt x="227407" y="190369"/>
                  <a:pt x="221758" y="190675"/>
                </a:cubicBezTo>
                <a:close/>
                <a:moveTo>
                  <a:pt x="120537" y="213346"/>
                </a:moveTo>
                <a:cubicBezTo>
                  <a:pt x="129850" y="213346"/>
                  <a:pt x="138476" y="204644"/>
                  <a:pt x="138705" y="195179"/>
                </a:cubicBezTo>
                <a:cubicBezTo>
                  <a:pt x="138781" y="193041"/>
                  <a:pt x="137941" y="192201"/>
                  <a:pt x="135804" y="192201"/>
                </a:cubicBezTo>
                <a:cubicBezTo>
                  <a:pt x="125651" y="192201"/>
                  <a:pt x="115499" y="191285"/>
                  <a:pt x="105422" y="190293"/>
                </a:cubicBezTo>
                <a:cubicBezTo>
                  <a:pt x="103285" y="190064"/>
                  <a:pt x="102751" y="190980"/>
                  <a:pt x="102598" y="192812"/>
                </a:cubicBezTo>
                <a:cubicBezTo>
                  <a:pt x="101300" y="202965"/>
                  <a:pt x="110308" y="213346"/>
                  <a:pt x="120537" y="213346"/>
                </a:cubicBezTo>
                <a:close/>
                <a:moveTo>
                  <a:pt x="275574" y="184568"/>
                </a:moveTo>
                <a:cubicBezTo>
                  <a:pt x="276185" y="182049"/>
                  <a:pt x="274429" y="181743"/>
                  <a:pt x="271605" y="182507"/>
                </a:cubicBezTo>
                <a:cubicBezTo>
                  <a:pt x="268704" y="183270"/>
                  <a:pt x="265727" y="183957"/>
                  <a:pt x="262750" y="184568"/>
                </a:cubicBezTo>
                <a:cubicBezTo>
                  <a:pt x="260918" y="184950"/>
                  <a:pt x="260231" y="185789"/>
                  <a:pt x="260460" y="187698"/>
                </a:cubicBezTo>
                <a:cubicBezTo>
                  <a:pt x="261300" y="194033"/>
                  <a:pt x="261147" y="200369"/>
                  <a:pt x="260384" y="206629"/>
                </a:cubicBezTo>
                <a:cubicBezTo>
                  <a:pt x="260307" y="207469"/>
                  <a:pt x="259926" y="208614"/>
                  <a:pt x="260689" y="209148"/>
                </a:cubicBezTo>
                <a:cubicBezTo>
                  <a:pt x="261681" y="209835"/>
                  <a:pt x="262597" y="208843"/>
                  <a:pt x="263361" y="208308"/>
                </a:cubicBezTo>
                <a:cubicBezTo>
                  <a:pt x="270918" y="202659"/>
                  <a:pt x="274735" y="194950"/>
                  <a:pt x="275574" y="184568"/>
                </a:cubicBezTo>
                <a:close/>
                <a:moveTo>
                  <a:pt x="70384" y="188308"/>
                </a:moveTo>
                <a:cubicBezTo>
                  <a:pt x="70919" y="186171"/>
                  <a:pt x="70384" y="185102"/>
                  <a:pt x="68705" y="184721"/>
                </a:cubicBezTo>
                <a:cubicBezTo>
                  <a:pt x="65270" y="183957"/>
                  <a:pt x="61758" y="183118"/>
                  <a:pt x="58323" y="182278"/>
                </a:cubicBezTo>
                <a:cubicBezTo>
                  <a:pt x="56415" y="181820"/>
                  <a:pt x="55422" y="182354"/>
                  <a:pt x="55499" y="184492"/>
                </a:cubicBezTo>
                <a:cubicBezTo>
                  <a:pt x="55880" y="194339"/>
                  <a:pt x="59774" y="202430"/>
                  <a:pt x="67713" y="208385"/>
                </a:cubicBezTo>
                <a:cubicBezTo>
                  <a:pt x="68400" y="208919"/>
                  <a:pt x="69163" y="209759"/>
                  <a:pt x="70079" y="209224"/>
                </a:cubicBezTo>
                <a:cubicBezTo>
                  <a:pt x="71071" y="208690"/>
                  <a:pt x="70613" y="207621"/>
                  <a:pt x="70537" y="206782"/>
                </a:cubicBezTo>
                <a:cubicBezTo>
                  <a:pt x="69850" y="200522"/>
                  <a:pt x="69926" y="194186"/>
                  <a:pt x="70384" y="1883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7" name="Рисунок 26">
            <a:extLst>
              <a:ext uri="{FF2B5EF4-FFF2-40B4-BE49-F238E27FC236}">
                <a16:creationId xmlns:a16="http://schemas.microsoft.com/office/drawing/2014/main" id="{8B031102-99BD-4463-9F99-F6E71613D081}"/>
              </a:ext>
            </a:extLst>
          </p:cNvPr>
          <p:cNvGrpSpPr/>
          <p:nvPr/>
        </p:nvGrpSpPr>
        <p:grpSpPr>
          <a:xfrm>
            <a:off x="679220" y="5957055"/>
            <a:ext cx="332174" cy="332174"/>
            <a:chOff x="3810000" y="1143000"/>
            <a:chExt cx="4572000" cy="4572000"/>
          </a:xfrm>
          <a:solidFill>
            <a:schemeClr val="accent1"/>
          </a:solidFill>
        </p:grpSpPr>
        <p:sp>
          <p:nvSpPr>
            <p:cNvPr id="138" name="Полилиния: фигура 77">
              <a:extLst>
                <a:ext uri="{FF2B5EF4-FFF2-40B4-BE49-F238E27FC236}">
                  <a16:creationId xmlns:a16="http://schemas.microsoft.com/office/drawing/2014/main" id="{F03AA51F-3DF9-4828-B923-92CABBE1F466}"/>
                </a:ext>
              </a:extLst>
            </p:cNvPr>
            <p:cNvSpPr/>
            <p:nvPr/>
          </p:nvSpPr>
          <p:spPr>
            <a:xfrm>
              <a:off x="3802856" y="1135856"/>
              <a:ext cx="4581525" cy="4581525"/>
            </a:xfrm>
            <a:custGeom>
              <a:avLst/>
              <a:gdLst>
                <a:gd name="connsiteX0" fmla="*/ 3740944 w 4581525"/>
                <a:gd name="connsiteY0" fmla="*/ 1539716 h 4581525"/>
                <a:gd name="connsiteX1" fmla="*/ 3740944 w 4581525"/>
                <a:gd name="connsiteY1" fmla="*/ 1891189 h 4581525"/>
                <a:gd name="connsiteX2" fmla="*/ 3782854 w 4581525"/>
                <a:gd name="connsiteY2" fmla="*/ 1912144 h 4581525"/>
                <a:gd name="connsiteX3" fmla="*/ 4444841 w 4581525"/>
                <a:gd name="connsiteY3" fmla="*/ 1912144 h 4581525"/>
                <a:gd name="connsiteX4" fmla="*/ 4487704 w 4581525"/>
                <a:gd name="connsiteY4" fmla="*/ 1912144 h 4581525"/>
                <a:gd name="connsiteX5" fmla="*/ 4579144 w 4581525"/>
                <a:gd name="connsiteY5" fmla="*/ 2006441 h 4581525"/>
                <a:gd name="connsiteX6" fmla="*/ 4579144 w 4581525"/>
                <a:gd name="connsiteY6" fmla="*/ 2939891 h 4581525"/>
                <a:gd name="connsiteX7" fmla="*/ 4579144 w 4581525"/>
                <a:gd name="connsiteY7" fmla="*/ 4459129 h 4581525"/>
                <a:gd name="connsiteX8" fmla="*/ 4457224 w 4581525"/>
                <a:gd name="connsiteY8" fmla="*/ 4580097 h 4581525"/>
                <a:gd name="connsiteX9" fmla="*/ 110014 w 4581525"/>
                <a:gd name="connsiteY9" fmla="*/ 4580097 h 4581525"/>
                <a:gd name="connsiteX10" fmla="*/ 7144 w 4581525"/>
                <a:gd name="connsiteY10" fmla="*/ 4478179 h 4581525"/>
                <a:gd name="connsiteX11" fmla="*/ 7144 w 4581525"/>
                <a:gd name="connsiteY11" fmla="*/ 944404 h 4581525"/>
                <a:gd name="connsiteX12" fmla="*/ 108109 w 4581525"/>
                <a:gd name="connsiteY12" fmla="*/ 846296 h 4581525"/>
                <a:gd name="connsiteX13" fmla="*/ 161449 w 4581525"/>
                <a:gd name="connsiteY13" fmla="*/ 795814 h 4581525"/>
                <a:gd name="connsiteX14" fmla="*/ 160496 w 4581525"/>
                <a:gd name="connsiteY14" fmla="*/ 624364 h 4581525"/>
                <a:gd name="connsiteX15" fmla="*/ 243364 w 4581525"/>
                <a:gd name="connsiteY15" fmla="*/ 541496 h 4581525"/>
                <a:gd name="connsiteX16" fmla="*/ 429101 w 4581525"/>
                <a:gd name="connsiteY16" fmla="*/ 541496 h 4581525"/>
                <a:gd name="connsiteX17" fmla="*/ 466249 w 4581525"/>
                <a:gd name="connsiteY17" fmla="*/ 504349 h 4581525"/>
                <a:gd name="connsiteX18" fmla="*/ 464344 w 4581525"/>
                <a:gd name="connsiteY18" fmla="*/ 108109 h 4581525"/>
                <a:gd name="connsiteX19" fmla="*/ 562451 w 4581525"/>
                <a:gd name="connsiteY19" fmla="*/ 7144 h 4581525"/>
                <a:gd name="connsiteX20" fmla="*/ 2353151 w 4581525"/>
                <a:gd name="connsiteY20" fmla="*/ 7144 h 4581525"/>
                <a:gd name="connsiteX21" fmla="*/ 2445544 w 4581525"/>
                <a:gd name="connsiteY21" fmla="*/ 100489 h 4581525"/>
                <a:gd name="connsiteX22" fmla="*/ 2444591 w 4581525"/>
                <a:gd name="connsiteY22" fmla="*/ 495776 h 4581525"/>
                <a:gd name="connsiteX23" fmla="*/ 2492216 w 4581525"/>
                <a:gd name="connsiteY23" fmla="*/ 541496 h 4581525"/>
                <a:gd name="connsiteX24" fmla="*/ 2654141 w 4581525"/>
                <a:gd name="connsiteY24" fmla="*/ 540544 h 4581525"/>
                <a:gd name="connsiteX25" fmla="*/ 2750344 w 4581525"/>
                <a:gd name="connsiteY25" fmla="*/ 634841 h 4581525"/>
                <a:gd name="connsiteX26" fmla="*/ 2749391 w 4581525"/>
                <a:gd name="connsiteY26" fmla="*/ 806291 h 4581525"/>
                <a:gd name="connsiteX27" fmla="*/ 2788444 w 4581525"/>
                <a:gd name="connsiteY27" fmla="*/ 846296 h 4581525"/>
                <a:gd name="connsiteX28" fmla="*/ 2836069 w 4581525"/>
                <a:gd name="connsiteY28" fmla="*/ 847249 h 4581525"/>
                <a:gd name="connsiteX29" fmla="*/ 2902744 w 4581525"/>
                <a:gd name="connsiteY29" fmla="*/ 941546 h 4581525"/>
                <a:gd name="connsiteX30" fmla="*/ 2901791 w 4581525"/>
                <a:gd name="connsiteY30" fmla="*/ 1860709 h 4581525"/>
                <a:gd name="connsiteX31" fmla="*/ 2957036 w 4581525"/>
                <a:gd name="connsiteY31" fmla="*/ 1914049 h 4581525"/>
                <a:gd name="connsiteX32" fmla="*/ 3547586 w 4581525"/>
                <a:gd name="connsiteY32" fmla="*/ 1914049 h 4581525"/>
                <a:gd name="connsiteX33" fmla="*/ 3590449 w 4581525"/>
                <a:gd name="connsiteY33" fmla="*/ 1872139 h 4581525"/>
                <a:gd name="connsiteX34" fmla="*/ 3590449 w 4581525"/>
                <a:gd name="connsiteY34" fmla="*/ 1457801 h 4581525"/>
                <a:gd name="connsiteX35" fmla="*/ 3560921 w 4581525"/>
                <a:gd name="connsiteY35" fmla="*/ 1376839 h 4581525"/>
                <a:gd name="connsiteX36" fmla="*/ 3565684 w 4581525"/>
                <a:gd name="connsiteY36" fmla="*/ 742474 h 4581525"/>
                <a:gd name="connsiteX37" fmla="*/ 3716179 w 4581525"/>
                <a:gd name="connsiteY37" fmla="*/ 735806 h 4581525"/>
                <a:gd name="connsiteX38" fmla="*/ 3934301 w 4581525"/>
                <a:gd name="connsiteY38" fmla="*/ 954881 h 4581525"/>
                <a:gd name="connsiteX39" fmla="*/ 3982879 w 4581525"/>
                <a:gd name="connsiteY39" fmla="*/ 954881 h 4581525"/>
                <a:gd name="connsiteX40" fmla="*/ 4113371 w 4581525"/>
                <a:gd name="connsiteY40" fmla="*/ 822484 h 4581525"/>
                <a:gd name="connsiteX41" fmla="*/ 4172426 w 4581525"/>
                <a:gd name="connsiteY41" fmla="*/ 820579 h 4581525"/>
                <a:gd name="connsiteX42" fmla="*/ 4172426 w 4581525"/>
                <a:gd name="connsiteY42" fmla="*/ 980599 h 4581525"/>
                <a:gd name="connsiteX43" fmla="*/ 4091464 w 4581525"/>
                <a:gd name="connsiteY43" fmla="*/ 1060609 h 4581525"/>
                <a:gd name="connsiteX44" fmla="*/ 4091464 w 4581525"/>
                <a:gd name="connsiteY44" fmla="*/ 1112996 h 4581525"/>
                <a:gd name="connsiteX45" fmla="*/ 4307681 w 4581525"/>
                <a:gd name="connsiteY45" fmla="*/ 1328261 h 4581525"/>
                <a:gd name="connsiteX46" fmla="*/ 4300062 w 4581525"/>
                <a:gd name="connsiteY46" fmla="*/ 1481614 h 4581525"/>
                <a:gd name="connsiteX47" fmla="*/ 3787616 w 4581525"/>
                <a:gd name="connsiteY47" fmla="*/ 1555909 h 4581525"/>
                <a:gd name="connsiteX48" fmla="*/ 3753326 w 4581525"/>
                <a:gd name="connsiteY48" fmla="*/ 1540669 h 4581525"/>
                <a:gd name="connsiteX49" fmla="*/ 3740944 w 4581525"/>
                <a:gd name="connsiteY49" fmla="*/ 1539716 h 4581525"/>
                <a:gd name="connsiteX50" fmla="*/ 2750344 w 4581525"/>
                <a:gd name="connsiteY50" fmla="*/ 2712244 h 4581525"/>
                <a:gd name="connsiteX51" fmla="*/ 2750344 w 4581525"/>
                <a:gd name="connsiteY51" fmla="*/ 2474119 h 4581525"/>
                <a:gd name="connsiteX52" fmla="*/ 2751296 w 4581525"/>
                <a:gd name="connsiteY52" fmla="*/ 1045369 h 4581525"/>
                <a:gd name="connsiteX53" fmla="*/ 2700814 w 4581525"/>
                <a:gd name="connsiteY53" fmla="*/ 996791 h 4581525"/>
                <a:gd name="connsiteX54" fmla="*/ 2491264 w 4581525"/>
                <a:gd name="connsiteY54" fmla="*/ 997744 h 4581525"/>
                <a:gd name="connsiteX55" fmla="*/ 200501 w 4581525"/>
                <a:gd name="connsiteY55" fmla="*/ 996791 h 4581525"/>
                <a:gd name="connsiteX56" fmla="*/ 157639 w 4581525"/>
                <a:gd name="connsiteY56" fmla="*/ 1038701 h 4581525"/>
                <a:gd name="connsiteX57" fmla="*/ 158591 w 4581525"/>
                <a:gd name="connsiteY57" fmla="*/ 1281589 h 4581525"/>
                <a:gd name="connsiteX58" fmla="*/ 157639 w 4581525"/>
                <a:gd name="connsiteY58" fmla="*/ 4381024 h 4581525"/>
                <a:gd name="connsiteX59" fmla="*/ 200501 w 4581525"/>
                <a:gd name="connsiteY59" fmla="*/ 4427697 h 4581525"/>
                <a:gd name="connsiteX60" fmla="*/ 876776 w 4581525"/>
                <a:gd name="connsiteY60" fmla="*/ 4427697 h 4581525"/>
                <a:gd name="connsiteX61" fmla="*/ 921544 w 4581525"/>
                <a:gd name="connsiteY61" fmla="*/ 4382929 h 4581525"/>
                <a:gd name="connsiteX62" fmla="*/ 920591 w 4581525"/>
                <a:gd name="connsiteY62" fmla="*/ 3887629 h 4581525"/>
                <a:gd name="connsiteX63" fmla="*/ 1216819 w 4581525"/>
                <a:gd name="connsiteY63" fmla="*/ 3588544 h 4581525"/>
                <a:gd name="connsiteX64" fmla="*/ 1688306 w 4581525"/>
                <a:gd name="connsiteY64" fmla="*/ 3588544 h 4581525"/>
                <a:gd name="connsiteX65" fmla="*/ 1987391 w 4581525"/>
                <a:gd name="connsiteY65" fmla="*/ 3890486 h 4581525"/>
                <a:gd name="connsiteX66" fmla="*/ 1986439 w 4581525"/>
                <a:gd name="connsiteY66" fmla="*/ 4385787 h 4581525"/>
                <a:gd name="connsiteX67" fmla="*/ 2028349 w 4581525"/>
                <a:gd name="connsiteY67" fmla="*/ 4427697 h 4581525"/>
                <a:gd name="connsiteX68" fmla="*/ 2699861 w 4581525"/>
                <a:gd name="connsiteY68" fmla="*/ 4427697 h 4581525"/>
                <a:gd name="connsiteX69" fmla="*/ 2749391 w 4581525"/>
                <a:gd name="connsiteY69" fmla="*/ 4379119 h 4581525"/>
                <a:gd name="connsiteX70" fmla="*/ 2750344 w 4581525"/>
                <a:gd name="connsiteY70" fmla="*/ 2712244 h 4581525"/>
                <a:gd name="connsiteX71" fmla="*/ 4426744 w 4581525"/>
                <a:gd name="connsiteY71" fmla="*/ 3249454 h 4581525"/>
                <a:gd name="connsiteX72" fmla="*/ 4427697 w 4581525"/>
                <a:gd name="connsiteY72" fmla="*/ 2106454 h 4581525"/>
                <a:gd name="connsiteX73" fmla="*/ 4386739 w 4581525"/>
                <a:gd name="connsiteY73" fmla="*/ 2063591 h 4581525"/>
                <a:gd name="connsiteX74" fmla="*/ 2939891 w 4581525"/>
                <a:gd name="connsiteY74" fmla="*/ 2063591 h 4581525"/>
                <a:gd name="connsiteX75" fmla="*/ 2902744 w 4581525"/>
                <a:gd name="connsiteY75" fmla="*/ 2100739 h 4581525"/>
                <a:gd name="connsiteX76" fmla="*/ 2902744 w 4581525"/>
                <a:gd name="connsiteY76" fmla="*/ 4385787 h 4581525"/>
                <a:gd name="connsiteX77" fmla="*/ 2940844 w 4581525"/>
                <a:gd name="connsiteY77" fmla="*/ 4426744 h 4581525"/>
                <a:gd name="connsiteX78" fmla="*/ 3245644 w 4581525"/>
                <a:gd name="connsiteY78" fmla="*/ 4426744 h 4581525"/>
                <a:gd name="connsiteX79" fmla="*/ 3284696 w 4581525"/>
                <a:gd name="connsiteY79" fmla="*/ 4385787 h 4581525"/>
                <a:gd name="connsiteX80" fmla="*/ 3284696 w 4581525"/>
                <a:gd name="connsiteY80" fmla="*/ 4014311 h 4581525"/>
                <a:gd name="connsiteX81" fmla="*/ 3559969 w 4581525"/>
                <a:gd name="connsiteY81" fmla="*/ 3739991 h 4581525"/>
                <a:gd name="connsiteX82" fmla="*/ 3755231 w 4581525"/>
                <a:gd name="connsiteY82" fmla="*/ 3739991 h 4581525"/>
                <a:gd name="connsiteX83" fmla="*/ 4046696 w 4581525"/>
                <a:gd name="connsiteY83" fmla="*/ 4027646 h 4581525"/>
                <a:gd name="connsiteX84" fmla="*/ 4045744 w 4581525"/>
                <a:gd name="connsiteY84" fmla="*/ 4384834 h 4581525"/>
                <a:gd name="connsiteX85" fmla="*/ 4088606 w 4581525"/>
                <a:gd name="connsiteY85" fmla="*/ 4426744 h 4581525"/>
                <a:gd name="connsiteX86" fmla="*/ 4379119 w 4581525"/>
                <a:gd name="connsiteY86" fmla="*/ 4426744 h 4581525"/>
                <a:gd name="connsiteX87" fmla="*/ 4428649 w 4581525"/>
                <a:gd name="connsiteY87" fmla="*/ 4377214 h 4581525"/>
                <a:gd name="connsiteX88" fmla="*/ 4426744 w 4581525"/>
                <a:gd name="connsiteY88" fmla="*/ 3249454 h 4581525"/>
                <a:gd name="connsiteX89" fmla="*/ 1450181 w 4581525"/>
                <a:gd name="connsiteY89" fmla="*/ 540544 h 4581525"/>
                <a:gd name="connsiteX90" fmla="*/ 2250281 w 4581525"/>
                <a:gd name="connsiteY90" fmla="*/ 541496 h 4581525"/>
                <a:gd name="connsiteX91" fmla="*/ 2294096 w 4581525"/>
                <a:gd name="connsiteY91" fmla="*/ 496729 h 4581525"/>
                <a:gd name="connsiteX92" fmla="*/ 2294096 w 4581525"/>
                <a:gd name="connsiteY92" fmla="*/ 196691 h 4581525"/>
                <a:gd name="connsiteX93" fmla="*/ 2256949 w 4581525"/>
                <a:gd name="connsiteY93" fmla="*/ 158591 h 4581525"/>
                <a:gd name="connsiteX94" fmla="*/ 652939 w 4581525"/>
                <a:gd name="connsiteY94" fmla="*/ 158591 h 4581525"/>
                <a:gd name="connsiteX95" fmla="*/ 615791 w 4581525"/>
                <a:gd name="connsiteY95" fmla="*/ 195739 h 4581525"/>
                <a:gd name="connsiteX96" fmla="*/ 615791 w 4581525"/>
                <a:gd name="connsiteY96" fmla="*/ 495776 h 4581525"/>
                <a:gd name="connsiteX97" fmla="*/ 659606 w 4581525"/>
                <a:gd name="connsiteY97" fmla="*/ 540544 h 4581525"/>
                <a:gd name="connsiteX98" fmla="*/ 1450181 w 4581525"/>
                <a:gd name="connsiteY98" fmla="*/ 540544 h 4581525"/>
                <a:gd name="connsiteX99" fmla="*/ 1450181 w 4581525"/>
                <a:gd name="connsiteY99" fmla="*/ 845344 h 4581525"/>
                <a:gd name="connsiteX100" fmla="*/ 1450181 w 4581525"/>
                <a:gd name="connsiteY100" fmla="*/ 845344 h 4581525"/>
                <a:gd name="connsiteX101" fmla="*/ 2501741 w 4581525"/>
                <a:gd name="connsiteY101" fmla="*/ 845344 h 4581525"/>
                <a:gd name="connsiteX102" fmla="*/ 2598896 w 4581525"/>
                <a:gd name="connsiteY102" fmla="*/ 750094 h 4581525"/>
                <a:gd name="connsiteX103" fmla="*/ 2537936 w 4581525"/>
                <a:gd name="connsiteY103" fmla="*/ 692944 h 4581525"/>
                <a:gd name="connsiteX104" fmla="*/ 415766 w 4581525"/>
                <a:gd name="connsiteY104" fmla="*/ 692944 h 4581525"/>
                <a:gd name="connsiteX105" fmla="*/ 310991 w 4581525"/>
                <a:gd name="connsiteY105" fmla="*/ 795814 h 4581525"/>
                <a:gd name="connsiteX106" fmla="*/ 359569 w 4581525"/>
                <a:gd name="connsiteY106" fmla="*/ 846296 h 4581525"/>
                <a:gd name="connsiteX107" fmla="*/ 1450181 w 4581525"/>
                <a:gd name="connsiteY107" fmla="*/ 845344 h 4581525"/>
                <a:gd name="connsiteX108" fmla="*/ 3663791 w 4581525"/>
                <a:gd name="connsiteY108" fmla="*/ 4426744 h 4581525"/>
                <a:gd name="connsiteX109" fmla="*/ 3859054 w 4581525"/>
                <a:gd name="connsiteY109" fmla="*/ 4427697 h 4581525"/>
                <a:gd name="connsiteX110" fmla="*/ 3894296 w 4581525"/>
                <a:gd name="connsiteY110" fmla="*/ 4393406 h 4581525"/>
                <a:gd name="connsiteX111" fmla="*/ 3893344 w 4581525"/>
                <a:gd name="connsiteY111" fmla="*/ 4018121 h 4581525"/>
                <a:gd name="connsiteX112" fmla="*/ 3770471 w 4581525"/>
                <a:gd name="connsiteY112" fmla="*/ 3894296 h 4581525"/>
                <a:gd name="connsiteX113" fmla="*/ 3556159 w 4581525"/>
                <a:gd name="connsiteY113" fmla="*/ 3894296 h 4581525"/>
                <a:gd name="connsiteX114" fmla="*/ 3436144 w 4581525"/>
                <a:gd name="connsiteY114" fmla="*/ 4016216 h 4581525"/>
                <a:gd name="connsiteX115" fmla="*/ 3435191 w 4581525"/>
                <a:gd name="connsiteY115" fmla="*/ 4396264 h 4581525"/>
                <a:gd name="connsiteX116" fmla="*/ 3468529 w 4581525"/>
                <a:gd name="connsiteY116" fmla="*/ 4427697 h 4581525"/>
                <a:gd name="connsiteX117" fmla="*/ 3663791 w 4581525"/>
                <a:gd name="connsiteY117" fmla="*/ 4426744 h 4581525"/>
                <a:gd name="connsiteX118" fmla="*/ 1378744 w 4581525"/>
                <a:gd name="connsiteY118" fmla="*/ 4081939 h 4581525"/>
                <a:gd name="connsiteX119" fmla="*/ 1379696 w 4581525"/>
                <a:gd name="connsiteY119" fmla="*/ 3778091 h 4581525"/>
                <a:gd name="connsiteX120" fmla="*/ 1341596 w 4581525"/>
                <a:gd name="connsiteY120" fmla="*/ 3740944 h 4581525"/>
                <a:gd name="connsiteX121" fmla="*/ 1213009 w 4581525"/>
                <a:gd name="connsiteY121" fmla="*/ 3741896 h 4581525"/>
                <a:gd name="connsiteX122" fmla="*/ 1073944 w 4581525"/>
                <a:gd name="connsiteY122" fmla="*/ 3880009 h 4581525"/>
                <a:gd name="connsiteX123" fmla="*/ 1072991 w 4581525"/>
                <a:gd name="connsiteY123" fmla="*/ 4393406 h 4581525"/>
                <a:gd name="connsiteX124" fmla="*/ 1108234 w 4581525"/>
                <a:gd name="connsiteY124" fmla="*/ 4427697 h 4581525"/>
                <a:gd name="connsiteX125" fmla="*/ 1336834 w 4581525"/>
                <a:gd name="connsiteY125" fmla="*/ 4427697 h 4581525"/>
                <a:gd name="connsiteX126" fmla="*/ 1379696 w 4581525"/>
                <a:gd name="connsiteY126" fmla="*/ 4385787 h 4581525"/>
                <a:gd name="connsiteX127" fmla="*/ 1378744 w 4581525"/>
                <a:gd name="connsiteY127" fmla="*/ 4081939 h 4581525"/>
                <a:gd name="connsiteX128" fmla="*/ 1531144 w 4581525"/>
                <a:gd name="connsiteY128" fmla="*/ 4083844 h 4581525"/>
                <a:gd name="connsiteX129" fmla="*/ 1530191 w 4581525"/>
                <a:gd name="connsiteY129" fmla="*/ 4388644 h 4581525"/>
                <a:gd name="connsiteX130" fmla="*/ 1570196 w 4581525"/>
                <a:gd name="connsiteY130" fmla="*/ 4427697 h 4581525"/>
                <a:gd name="connsiteX131" fmla="*/ 1803559 w 4581525"/>
                <a:gd name="connsiteY131" fmla="*/ 4427697 h 4581525"/>
                <a:gd name="connsiteX132" fmla="*/ 1836896 w 4581525"/>
                <a:gd name="connsiteY132" fmla="*/ 4396264 h 4581525"/>
                <a:gd name="connsiteX133" fmla="*/ 1835944 w 4581525"/>
                <a:gd name="connsiteY133" fmla="*/ 3878104 h 4581525"/>
                <a:gd name="connsiteX134" fmla="*/ 1699736 w 4581525"/>
                <a:gd name="connsiteY134" fmla="*/ 3741896 h 4581525"/>
                <a:gd name="connsiteX135" fmla="*/ 1571149 w 4581525"/>
                <a:gd name="connsiteY135" fmla="*/ 3740944 h 4581525"/>
                <a:gd name="connsiteX136" fmla="*/ 1531144 w 4581525"/>
                <a:gd name="connsiteY136" fmla="*/ 3779996 h 4581525"/>
                <a:gd name="connsiteX137" fmla="*/ 1531144 w 4581525"/>
                <a:gd name="connsiteY137" fmla="*/ 4083844 h 4581525"/>
                <a:gd name="connsiteX138" fmla="*/ 3648551 w 4581525"/>
                <a:gd name="connsiteY138" fmla="*/ 888206 h 4581525"/>
                <a:gd name="connsiteX139" fmla="*/ 3740944 w 4581525"/>
                <a:gd name="connsiteY139" fmla="*/ 1345406 h 4581525"/>
                <a:gd name="connsiteX140" fmla="*/ 4155281 w 4581525"/>
                <a:gd name="connsiteY140" fmla="*/ 1393984 h 4581525"/>
                <a:gd name="connsiteX141" fmla="*/ 3648551 w 4581525"/>
                <a:gd name="connsiteY141" fmla="*/ 888206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581525" h="4581525">
                  <a:moveTo>
                    <a:pt x="3740944" y="1539716"/>
                  </a:moveTo>
                  <a:cubicBezTo>
                    <a:pt x="3740944" y="1656874"/>
                    <a:pt x="3740944" y="1774031"/>
                    <a:pt x="3740944" y="1891189"/>
                  </a:cubicBezTo>
                  <a:cubicBezTo>
                    <a:pt x="3740944" y="1925479"/>
                    <a:pt x="3767614" y="1912144"/>
                    <a:pt x="3782854" y="1912144"/>
                  </a:cubicBezTo>
                  <a:cubicBezTo>
                    <a:pt x="4003834" y="1913096"/>
                    <a:pt x="4223862" y="1913096"/>
                    <a:pt x="4444841" y="1912144"/>
                  </a:cubicBezTo>
                  <a:cubicBezTo>
                    <a:pt x="4459129" y="1912144"/>
                    <a:pt x="4473416" y="1912144"/>
                    <a:pt x="4487704" y="1912144"/>
                  </a:cubicBezTo>
                  <a:cubicBezTo>
                    <a:pt x="4552474" y="1913096"/>
                    <a:pt x="4579144" y="1940719"/>
                    <a:pt x="4579144" y="2006441"/>
                  </a:cubicBezTo>
                  <a:cubicBezTo>
                    <a:pt x="4579144" y="2317909"/>
                    <a:pt x="4579144" y="2628424"/>
                    <a:pt x="4579144" y="2939891"/>
                  </a:cubicBezTo>
                  <a:cubicBezTo>
                    <a:pt x="4579144" y="3446621"/>
                    <a:pt x="4579144" y="3952399"/>
                    <a:pt x="4579144" y="4459129"/>
                  </a:cubicBezTo>
                  <a:cubicBezTo>
                    <a:pt x="4579144" y="4561999"/>
                    <a:pt x="4561047" y="4580097"/>
                    <a:pt x="4457224" y="4580097"/>
                  </a:cubicBezTo>
                  <a:cubicBezTo>
                    <a:pt x="3008471" y="4580097"/>
                    <a:pt x="1558766" y="4580097"/>
                    <a:pt x="110014" y="4580097"/>
                  </a:cubicBezTo>
                  <a:cubicBezTo>
                    <a:pt x="31909" y="4579144"/>
                    <a:pt x="7144" y="4555331"/>
                    <a:pt x="7144" y="4478179"/>
                  </a:cubicBezTo>
                  <a:cubicBezTo>
                    <a:pt x="7144" y="3299936"/>
                    <a:pt x="7144" y="2122646"/>
                    <a:pt x="7144" y="944404"/>
                  </a:cubicBezTo>
                  <a:cubicBezTo>
                    <a:pt x="7144" y="870109"/>
                    <a:pt x="32861" y="843439"/>
                    <a:pt x="108109" y="846296"/>
                  </a:cubicBezTo>
                  <a:cubicBezTo>
                    <a:pt x="148114" y="848201"/>
                    <a:pt x="164306" y="839629"/>
                    <a:pt x="161449" y="795814"/>
                  </a:cubicBezTo>
                  <a:cubicBezTo>
                    <a:pt x="156686" y="738664"/>
                    <a:pt x="159544" y="681514"/>
                    <a:pt x="160496" y="624364"/>
                  </a:cubicBezTo>
                  <a:cubicBezTo>
                    <a:pt x="161449" y="571024"/>
                    <a:pt x="190024" y="542449"/>
                    <a:pt x="243364" y="541496"/>
                  </a:cubicBezTo>
                  <a:cubicBezTo>
                    <a:pt x="305276" y="540544"/>
                    <a:pt x="367189" y="539591"/>
                    <a:pt x="429101" y="541496"/>
                  </a:cubicBezTo>
                  <a:cubicBezTo>
                    <a:pt x="459581" y="542449"/>
                    <a:pt x="466249" y="532924"/>
                    <a:pt x="466249" y="504349"/>
                  </a:cubicBezTo>
                  <a:cubicBezTo>
                    <a:pt x="463391" y="371951"/>
                    <a:pt x="464344" y="240506"/>
                    <a:pt x="464344" y="108109"/>
                  </a:cubicBezTo>
                  <a:cubicBezTo>
                    <a:pt x="464344" y="32861"/>
                    <a:pt x="489109" y="7144"/>
                    <a:pt x="562451" y="7144"/>
                  </a:cubicBezTo>
                  <a:cubicBezTo>
                    <a:pt x="1159669" y="7144"/>
                    <a:pt x="1755934" y="7144"/>
                    <a:pt x="2353151" y="7144"/>
                  </a:cubicBezTo>
                  <a:cubicBezTo>
                    <a:pt x="2417921" y="7144"/>
                    <a:pt x="2445544" y="34766"/>
                    <a:pt x="2445544" y="100489"/>
                  </a:cubicBezTo>
                  <a:cubicBezTo>
                    <a:pt x="2446496" y="231934"/>
                    <a:pt x="2447449" y="364331"/>
                    <a:pt x="2444591" y="495776"/>
                  </a:cubicBezTo>
                  <a:cubicBezTo>
                    <a:pt x="2443639" y="534829"/>
                    <a:pt x="2456974" y="543401"/>
                    <a:pt x="2492216" y="541496"/>
                  </a:cubicBezTo>
                  <a:cubicBezTo>
                    <a:pt x="2546509" y="538639"/>
                    <a:pt x="2599849" y="540544"/>
                    <a:pt x="2654141" y="540544"/>
                  </a:cubicBezTo>
                  <a:cubicBezTo>
                    <a:pt x="2723674" y="540544"/>
                    <a:pt x="2749391" y="566261"/>
                    <a:pt x="2750344" y="634841"/>
                  </a:cubicBezTo>
                  <a:cubicBezTo>
                    <a:pt x="2750344" y="691991"/>
                    <a:pt x="2752249" y="749141"/>
                    <a:pt x="2749391" y="806291"/>
                  </a:cubicBezTo>
                  <a:cubicBezTo>
                    <a:pt x="2748439" y="836771"/>
                    <a:pt x="2757011" y="850106"/>
                    <a:pt x="2788444" y="846296"/>
                  </a:cubicBezTo>
                  <a:cubicBezTo>
                    <a:pt x="2803684" y="844391"/>
                    <a:pt x="2819876" y="844391"/>
                    <a:pt x="2836069" y="847249"/>
                  </a:cubicBezTo>
                  <a:cubicBezTo>
                    <a:pt x="2879884" y="852964"/>
                    <a:pt x="2901791" y="884396"/>
                    <a:pt x="2902744" y="941546"/>
                  </a:cubicBezTo>
                  <a:cubicBezTo>
                    <a:pt x="2902744" y="1248251"/>
                    <a:pt x="2903696" y="1554004"/>
                    <a:pt x="2901791" y="1860709"/>
                  </a:cubicBezTo>
                  <a:cubicBezTo>
                    <a:pt x="2901791" y="1905476"/>
                    <a:pt x="2915126" y="1914049"/>
                    <a:pt x="2957036" y="1914049"/>
                  </a:cubicBezTo>
                  <a:cubicBezTo>
                    <a:pt x="3154204" y="1912144"/>
                    <a:pt x="3350419" y="1912144"/>
                    <a:pt x="3547586" y="1914049"/>
                  </a:cubicBezTo>
                  <a:cubicBezTo>
                    <a:pt x="3580924" y="1914049"/>
                    <a:pt x="3590449" y="1906429"/>
                    <a:pt x="3590449" y="1872139"/>
                  </a:cubicBezTo>
                  <a:cubicBezTo>
                    <a:pt x="3588544" y="1734026"/>
                    <a:pt x="3588544" y="1595914"/>
                    <a:pt x="3590449" y="1457801"/>
                  </a:cubicBezTo>
                  <a:cubicBezTo>
                    <a:pt x="3590449" y="1425416"/>
                    <a:pt x="3581876" y="1401604"/>
                    <a:pt x="3560921" y="1376839"/>
                  </a:cubicBezTo>
                  <a:cubicBezTo>
                    <a:pt x="3406616" y="1192054"/>
                    <a:pt x="3409474" y="925354"/>
                    <a:pt x="3565684" y="742474"/>
                  </a:cubicBezTo>
                  <a:cubicBezTo>
                    <a:pt x="3619024" y="679609"/>
                    <a:pt x="3657124" y="677704"/>
                    <a:pt x="3716179" y="735806"/>
                  </a:cubicBezTo>
                  <a:cubicBezTo>
                    <a:pt x="3789521" y="808196"/>
                    <a:pt x="3862864" y="880586"/>
                    <a:pt x="3934301" y="954881"/>
                  </a:cubicBezTo>
                  <a:cubicBezTo>
                    <a:pt x="3953351" y="973931"/>
                    <a:pt x="3964781" y="974884"/>
                    <a:pt x="3982879" y="954881"/>
                  </a:cubicBezTo>
                  <a:cubicBezTo>
                    <a:pt x="4024789" y="910114"/>
                    <a:pt x="4070509" y="868204"/>
                    <a:pt x="4113371" y="822484"/>
                  </a:cubicBezTo>
                  <a:cubicBezTo>
                    <a:pt x="4134326" y="799624"/>
                    <a:pt x="4147661" y="794861"/>
                    <a:pt x="4172426" y="820579"/>
                  </a:cubicBezTo>
                  <a:cubicBezTo>
                    <a:pt x="4252437" y="901541"/>
                    <a:pt x="4253389" y="899636"/>
                    <a:pt x="4172426" y="980599"/>
                  </a:cubicBezTo>
                  <a:cubicBezTo>
                    <a:pt x="4145756" y="1007269"/>
                    <a:pt x="4120039" y="1035844"/>
                    <a:pt x="4091464" y="1060609"/>
                  </a:cubicBezTo>
                  <a:cubicBezTo>
                    <a:pt x="4068604" y="1080611"/>
                    <a:pt x="4070509" y="1092994"/>
                    <a:pt x="4091464" y="1112996"/>
                  </a:cubicBezTo>
                  <a:cubicBezTo>
                    <a:pt x="4164806" y="1183481"/>
                    <a:pt x="4236244" y="1255871"/>
                    <a:pt x="4307681" y="1328261"/>
                  </a:cubicBezTo>
                  <a:cubicBezTo>
                    <a:pt x="4367689" y="1389221"/>
                    <a:pt x="4367689" y="1427321"/>
                    <a:pt x="4300062" y="1481614"/>
                  </a:cubicBezTo>
                  <a:cubicBezTo>
                    <a:pt x="4144804" y="1609249"/>
                    <a:pt x="3973354" y="1632109"/>
                    <a:pt x="3787616" y="1555909"/>
                  </a:cubicBezTo>
                  <a:cubicBezTo>
                    <a:pt x="3776186" y="1551146"/>
                    <a:pt x="3764756" y="1545431"/>
                    <a:pt x="3753326" y="1540669"/>
                  </a:cubicBezTo>
                  <a:cubicBezTo>
                    <a:pt x="3751421" y="1537811"/>
                    <a:pt x="3747611" y="1538764"/>
                    <a:pt x="3740944" y="1539716"/>
                  </a:cubicBezTo>
                  <a:close/>
                  <a:moveTo>
                    <a:pt x="2750344" y="2712244"/>
                  </a:moveTo>
                  <a:cubicBezTo>
                    <a:pt x="2750344" y="2633186"/>
                    <a:pt x="2750344" y="2553176"/>
                    <a:pt x="2750344" y="2474119"/>
                  </a:cubicBezTo>
                  <a:cubicBezTo>
                    <a:pt x="2750344" y="1997869"/>
                    <a:pt x="2750344" y="1521619"/>
                    <a:pt x="2751296" y="1045369"/>
                  </a:cubicBezTo>
                  <a:cubicBezTo>
                    <a:pt x="2751296" y="1004411"/>
                    <a:pt x="2738914" y="994886"/>
                    <a:pt x="2700814" y="996791"/>
                  </a:cubicBezTo>
                  <a:cubicBezTo>
                    <a:pt x="2631281" y="999649"/>
                    <a:pt x="2560796" y="997744"/>
                    <a:pt x="2491264" y="997744"/>
                  </a:cubicBezTo>
                  <a:cubicBezTo>
                    <a:pt x="1727359" y="997744"/>
                    <a:pt x="964406" y="997744"/>
                    <a:pt x="200501" y="996791"/>
                  </a:cubicBezTo>
                  <a:cubicBezTo>
                    <a:pt x="167164" y="996791"/>
                    <a:pt x="156686" y="1004411"/>
                    <a:pt x="157639" y="1038701"/>
                  </a:cubicBezTo>
                  <a:cubicBezTo>
                    <a:pt x="160496" y="1119664"/>
                    <a:pt x="158591" y="1200626"/>
                    <a:pt x="158591" y="1281589"/>
                  </a:cubicBezTo>
                  <a:cubicBezTo>
                    <a:pt x="158591" y="2315051"/>
                    <a:pt x="158591" y="3348514"/>
                    <a:pt x="157639" y="4381024"/>
                  </a:cubicBezTo>
                  <a:cubicBezTo>
                    <a:pt x="157639" y="4414362"/>
                    <a:pt x="162401" y="4427697"/>
                    <a:pt x="200501" y="4427697"/>
                  </a:cubicBezTo>
                  <a:cubicBezTo>
                    <a:pt x="426244" y="4425791"/>
                    <a:pt x="651034" y="4425791"/>
                    <a:pt x="876776" y="4427697"/>
                  </a:cubicBezTo>
                  <a:cubicBezTo>
                    <a:pt x="912971" y="4427697"/>
                    <a:pt x="921544" y="4418172"/>
                    <a:pt x="921544" y="4382929"/>
                  </a:cubicBezTo>
                  <a:cubicBezTo>
                    <a:pt x="919639" y="4218147"/>
                    <a:pt x="920591" y="4052411"/>
                    <a:pt x="920591" y="3887629"/>
                  </a:cubicBezTo>
                  <a:cubicBezTo>
                    <a:pt x="921544" y="3715226"/>
                    <a:pt x="1045369" y="3589496"/>
                    <a:pt x="1216819" y="3588544"/>
                  </a:cubicBezTo>
                  <a:cubicBezTo>
                    <a:pt x="1373981" y="3587591"/>
                    <a:pt x="1531144" y="3587591"/>
                    <a:pt x="1688306" y="3588544"/>
                  </a:cubicBezTo>
                  <a:cubicBezTo>
                    <a:pt x="1862614" y="3589496"/>
                    <a:pt x="1986439" y="3715226"/>
                    <a:pt x="1987391" y="3890486"/>
                  </a:cubicBezTo>
                  <a:cubicBezTo>
                    <a:pt x="1987391" y="4055269"/>
                    <a:pt x="1988344" y="4221004"/>
                    <a:pt x="1986439" y="4385787"/>
                  </a:cubicBezTo>
                  <a:cubicBezTo>
                    <a:pt x="1986439" y="4419124"/>
                    <a:pt x="1995011" y="4427697"/>
                    <a:pt x="2028349" y="4427697"/>
                  </a:cubicBezTo>
                  <a:cubicBezTo>
                    <a:pt x="2252186" y="4425791"/>
                    <a:pt x="2476024" y="4425791"/>
                    <a:pt x="2699861" y="4427697"/>
                  </a:cubicBezTo>
                  <a:cubicBezTo>
                    <a:pt x="2738914" y="4427697"/>
                    <a:pt x="2749391" y="4419124"/>
                    <a:pt x="2749391" y="4379119"/>
                  </a:cubicBezTo>
                  <a:cubicBezTo>
                    <a:pt x="2749391" y="3822859"/>
                    <a:pt x="2750344" y="3267551"/>
                    <a:pt x="2750344" y="2712244"/>
                  </a:cubicBezTo>
                  <a:close/>
                  <a:moveTo>
                    <a:pt x="4426744" y="3249454"/>
                  </a:moveTo>
                  <a:cubicBezTo>
                    <a:pt x="4426744" y="2868454"/>
                    <a:pt x="4426744" y="2487454"/>
                    <a:pt x="4427697" y="2106454"/>
                  </a:cubicBezTo>
                  <a:cubicBezTo>
                    <a:pt x="4427697" y="2075021"/>
                    <a:pt x="4421981" y="2063591"/>
                    <a:pt x="4386739" y="2063591"/>
                  </a:cubicBezTo>
                  <a:cubicBezTo>
                    <a:pt x="3904774" y="2064544"/>
                    <a:pt x="3421856" y="2064544"/>
                    <a:pt x="2939891" y="2063591"/>
                  </a:cubicBezTo>
                  <a:cubicBezTo>
                    <a:pt x="2910364" y="2063591"/>
                    <a:pt x="2902744" y="2072164"/>
                    <a:pt x="2902744" y="2100739"/>
                  </a:cubicBezTo>
                  <a:cubicBezTo>
                    <a:pt x="2903696" y="2862739"/>
                    <a:pt x="2903696" y="3623786"/>
                    <a:pt x="2902744" y="4385787"/>
                  </a:cubicBezTo>
                  <a:cubicBezTo>
                    <a:pt x="2902744" y="4415314"/>
                    <a:pt x="2908459" y="4427697"/>
                    <a:pt x="2940844" y="4426744"/>
                  </a:cubicBezTo>
                  <a:cubicBezTo>
                    <a:pt x="3042761" y="4424839"/>
                    <a:pt x="3143726" y="4424839"/>
                    <a:pt x="3245644" y="4426744"/>
                  </a:cubicBezTo>
                  <a:cubicBezTo>
                    <a:pt x="3278029" y="4427697"/>
                    <a:pt x="3284696" y="4415314"/>
                    <a:pt x="3284696" y="4385787"/>
                  </a:cubicBezTo>
                  <a:cubicBezTo>
                    <a:pt x="3283744" y="4261962"/>
                    <a:pt x="3282791" y="4138136"/>
                    <a:pt x="3284696" y="4014311"/>
                  </a:cubicBezTo>
                  <a:cubicBezTo>
                    <a:pt x="3286601" y="3859054"/>
                    <a:pt x="3403759" y="3741896"/>
                    <a:pt x="3559969" y="3739991"/>
                  </a:cubicBezTo>
                  <a:cubicBezTo>
                    <a:pt x="3624739" y="3739039"/>
                    <a:pt x="3690461" y="3739991"/>
                    <a:pt x="3755231" y="3739991"/>
                  </a:cubicBezTo>
                  <a:cubicBezTo>
                    <a:pt x="3929539" y="3739991"/>
                    <a:pt x="4045744" y="3854291"/>
                    <a:pt x="4046696" y="4027646"/>
                  </a:cubicBezTo>
                  <a:cubicBezTo>
                    <a:pt x="4047649" y="4146709"/>
                    <a:pt x="4047649" y="4265772"/>
                    <a:pt x="4045744" y="4384834"/>
                  </a:cubicBezTo>
                  <a:cubicBezTo>
                    <a:pt x="4044791" y="4419124"/>
                    <a:pt x="4056221" y="4427697"/>
                    <a:pt x="4088606" y="4426744"/>
                  </a:cubicBezTo>
                  <a:cubicBezTo>
                    <a:pt x="4185761" y="4424839"/>
                    <a:pt x="4281964" y="4423887"/>
                    <a:pt x="4379119" y="4426744"/>
                  </a:cubicBezTo>
                  <a:cubicBezTo>
                    <a:pt x="4419124" y="4427697"/>
                    <a:pt x="4428649" y="4416266"/>
                    <a:pt x="4428649" y="4377214"/>
                  </a:cubicBezTo>
                  <a:cubicBezTo>
                    <a:pt x="4426744" y="4001929"/>
                    <a:pt x="4426744" y="3625691"/>
                    <a:pt x="4426744" y="3249454"/>
                  </a:cubicBezTo>
                  <a:close/>
                  <a:moveTo>
                    <a:pt x="1450181" y="540544"/>
                  </a:moveTo>
                  <a:cubicBezTo>
                    <a:pt x="1716881" y="540544"/>
                    <a:pt x="1983581" y="539591"/>
                    <a:pt x="2250281" y="541496"/>
                  </a:cubicBezTo>
                  <a:cubicBezTo>
                    <a:pt x="2286476" y="541496"/>
                    <a:pt x="2295049" y="531971"/>
                    <a:pt x="2294096" y="496729"/>
                  </a:cubicBezTo>
                  <a:cubicBezTo>
                    <a:pt x="2291239" y="396716"/>
                    <a:pt x="2292191" y="296704"/>
                    <a:pt x="2294096" y="196691"/>
                  </a:cubicBezTo>
                  <a:cubicBezTo>
                    <a:pt x="2294096" y="168116"/>
                    <a:pt x="2287429" y="158591"/>
                    <a:pt x="2256949" y="158591"/>
                  </a:cubicBezTo>
                  <a:cubicBezTo>
                    <a:pt x="1722596" y="159544"/>
                    <a:pt x="1188244" y="159544"/>
                    <a:pt x="652939" y="158591"/>
                  </a:cubicBezTo>
                  <a:cubicBezTo>
                    <a:pt x="623411" y="158591"/>
                    <a:pt x="615791" y="167164"/>
                    <a:pt x="615791" y="195739"/>
                  </a:cubicBezTo>
                  <a:cubicBezTo>
                    <a:pt x="617696" y="295751"/>
                    <a:pt x="617696" y="395764"/>
                    <a:pt x="615791" y="495776"/>
                  </a:cubicBezTo>
                  <a:cubicBezTo>
                    <a:pt x="614839" y="531019"/>
                    <a:pt x="623411" y="541496"/>
                    <a:pt x="659606" y="540544"/>
                  </a:cubicBezTo>
                  <a:cubicBezTo>
                    <a:pt x="923449" y="539591"/>
                    <a:pt x="1187291" y="540544"/>
                    <a:pt x="1450181" y="540544"/>
                  </a:cubicBezTo>
                  <a:close/>
                  <a:moveTo>
                    <a:pt x="1450181" y="845344"/>
                  </a:moveTo>
                  <a:cubicBezTo>
                    <a:pt x="1450181" y="845344"/>
                    <a:pt x="1450181" y="845344"/>
                    <a:pt x="1450181" y="845344"/>
                  </a:cubicBezTo>
                  <a:cubicBezTo>
                    <a:pt x="1800701" y="845344"/>
                    <a:pt x="2151221" y="845344"/>
                    <a:pt x="2501741" y="845344"/>
                  </a:cubicBezTo>
                  <a:cubicBezTo>
                    <a:pt x="2597944" y="845344"/>
                    <a:pt x="2594134" y="845344"/>
                    <a:pt x="2598896" y="750094"/>
                  </a:cubicBezTo>
                  <a:cubicBezTo>
                    <a:pt x="2601754" y="698659"/>
                    <a:pt x="2582704" y="692944"/>
                    <a:pt x="2537936" y="692944"/>
                  </a:cubicBezTo>
                  <a:cubicBezTo>
                    <a:pt x="1831181" y="693896"/>
                    <a:pt x="1123474" y="692944"/>
                    <a:pt x="415766" y="692944"/>
                  </a:cubicBezTo>
                  <a:cubicBezTo>
                    <a:pt x="311944" y="692944"/>
                    <a:pt x="313849" y="692944"/>
                    <a:pt x="310991" y="795814"/>
                  </a:cubicBezTo>
                  <a:cubicBezTo>
                    <a:pt x="310039" y="834866"/>
                    <a:pt x="318611" y="846296"/>
                    <a:pt x="359569" y="846296"/>
                  </a:cubicBezTo>
                  <a:cubicBezTo>
                    <a:pt x="723424" y="844391"/>
                    <a:pt x="1086326" y="845344"/>
                    <a:pt x="1450181" y="845344"/>
                  </a:cubicBezTo>
                  <a:close/>
                  <a:moveTo>
                    <a:pt x="3663791" y="4426744"/>
                  </a:moveTo>
                  <a:cubicBezTo>
                    <a:pt x="3728561" y="4426744"/>
                    <a:pt x="3793331" y="4425791"/>
                    <a:pt x="3859054" y="4427697"/>
                  </a:cubicBezTo>
                  <a:cubicBezTo>
                    <a:pt x="3885724" y="4428649"/>
                    <a:pt x="3894296" y="4421981"/>
                    <a:pt x="3894296" y="4393406"/>
                  </a:cubicBezTo>
                  <a:cubicBezTo>
                    <a:pt x="3893344" y="4268629"/>
                    <a:pt x="3894296" y="4142899"/>
                    <a:pt x="3893344" y="4018121"/>
                  </a:cubicBezTo>
                  <a:cubicBezTo>
                    <a:pt x="3892391" y="3944779"/>
                    <a:pt x="3843814" y="3896201"/>
                    <a:pt x="3770471" y="3894296"/>
                  </a:cubicBezTo>
                  <a:cubicBezTo>
                    <a:pt x="3699034" y="3892391"/>
                    <a:pt x="3627596" y="3892391"/>
                    <a:pt x="3556159" y="3894296"/>
                  </a:cubicBezTo>
                  <a:cubicBezTo>
                    <a:pt x="3486626" y="3896201"/>
                    <a:pt x="3437096" y="3945731"/>
                    <a:pt x="3436144" y="4016216"/>
                  </a:cubicBezTo>
                  <a:cubicBezTo>
                    <a:pt x="3435191" y="4142899"/>
                    <a:pt x="3436144" y="4269581"/>
                    <a:pt x="3435191" y="4396264"/>
                  </a:cubicBezTo>
                  <a:cubicBezTo>
                    <a:pt x="3435191" y="4421981"/>
                    <a:pt x="3443764" y="4427697"/>
                    <a:pt x="3468529" y="4427697"/>
                  </a:cubicBezTo>
                  <a:cubicBezTo>
                    <a:pt x="3533299" y="4425791"/>
                    <a:pt x="3599021" y="4426744"/>
                    <a:pt x="3663791" y="4426744"/>
                  </a:cubicBezTo>
                  <a:close/>
                  <a:moveTo>
                    <a:pt x="1378744" y="4081939"/>
                  </a:moveTo>
                  <a:cubicBezTo>
                    <a:pt x="1378744" y="3980021"/>
                    <a:pt x="1377791" y="3879056"/>
                    <a:pt x="1379696" y="3778091"/>
                  </a:cubicBezTo>
                  <a:cubicBezTo>
                    <a:pt x="1380649" y="3747611"/>
                    <a:pt x="1371124" y="3739991"/>
                    <a:pt x="1341596" y="3740944"/>
                  </a:cubicBezTo>
                  <a:cubicBezTo>
                    <a:pt x="1298734" y="3742849"/>
                    <a:pt x="1255871" y="3740944"/>
                    <a:pt x="1213009" y="3741896"/>
                  </a:cubicBezTo>
                  <a:cubicBezTo>
                    <a:pt x="1132046" y="3743801"/>
                    <a:pt x="1074896" y="3799999"/>
                    <a:pt x="1073944" y="3880009"/>
                  </a:cubicBezTo>
                  <a:cubicBezTo>
                    <a:pt x="1072991" y="4051459"/>
                    <a:pt x="1073944" y="4221956"/>
                    <a:pt x="1072991" y="4393406"/>
                  </a:cubicBezTo>
                  <a:cubicBezTo>
                    <a:pt x="1072991" y="4421029"/>
                    <a:pt x="1081564" y="4428649"/>
                    <a:pt x="1108234" y="4427697"/>
                  </a:cubicBezTo>
                  <a:cubicBezTo>
                    <a:pt x="1184434" y="4425791"/>
                    <a:pt x="1260634" y="4425791"/>
                    <a:pt x="1336834" y="4427697"/>
                  </a:cubicBezTo>
                  <a:cubicBezTo>
                    <a:pt x="1369219" y="4428649"/>
                    <a:pt x="1380649" y="4420076"/>
                    <a:pt x="1379696" y="4385787"/>
                  </a:cubicBezTo>
                  <a:cubicBezTo>
                    <a:pt x="1377791" y="4284822"/>
                    <a:pt x="1378744" y="4182904"/>
                    <a:pt x="1378744" y="4081939"/>
                  </a:cubicBezTo>
                  <a:close/>
                  <a:moveTo>
                    <a:pt x="1531144" y="4083844"/>
                  </a:moveTo>
                  <a:cubicBezTo>
                    <a:pt x="1531144" y="4185761"/>
                    <a:pt x="1532096" y="4286726"/>
                    <a:pt x="1530191" y="4388644"/>
                  </a:cubicBezTo>
                  <a:cubicBezTo>
                    <a:pt x="1529239" y="4420076"/>
                    <a:pt x="1538764" y="4428649"/>
                    <a:pt x="1570196" y="4427697"/>
                  </a:cubicBezTo>
                  <a:cubicBezTo>
                    <a:pt x="1647349" y="4425791"/>
                    <a:pt x="1725454" y="4426744"/>
                    <a:pt x="1803559" y="4427697"/>
                  </a:cubicBezTo>
                  <a:cubicBezTo>
                    <a:pt x="1827371" y="4427697"/>
                    <a:pt x="1836896" y="4421981"/>
                    <a:pt x="1836896" y="4396264"/>
                  </a:cubicBezTo>
                  <a:cubicBezTo>
                    <a:pt x="1835944" y="4223862"/>
                    <a:pt x="1836896" y="4050506"/>
                    <a:pt x="1835944" y="3878104"/>
                  </a:cubicBezTo>
                  <a:cubicBezTo>
                    <a:pt x="1834991" y="3799999"/>
                    <a:pt x="1776889" y="3743801"/>
                    <a:pt x="1699736" y="3741896"/>
                  </a:cubicBezTo>
                  <a:cubicBezTo>
                    <a:pt x="1656874" y="3740944"/>
                    <a:pt x="1614011" y="3742849"/>
                    <a:pt x="1571149" y="3740944"/>
                  </a:cubicBezTo>
                  <a:cubicBezTo>
                    <a:pt x="1540669" y="3739039"/>
                    <a:pt x="1530191" y="3747611"/>
                    <a:pt x="1531144" y="3779996"/>
                  </a:cubicBezTo>
                  <a:cubicBezTo>
                    <a:pt x="1533049" y="3880961"/>
                    <a:pt x="1531144" y="3981926"/>
                    <a:pt x="1531144" y="4083844"/>
                  </a:cubicBezTo>
                  <a:close/>
                  <a:moveTo>
                    <a:pt x="3648551" y="888206"/>
                  </a:moveTo>
                  <a:cubicBezTo>
                    <a:pt x="3557111" y="1035844"/>
                    <a:pt x="3593306" y="1211104"/>
                    <a:pt x="3740944" y="1345406"/>
                  </a:cubicBezTo>
                  <a:cubicBezTo>
                    <a:pt x="3861911" y="1455896"/>
                    <a:pt x="4045744" y="1476851"/>
                    <a:pt x="4155281" y="1393984"/>
                  </a:cubicBezTo>
                  <a:cubicBezTo>
                    <a:pt x="3986689" y="1226344"/>
                    <a:pt x="3818096" y="1057751"/>
                    <a:pt x="3648551" y="8882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Полилиния: фигура 84">
              <a:extLst>
                <a:ext uri="{FF2B5EF4-FFF2-40B4-BE49-F238E27FC236}">
                  <a16:creationId xmlns:a16="http://schemas.microsoft.com/office/drawing/2014/main" id="{ECAC091C-900C-4FFD-AF79-D162E2B03A53}"/>
                </a:ext>
              </a:extLst>
            </p:cNvPr>
            <p:cNvSpPr/>
            <p:nvPr/>
          </p:nvSpPr>
          <p:spPr>
            <a:xfrm>
              <a:off x="4107894" y="2278709"/>
              <a:ext cx="466725" cy="466725"/>
            </a:xfrm>
            <a:custGeom>
              <a:avLst/>
              <a:gdLst>
                <a:gd name="connsiteX0" fmla="*/ 464106 w 466725"/>
                <a:gd name="connsiteY0" fmla="*/ 236844 h 466725"/>
                <a:gd name="connsiteX1" fmla="*/ 464106 w 466725"/>
                <a:gd name="connsiteY1" fmla="*/ 379719 h 466725"/>
                <a:gd name="connsiteX2" fmla="*/ 383143 w 466725"/>
                <a:gd name="connsiteY2" fmla="*/ 464491 h 466725"/>
                <a:gd name="connsiteX3" fmla="*/ 88821 w 466725"/>
                <a:gd name="connsiteY3" fmla="*/ 464491 h 466725"/>
                <a:gd name="connsiteX4" fmla="*/ 7858 w 466725"/>
                <a:gd name="connsiteY4" fmla="*/ 384481 h 466725"/>
                <a:gd name="connsiteX5" fmla="*/ 7858 w 466725"/>
                <a:gd name="connsiteY5" fmla="*/ 85396 h 466725"/>
                <a:gd name="connsiteX6" fmla="*/ 85963 w 466725"/>
                <a:gd name="connsiteY6" fmla="*/ 8244 h 466725"/>
                <a:gd name="connsiteX7" fmla="*/ 385048 w 466725"/>
                <a:gd name="connsiteY7" fmla="*/ 8244 h 466725"/>
                <a:gd name="connsiteX8" fmla="*/ 464106 w 466725"/>
                <a:gd name="connsiteY8" fmla="*/ 90159 h 466725"/>
                <a:gd name="connsiteX9" fmla="*/ 464106 w 466725"/>
                <a:gd name="connsiteY9" fmla="*/ 236844 h 466725"/>
                <a:gd name="connsiteX10" fmla="*/ 464106 w 466725"/>
                <a:gd name="connsiteY10" fmla="*/ 236844 h 466725"/>
                <a:gd name="connsiteX11" fmla="*/ 238363 w 466725"/>
                <a:gd name="connsiteY11" fmla="*/ 312091 h 466725"/>
                <a:gd name="connsiteX12" fmla="*/ 311706 w 466725"/>
                <a:gd name="connsiteY12" fmla="*/ 242559 h 466725"/>
                <a:gd name="connsiteX13" fmla="*/ 230743 w 466725"/>
                <a:gd name="connsiteY13" fmla="*/ 160644 h 466725"/>
                <a:gd name="connsiteX14" fmla="*/ 159306 w 466725"/>
                <a:gd name="connsiteY14" fmla="*/ 233034 h 466725"/>
                <a:gd name="connsiteX15" fmla="*/ 238363 w 466725"/>
                <a:gd name="connsiteY15" fmla="*/ 312091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725" h="466725">
                  <a:moveTo>
                    <a:pt x="464106" y="236844"/>
                  </a:moveTo>
                  <a:cubicBezTo>
                    <a:pt x="464106" y="284469"/>
                    <a:pt x="465058" y="332094"/>
                    <a:pt x="464106" y="379719"/>
                  </a:cubicBezTo>
                  <a:cubicBezTo>
                    <a:pt x="463153" y="434011"/>
                    <a:pt x="435531" y="463539"/>
                    <a:pt x="383143" y="464491"/>
                  </a:cubicBezTo>
                  <a:cubicBezTo>
                    <a:pt x="285036" y="465444"/>
                    <a:pt x="186928" y="465444"/>
                    <a:pt x="88821" y="464491"/>
                  </a:cubicBezTo>
                  <a:cubicBezTo>
                    <a:pt x="38338" y="463539"/>
                    <a:pt x="8811" y="434964"/>
                    <a:pt x="7858" y="384481"/>
                  </a:cubicBezTo>
                  <a:cubicBezTo>
                    <a:pt x="6906" y="284469"/>
                    <a:pt x="6906" y="184456"/>
                    <a:pt x="7858" y="85396"/>
                  </a:cubicBezTo>
                  <a:cubicBezTo>
                    <a:pt x="8811" y="37771"/>
                    <a:pt x="38338" y="9196"/>
                    <a:pt x="85963" y="8244"/>
                  </a:cubicBezTo>
                  <a:cubicBezTo>
                    <a:pt x="185976" y="7291"/>
                    <a:pt x="285988" y="6339"/>
                    <a:pt x="385048" y="8244"/>
                  </a:cubicBezTo>
                  <a:cubicBezTo>
                    <a:pt x="434578" y="9196"/>
                    <a:pt x="463153" y="39676"/>
                    <a:pt x="464106" y="90159"/>
                  </a:cubicBezTo>
                  <a:cubicBezTo>
                    <a:pt x="465058" y="138736"/>
                    <a:pt x="464106" y="188266"/>
                    <a:pt x="464106" y="236844"/>
                  </a:cubicBezTo>
                  <a:cubicBezTo>
                    <a:pt x="464106" y="236844"/>
                    <a:pt x="464106" y="236844"/>
                    <a:pt x="464106" y="236844"/>
                  </a:cubicBezTo>
                  <a:close/>
                  <a:moveTo>
                    <a:pt x="238363" y="312091"/>
                  </a:moveTo>
                  <a:cubicBezTo>
                    <a:pt x="311706" y="312091"/>
                    <a:pt x="311706" y="312091"/>
                    <a:pt x="311706" y="242559"/>
                  </a:cubicBezTo>
                  <a:cubicBezTo>
                    <a:pt x="311706" y="159691"/>
                    <a:pt x="311706" y="159691"/>
                    <a:pt x="230743" y="160644"/>
                  </a:cubicBezTo>
                  <a:cubicBezTo>
                    <a:pt x="159306" y="160644"/>
                    <a:pt x="159306" y="160644"/>
                    <a:pt x="159306" y="233034"/>
                  </a:cubicBezTo>
                  <a:cubicBezTo>
                    <a:pt x="159306" y="312091"/>
                    <a:pt x="159306" y="312091"/>
                    <a:pt x="238363" y="312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Полилиния: фигура 85">
              <a:extLst>
                <a:ext uri="{FF2B5EF4-FFF2-40B4-BE49-F238E27FC236}">
                  <a16:creationId xmlns:a16="http://schemas.microsoft.com/office/drawing/2014/main" id="{A34AB5A5-B93C-477D-BF38-9B62DE7F3B34}"/>
                </a:ext>
              </a:extLst>
            </p:cNvPr>
            <p:cNvSpPr/>
            <p:nvPr/>
          </p:nvSpPr>
          <p:spPr>
            <a:xfrm>
              <a:off x="5021342" y="2279094"/>
              <a:ext cx="466725" cy="466725"/>
            </a:xfrm>
            <a:custGeom>
              <a:avLst/>
              <a:gdLst>
                <a:gd name="connsiteX0" fmla="*/ 465058 w 466725"/>
                <a:gd name="connsiteY0" fmla="*/ 237411 h 466725"/>
                <a:gd name="connsiteX1" fmla="*/ 465058 w 466725"/>
                <a:gd name="connsiteY1" fmla="*/ 375523 h 466725"/>
                <a:gd name="connsiteX2" fmla="*/ 378381 w 466725"/>
                <a:gd name="connsiteY2" fmla="*/ 464106 h 466725"/>
                <a:gd name="connsiteX3" fmla="*/ 93583 w 466725"/>
                <a:gd name="connsiteY3" fmla="*/ 464106 h 466725"/>
                <a:gd name="connsiteX4" fmla="*/ 7858 w 466725"/>
                <a:gd name="connsiteY4" fmla="*/ 379333 h 466725"/>
                <a:gd name="connsiteX5" fmla="*/ 7858 w 466725"/>
                <a:gd name="connsiteY5" fmla="*/ 94536 h 466725"/>
                <a:gd name="connsiteX6" fmla="*/ 96441 w 466725"/>
                <a:gd name="connsiteY6" fmla="*/ 7858 h 466725"/>
                <a:gd name="connsiteX7" fmla="*/ 376476 w 466725"/>
                <a:gd name="connsiteY7" fmla="*/ 7858 h 466725"/>
                <a:gd name="connsiteX8" fmla="*/ 464106 w 466725"/>
                <a:gd name="connsiteY8" fmla="*/ 95488 h 466725"/>
                <a:gd name="connsiteX9" fmla="*/ 465058 w 466725"/>
                <a:gd name="connsiteY9" fmla="*/ 237411 h 466725"/>
                <a:gd name="connsiteX10" fmla="*/ 239316 w 466725"/>
                <a:gd name="connsiteY10" fmla="*/ 159306 h 466725"/>
                <a:gd name="connsiteX11" fmla="*/ 159306 w 466725"/>
                <a:gd name="connsiteY11" fmla="*/ 266938 h 466725"/>
                <a:gd name="connsiteX12" fmla="*/ 231696 w 466725"/>
                <a:gd name="connsiteY12" fmla="*/ 309801 h 466725"/>
                <a:gd name="connsiteX13" fmla="*/ 314563 w 466725"/>
                <a:gd name="connsiteY13" fmla="*/ 209788 h 466725"/>
                <a:gd name="connsiteX14" fmla="*/ 239316 w 466725"/>
                <a:gd name="connsiteY14" fmla="*/ 159306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725" h="466725">
                  <a:moveTo>
                    <a:pt x="465058" y="237411"/>
                  </a:moveTo>
                  <a:cubicBezTo>
                    <a:pt x="465058" y="283131"/>
                    <a:pt x="465058" y="328851"/>
                    <a:pt x="465058" y="375523"/>
                  </a:cubicBezTo>
                  <a:cubicBezTo>
                    <a:pt x="464106" y="435531"/>
                    <a:pt x="436483" y="464106"/>
                    <a:pt x="378381" y="464106"/>
                  </a:cubicBezTo>
                  <a:cubicBezTo>
                    <a:pt x="283131" y="465058"/>
                    <a:pt x="187881" y="465058"/>
                    <a:pt x="93583" y="464106"/>
                  </a:cubicBezTo>
                  <a:cubicBezTo>
                    <a:pt x="37386" y="463153"/>
                    <a:pt x="8811" y="434578"/>
                    <a:pt x="7858" y="379333"/>
                  </a:cubicBezTo>
                  <a:cubicBezTo>
                    <a:pt x="6906" y="284083"/>
                    <a:pt x="6906" y="188833"/>
                    <a:pt x="7858" y="94536"/>
                  </a:cubicBezTo>
                  <a:cubicBezTo>
                    <a:pt x="8811" y="36433"/>
                    <a:pt x="37386" y="8811"/>
                    <a:pt x="96441" y="7858"/>
                  </a:cubicBezTo>
                  <a:cubicBezTo>
                    <a:pt x="189786" y="6906"/>
                    <a:pt x="283131" y="6906"/>
                    <a:pt x="376476" y="7858"/>
                  </a:cubicBezTo>
                  <a:cubicBezTo>
                    <a:pt x="434578" y="7858"/>
                    <a:pt x="463153" y="36433"/>
                    <a:pt x="464106" y="95488"/>
                  </a:cubicBezTo>
                  <a:cubicBezTo>
                    <a:pt x="466011" y="142161"/>
                    <a:pt x="465058" y="189786"/>
                    <a:pt x="465058" y="237411"/>
                  </a:cubicBezTo>
                  <a:close/>
                  <a:moveTo>
                    <a:pt x="239316" y="159306"/>
                  </a:moveTo>
                  <a:cubicBezTo>
                    <a:pt x="160258" y="159306"/>
                    <a:pt x="164068" y="159306"/>
                    <a:pt x="159306" y="266938"/>
                  </a:cubicBezTo>
                  <a:cubicBezTo>
                    <a:pt x="156448" y="335518"/>
                    <a:pt x="203121" y="308848"/>
                    <a:pt x="231696" y="309801"/>
                  </a:cubicBezTo>
                  <a:cubicBezTo>
                    <a:pt x="312658" y="312658"/>
                    <a:pt x="308848" y="310753"/>
                    <a:pt x="314563" y="209788"/>
                  </a:cubicBezTo>
                  <a:cubicBezTo>
                    <a:pt x="318373" y="140256"/>
                    <a:pt x="273606" y="162163"/>
                    <a:pt x="239316" y="159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Полилиния: фигура 86">
              <a:extLst>
                <a:ext uri="{FF2B5EF4-FFF2-40B4-BE49-F238E27FC236}">
                  <a16:creationId xmlns:a16="http://schemas.microsoft.com/office/drawing/2014/main" id="{33B350C0-D7A2-4F61-AFFE-4E29ECC48B63}"/>
                </a:ext>
              </a:extLst>
            </p:cNvPr>
            <p:cNvSpPr/>
            <p:nvPr/>
          </p:nvSpPr>
          <p:spPr>
            <a:xfrm>
              <a:off x="5936033" y="2278142"/>
              <a:ext cx="466725" cy="466725"/>
            </a:xfrm>
            <a:custGeom>
              <a:avLst/>
              <a:gdLst>
                <a:gd name="connsiteX0" fmla="*/ 7567 w 466725"/>
                <a:gd name="connsiteY0" fmla="*/ 231696 h 466725"/>
                <a:gd name="connsiteX1" fmla="*/ 7567 w 466725"/>
                <a:gd name="connsiteY1" fmla="*/ 88821 h 466725"/>
                <a:gd name="connsiteX2" fmla="*/ 87577 w 466725"/>
                <a:gd name="connsiteY2" fmla="*/ 7858 h 466725"/>
                <a:gd name="connsiteX3" fmla="*/ 386662 w 466725"/>
                <a:gd name="connsiteY3" fmla="*/ 7858 h 466725"/>
                <a:gd name="connsiteX4" fmla="*/ 463815 w 466725"/>
                <a:gd name="connsiteY4" fmla="*/ 85963 h 466725"/>
                <a:gd name="connsiteX5" fmla="*/ 463815 w 466725"/>
                <a:gd name="connsiteY5" fmla="*/ 385048 h 466725"/>
                <a:gd name="connsiteX6" fmla="*/ 381900 w 466725"/>
                <a:gd name="connsiteY6" fmla="*/ 464106 h 466725"/>
                <a:gd name="connsiteX7" fmla="*/ 87577 w 466725"/>
                <a:gd name="connsiteY7" fmla="*/ 464106 h 466725"/>
                <a:gd name="connsiteX8" fmla="*/ 7567 w 466725"/>
                <a:gd name="connsiteY8" fmla="*/ 383143 h 466725"/>
                <a:gd name="connsiteX9" fmla="*/ 7567 w 466725"/>
                <a:gd name="connsiteY9" fmla="*/ 231696 h 466725"/>
                <a:gd name="connsiteX10" fmla="*/ 239977 w 466725"/>
                <a:gd name="connsiteY10" fmla="*/ 160258 h 466725"/>
                <a:gd name="connsiteX11" fmla="*/ 159967 w 466725"/>
                <a:gd name="connsiteY11" fmla="*/ 238363 h 466725"/>
                <a:gd name="connsiteX12" fmla="*/ 235215 w 466725"/>
                <a:gd name="connsiteY12" fmla="*/ 312658 h 466725"/>
                <a:gd name="connsiteX13" fmla="*/ 312367 w 466725"/>
                <a:gd name="connsiteY13" fmla="*/ 236458 h 466725"/>
                <a:gd name="connsiteX14" fmla="*/ 239977 w 466725"/>
                <a:gd name="connsiteY14" fmla="*/ 160258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725" h="466725">
                  <a:moveTo>
                    <a:pt x="7567" y="231696"/>
                  </a:moveTo>
                  <a:cubicBezTo>
                    <a:pt x="7567" y="184071"/>
                    <a:pt x="6615" y="136446"/>
                    <a:pt x="7567" y="88821"/>
                  </a:cubicBezTo>
                  <a:cubicBezTo>
                    <a:pt x="8520" y="38338"/>
                    <a:pt x="37095" y="8811"/>
                    <a:pt x="87577" y="7858"/>
                  </a:cubicBezTo>
                  <a:cubicBezTo>
                    <a:pt x="187590" y="6906"/>
                    <a:pt x="287602" y="6906"/>
                    <a:pt x="386662" y="7858"/>
                  </a:cubicBezTo>
                  <a:cubicBezTo>
                    <a:pt x="434287" y="8811"/>
                    <a:pt x="463815" y="38338"/>
                    <a:pt x="463815" y="85963"/>
                  </a:cubicBezTo>
                  <a:cubicBezTo>
                    <a:pt x="464767" y="185976"/>
                    <a:pt x="464767" y="285988"/>
                    <a:pt x="463815" y="385048"/>
                  </a:cubicBezTo>
                  <a:cubicBezTo>
                    <a:pt x="462862" y="434578"/>
                    <a:pt x="433335" y="463153"/>
                    <a:pt x="381900" y="464106"/>
                  </a:cubicBezTo>
                  <a:cubicBezTo>
                    <a:pt x="283792" y="465058"/>
                    <a:pt x="185685" y="465058"/>
                    <a:pt x="87577" y="464106"/>
                  </a:cubicBezTo>
                  <a:cubicBezTo>
                    <a:pt x="37095" y="463153"/>
                    <a:pt x="8520" y="433626"/>
                    <a:pt x="7567" y="383143"/>
                  </a:cubicBezTo>
                  <a:cubicBezTo>
                    <a:pt x="6615" y="333613"/>
                    <a:pt x="7567" y="282178"/>
                    <a:pt x="7567" y="231696"/>
                  </a:cubicBezTo>
                  <a:close/>
                  <a:moveTo>
                    <a:pt x="239977" y="160258"/>
                  </a:moveTo>
                  <a:cubicBezTo>
                    <a:pt x="159967" y="160258"/>
                    <a:pt x="159967" y="160258"/>
                    <a:pt x="159967" y="238363"/>
                  </a:cubicBezTo>
                  <a:cubicBezTo>
                    <a:pt x="159967" y="312658"/>
                    <a:pt x="159967" y="312658"/>
                    <a:pt x="235215" y="312658"/>
                  </a:cubicBezTo>
                  <a:cubicBezTo>
                    <a:pt x="312367" y="312658"/>
                    <a:pt x="312367" y="312658"/>
                    <a:pt x="312367" y="236458"/>
                  </a:cubicBezTo>
                  <a:cubicBezTo>
                    <a:pt x="312367" y="161211"/>
                    <a:pt x="312367" y="161211"/>
                    <a:pt x="239977" y="160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Полилиния: фигура 87">
              <a:extLst>
                <a:ext uri="{FF2B5EF4-FFF2-40B4-BE49-F238E27FC236}">
                  <a16:creationId xmlns:a16="http://schemas.microsoft.com/office/drawing/2014/main" id="{96FB6248-970C-4C94-9EB6-59D17874D47B}"/>
                </a:ext>
              </a:extLst>
            </p:cNvPr>
            <p:cNvSpPr/>
            <p:nvPr/>
          </p:nvSpPr>
          <p:spPr>
            <a:xfrm>
              <a:off x="4106942" y="3116342"/>
              <a:ext cx="466725" cy="466725"/>
            </a:xfrm>
            <a:custGeom>
              <a:avLst/>
              <a:gdLst>
                <a:gd name="connsiteX0" fmla="*/ 465058 w 466725"/>
                <a:gd name="connsiteY0" fmla="*/ 240268 h 466725"/>
                <a:gd name="connsiteX1" fmla="*/ 465058 w 466725"/>
                <a:gd name="connsiteY1" fmla="*/ 378381 h 466725"/>
                <a:gd name="connsiteX2" fmla="*/ 381238 w 466725"/>
                <a:gd name="connsiteY2" fmla="*/ 465058 h 466725"/>
                <a:gd name="connsiteX3" fmla="*/ 90726 w 466725"/>
                <a:gd name="connsiteY3" fmla="*/ 465058 h 466725"/>
                <a:gd name="connsiteX4" fmla="*/ 7858 w 466725"/>
                <a:gd name="connsiteY4" fmla="*/ 382191 h 466725"/>
                <a:gd name="connsiteX5" fmla="*/ 7858 w 466725"/>
                <a:gd name="connsiteY5" fmla="*/ 91678 h 466725"/>
                <a:gd name="connsiteX6" fmla="*/ 94536 w 466725"/>
                <a:gd name="connsiteY6" fmla="*/ 7858 h 466725"/>
                <a:gd name="connsiteX7" fmla="*/ 380286 w 466725"/>
                <a:gd name="connsiteY7" fmla="*/ 7858 h 466725"/>
                <a:gd name="connsiteX8" fmla="*/ 465058 w 466725"/>
                <a:gd name="connsiteY8" fmla="*/ 92631 h 466725"/>
                <a:gd name="connsiteX9" fmla="*/ 465058 w 466725"/>
                <a:gd name="connsiteY9" fmla="*/ 240268 h 466725"/>
                <a:gd name="connsiteX10" fmla="*/ 465058 w 466725"/>
                <a:gd name="connsiteY10" fmla="*/ 240268 h 466725"/>
                <a:gd name="connsiteX11" fmla="*/ 312658 w 466725"/>
                <a:gd name="connsiteY11" fmla="*/ 236458 h 466725"/>
                <a:gd name="connsiteX12" fmla="*/ 244078 w 466725"/>
                <a:gd name="connsiteY12" fmla="*/ 160258 h 466725"/>
                <a:gd name="connsiteX13" fmla="*/ 160258 w 466725"/>
                <a:gd name="connsiteY13" fmla="*/ 220266 h 466725"/>
                <a:gd name="connsiteX14" fmla="*/ 240268 w 466725"/>
                <a:gd name="connsiteY14" fmla="*/ 312658 h 466725"/>
                <a:gd name="connsiteX15" fmla="*/ 312658 w 466725"/>
                <a:gd name="connsiteY15" fmla="*/ 236458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725" h="466725">
                  <a:moveTo>
                    <a:pt x="465058" y="240268"/>
                  </a:moveTo>
                  <a:cubicBezTo>
                    <a:pt x="465058" y="285988"/>
                    <a:pt x="466011" y="332661"/>
                    <a:pt x="465058" y="378381"/>
                  </a:cubicBezTo>
                  <a:cubicBezTo>
                    <a:pt x="464106" y="434578"/>
                    <a:pt x="435531" y="464106"/>
                    <a:pt x="381238" y="465058"/>
                  </a:cubicBezTo>
                  <a:cubicBezTo>
                    <a:pt x="285036" y="466011"/>
                    <a:pt x="187881" y="466011"/>
                    <a:pt x="90726" y="465058"/>
                  </a:cubicBezTo>
                  <a:cubicBezTo>
                    <a:pt x="37386" y="464106"/>
                    <a:pt x="8811" y="435531"/>
                    <a:pt x="7858" y="382191"/>
                  </a:cubicBezTo>
                  <a:cubicBezTo>
                    <a:pt x="6906" y="285988"/>
                    <a:pt x="6906" y="188833"/>
                    <a:pt x="7858" y="91678"/>
                  </a:cubicBezTo>
                  <a:cubicBezTo>
                    <a:pt x="7858" y="36433"/>
                    <a:pt x="38338" y="7858"/>
                    <a:pt x="94536" y="7858"/>
                  </a:cubicBezTo>
                  <a:cubicBezTo>
                    <a:pt x="189786" y="6906"/>
                    <a:pt x="285036" y="6906"/>
                    <a:pt x="380286" y="7858"/>
                  </a:cubicBezTo>
                  <a:cubicBezTo>
                    <a:pt x="436483" y="8811"/>
                    <a:pt x="464106" y="36433"/>
                    <a:pt x="465058" y="92631"/>
                  </a:cubicBezTo>
                  <a:cubicBezTo>
                    <a:pt x="466011" y="142161"/>
                    <a:pt x="465058" y="191691"/>
                    <a:pt x="465058" y="240268"/>
                  </a:cubicBezTo>
                  <a:cubicBezTo>
                    <a:pt x="465058" y="240268"/>
                    <a:pt x="465058" y="240268"/>
                    <a:pt x="465058" y="240268"/>
                  </a:cubicBezTo>
                  <a:close/>
                  <a:moveTo>
                    <a:pt x="312658" y="236458"/>
                  </a:moveTo>
                  <a:cubicBezTo>
                    <a:pt x="312658" y="160258"/>
                    <a:pt x="312658" y="160258"/>
                    <a:pt x="244078" y="160258"/>
                  </a:cubicBezTo>
                  <a:cubicBezTo>
                    <a:pt x="160258" y="160258"/>
                    <a:pt x="160258" y="160258"/>
                    <a:pt x="160258" y="220266"/>
                  </a:cubicBezTo>
                  <a:cubicBezTo>
                    <a:pt x="160258" y="312658"/>
                    <a:pt x="160258" y="312658"/>
                    <a:pt x="240268" y="312658"/>
                  </a:cubicBezTo>
                  <a:cubicBezTo>
                    <a:pt x="312658" y="312658"/>
                    <a:pt x="312658" y="312658"/>
                    <a:pt x="312658" y="2364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Полилиния: фигура 88">
              <a:extLst>
                <a:ext uri="{FF2B5EF4-FFF2-40B4-BE49-F238E27FC236}">
                  <a16:creationId xmlns:a16="http://schemas.microsoft.com/office/drawing/2014/main" id="{5BC8644F-7AF3-4E27-8DA8-198A0237EDE2}"/>
                </a:ext>
              </a:extLst>
            </p:cNvPr>
            <p:cNvSpPr/>
            <p:nvPr/>
          </p:nvSpPr>
          <p:spPr>
            <a:xfrm>
              <a:off x="5021342" y="3117294"/>
              <a:ext cx="466725" cy="466725"/>
            </a:xfrm>
            <a:custGeom>
              <a:avLst/>
              <a:gdLst>
                <a:gd name="connsiteX0" fmla="*/ 231696 w 466725"/>
                <a:gd name="connsiteY0" fmla="*/ 464106 h 466725"/>
                <a:gd name="connsiteX1" fmla="*/ 88821 w 466725"/>
                <a:gd name="connsiteY1" fmla="*/ 464106 h 466725"/>
                <a:gd name="connsiteX2" fmla="*/ 7858 w 466725"/>
                <a:gd name="connsiteY2" fmla="*/ 384096 h 466725"/>
                <a:gd name="connsiteX3" fmla="*/ 7858 w 466725"/>
                <a:gd name="connsiteY3" fmla="*/ 89773 h 466725"/>
                <a:gd name="connsiteX4" fmla="*/ 91678 w 466725"/>
                <a:gd name="connsiteY4" fmla="*/ 7858 h 466725"/>
                <a:gd name="connsiteX5" fmla="*/ 381238 w 466725"/>
                <a:gd name="connsiteY5" fmla="*/ 7858 h 466725"/>
                <a:gd name="connsiteX6" fmla="*/ 464106 w 466725"/>
                <a:gd name="connsiteY6" fmla="*/ 89773 h 466725"/>
                <a:gd name="connsiteX7" fmla="*/ 464106 w 466725"/>
                <a:gd name="connsiteY7" fmla="*/ 384096 h 466725"/>
                <a:gd name="connsiteX8" fmla="*/ 383143 w 466725"/>
                <a:gd name="connsiteY8" fmla="*/ 463153 h 466725"/>
                <a:gd name="connsiteX9" fmla="*/ 231696 w 466725"/>
                <a:gd name="connsiteY9" fmla="*/ 464106 h 466725"/>
                <a:gd name="connsiteX10" fmla="*/ 312658 w 466725"/>
                <a:gd name="connsiteY10" fmla="*/ 238363 h 466725"/>
                <a:gd name="connsiteX11" fmla="*/ 210741 w 466725"/>
                <a:gd name="connsiteY11" fmla="*/ 159306 h 466725"/>
                <a:gd name="connsiteX12" fmla="*/ 160258 w 466725"/>
                <a:gd name="connsiteY12" fmla="*/ 262176 h 466725"/>
                <a:gd name="connsiteX13" fmla="*/ 264081 w 466725"/>
                <a:gd name="connsiteY13" fmla="*/ 312658 h 466725"/>
                <a:gd name="connsiteX14" fmla="*/ 312658 w 466725"/>
                <a:gd name="connsiteY14" fmla="*/ 238363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725" h="466725">
                  <a:moveTo>
                    <a:pt x="231696" y="464106"/>
                  </a:moveTo>
                  <a:cubicBezTo>
                    <a:pt x="184071" y="464106"/>
                    <a:pt x="136446" y="465058"/>
                    <a:pt x="88821" y="464106"/>
                  </a:cubicBezTo>
                  <a:cubicBezTo>
                    <a:pt x="38338" y="463153"/>
                    <a:pt x="8811" y="434578"/>
                    <a:pt x="7858" y="384096"/>
                  </a:cubicBezTo>
                  <a:cubicBezTo>
                    <a:pt x="6906" y="285988"/>
                    <a:pt x="6906" y="187881"/>
                    <a:pt x="7858" y="89773"/>
                  </a:cubicBezTo>
                  <a:cubicBezTo>
                    <a:pt x="8811" y="36433"/>
                    <a:pt x="37386" y="7858"/>
                    <a:pt x="91678" y="7858"/>
                  </a:cubicBezTo>
                  <a:cubicBezTo>
                    <a:pt x="187881" y="6906"/>
                    <a:pt x="285036" y="6906"/>
                    <a:pt x="381238" y="7858"/>
                  </a:cubicBezTo>
                  <a:cubicBezTo>
                    <a:pt x="434578" y="8811"/>
                    <a:pt x="464106" y="37386"/>
                    <a:pt x="464106" y="89773"/>
                  </a:cubicBezTo>
                  <a:cubicBezTo>
                    <a:pt x="465058" y="187881"/>
                    <a:pt x="465058" y="285988"/>
                    <a:pt x="464106" y="384096"/>
                  </a:cubicBezTo>
                  <a:cubicBezTo>
                    <a:pt x="463153" y="434578"/>
                    <a:pt x="434578" y="462201"/>
                    <a:pt x="383143" y="463153"/>
                  </a:cubicBezTo>
                  <a:cubicBezTo>
                    <a:pt x="333613" y="465058"/>
                    <a:pt x="282178" y="464106"/>
                    <a:pt x="231696" y="464106"/>
                  </a:cubicBezTo>
                  <a:close/>
                  <a:moveTo>
                    <a:pt x="312658" y="238363"/>
                  </a:moveTo>
                  <a:cubicBezTo>
                    <a:pt x="312658" y="158353"/>
                    <a:pt x="312658" y="158353"/>
                    <a:pt x="210741" y="159306"/>
                  </a:cubicBezTo>
                  <a:cubicBezTo>
                    <a:pt x="159306" y="159306"/>
                    <a:pt x="159306" y="159306"/>
                    <a:pt x="160258" y="262176"/>
                  </a:cubicBezTo>
                  <a:cubicBezTo>
                    <a:pt x="160258" y="311706"/>
                    <a:pt x="160258" y="307896"/>
                    <a:pt x="264081" y="312658"/>
                  </a:cubicBezTo>
                  <a:cubicBezTo>
                    <a:pt x="339328" y="317421"/>
                    <a:pt x="304086" y="265033"/>
                    <a:pt x="312658" y="2383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Полилиния: фигура 89">
              <a:extLst>
                <a:ext uri="{FF2B5EF4-FFF2-40B4-BE49-F238E27FC236}">
                  <a16:creationId xmlns:a16="http://schemas.microsoft.com/office/drawing/2014/main" id="{9B93E3FC-7B66-4D48-B985-0F70F1509766}"/>
                </a:ext>
              </a:extLst>
            </p:cNvPr>
            <p:cNvSpPr/>
            <p:nvPr/>
          </p:nvSpPr>
          <p:spPr>
            <a:xfrm>
              <a:off x="4106942" y="3955494"/>
              <a:ext cx="466725" cy="466725"/>
            </a:xfrm>
            <a:custGeom>
              <a:avLst/>
              <a:gdLst>
                <a:gd name="connsiteX0" fmla="*/ 236458 w 466725"/>
                <a:gd name="connsiteY0" fmla="*/ 464106 h 466725"/>
                <a:gd name="connsiteX1" fmla="*/ 88821 w 466725"/>
                <a:gd name="connsiteY1" fmla="*/ 464106 h 466725"/>
                <a:gd name="connsiteX2" fmla="*/ 7858 w 466725"/>
                <a:gd name="connsiteY2" fmla="*/ 384096 h 466725"/>
                <a:gd name="connsiteX3" fmla="*/ 7858 w 466725"/>
                <a:gd name="connsiteY3" fmla="*/ 89773 h 466725"/>
                <a:gd name="connsiteX4" fmla="*/ 91678 w 466725"/>
                <a:gd name="connsiteY4" fmla="*/ 7858 h 466725"/>
                <a:gd name="connsiteX5" fmla="*/ 381238 w 466725"/>
                <a:gd name="connsiteY5" fmla="*/ 7858 h 466725"/>
                <a:gd name="connsiteX6" fmla="*/ 464106 w 466725"/>
                <a:gd name="connsiteY6" fmla="*/ 90725 h 466725"/>
                <a:gd name="connsiteX7" fmla="*/ 464106 w 466725"/>
                <a:gd name="connsiteY7" fmla="*/ 385048 h 466725"/>
                <a:gd name="connsiteX8" fmla="*/ 383143 w 466725"/>
                <a:gd name="connsiteY8" fmla="*/ 464106 h 466725"/>
                <a:gd name="connsiteX9" fmla="*/ 236458 w 466725"/>
                <a:gd name="connsiteY9" fmla="*/ 464106 h 466725"/>
                <a:gd name="connsiteX10" fmla="*/ 160258 w 466725"/>
                <a:gd name="connsiteY10" fmla="*/ 230743 h 466725"/>
                <a:gd name="connsiteX11" fmla="*/ 242173 w 466725"/>
                <a:gd name="connsiteY11" fmla="*/ 311706 h 466725"/>
                <a:gd name="connsiteX12" fmla="*/ 275511 w 466725"/>
                <a:gd name="connsiteY12" fmla="*/ 311706 h 466725"/>
                <a:gd name="connsiteX13" fmla="*/ 312658 w 466725"/>
                <a:gd name="connsiteY13" fmla="*/ 275511 h 466725"/>
                <a:gd name="connsiteX14" fmla="*/ 312658 w 466725"/>
                <a:gd name="connsiteY14" fmla="*/ 237411 h 466725"/>
                <a:gd name="connsiteX15" fmla="*/ 232648 w 466725"/>
                <a:gd name="connsiteY15" fmla="*/ 159306 h 466725"/>
                <a:gd name="connsiteX16" fmla="*/ 160258 w 466725"/>
                <a:gd name="connsiteY16" fmla="*/ 230743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6725" h="466725">
                  <a:moveTo>
                    <a:pt x="236458" y="464106"/>
                  </a:moveTo>
                  <a:cubicBezTo>
                    <a:pt x="186928" y="464106"/>
                    <a:pt x="138351" y="465058"/>
                    <a:pt x="88821" y="464106"/>
                  </a:cubicBezTo>
                  <a:cubicBezTo>
                    <a:pt x="38338" y="463153"/>
                    <a:pt x="8811" y="433626"/>
                    <a:pt x="7858" y="384096"/>
                  </a:cubicBezTo>
                  <a:cubicBezTo>
                    <a:pt x="6906" y="285988"/>
                    <a:pt x="6906" y="187881"/>
                    <a:pt x="7858" y="89773"/>
                  </a:cubicBezTo>
                  <a:cubicBezTo>
                    <a:pt x="8811" y="37386"/>
                    <a:pt x="38338" y="8811"/>
                    <a:pt x="91678" y="7858"/>
                  </a:cubicBezTo>
                  <a:cubicBezTo>
                    <a:pt x="187881" y="6906"/>
                    <a:pt x="285036" y="6906"/>
                    <a:pt x="381238" y="7858"/>
                  </a:cubicBezTo>
                  <a:cubicBezTo>
                    <a:pt x="433626" y="7858"/>
                    <a:pt x="463153" y="37386"/>
                    <a:pt x="464106" y="90725"/>
                  </a:cubicBezTo>
                  <a:cubicBezTo>
                    <a:pt x="465058" y="188833"/>
                    <a:pt x="465058" y="286941"/>
                    <a:pt x="464106" y="385048"/>
                  </a:cubicBezTo>
                  <a:cubicBezTo>
                    <a:pt x="463153" y="434578"/>
                    <a:pt x="433626" y="463153"/>
                    <a:pt x="383143" y="464106"/>
                  </a:cubicBezTo>
                  <a:cubicBezTo>
                    <a:pt x="334566" y="465058"/>
                    <a:pt x="285036" y="464106"/>
                    <a:pt x="236458" y="464106"/>
                  </a:cubicBezTo>
                  <a:close/>
                  <a:moveTo>
                    <a:pt x="160258" y="230743"/>
                  </a:moveTo>
                  <a:cubicBezTo>
                    <a:pt x="160258" y="311706"/>
                    <a:pt x="160258" y="311706"/>
                    <a:pt x="242173" y="311706"/>
                  </a:cubicBezTo>
                  <a:cubicBezTo>
                    <a:pt x="253603" y="311706"/>
                    <a:pt x="264081" y="310753"/>
                    <a:pt x="275511" y="311706"/>
                  </a:cubicBezTo>
                  <a:cubicBezTo>
                    <a:pt x="304086" y="315516"/>
                    <a:pt x="316468" y="305038"/>
                    <a:pt x="312658" y="275511"/>
                  </a:cubicBezTo>
                  <a:cubicBezTo>
                    <a:pt x="310753" y="263128"/>
                    <a:pt x="312658" y="249793"/>
                    <a:pt x="312658" y="237411"/>
                  </a:cubicBezTo>
                  <a:cubicBezTo>
                    <a:pt x="312658" y="159306"/>
                    <a:pt x="312658" y="159306"/>
                    <a:pt x="232648" y="159306"/>
                  </a:cubicBezTo>
                  <a:cubicBezTo>
                    <a:pt x="160258" y="159306"/>
                    <a:pt x="160258" y="159306"/>
                    <a:pt x="160258" y="230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Полилиния: фигура 90">
              <a:extLst>
                <a:ext uri="{FF2B5EF4-FFF2-40B4-BE49-F238E27FC236}">
                  <a16:creationId xmlns:a16="http://schemas.microsoft.com/office/drawing/2014/main" id="{C89D385B-0503-47F2-B347-6AFBE93C6F12}"/>
                </a:ext>
              </a:extLst>
            </p:cNvPr>
            <p:cNvSpPr/>
            <p:nvPr/>
          </p:nvSpPr>
          <p:spPr>
            <a:xfrm>
              <a:off x="5021633" y="3954542"/>
              <a:ext cx="466725" cy="466725"/>
            </a:xfrm>
            <a:custGeom>
              <a:avLst/>
              <a:gdLst>
                <a:gd name="connsiteX0" fmla="*/ 7567 w 466725"/>
                <a:gd name="connsiteY0" fmla="*/ 233601 h 466725"/>
                <a:gd name="connsiteX1" fmla="*/ 7567 w 466725"/>
                <a:gd name="connsiteY1" fmla="*/ 90726 h 466725"/>
                <a:gd name="connsiteX2" fmla="*/ 89482 w 466725"/>
                <a:gd name="connsiteY2" fmla="*/ 7858 h 466725"/>
                <a:gd name="connsiteX3" fmla="*/ 383805 w 466725"/>
                <a:gd name="connsiteY3" fmla="*/ 7858 h 466725"/>
                <a:gd name="connsiteX4" fmla="*/ 463815 w 466725"/>
                <a:gd name="connsiteY4" fmla="*/ 88821 h 466725"/>
                <a:gd name="connsiteX5" fmla="*/ 463815 w 466725"/>
                <a:gd name="connsiteY5" fmla="*/ 383143 h 466725"/>
                <a:gd name="connsiteX6" fmla="*/ 383805 w 466725"/>
                <a:gd name="connsiteY6" fmla="*/ 464106 h 466725"/>
                <a:gd name="connsiteX7" fmla="*/ 84720 w 466725"/>
                <a:gd name="connsiteY7" fmla="*/ 464106 h 466725"/>
                <a:gd name="connsiteX8" fmla="*/ 7567 w 466725"/>
                <a:gd name="connsiteY8" fmla="*/ 386001 h 466725"/>
                <a:gd name="connsiteX9" fmla="*/ 7567 w 466725"/>
                <a:gd name="connsiteY9" fmla="*/ 233601 h 466725"/>
                <a:gd name="connsiteX10" fmla="*/ 159967 w 466725"/>
                <a:gd name="connsiteY10" fmla="*/ 230743 h 466725"/>
                <a:gd name="connsiteX11" fmla="*/ 259027 w 466725"/>
                <a:gd name="connsiteY11" fmla="*/ 312658 h 466725"/>
                <a:gd name="connsiteX12" fmla="*/ 312367 w 466725"/>
                <a:gd name="connsiteY12" fmla="*/ 207883 h 466725"/>
                <a:gd name="connsiteX13" fmla="*/ 206640 w 466725"/>
                <a:gd name="connsiteY13" fmla="*/ 159306 h 466725"/>
                <a:gd name="connsiteX14" fmla="*/ 159967 w 466725"/>
                <a:gd name="connsiteY14" fmla="*/ 230743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725" h="466725">
                  <a:moveTo>
                    <a:pt x="7567" y="233601"/>
                  </a:moveTo>
                  <a:cubicBezTo>
                    <a:pt x="7567" y="185976"/>
                    <a:pt x="6615" y="138351"/>
                    <a:pt x="7567" y="90726"/>
                  </a:cubicBezTo>
                  <a:cubicBezTo>
                    <a:pt x="8520" y="37386"/>
                    <a:pt x="36142" y="7858"/>
                    <a:pt x="89482" y="7858"/>
                  </a:cubicBezTo>
                  <a:cubicBezTo>
                    <a:pt x="187590" y="6906"/>
                    <a:pt x="285697" y="6906"/>
                    <a:pt x="383805" y="7858"/>
                  </a:cubicBezTo>
                  <a:cubicBezTo>
                    <a:pt x="434287" y="8811"/>
                    <a:pt x="462862" y="38338"/>
                    <a:pt x="463815" y="88821"/>
                  </a:cubicBezTo>
                  <a:cubicBezTo>
                    <a:pt x="464767" y="186928"/>
                    <a:pt x="464767" y="285036"/>
                    <a:pt x="463815" y="383143"/>
                  </a:cubicBezTo>
                  <a:cubicBezTo>
                    <a:pt x="462862" y="433626"/>
                    <a:pt x="434287" y="463153"/>
                    <a:pt x="383805" y="464106"/>
                  </a:cubicBezTo>
                  <a:cubicBezTo>
                    <a:pt x="283792" y="465058"/>
                    <a:pt x="183780" y="465058"/>
                    <a:pt x="84720" y="464106"/>
                  </a:cubicBezTo>
                  <a:cubicBezTo>
                    <a:pt x="37095" y="463153"/>
                    <a:pt x="8520" y="433626"/>
                    <a:pt x="7567" y="386001"/>
                  </a:cubicBezTo>
                  <a:cubicBezTo>
                    <a:pt x="6615" y="335518"/>
                    <a:pt x="7567" y="285036"/>
                    <a:pt x="7567" y="233601"/>
                  </a:cubicBezTo>
                  <a:close/>
                  <a:moveTo>
                    <a:pt x="159967" y="230743"/>
                  </a:moveTo>
                  <a:cubicBezTo>
                    <a:pt x="159967" y="313611"/>
                    <a:pt x="159967" y="313611"/>
                    <a:pt x="259027" y="312658"/>
                  </a:cubicBezTo>
                  <a:cubicBezTo>
                    <a:pt x="313320" y="312658"/>
                    <a:pt x="313320" y="312658"/>
                    <a:pt x="312367" y="207883"/>
                  </a:cubicBezTo>
                  <a:cubicBezTo>
                    <a:pt x="312367" y="160258"/>
                    <a:pt x="312367" y="164068"/>
                    <a:pt x="206640" y="159306"/>
                  </a:cubicBezTo>
                  <a:cubicBezTo>
                    <a:pt x="135202" y="155496"/>
                    <a:pt x="167587" y="205026"/>
                    <a:pt x="159967" y="2307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Полилиния: фигура 91">
              <a:extLst>
                <a:ext uri="{FF2B5EF4-FFF2-40B4-BE49-F238E27FC236}">
                  <a16:creationId xmlns:a16="http://schemas.microsoft.com/office/drawing/2014/main" id="{7EA21327-380A-41D8-8FFB-E4F70DA5A810}"/>
                </a:ext>
              </a:extLst>
            </p:cNvPr>
            <p:cNvSpPr/>
            <p:nvPr/>
          </p:nvSpPr>
          <p:spPr>
            <a:xfrm>
              <a:off x="5934789" y="3955494"/>
              <a:ext cx="466725" cy="466725"/>
            </a:xfrm>
            <a:custGeom>
              <a:avLst/>
              <a:gdLst>
                <a:gd name="connsiteX0" fmla="*/ 466011 w 466725"/>
                <a:gd name="connsiteY0" fmla="*/ 237411 h 466725"/>
                <a:gd name="connsiteX1" fmla="*/ 466011 w 466725"/>
                <a:gd name="connsiteY1" fmla="*/ 375523 h 466725"/>
                <a:gd name="connsiteX2" fmla="*/ 379333 w 466725"/>
                <a:gd name="connsiteY2" fmla="*/ 465058 h 466725"/>
                <a:gd name="connsiteX3" fmla="*/ 93583 w 466725"/>
                <a:gd name="connsiteY3" fmla="*/ 465058 h 466725"/>
                <a:gd name="connsiteX4" fmla="*/ 7858 w 466725"/>
                <a:gd name="connsiteY4" fmla="*/ 380286 h 466725"/>
                <a:gd name="connsiteX5" fmla="*/ 7858 w 466725"/>
                <a:gd name="connsiteY5" fmla="*/ 89773 h 466725"/>
                <a:gd name="connsiteX6" fmla="*/ 91678 w 466725"/>
                <a:gd name="connsiteY6" fmla="*/ 7858 h 466725"/>
                <a:gd name="connsiteX7" fmla="*/ 382191 w 466725"/>
                <a:gd name="connsiteY7" fmla="*/ 7858 h 466725"/>
                <a:gd name="connsiteX8" fmla="*/ 465058 w 466725"/>
                <a:gd name="connsiteY8" fmla="*/ 90725 h 466725"/>
                <a:gd name="connsiteX9" fmla="*/ 466011 w 466725"/>
                <a:gd name="connsiteY9" fmla="*/ 237411 h 466725"/>
                <a:gd name="connsiteX10" fmla="*/ 466011 w 466725"/>
                <a:gd name="connsiteY10" fmla="*/ 237411 h 466725"/>
                <a:gd name="connsiteX11" fmla="*/ 238363 w 466725"/>
                <a:gd name="connsiteY11" fmla="*/ 159306 h 466725"/>
                <a:gd name="connsiteX12" fmla="*/ 161211 w 466725"/>
                <a:gd name="connsiteY12" fmla="*/ 216456 h 466725"/>
                <a:gd name="connsiteX13" fmla="*/ 224076 w 466725"/>
                <a:gd name="connsiteY13" fmla="*/ 311706 h 466725"/>
                <a:gd name="connsiteX14" fmla="*/ 313611 w 466725"/>
                <a:gd name="connsiteY14" fmla="*/ 252651 h 466725"/>
                <a:gd name="connsiteX15" fmla="*/ 238363 w 466725"/>
                <a:gd name="connsiteY15" fmla="*/ 159306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725" h="466725">
                  <a:moveTo>
                    <a:pt x="466011" y="237411"/>
                  </a:moveTo>
                  <a:cubicBezTo>
                    <a:pt x="466011" y="283131"/>
                    <a:pt x="466011" y="329803"/>
                    <a:pt x="466011" y="375523"/>
                  </a:cubicBezTo>
                  <a:cubicBezTo>
                    <a:pt x="465058" y="434578"/>
                    <a:pt x="437436" y="464106"/>
                    <a:pt x="379333" y="465058"/>
                  </a:cubicBezTo>
                  <a:cubicBezTo>
                    <a:pt x="284083" y="466011"/>
                    <a:pt x="188833" y="466011"/>
                    <a:pt x="93583" y="465058"/>
                  </a:cubicBezTo>
                  <a:cubicBezTo>
                    <a:pt x="37386" y="464106"/>
                    <a:pt x="8811" y="436483"/>
                    <a:pt x="7858" y="380286"/>
                  </a:cubicBezTo>
                  <a:cubicBezTo>
                    <a:pt x="6906" y="284083"/>
                    <a:pt x="6906" y="186928"/>
                    <a:pt x="7858" y="89773"/>
                  </a:cubicBezTo>
                  <a:cubicBezTo>
                    <a:pt x="8811" y="37386"/>
                    <a:pt x="38338" y="7858"/>
                    <a:pt x="91678" y="7858"/>
                  </a:cubicBezTo>
                  <a:cubicBezTo>
                    <a:pt x="187881" y="6906"/>
                    <a:pt x="285036" y="6906"/>
                    <a:pt x="382191" y="7858"/>
                  </a:cubicBezTo>
                  <a:cubicBezTo>
                    <a:pt x="435531" y="8811"/>
                    <a:pt x="464106" y="37386"/>
                    <a:pt x="465058" y="90725"/>
                  </a:cubicBezTo>
                  <a:cubicBezTo>
                    <a:pt x="466963" y="138351"/>
                    <a:pt x="466011" y="187881"/>
                    <a:pt x="466011" y="237411"/>
                  </a:cubicBezTo>
                  <a:cubicBezTo>
                    <a:pt x="466011" y="237411"/>
                    <a:pt x="466011" y="237411"/>
                    <a:pt x="466011" y="237411"/>
                  </a:cubicBezTo>
                  <a:close/>
                  <a:moveTo>
                    <a:pt x="238363" y="159306"/>
                  </a:moveTo>
                  <a:cubicBezTo>
                    <a:pt x="161211" y="159306"/>
                    <a:pt x="161211" y="159306"/>
                    <a:pt x="161211" y="216456"/>
                  </a:cubicBezTo>
                  <a:cubicBezTo>
                    <a:pt x="161211" y="311706"/>
                    <a:pt x="161211" y="311706"/>
                    <a:pt x="224076" y="311706"/>
                  </a:cubicBezTo>
                  <a:cubicBezTo>
                    <a:pt x="313611" y="311706"/>
                    <a:pt x="313611" y="311706"/>
                    <a:pt x="313611" y="252651"/>
                  </a:cubicBezTo>
                  <a:cubicBezTo>
                    <a:pt x="313611" y="159306"/>
                    <a:pt x="313611" y="159306"/>
                    <a:pt x="238363" y="1593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Полилиния: фигура 92">
              <a:extLst>
                <a:ext uri="{FF2B5EF4-FFF2-40B4-BE49-F238E27FC236}">
                  <a16:creationId xmlns:a16="http://schemas.microsoft.com/office/drawing/2014/main" id="{8C08E4AA-514C-48FA-8F9F-21B88903E163}"/>
                </a:ext>
              </a:extLst>
            </p:cNvPr>
            <p:cNvSpPr/>
            <p:nvPr/>
          </p:nvSpPr>
          <p:spPr>
            <a:xfrm>
              <a:off x="4106942" y="4793694"/>
              <a:ext cx="466725" cy="466725"/>
            </a:xfrm>
            <a:custGeom>
              <a:avLst/>
              <a:gdLst>
                <a:gd name="connsiteX0" fmla="*/ 234553 w 466725"/>
                <a:gd name="connsiteY0" fmla="*/ 464106 h 466725"/>
                <a:gd name="connsiteX1" fmla="*/ 91678 w 466725"/>
                <a:gd name="connsiteY1" fmla="*/ 464106 h 466725"/>
                <a:gd name="connsiteX2" fmla="*/ 7858 w 466725"/>
                <a:gd name="connsiteY2" fmla="*/ 382191 h 466725"/>
                <a:gd name="connsiteX3" fmla="*/ 7858 w 466725"/>
                <a:gd name="connsiteY3" fmla="*/ 92631 h 466725"/>
                <a:gd name="connsiteX4" fmla="*/ 93583 w 466725"/>
                <a:gd name="connsiteY4" fmla="*/ 7858 h 466725"/>
                <a:gd name="connsiteX5" fmla="*/ 378381 w 466725"/>
                <a:gd name="connsiteY5" fmla="*/ 7858 h 466725"/>
                <a:gd name="connsiteX6" fmla="*/ 464106 w 466725"/>
                <a:gd name="connsiteY6" fmla="*/ 92631 h 466725"/>
                <a:gd name="connsiteX7" fmla="*/ 464106 w 466725"/>
                <a:gd name="connsiteY7" fmla="*/ 382191 h 466725"/>
                <a:gd name="connsiteX8" fmla="*/ 381238 w 466725"/>
                <a:gd name="connsiteY8" fmla="*/ 464106 h 466725"/>
                <a:gd name="connsiteX9" fmla="*/ 234553 w 466725"/>
                <a:gd name="connsiteY9" fmla="*/ 464106 h 466725"/>
                <a:gd name="connsiteX10" fmla="*/ 238363 w 466725"/>
                <a:gd name="connsiteY10" fmla="*/ 311706 h 466725"/>
                <a:gd name="connsiteX11" fmla="*/ 314563 w 466725"/>
                <a:gd name="connsiteY11" fmla="*/ 265033 h 466725"/>
                <a:gd name="connsiteX12" fmla="*/ 265033 w 466725"/>
                <a:gd name="connsiteY12" fmla="*/ 159306 h 466725"/>
                <a:gd name="connsiteX13" fmla="*/ 160258 w 466725"/>
                <a:gd name="connsiteY13" fmla="*/ 207883 h 466725"/>
                <a:gd name="connsiteX14" fmla="*/ 238363 w 466725"/>
                <a:gd name="connsiteY14" fmla="*/ 311706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6725" h="466725">
                  <a:moveTo>
                    <a:pt x="234553" y="464106"/>
                  </a:moveTo>
                  <a:cubicBezTo>
                    <a:pt x="186928" y="464106"/>
                    <a:pt x="139303" y="465058"/>
                    <a:pt x="91678" y="464106"/>
                  </a:cubicBezTo>
                  <a:cubicBezTo>
                    <a:pt x="38338" y="463153"/>
                    <a:pt x="8811" y="434578"/>
                    <a:pt x="7858" y="382191"/>
                  </a:cubicBezTo>
                  <a:cubicBezTo>
                    <a:pt x="6906" y="285988"/>
                    <a:pt x="6906" y="188833"/>
                    <a:pt x="7858" y="92631"/>
                  </a:cubicBezTo>
                  <a:cubicBezTo>
                    <a:pt x="8811" y="36433"/>
                    <a:pt x="36433" y="8811"/>
                    <a:pt x="93583" y="7858"/>
                  </a:cubicBezTo>
                  <a:cubicBezTo>
                    <a:pt x="188833" y="6906"/>
                    <a:pt x="284083" y="6906"/>
                    <a:pt x="378381" y="7858"/>
                  </a:cubicBezTo>
                  <a:cubicBezTo>
                    <a:pt x="434578" y="8811"/>
                    <a:pt x="464106" y="36433"/>
                    <a:pt x="464106" y="92631"/>
                  </a:cubicBezTo>
                  <a:cubicBezTo>
                    <a:pt x="465058" y="188833"/>
                    <a:pt x="465058" y="285988"/>
                    <a:pt x="464106" y="382191"/>
                  </a:cubicBezTo>
                  <a:cubicBezTo>
                    <a:pt x="463153" y="435531"/>
                    <a:pt x="434578" y="463153"/>
                    <a:pt x="381238" y="464106"/>
                  </a:cubicBezTo>
                  <a:cubicBezTo>
                    <a:pt x="332661" y="465058"/>
                    <a:pt x="283131" y="464106"/>
                    <a:pt x="234553" y="464106"/>
                  </a:cubicBezTo>
                  <a:close/>
                  <a:moveTo>
                    <a:pt x="238363" y="311706"/>
                  </a:moveTo>
                  <a:cubicBezTo>
                    <a:pt x="263128" y="300276"/>
                    <a:pt x="317421" y="342186"/>
                    <a:pt x="314563" y="265033"/>
                  </a:cubicBezTo>
                  <a:cubicBezTo>
                    <a:pt x="309801" y="159306"/>
                    <a:pt x="313611" y="159306"/>
                    <a:pt x="265033" y="159306"/>
                  </a:cubicBezTo>
                  <a:cubicBezTo>
                    <a:pt x="141208" y="160258"/>
                    <a:pt x="162163" y="149781"/>
                    <a:pt x="160258" y="207883"/>
                  </a:cubicBezTo>
                  <a:cubicBezTo>
                    <a:pt x="159306" y="311706"/>
                    <a:pt x="160258" y="311706"/>
                    <a:pt x="238363" y="311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Полилиния: фигура 93">
              <a:extLst>
                <a:ext uri="{FF2B5EF4-FFF2-40B4-BE49-F238E27FC236}">
                  <a16:creationId xmlns:a16="http://schemas.microsoft.com/office/drawing/2014/main" id="{0BBCCCCA-8535-49CD-B465-D2D1F332DF2A}"/>
                </a:ext>
              </a:extLst>
            </p:cNvPr>
            <p:cNvSpPr/>
            <p:nvPr/>
          </p:nvSpPr>
          <p:spPr>
            <a:xfrm>
              <a:off x="5936694" y="4793033"/>
              <a:ext cx="466725" cy="466725"/>
            </a:xfrm>
            <a:custGeom>
              <a:avLst/>
              <a:gdLst>
                <a:gd name="connsiteX0" fmla="*/ 234553 w 466725"/>
                <a:gd name="connsiteY0" fmla="*/ 7567 h 466725"/>
                <a:gd name="connsiteX1" fmla="*/ 382191 w 466725"/>
                <a:gd name="connsiteY1" fmla="*/ 7567 h 466725"/>
                <a:gd name="connsiteX2" fmla="*/ 464106 w 466725"/>
                <a:gd name="connsiteY2" fmla="*/ 86624 h 466725"/>
                <a:gd name="connsiteX3" fmla="*/ 464106 w 466725"/>
                <a:gd name="connsiteY3" fmla="*/ 385710 h 466725"/>
                <a:gd name="connsiteX4" fmla="*/ 386001 w 466725"/>
                <a:gd name="connsiteY4" fmla="*/ 463815 h 466725"/>
                <a:gd name="connsiteX5" fmla="*/ 86916 w 466725"/>
                <a:gd name="connsiteY5" fmla="*/ 463815 h 466725"/>
                <a:gd name="connsiteX6" fmla="*/ 7858 w 466725"/>
                <a:gd name="connsiteY6" fmla="*/ 382852 h 466725"/>
                <a:gd name="connsiteX7" fmla="*/ 7858 w 466725"/>
                <a:gd name="connsiteY7" fmla="*/ 88530 h 466725"/>
                <a:gd name="connsiteX8" fmla="*/ 87868 w 466725"/>
                <a:gd name="connsiteY8" fmla="*/ 8520 h 466725"/>
                <a:gd name="connsiteX9" fmla="*/ 234553 w 466725"/>
                <a:gd name="connsiteY9" fmla="*/ 7567 h 466725"/>
                <a:gd name="connsiteX10" fmla="*/ 234553 w 466725"/>
                <a:gd name="connsiteY10" fmla="*/ 7567 h 466725"/>
                <a:gd name="connsiteX11" fmla="*/ 311706 w 466725"/>
                <a:gd name="connsiteY11" fmla="*/ 234262 h 466725"/>
                <a:gd name="connsiteX12" fmla="*/ 265033 w 466725"/>
                <a:gd name="connsiteY12" fmla="*/ 159015 h 466725"/>
                <a:gd name="connsiteX13" fmla="*/ 158353 w 466725"/>
                <a:gd name="connsiteY13" fmla="*/ 259980 h 466725"/>
                <a:gd name="connsiteX14" fmla="*/ 207883 w 466725"/>
                <a:gd name="connsiteY14" fmla="*/ 313320 h 466725"/>
                <a:gd name="connsiteX15" fmla="*/ 311706 w 466725"/>
                <a:gd name="connsiteY15" fmla="*/ 234262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725" h="466725">
                  <a:moveTo>
                    <a:pt x="234553" y="7567"/>
                  </a:moveTo>
                  <a:cubicBezTo>
                    <a:pt x="284083" y="7567"/>
                    <a:pt x="332661" y="6615"/>
                    <a:pt x="382191" y="7567"/>
                  </a:cubicBezTo>
                  <a:cubicBezTo>
                    <a:pt x="432673" y="8520"/>
                    <a:pt x="463153" y="37095"/>
                    <a:pt x="464106" y="86624"/>
                  </a:cubicBezTo>
                  <a:cubicBezTo>
                    <a:pt x="465058" y="186637"/>
                    <a:pt x="465058" y="286650"/>
                    <a:pt x="464106" y="385710"/>
                  </a:cubicBezTo>
                  <a:cubicBezTo>
                    <a:pt x="463153" y="433335"/>
                    <a:pt x="433626" y="462862"/>
                    <a:pt x="386001" y="463815"/>
                  </a:cubicBezTo>
                  <a:cubicBezTo>
                    <a:pt x="285988" y="464767"/>
                    <a:pt x="185976" y="464767"/>
                    <a:pt x="86916" y="463815"/>
                  </a:cubicBezTo>
                  <a:cubicBezTo>
                    <a:pt x="37386" y="462862"/>
                    <a:pt x="7858" y="432382"/>
                    <a:pt x="7858" y="382852"/>
                  </a:cubicBezTo>
                  <a:cubicBezTo>
                    <a:pt x="6906" y="284745"/>
                    <a:pt x="6906" y="186637"/>
                    <a:pt x="7858" y="88530"/>
                  </a:cubicBezTo>
                  <a:cubicBezTo>
                    <a:pt x="8811" y="38047"/>
                    <a:pt x="37386" y="9472"/>
                    <a:pt x="87868" y="8520"/>
                  </a:cubicBezTo>
                  <a:cubicBezTo>
                    <a:pt x="136446" y="6615"/>
                    <a:pt x="185976" y="7567"/>
                    <a:pt x="234553" y="7567"/>
                  </a:cubicBezTo>
                  <a:cubicBezTo>
                    <a:pt x="234553" y="7567"/>
                    <a:pt x="234553" y="7567"/>
                    <a:pt x="234553" y="7567"/>
                  </a:cubicBezTo>
                  <a:close/>
                  <a:moveTo>
                    <a:pt x="311706" y="234262"/>
                  </a:moveTo>
                  <a:cubicBezTo>
                    <a:pt x="301228" y="209497"/>
                    <a:pt x="340281" y="155205"/>
                    <a:pt x="265033" y="159015"/>
                  </a:cubicBezTo>
                  <a:cubicBezTo>
                    <a:pt x="160258" y="163777"/>
                    <a:pt x="161211" y="159967"/>
                    <a:pt x="158353" y="259980"/>
                  </a:cubicBezTo>
                  <a:cubicBezTo>
                    <a:pt x="157401" y="299032"/>
                    <a:pt x="163116" y="315225"/>
                    <a:pt x="207883" y="313320"/>
                  </a:cubicBezTo>
                  <a:cubicBezTo>
                    <a:pt x="311706" y="309510"/>
                    <a:pt x="311706" y="312367"/>
                    <a:pt x="311706" y="234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Полилиния: фигура 94">
              <a:extLst>
                <a:ext uri="{FF2B5EF4-FFF2-40B4-BE49-F238E27FC236}">
                  <a16:creationId xmlns:a16="http://schemas.microsoft.com/office/drawing/2014/main" id="{F3347256-ED6D-4044-996C-2459412C4611}"/>
                </a:ext>
              </a:extLst>
            </p:cNvPr>
            <p:cNvSpPr/>
            <p:nvPr/>
          </p:nvSpPr>
          <p:spPr>
            <a:xfrm>
              <a:off x="5936694" y="3117294"/>
              <a:ext cx="466725" cy="466725"/>
            </a:xfrm>
            <a:custGeom>
              <a:avLst/>
              <a:gdLst>
                <a:gd name="connsiteX0" fmla="*/ 464106 w 466725"/>
                <a:gd name="connsiteY0" fmla="*/ 235506 h 466725"/>
                <a:gd name="connsiteX1" fmla="*/ 464106 w 466725"/>
                <a:gd name="connsiteY1" fmla="*/ 383143 h 466725"/>
                <a:gd name="connsiteX2" fmla="*/ 384096 w 466725"/>
                <a:gd name="connsiteY2" fmla="*/ 464106 h 466725"/>
                <a:gd name="connsiteX3" fmla="*/ 85011 w 466725"/>
                <a:gd name="connsiteY3" fmla="*/ 464106 h 466725"/>
                <a:gd name="connsiteX4" fmla="*/ 7858 w 466725"/>
                <a:gd name="connsiteY4" fmla="*/ 385048 h 466725"/>
                <a:gd name="connsiteX5" fmla="*/ 7858 w 466725"/>
                <a:gd name="connsiteY5" fmla="*/ 85963 h 466725"/>
                <a:gd name="connsiteX6" fmla="*/ 85011 w 466725"/>
                <a:gd name="connsiteY6" fmla="*/ 7858 h 466725"/>
                <a:gd name="connsiteX7" fmla="*/ 384096 w 466725"/>
                <a:gd name="connsiteY7" fmla="*/ 7858 h 466725"/>
                <a:gd name="connsiteX8" fmla="*/ 464106 w 466725"/>
                <a:gd name="connsiteY8" fmla="*/ 88821 h 466725"/>
                <a:gd name="connsiteX9" fmla="*/ 464106 w 466725"/>
                <a:gd name="connsiteY9" fmla="*/ 235506 h 466725"/>
                <a:gd name="connsiteX10" fmla="*/ 464106 w 466725"/>
                <a:gd name="connsiteY10" fmla="*/ 235506 h 466725"/>
                <a:gd name="connsiteX11" fmla="*/ 159306 w 466725"/>
                <a:gd name="connsiteY11" fmla="*/ 232648 h 466725"/>
                <a:gd name="connsiteX12" fmla="*/ 238363 w 466725"/>
                <a:gd name="connsiteY12" fmla="*/ 311706 h 466725"/>
                <a:gd name="connsiteX13" fmla="*/ 311706 w 466725"/>
                <a:gd name="connsiteY13" fmla="*/ 236458 h 466725"/>
                <a:gd name="connsiteX14" fmla="*/ 235506 w 466725"/>
                <a:gd name="connsiteY14" fmla="*/ 159306 h 466725"/>
                <a:gd name="connsiteX15" fmla="*/ 159306 w 466725"/>
                <a:gd name="connsiteY15" fmla="*/ 232648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6725" h="466725">
                  <a:moveTo>
                    <a:pt x="464106" y="235506"/>
                  </a:moveTo>
                  <a:cubicBezTo>
                    <a:pt x="464106" y="285036"/>
                    <a:pt x="465058" y="333613"/>
                    <a:pt x="464106" y="383143"/>
                  </a:cubicBezTo>
                  <a:cubicBezTo>
                    <a:pt x="463153" y="433626"/>
                    <a:pt x="434578" y="463153"/>
                    <a:pt x="384096" y="464106"/>
                  </a:cubicBezTo>
                  <a:cubicBezTo>
                    <a:pt x="284083" y="465058"/>
                    <a:pt x="184071" y="466011"/>
                    <a:pt x="85011" y="464106"/>
                  </a:cubicBezTo>
                  <a:cubicBezTo>
                    <a:pt x="38338" y="463153"/>
                    <a:pt x="8811" y="433626"/>
                    <a:pt x="7858" y="385048"/>
                  </a:cubicBezTo>
                  <a:cubicBezTo>
                    <a:pt x="6906" y="285036"/>
                    <a:pt x="6906" y="185023"/>
                    <a:pt x="7858" y="85963"/>
                  </a:cubicBezTo>
                  <a:cubicBezTo>
                    <a:pt x="8811" y="38338"/>
                    <a:pt x="37386" y="7858"/>
                    <a:pt x="85011" y="7858"/>
                  </a:cubicBezTo>
                  <a:cubicBezTo>
                    <a:pt x="185023" y="6906"/>
                    <a:pt x="285036" y="6906"/>
                    <a:pt x="384096" y="7858"/>
                  </a:cubicBezTo>
                  <a:cubicBezTo>
                    <a:pt x="434578" y="8811"/>
                    <a:pt x="463153" y="38338"/>
                    <a:pt x="464106" y="88821"/>
                  </a:cubicBezTo>
                  <a:cubicBezTo>
                    <a:pt x="465058" y="137398"/>
                    <a:pt x="464106" y="186928"/>
                    <a:pt x="464106" y="235506"/>
                  </a:cubicBezTo>
                  <a:cubicBezTo>
                    <a:pt x="464106" y="235506"/>
                    <a:pt x="464106" y="235506"/>
                    <a:pt x="464106" y="235506"/>
                  </a:cubicBezTo>
                  <a:close/>
                  <a:moveTo>
                    <a:pt x="159306" y="232648"/>
                  </a:moveTo>
                  <a:cubicBezTo>
                    <a:pt x="159306" y="311706"/>
                    <a:pt x="159306" y="311706"/>
                    <a:pt x="238363" y="311706"/>
                  </a:cubicBezTo>
                  <a:cubicBezTo>
                    <a:pt x="311706" y="311706"/>
                    <a:pt x="311706" y="311706"/>
                    <a:pt x="311706" y="236458"/>
                  </a:cubicBezTo>
                  <a:cubicBezTo>
                    <a:pt x="311706" y="159306"/>
                    <a:pt x="311706" y="159306"/>
                    <a:pt x="235506" y="159306"/>
                  </a:cubicBezTo>
                  <a:cubicBezTo>
                    <a:pt x="159306" y="159306"/>
                    <a:pt x="159306" y="159306"/>
                    <a:pt x="159306" y="2326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Полилиния: фигура 95">
              <a:extLst>
                <a:ext uri="{FF2B5EF4-FFF2-40B4-BE49-F238E27FC236}">
                  <a16:creationId xmlns:a16="http://schemas.microsoft.com/office/drawing/2014/main" id="{8299402A-496F-4A9E-85B0-B049BC2A10CB}"/>
                </a:ext>
              </a:extLst>
            </p:cNvPr>
            <p:cNvSpPr/>
            <p:nvPr/>
          </p:nvSpPr>
          <p:spPr>
            <a:xfrm>
              <a:off x="7155656" y="3345656"/>
              <a:ext cx="619125" cy="619125"/>
            </a:xfrm>
            <a:custGeom>
              <a:avLst/>
              <a:gdLst>
                <a:gd name="connsiteX0" fmla="*/ 7144 w 619125"/>
                <a:gd name="connsiteY0" fmla="*/ 305276 h 619125"/>
                <a:gd name="connsiteX1" fmla="*/ 7144 w 619125"/>
                <a:gd name="connsiteY1" fmla="*/ 100489 h 619125"/>
                <a:gd name="connsiteX2" fmla="*/ 98584 w 619125"/>
                <a:gd name="connsiteY2" fmla="*/ 7144 h 619125"/>
                <a:gd name="connsiteX3" fmla="*/ 527209 w 619125"/>
                <a:gd name="connsiteY3" fmla="*/ 7144 h 619125"/>
                <a:gd name="connsiteX4" fmla="*/ 617696 w 619125"/>
                <a:gd name="connsiteY4" fmla="*/ 96679 h 619125"/>
                <a:gd name="connsiteX5" fmla="*/ 617696 w 619125"/>
                <a:gd name="connsiteY5" fmla="*/ 525304 h 619125"/>
                <a:gd name="connsiteX6" fmla="*/ 529114 w 619125"/>
                <a:gd name="connsiteY6" fmla="*/ 616744 h 619125"/>
                <a:gd name="connsiteX7" fmla="*/ 95726 w 619125"/>
                <a:gd name="connsiteY7" fmla="*/ 616744 h 619125"/>
                <a:gd name="connsiteX8" fmla="*/ 8096 w 619125"/>
                <a:gd name="connsiteY8" fmla="*/ 529114 h 619125"/>
                <a:gd name="connsiteX9" fmla="*/ 7144 w 619125"/>
                <a:gd name="connsiteY9" fmla="*/ 305276 h 619125"/>
                <a:gd name="connsiteX10" fmla="*/ 304324 w 619125"/>
                <a:gd name="connsiteY10" fmla="*/ 464344 h 619125"/>
                <a:gd name="connsiteX11" fmla="*/ 431959 w 619125"/>
                <a:gd name="connsiteY11" fmla="*/ 464344 h 619125"/>
                <a:gd name="connsiteX12" fmla="*/ 465296 w 619125"/>
                <a:gd name="connsiteY12" fmla="*/ 432911 h 619125"/>
                <a:gd name="connsiteX13" fmla="*/ 465296 w 619125"/>
                <a:gd name="connsiteY13" fmla="*/ 190976 h 619125"/>
                <a:gd name="connsiteX14" fmla="*/ 432911 w 619125"/>
                <a:gd name="connsiteY14" fmla="*/ 158591 h 619125"/>
                <a:gd name="connsiteX15" fmla="*/ 190976 w 619125"/>
                <a:gd name="connsiteY15" fmla="*/ 158591 h 619125"/>
                <a:gd name="connsiteX16" fmla="*/ 160496 w 619125"/>
                <a:gd name="connsiteY16" fmla="*/ 191929 h 619125"/>
                <a:gd name="connsiteX17" fmla="*/ 161449 w 619125"/>
                <a:gd name="connsiteY17" fmla="*/ 310991 h 619125"/>
                <a:gd name="connsiteX18" fmla="*/ 169069 w 619125"/>
                <a:gd name="connsiteY18" fmla="*/ 452914 h 619125"/>
                <a:gd name="connsiteX19" fmla="*/ 304324 w 619125"/>
                <a:gd name="connsiteY19" fmla="*/ 46434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9125" h="619125">
                  <a:moveTo>
                    <a:pt x="7144" y="305276"/>
                  </a:moveTo>
                  <a:cubicBezTo>
                    <a:pt x="7144" y="236696"/>
                    <a:pt x="7144" y="169069"/>
                    <a:pt x="7144" y="100489"/>
                  </a:cubicBezTo>
                  <a:cubicBezTo>
                    <a:pt x="7144" y="34766"/>
                    <a:pt x="33814" y="7144"/>
                    <a:pt x="98584" y="7144"/>
                  </a:cubicBezTo>
                  <a:cubicBezTo>
                    <a:pt x="241459" y="7144"/>
                    <a:pt x="384334" y="7144"/>
                    <a:pt x="527209" y="7144"/>
                  </a:cubicBezTo>
                  <a:cubicBezTo>
                    <a:pt x="589121" y="7144"/>
                    <a:pt x="616744" y="34766"/>
                    <a:pt x="617696" y="96679"/>
                  </a:cubicBezTo>
                  <a:cubicBezTo>
                    <a:pt x="618649" y="239554"/>
                    <a:pt x="617696" y="382429"/>
                    <a:pt x="617696" y="525304"/>
                  </a:cubicBezTo>
                  <a:cubicBezTo>
                    <a:pt x="617696" y="588169"/>
                    <a:pt x="591026" y="616744"/>
                    <a:pt x="529114" y="616744"/>
                  </a:cubicBezTo>
                  <a:cubicBezTo>
                    <a:pt x="384334" y="617696"/>
                    <a:pt x="240506" y="617696"/>
                    <a:pt x="95726" y="616744"/>
                  </a:cubicBezTo>
                  <a:cubicBezTo>
                    <a:pt x="36671" y="616744"/>
                    <a:pt x="9049" y="588169"/>
                    <a:pt x="8096" y="529114"/>
                  </a:cubicBezTo>
                  <a:cubicBezTo>
                    <a:pt x="7144" y="454819"/>
                    <a:pt x="7144" y="380524"/>
                    <a:pt x="7144" y="305276"/>
                  </a:cubicBezTo>
                  <a:close/>
                  <a:moveTo>
                    <a:pt x="304324" y="464344"/>
                  </a:moveTo>
                  <a:cubicBezTo>
                    <a:pt x="351949" y="464344"/>
                    <a:pt x="391954" y="463391"/>
                    <a:pt x="431959" y="464344"/>
                  </a:cubicBezTo>
                  <a:cubicBezTo>
                    <a:pt x="455771" y="465296"/>
                    <a:pt x="466249" y="459581"/>
                    <a:pt x="465296" y="432911"/>
                  </a:cubicBezTo>
                  <a:cubicBezTo>
                    <a:pt x="463391" y="351949"/>
                    <a:pt x="463391" y="270986"/>
                    <a:pt x="465296" y="190976"/>
                  </a:cubicBezTo>
                  <a:cubicBezTo>
                    <a:pt x="465296" y="166211"/>
                    <a:pt x="457676" y="158591"/>
                    <a:pt x="432911" y="158591"/>
                  </a:cubicBezTo>
                  <a:cubicBezTo>
                    <a:pt x="351949" y="159544"/>
                    <a:pt x="270986" y="160496"/>
                    <a:pt x="190976" y="158591"/>
                  </a:cubicBezTo>
                  <a:cubicBezTo>
                    <a:pt x="164306" y="157639"/>
                    <a:pt x="159544" y="169069"/>
                    <a:pt x="160496" y="191929"/>
                  </a:cubicBezTo>
                  <a:cubicBezTo>
                    <a:pt x="161449" y="231934"/>
                    <a:pt x="160496" y="270986"/>
                    <a:pt x="161449" y="310991"/>
                  </a:cubicBezTo>
                  <a:cubicBezTo>
                    <a:pt x="162401" y="359569"/>
                    <a:pt x="145256" y="424339"/>
                    <a:pt x="169069" y="452914"/>
                  </a:cubicBezTo>
                  <a:cubicBezTo>
                    <a:pt x="195739" y="486251"/>
                    <a:pt x="263366" y="459581"/>
                    <a:pt x="304324" y="4643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Полилиния: фигура 96">
              <a:extLst>
                <a:ext uri="{FF2B5EF4-FFF2-40B4-BE49-F238E27FC236}">
                  <a16:creationId xmlns:a16="http://schemas.microsoft.com/office/drawing/2014/main" id="{46CBCD81-283B-4459-9FF3-8D6C03021FB2}"/>
                </a:ext>
              </a:extLst>
            </p:cNvPr>
            <p:cNvSpPr/>
            <p:nvPr/>
          </p:nvSpPr>
          <p:spPr>
            <a:xfrm>
              <a:off x="7155233" y="4106942"/>
              <a:ext cx="619125" cy="619125"/>
            </a:xfrm>
            <a:custGeom>
              <a:avLst/>
              <a:gdLst>
                <a:gd name="connsiteX0" fmla="*/ 7567 w 619125"/>
                <a:gd name="connsiteY0" fmla="*/ 306943 h 619125"/>
                <a:gd name="connsiteX1" fmla="*/ 7567 w 619125"/>
                <a:gd name="connsiteY1" fmla="*/ 92631 h 619125"/>
                <a:gd name="connsiteX2" fmla="*/ 93292 w 619125"/>
                <a:gd name="connsiteY2" fmla="*/ 7858 h 619125"/>
                <a:gd name="connsiteX3" fmla="*/ 531442 w 619125"/>
                <a:gd name="connsiteY3" fmla="*/ 7858 h 619125"/>
                <a:gd name="connsiteX4" fmla="*/ 617167 w 619125"/>
                <a:gd name="connsiteY4" fmla="*/ 91678 h 619125"/>
                <a:gd name="connsiteX5" fmla="*/ 617167 w 619125"/>
                <a:gd name="connsiteY5" fmla="*/ 534591 h 619125"/>
                <a:gd name="connsiteX6" fmla="*/ 534300 w 619125"/>
                <a:gd name="connsiteY6" fmla="*/ 617458 h 619125"/>
                <a:gd name="connsiteX7" fmla="*/ 91387 w 619125"/>
                <a:gd name="connsiteY7" fmla="*/ 617458 h 619125"/>
                <a:gd name="connsiteX8" fmla="*/ 7567 w 619125"/>
                <a:gd name="connsiteY8" fmla="*/ 530781 h 619125"/>
                <a:gd name="connsiteX9" fmla="*/ 7567 w 619125"/>
                <a:gd name="connsiteY9" fmla="*/ 306943 h 619125"/>
                <a:gd name="connsiteX10" fmla="*/ 310462 w 619125"/>
                <a:gd name="connsiteY10" fmla="*/ 160258 h 619125"/>
                <a:gd name="connsiteX11" fmla="*/ 191400 w 619125"/>
                <a:gd name="connsiteY11" fmla="*/ 159306 h 619125"/>
                <a:gd name="connsiteX12" fmla="*/ 159967 w 619125"/>
                <a:gd name="connsiteY12" fmla="*/ 191691 h 619125"/>
                <a:gd name="connsiteX13" fmla="*/ 159967 w 619125"/>
                <a:gd name="connsiteY13" fmla="*/ 428863 h 619125"/>
                <a:gd name="connsiteX14" fmla="*/ 194257 w 619125"/>
                <a:gd name="connsiteY14" fmla="*/ 464106 h 619125"/>
                <a:gd name="connsiteX15" fmla="*/ 431430 w 619125"/>
                <a:gd name="connsiteY15" fmla="*/ 464106 h 619125"/>
                <a:gd name="connsiteX16" fmla="*/ 465720 w 619125"/>
                <a:gd name="connsiteY16" fmla="*/ 428863 h 619125"/>
                <a:gd name="connsiteX17" fmla="*/ 465720 w 619125"/>
                <a:gd name="connsiteY17" fmla="*/ 196453 h 619125"/>
                <a:gd name="connsiteX18" fmla="*/ 428572 w 619125"/>
                <a:gd name="connsiteY18" fmla="*/ 158353 h 619125"/>
                <a:gd name="connsiteX19" fmla="*/ 310462 w 619125"/>
                <a:gd name="connsiteY19" fmla="*/ 16025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19125" h="619125">
                  <a:moveTo>
                    <a:pt x="7567" y="306943"/>
                  </a:moveTo>
                  <a:cubicBezTo>
                    <a:pt x="7567" y="235506"/>
                    <a:pt x="6615" y="164068"/>
                    <a:pt x="7567" y="92631"/>
                  </a:cubicBezTo>
                  <a:cubicBezTo>
                    <a:pt x="8520" y="36433"/>
                    <a:pt x="36142" y="7858"/>
                    <a:pt x="93292" y="7858"/>
                  </a:cubicBezTo>
                  <a:cubicBezTo>
                    <a:pt x="239025" y="6906"/>
                    <a:pt x="384757" y="6906"/>
                    <a:pt x="531442" y="7858"/>
                  </a:cubicBezTo>
                  <a:cubicBezTo>
                    <a:pt x="588592" y="7858"/>
                    <a:pt x="617167" y="36433"/>
                    <a:pt x="617167" y="91678"/>
                  </a:cubicBezTo>
                  <a:cubicBezTo>
                    <a:pt x="618120" y="239316"/>
                    <a:pt x="618120" y="386953"/>
                    <a:pt x="617167" y="534591"/>
                  </a:cubicBezTo>
                  <a:cubicBezTo>
                    <a:pt x="617167" y="587931"/>
                    <a:pt x="587640" y="616506"/>
                    <a:pt x="534300" y="617458"/>
                  </a:cubicBezTo>
                  <a:cubicBezTo>
                    <a:pt x="386662" y="618411"/>
                    <a:pt x="239025" y="618411"/>
                    <a:pt x="91387" y="617458"/>
                  </a:cubicBezTo>
                  <a:cubicBezTo>
                    <a:pt x="36142" y="617458"/>
                    <a:pt x="8520" y="587931"/>
                    <a:pt x="7567" y="530781"/>
                  </a:cubicBezTo>
                  <a:cubicBezTo>
                    <a:pt x="7567" y="456486"/>
                    <a:pt x="7567" y="381238"/>
                    <a:pt x="7567" y="306943"/>
                  </a:cubicBezTo>
                  <a:close/>
                  <a:moveTo>
                    <a:pt x="310462" y="160258"/>
                  </a:moveTo>
                  <a:cubicBezTo>
                    <a:pt x="270457" y="160258"/>
                    <a:pt x="231405" y="162163"/>
                    <a:pt x="191400" y="159306"/>
                  </a:cubicBezTo>
                  <a:cubicBezTo>
                    <a:pt x="165682" y="158353"/>
                    <a:pt x="159015" y="167878"/>
                    <a:pt x="159967" y="191691"/>
                  </a:cubicBezTo>
                  <a:cubicBezTo>
                    <a:pt x="160920" y="270748"/>
                    <a:pt x="160920" y="349806"/>
                    <a:pt x="159967" y="428863"/>
                  </a:cubicBezTo>
                  <a:cubicBezTo>
                    <a:pt x="159967" y="454581"/>
                    <a:pt x="166635" y="465058"/>
                    <a:pt x="194257" y="464106"/>
                  </a:cubicBezTo>
                  <a:cubicBezTo>
                    <a:pt x="273315" y="462201"/>
                    <a:pt x="352372" y="462201"/>
                    <a:pt x="431430" y="464106"/>
                  </a:cubicBezTo>
                  <a:cubicBezTo>
                    <a:pt x="459052" y="465058"/>
                    <a:pt x="465720" y="455533"/>
                    <a:pt x="465720" y="428863"/>
                  </a:cubicBezTo>
                  <a:cubicBezTo>
                    <a:pt x="463815" y="351711"/>
                    <a:pt x="463815" y="273606"/>
                    <a:pt x="465720" y="196453"/>
                  </a:cubicBezTo>
                  <a:cubicBezTo>
                    <a:pt x="466672" y="167878"/>
                    <a:pt x="459052" y="156448"/>
                    <a:pt x="428572" y="158353"/>
                  </a:cubicBezTo>
                  <a:cubicBezTo>
                    <a:pt x="389520" y="162163"/>
                    <a:pt x="349515" y="160258"/>
                    <a:pt x="310462" y="160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322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571219"/>
            <a:chOff x="0" y="0"/>
            <a:chExt cx="12192000" cy="1571219"/>
          </a:xfrm>
        </p:grpSpPr>
        <p:sp>
          <p:nvSpPr>
            <p:cNvPr id="53" name="Rectangle 52"/>
            <p:cNvSpPr/>
            <p:nvPr/>
          </p:nvSpPr>
          <p:spPr>
            <a:xfrm>
              <a:off x="0" y="0"/>
              <a:ext cx="12192000" cy="15712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91677" y="389500"/>
              <a:ext cx="10808646" cy="79221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angle 43"/>
          <p:cNvSpPr/>
          <p:nvPr/>
        </p:nvSpPr>
        <p:spPr>
          <a:xfrm>
            <a:off x="691677" y="453906"/>
            <a:ext cx="10808646" cy="6634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доверия к безопасности ОО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050551" y="2292324"/>
            <a:ext cx="1510109" cy="979278"/>
            <a:chOff x="6050551" y="2420084"/>
            <a:chExt cx="1510109" cy="75600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6050551" y="2420084"/>
              <a:ext cx="1411287" cy="756000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wrap="square" lIns="72000" tIns="72000" rIns="72000" bIns="7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508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Равнобедренный треугольник 50"/>
            <p:cNvSpPr/>
            <p:nvPr/>
          </p:nvSpPr>
          <p:spPr>
            <a:xfrm rot="5400000">
              <a:off x="7401885" y="2746389"/>
              <a:ext cx="214160" cy="1033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Скругленный прямоугольник 51"/>
          <p:cNvSpPr/>
          <p:nvPr/>
        </p:nvSpPr>
        <p:spPr>
          <a:xfrm>
            <a:off x="7762875" y="2292324"/>
            <a:ext cx="3995737" cy="9792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Спроектировать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ОО и обеспечить невозможность обхода функциональных возможностей ОО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200" baseline="0" dirty="0" smtClean="0">
                <a:latin typeface="Arial"/>
              </a:rPr>
              <a:t>Исключить</a:t>
            </a:r>
            <a:r>
              <a:rPr lang="ru-RU" sz="1200" dirty="0" smtClean="0">
                <a:latin typeface="Arial"/>
              </a:rPr>
              <a:t> возможность НСД к ФБО</a:t>
            </a:r>
          </a:p>
        </p:txBody>
      </p:sp>
      <p:grpSp>
        <p:nvGrpSpPr>
          <p:cNvPr id="55" name="Группа 54"/>
          <p:cNvGrpSpPr/>
          <p:nvPr/>
        </p:nvGrpSpPr>
        <p:grpSpPr>
          <a:xfrm>
            <a:off x="6050551" y="3404334"/>
            <a:ext cx="1510109" cy="979278"/>
            <a:chOff x="6050551" y="2420084"/>
            <a:chExt cx="1510109" cy="75600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6050551" y="2420084"/>
              <a:ext cx="1411287" cy="756000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wrap="square" lIns="72000" tIns="72000" rIns="72000" bIns="7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508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Равнобедренный треугольник 56"/>
            <p:cNvSpPr/>
            <p:nvPr/>
          </p:nvSpPr>
          <p:spPr>
            <a:xfrm rot="5400000">
              <a:off x="7401885" y="2746389"/>
              <a:ext cx="214160" cy="1033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050551" y="4516344"/>
            <a:ext cx="1510109" cy="1017680"/>
            <a:chOff x="6050551" y="2420084"/>
            <a:chExt cx="1510109" cy="756000"/>
          </a:xfrm>
          <a:solidFill>
            <a:schemeClr val="bg1">
              <a:lumMod val="85000"/>
            </a:schemeClr>
          </a:solidFill>
          <a:effectLst/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6050551" y="2420084"/>
              <a:ext cx="1411287" cy="756000"/>
            </a:xfrm>
            <a:prstGeom prst="roundRect">
              <a:avLst/>
            </a:prstGeom>
            <a:grpFill/>
            <a:ln>
              <a:noFill/>
            </a:ln>
            <a:effectLst/>
          </p:spPr>
          <p:txBody>
            <a:bodyPr wrap="square" lIns="72000" tIns="72000" rIns="72000" bIns="72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A508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Равнобедренный треугольник 59"/>
            <p:cNvSpPr/>
            <p:nvPr/>
          </p:nvSpPr>
          <p:spPr>
            <a:xfrm rot="5400000">
              <a:off x="7401885" y="2746389"/>
              <a:ext cx="214160" cy="103391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8" name="Скругленный прямоугольник 67"/>
          <p:cNvSpPr/>
          <p:nvPr/>
        </p:nvSpPr>
        <p:spPr>
          <a:xfrm>
            <a:off x="435804" y="2292323"/>
            <a:ext cx="6726100" cy="979279"/>
          </a:xfrm>
          <a:prstGeom prst="roundRect">
            <a:avLst>
              <a:gd name="adj" fmla="val 50000"/>
            </a:avLst>
          </a:prstGeom>
          <a:solidFill>
            <a:srgbClr val="0187C0"/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12000" rIns="36000"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lvl="1" defTabSz="914400">
              <a:lnSpc>
                <a:spcPct val="90000"/>
              </a:lnSpc>
              <a:buClr>
                <a:srgbClr val="3A5086"/>
              </a:buClr>
              <a:buSzPct val="150000"/>
              <a:defRPr/>
            </a:pPr>
            <a:r>
              <a:rPr lang="en-US" noProof="0" dirty="0" smtClean="0"/>
              <a:t>ADV_ARC.1 </a:t>
            </a:r>
            <a:r>
              <a:rPr lang="ru-RU" dirty="0" smtClean="0"/>
              <a:t>Описание архитектуры безопасности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762875" y="4516344"/>
            <a:ext cx="3995737" cy="10176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Анализ известных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уязвимостей (БДУ ФСТЭК,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CVE</a:t>
            </a:r>
            <a:r>
              <a:rPr lang="en-US" sz="1200" noProof="0" dirty="0" smtClean="0">
                <a:latin typeface="Arial"/>
              </a:rPr>
              <a:t>, etc.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) + интерфейс методом ЧЯ</a:t>
            </a:r>
            <a:endParaRPr lang="ru-RU" sz="120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Динамический анализ кода, типовые слабости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CWE</a:t>
            </a:r>
            <a:endParaRPr kumimoji="0" lang="ru-RU" sz="1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Arial"/>
              </a:rPr>
              <a:t>Тестирование на проникновение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33389" y="4516343"/>
            <a:ext cx="6729412" cy="1017681"/>
          </a:xfrm>
          <a:prstGeom prst="roundRect">
            <a:avLst>
              <a:gd name="adj" fmla="val 50000"/>
            </a:avLst>
          </a:prstGeom>
          <a:solidFill>
            <a:srgbClr val="0187C0"/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12000" rIns="36000"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marR="0" lvl="1" indent="0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5086"/>
              </a:buClr>
              <a:buSzPct val="150000"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AVA_VAN.5 </a:t>
            </a:r>
            <a:r>
              <a:rPr lang="ru-RU" sz="1600" dirty="0" smtClean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Усиленный методический анализ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762875" y="3404334"/>
            <a:ext cx="3995737" cy="97927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txBody>
          <a:bodyPr wrap="square" lIns="72000" tIns="72000" rIns="72000" bIns="72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</a:rPr>
              <a:t>Code review</a:t>
            </a:r>
            <a:endParaRPr lang="ru-RU" sz="1200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Статический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анализ кода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35389" y="3404333"/>
            <a:ext cx="6729412" cy="9792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76200" dist="38100" dir="2700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612000" rIns="36000" rtlCol="0" anchor="ctr">
            <a:scene3d>
              <a:camera prst="orthographicFront"/>
              <a:lightRig rig="soft" dir="t">
                <a:rot lat="0" lon="0" rev="15600000"/>
              </a:lightRig>
            </a:scene3d>
            <a:sp3d prstMaterial="softEdge"/>
          </a:bodyPr>
          <a:lstStyle/>
          <a:p>
            <a:pPr marL="0" lvl="1" defTabSz="914400">
              <a:lnSpc>
                <a:spcPct val="90000"/>
              </a:lnSpc>
              <a:buClr>
                <a:srgbClr val="3A5086"/>
              </a:buClr>
              <a:buSzPct val="150000"/>
              <a:defRPr/>
            </a:pPr>
            <a:r>
              <a:rPr lang="en-US" dirty="0" smtClean="0"/>
              <a:t>ADV_IMP.2</a:t>
            </a:r>
            <a:r>
              <a:rPr lang="ru-RU" dirty="0" smtClean="0"/>
              <a:t> Полное отображение представления реализации ФБО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61963" y="1773615"/>
            <a:ext cx="64436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rPr>
              <a:t>Анализ уязвимости – основные компоненты доверия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762875" y="1773615"/>
            <a:ext cx="39957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Содержание работ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562005" y="2479284"/>
            <a:ext cx="538382" cy="538382"/>
          </a:xfrm>
          <a:prstGeom prst="ellipse">
            <a:avLst/>
          </a:prstGeom>
          <a:solidFill>
            <a:srgbClr val="D9F5FB"/>
          </a:solidFill>
          <a:ln>
            <a:noFill/>
          </a:ln>
          <a:effectLst>
            <a:innerShdw blurRad="76200" dist="508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562005" y="3609453"/>
            <a:ext cx="538382" cy="538382"/>
          </a:xfrm>
          <a:prstGeom prst="ellipse">
            <a:avLst/>
          </a:prstGeom>
          <a:solidFill>
            <a:srgbClr val="D9F5FB"/>
          </a:solidFill>
          <a:ln>
            <a:noFill/>
          </a:ln>
          <a:effectLst>
            <a:innerShdw blurRad="76200" dist="508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562005" y="4739622"/>
            <a:ext cx="538382" cy="538382"/>
          </a:xfrm>
          <a:prstGeom prst="ellipse">
            <a:avLst/>
          </a:prstGeom>
          <a:solidFill>
            <a:srgbClr val="D9F5FB"/>
          </a:solidFill>
          <a:ln>
            <a:noFill/>
          </a:ln>
          <a:effectLst>
            <a:innerShdw blurRad="76200" dist="50800" dir="135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39966">
                  <a:lumMod val="20000"/>
                  <a:lumOff val="8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2" name="Рисунок 1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71" y="2534424"/>
            <a:ext cx="376826" cy="377395"/>
          </a:xfrm>
          <a:prstGeom prst="rect">
            <a:avLst/>
          </a:prstGeom>
        </p:spPr>
      </p:pic>
      <p:pic>
        <p:nvPicPr>
          <p:cNvPr id="133" name="Рисунок 1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99" y="3721284"/>
            <a:ext cx="463170" cy="347378"/>
          </a:xfrm>
          <a:prstGeom prst="rect">
            <a:avLst/>
          </a:prstGeom>
        </p:spPr>
      </p:pic>
      <p:sp>
        <p:nvSpPr>
          <p:cNvPr id="136" name="Полилиния: фигура 4">
            <a:extLst>
              <a:ext uri="{FF2B5EF4-FFF2-40B4-BE49-F238E27FC236}">
                <a16:creationId xmlns:a16="http://schemas.microsoft.com/office/drawing/2014/main" id="{E421DEC6-3E98-47C7-B9E0-B78A94868298}"/>
              </a:ext>
            </a:extLst>
          </p:cNvPr>
          <p:cNvSpPr/>
          <p:nvPr/>
        </p:nvSpPr>
        <p:spPr>
          <a:xfrm>
            <a:off x="621220" y="4797036"/>
            <a:ext cx="419364" cy="410645"/>
          </a:xfrm>
          <a:custGeom>
            <a:avLst/>
            <a:gdLst>
              <a:gd name="connsiteX0" fmla="*/ 165346 w 330533"/>
              <a:gd name="connsiteY0" fmla="*/ 323575 h 323662"/>
              <a:gd name="connsiteX1" fmla="*/ 125193 w 330533"/>
              <a:gd name="connsiteY1" fmla="*/ 307850 h 323662"/>
              <a:gd name="connsiteX2" fmla="*/ 83056 w 330533"/>
              <a:gd name="connsiteY2" fmla="*/ 251667 h 323662"/>
              <a:gd name="connsiteX3" fmla="*/ 73896 w 330533"/>
              <a:gd name="connsiteY3" fmla="*/ 228232 h 323662"/>
              <a:gd name="connsiteX4" fmla="*/ 69621 w 330533"/>
              <a:gd name="connsiteY4" fmla="*/ 223346 h 323662"/>
              <a:gd name="connsiteX5" fmla="*/ 43361 w 330533"/>
              <a:gd name="connsiteY5" fmla="*/ 182430 h 323662"/>
              <a:gd name="connsiteX6" fmla="*/ 38858 w 330533"/>
              <a:gd name="connsiteY6" fmla="*/ 175789 h 323662"/>
              <a:gd name="connsiteX7" fmla="*/ 5652 w 330533"/>
              <a:gd name="connsiteY7" fmla="*/ 154110 h 323662"/>
              <a:gd name="connsiteX8" fmla="*/ 8934 w 330533"/>
              <a:gd name="connsiteY8" fmla="*/ 128232 h 323662"/>
              <a:gd name="connsiteX9" fmla="*/ 40995 w 330533"/>
              <a:gd name="connsiteY9" fmla="*/ 116706 h 323662"/>
              <a:gd name="connsiteX10" fmla="*/ 58323 w 330533"/>
              <a:gd name="connsiteY10" fmla="*/ 114263 h 323662"/>
              <a:gd name="connsiteX11" fmla="*/ 64735 w 330533"/>
              <a:gd name="connsiteY11" fmla="*/ 109148 h 323662"/>
              <a:gd name="connsiteX12" fmla="*/ 92140 w 330533"/>
              <a:gd name="connsiteY12" fmla="*/ 26706 h 323662"/>
              <a:gd name="connsiteX13" fmla="*/ 128781 w 330533"/>
              <a:gd name="connsiteY13" fmla="*/ 599 h 323662"/>
              <a:gd name="connsiteX14" fmla="*/ 139621 w 330533"/>
              <a:gd name="connsiteY14" fmla="*/ 2584 h 323662"/>
              <a:gd name="connsiteX15" fmla="*/ 190689 w 330533"/>
              <a:gd name="connsiteY15" fmla="*/ 2813 h 323662"/>
              <a:gd name="connsiteX16" fmla="*/ 239544 w 330533"/>
              <a:gd name="connsiteY16" fmla="*/ 28767 h 323662"/>
              <a:gd name="connsiteX17" fmla="*/ 265956 w 330533"/>
              <a:gd name="connsiteY17" fmla="*/ 108385 h 323662"/>
              <a:gd name="connsiteX18" fmla="*/ 273666 w 330533"/>
              <a:gd name="connsiteY18" fmla="*/ 114416 h 323662"/>
              <a:gd name="connsiteX19" fmla="*/ 311910 w 330533"/>
              <a:gd name="connsiteY19" fmla="*/ 122812 h 323662"/>
              <a:gd name="connsiteX20" fmla="*/ 324048 w 330533"/>
              <a:gd name="connsiteY20" fmla="*/ 129835 h 323662"/>
              <a:gd name="connsiteX21" fmla="*/ 325956 w 330533"/>
              <a:gd name="connsiteY21" fmla="*/ 153499 h 323662"/>
              <a:gd name="connsiteX22" fmla="*/ 298475 w 330533"/>
              <a:gd name="connsiteY22" fmla="*/ 172889 h 323662"/>
              <a:gd name="connsiteX23" fmla="*/ 287178 w 330533"/>
              <a:gd name="connsiteY23" fmla="*/ 188461 h 323662"/>
              <a:gd name="connsiteX24" fmla="*/ 262216 w 330533"/>
              <a:gd name="connsiteY24" fmla="*/ 223041 h 323662"/>
              <a:gd name="connsiteX25" fmla="*/ 256872 w 330533"/>
              <a:gd name="connsiteY25" fmla="*/ 228842 h 323662"/>
              <a:gd name="connsiteX26" fmla="*/ 225956 w 330533"/>
              <a:gd name="connsiteY26" fmla="*/ 288002 h 323662"/>
              <a:gd name="connsiteX27" fmla="*/ 181529 w 330533"/>
              <a:gd name="connsiteY27" fmla="*/ 320827 h 323662"/>
              <a:gd name="connsiteX28" fmla="*/ 165346 w 330533"/>
              <a:gd name="connsiteY28" fmla="*/ 323575 h 323662"/>
              <a:gd name="connsiteX29" fmla="*/ 82293 w 330533"/>
              <a:gd name="connsiteY29" fmla="*/ 196782 h 323662"/>
              <a:gd name="connsiteX30" fmla="*/ 89774 w 330533"/>
              <a:gd name="connsiteY30" fmla="*/ 236552 h 323662"/>
              <a:gd name="connsiteX31" fmla="*/ 129926 w 330533"/>
              <a:gd name="connsiteY31" fmla="*/ 295941 h 323662"/>
              <a:gd name="connsiteX32" fmla="*/ 166796 w 330533"/>
              <a:gd name="connsiteY32" fmla="*/ 311208 h 323662"/>
              <a:gd name="connsiteX33" fmla="*/ 200995 w 330533"/>
              <a:gd name="connsiteY33" fmla="*/ 296018 h 323662"/>
              <a:gd name="connsiteX34" fmla="*/ 238017 w 330533"/>
              <a:gd name="connsiteY34" fmla="*/ 243957 h 323662"/>
              <a:gd name="connsiteX35" fmla="*/ 248704 w 330533"/>
              <a:gd name="connsiteY35" fmla="*/ 191438 h 323662"/>
              <a:gd name="connsiteX36" fmla="*/ 245040 w 330533"/>
              <a:gd name="connsiteY36" fmla="*/ 187621 h 323662"/>
              <a:gd name="connsiteX37" fmla="*/ 240002 w 330533"/>
              <a:gd name="connsiteY37" fmla="*/ 192278 h 323662"/>
              <a:gd name="connsiteX38" fmla="*/ 239162 w 330533"/>
              <a:gd name="connsiteY38" fmla="*/ 203957 h 323662"/>
              <a:gd name="connsiteX39" fmla="*/ 206033 w 330533"/>
              <a:gd name="connsiteY39" fmla="*/ 225560 h 323662"/>
              <a:gd name="connsiteX40" fmla="*/ 180002 w 330533"/>
              <a:gd name="connsiteY40" fmla="*/ 196400 h 323662"/>
              <a:gd name="connsiteX41" fmla="*/ 175422 w 330533"/>
              <a:gd name="connsiteY41" fmla="*/ 192049 h 323662"/>
              <a:gd name="connsiteX42" fmla="*/ 159773 w 330533"/>
              <a:gd name="connsiteY42" fmla="*/ 192125 h 323662"/>
              <a:gd name="connsiteX43" fmla="*/ 150155 w 330533"/>
              <a:gd name="connsiteY43" fmla="*/ 200064 h 323662"/>
              <a:gd name="connsiteX44" fmla="*/ 101835 w 330533"/>
              <a:gd name="connsiteY44" fmla="*/ 218537 h 323662"/>
              <a:gd name="connsiteX45" fmla="*/ 90384 w 330533"/>
              <a:gd name="connsiteY45" fmla="*/ 192278 h 323662"/>
              <a:gd name="connsiteX46" fmla="*/ 89545 w 330533"/>
              <a:gd name="connsiteY46" fmla="*/ 188537 h 323662"/>
              <a:gd name="connsiteX47" fmla="*/ 83285 w 330533"/>
              <a:gd name="connsiteY47" fmla="*/ 187927 h 323662"/>
              <a:gd name="connsiteX48" fmla="*/ 82293 w 330533"/>
              <a:gd name="connsiteY48" fmla="*/ 192507 h 323662"/>
              <a:gd name="connsiteX49" fmla="*/ 82293 w 330533"/>
              <a:gd name="connsiteY49" fmla="*/ 196782 h 323662"/>
              <a:gd name="connsiteX50" fmla="*/ 165956 w 330533"/>
              <a:gd name="connsiteY50" fmla="*/ 104645 h 323662"/>
              <a:gd name="connsiteX51" fmla="*/ 241452 w 330533"/>
              <a:gd name="connsiteY51" fmla="*/ 86400 h 323662"/>
              <a:gd name="connsiteX52" fmla="*/ 243895 w 330533"/>
              <a:gd name="connsiteY52" fmla="*/ 80141 h 323662"/>
              <a:gd name="connsiteX53" fmla="*/ 227788 w 330533"/>
              <a:gd name="connsiteY53" fmla="*/ 32050 h 323662"/>
              <a:gd name="connsiteX54" fmla="*/ 194124 w 330533"/>
              <a:gd name="connsiteY54" fmla="*/ 14340 h 323662"/>
              <a:gd name="connsiteX55" fmla="*/ 137102 w 330533"/>
              <a:gd name="connsiteY55" fmla="*/ 14416 h 323662"/>
              <a:gd name="connsiteX56" fmla="*/ 102980 w 330533"/>
              <a:gd name="connsiteY56" fmla="*/ 32508 h 323662"/>
              <a:gd name="connsiteX57" fmla="*/ 87178 w 330533"/>
              <a:gd name="connsiteY57" fmla="*/ 79836 h 323662"/>
              <a:gd name="connsiteX58" fmla="*/ 89774 w 330533"/>
              <a:gd name="connsiteY58" fmla="*/ 86248 h 323662"/>
              <a:gd name="connsiteX59" fmla="*/ 165956 w 330533"/>
              <a:gd name="connsiteY59" fmla="*/ 104645 h 323662"/>
              <a:gd name="connsiteX60" fmla="*/ 173056 w 330533"/>
              <a:gd name="connsiteY60" fmla="*/ 180064 h 323662"/>
              <a:gd name="connsiteX61" fmla="*/ 258552 w 330533"/>
              <a:gd name="connsiteY61" fmla="*/ 173194 h 323662"/>
              <a:gd name="connsiteX62" fmla="*/ 305956 w 330533"/>
              <a:gd name="connsiteY62" fmla="*/ 155026 h 323662"/>
              <a:gd name="connsiteX63" fmla="*/ 315651 w 330533"/>
              <a:gd name="connsiteY63" fmla="*/ 147087 h 323662"/>
              <a:gd name="connsiteX64" fmla="*/ 314353 w 330533"/>
              <a:gd name="connsiteY64" fmla="*/ 137469 h 323662"/>
              <a:gd name="connsiteX65" fmla="*/ 305727 w 330533"/>
              <a:gd name="connsiteY65" fmla="*/ 133499 h 323662"/>
              <a:gd name="connsiteX66" fmla="*/ 272597 w 330533"/>
              <a:gd name="connsiteY66" fmla="*/ 126477 h 323662"/>
              <a:gd name="connsiteX67" fmla="*/ 262216 w 330533"/>
              <a:gd name="connsiteY67" fmla="*/ 127240 h 323662"/>
              <a:gd name="connsiteX68" fmla="*/ 186414 w 330533"/>
              <a:gd name="connsiteY68" fmla="*/ 149683 h 323662"/>
              <a:gd name="connsiteX69" fmla="*/ 73361 w 330533"/>
              <a:gd name="connsiteY69" fmla="*/ 129377 h 323662"/>
              <a:gd name="connsiteX70" fmla="*/ 57407 w 330533"/>
              <a:gd name="connsiteY70" fmla="*/ 126477 h 323662"/>
              <a:gd name="connsiteX71" fmla="*/ 21148 w 330533"/>
              <a:gd name="connsiteY71" fmla="*/ 135102 h 323662"/>
              <a:gd name="connsiteX72" fmla="*/ 19087 w 330533"/>
              <a:gd name="connsiteY72" fmla="*/ 150599 h 323662"/>
              <a:gd name="connsiteX73" fmla="*/ 43056 w 330533"/>
              <a:gd name="connsiteY73" fmla="*/ 164568 h 323662"/>
              <a:gd name="connsiteX74" fmla="*/ 108781 w 330533"/>
              <a:gd name="connsiteY74" fmla="*/ 178461 h 323662"/>
              <a:gd name="connsiteX75" fmla="*/ 173056 w 330533"/>
              <a:gd name="connsiteY75" fmla="*/ 180064 h 323662"/>
              <a:gd name="connsiteX76" fmla="*/ 163819 w 330533"/>
              <a:gd name="connsiteY76" fmla="*/ 138080 h 323662"/>
              <a:gd name="connsiteX77" fmla="*/ 188705 w 330533"/>
              <a:gd name="connsiteY77" fmla="*/ 137240 h 323662"/>
              <a:gd name="connsiteX78" fmla="*/ 253055 w 330533"/>
              <a:gd name="connsiteY78" fmla="*/ 118309 h 323662"/>
              <a:gd name="connsiteX79" fmla="*/ 254888 w 330533"/>
              <a:gd name="connsiteY79" fmla="*/ 113500 h 323662"/>
              <a:gd name="connsiteX80" fmla="*/ 250842 w 330533"/>
              <a:gd name="connsiteY80" fmla="*/ 101210 h 323662"/>
              <a:gd name="connsiteX81" fmla="*/ 244506 w 330533"/>
              <a:gd name="connsiteY81" fmla="*/ 98538 h 323662"/>
              <a:gd name="connsiteX82" fmla="*/ 140460 w 330533"/>
              <a:gd name="connsiteY82" fmla="*/ 115332 h 323662"/>
              <a:gd name="connsiteX83" fmla="*/ 85575 w 330533"/>
              <a:gd name="connsiteY83" fmla="*/ 97774 h 323662"/>
              <a:gd name="connsiteX84" fmla="*/ 80690 w 330533"/>
              <a:gd name="connsiteY84" fmla="*/ 99606 h 323662"/>
              <a:gd name="connsiteX85" fmla="*/ 76644 w 330533"/>
              <a:gd name="connsiteY85" fmla="*/ 111896 h 323662"/>
              <a:gd name="connsiteX86" fmla="*/ 79926 w 330533"/>
              <a:gd name="connsiteY86" fmla="*/ 119148 h 323662"/>
              <a:gd name="connsiteX87" fmla="*/ 163819 w 330533"/>
              <a:gd name="connsiteY87" fmla="*/ 138080 h 323662"/>
              <a:gd name="connsiteX88" fmla="*/ 221758 w 330533"/>
              <a:gd name="connsiteY88" fmla="*/ 190675 h 323662"/>
              <a:gd name="connsiteX89" fmla="*/ 195346 w 330533"/>
              <a:gd name="connsiteY89" fmla="*/ 192201 h 323662"/>
              <a:gd name="connsiteX90" fmla="*/ 192063 w 330533"/>
              <a:gd name="connsiteY90" fmla="*/ 196095 h 323662"/>
              <a:gd name="connsiteX91" fmla="*/ 209697 w 330533"/>
              <a:gd name="connsiteY91" fmla="*/ 213728 h 323662"/>
              <a:gd name="connsiteX92" fmla="*/ 228094 w 330533"/>
              <a:gd name="connsiteY92" fmla="*/ 196018 h 323662"/>
              <a:gd name="connsiteX93" fmla="*/ 221758 w 330533"/>
              <a:gd name="connsiteY93" fmla="*/ 190675 h 323662"/>
              <a:gd name="connsiteX94" fmla="*/ 120537 w 330533"/>
              <a:gd name="connsiteY94" fmla="*/ 213346 h 323662"/>
              <a:gd name="connsiteX95" fmla="*/ 138705 w 330533"/>
              <a:gd name="connsiteY95" fmla="*/ 195179 h 323662"/>
              <a:gd name="connsiteX96" fmla="*/ 135804 w 330533"/>
              <a:gd name="connsiteY96" fmla="*/ 192201 h 323662"/>
              <a:gd name="connsiteX97" fmla="*/ 105422 w 330533"/>
              <a:gd name="connsiteY97" fmla="*/ 190293 h 323662"/>
              <a:gd name="connsiteX98" fmla="*/ 102598 w 330533"/>
              <a:gd name="connsiteY98" fmla="*/ 192812 h 323662"/>
              <a:gd name="connsiteX99" fmla="*/ 120537 w 330533"/>
              <a:gd name="connsiteY99" fmla="*/ 213346 h 323662"/>
              <a:gd name="connsiteX100" fmla="*/ 275574 w 330533"/>
              <a:gd name="connsiteY100" fmla="*/ 184568 h 323662"/>
              <a:gd name="connsiteX101" fmla="*/ 271605 w 330533"/>
              <a:gd name="connsiteY101" fmla="*/ 182507 h 323662"/>
              <a:gd name="connsiteX102" fmla="*/ 262750 w 330533"/>
              <a:gd name="connsiteY102" fmla="*/ 184568 h 323662"/>
              <a:gd name="connsiteX103" fmla="*/ 260460 w 330533"/>
              <a:gd name="connsiteY103" fmla="*/ 187698 h 323662"/>
              <a:gd name="connsiteX104" fmla="*/ 260384 w 330533"/>
              <a:gd name="connsiteY104" fmla="*/ 206629 h 323662"/>
              <a:gd name="connsiteX105" fmla="*/ 260689 w 330533"/>
              <a:gd name="connsiteY105" fmla="*/ 209148 h 323662"/>
              <a:gd name="connsiteX106" fmla="*/ 263361 w 330533"/>
              <a:gd name="connsiteY106" fmla="*/ 208308 h 323662"/>
              <a:gd name="connsiteX107" fmla="*/ 275574 w 330533"/>
              <a:gd name="connsiteY107" fmla="*/ 184568 h 323662"/>
              <a:gd name="connsiteX108" fmla="*/ 70384 w 330533"/>
              <a:gd name="connsiteY108" fmla="*/ 188308 h 323662"/>
              <a:gd name="connsiteX109" fmla="*/ 68705 w 330533"/>
              <a:gd name="connsiteY109" fmla="*/ 184721 h 323662"/>
              <a:gd name="connsiteX110" fmla="*/ 58323 w 330533"/>
              <a:gd name="connsiteY110" fmla="*/ 182278 h 323662"/>
              <a:gd name="connsiteX111" fmla="*/ 55499 w 330533"/>
              <a:gd name="connsiteY111" fmla="*/ 184492 h 323662"/>
              <a:gd name="connsiteX112" fmla="*/ 67713 w 330533"/>
              <a:gd name="connsiteY112" fmla="*/ 208385 h 323662"/>
              <a:gd name="connsiteX113" fmla="*/ 70079 w 330533"/>
              <a:gd name="connsiteY113" fmla="*/ 209224 h 323662"/>
              <a:gd name="connsiteX114" fmla="*/ 70537 w 330533"/>
              <a:gd name="connsiteY114" fmla="*/ 206782 h 323662"/>
              <a:gd name="connsiteX115" fmla="*/ 70384 w 330533"/>
              <a:gd name="connsiteY115" fmla="*/ 188308 h 32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330533" h="323662">
                <a:moveTo>
                  <a:pt x="165346" y="323575"/>
                </a:moveTo>
                <a:cubicBezTo>
                  <a:pt x="150079" y="323117"/>
                  <a:pt x="137025" y="316857"/>
                  <a:pt x="125193" y="307850"/>
                </a:cubicBezTo>
                <a:cubicBezTo>
                  <a:pt x="105880" y="293117"/>
                  <a:pt x="93132" y="273346"/>
                  <a:pt x="83056" y="251667"/>
                </a:cubicBezTo>
                <a:cubicBezTo>
                  <a:pt x="79468" y="244033"/>
                  <a:pt x="76491" y="236247"/>
                  <a:pt x="73896" y="228232"/>
                </a:cubicBezTo>
                <a:cubicBezTo>
                  <a:pt x="73132" y="225865"/>
                  <a:pt x="71987" y="224415"/>
                  <a:pt x="69621" y="223346"/>
                </a:cubicBezTo>
                <a:cubicBezTo>
                  <a:pt x="51911" y="215484"/>
                  <a:pt x="43361" y="201591"/>
                  <a:pt x="43361" y="182430"/>
                </a:cubicBezTo>
                <a:cubicBezTo>
                  <a:pt x="43361" y="178766"/>
                  <a:pt x="42140" y="177163"/>
                  <a:pt x="38858" y="175789"/>
                </a:cubicBezTo>
                <a:cubicBezTo>
                  <a:pt x="26491" y="170598"/>
                  <a:pt x="14583" y="164568"/>
                  <a:pt x="5652" y="154110"/>
                </a:cubicBezTo>
                <a:cubicBezTo>
                  <a:pt x="-2135" y="145026"/>
                  <a:pt x="-913" y="135179"/>
                  <a:pt x="8934" y="128232"/>
                </a:cubicBezTo>
                <a:cubicBezTo>
                  <a:pt x="18552" y="121515"/>
                  <a:pt x="29697" y="118843"/>
                  <a:pt x="40995" y="116706"/>
                </a:cubicBezTo>
                <a:cubicBezTo>
                  <a:pt x="46720" y="115637"/>
                  <a:pt x="52522" y="114874"/>
                  <a:pt x="58323" y="114263"/>
                </a:cubicBezTo>
                <a:cubicBezTo>
                  <a:pt x="61758" y="113881"/>
                  <a:pt x="63590" y="112660"/>
                  <a:pt x="64735" y="109148"/>
                </a:cubicBezTo>
                <a:cubicBezTo>
                  <a:pt x="73743" y="81591"/>
                  <a:pt x="82827" y="54111"/>
                  <a:pt x="92140" y="26706"/>
                </a:cubicBezTo>
                <a:cubicBezTo>
                  <a:pt x="97865" y="9836"/>
                  <a:pt x="111911" y="-11"/>
                  <a:pt x="128781" y="599"/>
                </a:cubicBezTo>
                <a:cubicBezTo>
                  <a:pt x="132445" y="752"/>
                  <a:pt x="136109" y="1439"/>
                  <a:pt x="139621" y="2584"/>
                </a:cubicBezTo>
                <a:cubicBezTo>
                  <a:pt x="156644" y="8004"/>
                  <a:pt x="173514" y="7775"/>
                  <a:pt x="190689" y="2813"/>
                </a:cubicBezTo>
                <a:cubicBezTo>
                  <a:pt x="213895" y="-3904"/>
                  <a:pt x="231910" y="5943"/>
                  <a:pt x="239544" y="28767"/>
                </a:cubicBezTo>
                <a:cubicBezTo>
                  <a:pt x="248399" y="55256"/>
                  <a:pt x="257330" y="81744"/>
                  <a:pt x="265956" y="108385"/>
                </a:cubicBezTo>
                <a:cubicBezTo>
                  <a:pt x="267330" y="112660"/>
                  <a:pt x="269468" y="114034"/>
                  <a:pt x="273666" y="114416"/>
                </a:cubicBezTo>
                <a:cubicBezTo>
                  <a:pt x="286719" y="115637"/>
                  <a:pt x="299620" y="117927"/>
                  <a:pt x="311910" y="122812"/>
                </a:cubicBezTo>
                <a:cubicBezTo>
                  <a:pt x="316338" y="124568"/>
                  <a:pt x="320536" y="126629"/>
                  <a:pt x="324048" y="129835"/>
                </a:cubicBezTo>
                <a:cubicBezTo>
                  <a:pt x="331834" y="136706"/>
                  <a:pt x="332521" y="145408"/>
                  <a:pt x="325956" y="153499"/>
                </a:cubicBezTo>
                <a:cubicBezTo>
                  <a:pt x="318628" y="162583"/>
                  <a:pt x="308933" y="168537"/>
                  <a:pt x="298475" y="172889"/>
                </a:cubicBezTo>
                <a:cubicBezTo>
                  <a:pt x="290918" y="176018"/>
                  <a:pt x="287559" y="179377"/>
                  <a:pt x="287178" y="188461"/>
                </a:cubicBezTo>
                <a:cubicBezTo>
                  <a:pt x="286490" y="204644"/>
                  <a:pt x="277254" y="216400"/>
                  <a:pt x="262216" y="223041"/>
                </a:cubicBezTo>
                <a:cubicBezTo>
                  <a:pt x="259468" y="224262"/>
                  <a:pt x="257865" y="225942"/>
                  <a:pt x="256872" y="228842"/>
                </a:cubicBezTo>
                <a:cubicBezTo>
                  <a:pt x="249773" y="250216"/>
                  <a:pt x="240078" y="270293"/>
                  <a:pt x="225956" y="288002"/>
                </a:cubicBezTo>
                <a:cubicBezTo>
                  <a:pt x="214048" y="302888"/>
                  <a:pt x="199850" y="314720"/>
                  <a:pt x="181529" y="320827"/>
                </a:cubicBezTo>
                <a:cubicBezTo>
                  <a:pt x="176262" y="322582"/>
                  <a:pt x="170918" y="323651"/>
                  <a:pt x="165346" y="323575"/>
                </a:cubicBezTo>
                <a:close/>
                <a:moveTo>
                  <a:pt x="82293" y="196782"/>
                </a:moveTo>
                <a:cubicBezTo>
                  <a:pt x="82598" y="210446"/>
                  <a:pt x="84354" y="223728"/>
                  <a:pt x="89774" y="236552"/>
                </a:cubicBezTo>
                <a:cubicBezTo>
                  <a:pt x="99315" y="258995"/>
                  <a:pt x="110842" y="280064"/>
                  <a:pt x="129926" y="295941"/>
                </a:cubicBezTo>
                <a:cubicBezTo>
                  <a:pt x="140537" y="304796"/>
                  <a:pt x="152292" y="311666"/>
                  <a:pt x="166796" y="311208"/>
                </a:cubicBezTo>
                <a:cubicBezTo>
                  <a:pt x="180155" y="310750"/>
                  <a:pt x="191071" y="304262"/>
                  <a:pt x="200995" y="296018"/>
                </a:cubicBezTo>
                <a:cubicBezTo>
                  <a:pt x="217941" y="281972"/>
                  <a:pt x="228781" y="263575"/>
                  <a:pt x="238017" y="243957"/>
                </a:cubicBezTo>
                <a:cubicBezTo>
                  <a:pt x="245956" y="227239"/>
                  <a:pt x="249162" y="209759"/>
                  <a:pt x="248704" y="191438"/>
                </a:cubicBezTo>
                <a:cubicBezTo>
                  <a:pt x="248628" y="188919"/>
                  <a:pt x="248246" y="187240"/>
                  <a:pt x="245040" y="187621"/>
                </a:cubicBezTo>
                <a:cubicBezTo>
                  <a:pt x="239773" y="188232"/>
                  <a:pt x="239315" y="188461"/>
                  <a:pt x="240002" y="192278"/>
                </a:cubicBezTo>
                <a:cubicBezTo>
                  <a:pt x="240689" y="196247"/>
                  <a:pt x="240231" y="200140"/>
                  <a:pt x="239162" y="203957"/>
                </a:cubicBezTo>
                <a:cubicBezTo>
                  <a:pt x="235193" y="218232"/>
                  <a:pt x="220918" y="227468"/>
                  <a:pt x="206033" y="225560"/>
                </a:cubicBezTo>
                <a:cubicBezTo>
                  <a:pt x="191224" y="223652"/>
                  <a:pt x="180002" y="211285"/>
                  <a:pt x="180002" y="196400"/>
                </a:cubicBezTo>
                <a:cubicBezTo>
                  <a:pt x="180002" y="192659"/>
                  <a:pt x="178781" y="191896"/>
                  <a:pt x="175422" y="192049"/>
                </a:cubicBezTo>
                <a:cubicBezTo>
                  <a:pt x="170231" y="192278"/>
                  <a:pt x="164964" y="192125"/>
                  <a:pt x="159773" y="192125"/>
                </a:cubicBezTo>
                <a:cubicBezTo>
                  <a:pt x="151529" y="192125"/>
                  <a:pt x="151529" y="192125"/>
                  <a:pt x="150155" y="200064"/>
                </a:cubicBezTo>
                <a:cubicBezTo>
                  <a:pt x="146109" y="222965"/>
                  <a:pt x="119773" y="233117"/>
                  <a:pt x="101835" y="218537"/>
                </a:cubicBezTo>
                <a:cubicBezTo>
                  <a:pt x="93590" y="211820"/>
                  <a:pt x="90003" y="202888"/>
                  <a:pt x="90384" y="192278"/>
                </a:cubicBezTo>
                <a:cubicBezTo>
                  <a:pt x="90461" y="190980"/>
                  <a:pt x="91300" y="189224"/>
                  <a:pt x="89545" y="188537"/>
                </a:cubicBezTo>
                <a:cubicBezTo>
                  <a:pt x="87560" y="187850"/>
                  <a:pt x="85270" y="186858"/>
                  <a:pt x="83285" y="187927"/>
                </a:cubicBezTo>
                <a:cubicBezTo>
                  <a:pt x="81529" y="188843"/>
                  <a:pt x="82369" y="190904"/>
                  <a:pt x="82293" y="192507"/>
                </a:cubicBezTo>
                <a:cubicBezTo>
                  <a:pt x="82216" y="193957"/>
                  <a:pt x="82293" y="195331"/>
                  <a:pt x="82293" y="196782"/>
                </a:cubicBezTo>
                <a:close/>
                <a:moveTo>
                  <a:pt x="165956" y="104645"/>
                </a:moveTo>
                <a:cubicBezTo>
                  <a:pt x="196872" y="105713"/>
                  <a:pt x="221911" y="96629"/>
                  <a:pt x="241452" y="86400"/>
                </a:cubicBezTo>
                <a:cubicBezTo>
                  <a:pt x="244430" y="84874"/>
                  <a:pt x="244964" y="83347"/>
                  <a:pt x="243895" y="80141"/>
                </a:cubicBezTo>
                <a:cubicBezTo>
                  <a:pt x="238399" y="64187"/>
                  <a:pt x="233208" y="48080"/>
                  <a:pt x="227788" y="32050"/>
                </a:cubicBezTo>
                <a:cubicBezTo>
                  <a:pt x="222369" y="15866"/>
                  <a:pt x="210460" y="9378"/>
                  <a:pt x="194124" y="14340"/>
                </a:cubicBezTo>
                <a:cubicBezTo>
                  <a:pt x="175040" y="20065"/>
                  <a:pt x="156186" y="20141"/>
                  <a:pt x="137102" y="14416"/>
                </a:cubicBezTo>
                <a:cubicBezTo>
                  <a:pt x="120308" y="9378"/>
                  <a:pt x="108552" y="15866"/>
                  <a:pt x="102980" y="32508"/>
                </a:cubicBezTo>
                <a:cubicBezTo>
                  <a:pt x="97712" y="48309"/>
                  <a:pt x="92598" y="64110"/>
                  <a:pt x="87178" y="79836"/>
                </a:cubicBezTo>
                <a:cubicBezTo>
                  <a:pt x="86033" y="83194"/>
                  <a:pt x="86644" y="84645"/>
                  <a:pt x="89774" y="86248"/>
                </a:cubicBezTo>
                <a:cubicBezTo>
                  <a:pt x="114048" y="98385"/>
                  <a:pt x="139468" y="105637"/>
                  <a:pt x="165956" y="104645"/>
                </a:cubicBezTo>
                <a:close/>
                <a:moveTo>
                  <a:pt x="173056" y="180064"/>
                </a:moveTo>
                <a:cubicBezTo>
                  <a:pt x="196872" y="181056"/>
                  <a:pt x="227865" y="179377"/>
                  <a:pt x="258552" y="173194"/>
                </a:cubicBezTo>
                <a:cubicBezTo>
                  <a:pt x="275422" y="169835"/>
                  <a:pt x="291452" y="164568"/>
                  <a:pt x="305956" y="155026"/>
                </a:cubicBezTo>
                <a:cubicBezTo>
                  <a:pt x="309468" y="152736"/>
                  <a:pt x="312903" y="150293"/>
                  <a:pt x="315651" y="147087"/>
                </a:cubicBezTo>
                <a:cubicBezTo>
                  <a:pt x="319238" y="142889"/>
                  <a:pt x="318933" y="140446"/>
                  <a:pt x="314353" y="137469"/>
                </a:cubicBezTo>
                <a:cubicBezTo>
                  <a:pt x="311681" y="135713"/>
                  <a:pt x="308704" y="134492"/>
                  <a:pt x="305727" y="133499"/>
                </a:cubicBezTo>
                <a:cubicBezTo>
                  <a:pt x="294964" y="129912"/>
                  <a:pt x="283895" y="127774"/>
                  <a:pt x="272597" y="126477"/>
                </a:cubicBezTo>
                <a:cubicBezTo>
                  <a:pt x="269086" y="126095"/>
                  <a:pt x="265804" y="125332"/>
                  <a:pt x="262216" y="127240"/>
                </a:cubicBezTo>
                <a:cubicBezTo>
                  <a:pt x="238475" y="139835"/>
                  <a:pt x="213285" y="147545"/>
                  <a:pt x="186414" y="149683"/>
                </a:cubicBezTo>
                <a:cubicBezTo>
                  <a:pt x="146949" y="152812"/>
                  <a:pt x="109086" y="146782"/>
                  <a:pt x="73361" y="129377"/>
                </a:cubicBezTo>
                <a:cubicBezTo>
                  <a:pt x="68171" y="126858"/>
                  <a:pt x="63285" y="125484"/>
                  <a:pt x="57407" y="126477"/>
                </a:cubicBezTo>
                <a:cubicBezTo>
                  <a:pt x="45117" y="128461"/>
                  <a:pt x="32751" y="130293"/>
                  <a:pt x="21148" y="135102"/>
                </a:cubicBezTo>
                <a:cubicBezTo>
                  <a:pt x="10842" y="139377"/>
                  <a:pt x="10384" y="143576"/>
                  <a:pt x="19087" y="150599"/>
                </a:cubicBezTo>
                <a:cubicBezTo>
                  <a:pt x="26339" y="156476"/>
                  <a:pt x="34430" y="160980"/>
                  <a:pt x="43056" y="164568"/>
                </a:cubicBezTo>
                <a:cubicBezTo>
                  <a:pt x="64125" y="173270"/>
                  <a:pt x="86491" y="175866"/>
                  <a:pt x="108781" y="178461"/>
                </a:cubicBezTo>
                <a:cubicBezTo>
                  <a:pt x="127712" y="180675"/>
                  <a:pt x="146720" y="179835"/>
                  <a:pt x="173056" y="180064"/>
                </a:cubicBezTo>
                <a:close/>
                <a:moveTo>
                  <a:pt x="163819" y="138080"/>
                </a:moveTo>
                <a:cubicBezTo>
                  <a:pt x="173972" y="137927"/>
                  <a:pt x="181376" y="138003"/>
                  <a:pt x="188705" y="137240"/>
                </a:cubicBezTo>
                <a:cubicBezTo>
                  <a:pt x="211376" y="134873"/>
                  <a:pt x="232674" y="128309"/>
                  <a:pt x="253055" y="118309"/>
                </a:cubicBezTo>
                <a:cubicBezTo>
                  <a:pt x="255422" y="117164"/>
                  <a:pt x="255727" y="115790"/>
                  <a:pt x="254888" y="113500"/>
                </a:cubicBezTo>
                <a:cubicBezTo>
                  <a:pt x="253361" y="109454"/>
                  <a:pt x="252139" y="105332"/>
                  <a:pt x="250842" y="101210"/>
                </a:cubicBezTo>
                <a:cubicBezTo>
                  <a:pt x="249162" y="96095"/>
                  <a:pt x="249162" y="96095"/>
                  <a:pt x="244506" y="98538"/>
                </a:cubicBezTo>
                <a:cubicBezTo>
                  <a:pt x="211682" y="115866"/>
                  <a:pt x="176720" y="119912"/>
                  <a:pt x="140460" y="115332"/>
                </a:cubicBezTo>
                <a:cubicBezTo>
                  <a:pt x="121147" y="112889"/>
                  <a:pt x="102903" y="106553"/>
                  <a:pt x="85575" y="97774"/>
                </a:cubicBezTo>
                <a:cubicBezTo>
                  <a:pt x="82980" y="96477"/>
                  <a:pt x="81606" y="96324"/>
                  <a:pt x="80690" y="99606"/>
                </a:cubicBezTo>
                <a:cubicBezTo>
                  <a:pt x="79545" y="103805"/>
                  <a:pt x="78018" y="107851"/>
                  <a:pt x="76644" y="111896"/>
                </a:cubicBezTo>
                <a:cubicBezTo>
                  <a:pt x="74964" y="116858"/>
                  <a:pt x="74964" y="116935"/>
                  <a:pt x="79926" y="119148"/>
                </a:cubicBezTo>
                <a:cubicBezTo>
                  <a:pt x="107407" y="131591"/>
                  <a:pt x="136186" y="138919"/>
                  <a:pt x="163819" y="138080"/>
                </a:cubicBezTo>
                <a:close/>
                <a:moveTo>
                  <a:pt x="221758" y="190675"/>
                </a:moveTo>
                <a:cubicBezTo>
                  <a:pt x="213590" y="191362"/>
                  <a:pt x="204430" y="192278"/>
                  <a:pt x="195346" y="192201"/>
                </a:cubicBezTo>
                <a:cubicBezTo>
                  <a:pt x="192369" y="192201"/>
                  <a:pt x="192063" y="193804"/>
                  <a:pt x="192063" y="196095"/>
                </a:cubicBezTo>
                <a:cubicBezTo>
                  <a:pt x="191834" y="205713"/>
                  <a:pt x="199773" y="213575"/>
                  <a:pt x="209697" y="213728"/>
                </a:cubicBezTo>
                <a:cubicBezTo>
                  <a:pt x="220078" y="213881"/>
                  <a:pt x="228246" y="206018"/>
                  <a:pt x="228094" y="196018"/>
                </a:cubicBezTo>
                <a:cubicBezTo>
                  <a:pt x="228017" y="191056"/>
                  <a:pt x="227407" y="190369"/>
                  <a:pt x="221758" y="190675"/>
                </a:cubicBezTo>
                <a:close/>
                <a:moveTo>
                  <a:pt x="120537" y="213346"/>
                </a:moveTo>
                <a:cubicBezTo>
                  <a:pt x="129850" y="213346"/>
                  <a:pt x="138476" y="204644"/>
                  <a:pt x="138705" y="195179"/>
                </a:cubicBezTo>
                <a:cubicBezTo>
                  <a:pt x="138781" y="193041"/>
                  <a:pt x="137941" y="192201"/>
                  <a:pt x="135804" y="192201"/>
                </a:cubicBezTo>
                <a:cubicBezTo>
                  <a:pt x="125651" y="192201"/>
                  <a:pt x="115499" y="191285"/>
                  <a:pt x="105422" y="190293"/>
                </a:cubicBezTo>
                <a:cubicBezTo>
                  <a:pt x="103285" y="190064"/>
                  <a:pt x="102751" y="190980"/>
                  <a:pt x="102598" y="192812"/>
                </a:cubicBezTo>
                <a:cubicBezTo>
                  <a:pt x="101300" y="202965"/>
                  <a:pt x="110308" y="213346"/>
                  <a:pt x="120537" y="213346"/>
                </a:cubicBezTo>
                <a:close/>
                <a:moveTo>
                  <a:pt x="275574" y="184568"/>
                </a:moveTo>
                <a:cubicBezTo>
                  <a:pt x="276185" y="182049"/>
                  <a:pt x="274429" y="181743"/>
                  <a:pt x="271605" y="182507"/>
                </a:cubicBezTo>
                <a:cubicBezTo>
                  <a:pt x="268704" y="183270"/>
                  <a:pt x="265727" y="183957"/>
                  <a:pt x="262750" y="184568"/>
                </a:cubicBezTo>
                <a:cubicBezTo>
                  <a:pt x="260918" y="184950"/>
                  <a:pt x="260231" y="185789"/>
                  <a:pt x="260460" y="187698"/>
                </a:cubicBezTo>
                <a:cubicBezTo>
                  <a:pt x="261300" y="194033"/>
                  <a:pt x="261147" y="200369"/>
                  <a:pt x="260384" y="206629"/>
                </a:cubicBezTo>
                <a:cubicBezTo>
                  <a:pt x="260307" y="207469"/>
                  <a:pt x="259926" y="208614"/>
                  <a:pt x="260689" y="209148"/>
                </a:cubicBezTo>
                <a:cubicBezTo>
                  <a:pt x="261681" y="209835"/>
                  <a:pt x="262597" y="208843"/>
                  <a:pt x="263361" y="208308"/>
                </a:cubicBezTo>
                <a:cubicBezTo>
                  <a:pt x="270918" y="202659"/>
                  <a:pt x="274735" y="194950"/>
                  <a:pt x="275574" y="184568"/>
                </a:cubicBezTo>
                <a:close/>
                <a:moveTo>
                  <a:pt x="70384" y="188308"/>
                </a:moveTo>
                <a:cubicBezTo>
                  <a:pt x="70919" y="186171"/>
                  <a:pt x="70384" y="185102"/>
                  <a:pt x="68705" y="184721"/>
                </a:cubicBezTo>
                <a:cubicBezTo>
                  <a:pt x="65270" y="183957"/>
                  <a:pt x="61758" y="183118"/>
                  <a:pt x="58323" y="182278"/>
                </a:cubicBezTo>
                <a:cubicBezTo>
                  <a:pt x="56415" y="181820"/>
                  <a:pt x="55422" y="182354"/>
                  <a:pt x="55499" y="184492"/>
                </a:cubicBezTo>
                <a:cubicBezTo>
                  <a:pt x="55880" y="194339"/>
                  <a:pt x="59774" y="202430"/>
                  <a:pt x="67713" y="208385"/>
                </a:cubicBezTo>
                <a:cubicBezTo>
                  <a:pt x="68400" y="208919"/>
                  <a:pt x="69163" y="209759"/>
                  <a:pt x="70079" y="209224"/>
                </a:cubicBezTo>
                <a:cubicBezTo>
                  <a:pt x="71071" y="208690"/>
                  <a:pt x="70613" y="207621"/>
                  <a:pt x="70537" y="206782"/>
                </a:cubicBezTo>
                <a:cubicBezTo>
                  <a:pt x="69850" y="200522"/>
                  <a:pt x="69926" y="194186"/>
                  <a:pt x="70384" y="18830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Rectangle 73"/>
          <p:cNvSpPr/>
          <p:nvPr/>
        </p:nvSpPr>
        <p:spPr>
          <a:xfrm>
            <a:off x="0" y="5898720"/>
            <a:ext cx="12194114" cy="959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74"/>
          <p:cNvSpPr/>
          <p:nvPr/>
        </p:nvSpPr>
        <p:spPr>
          <a:xfrm>
            <a:off x="481441" y="6169219"/>
            <a:ext cx="11231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Анализ уязвимостей включается в жизненный цикл разработки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445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0" y="0"/>
            <a:ext cx="12192000" cy="15712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91677" y="389500"/>
            <a:ext cx="10808646" cy="792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нового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9"/>
          <p:cNvSpPr/>
          <p:nvPr/>
        </p:nvSpPr>
        <p:spPr>
          <a:xfrm>
            <a:off x="2102456" y="3972031"/>
            <a:ext cx="9255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Объекты применения </a:t>
            </a:r>
            <a:r>
              <a:rPr lang="ru-RU" dirty="0" smtClean="0"/>
              <a:t>– жизненный цикл </a:t>
            </a:r>
            <a:r>
              <a:rPr lang="ru-RU" dirty="0"/>
              <a:t>разработки, тестирования, </a:t>
            </a:r>
            <a:r>
              <a:rPr lang="ru-RU" dirty="0" smtClean="0"/>
              <a:t>сопровождения (включая контроли по безопасности) ППО и приложений, обрабатывающих </a:t>
            </a:r>
            <a:r>
              <a:rPr lang="ru-RU" dirty="0"/>
              <a:t>защищаемую информацию при приеме электронных </a:t>
            </a:r>
            <a:r>
              <a:rPr lang="ru-RU" dirty="0" smtClean="0"/>
              <a:t>сообщений </a:t>
            </a:r>
            <a:r>
              <a:rPr lang="ru-RU" dirty="0"/>
              <a:t>с использованием информационно-телекоммуникационной сети «Интернет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47" name="Rectangle 39"/>
          <p:cNvSpPr/>
          <p:nvPr/>
        </p:nvSpPr>
        <p:spPr>
          <a:xfrm>
            <a:off x="2102457" y="2694559"/>
            <a:ext cx="9255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Цель</a:t>
            </a:r>
            <a:r>
              <a:rPr lang="ru-RU" dirty="0" smtClean="0"/>
              <a:t> </a:t>
            </a:r>
            <a:r>
              <a:rPr lang="ru-RU" dirty="0"/>
              <a:t>– обеспечение возможности быстрой разработки в условиях изменяющихся требований </a:t>
            </a:r>
            <a:r>
              <a:rPr lang="ru-RU" dirty="0" smtClean="0"/>
              <a:t>при обеспечении максимального </a:t>
            </a:r>
            <a:r>
              <a:rPr lang="ru-RU" dirty="0"/>
              <a:t>уровня </a:t>
            </a:r>
            <a:r>
              <a:rPr lang="ru-RU" dirty="0" smtClean="0"/>
              <a:t>защищённости ППО/ приложений, обеспечение «понятности» требований для разработчиков и тестировщиков ИТ.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119196" y="5570883"/>
            <a:ext cx="92390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Подход</a:t>
            </a:r>
            <a:r>
              <a:rPr lang="ru-RU" dirty="0" smtClean="0"/>
              <a:t> – переход от требований ОУД (ТДБ, п. 7.2 ПЗ) к требованиям по организации процесса безопасной разработки при выборе конкретных требований по ИБ для объекта защиты с учетом реальных рисков, специфики разработки и функционирования продукта. </a:t>
            </a:r>
            <a:endParaRPr lang="ru-RU" dirty="0"/>
          </a:p>
        </p:txBody>
      </p:sp>
      <p:sp>
        <p:nvSpPr>
          <p:cNvPr id="49" name="Заголовок 2"/>
          <p:cNvSpPr txBox="1">
            <a:spLocks/>
          </p:cNvSpPr>
          <p:nvPr/>
        </p:nvSpPr>
        <p:spPr>
          <a:xfrm>
            <a:off x="434444" y="1732394"/>
            <a:ext cx="11325225" cy="6069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Модернизация ПЗ: от ОУД к безопасной разработке</a:t>
            </a:r>
            <a:b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val 7"/>
          <p:cNvSpPr/>
          <p:nvPr/>
        </p:nvSpPr>
        <p:spPr>
          <a:xfrm>
            <a:off x="789648" y="2615213"/>
            <a:ext cx="1104405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11"/>
          <p:cNvSpPr/>
          <p:nvPr/>
        </p:nvSpPr>
        <p:spPr>
          <a:xfrm>
            <a:off x="667924" y="2413332"/>
            <a:ext cx="594360" cy="5937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61" name="Oval 14"/>
          <p:cNvSpPr/>
          <p:nvPr/>
        </p:nvSpPr>
        <p:spPr>
          <a:xfrm>
            <a:off x="789648" y="4109320"/>
            <a:ext cx="1104405" cy="10972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15"/>
          <p:cNvSpPr/>
          <p:nvPr/>
        </p:nvSpPr>
        <p:spPr>
          <a:xfrm>
            <a:off x="667924" y="3907439"/>
            <a:ext cx="594360" cy="59376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66" name="Oval 17"/>
          <p:cNvSpPr/>
          <p:nvPr/>
        </p:nvSpPr>
        <p:spPr>
          <a:xfrm>
            <a:off x="789648" y="5558976"/>
            <a:ext cx="1104405" cy="10972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18"/>
          <p:cNvSpPr/>
          <p:nvPr/>
        </p:nvSpPr>
        <p:spPr>
          <a:xfrm>
            <a:off x="667924" y="5357095"/>
            <a:ext cx="594360" cy="59376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8" name="Freeform 42"/>
          <p:cNvSpPr>
            <a:spLocks/>
          </p:cNvSpPr>
          <p:nvPr/>
        </p:nvSpPr>
        <p:spPr bwMode="auto">
          <a:xfrm>
            <a:off x="1038400" y="2855986"/>
            <a:ext cx="606896" cy="583510"/>
          </a:xfrm>
          <a:custGeom>
            <a:avLst/>
            <a:gdLst>
              <a:gd name="T0" fmla="*/ 237 w 262"/>
              <a:gd name="T1" fmla="*/ 124 h 262"/>
              <a:gd name="T2" fmla="*/ 154 w 262"/>
              <a:gd name="T3" fmla="*/ 58 h 262"/>
              <a:gd name="T4" fmla="*/ 194 w 262"/>
              <a:gd name="T5" fmla="*/ 124 h 262"/>
              <a:gd name="T6" fmla="*/ 154 w 262"/>
              <a:gd name="T7" fmla="*/ 106 h 262"/>
              <a:gd name="T8" fmla="*/ 150 w 262"/>
              <a:gd name="T9" fmla="*/ 124 h 262"/>
              <a:gd name="T10" fmla="*/ 139 w 262"/>
              <a:gd name="T11" fmla="*/ 98 h 262"/>
              <a:gd name="T12" fmla="*/ 139 w 262"/>
              <a:gd name="T13" fmla="*/ 55 h 262"/>
              <a:gd name="T14" fmla="*/ 139 w 262"/>
              <a:gd name="T15" fmla="*/ 8 h 262"/>
              <a:gd name="T16" fmla="*/ 124 w 262"/>
              <a:gd name="T17" fmla="*/ 8 h 262"/>
              <a:gd name="T18" fmla="*/ 27 w 262"/>
              <a:gd name="T19" fmla="*/ 109 h 262"/>
              <a:gd name="T20" fmla="*/ 124 w 262"/>
              <a:gd name="T21" fmla="*/ 55 h 262"/>
              <a:gd name="T22" fmla="*/ 72 w 262"/>
              <a:gd name="T23" fmla="*/ 109 h 262"/>
              <a:gd name="T24" fmla="*/ 124 w 262"/>
              <a:gd name="T25" fmla="*/ 98 h 262"/>
              <a:gd name="T26" fmla="*/ 112 w 262"/>
              <a:gd name="T27" fmla="*/ 124 h 262"/>
              <a:gd name="T28" fmla="*/ 68 w 262"/>
              <a:gd name="T29" fmla="*/ 124 h 262"/>
              <a:gd name="T30" fmla="*/ 25 w 262"/>
              <a:gd name="T31" fmla="*/ 124 h 262"/>
              <a:gd name="T32" fmla="*/ 0 w 262"/>
              <a:gd name="T33" fmla="*/ 131 h 262"/>
              <a:gd name="T34" fmla="*/ 25 w 262"/>
              <a:gd name="T35" fmla="*/ 139 h 262"/>
              <a:gd name="T36" fmla="*/ 109 w 262"/>
              <a:gd name="T37" fmla="*/ 205 h 262"/>
              <a:gd name="T38" fmla="*/ 68 w 262"/>
              <a:gd name="T39" fmla="*/ 139 h 262"/>
              <a:gd name="T40" fmla="*/ 109 w 262"/>
              <a:gd name="T41" fmla="*/ 156 h 262"/>
              <a:gd name="T42" fmla="*/ 112 w 262"/>
              <a:gd name="T43" fmla="*/ 139 h 262"/>
              <a:gd name="T44" fmla="*/ 124 w 262"/>
              <a:gd name="T45" fmla="*/ 164 h 262"/>
              <a:gd name="T46" fmla="*/ 124 w 262"/>
              <a:gd name="T47" fmla="*/ 208 h 262"/>
              <a:gd name="T48" fmla="*/ 124 w 262"/>
              <a:gd name="T49" fmla="*/ 254 h 262"/>
              <a:gd name="T50" fmla="*/ 139 w 262"/>
              <a:gd name="T51" fmla="*/ 254 h 262"/>
              <a:gd name="T52" fmla="*/ 235 w 262"/>
              <a:gd name="T53" fmla="*/ 154 h 262"/>
              <a:gd name="T54" fmla="*/ 139 w 262"/>
              <a:gd name="T55" fmla="*/ 208 h 262"/>
              <a:gd name="T56" fmla="*/ 190 w 262"/>
              <a:gd name="T57" fmla="*/ 154 h 262"/>
              <a:gd name="T58" fmla="*/ 139 w 262"/>
              <a:gd name="T59" fmla="*/ 164 h 262"/>
              <a:gd name="T60" fmla="*/ 150 w 262"/>
              <a:gd name="T61" fmla="*/ 139 h 262"/>
              <a:gd name="T62" fmla="*/ 194 w 262"/>
              <a:gd name="T63" fmla="*/ 139 h 262"/>
              <a:gd name="T64" fmla="*/ 237 w 262"/>
              <a:gd name="T65" fmla="*/ 139 h 262"/>
              <a:gd name="T66" fmla="*/ 262 w 262"/>
              <a:gd name="T67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2" h="262">
                <a:moveTo>
                  <a:pt x="254" y="124"/>
                </a:moveTo>
                <a:cubicBezTo>
                  <a:pt x="237" y="124"/>
                  <a:pt x="237" y="124"/>
                  <a:pt x="237" y="124"/>
                </a:cubicBezTo>
                <a:cubicBezTo>
                  <a:pt x="234" y="76"/>
                  <a:pt x="199" y="37"/>
                  <a:pt x="154" y="27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83" y="67"/>
                  <a:pt x="204" y="93"/>
                  <a:pt x="207" y="124"/>
                </a:cubicBezTo>
                <a:cubicBezTo>
                  <a:pt x="194" y="124"/>
                  <a:pt x="194" y="124"/>
                  <a:pt x="194" y="124"/>
                </a:cubicBezTo>
                <a:cubicBezTo>
                  <a:pt x="191" y="100"/>
                  <a:pt x="175" y="80"/>
                  <a:pt x="154" y="72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9" y="111"/>
                  <a:pt x="162" y="117"/>
                  <a:pt x="164" y="124"/>
                </a:cubicBezTo>
                <a:cubicBezTo>
                  <a:pt x="150" y="124"/>
                  <a:pt x="150" y="124"/>
                  <a:pt x="150" y="124"/>
                </a:cubicBezTo>
                <a:cubicBezTo>
                  <a:pt x="148" y="118"/>
                  <a:pt x="144" y="114"/>
                  <a:pt x="139" y="112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39" y="68"/>
                  <a:pt x="139" y="68"/>
                  <a:pt x="139" y="68"/>
                </a:cubicBezTo>
                <a:cubicBezTo>
                  <a:pt x="139" y="55"/>
                  <a:pt x="139" y="55"/>
                  <a:pt x="139" y="55"/>
                </a:cubicBezTo>
                <a:cubicBezTo>
                  <a:pt x="139" y="25"/>
                  <a:pt x="139" y="25"/>
                  <a:pt x="139" y="25"/>
                </a:cubicBezTo>
                <a:cubicBezTo>
                  <a:pt x="139" y="8"/>
                  <a:pt x="139" y="8"/>
                  <a:pt x="139" y="8"/>
                </a:cubicBezTo>
                <a:cubicBezTo>
                  <a:pt x="139" y="4"/>
                  <a:pt x="135" y="0"/>
                  <a:pt x="131" y="0"/>
                </a:cubicBezTo>
                <a:cubicBezTo>
                  <a:pt x="127" y="0"/>
                  <a:pt x="124" y="4"/>
                  <a:pt x="124" y="8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76" y="28"/>
                  <a:pt x="37" y="63"/>
                  <a:pt x="27" y="109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67" y="80"/>
                  <a:pt x="92" y="58"/>
                  <a:pt x="124" y="55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00" y="71"/>
                  <a:pt x="80" y="87"/>
                  <a:pt x="72" y="109"/>
                </a:cubicBezTo>
                <a:cubicBezTo>
                  <a:pt x="106" y="109"/>
                  <a:pt x="106" y="109"/>
                  <a:pt x="106" y="109"/>
                </a:cubicBezTo>
                <a:cubicBezTo>
                  <a:pt x="111" y="104"/>
                  <a:pt x="117" y="100"/>
                  <a:pt x="124" y="98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18" y="114"/>
                  <a:pt x="114" y="118"/>
                  <a:pt x="112" y="124"/>
                </a:cubicBezTo>
                <a:cubicBezTo>
                  <a:pt x="98" y="124"/>
                  <a:pt x="98" y="124"/>
                  <a:pt x="98" y="124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55" y="124"/>
                  <a:pt x="55" y="124"/>
                  <a:pt x="5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8" y="124"/>
                  <a:pt x="8" y="124"/>
                  <a:pt x="8" y="124"/>
                </a:cubicBezTo>
                <a:cubicBezTo>
                  <a:pt x="3" y="124"/>
                  <a:pt x="0" y="127"/>
                  <a:pt x="0" y="131"/>
                </a:cubicBezTo>
                <a:cubicBezTo>
                  <a:pt x="0" y="135"/>
                  <a:pt x="3" y="139"/>
                  <a:pt x="8" y="139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8" y="186"/>
                  <a:pt x="63" y="226"/>
                  <a:pt x="109" y="235"/>
                </a:cubicBezTo>
                <a:cubicBezTo>
                  <a:pt x="109" y="205"/>
                  <a:pt x="109" y="205"/>
                  <a:pt x="109" y="205"/>
                </a:cubicBezTo>
                <a:cubicBezTo>
                  <a:pt x="79" y="196"/>
                  <a:pt x="58" y="170"/>
                  <a:pt x="55" y="139"/>
                </a:cubicBezTo>
                <a:cubicBezTo>
                  <a:pt x="68" y="139"/>
                  <a:pt x="68" y="139"/>
                  <a:pt x="68" y="139"/>
                </a:cubicBezTo>
                <a:cubicBezTo>
                  <a:pt x="71" y="162"/>
                  <a:pt x="87" y="182"/>
                  <a:pt x="109" y="190"/>
                </a:cubicBezTo>
                <a:cubicBezTo>
                  <a:pt x="109" y="156"/>
                  <a:pt x="109" y="156"/>
                  <a:pt x="109" y="156"/>
                </a:cubicBezTo>
                <a:cubicBezTo>
                  <a:pt x="103" y="152"/>
                  <a:pt x="100" y="146"/>
                  <a:pt x="98" y="139"/>
                </a:cubicBezTo>
                <a:cubicBezTo>
                  <a:pt x="112" y="139"/>
                  <a:pt x="112" y="139"/>
                  <a:pt x="112" y="139"/>
                </a:cubicBezTo>
                <a:cubicBezTo>
                  <a:pt x="114" y="144"/>
                  <a:pt x="118" y="148"/>
                  <a:pt x="124" y="150"/>
                </a:cubicBezTo>
                <a:cubicBezTo>
                  <a:pt x="124" y="164"/>
                  <a:pt x="124" y="164"/>
                  <a:pt x="124" y="164"/>
                </a:cubicBezTo>
                <a:cubicBezTo>
                  <a:pt x="124" y="194"/>
                  <a:pt x="124" y="194"/>
                  <a:pt x="124" y="194"/>
                </a:cubicBezTo>
                <a:cubicBezTo>
                  <a:pt x="124" y="208"/>
                  <a:pt x="124" y="208"/>
                  <a:pt x="124" y="208"/>
                </a:cubicBezTo>
                <a:cubicBezTo>
                  <a:pt x="124" y="237"/>
                  <a:pt x="124" y="237"/>
                  <a:pt x="124" y="237"/>
                </a:cubicBezTo>
                <a:cubicBezTo>
                  <a:pt x="124" y="254"/>
                  <a:pt x="124" y="254"/>
                  <a:pt x="124" y="254"/>
                </a:cubicBezTo>
                <a:cubicBezTo>
                  <a:pt x="124" y="259"/>
                  <a:pt x="127" y="262"/>
                  <a:pt x="131" y="262"/>
                </a:cubicBezTo>
                <a:cubicBezTo>
                  <a:pt x="135" y="262"/>
                  <a:pt x="139" y="259"/>
                  <a:pt x="139" y="254"/>
                </a:cubicBezTo>
                <a:cubicBezTo>
                  <a:pt x="139" y="237"/>
                  <a:pt x="139" y="237"/>
                  <a:pt x="139" y="237"/>
                </a:cubicBezTo>
                <a:cubicBezTo>
                  <a:pt x="186" y="234"/>
                  <a:pt x="225" y="199"/>
                  <a:pt x="235" y="154"/>
                </a:cubicBezTo>
                <a:cubicBezTo>
                  <a:pt x="204" y="154"/>
                  <a:pt x="204" y="154"/>
                  <a:pt x="204" y="154"/>
                </a:cubicBezTo>
                <a:cubicBezTo>
                  <a:pt x="195" y="183"/>
                  <a:pt x="170" y="204"/>
                  <a:pt x="139" y="208"/>
                </a:cubicBezTo>
                <a:cubicBezTo>
                  <a:pt x="139" y="194"/>
                  <a:pt x="139" y="194"/>
                  <a:pt x="139" y="194"/>
                </a:cubicBezTo>
                <a:cubicBezTo>
                  <a:pt x="162" y="191"/>
                  <a:pt x="182" y="175"/>
                  <a:pt x="190" y="154"/>
                </a:cubicBezTo>
                <a:cubicBezTo>
                  <a:pt x="156" y="154"/>
                  <a:pt x="156" y="154"/>
                  <a:pt x="156" y="154"/>
                </a:cubicBezTo>
                <a:cubicBezTo>
                  <a:pt x="151" y="159"/>
                  <a:pt x="145" y="162"/>
                  <a:pt x="139" y="164"/>
                </a:cubicBezTo>
                <a:cubicBezTo>
                  <a:pt x="139" y="150"/>
                  <a:pt x="139" y="150"/>
                  <a:pt x="139" y="150"/>
                </a:cubicBezTo>
                <a:cubicBezTo>
                  <a:pt x="144" y="148"/>
                  <a:pt x="148" y="144"/>
                  <a:pt x="150" y="139"/>
                </a:cubicBezTo>
                <a:cubicBezTo>
                  <a:pt x="164" y="139"/>
                  <a:pt x="164" y="139"/>
                  <a:pt x="164" y="139"/>
                </a:cubicBezTo>
                <a:cubicBezTo>
                  <a:pt x="194" y="139"/>
                  <a:pt x="194" y="139"/>
                  <a:pt x="194" y="139"/>
                </a:cubicBezTo>
                <a:cubicBezTo>
                  <a:pt x="207" y="139"/>
                  <a:pt x="207" y="139"/>
                  <a:pt x="207" y="139"/>
                </a:cubicBezTo>
                <a:cubicBezTo>
                  <a:pt x="237" y="139"/>
                  <a:pt x="237" y="139"/>
                  <a:pt x="237" y="139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9" y="139"/>
                  <a:pt x="262" y="135"/>
                  <a:pt x="262" y="131"/>
                </a:cubicBezTo>
                <a:cubicBezTo>
                  <a:pt x="262" y="127"/>
                  <a:pt x="259" y="124"/>
                  <a:pt x="254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9" name="Freeform 29"/>
          <p:cNvSpPr>
            <a:spLocks noEditPoints="1"/>
          </p:cNvSpPr>
          <p:nvPr/>
        </p:nvSpPr>
        <p:spPr bwMode="auto">
          <a:xfrm>
            <a:off x="1097799" y="4378966"/>
            <a:ext cx="526199" cy="500890"/>
          </a:xfrm>
          <a:custGeom>
            <a:avLst/>
            <a:gdLst>
              <a:gd name="T0" fmla="*/ 2499 w 4022"/>
              <a:gd name="T1" fmla="*/ 1195 h 3674"/>
              <a:gd name="T2" fmla="*/ 2246 w 4022"/>
              <a:gd name="T3" fmla="*/ 1293 h 3674"/>
              <a:gd name="T4" fmla="*/ 2234 w 4022"/>
              <a:gd name="T5" fmla="*/ 3290 h 3674"/>
              <a:gd name="T6" fmla="*/ 2668 w 4022"/>
              <a:gd name="T7" fmla="*/ 3201 h 3674"/>
              <a:gd name="T8" fmla="*/ 3054 w 4022"/>
              <a:gd name="T9" fmla="*/ 3229 h 3674"/>
              <a:gd name="T10" fmla="*/ 3340 w 4022"/>
              <a:gd name="T11" fmla="*/ 3320 h 3674"/>
              <a:gd name="T12" fmla="*/ 3117 w 4022"/>
              <a:gd name="T13" fmla="*/ 2553 h 3674"/>
              <a:gd name="T14" fmla="*/ 2989 w 4022"/>
              <a:gd name="T15" fmla="*/ 2404 h 3674"/>
              <a:gd name="T16" fmla="*/ 2989 w 4022"/>
              <a:gd name="T17" fmla="*/ 1972 h 3674"/>
              <a:gd name="T18" fmla="*/ 3117 w 4022"/>
              <a:gd name="T19" fmla="*/ 1817 h 3674"/>
              <a:gd name="T20" fmla="*/ 3340 w 4022"/>
              <a:gd name="T21" fmla="*/ 1361 h 3674"/>
              <a:gd name="T22" fmla="*/ 2933 w 4022"/>
              <a:gd name="T23" fmla="*/ 1176 h 3674"/>
              <a:gd name="T24" fmla="*/ 1041 w 4022"/>
              <a:gd name="T25" fmla="*/ 1173 h 3674"/>
              <a:gd name="T26" fmla="*/ 681 w 4022"/>
              <a:gd name="T27" fmla="*/ 1314 h 3674"/>
              <a:gd name="T28" fmla="*/ 871 w 4022"/>
              <a:gd name="T29" fmla="*/ 1801 h 3674"/>
              <a:gd name="T30" fmla="*/ 1017 w 4022"/>
              <a:gd name="T31" fmla="*/ 1933 h 3674"/>
              <a:gd name="T32" fmla="*/ 1043 w 4022"/>
              <a:gd name="T33" fmla="*/ 2364 h 3674"/>
              <a:gd name="T34" fmla="*/ 942 w 4022"/>
              <a:gd name="T35" fmla="*/ 2533 h 3674"/>
              <a:gd name="T36" fmla="*/ 615 w 4022"/>
              <a:gd name="T37" fmla="*/ 2583 h 3674"/>
              <a:gd name="T38" fmla="*/ 865 w 4022"/>
              <a:gd name="T39" fmla="*/ 3237 h 3674"/>
              <a:gd name="T40" fmla="*/ 1299 w 4022"/>
              <a:gd name="T41" fmla="*/ 3202 h 3674"/>
              <a:gd name="T42" fmla="*/ 1804 w 4022"/>
              <a:gd name="T43" fmla="*/ 3322 h 3674"/>
              <a:gd name="T44" fmla="*/ 1725 w 4022"/>
              <a:gd name="T45" fmla="*/ 1305 h 3674"/>
              <a:gd name="T46" fmla="*/ 1466 w 4022"/>
              <a:gd name="T47" fmla="*/ 1198 h 3674"/>
              <a:gd name="T48" fmla="*/ 1947 w 4022"/>
              <a:gd name="T49" fmla="*/ 0 h 3674"/>
              <a:gd name="T50" fmla="*/ 2302 w 4022"/>
              <a:gd name="T51" fmla="*/ 86 h 3674"/>
              <a:gd name="T52" fmla="*/ 2574 w 4022"/>
              <a:gd name="T53" fmla="*/ 314 h 3674"/>
              <a:gd name="T54" fmla="*/ 2721 w 4022"/>
              <a:gd name="T55" fmla="*/ 645 h 3674"/>
              <a:gd name="T56" fmla="*/ 2757 w 4022"/>
              <a:gd name="T57" fmla="*/ 894 h 3674"/>
              <a:gd name="T58" fmla="*/ 3215 w 4022"/>
              <a:gd name="T59" fmla="*/ 986 h 3674"/>
              <a:gd name="T60" fmla="*/ 3572 w 4022"/>
              <a:gd name="T61" fmla="*/ 1215 h 3674"/>
              <a:gd name="T62" fmla="*/ 3761 w 4022"/>
              <a:gd name="T63" fmla="*/ 1787 h 3674"/>
              <a:gd name="T64" fmla="*/ 3947 w 4022"/>
              <a:gd name="T65" fmla="*/ 1867 h 3674"/>
              <a:gd name="T66" fmla="*/ 4022 w 4022"/>
              <a:gd name="T67" fmla="*/ 2055 h 3674"/>
              <a:gd name="T68" fmla="*/ 3972 w 4022"/>
              <a:gd name="T69" fmla="*/ 2476 h 3674"/>
              <a:gd name="T70" fmla="*/ 3804 w 4022"/>
              <a:gd name="T71" fmla="*/ 2579 h 3674"/>
              <a:gd name="T72" fmla="*/ 3587 w 4022"/>
              <a:gd name="T73" fmla="*/ 3599 h 3674"/>
              <a:gd name="T74" fmla="*/ 3468 w 4022"/>
              <a:gd name="T75" fmla="*/ 3674 h 3674"/>
              <a:gd name="T76" fmla="*/ 3379 w 4022"/>
              <a:gd name="T77" fmla="*/ 3641 h 3674"/>
              <a:gd name="T78" fmla="*/ 3267 w 4022"/>
              <a:gd name="T79" fmla="*/ 3579 h 3674"/>
              <a:gd name="T80" fmla="*/ 3052 w 4022"/>
              <a:gd name="T81" fmla="*/ 3502 h 3674"/>
              <a:gd name="T82" fmla="*/ 2752 w 4022"/>
              <a:gd name="T83" fmla="*/ 3463 h 3674"/>
              <a:gd name="T84" fmla="*/ 2269 w 4022"/>
              <a:gd name="T85" fmla="*/ 3558 h 3674"/>
              <a:gd name="T86" fmla="*/ 2018 w 4022"/>
              <a:gd name="T87" fmla="*/ 3667 h 3674"/>
              <a:gd name="T88" fmla="*/ 1870 w 4022"/>
              <a:gd name="T89" fmla="*/ 3647 h 3674"/>
              <a:gd name="T90" fmla="*/ 1388 w 4022"/>
              <a:gd name="T91" fmla="*/ 3478 h 3674"/>
              <a:gd name="T92" fmla="*/ 1004 w 4022"/>
              <a:gd name="T93" fmla="*/ 3478 h 3674"/>
              <a:gd name="T94" fmla="*/ 752 w 4022"/>
              <a:gd name="T95" fmla="*/ 3547 h 3674"/>
              <a:gd name="T96" fmla="*/ 599 w 4022"/>
              <a:gd name="T97" fmla="*/ 3621 h 3674"/>
              <a:gd name="T98" fmla="*/ 533 w 4022"/>
              <a:gd name="T99" fmla="*/ 3663 h 3674"/>
              <a:gd name="T100" fmla="*/ 395 w 4022"/>
              <a:gd name="T101" fmla="*/ 3645 h 3674"/>
              <a:gd name="T102" fmla="*/ 345 w 4022"/>
              <a:gd name="T103" fmla="*/ 2583 h 3674"/>
              <a:gd name="T104" fmla="*/ 109 w 4022"/>
              <a:gd name="T105" fmla="*/ 2533 h 3674"/>
              <a:gd name="T106" fmla="*/ 4 w 4022"/>
              <a:gd name="T107" fmla="*/ 2364 h 3674"/>
              <a:gd name="T108" fmla="*/ 29 w 4022"/>
              <a:gd name="T109" fmla="*/ 1933 h 3674"/>
              <a:gd name="T110" fmla="*/ 181 w 4022"/>
              <a:gd name="T111" fmla="*/ 1801 h 3674"/>
              <a:gd name="T112" fmla="*/ 349 w 4022"/>
              <a:gd name="T113" fmla="*/ 1268 h 3674"/>
              <a:gd name="T114" fmla="*/ 555 w 4022"/>
              <a:gd name="T115" fmla="*/ 1079 h 3674"/>
              <a:gd name="T116" fmla="*/ 985 w 4022"/>
              <a:gd name="T117" fmla="*/ 912 h 3674"/>
              <a:gd name="T118" fmla="*/ 1164 w 4022"/>
              <a:gd name="T119" fmla="*/ 719 h 3674"/>
              <a:gd name="T120" fmla="*/ 1280 w 4022"/>
              <a:gd name="T121" fmla="*/ 374 h 3674"/>
              <a:gd name="T122" fmla="*/ 1530 w 4022"/>
              <a:gd name="T123" fmla="*/ 122 h 3674"/>
              <a:gd name="T124" fmla="*/ 1871 w 4022"/>
              <a:gd name="T125" fmla="*/ 4 h 3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022" h="3674">
                <a:moveTo>
                  <a:pt x="2761" y="1159"/>
                </a:moveTo>
                <a:lnTo>
                  <a:pt x="2691" y="1161"/>
                </a:lnTo>
                <a:lnTo>
                  <a:pt x="2625" y="1169"/>
                </a:lnTo>
                <a:lnTo>
                  <a:pt x="2561" y="1180"/>
                </a:lnTo>
                <a:lnTo>
                  <a:pt x="2499" y="1195"/>
                </a:lnTo>
                <a:lnTo>
                  <a:pt x="2441" y="1212"/>
                </a:lnTo>
                <a:lnTo>
                  <a:pt x="2386" y="1232"/>
                </a:lnTo>
                <a:lnTo>
                  <a:pt x="2335" y="1251"/>
                </a:lnTo>
                <a:lnTo>
                  <a:pt x="2289" y="1272"/>
                </a:lnTo>
                <a:lnTo>
                  <a:pt x="2246" y="1293"/>
                </a:lnTo>
                <a:lnTo>
                  <a:pt x="2209" y="1314"/>
                </a:lnTo>
                <a:lnTo>
                  <a:pt x="2176" y="1333"/>
                </a:lnTo>
                <a:lnTo>
                  <a:pt x="2150" y="1350"/>
                </a:lnTo>
                <a:lnTo>
                  <a:pt x="2150" y="3322"/>
                </a:lnTo>
                <a:lnTo>
                  <a:pt x="2234" y="3290"/>
                </a:lnTo>
                <a:lnTo>
                  <a:pt x="2319" y="3261"/>
                </a:lnTo>
                <a:lnTo>
                  <a:pt x="2406" y="3239"/>
                </a:lnTo>
                <a:lnTo>
                  <a:pt x="2492" y="3221"/>
                </a:lnTo>
                <a:lnTo>
                  <a:pt x="2580" y="3208"/>
                </a:lnTo>
                <a:lnTo>
                  <a:pt x="2668" y="3201"/>
                </a:lnTo>
                <a:lnTo>
                  <a:pt x="2756" y="3198"/>
                </a:lnTo>
                <a:lnTo>
                  <a:pt x="2837" y="3201"/>
                </a:lnTo>
                <a:lnTo>
                  <a:pt x="2912" y="3207"/>
                </a:lnTo>
                <a:lnTo>
                  <a:pt x="2985" y="3217"/>
                </a:lnTo>
                <a:lnTo>
                  <a:pt x="3054" y="3229"/>
                </a:lnTo>
                <a:lnTo>
                  <a:pt x="3118" y="3244"/>
                </a:lnTo>
                <a:lnTo>
                  <a:pt x="3179" y="3261"/>
                </a:lnTo>
                <a:lnTo>
                  <a:pt x="3237" y="3280"/>
                </a:lnTo>
                <a:lnTo>
                  <a:pt x="3290" y="3299"/>
                </a:lnTo>
                <a:lnTo>
                  <a:pt x="3340" y="3320"/>
                </a:lnTo>
                <a:lnTo>
                  <a:pt x="3340" y="2583"/>
                </a:lnTo>
                <a:lnTo>
                  <a:pt x="3237" y="2583"/>
                </a:lnTo>
                <a:lnTo>
                  <a:pt x="3194" y="2579"/>
                </a:lnTo>
                <a:lnTo>
                  <a:pt x="3154" y="2570"/>
                </a:lnTo>
                <a:lnTo>
                  <a:pt x="3117" y="2553"/>
                </a:lnTo>
                <a:lnTo>
                  <a:pt x="3082" y="2533"/>
                </a:lnTo>
                <a:lnTo>
                  <a:pt x="3052" y="2507"/>
                </a:lnTo>
                <a:lnTo>
                  <a:pt x="3026" y="2476"/>
                </a:lnTo>
                <a:lnTo>
                  <a:pt x="3005" y="2443"/>
                </a:lnTo>
                <a:lnTo>
                  <a:pt x="2989" y="2404"/>
                </a:lnTo>
                <a:lnTo>
                  <a:pt x="2979" y="2364"/>
                </a:lnTo>
                <a:lnTo>
                  <a:pt x="2976" y="2320"/>
                </a:lnTo>
                <a:lnTo>
                  <a:pt x="2976" y="2055"/>
                </a:lnTo>
                <a:lnTo>
                  <a:pt x="2979" y="2012"/>
                </a:lnTo>
                <a:lnTo>
                  <a:pt x="2989" y="1972"/>
                </a:lnTo>
                <a:lnTo>
                  <a:pt x="3005" y="1933"/>
                </a:lnTo>
                <a:lnTo>
                  <a:pt x="3026" y="1898"/>
                </a:lnTo>
                <a:lnTo>
                  <a:pt x="3052" y="1867"/>
                </a:lnTo>
                <a:lnTo>
                  <a:pt x="3082" y="1840"/>
                </a:lnTo>
                <a:lnTo>
                  <a:pt x="3117" y="1817"/>
                </a:lnTo>
                <a:lnTo>
                  <a:pt x="3154" y="1801"/>
                </a:lnTo>
                <a:lnTo>
                  <a:pt x="3194" y="1790"/>
                </a:lnTo>
                <a:lnTo>
                  <a:pt x="3237" y="1787"/>
                </a:lnTo>
                <a:lnTo>
                  <a:pt x="3340" y="1787"/>
                </a:lnTo>
                <a:lnTo>
                  <a:pt x="3340" y="1361"/>
                </a:lnTo>
                <a:lnTo>
                  <a:pt x="3261" y="1308"/>
                </a:lnTo>
                <a:lnTo>
                  <a:pt x="3182" y="1263"/>
                </a:lnTo>
                <a:lnTo>
                  <a:pt x="3100" y="1226"/>
                </a:lnTo>
                <a:lnTo>
                  <a:pt x="3017" y="1197"/>
                </a:lnTo>
                <a:lnTo>
                  <a:pt x="2933" y="1176"/>
                </a:lnTo>
                <a:lnTo>
                  <a:pt x="2847" y="1164"/>
                </a:lnTo>
                <a:lnTo>
                  <a:pt x="2761" y="1159"/>
                </a:lnTo>
                <a:close/>
                <a:moveTo>
                  <a:pt x="1193" y="1159"/>
                </a:moveTo>
                <a:lnTo>
                  <a:pt x="1116" y="1163"/>
                </a:lnTo>
                <a:lnTo>
                  <a:pt x="1041" y="1173"/>
                </a:lnTo>
                <a:lnTo>
                  <a:pt x="965" y="1189"/>
                </a:lnTo>
                <a:lnTo>
                  <a:pt x="892" y="1211"/>
                </a:lnTo>
                <a:lnTo>
                  <a:pt x="819" y="1239"/>
                </a:lnTo>
                <a:lnTo>
                  <a:pt x="749" y="1274"/>
                </a:lnTo>
                <a:lnTo>
                  <a:pt x="681" y="1314"/>
                </a:lnTo>
                <a:lnTo>
                  <a:pt x="615" y="1361"/>
                </a:lnTo>
                <a:lnTo>
                  <a:pt x="615" y="1787"/>
                </a:lnTo>
                <a:lnTo>
                  <a:pt x="788" y="1787"/>
                </a:lnTo>
                <a:lnTo>
                  <a:pt x="831" y="1790"/>
                </a:lnTo>
                <a:lnTo>
                  <a:pt x="871" y="1801"/>
                </a:lnTo>
                <a:lnTo>
                  <a:pt x="908" y="1817"/>
                </a:lnTo>
                <a:lnTo>
                  <a:pt x="942" y="1840"/>
                </a:lnTo>
                <a:lnTo>
                  <a:pt x="971" y="1867"/>
                </a:lnTo>
                <a:lnTo>
                  <a:pt x="997" y="1898"/>
                </a:lnTo>
                <a:lnTo>
                  <a:pt x="1017" y="1933"/>
                </a:lnTo>
                <a:lnTo>
                  <a:pt x="1033" y="1972"/>
                </a:lnTo>
                <a:lnTo>
                  <a:pt x="1043" y="2012"/>
                </a:lnTo>
                <a:lnTo>
                  <a:pt x="1046" y="2055"/>
                </a:lnTo>
                <a:lnTo>
                  <a:pt x="1046" y="2320"/>
                </a:lnTo>
                <a:lnTo>
                  <a:pt x="1043" y="2364"/>
                </a:lnTo>
                <a:lnTo>
                  <a:pt x="1033" y="2404"/>
                </a:lnTo>
                <a:lnTo>
                  <a:pt x="1017" y="2443"/>
                </a:lnTo>
                <a:lnTo>
                  <a:pt x="997" y="2476"/>
                </a:lnTo>
                <a:lnTo>
                  <a:pt x="971" y="2507"/>
                </a:lnTo>
                <a:lnTo>
                  <a:pt x="942" y="2533"/>
                </a:lnTo>
                <a:lnTo>
                  <a:pt x="908" y="2553"/>
                </a:lnTo>
                <a:lnTo>
                  <a:pt x="871" y="2570"/>
                </a:lnTo>
                <a:lnTo>
                  <a:pt x="831" y="2579"/>
                </a:lnTo>
                <a:lnTo>
                  <a:pt x="788" y="2583"/>
                </a:lnTo>
                <a:lnTo>
                  <a:pt x="615" y="2583"/>
                </a:lnTo>
                <a:lnTo>
                  <a:pt x="615" y="3320"/>
                </a:lnTo>
                <a:lnTo>
                  <a:pt x="669" y="3297"/>
                </a:lnTo>
                <a:lnTo>
                  <a:pt x="727" y="3275"/>
                </a:lnTo>
                <a:lnTo>
                  <a:pt x="793" y="3255"/>
                </a:lnTo>
                <a:lnTo>
                  <a:pt x="865" y="3237"/>
                </a:lnTo>
                <a:lnTo>
                  <a:pt x="941" y="3221"/>
                </a:lnTo>
                <a:lnTo>
                  <a:pt x="1022" y="3209"/>
                </a:lnTo>
                <a:lnTo>
                  <a:pt x="1108" y="3201"/>
                </a:lnTo>
                <a:lnTo>
                  <a:pt x="1198" y="3198"/>
                </a:lnTo>
                <a:lnTo>
                  <a:pt x="1299" y="3202"/>
                </a:lnTo>
                <a:lnTo>
                  <a:pt x="1401" y="3212"/>
                </a:lnTo>
                <a:lnTo>
                  <a:pt x="1502" y="3229"/>
                </a:lnTo>
                <a:lnTo>
                  <a:pt x="1603" y="3254"/>
                </a:lnTo>
                <a:lnTo>
                  <a:pt x="1704" y="3285"/>
                </a:lnTo>
                <a:lnTo>
                  <a:pt x="1804" y="3322"/>
                </a:lnTo>
                <a:lnTo>
                  <a:pt x="1804" y="1369"/>
                </a:lnTo>
                <a:lnTo>
                  <a:pt x="1789" y="1354"/>
                </a:lnTo>
                <a:lnTo>
                  <a:pt x="1775" y="1339"/>
                </a:lnTo>
                <a:lnTo>
                  <a:pt x="1762" y="1324"/>
                </a:lnTo>
                <a:lnTo>
                  <a:pt x="1725" y="1305"/>
                </a:lnTo>
                <a:lnTo>
                  <a:pt x="1682" y="1282"/>
                </a:lnTo>
                <a:lnTo>
                  <a:pt x="1635" y="1260"/>
                </a:lnTo>
                <a:lnTo>
                  <a:pt x="1584" y="1238"/>
                </a:lnTo>
                <a:lnTo>
                  <a:pt x="1527" y="1217"/>
                </a:lnTo>
                <a:lnTo>
                  <a:pt x="1466" y="1198"/>
                </a:lnTo>
                <a:lnTo>
                  <a:pt x="1403" y="1182"/>
                </a:lnTo>
                <a:lnTo>
                  <a:pt x="1336" y="1170"/>
                </a:lnTo>
                <a:lnTo>
                  <a:pt x="1265" y="1163"/>
                </a:lnTo>
                <a:lnTo>
                  <a:pt x="1193" y="1159"/>
                </a:lnTo>
                <a:close/>
                <a:moveTo>
                  <a:pt x="1947" y="0"/>
                </a:moveTo>
                <a:lnTo>
                  <a:pt x="2023" y="4"/>
                </a:lnTo>
                <a:lnTo>
                  <a:pt x="2097" y="15"/>
                </a:lnTo>
                <a:lnTo>
                  <a:pt x="2168" y="32"/>
                </a:lnTo>
                <a:lnTo>
                  <a:pt x="2237" y="56"/>
                </a:lnTo>
                <a:lnTo>
                  <a:pt x="2302" y="86"/>
                </a:lnTo>
                <a:lnTo>
                  <a:pt x="2366" y="122"/>
                </a:lnTo>
                <a:lnTo>
                  <a:pt x="2424" y="163"/>
                </a:lnTo>
                <a:lnTo>
                  <a:pt x="2478" y="208"/>
                </a:lnTo>
                <a:lnTo>
                  <a:pt x="2529" y="259"/>
                </a:lnTo>
                <a:lnTo>
                  <a:pt x="2574" y="314"/>
                </a:lnTo>
                <a:lnTo>
                  <a:pt x="2614" y="374"/>
                </a:lnTo>
                <a:lnTo>
                  <a:pt x="2650" y="437"/>
                </a:lnTo>
                <a:lnTo>
                  <a:pt x="2679" y="503"/>
                </a:lnTo>
                <a:lnTo>
                  <a:pt x="2704" y="572"/>
                </a:lnTo>
                <a:lnTo>
                  <a:pt x="2721" y="645"/>
                </a:lnTo>
                <a:lnTo>
                  <a:pt x="2730" y="719"/>
                </a:lnTo>
                <a:lnTo>
                  <a:pt x="2734" y="795"/>
                </a:lnTo>
                <a:lnTo>
                  <a:pt x="2733" y="846"/>
                </a:lnTo>
                <a:lnTo>
                  <a:pt x="2728" y="895"/>
                </a:lnTo>
                <a:lnTo>
                  <a:pt x="2757" y="894"/>
                </a:lnTo>
                <a:lnTo>
                  <a:pt x="2851" y="898"/>
                </a:lnTo>
                <a:lnTo>
                  <a:pt x="2945" y="909"/>
                </a:lnTo>
                <a:lnTo>
                  <a:pt x="3037" y="927"/>
                </a:lnTo>
                <a:lnTo>
                  <a:pt x="3127" y="953"/>
                </a:lnTo>
                <a:lnTo>
                  <a:pt x="3215" y="986"/>
                </a:lnTo>
                <a:lnTo>
                  <a:pt x="3301" y="1027"/>
                </a:lnTo>
                <a:lnTo>
                  <a:pt x="3387" y="1075"/>
                </a:lnTo>
                <a:lnTo>
                  <a:pt x="3470" y="1131"/>
                </a:lnTo>
                <a:lnTo>
                  <a:pt x="3551" y="1194"/>
                </a:lnTo>
                <a:lnTo>
                  <a:pt x="3572" y="1215"/>
                </a:lnTo>
                <a:lnTo>
                  <a:pt x="3587" y="1239"/>
                </a:lnTo>
                <a:lnTo>
                  <a:pt x="3597" y="1268"/>
                </a:lnTo>
                <a:lnTo>
                  <a:pt x="3599" y="1296"/>
                </a:lnTo>
                <a:lnTo>
                  <a:pt x="3599" y="1787"/>
                </a:lnTo>
                <a:lnTo>
                  <a:pt x="3761" y="1787"/>
                </a:lnTo>
                <a:lnTo>
                  <a:pt x="3804" y="1790"/>
                </a:lnTo>
                <a:lnTo>
                  <a:pt x="3844" y="1801"/>
                </a:lnTo>
                <a:lnTo>
                  <a:pt x="3882" y="1817"/>
                </a:lnTo>
                <a:lnTo>
                  <a:pt x="3916" y="1840"/>
                </a:lnTo>
                <a:lnTo>
                  <a:pt x="3947" y="1867"/>
                </a:lnTo>
                <a:lnTo>
                  <a:pt x="3972" y="1898"/>
                </a:lnTo>
                <a:lnTo>
                  <a:pt x="3993" y="1933"/>
                </a:lnTo>
                <a:lnTo>
                  <a:pt x="4009" y="1972"/>
                </a:lnTo>
                <a:lnTo>
                  <a:pt x="4019" y="2012"/>
                </a:lnTo>
                <a:lnTo>
                  <a:pt x="4022" y="2055"/>
                </a:lnTo>
                <a:lnTo>
                  <a:pt x="4022" y="2320"/>
                </a:lnTo>
                <a:lnTo>
                  <a:pt x="4019" y="2364"/>
                </a:lnTo>
                <a:lnTo>
                  <a:pt x="4009" y="2404"/>
                </a:lnTo>
                <a:lnTo>
                  <a:pt x="3993" y="2443"/>
                </a:lnTo>
                <a:lnTo>
                  <a:pt x="3972" y="2476"/>
                </a:lnTo>
                <a:lnTo>
                  <a:pt x="3947" y="2507"/>
                </a:lnTo>
                <a:lnTo>
                  <a:pt x="3916" y="2533"/>
                </a:lnTo>
                <a:lnTo>
                  <a:pt x="3882" y="2553"/>
                </a:lnTo>
                <a:lnTo>
                  <a:pt x="3844" y="2570"/>
                </a:lnTo>
                <a:lnTo>
                  <a:pt x="3804" y="2579"/>
                </a:lnTo>
                <a:lnTo>
                  <a:pt x="3761" y="2583"/>
                </a:lnTo>
                <a:lnTo>
                  <a:pt x="3599" y="2583"/>
                </a:lnTo>
                <a:lnTo>
                  <a:pt x="3599" y="3541"/>
                </a:lnTo>
                <a:lnTo>
                  <a:pt x="3597" y="3572"/>
                </a:lnTo>
                <a:lnTo>
                  <a:pt x="3587" y="3599"/>
                </a:lnTo>
                <a:lnTo>
                  <a:pt x="3572" y="3624"/>
                </a:lnTo>
                <a:lnTo>
                  <a:pt x="3551" y="3645"/>
                </a:lnTo>
                <a:lnTo>
                  <a:pt x="3527" y="3661"/>
                </a:lnTo>
                <a:lnTo>
                  <a:pt x="3499" y="3671"/>
                </a:lnTo>
                <a:lnTo>
                  <a:pt x="3468" y="3674"/>
                </a:lnTo>
                <a:lnTo>
                  <a:pt x="3442" y="3672"/>
                </a:lnTo>
                <a:lnTo>
                  <a:pt x="3415" y="3663"/>
                </a:lnTo>
                <a:lnTo>
                  <a:pt x="3390" y="3648"/>
                </a:lnTo>
                <a:lnTo>
                  <a:pt x="3388" y="3646"/>
                </a:lnTo>
                <a:lnTo>
                  <a:pt x="3379" y="3641"/>
                </a:lnTo>
                <a:lnTo>
                  <a:pt x="3366" y="3632"/>
                </a:lnTo>
                <a:lnTo>
                  <a:pt x="3348" y="3621"/>
                </a:lnTo>
                <a:lnTo>
                  <a:pt x="3326" y="3609"/>
                </a:lnTo>
                <a:lnTo>
                  <a:pt x="3299" y="3594"/>
                </a:lnTo>
                <a:lnTo>
                  <a:pt x="3267" y="3579"/>
                </a:lnTo>
                <a:lnTo>
                  <a:pt x="3232" y="3563"/>
                </a:lnTo>
                <a:lnTo>
                  <a:pt x="3193" y="3547"/>
                </a:lnTo>
                <a:lnTo>
                  <a:pt x="3150" y="3531"/>
                </a:lnTo>
                <a:lnTo>
                  <a:pt x="3104" y="3515"/>
                </a:lnTo>
                <a:lnTo>
                  <a:pt x="3052" y="3502"/>
                </a:lnTo>
                <a:lnTo>
                  <a:pt x="2999" y="3489"/>
                </a:lnTo>
                <a:lnTo>
                  <a:pt x="2943" y="3478"/>
                </a:lnTo>
                <a:lnTo>
                  <a:pt x="2882" y="3471"/>
                </a:lnTo>
                <a:lnTo>
                  <a:pt x="2819" y="3466"/>
                </a:lnTo>
                <a:lnTo>
                  <a:pt x="2752" y="3463"/>
                </a:lnTo>
                <a:lnTo>
                  <a:pt x="2656" y="3467"/>
                </a:lnTo>
                <a:lnTo>
                  <a:pt x="2560" y="3478"/>
                </a:lnTo>
                <a:lnTo>
                  <a:pt x="2463" y="3498"/>
                </a:lnTo>
                <a:lnTo>
                  <a:pt x="2366" y="3524"/>
                </a:lnTo>
                <a:lnTo>
                  <a:pt x="2269" y="3558"/>
                </a:lnTo>
                <a:lnTo>
                  <a:pt x="2173" y="3599"/>
                </a:lnTo>
                <a:lnTo>
                  <a:pt x="2078" y="3647"/>
                </a:lnTo>
                <a:lnTo>
                  <a:pt x="2062" y="3655"/>
                </a:lnTo>
                <a:lnTo>
                  <a:pt x="2042" y="3662"/>
                </a:lnTo>
                <a:lnTo>
                  <a:pt x="2018" y="3667"/>
                </a:lnTo>
                <a:lnTo>
                  <a:pt x="1991" y="3671"/>
                </a:lnTo>
                <a:lnTo>
                  <a:pt x="1962" y="3672"/>
                </a:lnTo>
                <a:lnTo>
                  <a:pt x="1931" y="3669"/>
                </a:lnTo>
                <a:lnTo>
                  <a:pt x="1901" y="3661"/>
                </a:lnTo>
                <a:lnTo>
                  <a:pt x="1870" y="3647"/>
                </a:lnTo>
                <a:lnTo>
                  <a:pt x="1775" y="3598"/>
                </a:lnTo>
                <a:lnTo>
                  <a:pt x="1679" y="3556"/>
                </a:lnTo>
                <a:lnTo>
                  <a:pt x="1582" y="3523"/>
                </a:lnTo>
                <a:lnTo>
                  <a:pt x="1486" y="3497"/>
                </a:lnTo>
                <a:lnTo>
                  <a:pt x="1388" y="3478"/>
                </a:lnTo>
                <a:lnTo>
                  <a:pt x="1292" y="3467"/>
                </a:lnTo>
                <a:lnTo>
                  <a:pt x="1196" y="3463"/>
                </a:lnTo>
                <a:lnTo>
                  <a:pt x="1129" y="3466"/>
                </a:lnTo>
                <a:lnTo>
                  <a:pt x="1064" y="3471"/>
                </a:lnTo>
                <a:lnTo>
                  <a:pt x="1004" y="3478"/>
                </a:lnTo>
                <a:lnTo>
                  <a:pt x="946" y="3489"/>
                </a:lnTo>
                <a:lnTo>
                  <a:pt x="892" y="3502"/>
                </a:lnTo>
                <a:lnTo>
                  <a:pt x="842" y="3516"/>
                </a:lnTo>
                <a:lnTo>
                  <a:pt x="794" y="3531"/>
                </a:lnTo>
                <a:lnTo>
                  <a:pt x="752" y="3547"/>
                </a:lnTo>
                <a:lnTo>
                  <a:pt x="712" y="3563"/>
                </a:lnTo>
                <a:lnTo>
                  <a:pt x="678" y="3579"/>
                </a:lnTo>
                <a:lnTo>
                  <a:pt x="647" y="3594"/>
                </a:lnTo>
                <a:lnTo>
                  <a:pt x="621" y="3609"/>
                </a:lnTo>
                <a:lnTo>
                  <a:pt x="599" y="3621"/>
                </a:lnTo>
                <a:lnTo>
                  <a:pt x="581" y="3632"/>
                </a:lnTo>
                <a:lnTo>
                  <a:pt x="569" y="3641"/>
                </a:lnTo>
                <a:lnTo>
                  <a:pt x="560" y="3646"/>
                </a:lnTo>
                <a:lnTo>
                  <a:pt x="558" y="3647"/>
                </a:lnTo>
                <a:lnTo>
                  <a:pt x="533" y="3663"/>
                </a:lnTo>
                <a:lnTo>
                  <a:pt x="506" y="3672"/>
                </a:lnTo>
                <a:lnTo>
                  <a:pt x="478" y="3674"/>
                </a:lnTo>
                <a:lnTo>
                  <a:pt x="449" y="3671"/>
                </a:lnTo>
                <a:lnTo>
                  <a:pt x="420" y="3661"/>
                </a:lnTo>
                <a:lnTo>
                  <a:pt x="395" y="3645"/>
                </a:lnTo>
                <a:lnTo>
                  <a:pt x="375" y="3624"/>
                </a:lnTo>
                <a:lnTo>
                  <a:pt x="359" y="3599"/>
                </a:lnTo>
                <a:lnTo>
                  <a:pt x="349" y="3572"/>
                </a:lnTo>
                <a:lnTo>
                  <a:pt x="345" y="3541"/>
                </a:lnTo>
                <a:lnTo>
                  <a:pt x="345" y="2583"/>
                </a:lnTo>
                <a:lnTo>
                  <a:pt x="264" y="2583"/>
                </a:lnTo>
                <a:lnTo>
                  <a:pt x="221" y="2579"/>
                </a:lnTo>
                <a:lnTo>
                  <a:pt x="181" y="2570"/>
                </a:lnTo>
                <a:lnTo>
                  <a:pt x="143" y="2553"/>
                </a:lnTo>
                <a:lnTo>
                  <a:pt x="109" y="2533"/>
                </a:lnTo>
                <a:lnTo>
                  <a:pt x="77" y="2507"/>
                </a:lnTo>
                <a:lnTo>
                  <a:pt x="51" y="2476"/>
                </a:lnTo>
                <a:lnTo>
                  <a:pt x="29" y="2443"/>
                </a:lnTo>
                <a:lnTo>
                  <a:pt x="13" y="2404"/>
                </a:lnTo>
                <a:lnTo>
                  <a:pt x="4" y="2364"/>
                </a:lnTo>
                <a:lnTo>
                  <a:pt x="0" y="2320"/>
                </a:lnTo>
                <a:lnTo>
                  <a:pt x="0" y="2055"/>
                </a:lnTo>
                <a:lnTo>
                  <a:pt x="4" y="2012"/>
                </a:lnTo>
                <a:lnTo>
                  <a:pt x="13" y="1972"/>
                </a:lnTo>
                <a:lnTo>
                  <a:pt x="29" y="1933"/>
                </a:lnTo>
                <a:lnTo>
                  <a:pt x="51" y="1899"/>
                </a:lnTo>
                <a:lnTo>
                  <a:pt x="77" y="1867"/>
                </a:lnTo>
                <a:lnTo>
                  <a:pt x="109" y="1840"/>
                </a:lnTo>
                <a:lnTo>
                  <a:pt x="143" y="1817"/>
                </a:lnTo>
                <a:lnTo>
                  <a:pt x="181" y="1801"/>
                </a:lnTo>
                <a:lnTo>
                  <a:pt x="221" y="1792"/>
                </a:lnTo>
                <a:lnTo>
                  <a:pt x="264" y="1788"/>
                </a:lnTo>
                <a:lnTo>
                  <a:pt x="345" y="1788"/>
                </a:lnTo>
                <a:lnTo>
                  <a:pt x="345" y="1297"/>
                </a:lnTo>
                <a:lnTo>
                  <a:pt x="349" y="1268"/>
                </a:lnTo>
                <a:lnTo>
                  <a:pt x="359" y="1239"/>
                </a:lnTo>
                <a:lnTo>
                  <a:pt x="375" y="1215"/>
                </a:lnTo>
                <a:lnTo>
                  <a:pt x="395" y="1194"/>
                </a:lnTo>
                <a:lnTo>
                  <a:pt x="475" y="1133"/>
                </a:lnTo>
                <a:lnTo>
                  <a:pt x="555" y="1079"/>
                </a:lnTo>
                <a:lnTo>
                  <a:pt x="638" y="1032"/>
                </a:lnTo>
                <a:lnTo>
                  <a:pt x="722" y="991"/>
                </a:lnTo>
                <a:lnTo>
                  <a:pt x="808" y="958"/>
                </a:lnTo>
                <a:lnTo>
                  <a:pt x="895" y="932"/>
                </a:lnTo>
                <a:lnTo>
                  <a:pt x="985" y="912"/>
                </a:lnTo>
                <a:lnTo>
                  <a:pt x="1075" y="900"/>
                </a:lnTo>
                <a:lnTo>
                  <a:pt x="1166" y="894"/>
                </a:lnTo>
                <a:lnTo>
                  <a:pt x="1161" y="846"/>
                </a:lnTo>
                <a:lnTo>
                  <a:pt x="1160" y="795"/>
                </a:lnTo>
                <a:lnTo>
                  <a:pt x="1164" y="719"/>
                </a:lnTo>
                <a:lnTo>
                  <a:pt x="1174" y="645"/>
                </a:lnTo>
                <a:lnTo>
                  <a:pt x="1192" y="572"/>
                </a:lnTo>
                <a:lnTo>
                  <a:pt x="1215" y="503"/>
                </a:lnTo>
                <a:lnTo>
                  <a:pt x="1244" y="437"/>
                </a:lnTo>
                <a:lnTo>
                  <a:pt x="1280" y="374"/>
                </a:lnTo>
                <a:lnTo>
                  <a:pt x="1320" y="314"/>
                </a:lnTo>
                <a:lnTo>
                  <a:pt x="1366" y="259"/>
                </a:lnTo>
                <a:lnTo>
                  <a:pt x="1416" y="208"/>
                </a:lnTo>
                <a:lnTo>
                  <a:pt x="1471" y="163"/>
                </a:lnTo>
                <a:lnTo>
                  <a:pt x="1530" y="122"/>
                </a:lnTo>
                <a:lnTo>
                  <a:pt x="1592" y="86"/>
                </a:lnTo>
                <a:lnTo>
                  <a:pt x="1657" y="56"/>
                </a:lnTo>
                <a:lnTo>
                  <a:pt x="1726" y="32"/>
                </a:lnTo>
                <a:lnTo>
                  <a:pt x="1797" y="15"/>
                </a:lnTo>
                <a:lnTo>
                  <a:pt x="1871" y="4"/>
                </a:lnTo>
                <a:lnTo>
                  <a:pt x="194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165840" y="5885298"/>
            <a:ext cx="505783" cy="484615"/>
            <a:chOff x="1563514" y="2862048"/>
            <a:chExt cx="594079" cy="587635"/>
          </a:xfrm>
        </p:grpSpPr>
        <p:sp>
          <p:nvSpPr>
            <p:cNvPr id="81" name="Freeform 6"/>
            <p:cNvSpPr>
              <a:spLocks/>
            </p:cNvSpPr>
            <p:nvPr/>
          </p:nvSpPr>
          <p:spPr bwMode="auto">
            <a:xfrm>
              <a:off x="1563514" y="2862048"/>
              <a:ext cx="443491" cy="538331"/>
            </a:xfrm>
            <a:custGeom>
              <a:avLst/>
              <a:gdLst>
                <a:gd name="T0" fmla="*/ 2141 w 2411"/>
                <a:gd name="T1" fmla="*/ 0 h 2818"/>
                <a:gd name="T2" fmla="*/ 2219 w 2411"/>
                <a:gd name="T3" fmla="*/ 12 h 2818"/>
                <a:gd name="T4" fmla="*/ 2288 w 2411"/>
                <a:gd name="T5" fmla="*/ 45 h 2818"/>
                <a:gd name="T6" fmla="*/ 2345 w 2411"/>
                <a:gd name="T7" fmla="*/ 95 h 2818"/>
                <a:gd name="T8" fmla="*/ 2386 w 2411"/>
                <a:gd name="T9" fmla="*/ 159 h 2818"/>
                <a:gd name="T10" fmla="*/ 2408 w 2411"/>
                <a:gd name="T11" fmla="*/ 234 h 2818"/>
                <a:gd name="T12" fmla="*/ 2411 w 2411"/>
                <a:gd name="T13" fmla="*/ 1716 h 2818"/>
                <a:gd name="T14" fmla="*/ 2142 w 2411"/>
                <a:gd name="T15" fmla="*/ 474 h 2818"/>
                <a:gd name="T16" fmla="*/ 2132 w 2411"/>
                <a:gd name="T17" fmla="*/ 409 h 2818"/>
                <a:gd name="T18" fmla="*/ 2102 w 2411"/>
                <a:gd name="T19" fmla="*/ 353 h 2818"/>
                <a:gd name="T20" fmla="*/ 2056 w 2411"/>
                <a:gd name="T21" fmla="*/ 309 h 2818"/>
                <a:gd name="T22" fmla="*/ 1999 w 2411"/>
                <a:gd name="T23" fmla="*/ 279 h 2818"/>
                <a:gd name="T24" fmla="*/ 1934 w 2411"/>
                <a:gd name="T25" fmla="*/ 269 h 2818"/>
                <a:gd name="T26" fmla="*/ 445 w 2411"/>
                <a:gd name="T27" fmla="*/ 272 h 2818"/>
                <a:gd name="T28" fmla="*/ 382 w 2411"/>
                <a:gd name="T29" fmla="*/ 292 h 2818"/>
                <a:gd name="T30" fmla="*/ 330 w 2411"/>
                <a:gd name="T31" fmla="*/ 329 h 2818"/>
                <a:gd name="T32" fmla="*/ 292 w 2411"/>
                <a:gd name="T33" fmla="*/ 379 h 2818"/>
                <a:gd name="T34" fmla="*/ 271 w 2411"/>
                <a:gd name="T35" fmla="*/ 440 h 2818"/>
                <a:gd name="T36" fmla="*/ 269 w 2411"/>
                <a:gd name="T37" fmla="*/ 2338 h 2818"/>
                <a:gd name="T38" fmla="*/ 279 w 2411"/>
                <a:gd name="T39" fmla="*/ 2403 h 2818"/>
                <a:gd name="T40" fmla="*/ 309 w 2411"/>
                <a:gd name="T41" fmla="*/ 2459 h 2818"/>
                <a:gd name="T42" fmla="*/ 355 w 2411"/>
                <a:gd name="T43" fmla="*/ 2503 h 2818"/>
                <a:gd name="T44" fmla="*/ 412 w 2411"/>
                <a:gd name="T45" fmla="*/ 2533 h 2818"/>
                <a:gd name="T46" fmla="*/ 479 w 2411"/>
                <a:gd name="T47" fmla="*/ 2543 h 2818"/>
                <a:gd name="T48" fmla="*/ 1098 w 2411"/>
                <a:gd name="T49" fmla="*/ 2579 h 2818"/>
                <a:gd name="T50" fmla="*/ 1144 w 2411"/>
                <a:gd name="T51" fmla="*/ 2648 h 2818"/>
                <a:gd name="T52" fmla="*/ 1202 w 2411"/>
                <a:gd name="T53" fmla="*/ 2710 h 2818"/>
                <a:gd name="T54" fmla="*/ 272 w 2411"/>
                <a:gd name="T55" fmla="*/ 2818 h 2818"/>
                <a:gd name="T56" fmla="*/ 194 w 2411"/>
                <a:gd name="T57" fmla="*/ 2807 h 2818"/>
                <a:gd name="T58" fmla="*/ 123 w 2411"/>
                <a:gd name="T59" fmla="*/ 2773 h 2818"/>
                <a:gd name="T60" fmla="*/ 66 w 2411"/>
                <a:gd name="T61" fmla="*/ 2723 h 2818"/>
                <a:gd name="T62" fmla="*/ 25 w 2411"/>
                <a:gd name="T63" fmla="*/ 2660 h 2818"/>
                <a:gd name="T64" fmla="*/ 3 w 2411"/>
                <a:gd name="T65" fmla="*/ 2585 h 2818"/>
                <a:gd name="T66" fmla="*/ 0 w 2411"/>
                <a:gd name="T67" fmla="*/ 263 h 2818"/>
                <a:gd name="T68" fmla="*/ 11 w 2411"/>
                <a:gd name="T69" fmla="*/ 187 h 2818"/>
                <a:gd name="T70" fmla="*/ 42 w 2411"/>
                <a:gd name="T71" fmla="*/ 120 h 2818"/>
                <a:gd name="T72" fmla="*/ 89 w 2411"/>
                <a:gd name="T73" fmla="*/ 66 h 2818"/>
                <a:gd name="T74" fmla="*/ 151 w 2411"/>
                <a:gd name="T75" fmla="*/ 25 h 2818"/>
                <a:gd name="T76" fmla="*/ 222 w 2411"/>
                <a:gd name="T77" fmla="*/ 3 h 2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411" h="2818">
                  <a:moveTo>
                    <a:pt x="261" y="0"/>
                  </a:moveTo>
                  <a:lnTo>
                    <a:pt x="2141" y="0"/>
                  </a:lnTo>
                  <a:lnTo>
                    <a:pt x="2181" y="3"/>
                  </a:lnTo>
                  <a:lnTo>
                    <a:pt x="2219" y="12"/>
                  </a:lnTo>
                  <a:lnTo>
                    <a:pt x="2255" y="26"/>
                  </a:lnTo>
                  <a:lnTo>
                    <a:pt x="2288" y="45"/>
                  </a:lnTo>
                  <a:lnTo>
                    <a:pt x="2318" y="68"/>
                  </a:lnTo>
                  <a:lnTo>
                    <a:pt x="2345" y="95"/>
                  </a:lnTo>
                  <a:lnTo>
                    <a:pt x="2368" y="126"/>
                  </a:lnTo>
                  <a:lnTo>
                    <a:pt x="2386" y="159"/>
                  </a:lnTo>
                  <a:lnTo>
                    <a:pt x="2400" y="195"/>
                  </a:lnTo>
                  <a:lnTo>
                    <a:pt x="2408" y="234"/>
                  </a:lnTo>
                  <a:lnTo>
                    <a:pt x="2411" y="274"/>
                  </a:lnTo>
                  <a:lnTo>
                    <a:pt x="2411" y="1716"/>
                  </a:lnTo>
                  <a:lnTo>
                    <a:pt x="2142" y="2036"/>
                  </a:lnTo>
                  <a:lnTo>
                    <a:pt x="2142" y="474"/>
                  </a:lnTo>
                  <a:lnTo>
                    <a:pt x="2140" y="440"/>
                  </a:lnTo>
                  <a:lnTo>
                    <a:pt x="2132" y="409"/>
                  </a:lnTo>
                  <a:lnTo>
                    <a:pt x="2119" y="379"/>
                  </a:lnTo>
                  <a:lnTo>
                    <a:pt x="2102" y="353"/>
                  </a:lnTo>
                  <a:lnTo>
                    <a:pt x="2081" y="329"/>
                  </a:lnTo>
                  <a:lnTo>
                    <a:pt x="2056" y="309"/>
                  </a:lnTo>
                  <a:lnTo>
                    <a:pt x="2029" y="292"/>
                  </a:lnTo>
                  <a:lnTo>
                    <a:pt x="1999" y="279"/>
                  </a:lnTo>
                  <a:lnTo>
                    <a:pt x="1967" y="272"/>
                  </a:lnTo>
                  <a:lnTo>
                    <a:pt x="1934" y="269"/>
                  </a:lnTo>
                  <a:lnTo>
                    <a:pt x="479" y="269"/>
                  </a:lnTo>
                  <a:lnTo>
                    <a:pt x="445" y="272"/>
                  </a:lnTo>
                  <a:lnTo>
                    <a:pt x="412" y="279"/>
                  </a:lnTo>
                  <a:lnTo>
                    <a:pt x="382" y="292"/>
                  </a:lnTo>
                  <a:lnTo>
                    <a:pt x="355" y="309"/>
                  </a:lnTo>
                  <a:lnTo>
                    <a:pt x="330" y="329"/>
                  </a:lnTo>
                  <a:lnTo>
                    <a:pt x="309" y="353"/>
                  </a:lnTo>
                  <a:lnTo>
                    <a:pt x="292" y="379"/>
                  </a:lnTo>
                  <a:lnTo>
                    <a:pt x="279" y="409"/>
                  </a:lnTo>
                  <a:lnTo>
                    <a:pt x="271" y="440"/>
                  </a:lnTo>
                  <a:lnTo>
                    <a:pt x="269" y="474"/>
                  </a:lnTo>
                  <a:lnTo>
                    <a:pt x="269" y="2338"/>
                  </a:lnTo>
                  <a:lnTo>
                    <a:pt x="271" y="2371"/>
                  </a:lnTo>
                  <a:lnTo>
                    <a:pt x="279" y="2403"/>
                  </a:lnTo>
                  <a:lnTo>
                    <a:pt x="292" y="2432"/>
                  </a:lnTo>
                  <a:lnTo>
                    <a:pt x="309" y="2459"/>
                  </a:lnTo>
                  <a:lnTo>
                    <a:pt x="330" y="2483"/>
                  </a:lnTo>
                  <a:lnTo>
                    <a:pt x="355" y="2503"/>
                  </a:lnTo>
                  <a:lnTo>
                    <a:pt x="382" y="2520"/>
                  </a:lnTo>
                  <a:lnTo>
                    <a:pt x="412" y="2533"/>
                  </a:lnTo>
                  <a:lnTo>
                    <a:pt x="445" y="2540"/>
                  </a:lnTo>
                  <a:lnTo>
                    <a:pt x="479" y="2543"/>
                  </a:lnTo>
                  <a:lnTo>
                    <a:pt x="1080" y="2543"/>
                  </a:lnTo>
                  <a:lnTo>
                    <a:pt x="1098" y="2579"/>
                  </a:lnTo>
                  <a:lnTo>
                    <a:pt x="1119" y="2615"/>
                  </a:lnTo>
                  <a:lnTo>
                    <a:pt x="1144" y="2648"/>
                  </a:lnTo>
                  <a:lnTo>
                    <a:pt x="1171" y="2680"/>
                  </a:lnTo>
                  <a:lnTo>
                    <a:pt x="1202" y="2710"/>
                  </a:lnTo>
                  <a:lnTo>
                    <a:pt x="1328" y="2818"/>
                  </a:lnTo>
                  <a:lnTo>
                    <a:pt x="272" y="2818"/>
                  </a:lnTo>
                  <a:lnTo>
                    <a:pt x="232" y="2815"/>
                  </a:lnTo>
                  <a:lnTo>
                    <a:pt x="194" y="2807"/>
                  </a:lnTo>
                  <a:lnTo>
                    <a:pt x="157" y="2793"/>
                  </a:lnTo>
                  <a:lnTo>
                    <a:pt x="123" y="2773"/>
                  </a:lnTo>
                  <a:lnTo>
                    <a:pt x="93" y="2750"/>
                  </a:lnTo>
                  <a:lnTo>
                    <a:pt x="66" y="2723"/>
                  </a:lnTo>
                  <a:lnTo>
                    <a:pt x="43" y="2693"/>
                  </a:lnTo>
                  <a:lnTo>
                    <a:pt x="25" y="2660"/>
                  </a:lnTo>
                  <a:lnTo>
                    <a:pt x="11" y="2623"/>
                  </a:lnTo>
                  <a:lnTo>
                    <a:pt x="3" y="2585"/>
                  </a:lnTo>
                  <a:lnTo>
                    <a:pt x="0" y="2544"/>
                  </a:lnTo>
                  <a:lnTo>
                    <a:pt x="0" y="263"/>
                  </a:lnTo>
                  <a:lnTo>
                    <a:pt x="3" y="224"/>
                  </a:lnTo>
                  <a:lnTo>
                    <a:pt x="11" y="187"/>
                  </a:lnTo>
                  <a:lnTo>
                    <a:pt x="24" y="153"/>
                  </a:lnTo>
                  <a:lnTo>
                    <a:pt x="42" y="120"/>
                  </a:lnTo>
                  <a:lnTo>
                    <a:pt x="63" y="91"/>
                  </a:lnTo>
                  <a:lnTo>
                    <a:pt x="89" y="66"/>
                  </a:lnTo>
                  <a:lnTo>
                    <a:pt x="118" y="44"/>
                  </a:lnTo>
                  <a:lnTo>
                    <a:pt x="151" y="25"/>
                  </a:lnTo>
                  <a:lnTo>
                    <a:pt x="185" y="12"/>
                  </a:lnTo>
                  <a:lnTo>
                    <a:pt x="222" y="3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2" name="Freeform 7"/>
            <p:cNvSpPr>
              <a:spLocks/>
            </p:cNvSpPr>
            <p:nvPr/>
          </p:nvSpPr>
          <p:spPr bwMode="auto">
            <a:xfrm>
              <a:off x="1651771" y="2979575"/>
              <a:ext cx="271390" cy="51024"/>
            </a:xfrm>
            <a:custGeom>
              <a:avLst/>
              <a:gdLst>
                <a:gd name="T0" fmla="*/ 134 w 1474"/>
                <a:gd name="T1" fmla="*/ 0 h 269"/>
                <a:gd name="T2" fmla="*/ 1341 w 1474"/>
                <a:gd name="T3" fmla="*/ 0 h 269"/>
                <a:gd name="T4" fmla="*/ 1368 w 1474"/>
                <a:gd name="T5" fmla="*/ 3 h 269"/>
                <a:gd name="T6" fmla="*/ 1393 w 1474"/>
                <a:gd name="T7" fmla="*/ 11 h 269"/>
                <a:gd name="T8" fmla="*/ 1416 w 1474"/>
                <a:gd name="T9" fmla="*/ 23 h 269"/>
                <a:gd name="T10" fmla="*/ 1435 w 1474"/>
                <a:gd name="T11" fmla="*/ 40 h 269"/>
                <a:gd name="T12" fmla="*/ 1452 w 1474"/>
                <a:gd name="T13" fmla="*/ 59 h 269"/>
                <a:gd name="T14" fmla="*/ 1464 w 1474"/>
                <a:gd name="T15" fmla="*/ 82 h 269"/>
                <a:gd name="T16" fmla="*/ 1471 w 1474"/>
                <a:gd name="T17" fmla="*/ 107 h 269"/>
                <a:gd name="T18" fmla="*/ 1474 w 1474"/>
                <a:gd name="T19" fmla="*/ 134 h 269"/>
                <a:gd name="T20" fmla="*/ 1471 w 1474"/>
                <a:gd name="T21" fmla="*/ 161 h 269"/>
                <a:gd name="T22" fmla="*/ 1464 w 1474"/>
                <a:gd name="T23" fmla="*/ 186 h 269"/>
                <a:gd name="T24" fmla="*/ 1451 w 1474"/>
                <a:gd name="T25" fmla="*/ 209 h 269"/>
                <a:gd name="T26" fmla="*/ 1435 w 1474"/>
                <a:gd name="T27" fmla="*/ 229 h 269"/>
                <a:gd name="T28" fmla="*/ 1416 w 1474"/>
                <a:gd name="T29" fmla="*/ 246 h 269"/>
                <a:gd name="T30" fmla="*/ 1393 w 1474"/>
                <a:gd name="T31" fmla="*/ 258 h 269"/>
                <a:gd name="T32" fmla="*/ 1368 w 1474"/>
                <a:gd name="T33" fmla="*/ 266 h 269"/>
                <a:gd name="T34" fmla="*/ 1341 w 1474"/>
                <a:gd name="T35" fmla="*/ 269 h 269"/>
                <a:gd name="T36" fmla="*/ 134 w 1474"/>
                <a:gd name="T37" fmla="*/ 269 h 269"/>
                <a:gd name="T38" fmla="*/ 107 w 1474"/>
                <a:gd name="T39" fmla="*/ 266 h 269"/>
                <a:gd name="T40" fmla="*/ 82 w 1474"/>
                <a:gd name="T41" fmla="*/ 258 h 269"/>
                <a:gd name="T42" fmla="*/ 59 w 1474"/>
                <a:gd name="T43" fmla="*/ 246 h 269"/>
                <a:gd name="T44" fmla="*/ 39 w 1474"/>
                <a:gd name="T45" fmla="*/ 229 h 269"/>
                <a:gd name="T46" fmla="*/ 23 w 1474"/>
                <a:gd name="T47" fmla="*/ 209 h 269"/>
                <a:gd name="T48" fmla="*/ 11 w 1474"/>
                <a:gd name="T49" fmla="*/ 186 h 269"/>
                <a:gd name="T50" fmla="*/ 3 w 1474"/>
                <a:gd name="T51" fmla="*/ 161 h 269"/>
                <a:gd name="T52" fmla="*/ 0 w 1474"/>
                <a:gd name="T53" fmla="*/ 134 h 269"/>
                <a:gd name="T54" fmla="*/ 3 w 1474"/>
                <a:gd name="T55" fmla="*/ 107 h 269"/>
                <a:gd name="T56" fmla="*/ 11 w 1474"/>
                <a:gd name="T57" fmla="*/ 82 h 269"/>
                <a:gd name="T58" fmla="*/ 23 w 1474"/>
                <a:gd name="T59" fmla="*/ 59 h 269"/>
                <a:gd name="T60" fmla="*/ 39 w 1474"/>
                <a:gd name="T61" fmla="*/ 40 h 269"/>
                <a:gd name="T62" fmla="*/ 59 w 1474"/>
                <a:gd name="T63" fmla="*/ 23 h 269"/>
                <a:gd name="T64" fmla="*/ 82 w 1474"/>
                <a:gd name="T65" fmla="*/ 11 h 269"/>
                <a:gd name="T66" fmla="*/ 107 w 1474"/>
                <a:gd name="T67" fmla="*/ 3 h 269"/>
                <a:gd name="T68" fmla="*/ 134 w 1474"/>
                <a:gd name="T6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4" h="269">
                  <a:moveTo>
                    <a:pt x="134" y="0"/>
                  </a:moveTo>
                  <a:lnTo>
                    <a:pt x="1341" y="0"/>
                  </a:lnTo>
                  <a:lnTo>
                    <a:pt x="1368" y="3"/>
                  </a:lnTo>
                  <a:lnTo>
                    <a:pt x="1393" y="11"/>
                  </a:lnTo>
                  <a:lnTo>
                    <a:pt x="1416" y="23"/>
                  </a:lnTo>
                  <a:lnTo>
                    <a:pt x="1435" y="40"/>
                  </a:lnTo>
                  <a:lnTo>
                    <a:pt x="1452" y="59"/>
                  </a:lnTo>
                  <a:lnTo>
                    <a:pt x="1464" y="82"/>
                  </a:lnTo>
                  <a:lnTo>
                    <a:pt x="1471" y="107"/>
                  </a:lnTo>
                  <a:lnTo>
                    <a:pt x="1474" y="134"/>
                  </a:lnTo>
                  <a:lnTo>
                    <a:pt x="1471" y="161"/>
                  </a:lnTo>
                  <a:lnTo>
                    <a:pt x="1464" y="186"/>
                  </a:lnTo>
                  <a:lnTo>
                    <a:pt x="1451" y="209"/>
                  </a:lnTo>
                  <a:lnTo>
                    <a:pt x="1435" y="229"/>
                  </a:lnTo>
                  <a:lnTo>
                    <a:pt x="1416" y="246"/>
                  </a:lnTo>
                  <a:lnTo>
                    <a:pt x="1393" y="258"/>
                  </a:lnTo>
                  <a:lnTo>
                    <a:pt x="1368" y="266"/>
                  </a:lnTo>
                  <a:lnTo>
                    <a:pt x="1341" y="269"/>
                  </a:lnTo>
                  <a:lnTo>
                    <a:pt x="134" y="269"/>
                  </a:lnTo>
                  <a:lnTo>
                    <a:pt x="107" y="266"/>
                  </a:lnTo>
                  <a:lnTo>
                    <a:pt x="82" y="258"/>
                  </a:lnTo>
                  <a:lnTo>
                    <a:pt x="59" y="246"/>
                  </a:lnTo>
                  <a:lnTo>
                    <a:pt x="39" y="229"/>
                  </a:lnTo>
                  <a:lnTo>
                    <a:pt x="23" y="209"/>
                  </a:lnTo>
                  <a:lnTo>
                    <a:pt x="11" y="186"/>
                  </a:lnTo>
                  <a:lnTo>
                    <a:pt x="3" y="161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2"/>
                  </a:lnTo>
                  <a:lnTo>
                    <a:pt x="23" y="59"/>
                  </a:lnTo>
                  <a:lnTo>
                    <a:pt x="39" y="40"/>
                  </a:lnTo>
                  <a:lnTo>
                    <a:pt x="59" y="23"/>
                  </a:lnTo>
                  <a:lnTo>
                    <a:pt x="82" y="11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3" name="Freeform 8"/>
            <p:cNvSpPr>
              <a:spLocks/>
            </p:cNvSpPr>
            <p:nvPr/>
          </p:nvSpPr>
          <p:spPr bwMode="auto">
            <a:xfrm>
              <a:off x="1651771" y="3064997"/>
              <a:ext cx="271390" cy="51024"/>
            </a:xfrm>
            <a:custGeom>
              <a:avLst/>
              <a:gdLst>
                <a:gd name="T0" fmla="*/ 134 w 1474"/>
                <a:gd name="T1" fmla="*/ 0 h 268"/>
                <a:gd name="T2" fmla="*/ 1341 w 1474"/>
                <a:gd name="T3" fmla="*/ 0 h 268"/>
                <a:gd name="T4" fmla="*/ 1368 w 1474"/>
                <a:gd name="T5" fmla="*/ 2 h 268"/>
                <a:gd name="T6" fmla="*/ 1393 w 1474"/>
                <a:gd name="T7" fmla="*/ 10 h 268"/>
                <a:gd name="T8" fmla="*/ 1416 w 1474"/>
                <a:gd name="T9" fmla="*/ 22 h 268"/>
                <a:gd name="T10" fmla="*/ 1435 w 1474"/>
                <a:gd name="T11" fmla="*/ 39 h 268"/>
                <a:gd name="T12" fmla="*/ 1452 w 1474"/>
                <a:gd name="T13" fmla="*/ 58 h 268"/>
                <a:gd name="T14" fmla="*/ 1464 w 1474"/>
                <a:gd name="T15" fmla="*/ 82 h 268"/>
                <a:gd name="T16" fmla="*/ 1471 w 1474"/>
                <a:gd name="T17" fmla="*/ 107 h 268"/>
                <a:gd name="T18" fmla="*/ 1474 w 1474"/>
                <a:gd name="T19" fmla="*/ 134 h 268"/>
                <a:gd name="T20" fmla="*/ 1471 w 1474"/>
                <a:gd name="T21" fmla="*/ 161 h 268"/>
                <a:gd name="T22" fmla="*/ 1464 w 1474"/>
                <a:gd name="T23" fmla="*/ 186 h 268"/>
                <a:gd name="T24" fmla="*/ 1451 w 1474"/>
                <a:gd name="T25" fmla="*/ 209 h 268"/>
                <a:gd name="T26" fmla="*/ 1435 w 1474"/>
                <a:gd name="T27" fmla="*/ 229 h 268"/>
                <a:gd name="T28" fmla="*/ 1416 w 1474"/>
                <a:gd name="T29" fmla="*/ 245 h 268"/>
                <a:gd name="T30" fmla="*/ 1393 w 1474"/>
                <a:gd name="T31" fmla="*/ 257 h 268"/>
                <a:gd name="T32" fmla="*/ 1368 w 1474"/>
                <a:gd name="T33" fmla="*/ 265 h 268"/>
                <a:gd name="T34" fmla="*/ 1341 w 1474"/>
                <a:gd name="T35" fmla="*/ 268 h 268"/>
                <a:gd name="T36" fmla="*/ 134 w 1474"/>
                <a:gd name="T37" fmla="*/ 268 h 268"/>
                <a:gd name="T38" fmla="*/ 107 w 1474"/>
                <a:gd name="T39" fmla="*/ 265 h 268"/>
                <a:gd name="T40" fmla="*/ 82 w 1474"/>
                <a:gd name="T41" fmla="*/ 257 h 268"/>
                <a:gd name="T42" fmla="*/ 59 w 1474"/>
                <a:gd name="T43" fmla="*/ 245 h 268"/>
                <a:gd name="T44" fmla="*/ 39 w 1474"/>
                <a:gd name="T45" fmla="*/ 229 h 268"/>
                <a:gd name="T46" fmla="*/ 23 w 1474"/>
                <a:gd name="T47" fmla="*/ 209 h 268"/>
                <a:gd name="T48" fmla="*/ 11 w 1474"/>
                <a:gd name="T49" fmla="*/ 186 h 268"/>
                <a:gd name="T50" fmla="*/ 3 w 1474"/>
                <a:gd name="T51" fmla="*/ 161 h 268"/>
                <a:gd name="T52" fmla="*/ 0 w 1474"/>
                <a:gd name="T53" fmla="*/ 134 h 268"/>
                <a:gd name="T54" fmla="*/ 3 w 1474"/>
                <a:gd name="T55" fmla="*/ 107 h 268"/>
                <a:gd name="T56" fmla="*/ 11 w 1474"/>
                <a:gd name="T57" fmla="*/ 82 h 268"/>
                <a:gd name="T58" fmla="*/ 23 w 1474"/>
                <a:gd name="T59" fmla="*/ 58 h 268"/>
                <a:gd name="T60" fmla="*/ 39 w 1474"/>
                <a:gd name="T61" fmla="*/ 39 h 268"/>
                <a:gd name="T62" fmla="*/ 59 w 1474"/>
                <a:gd name="T63" fmla="*/ 22 h 268"/>
                <a:gd name="T64" fmla="*/ 82 w 1474"/>
                <a:gd name="T65" fmla="*/ 10 h 268"/>
                <a:gd name="T66" fmla="*/ 107 w 1474"/>
                <a:gd name="T67" fmla="*/ 2 h 268"/>
                <a:gd name="T68" fmla="*/ 134 w 1474"/>
                <a:gd name="T69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4" h="268">
                  <a:moveTo>
                    <a:pt x="134" y="0"/>
                  </a:moveTo>
                  <a:lnTo>
                    <a:pt x="1341" y="0"/>
                  </a:lnTo>
                  <a:lnTo>
                    <a:pt x="1368" y="2"/>
                  </a:lnTo>
                  <a:lnTo>
                    <a:pt x="1393" y="10"/>
                  </a:lnTo>
                  <a:lnTo>
                    <a:pt x="1416" y="22"/>
                  </a:lnTo>
                  <a:lnTo>
                    <a:pt x="1435" y="39"/>
                  </a:lnTo>
                  <a:lnTo>
                    <a:pt x="1452" y="58"/>
                  </a:lnTo>
                  <a:lnTo>
                    <a:pt x="1464" y="82"/>
                  </a:lnTo>
                  <a:lnTo>
                    <a:pt x="1471" y="107"/>
                  </a:lnTo>
                  <a:lnTo>
                    <a:pt x="1474" y="134"/>
                  </a:lnTo>
                  <a:lnTo>
                    <a:pt x="1471" y="161"/>
                  </a:lnTo>
                  <a:lnTo>
                    <a:pt x="1464" y="186"/>
                  </a:lnTo>
                  <a:lnTo>
                    <a:pt x="1451" y="209"/>
                  </a:lnTo>
                  <a:lnTo>
                    <a:pt x="1435" y="229"/>
                  </a:lnTo>
                  <a:lnTo>
                    <a:pt x="1416" y="245"/>
                  </a:lnTo>
                  <a:lnTo>
                    <a:pt x="1393" y="257"/>
                  </a:lnTo>
                  <a:lnTo>
                    <a:pt x="1368" y="265"/>
                  </a:lnTo>
                  <a:lnTo>
                    <a:pt x="1341" y="268"/>
                  </a:lnTo>
                  <a:lnTo>
                    <a:pt x="134" y="268"/>
                  </a:lnTo>
                  <a:lnTo>
                    <a:pt x="107" y="265"/>
                  </a:lnTo>
                  <a:lnTo>
                    <a:pt x="82" y="257"/>
                  </a:lnTo>
                  <a:lnTo>
                    <a:pt x="59" y="245"/>
                  </a:lnTo>
                  <a:lnTo>
                    <a:pt x="39" y="229"/>
                  </a:lnTo>
                  <a:lnTo>
                    <a:pt x="23" y="209"/>
                  </a:lnTo>
                  <a:lnTo>
                    <a:pt x="11" y="186"/>
                  </a:lnTo>
                  <a:lnTo>
                    <a:pt x="3" y="161"/>
                  </a:lnTo>
                  <a:lnTo>
                    <a:pt x="0" y="134"/>
                  </a:lnTo>
                  <a:lnTo>
                    <a:pt x="3" y="107"/>
                  </a:lnTo>
                  <a:lnTo>
                    <a:pt x="11" y="82"/>
                  </a:lnTo>
                  <a:lnTo>
                    <a:pt x="23" y="58"/>
                  </a:lnTo>
                  <a:lnTo>
                    <a:pt x="39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7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4" name="Freeform 9"/>
            <p:cNvSpPr>
              <a:spLocks/>
            </p:cNvSpPr>
            <p:nvPr/>
          </p:nvSpPr>
          <p:spPr bwMode="auto">
            <a:xfrm>
              <a:off x="1651771" y="3150419"/>
              <a:ext cx="271390" cy="49877"/>
            </a:xfrm>
            <a:custGeom>
              <a:avLst/>
              <a:gdLst>
                <a:gd name="T0" fmla="*/ 134 w 1474"/>
                <a:gd name="T1" fmla="*/ 0 h 262"/>
                <a:gd name="T2" fmla="*/ 1341 w 1474"/>
                <a:gd name="T3" fmla="*/ 0 h 262"/>
                <a:gd name="T4" fmla="*/ 1368 w 1474"/>
                <a:gd name="T5" fmla="*/ 3 h 262"/>
                <a:gd name="T6" fmla="*/ 1393 w 1474"/>
                <a:gd name="T7" fmla="*/ 10 h 262"/>
                <a:gd name="T8" fmla="*/ 1416 w 1474"/>
                <a:gd name="T9" fmla="*/ 22 h 262"/>
                <a:gd name="T10" fmla="*/ 1435 w 1474"/>
                <a:gd name="T11" fmla="*/ 38 h 262"/>
                <a:gd name="T12" fmla="*/ 1452 w 1474"/>
                <a:gd name="T13" fmla="*/ 57 h 262"/>
                <a:gd name="T14" fmla="*/ 1464 w 1474"/>
                <a:gd name="T15" fmla="*/ 79 h 262"/>
                <a:gd name="T16" fmla="*/ 1471 w 1474"/>
                <a:gd name="T17" fmla="*/ 104 h 262"/>
                <a:gd name="T18" fmla="*/ 1474 w 1474"/>
                <a:gd name="T19" fmla="*/ 131 h 262"/>
                <a:gd name="T20" fmla="*/ 1471 w 1474"/>
                <a:gd name="T21" fmla="*/ 158 h 262"/>
                <a:gd name="T22" fmla="*/ 1464 w 1474"/>
                <a:gd name="T23" fmla="*/ 183 h 262"/>
                <a:gd name="T24" fmla="*/ 1451 w 1474"/>
                <a:gd name="T25" fmla="*/ 205 h 262"/>
                <a:gd name="T26" fmla="*/ 1435 w 1474"/>
                <a:gd name="T27" fmla="*/ 225 h 262"/>
                <a:gd name="T28" fmla="*/ 1416 w 1474"/>
                <a:gd name="T29" fmla="*/ 240 h 262"/>
                <a:gd name="T30" fmla="*/ 1393 w 1474"/>
                <a:gd name="T31" fmla="*/ 252 h 262"/>
                <a:gd name="T32" fmla="*/ 1368 w 1474"/>
                <a:gd name="T33" fmla="*/ 259 h 262"/>
                <a:gd name="T34" fmla="*/ 1341 w 1474"/>
                <a:gd name="T35" fmla="*/ 262 h 262"/>
                <a:gd name="T36" fmla="*/ 134 w 1474"/>
                <a:gd name="T37" fmla="*/ 262 h 262"/>
                <a:gd name="T38" fmla="*/ 107 w 1474"/>
                <a:gd name="T39" fmla="*/ 259 h 262"/>
                <a:gd name="T40" fmla="*/ 82 w 1474"/>
                <a:gd name="T41" fmla="*/ 252 h 262"/>
                <a:gd name="T42" fmla="*/ 59 w 1474"/>
                <a:gd name="T43" fmla="*/ 240 h 262"/>
                <a:gd name="T44" fmla="*/ 39 w 1474"/>
                <a:gd name="T45" fmla="*/ 225 h 262"/>
                <a:gd name="T46" fmla="*/ 23 w 1474"/>
                <a:gd name="T47" fmla="*/ 205 h 262"/>
                <a:gd name="T48" fmla="*/ 11 w 1474"/>
                <a:gd name="T49" fmla="*/ 183 h 262"/>
                <a:gd name="T50" fmla="*/ 3 w 1474"/>
                <a:gd name="T51" fmla="*/ 158 h 262"/>
                <a:gd name="T52" fmla="*/ 0 w 1474"/>
                <a:gd name="T53" fmla="*/ 131 h 262"/>
                <a:gd name="T54" fmla="*/ 3 w 1474"/>
                <a:gd name="T55" fmla="*/ 104 h 262"/>
                <a:gd name="T56" fmla="*/ 11 w 1474"/>
                <a:gd name="T57" fmla="*/ 79 h 262"/>
                <a:gd name="T58" fmla="*/ 23 w 1474"/>
                <a:gd name="T59" fmla="*/ 57 h 262"/>
                <a:gd name="T60" fmla="*/ 39 w 1474"/>
                <a:gd name="T61" fmla="*/ 38 h 262"/>
                <a:gd name="T62" fmla="*/ 59 w 1474"/>
                <a:gd name="T63" fmla="*/ 22 h 262"/>
                <a:gd name="T64" fmla="*/ 82 w 1474"/>
                <a:gd name="T65" fmla="*/ 10 h 262"/>
                <a:gd name="T66" fmla="*/ 107 w 1474"/>
                <a:gd name="T67" fmla="*/ 3 h 262"/>
                <a:gd name="T68" fmla="*/ 134 w 1474"/>
                <a:gd name="T6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4" h="262">
                  <a:moveTo>
                    <a:pt x="134" y="0"/>
                  </a:moveTo>
                  <a:lnTo>
                    <a:pt x="1341" y="0"/>
                  </a:lnTo>
                  <a:lnTo>
                    <a:pt x="1368" y="3"/>
                  </a:lnTo>
                  <a:lnTo>
                    <a:pt x="1393" y="10"/>
                  </a:lnTo>
                  <a:lnTo>
                    <a:pt x="1416" y="22"/>
                  </a:lnTo>
                  <a:lnTo>
                    <a:pt x="1435" y="38"/>
                  </a:lnTo>
                  <a:lnTo>
                    <a:pt x="1452" y="57"/>
                  </a:lnTo>
                  <a:lnTo>
                    <a:pt x="1464" y="79"/>
                  </a:lnTo>
                  <a:lnTo>
                    <a:pt x="1471" y="104"/>
                  </a:lnTo>
                  <a:lnTo>
                    <a:pt x="1474" y="131"/>
                  </a:lnTo>
                  <a:lnTo>
                    <a:pt x="1471" y="158"/>
                  </a:lnTo>
                  <a:lnTo>
                    <a:pt x="1464" y="183"/>
                  </a:lnTo>
                  <a:lnTo>
                    <a:pt x="1451" y="205"/>
                  </a:lnTo>
                  <a:lnTo>
                    <a:pt x="1435" y="225"/>
                  </a:lnTo>
                  <a:lnTo>
                    <a:pt x="1416" y="240"/>
                  </a:lnTo>
                  <a:lnTo>
                    <a:pt x="1393" y="252"/>
                  </a:lnTo>
                  <a:lnTo>
                    <a:pt x="1368" y="259"/>
                  </a:lnTo>
                  <a:lnTo>
                    <a:pt x="1341" y="262"/>
                  </a:lnTo>
                  <a:lnTo>
                    <a:pt x="134" y="262"/>
                  </a:lnTo>
                  <a:lnTo>
                    <a:pt x="107" y="259"/>
                  </a:lnTo>
                  <a:lnTo>
                    <a:pt x="82" y="252"/>
                  </a:lnTo>
                  <a:lnTo>
                    <a:pt x="59" y="240"/>
                  </a:lnTo>
                  <a:lnTo>
                    <a:pt x="39" y="225"/>
                  </a:lnTo>
                  <a:lnTo>
                    <a:pt x="23" y="205"/>
                  </a:lnTo>
                  <a:lnTo>
                    <a:pt x="11" y="183"/>
                  </a:lnTo>
                  <a:lnTo>
                    <a:pt x="3" y="158"/>
                  </a:lnTo>
                  <a:lnTo>
                    <a:pt x="0" y="131"/>
                  </a:lnTo>
                  <a:lnTo>
                    <a:pt x="3" y="104"/>
                  </a:lnTo>
                  <a:lnTo>
                    <a:pt x="11" y="79"/>
                  </a:lnTo>
                  <a:lnTo>
                    <a:pt x="23" y="57"/>
                  </a:lnTo>
                  <a:lnTo>
                    <a:pt x="39" y="38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7" y="3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5" name="Freeform 10"/>
            <p:cNvSpPr>
              <a:spLocks/>
            </p:cNvSpPr>
            <p:nvPr/>
          </p:nvSpPr>
          <p:spPr bwMode="auto">
            <a:xfrm>
              <a:off x="1651771" y="3231828"/>
              <a:ext cx="150037" cy="50451"/>
            </a:xfrm>
            <a:custGeom>
              <a:avLst/>
              <a:gdLst>
                <a:gd name="T0" fmla="*/ 134 w 816"/>
                <a:gd name="T1" fmla="*/ 0 h 262"/>
                <a:gd name="T2" fmla="*/ 816 w 816"/>
                <a:gd name="T3" fmla="*/ 0 h 262"/>
                <a:gd name="T4" fmla="*/ 777 w 816"/>
                <a:gd name="T5" fmla="*/ 22 h 262"/>
                <a:gd name="T6" fmla="*/ 738 w 816"/>
                <a:gd name="T7" fmla="*/ 49 h 262"/>
                <a:gd name="T8" fmla="*/ 704 w 816"/>
                <a:gd name="T9" fmla="*/ 78 h 262"/>
                <a:gd name="T10" fmla="*/ 671 w 816"/>
                <a:gd name="T11" fmla="*/ 112 h 262"/>
                <a:gd name="T12" fmla="*/ 644 w 816"/>
                <a:gd name="T13" fmla="*/ 148 h 262"/>
                <a:gd name="T14" fmla="*/ 620 w 816"/>
                <a:gd name="T15" fmla="*/ 186 h 262"/>
                <a:gd name="T16" fmla="*/ 600 w 816"/>
                <a:gd name="T17" fmla="*/ 225 h 262"/>
                <a:gd name="T18" fmla="*/ 584 w 816"/>
                <a:gd name="T19" fmla="*/ 262 h 262"/>
                <a:gd name="T20" fmla="*/ 134 w 816"/>
                <a:gd name="T21" fmla="*/ 262 h 262"/>
                <a:gd name="T22" fmla="*/ 107 w 816"/>
                <a:gd name="T23" fmla="*/ 259 h 262"/>
                <a:gd name="T24" fmla="*/ 82 w 816"/>
                <a:gd name="T25" fmla="*/ 252 h 262"/>
                <a:gd name="T26" fmla="*/ 59 w 816"/>
                <a:gd name="T27" fmla="*/ 240 h 262"/>
                <a:gd name="T28" fmla="*/ 39 w 816"/>
                <a:gd name="T29" fmla="*/ 224 h 262"/>
                <a:gd name="T30" fmla="*/ 23 w 816"/>
                <a:gd name="T31" fmla="*/ 205 h 262"/>
                <a:gd name="T32" fmla="*/ 10 w 816"/>
                <a:gd name="T33" fmla="*/ 183 h 262"/>
                <a:gd name="T34" fmla="*/ 3 w 816"/>
                <a:gd name="T35" fmla="*/ 158 h 262"/>
                <a:gd name="T36" fmla="*/ 0 w 816"/>
                <a:gd name="T37" fmla="*/ 132 h 262"/>
                <a:gd name="T38" fmla="*/ 3 w 816"/>
                <a:gd name="T39" fmla="*/ 105 h 262"/>
                <a:gd name="T40" fmla="*/ 10 w 816"/>
                <a:gd name="T41" fmla="*/ 80 h 262"/>
                <a:gd name="T42" fmla="*/ 23 w 816"/>
                <a:gd name="T43" fmla="*/ 58 h 262"/>
                <a:gd name="T44" fmla="*/ 39 w 816"/>
                <a:gd name="T45" fmla="*/ 39 h 262"/>
                <a:gd name="T46" fmla="*/ 59 w 816"/>
                <a:gd name="T47" fmla="*/ 22 h 262"/>
                <a:gd name="T48" fmla="*/ 82 w 816"/>
                <a:gd name="T49" fmla="*/ 10 h 262"/>
                <a:gd name="T50" fmla="*/ 107 w 816"/>
                <a:gd name="T51" fmla="*/ 2 h 262"/>
                <a:gd name="T52" fmla="*/ 134 w 816"/>
                <a:gd name="T5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16" h="262">
                  <a:moveTo>
                    <a:pt x="134" y="0"/>
                  </a:moveTo>
                  <a:lnTo>
                    <a:pt x="816" y="0"/>
                  </a:lnTo>
                  <a:lnTo>
                    <a:pt x="777" y="22"/>
                  </a:lnTo>
                  <a:lnTo>
                    <a:pt x="738" y="49"/>
                  </a:lnTo>
                  <a:lnTo>
                    <a:pt x="704" y="78"/>
                  </a:lnTo>
                  <a:lnTo>
                    <a:pt x="671" y="112"/>
                  </a:lnTo>
                  <a:lnTo>
                    <a:pt x="644" y="148"/>
                  </a:lnTo>
                  <a:lnTo>
                    <a:pt x="620" y="186"/>
                  </a:lnTo>
                  <a:lnTo>
                    <a:pt x="600" y="225"/>
                  </a:lnTo>
                  <a:lnTo>
                    <a:pt x="584" y="262"/>
                  </a:lnTo>
                  <a:lnTo>
                    <a:pt x="134" y="262"/>
                  </a:lnTo>
                  <a:lnTo>
                    <a:pt x="107" y="259"/>
                  </a:lnTo>
                  <a:lnTo>
                    <a:pt x="82" y="252"/>
                  </a:lnTo>
                  <a:lnTo>
                    <a:pt x="59" y="240"/>
                  </a:lnTo>
                  <a:lnTo>
                    <a:pt x="39" y="224"/>
                  </a:lnTo>
                  <a:lnTo>
                    <a:pt x="23" y="205"/>
                  </a:lnTo>
                  <a:lnTo>
                    <a:pt x="10" y="183"/>
                  </a:lnTo>
                  <a:lnTo>
                    <a:pt x="3" y="158"/>
                  </a:lnTo>
                  <a:lnTo>
                    <a:pt x="0" y="132"/>
                  </a:lnTo>
                  <a:lnTo>
                    <a:pt x="3" y="105"/>
                  </a:lnTo>
                  <a:lnTo>
                    <a:pt x="10" y="80"/>
                  </a:lnTo>
                  <a:lnTo>
                    <a:pt x="23" y="58"/>
                  </a:lnTo>
                  <a:lnTo>
                    <a:pt x="39" y="39"/>
                  </a:lnTo>
                  <a:lnTo>
                    <a:pt x="59" y="22"/>
                  </a:lnTo>
                  <a:lnTo>
                    <a:pt x="82" y="10"/>
                  </a:lnTo>
                  <a:lnTo>
                    <a:pt x="107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6" name="Freeform 11"/>
            <p:cNvSpPr>
              <a:spLocks/>
            </p:cNvSpPr>
            <p:nvPr/>
          </p:nvSpPr>
          <p:spPr bwMode="auto">
            <a:xfrm>
              <a:off x="1879584" y="3231828"/>
              <a:ext cx="43577" cy="33825"/>
            </a:xfrm>
            <a:custGeom>
              <a:avLst/>
              <a:gdLst>
                <a:gd name="T0" fmla="*/ 0 w 236"/>
                <a:gd name="T1" fmla="*/ 0 h 177"/>
                <a:gd name="T2" fmla="*/ 102 w 236"/>
                <a:gd name="T3" fmla="*/ 0 h 177"/>
                <a:gd name="T4" fmla="*/ 129 w 236"/>
                <a:gd name="T5" fmla="*/ 3 h 177"/>
                <a:gd name="T6" fmla="*/ 154 w 236"/>
                <a:gd name="T7" fmla="*/ 10 h 177"/>
                <a:gd name="T8" fmla="*/ 177 w 236"/>
                <a:gd name="T9" fmla="*/ 22 h 177"/>
                <a:gd name="T10" fmla="*/ 196 w 236"/>
                <a:gd name="T11" fmla="*/ 39 h 177"/>
                <a:gd name="T12" fmla="*/ 213 w 236"/>
                <a:gd name="T13" fmla="*/ 59 h 177"/>
                <a:gd name="T14" fmla="*/ 225 w 236"/>
                <a:gd name="T15" fmla="*/ 81 h 177"/>
                <a:gd name="T16" fmla="*/ 233 w 236"/>
                <a:gd name="T17" fmla="*/ 106 h 177"/>
                <a:gd name="T18" fmla="*/ 236 w 236"/>
                <a:gd name="T19" fmla="*/ 133 h 177"/>
                <a:gd name="T20" fmla="*/ 234 w 236"/>
                <a:gd name="T21" fmla="*/ 156 h 177"/>
                <a:gd name="T22" fmla="*/ 228 w 236"/>
                <a:gd name="T23" fmla="*/ 177 h 177"/>
                <a:gd name="T24" fmla="*/ 95 w 236"/>
                <a:gd name="T25" fmla="*/ 63 h 177"/>
                <a:gd name="T26" fmla="*/ 72 w 236"/>
                <a:gd name="T27" fmla="*/ 45 h 177"/>
                <a:gd name="T28" fmla="*/ 49 w 236"/>
                <a:gd name="T29" fmla="*/ 28 h 177"/>
                <a:gd name="T30" fmla="*/ 25 w 236"/>
                <a:gd name="T31" fmla="*/ 12 h 177"/>
                <a:gd name="T32" fmla="*/ 0 w 236"/>
                <a:gd name="T3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177">
                  <a:moveTo>
                    <a:pt x="0" y="0"/>
                  </a:moveTo>
                  <a:lnTo>
                    <a:pt x="102" y="0"/>
                  </a:lnTo>
                  <a:lnTo>
                    <a:pt x="129" y="3"/>
                  </a:lnTo>
                  <a:lnTo>
                    <a:pt x="154" y="10"/>
                  </a:lnTo>
                  <a:lnTo>
                    <a:pt x="177" y="22"/>
                  </a:lnTo>
                  <a:lnTo>
                    <a:pt x="196" y="39"/>
                  </a:lnTo>
                  <a:lnTo>
                    <a:pt x="213" y="59"/>
                  </a:lnTo>
                  <a:lnTo>
                    <a:pt x="225" y="81"/>
                  </a:lnTo>
                  <a:lnTo>
                    <a:pt x="233" y="106"/>
                  </a:lnTo>
                  <a:lnTo>
                    <a:pt x="236" y="133"/>
                  </a:lnTo>
                  <a:lnTo>
                    <a:pt x="234" y="156"/>
                  </a:lnTo>
                  <a:lnTo>
                    <a:pt x="228" y="177"/>
                  </a:lnTo>
                  <a:lnTo>
                    <a:pt x="95" y="63"/>
                  </a:lnTo>
                  <a:lnTo>
                    <a:pt x="72" y="45"/>
                  </a:lnTo>
                  <a:lnTo>
                    <a:pt x="49" y="28"/>
                  </a:lnTo>
                  <a:lnTo>
                    <a:pt x="25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7" name="Freeform 12"/>
            <p:cNvSpPr>
              <a:spLocks/>
            </p:cNvSpPr>
            <p:nvPr/>
          </p:nvSpPr>
          <p:spPr bwMode="auto">
            <a:xfrm>
              <a:off x="1797946" y="3152712"/>
              <a:ext cx="359647" cy="296971"/>
            </a:xfrm>
            <a:custGeom>
              <a:avLst/>
              <a:gdLst>
                <a:gd name="T0" fmla="*/ 1719 w 1957"/>
                <a:gd name="T1" fmla="*/ 0 h 1553"/>
                <a:gd name="T2" fmla="*/ 1752 w 1957"/>
                <a:gd name="T3" fmla="*/ 2 h 1553"/>
                <a:gd name="T4" fmla="*/ 1784 w 1957"/>
                <a:gd name="T5" fmla="*/ 9 h 1553"/>
                <a:gd name="T6" fmla="*/ 1816 w 1957"/>
                <a:gd name="T7" fmla="*/ 20 h 1553"/>
                <a:gd name="T8" fmla="*/ 1845 w 1957"/>
                <a:gd name="T9" fmla="*/ 36 h 1553"/>
                <a:gd name="T10" fmla="*/ 1873 w 1957"/>
                <a:gd name="T11" fmla="*/ 56 h 1553"/>
                <a:gd name="T12" fmla="*/ 1898 w 1957"/>
                <a:gd name="T13" fmla="*/ 81 h 1553"/>
                <a:gd name="T14" fmla="*/ 1920 w 1957"/>
                <a:gd name="T15" fmla="*/ 108 h 1553"/>
                <a:gd name="T16" fmla="*/ 1935 w 1957"/>
                <a:gd name="T17" fmla="*/ 137 h 1553"/>
                <a:gd name="T18" fmla="*/ 1947 w 1957"/>
                <a:gd name="T19" fmla="*/ 169 h 1553"/>
                <a:gd name="T20" fmla="*/ 1954 w 1957"/>
                <a:gd name="T21" fmla="*/ 201 h 1553"/>
                <a:gd name="T22" fmla="*/ 1957 w 1957"/>
                <a:gd name="T23" fmla="*/ 233 h 1553"/>
                <a:gd name="T24" fmla="*/ 1955 w 1957"/>
                <a:gd name="T25" fmla="*/ 266 h 1553"/>
                <a:gd name="T26" fmla="*/ 1948 w 1957"/>
                <a:gd name="T27" fmla="*/ 298 h 1553"/>
                <a:gd name="T28" fmla="*/ 1937 w 1957"/>
                <a:gd name="T29" fmla="*/ 329 h 1553"/>
                <a:gd name="T30" fmla="*/ 1922 w 1957"/>
                <a:gd name="T31" fmla="*/ 359 h 1553"/>
                <a:gd name="T32" fmla="*/ 1901 w 1957"/>
                <a:gd name="T33" fmla="*/ 387 h 1553"/>
                <a:gd name="T34" fmla="*/ 976 w 1957"/>
                <a:gd name="T35" fmla="*/ 1470 h 1553"/>
                <a:gd name="T36" fmla="*/ 955 w 1957"/>
                <a:gd name="T37" fmla="*/ 1492 h 1553"/>
                <a:gd name="T38" fmla="*/ 931 w 1957"/>
                <a:gd name="T39" fmla="*/ 1511 h 1553"/>
                <a:gd name="T40" fmla="*/ 905 w 1957"/>
                <a:gd name="T41" fmla="*/ 1527 h 1553"/>
                <a:gd name="T42" fmla="*/ 877 w 1957"/>
                <a:gd name="T43" fmla="*/ 1539 h 1553"/>
                <a:gd name="T44" fmla="*/ 847 w 1957"/>
                <a:gd name="T45" fmla="*/ 1548 h 1553"/>
                <a:gd name="T46" fmla="*/ 817 w 1957"/>
                <a:gd name="T47" fmla="*/ 1553 h 1553"/>
                <a:gd name="T48" fmla="*/ 798 w 1957"/>
                <a:gd name="T49" fmla="*/ 1553 h 1553"/>
                <a:gd name="T50" fmla="*/ 764 w 1957"/>
                <a:gd name="T51" fmla="*/ 1551 h 1553"/>
                <a:gd name="T52" fmla="*/ 732 w 1957"/>
                <a:gd name="T53" fmla="*/ 1544 h 1553"/>
                <a:gd name="T54" fmla="*/ 701 w 1957"/>
                <a:gd name="T55" fmla="*/ 1531 h 1553"/>
                <a:gd name="T56" fmla="*/ 672 w 1957"/>
                <a:gd name="T57" fmla="*/ 1515 h 1553"/>
                <a:gd name="T58" fmla="*/ 645 w 1957"/>
                <a:gd name="T59" fmla="*/ 1495 h 1553"/>
                <a:gd name="T60" fmla="*/ 81 w 1957"/>
                <a:gd name="T61" fmla="*/ 1012 h 1553"/>
                <a:gd name="T62" fmla="*/ 57 w 1957"/>
                <a:gd name="T63" fmla="*/ 987 h 1553"/>
                <a:gd name="T64" fmla="*/ 36 w 1957"/>
                <a:gd name="T65" fmla="*/ 959 h 1553"/>
                <a:gd name="T66" fmla="*/ 21 w 1957"/>
                <a:gd name="T67" fmla="*/ 930 h 1553"/>
                <a:gd name="T68" fmla="*/ 9 w 1957"/>
                <a:gd name="T69" fmla="*/ 900 h 1553"/>
                <a:gd name="T70" fmla="*/ 2 w 1957"/>
                <a:gd name="T71" fmla="*/ 868 h 1553"/>
                <a:gd name="T72" fmla="*/ 0 w 1957"/>
                <a:gd name="T73" fmla="*/ 835 h 1553"/>
                <a:gd name="T74" fmla="*/ 2 w 1957"/>
                <a:gd name="T75" fmla="*/ 803 h 1553"/>
                <a:gd name="T76" fmla="*/ 8 w 1957"/>
                <a:gd name="T77" fmla="*/ 770 h 1553"/>
                <a:gd name="T78" fmla="*/ 19 w 1957"/>
                <a:gd name="T79" fmla="*/ 739 h 1553"/>
                <a:gd name="T80" fmla="*/ 35 w 1957"/>
                <a:gd name="T81" fmla="*/ 708 h 1553"/>
                <a:gd name="T82" fmla="*/ 56 w 1957"/>
                <a:gd name="T83" fmla="*/ 680 h 1553"/>
                <a:gd name="T84" fmla="*/ 80 w 1957"/>
                <a:gd name="T85" fmla="*/ 656 h 1553"/>
                <a:gd name="T86" fmla="*/ 107 w 1957"/>
                <a:gd name="T87" fmla="*/ 636 h 1553"/>
                <a:gd name="T88" fmla="*/ 136 w 1957"/>
                <a:gd name="T89" fmla="*/ 620 h 1553"/>
                <a:gd name="T90" fmla="*/ 167 w 1957"/>
                <a:gd name="T91" fmla="*/ 608 h 1553"/>
                <a:gd name="T92" fmla="*/ 199 w 1957"/>
                <a:gd name="T93" fmla="*/ 601 h 1553"/>
                <a:gd name="T94" fmla="*/ 232 w 1957"/>
                <a:gd name="T95" fmla="*/ 599 h 1553"/>
                <a:gd name="T96" fmla="*/ 265 w 1957"/>
                <a:gd name="T97" fmla="*/ 601 h 1553"/>
                <a:gd name="T98" fmla="*/ 297 w 1957"/>
                <a:gd name="T99" fmla="*/ 608 h 1553"/>
                <a:gd name="T100" fmla="*/ 329 w 1957"/>
                <a:gd name="T101" fmla="*/ 619 h 1553"/>
                <a:gd name="T102" fmla="*/ 359 w 1957"/>
                <a:gd name="T103" fmla="*/ 635 h 1553"/>
                <a:gd name="T104" fmla="*/ 386 w 1957"/>
                <a:gd name="T105" fmla="*/ 655 h 1553"/>
                <a:gd name="T106" fmla="*/ 772 w 1957"/>
                <a:gd name="T107" fmla="*/ 986 h 1553"/>
                <a:gd name="T108" fmla="*/ 1543 w 1957"/>
                <a:gd name="T109" fmla="*/ 83 h 1553"/>
                <a:gd name="T110" fmla="*/ 1567 w 1957"/>
                <a:gd name="T111" fmla="*/ 58 h 1553"/>
                <a:gd name="T112" fmla="*/ 1594 w 1957"/>
                <a:gd name="T113" fmla="*/ 38 h 1553"/>
                <a:gd name="T114" fmla="*/ 1624 w 1957"/>
                <a:gd name="T115" fmla="*/ 22 h 1553"/>
                <a:gd name="T116" fmla="*/ 1655 w 1957"/>
                <a:gd name="T117" fmla="*/ 10 h 1553"/>
                <a:gd name="T118" fmla="*/ 1687 w 1957"/>
                <a:gd name="T119" fmla="*/ 3 h 1553"/>
                <a:gd name="T120" fmla="*/ 1719 w 1957"/>
                <a:gd name="T121" fmla="*/ 0 h 1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57" h="1553">
                  <a:moveTo>
                    <a:pt x="1719" y="0"/>
                  </a:moveTo>
                  <a:lnTo>
                    <a:pt x="1752" y="2"/>
                  </a:lnTo>
                  <a:lnTo>
                    <a:pt x="1784" y="9"/>
                  </a:lnTo>
                  <a:lnTo>
                    <a:pt x="1816" y="20"/>
                  </a:lnTo>
                  <a:lnTo>
                    <a:pt x="1845" y="36"/>
                  </a:lnTo>
                  <a:lnTo>
                    <a:pt x="1873" y="56"/>
                  </a:lnTo>
                  <a:lnTo>
                    <a:pt x="1898" y="81"/>
                  </a:lnTo>
                  <a:lnTo>
                    <a:pt x="1920" y="108"/>
                  </a:lnTo>
                  <a:lnTo>
                    <a:pt x="1935" y="137"/>
                  </a:lnTo>
                  <a:lnTo>
                    <a:pt x="1947" y="169"/>
                  </a:lnTo>
                  <a:lnTo>
                    <a:pt x="1954" y="201"/>
                  </a:lnTo>
                  <a:lnTo>
                    <a:pt x="1957" y="233"/>
                  </a:lnTo>
                  <a:lnTo>
                    <a:pt x="1955" y="266"/>
                  </a:lnTo>
                  <a:lnTo>
                    <a:pt x="1948" y="298"/>
                  </a:lnTo>
                  <a:lnTo>
                    <a:pt x="1937" y="329"/>
                  </a:lnTo>
                  <a:lnTo>
                    <a:pt x="1922" y="359"/>
                  </a:lnTo>
                  <a:lnTo>
                    <a:pt x="1901" y="387"/>
                  </a:lnTo>
                  <a:lnTo>
                    <a:pt x="976" y="1470"/>
                  </a:lnTo>
                  <a:lnTo>
                    <a:pt x="955" y="1492"/>
                  </a:lnTo>
                  <a:lnTo>
                    <a:pt x="931" y="1511"/>
                  </a:lnTo>
                  <a:lnTo>
                    <a:pt x="905" y="1527"/>
                  </a:lnTo>
                  <a:lnTo>
                    <a:pt x="877" y="1539"/>
                  </a:lnTo>
                  <a:lnTo>
                    <a:pt x="847" y="1548"/>
                  </a:lnTo>
                  <a:lnTo>
                    <a:pt x="817" y="1553"/>
                  </a:lnTo>
                  <a:lnTo>
                    <a:pt x="798" y="1553"/>
                  </a:lnTo>
                  <a:lnTo>
                    <a:pt x="764" y="1551"/>
                  </a:lnTo>
                  <a:lnTo>
                    <a:pt x="732" y="1544"/>
                  </a:lnTo>
                  <a:lnTo>
                    <a:pt x="701" y="1531"/>
                  </a:lnTo>
                  <a:lnTo>
                    <a:pt x="672" y="1515"/>
                  </a:lnTo>
                  <a:lnTo>
                    <a:pt x="645" y="1495"/>
                  </a:lnTo>
                  <a:lnTo>
                    <a:pt x="81" y="1012"/>
                  </a:lnTo>
                  <a:lnTo>
                    <a:pt x="57" y="987"/>
                  </a:lnTo>
                  <a:lnTo>
                    <a:pt x="36" y="959"/>
                  </a:lnTo>
                  <a:lnTo>
                    <a:pt x="21" y="930"/>
                  </a:lnTo>
                  <a:lnTo>
                    <a:pt x="9" y="900"/>
                  </a:lnTo>
                  <a:lnTo>
                    <a:pt x="2" y="868"/>
                  </a:lnTo>
                  <a:lnTo>
                    <a:pt x="0" y="835"/>
                  </a:lnTo>
                  <a:lnTo>
                    <a:pt x="2" y="803"/>
                  </a:lnTo>
                  <a:lnTo>
                    <a:pt x="8" y="770"/>
                  </a:lnTo>
                  <a:lnTo>
                    <a:pt x="19" y="739"/>
                  </a:lnTo>
                  <a:lnTo>
                    <a:pt x="35" y="708"/>
                  </a:lnTo>
                  <a:lnTo>
                    <a:pt x="56" y="680"/>
                  </a:lnTo>
                  <a:lnTo>
                    <a:pt x="80" y="656"/>
                  </a:lnTo>
                  <a:lnTo>
                    <a:pt x="107" y="636"/>
                  </a:lnTo>
                  <a:lnTo>
                    <a:pt x="136" y="620"/>
                  </a:lnTo>
                  <a:lnTo>
                    <a:pt x="167" y="608"/>
                  </a:lnTo>
                  <a:lnTo>
                    <a:pt x="199" y="601"/>
                  </a:lnTo>
                  <a:lnTo>
                    <a:pt x="232" y="599"/>
                  </a:lnTo>
                  <a:lnTo>
                    <a:pt x="265" y="601"/>
                  </a:lnTo>
                  <a:lnTo>
                    <a:pt x="297" y="608"/>
                  </a:lnTo>
                  <a:lnTo>
                    <a:pt x="329" y="619"/>
                  </a:lnTo>
                  <a:lnTo>
                    <a:pt x="359" y="635"/>
                  </a:lnTo>
                  <a:lnTo>
                    <a:pt x="386" y="655"/>
                  </a:lnTo>
                  <a:lnTo>
                    <a:pt x="772" y="986"/>
                  </a:lnTo>
                  <a:lnTo>
                    <a:pt x="1543" y="83"/>
                  </a:lnTo>
                  <a:lnTo>
                    <a:pt x="1567" y="58"/>
                  </a:lnTo>
                  <a:lnTo>
                    <a:pt x="1594" y="38"/>
                  </a:lnTo>
                  <a:lnTo>
                    <a:pt x="1624" y="22"/>
                  </a:lnTo>
                  <a:lnTo>
                    <a:pt x="1655" y="10"/>
                  </a:lnTo>
                  <a:lnTo>
                    <a:pt x="1687" y="3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892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6658</TotalTime>
  <Words>862</Words>
  <Application>Microsoft Office PowerPoint</Application>
  <PresentationFormat>Широкоэкранный</PresentationFormat>
  <Paragraphs>115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kevorkovaa@cbr.ru</dc:creator>
  <cp:lastModifiedBy>Желунова Екатерина Геннадиевна</cp:lastModifiedBy>
  <cp:revision>180</cp:revision>
  <dcterms:created xsi:type="dcterms:W3CDTF">2015-04-05T14:04:01Z</dcterms:created>
  <dcterms:modified xsi:type="dcterms:W3CDTF">2020-11-18T21:02:03Z</dcterms:modified>
</cp:coreProperties>
</file>