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presentationml.slideLayout+xml" PartName="/ppt/slideLayouts/slideLayout19.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theme+xml" PartName="/ppt/theme/theme3.xml"/>
  <Override ContentType="application/vnd.openxmlformats-officedocument.presentationml.slide+xml" PartName="/ppt/slides/slide2.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15.xml"/>
  <Default ContentType="image/x-wmf" Extension="wmf"/>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slideLayout+xml" PartName="/ppt/slideLayouts/slideLayout13.xml"/>
  <Override ContentType="application/vnd.openxmlformats-officedocument.presentationml.slideLayout+xml" PartName="/ppt/slideLayouts/slideLayout22.xml"/>
  <Override ContentType="application/vnd.openxmlformats-officedocument.presentationml.slideLayout+xml" PartName="/ppt/slideLayouts/slideLayout24.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10.xml"/>
  <Override ContentType="application/vnd.openxmlformats-officedocument.presentationml.notesSlide+xml" PartName="/ppt/notesSlides/notesSlide8.xml"/>
  <Default ContentType="application/vnd.openxmlformats-officedocument.vmlDrawing" Extension="vml"/>
  <Override ContentType="application/vnd.openxmlformats-officedocument.presentationml.notesSlide+xml" PartName="/ppt/notesSlides/notesSlide9.xml"/>
  <Override ContentType="application/vnd.openxmlformats-officedocument.presentationml.notesSlide+xml" PartName="/ppt/notesSlides/notesSlide11.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handoutMaster+xml" PartName="/ppt/handoutMasters/handoutMaster1.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presentationml.slideMaster+xml" PartName="/ppt/slideMasters/slideMaster2.xml"/>
  <Override ContentType="application/vnd.openxmlformats-officedocument.presentationml.slide+xml" PartName="/ppt/slides/slide5.xml"/>
  <Override ContentType="application/vnd.openxmlformats-officedocument.presentationml.slideLayout+xml" PartName="/ppt/slideLayouts/slideLayout7.xml"/>
  <Default ContentType="image/png" Extension="png"/>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3.xml"/>
  <Default ContentType="application/vnd.openxmlformats-officedocument.oleObject" Extension="bin"/>
  <Override ContentType="application/vnd.openxmlformats-officedocument.presentationml.slide+xml" PartName="/ppt/slides/slide3.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Layout+xml" PartName="/ppt/slideLayouts/slideLayout3.xml"/>
  <Default ContentType="image/jpeg" Extension="jpeg"/>
  <Override ContentType="application/vnd.openxmlformats-officedocument.presentationml.slideLayout+xml" PartName="/ppt/slideLayouts/slideLayout16.xml"/>
  <Default ContentType="image/x-emf" Extension="emf"/>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23.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0" r:id="rId1"/>
    <p:sldMasterId id="2147483832" r:id="rId2"/>
  </p:sldMasterIdLst>
  <p:notesMasterIdLst>
    <p:notesMasterId r:id="rId14"/>
  </p:notesMasterIdLst>
  <p:handoutMasterIdLst>
    <p:handoutMasterId r:id="rId15"/>
  </p:handoutMasterIdLst>
  <p:sldIdLst>
    <p:sldId id="256" r:id="rId3"/>
    <p:sldId id="565" r:id="rId4"/>
    <p:sldId id="323" r:id="rId5"/>
    <p:sldId id="567" r:id="rId6"/>
    <p:sldId id="543" r:id="rId7"/>
    <p:sldId id="483" r:id="rId8"/>
    <p:sldId id="503" r:id="rId9"/>
    <p:sldId id="300" r:id="rId10"/>
    <p:sldId id="468" r:id="rId11"/>
    <p:sldId id="488" r:id="rId12"/>
    <p:sldId id="564" r:id="rId13"/>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Arial" charset="0"/>
        <a:ea typeface="MS PGothic" pitchFamily="34" charset="-128"/>
        <a:cs typeface="+mn-cs"/>
      </a:defRPr>
    </a:lvl1pPr>
    <a:lvl2pPr marL="457200" algn="l" rtl="0" fontAlgn="base">
      <a:spcBef>
        <a:spcPct val="0"/>
      </a:spcBef>
      <a:spcAft>
        <a:spcPct val="0"/>
      </a:spcAft>
      <a:defRPr sz="2400" b="1" kern="1200">
        <a:solidFill>
          <a:schemeClr val="tx1"/>
        </a:solidFill>
        <a:latin typeface="Arial" charset="0"/>
        <a:ea typeface="MS PGothic" pitchFamily="34" charset="-128"/>
        <a:cs typeface="+mn-cs"/>
      </a:defRPr>
    </a:lvl2pPr>
    <a:lvl3pPr marL="914400" algn="l" rtl="0" fontAlgn="base">
      <a:spcBef>
        <a:spcPct val="0"/>
      </a:spcBef>
      <a:spcAft>
        <a:spcPct val="0"/>
      </a:spcAft>
      <a:defRPr sz="2400" b="1" kern="1200">
        <a:solidFill>
          <a:schemeClr val="tx1"/>
        </a:solidFill>
        <a:latin typeface="Arial" charset="0"/>
        <a:ea typeface="MS PGothic" pitchFamily="34" charset="-128"/>
        <a:cs typeface="+mn-cs"/>
      </a:defRPr>
    </a:lvl3pPr>
    <a:lvl4pPr marL="1371600" algn="l" rtl="0" fontAlgn="base">
      <a:spcBef>
        <a:spcPct val="0"/>
      </a:spcBef>
      <a:spcAft>
        <a:spcPct val="0"/>
      </a:spcAft>
      <a:defRPr sz="2400" b="1" kern="1200">
        <a:solidFill>
          <a:schemeClr val="tx1"/>
        </a:solidFill>
        <a:latin typeface="Arial" charset="0"/>
        <a:ea typeface="MS PGothic" pitchFamily="34" charset="-128"/>
        <a:cs typeface="+mn-cs"/>
      </a:defRPr>
    </a:lvl4pPr>
    <a:lvl5pPr marL="1828800" algn="l" rtl="0" fontAlgn="base">
      <a:spcBef>
        <a:spcPct val="0"/>
      </a:spcBef>
      <a:spcAft>
        <a:spcPct val="0"/>
      </a:spcAft>
      <a:defRPr sz="2400" b="1" kern="1200">
        <a:solidFill>
          <a:schemeClr val="tx1"/>
        </a:solidFill>
        <a:latin typeface="Arial" charset="0"/>
        <a:ea typeface="MS PGothic" pitchFamily="34" charset="-128"/>
        <a:cs typeface="+mn-cs"/>
      </a:defRPr>
    </a:lvl5pPr>
    <a:lvl6pPr marL="2286000" algn="l" defTabSz="914400" rtl="0" eaLnBrk="1" latinLnBrk="0" hangingPunct="1">
      <a:defRPr sz="2400" b="1" kern="1200">
        <a:solidFill>
          <a:schemeClr val="tx1"/>
        </a:solidFill>
        <a:latin typeface="Arial" charset="0"/>
        <a:ea typeface="MS PGothic" pitchFamily="34" charset="-128"/>
        <a:cs typeface="+mn-cs"/>
      </a:defRPr>
    </a:lvl6pPr>
    <a:lvl7pPr marL="2743200" algn="l" defTabSz="914400" rtl="0" eaLnBrk="1" latinLnBrk="0" hangingPunct="1">
      <a:defRPr sz="2400" b="1" kern="1200">
        <a:solidFill>
          <a:schemeClr val="tx1"/>
        </a:solidFill>
        <a:latin typeface="Arial" charset="0"/>
        <a:ea typeface="MS PGothic" pitchFamily="34" charset="-128"/>
        <a:cs typeface="+mn-cs"/>
      </a:defRPr>
    </a:lvl7pPr>
    <a:lvl8pPr marL="3200400" algn="l" defTabSz="914400" rtl="0" eaLnBrk="1" latinLnBrk="0" hangingPunct="1">
      <a:defRPr sz="2400" b="1" kern="1200">
        <a:solidFill>
          <a:schemeClr val="tx1"/>
        </a:solidFill>
        <a:latin typeface="Arial" charset="0"/>
        <a:ea typeface="MS PGothic" pitchFamily="34" charset="-128"/>
        <a:cs typeface="+mn-cs"/>
      </a:defRPr>
    </a:lvl8pPr>
    <a:lvl9pPr marL="3657600" algn="l" defTabSz="914400" rtl="0" eaLnBrk="1" latinLnBrk="0" hangingPunct="1">
      <a:defRPr sz="2400" b="1"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C100"/>
    <a:srgbClr val="4D700E"/>
    <a:srgbClr val="7FC31C"/>
    <a:srgbClr val="E2AC10"/>
    <a:srgbClr val="309CFF"/>
    <a:srgbClr val="FF3333"/>
    <a:srgbClr val="9E0000"/>
    <a:srgbClr val="5151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1611" autoAdjust="0"/>
    <p:restoredTop sz="74495" autoAdjust="0"/>
  </p:normalViewPr>
  <p:slideViewPr>
    <p:cSldViewPr snapToGrid="0">
      <p:cViewPr varScale="1">
        <p:scale>
          <a:sx n="45" d="100"/>
          <a:sy n="45" d="100"/>
        </p:scale>
        <p:origin x="-102" y="-168"/>
      </p:cViewPr>
      <p:guideLst>
        <p:guide orient="horz" pos="14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82"/>
    </p:cViewPr>
  </p:sorterViewPr>
  <p:notesViewPr>
    <p:cSldViewPr snapToGrid="0">
      <p:cViewPr varScale="1">
        <p:scale>
          <a:sx n="96" d="100"/>
          <a:sy n="96" d="100"/>
        </p:scale>
        <p:origin x="-253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b="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b="0"/>
              <a:t>© 2008, Cisco Systems, Inc. All rights reserved.</a:t>
            </a:r>
          </a:p>
          <a:p>
            <a:pPr defTabSz="611188" eaLnBrk="0" hangingPunct="0">
              <a:tabLst>
                <a:tab pos="2387600" algn="l"/>
                <a:tab pos="4830763" algn="l"/>
              </a:tabLst>
              <a:defRPr/>
            </a:pPr>
            <a:r>
              <a:rPr lang="en-US" sz="800" b="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b="0">
              <a:latin typeface="Arial" pitchFamily="48" charset="0"/>
              <a:ea typeface="+mn-ea"/>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eaLnBrk="0" hangingPunct="0">
              <a:defRPr/>
            </a:pPr>
            <a:fld id="{8F3308F7-9F03-4441-A2D4-8EC36B9603DB}" type="slidenum">
              <a:rPr lang="en-US" sz="800" b="0"/>
              <a:pPr algn="r" defTabSz="903288" eaLnBrk="0" hangingPunct="0">
                <a:defRPr/>
              </a:pPr>
              <a:t>‹#›</a:t>
            </a:fld>
            <a:endParaRPr lang="en-US" sz="800" b="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b="0"/>
          </a:p>
        </p:txBody>
      </p:sp>
      <p:sp>
        <p:nvSpPr>
          <p:cNvPr id="183305" name="Rectangle 9"/>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b="0"/>
              <a:t>© 2008, Cisco Systems, Inc. All rights reserved.</a:t>
            </a:r>
          </a:p>
          <a:p>
            <a:pPr defTabSz="611188" eaLnBrk="0" hangingPunct="0">
              <a:tabLst>
                <a:tab pos="2387600" algn="l"/>
                <a:tab pos="4830763" algn="l"/>
              </a:tabLst>
              <a:defRPr/>
            </a:pPr>
            <a:r>
              <a:rPr lang="en-US" sz="800" b="0"/>
              <a:t>Presentation_ID.scr</a:t>
            </a: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b="0">
              <a:latin typeface="Arial" pitchFamily="48" charset="0"/>
              <a:ea typeface="+mn-ea"/>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eaLnBrk="0" hangingPunct="0">
              <a:defRPr sz="800" b="0"/>
            </a:lvl1pPr>
          </a:lstStyle>
          <a:p>
            <a:pPr>
              <a:defRPr/>
            </a:pPr>
            <a:fld id="{41F1052B-F1C5-4F3E-B2C3-CCD710EBC7D0}" type="slidenum">
              <a:rPr lang="en-US"/>
              <a:pPr>
                <a:defRPr/>
              </a:pPr>
              <a:t>‹#›</a:t>
            </a:fld>
            <a:endParaRPr lang="en-US"/>
          </a:p>
        </p:txBody>
      </p:sp>
      <p:sp>
        <p:nvSpPr>
          <p:cNvPr id="68614" name="AutoShap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pitchFamily="48" charset="0"/>
        <a:ea typeface="MS PGothic" pitchFamily="34" charset="-128"/>
        <a:cs typeface="ＭＳ Ｐゴシック" pitchFamily="48" charset="-128"/>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48" charset="0"/>
        <a:ea typeface="MS PGothic" pitchFamily="34" charset="-128"/>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48" charset="0"/>
        <a:ea typeface="MS PGothic" pitchFamily="34" charset="-128"/>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48" charset="0"/>
        <a:ea typeface="MS PGothic" pitchFamily="34" charset="-128"/>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48"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eaLnBrk="0" hangingPunct="0"/>
            <a:fld id="{54FC446C-6CD5-4268-9694-AC26F8BDDC37}" type="slidenum">
              <a:rPr lang="en-US" sz="800" b="0"/>
              <a:pPr algn="r" defTabSz="903288" eaLnBrk="0" hangingPunct="0"/>
              <a:t>1</a:t>
            </a:fld>
            <a:endParaRPr lang="en-US" sz="800" b="0"/>
          </a:p>
        </p:txBody>
      </p:sp>
      <p:sp>
        <p:nvSpPr>
          <p:cNvPr id="69635" name="AutoShap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404813" y="4378325"/>
            <a:ext cx="6121400" cy="4252913"/>
          </a:xfrm>
          <a:noFill/>
          <a:ln/>
        </p:spPr>
        <p:txBody>
          <a:bodyPr/>
          <a:lstStyle/>
          <a:p>
            <a:pPr eaLnBrk="1" hangingPunct="1"/>
            <a:r>
              <a:rPr lang="ru-RU" dirty="0" smtClean="0">
                <a:latin typeface="Arial" charset="0"/>
              </a:rPr>
              <a:t>Проблематика</a:t>
            </a:r>
          </a:p>
          <a:p>
            <a:pPr eaLnBrk="1" hangingPunct="1"/>
            <a:r>
              <a:rPr lang="ru-RU" dirty="0" smtClean="0">
                <a:latin typeface="Arial" charset="0"/>
              </a:rPr>
              <a:t>Решение</a:t>
            </a:r>
          </a:p>
          <a:p>
            <a:pPr eaLnBrk="1" hangingPunct="1"/>
            <a:r>
              <a:rPr lang="ru-RU" dirty="0" smtClean="0">
                <a:latin typeface="Arial" charset="0"/>
              </a:rPr>
              <a:t>Что дает</a:t>
            </a:r>
          </a:p>
          <a:p>
            <a:pPr eaLnBrk="1" hangingPunct="1"/>
            <a:r>
              <a:rPr lang="ru-RU" dirty="0" smtClean="0">
                <a:latin typeface="Arial" charset="0"/>
              </a:rPr>
              <a:t>Почему </a:t>
            </a:r>
            <a:r>
              <a:rPr lang="en-US" dirty="0" err="1" smtClean="0">
                <a:latin typeface="Arial" charset="0"/>
              </a:rPr>
              <a:t>Cis</a:t>
            </a:r>
            <a:endParaRPr lang="ru-RU" dirty="0" smtClean="0">
              <a:latin typeface="Arial" charset="0"/>
            </a:endParaRPr>
          </a:p>
          <a:p>
            <a:pPr eaLnBrk="1" hangingPunct="1"/>
            <a:endParaRPr lang="ru-RU" dirty="0" smtClean="0">
              <a:latin typeface="Arial" charset="0"/>
            </a:endParaRPr>
          </a:p>
          <a:p>
            <a:pPr marL="112713" marR="0" indent="-112713" algn="l" defTabSz="1020763" rtl="0" eaLnBrk="1" fontAlgn="base" latinLnBrk="0" hangingPunct="1">
              <a:lnSpc>
                <a:spcPct val="90000"/>
              </a:lnSpc>
              <a:spcBef>
                <a:spcPct val="50000"/>
              </a:spcBef>
              <a:spcAft>
                <a:spcPct val="0"/>
              </a:spcAft>
              <a:buClrTx/>
              <a:buSzPct val="100000"/>
              <a:buFontTx/>
              <a:buChar char="•"/>
              <a:tabLst/>
              <a:defRPr/>
            </a:pPr>
            <a:r>
              <a:rPr lang="ru-RU" sz="1200" kern="1200" dirty="0" smtClean="0">
                <a:solidFill>
                  <a:schemeClr val="tx1"/>
                </a:solidFill>
                <a:latin typeface="Arial" pitchFamily="48" charset="0"/>
                <a:ea typeface="MS PGothic" pitchFamily="34" charset="-128"/>
                <a:cs typeface="ＭＳ Ｐゴシック" pitchFamily="48" charset="-128"/>
              </a:rPr>
              <a:t>Во времена экономических сложностей коммерческие предприятия на первый план выводят вопросы удержания базы клиентов, повышения производительности и эффективности работы каждого сотрудника и, конечно же, сохранения инвестиций. Синергетическая магия технологий унифицированных коммуникаций </a:t>
            </a:r>
            <a:r>
              <a:rPr lang="ru-RU" sz="1200" kern="1200" dirty="0" err="1" smtClean="0">
                <a:solidFill>
                  <a:schemeClr val="tx1"/>
                </a:solidFill>
                <a:latin typeface="Arial" pitchFamily="48" charset="0"/>
                <a:ea typeface="MS PGothic" pitchFamily="34" charset="-128"/>
                <a:cs typeface="ＭＳ Ｐゴシック" pitchFamily="48" charset="-128"/>
              </a:rPr>
              <a:t>Cisco</a:t>
            </a:r>
            <a:r>
              <a:rPr lang="ru-RU" sz="1200" kern="1200" dirty="0" smtClean="0">
                <a:solidFill>
                  <a:schemeClr val="tx1"/>
                </a:solidFill>
                <a:latin typeface="Arial" pitchFamily="48" charset="0"/>
                <a:ea typeface="MS PGothic" pitchFamily="34" charset="-128"/>
                <a:cs typeface="ＭＳ Ｐゴシック" pitchFamily="48" charset="-128"/>
              </a:rPr>
              <a:t> позволяет менеджерам компании точечно сконцентрировать свои управляющие усилия на достижения вышеозначенных целей. В докладе будут затронуты  основополагающие положения «правил применения» этих технологий в коммерческой среде и в частности обзор новой технологии </a:t>
            </a:r>
            <a:r>
              <a:rPr lang="en-US" sz="1200" kern="1200" dirty="0" smtClean="0">
                <a:solidFill>
                  <a:schemeClr val="tx1"/>
                </a:solidFill>
                <a:latin typeface="Arial" pitchFamily="48" charset="0"/>
                <a:ea typeface="MS PGothic" pitchFamily="34" charset="-128"/>
                <a:cs typeface="ＭＳ Ｐゴシック" pitchFamily="48" charset="-128"/>
              </a:rPr>
              <a:t>Cisco WebEx</a:t>
            </a:r>
            <a:r>
              <a:rPr lang="ru-RU" sz="1200" kern="1200" dirty="0" smtClean="0">
                <a:solidFill>
                  <a:schemeClr val="tx1"/>
                </a:solidFill>
                <a:latin typeface="Arial" pitchFamily="48" charset="0"/>
                <a:ea typeface="MS PGothic" pitchFamily="34" charset="-128"/>
                <a:cs typeface="ＭＳ Ｐゴシック" pitchFamily="48" charset="-128"/>
              </a:rPr>
              <a:t> (услуга в формате </a:t>
            </a:r>
            <a:r>
              <a:rPr lang="en-US" sz="1200" kern="1200" dirty="0" err="1" smtClean="0">
                <a:solidFill>
                  <a:schemeClr val="tx1"/>
                </a:solidFill>
                <a:latin typeface="Arial" pitchFamily="48" charset="0"/>
                <a:ea typeface="MS PGothic" pitchFamily="34" charset="-128"/>
                <a:cs typeface="ＭＳ Ｐゴシック" pitchFamily="48" charset="-128"/>
              </a:rPr>
              <a:t>SaaS</a:t>
            </a:r>
            <a:r>
              <a:rPr lang="ru-RU" sz="1200" kern="1200" dirty="0" smtClean="0">
                <a:solidFill>
                  <a:schemeClr val="tx1"/>
                </a:solidFill>
                <a:latin typeface="Arial" pitchFamily="48" charset="0"/>
                <a:ea typeface="MS PGothic" pitchFamily="34" charset="-128"/>
                <a:cs typeface="ＭＳ Ｐゴシック" pitchFamily="48" charset="-128"/>
              </a:rPr>
              <a:t>), используемой для оперативного проведения </a:t>
            </a:r>
            <a:r>
              <a:rPr lang="ru-RU" sz="1200" kern="1200" dirty="0" err="1" smtClean="0">
                <a:solidFill>
                  <a:schemeClr val="tx1"/>
                </a:solidFill>
                <a:latin typeface="Arial" pitchFamily="48" charset="0"/>
                <a:ea typeface="MS PGothic" pitchFamily="34" charset="-128"/>
                <a:cs typeface="ＭＳ Ｐゴシック" pitchFamily="48" charset="-128"/>
              </a:rPr>
              <a:t>мультимедийных</a:t>
            </a:r>
            <a:r>
              <a:rPr lang="ru-RU" sz="1200" kern="1200" dirty="0" smtClean="0">
                <a:solidFill>
                  <a:schemeClr val="tx1"/>
                </a:solidFill>
                <a:latin typeface="Arial" pitchFamily="48" charset="0"/>
                <a:ea typeface="MS PGothic" pitchFamily="34" charset="-128"/>
                <a:cs typeface="ＭＳ Ｐゴシック" pitchFamily="48" charset="-128"/>
              </a:rPr>
              <a:t> совещаний и удаленной технической поддержки. </a:t>
            </a:r>
          </a:p>
          <a:p>
            <a:pPr eaLnBrk="1" hangingPunct="1"/>
            <a:r>
              <a:rPr lang="en-US" dirty="0" smtClean="0">
                <a:latin typeface="Arial" charset="0"/>
              </a:rPr>
              <a:t>co</a:t>
            </a:r>
            <a:r>
              <a:rPr lang="en-US" baseline="0" dirty="0" smtClean="0">
                <a:latin typeface="Arial" charset="0"/>
              </a:rPr>
              <a:t> </a:t>
            </a:r>
            <a:endParaRPr lang="en-GB"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81100" y="696913"/>
            <a:ext cx="4648200" cy="3486150"/>
          </a:xfrm>
          <a:ln/>
        </p:spPr>
      </p:sp>
      <p:sp>
        <p:nvSpPr>
          <p:cNvPr id="101379" name="Rectangle 3"/>
          <p:cNvSpPr>
            <a:spLocks noGrp="1" noChangeArrowheads="1"/>
          </p:cNvSpPr>
          <p:nvPr>
            <p:ph type="body" idx="1"/>
          </p:nvPr>
        </p:nvSpPr>
        <p:spPr>
          <a:xfrm>
            <a:off x="701675" y="4416425"/>
            <a:ext cx="5607050" cy="4183063"/>
          </a:xfrm>
          <a:noFill/>
          <a:ln/>
        </p:spPr>
        <p:txBody>
          <a:bodyPr/>
          <a:lstStyle/>
          <a:p>
            <a:pPr eaLnBrk="1" hangingPunct="1"/>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6" tIns="0" rIns="18816" bIns="0" anchor="b"/>
          <a:lstStyle/>
          <a:p>
            <a:pPr algn="r" defTabSz="903288" eaLnBrk="0" hangingPunct="0"/>
            <a:fld id="{FBC46E39-1DFE-4B1E-82C1-357A4B24541E}" type="slidenum">
              <a:rPr lang="en-US" sz="800">
                <a:solidFill>
                  <a:schemeClr val="tx1"/>
                </a:solidFill>
                <a:ea typeface="ＭＳ Ｐゴシック" pitchFamily="80" charset="-128"/>
              </a:rPr>
              <a:pPr algn="r" defTabSz="903288" eaLnBrk="0" hangingPunct="0"/>
              <a:t>2</a:t>
            </a:fld>
            <a:endParaRPr lang="en-US" sz="800">
              <a:solidFill>
                <a:schemeClr val="tx1"/>
              </a:solidFill>
              <a:ea typeface="ＭＳ Ｐゴシック" pitchFamily="80"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lIns="95652" tIns="50178" rIns="95652" bIns="50178"/>
          <a:lstStyle/>
          <a:p>
            <a:pPr eaLnBrk="1" hangingPunct="1">
              <a:lnSpc>
                <a:spcPct val="70000"/>
              </a:lnSpc>
            </a:pPr>
            <a:endParaRPr lang="en-US" b="1" u="sng"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81100" y="700088"/>
            <a:ext cx="4648200" cy="3486150"/>
          </a:xfrm>
          <a:ln/>
        </p:spPr>
      </p:sp>
      <p:sp>
        <p:nvSpPr>
          <p:cNvPr id="86019" name="Rectangle 3"/>
          <p:cNvSpPr>
            <a:spLocks noGrp="1" noChangeArrowheads="1"/>
          </p:cNvSpPr>
          <p:nvPr>
            <p:ph type="body" idx="1"/>
          </p:nvPr>
        </p:nvSpPr>
        <p:spPr>
          <a:xfrm>
            <a:off x="701675" y="4416425"/>
            <a:ext cx="5607050" cy="4179888"/>
          </a:xfrm>
          <a:noFill/>
          <a:ln/>
        </p:spPr>
        <p:txBody>
          <a:bodyPr lIns="91423" tIns="45711" rIns="91423" bIns="45711"/>
          <a:lstStyle/>
          <a:p>
            <a:pPr eaLnBrk="1" hangingPunct="1"/>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81100" y="700088"/>
            <a:ext cx="4648200" cy="3486150"/>
          </a:xfrm>
          <a:ln/>
        </p:spPr>
      </p:sp>
      <p:sp>
        <p:nvSpPr>
          <p:cNvPr id="86019" name="Rectangle 3"/>
          <p:cNvSpPr>
            <a:spLocks noGrp="1" noChangeArrowheads="1"/>
          </p:cNvSpPr>
          <p:nvPr>
            <p:ph type="body" idx="1"/>
          </p:nvPr>
        </p:nvSpPr>
        <p:spPr>
          <a:xfrm>
            <a:off x="701675" y="4416425"/>
            <a:ext cx="5607050" cy="4179888"/>
          </a:xfrm>
          <a:noFill/>
          <a:ln/>
        </p:spPr>
        <p:txBody>
          <a:bodyPr lIns="91423" tIns="45711" rIns="91423" bIns="45711"/>
          <a:lstStyle/>
          <a:p>
            <a:pPr eaLnBrk="1" hangingPunct="1"/>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1100" y="698500"/>
            <a:ext cx="4648200" cy="3486150"/>
          </a:xfrm>
          <a:ln/>
        </p:spPr>
      </p:sp>
      <p:sp>
        <p:nvSpPr>
          <p:cNvPr id="84995" name="Rectangle 3"/>
          <p:cNvSpPr>
            <a:spLocks noGrp="1" noChangeArrowheads="1"/>
          </p:cNvSpPr>
          <p:nvPr>
            <p:ph type="body" idx="1"/>
          </p:nvPr>
        </p:nvSpPr>
        <p:spPr>
          <a:xfrm>
            <a:off x="935038" y="4416425"/>
            <a:ext cx="5140325" cy="4181475"/>
          </a:xfrm>
          <a:noFill/>
          <a:ln/>
        </p:spPr>
        <p:txBody>
          <a:bodyPr/>
          <a:lstStyle/>
          <a:p>
            <a:pPr eaLnBrk="1" hangingPunct="1"/>
            <a:endParaRPr lang="en-US" sz="900" dirty="0" smtClean="0">
              <a:latin typeface="Arial Black"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buFontTx/>
              <a:buNone/>
            </a:pPr>
            <a:r>
              <a:rPr lang="en-US" sz="1000" smtClean="0">
                <a:latin typeface="Arial" charset="0"/>
              </a:rPr>
              <a:t>The Software as Service (SaaS) delivery model makes sense for collaboration because at the end of the day, it brings fast ROI, whether it be reducing cost of travel or shortening your product delivery.  Let’s look at the IT cost side. Because Software is delivered as a service, there is no upfront infrastructure cost.  Not hardware purchase or personnel cost to manage or deploy.  The service is immediately available to any company to access so implementation and operational cost are drastically reduced.  Companies also get the latest technology enhancements quickly without the painful upgrades.  And, the IT department is able to free up the opportunity cost but redeploying IT resources for strategic planning.</a:t>
            </a:r>
          </a:p>
          <a:p>
            <a:pPr eaLnBrk="1" hangingPunct="1">
              <a:buFontTx/>
              <a:buNone/>
            </a:pPr>
            <a:endParaRPr lang="en-US" sz="1000" smtClean="0">
              <a:latin typeface="Arial" charset="0"/>
            </a:endParaRPr>
          </a:p>
          <a:p>
            <a:pPr eaLnBrk="1" hangingPunct="1">
              <a:buFontTx/>
              <a:buNone/>
            </a:pPr>
            <a:r>
              <a:rPr lang="en-US" sz="1000" smtClean="0">
                <a:latin typeface="Arial" charset="0"/>
              </a:rPr>
              <a:t>It’s also a win for business users.  Collaboration isn’t limited to the confines of the company, allowing employees, partners and customers to access the collaboration software anywhere, any time.  One of the immediate, tangible benefits is in reduced travel.  After the initial travel cost savings, companies are quickly able to see additional benefits like faster decision making, increased sales revenue and improved knowledge sharing.</a:t>
            </a:r>
          </a:p>
          <a:p>
            <a:pPr eaLnBrk="1" hangingPunct="1">
              <a:buFontTx/>
              <a:buNone/>
            </a:pPr>
            <a:endParaRPr lang="en-US" sz="1000" smtClean="0">
              <a:latin typeface="Arial" charset="0"/>
            </a:endParaRPr>
          </a:p>
          <a:p>
            <a:pPr eaLnBrk="1" hangingPunct="1">
              <a:buFontTx/>
              <a:buNone/>
            </a:pPr>
            <a:r>
              <a:rPr lang="en-US" sz="1000" smtClean="0">
                <a:latin typeface="Arial" charset="0"/>
              </a:rPr>
              <a:t>Whether you are looking to reduce costs or increase productivity, the risk of trying out SaaS is relatively low.  From financial perspective, SaaS is an operational expense, not a capital expenditure.  You also have a very consistent, predictable subscription-based monthly pricing – no surprises.  And companies don’t have to wait for WebEx to be deployed completely before seeing the benefits.  A small pilot team can be quickly set up to work on real projects, allowing you to start realizing your return in a shorter timeframe.  And if demand increases, you can meet the request immediately without having to go through another capital investment. </a:t>
            </a:r>
          </a:p>
          <a:p>
            <a:pPr eaLnBrk="1" hangingPunct="1">
              <a:buFontTx/>
              <a:buNone/>
            </a:pPr>
            <a:endParaRPr lang="en-US" sz="1000" smtClean="0">
              <a:latin typeface="Arial" charset="0"/>
            </a:endParaRPr>
          </a:p>
          <a:p>
            <a:pPr eaLnBrk="1" hangingPunct="1">
              <a:buFontTx/>
              <a:buNone/>
            </a:pPr>
            <a:r>
              <a:rPr lang="en-US" sz="1000" b="1" smtClean="0">
                <a:latin typeface="Arial" charset="0"/>
              </a:rPr>
              <a:t>Transition:</a:t>
            </a:r>
            <a:r>
              <a:rPr lang="en-US" sz="1000" smtClean="0">
                <a:latin typeface="Arial" charset="0"/>
              </a:rPr>
              <a:t> But the benefits of SaaS won’t be worth it if companies can’t get the reliability and security they need for their enterprise.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4275" y="698500"/>
            <a:ext cx="4646613" cy="3484563"/>
          </a:xfrm>
          <a:ln/>
        </p:spPr>
      </p:sp>
      <p:sp>
        <p:nvSpPr>
          <p:cNvPr id="102403" name="Rectangle 3"/>
          <p:cNvSpPr>
            <a:spLocks noGrp="1" noChangeArrowheads="1"/>
          </p:cNvSpPr>
          <p:nvPr>
            <p:ph type="body" idx="1"/>
          </p:nvPr>
        </p:nvSpPr>
        <p:spPr>
          <a:xfrm>
            <a:off x="701675" y="4414838"/>
            <a:ext cx="5607050" cy="4183062"/>
          </a:xfrm>
          <a:noFill/>
          <a:ln/>
        </p:spPr>
        <p:txBody>
          <a:bodyPr/>
          <a:lstStyle/>
          <a:p>
            <a:pPr eaLnBrk="1" hangingPunct="1"/>
            <a:endParaRPr lang="ru-RU"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1100" y="698500"/>
            <a:ext cx="4648200" cy="3486150"/>
          </a:xfrm>
          <a:ln/>
        </p:spPr>
      </p:sp>
      <p:sp>
        <p:nvSpPr>
          <p:cNvPr id="74755" name="Rectangle 3"/>
          <p:cNvSpPr>
            <a:spLocks noGrp="1" noChangeArrowheads="1"/>
          </p:cNvSpPr>
          <p:nvPr>
            <p:ph type="body" idx="1"/>
          </p:nvPr>
        </p:nvSpPr>
        <p:spPr>
          <a:xfrm>
            <a:off x="701675" y="4416425"/>
            <a:ext cx="5607050" cy="4181475"/>
          </a:xfrm>
          <a:noFill/>
          <a:ln/>
        </p:spPr>
        <p:txBody>
          <a:bodyPr/>
          <a:lstStyle/>
          <a:p>
            <a:pPr eaLnBrk="1" hangingPunct="1">
              <a:buFontTx/>
              <a:buNone/>
            </a:pP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82688" y="698500"/>
            <a:ext cx="4643437" cy="3482975"/>
          </a:xfrm>
          <a:solidFill>
            <a:srgbClr val="FFFFFF"/>
          </a:solidFill>
          <a:ln cap="flat"/>
        </p:spPr>
      </p:sp>
      <p:sp>
        <p:nvSpPr>
          <p:cNvPr id="75779" name="Rectangle 3"/>
          <p:cNvSpPr>
            <a:spLocks noGrp="1" noChangeArrowheads="1"/>
          </p:cNvSpPr>
          <p:nvPr>
            <p:ph type="body" idx="1"/>
          </p:nvPr>
        </p:nvSpPr>
        <p:spPr>
          <a:xfrm>
            <a:off x="935038" y="4416425"/>
            <a:ext cx="5140325" cy="4183063"/>
          </a:xfrm>
          <a:noFill/>
          <a:ln/>
        </p:spPr>
        <p:txBody>
          <a:bodyPr lIns="93811" tIns="46907" rIns="93811" bIns="46907"/>
          <a:lstStyle/>
          <a:p>
            <a:pPr eaLnBrk="1" hangingPunct="1"/>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5" descr="Cisco_WebEx_Wordmark_masterTitle-300dpi"/>
          <p:cNvPicPr>
            <a:picLocks noChangeAspect="1" noChangeArrowheads="1"/>
          </p:cNvPicPr>
          <p:nvPr userDrawn="1"/>
        </p:nvPicPr>
        <p:blipFill>
          <a:blip r:embed="rId2"/>
          <a:srcRect/>
          <a:stretch>
            <a:fillRect/>
          </a:stretch>
        </p:blipFill>
        <p:spPr bwMode="auto">
          <a:xfrm>
            <a:off x="617538" y="576263"/>
            <a:ext cx="2028825" cy="712787"/>
          </a:xfrm>
          <a:prstGeom prst="rect">
            <a:avLst/>
          </a:prstGeom>
          <a:noFill/>
          <a:ln w="9525">
            <a:noFill/>
            <a:miter lim="800000"/>
            <a:headEnd/>
            <a:tailEnd/>
          </a:ln>
        </p:spPr>
      </p:pic>
      <p:pic>
        <p:nvPicPr>
          <p:cNvPr id="5" name="Picture 119" descr="Cisco_Logo_Gray_RGB-2in"/>
          <p:cNvPicPr>
            <a:picLocks noChangeAspect="1" noChangeArrowheads="1"/>
          </p:cNvPicPr>
          <p:nvPr userDrawn="1"/>
        </p:nvPicPr>
        <p:blipFill>
          <a:blip r:embed="rId3"/>
          <a:srcRect/>
          <a:stretch>
            <a:fillRect/>
          </a:stretch>
        </p:blipFill>
        <p:spPr bwMode="auto">
          <a:xfrm>
            <a:off x="7910513" y="6092825"/>
            <a:ext cx="904875" cy="473075"/>
          </a:xfrm>
          <a:prstGeom prst="rect">
            <a:avLst/>
          </a:prstGeom>
          <a:noFill/>
          <a:ln w="9525">
            <a:noFill/>
            <a:miter lim="800000"/>
            <a:headEnd/>
            <a:tailEnd/>
          </a:ln>
        </p:spPr>
      </p:pic>
      <p:sp>
        <p:nvSpPr>
          <p:cNvPr id="6" name="Rectangle 275"/>
          <p:cNvSpPr>
            <a:spLocks noChangeArrowheads="1"/>
          </p:cNvSpPr>
          <p:nvPr/>
        </p:nvSpPr>
        <p:spPr bwMode="auto">
          <a:xfrm rot="16200000">
            <a:off x="3200400" y="-1570037"/>
            <a:ext cx="2743200" cy="9144000"/>
          </a:xfrm>
          <a:prstGeom prst="rect">
            <a:avLst/>
          </a:prstGeom>
          <a:solidFill>
            <a:srgbClr val="787762"/>
          </a:solidFill>
          <a:ln w="9525">
            <a:noFill/>
            <a:miter lim="800000"/>
            <a:headEnd/>
            <a:tailEnd/>
          </a:ln>
          <a:effectLst/>
        </p:spPr>
        <p:txBody>
          <a:bodyPr wrap="none" lIns="73025" tIns="36512" rIns="73025" bIns="36512" anchor="ctr"/>
          <a:lstStyle/>
          <a:p>
            <a:pPr algn="ctr" eaLnBrk="0" hangingPunct="0">
              <a:lnSpc>
                <a:spcPct val="90000"/>
              </a:lnSpc>
              <a:defRPr/>
            </a:pPr>
            <a:endParaRPr lang="en-US" b="0"/>
          </a:p>
        </p:txBody>
      </p:sp>
      <p:pic>
        <p:nvPicPr>
          <p:cNvPr id="7" name="Picture 123" descr="hpchick-flip_PPT_master-150dpi"/>
          <p:cNvPicPr>
            <a:picLocks noChangeAspect="1" noChangeArrowheads="1"/>
          </p:cNvPicPr>
          <p:nvPr userDrawn="1"/>
        </p:nvPicPr>
        <p:blipFill>
          <a:blip r:embed="rId4"/>
          <a:srcRect/>
          <a:stretch>
            <a:fillRect/>
          </a:stretch>
        </p:blipFill>
        <p:spPr bwMode="auto">
          <a:xfrm>
            <a:off x="4572000" y="1625600"/>
            <a:ext cx="4572000" cy="2743200"/>
          </a:xfrm>
          <a:prstGeom prst="rect">
            <a:avLst/>
          </a:prstGeom>
          <a:noFill/>
          <a:ln w="9525">
            <a:noFill/>
            <a:miter lim="800000"/>
            <a:headEnd/>
            <a:tailEnd/>
          </a:ln>
        </p:spPr>
      </p:pic>
      <p:sp>
        <p:nvSpPr>
          <p:cNvPr id="8" name="Rectangle 278"/>
          <p:cNvSpPr>
            <a:spLocks noChangeArrowheads="1"/>
          </p:cNvSpPr>
          <p:nvPr userDrawn="1"/>
        </p:nvSpPr>
        <p:spPr bwMode="auto">
          <a:xfrm>
            <a:off x="1263650" y="6624638"/>
            <a:ext cx="2406650"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b="0">
                <a:solidFill>
                  <a:srgbClr val="D3D3D3"/>
                </a:solidFill>
              </a:rPr>
              <a:t>© 2008 WebEx Communications, Inc. All rights reserved.</a:t>
            </a:r>
          </a:p>
        </p:txBody>
      </p:sp>
      <p:sp>
        <p:nvSpPr>
          <p:cNvPr id="9" name="Rectangle 279"/>
          <p:cNvSpPr>
            <a:spLocks noChangeArrowheads="1"/>
          </p:cNvSpPr>
          <p:nvPr userDrawn="1"/>
        </p:nvSpPr>
        <p:spPr bwMode="auto">
          <a:xfrm>
            <a:off x="3549650" y="6624638"/>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b="0">
                <a:solidFill>
                  <a:srgbClr val="D3D3D3"/>
                </a:solidFill>
              </a:rPr>
              <a:t>Cisco Confidential</a:t>
            </a:r>
          </a:p>
        </p:txBody>
      </p:sp>
      <p:sp>
        <p:nvSpPr>
          <p:cNvPr id="10" name="Rectangle 280"/>
          <p:cNvSpPr>
            <a:spLocks noChangeArrowheads="1"/>
          </p:cNvSpPr>
          <p:nvPr userDrawn="1"/>
        </p:nvSpPr>
        <p:spPr bwMode="auto">
          <a:xfrm>
            <a:off x="193675" y="6624638"/>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b="0">
                <a:solidFill>
                  <a:srgbClr val="D3D3D3"/>
                </a:solidFill>
              </a:rPr>
              <a:t>Presentation_ID</a:t>
            </a:r>
          </a:p>
        </p:txBody>
      </p:sp>
      <p:sp>
        <p:nvSpPr>
          <p:cNvPr id="11" name="Rectangle 281"/>
          <p:cNvSpPr>
            <a:spLocks noChangeArrowheads="1"/>
          </p:cNvSpPr>
          <p:nvPr userDrawn="1"/>
        </p:nvSpPr>
        <p:spPr bwMode="auto">
          <a:xfrm>
            <a:off x="8661400" y="6578600"/>
            <a:ext cx="320675" cy="23495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fld id="{39079C56-97D8-48CD-8489-4CD816E8EB3E}" type="slidenum">
              <a:rPr lang="en-US" sz="1000" b="0">
                <a:solidFill>
                  <a:srgbClr val="D3D3D3"/>
                </a:solidFill>
              </a:rPr>
              <a:pPr algn="r" defTabSz="814388" eaLnBrk="0" hangingPunct="0">
                <a:defRPr/>
              </a:pPr>
              <a:t>‹#›</a:t>
            </a:fld>
            <a:endParaRPr lang="en-US" sz="1000" b="0">
              <a:solidFill>
                <a:srgbClr val="D3D3D3"/>
              </a:solidFill>
            </a:endParaRPr>
          </a:p>
        </p:txBody>
      </p:sp>
      <p:sp>
        <p:nvSpPr>
          <p:cNvPr id="84995" name="Rectangle 3"/>
          <p:cNvSpPr>
            <a:spLocks noGrp="1" noChangeArrowheads="1"/>
          </p:cNvSpPr>
          <p:nvPr>
            <p:ph type="subTitle" idx="1"/>
          </p:nvPr>
        </p:nvSpPr>
        <p:spPr>
          <a:xfrm>
            <a:off x="650875" y="4733925"/>
            <a:ext cx="6940550" cy="419100"/>
          </a:xfrm>
        </p:spPr>
        <p:txBody>
          <a:bodyPr lIns="82124" tIns="41061" rIns="82124" bIns="41061"/>
          <a:lstStyle>
            <a:lvl1pPr marL="0" indent="0">
              <a:buFont typeface="Wingdings" pitchFamily="2" charset="2"/>
              <a:buNone/>
              <a:defRPr sz="2000">
                <a:solidFill>
                  <a:srgbClr val="8F8E75"/>
                </a:solidFill>
              </a:defRPr>
            </a:lvl1pPr>
          </a:lstStyle>
          <a:p>
            <a:r>
              <a:rPr lang="en-US"/>
              <a:t>Click to edit Master subtitle style</a:t>
            </a:r>
          </a:p>
        </p:txBody>
      </p:sp>
      <p:sp>
        <p:nvSpPr>
          <p:cNvPr id="84994" name="Rectangle 2"/>
          <p:cNvSpPr>
            <a:spLocks noGrp="1" noChangeArrowheads="1"/>
          </p:cNvSpPr>
          <p:nvPr>
            <p:ph type="ctrTitle"/>
          </p:nvPr>
        </p:nvSpPr>
        <p:spPr bwMode="white">
          <a:xfrm>
            <a:off x="650875" y="2667000"/>
            <a:ext cx="3886200" cy="857250"/>
          </a:xfrm>
        </p:spPr>
        <p:txBody>
          <a:bodyPr anchor="ctr"/>
          <a:lstStyle>
            <a:lvl1pPr>
              <a:defRPr sz="3000" b="0">
                <a:solidFill>
                  <a:srgbClr val="FFFFFF"/>
                </a:solidFill>
              </a:defRPr>
            </a:lvl1pPr>
          </a:lstStyle>
          <a:p>
            <a:r>
              <a:rPr lang="en-US"/>
              <a:t>Click to edit Master 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457200"/>
            <a:ext cx="2035175"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457200"/>
            <a:ext cx="595788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isco_WebEx_Wordmark_masterTitle-300dpi"/>
          <p:cNvPicPr>
            <a:picLocks noChangeAspect="1" noChangeArrowheads="1"/>
          </p:cNvPicPr>
          <p:nvPr userDrawn="1"/>
        </p:nvPicPr>
        <p:blipFill>
          <a:blip r:embed="rId2"/>
          <a:srcRect/>
          <a:stretch>
            <a:fillRect/>
          </a:stretch>
        </p:blipFill>
        <p:spPr bwMode="auto">
          <a:xfrm>
            <a:off x="617538" y="576263"/>
            <a:ext cx="2028825" cy="712787"/>
          </a:xfrm>
          <a:prstGeom prst="rect">
            <a:avLst/>
          </a:prstGeom>
          <a:noFill/>
          <a:ln w="9525">
            <a:noFill/>
            <a:miter lim="800000"/>
            <a:headEnd/>
            <a:tailEnd/>
          </a:ln>
        </p:spPr>
      </p:pic>
      <p:pic>
        <p:nvPicPr>
          <p:cNvPr id="5" name="Picture 3" descr="Cisco_Logo_Gray_RGB-2in"/>
          <p:cNvPicPr>
            <a:picLocks noChangeAspect="1" noChangeArrowheads="1"/>
          </p:cNvPicPr>
          <p:nvPr userDrawn="1"/>
        </p:nvPicPr>
        <p:blipFill>
          <a:blip r:embed="rId3"/>
          <a:srcRect/>
          <a:stretch>
            <a:fillRect/>
          </a:stretch>
        </p:blipFill>
        <p:spPr bwMode="auto">
          <a:xfrm>
            <a:off x="7910513" y="6092825"/>
            <a:ext cx="904875" cy="473075"/>
          </a:xfrm>
          <a:prstGeom prst="rect">
            <a:avLst/>
          </a:prstGeom>
          <a:noFill/>
          <a:ln w="9525">
            <a:noFill/>
            <a:miter lim="800000"/>
            <a:headEnd/>
            <a:tailEnd/>
          </a:ln>
        </p:spPr>
      </p:pic>
      <p:sp>
        <p:nvSpPr>
          <p:cNvPr id="6" name="Rectangle 275"/>
          <p:cNvSpPr>
            <a:spLocks noChangeArrowheads="1"/>
          </p:cNvSpPr>
          <p:nvPr/>
        </p:nvSpPr>
        <p:spPr bwMode="auto">
          <a:xfrm rot="16200000">
            <a:off x="3200400" y="-1570037"/>
            <a:ext cx="2743200" cy="9144000"/>
          </a:xfrm>
          <a:prstGeom prst="rect">
            <a:avLst/>
          </a:prstGeom>
          <a:solidFill>
            <a:srgbClr val="787762"/>
          </a:solidFill>
          <a:ln w="9525">
            <a:noFill/>
            <a:miter lim="800000"/>
            <a:headEnd/>
            <a:tailEnd/>
          </a:ln>
          <a:effectLst/>
        </p:spPr>
        <p:txBody>
          <a:bodyPr wrap="none" lIns="73025" tIns="36512" rIns="73025" bIns="36512" anchor="ctr"/>
          <a:lstStyle/>
          <a:p>
            <a:pPr algn="ctr" eaLnBrk="0" hangingPunct="0">
              <a:lnSpc>
                <a:spcPct val="90000"/>
              </a:lnSpc>
              <a:defRPr/>
            </a:pPr>
            <a:endParaRPr lang="en-US" b="0"/>
          </a:p>
        </p:txBody>
      </p:sp>
      <p:pic>
        <p:nvPicPr>
          <p:cNvPr id="7" name="Picture 7" descr="hpchick-flip_PPT_master-150dpi"/>
          <p:cNvPicPr>
            <a:picLocks noChangeAspect="1" noChangeArrowheads="1"/>
          </p:cNvPicPr>
          <p:nvPr userDrawn="1"/>
        </p:nvPicPr>
        <p:blipFill>
          <a:blip r:embed="rId4"/>
          <a:srcRect/>
          <a:stretch>
            <a:fillRect/>
          </a:stretch>
        </p:blipFill>
        <p:spPr bwMode="auto">
          <a:xfrm>
            <a:off x="4572000" y="1625600"/>
            <a:ext cx="4572000" cy="2743200"/>
          </a:xfrm>
          <a:prstGeom prst="rect">
            <a:avLst/>
          </a:prstGeom>
          <a:noFill/>
          <a:ln w="9525">
            <a:noFill/>
            <a:miter lim="800000"/>
            <a:headEnd/>
            <a:tailEnd/>
          </a:ln>
        </p:spPr>
      </p:pic>
      <p:sp>
        <p:nvSpPr>
          <p:cNvPr id="8" name="Rectangle 278"/>
          <p:cNvSpPr>
            <a:spLocks noChangeArrowheads="1"/>
          </p:cNvSpPr>
          <p:nvPr userDrawn="1"/>
        </p:nvSpPr>
        <p:spPr bwMode="auto">
          <a:xfrm>
            <a:off x="1263650" y="6624638"/>
            <a:ext cx="2406650"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b="0">
                <a:solidFill>
                  <a:srgbClr val="D3D3D3"/>
                </a:solidFill>
              </a:rPr>
              <a:t>© 2008 WebEx Communications, Inc. All rights reserved.</a:t>
            </a:r>
          </a:p>
        </p:txBody>
      </p:sp>
      <p:sp>
        <p:nvSpPr>
          <p:cNvPr id="9" name="Rectangle 279"/>
          <p:cNvSpPr>
            <a:spLocks noChangeArrowheads="1"/>
          </p:cNvSpPr>
          <p:nvPr userDrawn="1"/>
        </p:nvSpPr>
        <p:spPr bwMode="auto">
          <a:xfrm>
            <a:off x="3549650" y="6624638"/>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b="0">
                <a:solidFill>
                  <a:srgbClr val="D3D3D3"/>
                </a:solidFill>
              </a:rPr>
              <a:t>Cisco Confidential</a:t>
            </a:r>
          </a:p>
        </p:txBody>
      </p:sp>
      <p:sp>
        <p:nvSpPr>
          <p:cNvPr id="10" name="Rectangle 280"/>
          <p:cNvSpPr>
            <a:spLocks noChangeArrowheads="1"/>
          </p:cNvSpPr>
          <p:nvPr userDrawn="1"/>
        </p:nvSpPr>
        <p:spPr bwMode="auto">
          <a:xfrm>
            <a:off x="193675" y="6624638"/>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b="0">
                <a:solidFill>
                  <a:srgbClr val="D3D3D3"/>
                </a:solidFill>
              </a:rPr>
              <a:t>Presentation_ID</a:t>
            </a:r>
          </a:p>
        </p:txBody>
      </p:sp>
      <p:sp>
        <p:nvSpPr>
          <p:cNvPr id="11" name="Rectangle 281"/>
          <p:cNvSpPr>
            <a:spLocks noChangeArrowheads="1"/>
          </p:cNvSpPr>
          <p:nvPr userDrawn="1"/>
        </p:nvSpPr>
        <p:spPr bwMode="auto">
          <a:xfrm>
            <a:off x="8650288" y="6578600"/>
            <a:ext cx="320675" cy="23495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fld id="{F7148164-BD2C-4700-BF38-E7A35127F987}" type="slidenum">
              <a:rPr lang="en-US" sz="1000" b="0">
                <a:solidFill>
                  <a:srgbClr val="D3D3D3"/>
                </a:solidFill>
              </a:rPr>
              <a:pPr algn="r" defTabSz="814388" eaLnBrk="0" hangingPunct="0">
                <a:defRPr/>
              </a:pPr>
              <a:t>‹#›</a:t>
            </a:fld>
            <a:endParaRPr lang="en-US" sz="1000" b="0">
              <a:solidFill>
                <a:srgbClr val="D3D3D3"/>
              </a:solidFill>
            </a:endParaRPr>
          </a:p>
        </p:txBody>
      </p:sp>
      <p:sp>
        <p:nvSpPr>
          <p:cNvPr id="272388" name="Rectangle 4"/>
          <p:cNvSpPr>
            <a:spLocks noGrp="1" noChangeArrowheads="1"/>
          </p:cNvSpPr>
          <p:nvPr>
            <p:ph type="subTitle" idx="1"/>
          </p:nvPr>
        </p:nvSpPr>
        <p:spPr>
          <a:xfrm>
            <a:off x="650875" y="4733925"/>
            <a:ext cx="6940550" cy="419100"/>
          </a:xfrm>
        </p:spPr>
        <p:txBody>
          <a:bodyPr lIns="82124" tIns="41061" rIns="82124" bIns="41061"/>
          <a:lstStyle>
            <a:lvl1pPr marL="0" indent="0">
              <a:buFont typeface="Wingdings" pitchFamily="2" charset="2"/>
              <a:buNone/>
              <a:defRPr sz="2000">
                <a:solidFill>
                  <a:srgbClr val="8F8E75"/>
                </a:solidFill>
              </a:defRPr>
            </a:lvl1pPr>
          </a:lstStyle>
          <a:p>
            <a:r>
              <a:rPr lang="en-US"/>
              <a:t>Click to edit Master subtitle style</a:t>
            </a:r>
          </a:p>
        </p:txBody>
      </p:sp>
      <p:sp>
        <p:nvSpPr>
          <p:cNvPr id="272390" name="Rectangle 6"/>
          <p:cNvSpPr>
            <a:spLocks noGrp="1" noChangeArrowheads="1"/>
          </p:cNvSpPr>
          <p:nvPr>
            <p:ph type="ctrTitle"/>
          </p:nvPr>
        </p:nvSpPr>
        <p:spPr bwMode="white">
          <a:xfrm>
            <a:off x="650875" y="2667000"/>
            <a:ext cx="3886200" cy="857250"/>
          </a:xfrm>
        </p:spPr>
        <p:txBody>
          <a:bodyPr anchor="ctr"/>
          <a:lstStyle>
            <a:lvl1pPr>
              <a:defRPr sz="3000" b="0">
                <a:solidFill>
                  <a:srgbClr val="FFFFFF"/>
                </a:solidFill>
              </a:defRPr>
            </a:lvl1pPr>
          </a:lstStyle>
          <a:p>
            <a:r>
              <a:rPr lang="en-US"/>
              <a:t>Click to edit Master title style</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600200"/>
            <a:ext cx="39385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625" y="1600200"/>
            <a:ext cx="39401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457200"/>
            <a:ext cx="2035175"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457200"/>
            <a:ext cx="595788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57200"/>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600200"/>
            <a:ext cx="39385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625" y="1600200"/>
            <a:ext cx="39401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457200"/>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1600200"/>
            <a:ext cx="8031162" cy="4525963"/>
          </a:xfrm>
        </p:spPr>
        <p:txBody>
          <a:bodyPr/>
          <a:lstStyle/>
          <a:p>
            <a:pPr lvl="0"/>
            <a:endParaRPr lang="en-US" noProof="0" smtClean="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600200"/>
            <a:ext cx="39385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625" y="1600200"/>
            <a:ext cx="39401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55638" y="4572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Click to edit Master title style</a:t>
            </a:r>
          </a:p>
        </p:txBody>
      </p:sp>
      <p:sp>
        <p:nvSpPr>
          <p:cNvPr id="2051" name="Rectangle 19"/>
          <p:cNvSpPr>
            <a:spLocks noGrp="1" noChangeArrowheads="1"/>
          </p:cNvSpPr>
          <p:nvPr>
            <p:ph type="body" idx="1"/>
          </p:nvPr>
        </p:nvSpPr>
        <p:spPr bwMode="auto">
          <a:xfrm>
            <a:off x="655638" y="1600200"/>
            <a:ext cx="8031162" cy="4525963"/>
          </a:xfrm>
          <a:prstGeom prst="rect">
            <a:avLst/>
          </a:prstGeom>
          <a:noFill/>
          <a:ln w="9525" algn="ctr">
            <a:noFill/>
            <a:miter lim="800000"/>
            <a:headEnd/>
            <a:tailEnd/>
          </a:ln>
        </p:spPr>
        <p:txBody>
          <a:bodyPr vert="horz" wrap="square" lIns="82296" tIns="36576" rIns="82296" bIns="365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88" name="Rectangle 20"/>
          <p:cNvSpPr>
            <a:spLocks noChangeArrowheads="1"/>
          </p:cNvSpPr>
          <p:nvPr userDrawn="1"/>
        </p:nvSpPr>
        <p:spPr bwMode="auto">
          <a:xfrm>
            <a:off x="0" y="0"/>
            <a:ext cx="9144000" cy="177800"/>
          </a:xfrm>
          <a:prstGeom prst="rect">
            <a:avLst/>
          </a:prstGeom>
          <a:solidFill>
            <a:srgbClr val="787762"/>
          </a:solidFill>
          <a:ln w="9525" algn="ctr">
            <a:noFill/>
            <a:miter lim="800000"/>
            <a:headEnd/>
            <a:tailEnd/>
          </a:ln>
          <a:effectLst/>
        </p:spPr>
        <p:txBody>
          <a:bodyPr wrap="none" lIns="73025" tIns="36512" rIns="73025" bIns="36512" anchor="ctr"/>
          <a:lstStyle/>
          <a:p>
            <a:pPr>
              <a:defRPr/>
            </a:pPr>
            <a:endParaRPr lang="en-US"/>
          </a:p>
        </p:txBody>
      </p:sp>
      <p:sp>
        <p:nvSpPr>
          <p:cNvPr id="47" name="Rectangle 278"/>
          <p:cNvSpPr>
            <a:spLocks noChangeArrowheads="1"/>
          </p:cNvSpPr>
          <p:nvPr userDrawn="1"/>
        </p:nvSpPr>
        <p:spPr bwMode="auto">
          <a:xfrm>
            <a:off x="1263650" y="6624638"/>
            <a:ext cx="2406650"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b="0">
                <a:solidFill>
                  <a:srgbClr val="D3D3D3"/>
                </a:solidFill>
              </a:rPr>
              <a:t>© 2008 WebEx Communications, Inc. All rights reserved.</a:t>
            </a:r>
          </a:p>
        </p:txBody>
      </p:sp>
      <p:sp>
        <p:nvSpPr>
          <p:cNvPr id="48" name="Rectangle 279"/>
          <p:cNvSpPr>
            <a:spLocks noChangeArrowheads="1"/>
          </p:cNvSpPr>
          <p:nvPr userDrawn="1"/>
        </p:nvSpPr>
        <p:spPr bwMode="auto">
          <a:xfrm>
            <a:off x="3549650" y="6624638"/>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b="0">
                <a:solidFill>
                  <a:srgbClr val="D3D3D3"/>
                </a:solidFill>
              </a:rPr>
              <a:t>Cisco Confidential</a:t>
            </a:r>
          </a:p>
        </p:txBody>
      </p:sp>
      <p:sp>
        <p:nvSpPr>
          <p:cNvPr id="49" name="Rectangle 280"/>
          <p:cNvSpPr>
            <a:spLocks noChangeArrowheads="1"/>
          </p:cNvSpPr>
          <p:nvPr userDrawn="1"/>
        </p:nvSpPr>
        <p:spPr bwMode="auto">
          <a:xfrm>
            <a:off x="193675" y="6624638"/>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b="0">
                <a:solidFill>
                  <a:srgbClr val="D3D3D3"/>
                </a:solidFill>
              </a:rPr>
              <a:t>14755_06_2008_x1</a:t>
            </a:r>
          </a:p>
        </p:txBody>
      </p:sp>
      <p:sp>
        <p:nvSpPr>
          <p:cNvPr id="50" name="Rectangle 281"/>
          <p:cNvSpPr>
            <a:spLocks noChangeArrowheads="1"/>
          </p:cNvSpPr>
          <p:nvPr userDrawn="1"/>
        </p:nvSpPr>
        <p:spPr bwMode="auto">
          <a:xfrm>
            <a:off x="8661400" y="6578600"/>
            <a:ext cx="320675" cy="23495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fld id="{283F9BE8-68C6-4D27-9D19-2C494691F4D3}" type="slidenum">
              <a:rPr lang="en-US" sz="1000" b="0">
                <a:solidFill>
                  <a:srgbClr val="D3D3D3"/>
                </a:solidFill>
              </a:rPr>
              <a:pPr algn="r" defTabSz="814388" eaLnBrk="0" hangingPunct="0">
                <a:defRPr/>
              </a:pPr>
              <a:t>‹#›</a:t>
            </a:fld>
            <a:endParaRPr lang="en-US" sz="1000" b="0">
              <a:solidFill>
                <a:srgbClr val="D3D3D3"/>
              </a:solidFill>
            </a:endParaRPr>
          </a:p>
        </p:txBody>
      </p:sp>
    </p:spTree>
  </p:cSld>
  <p:clrMap bg1="lt1" tx1="dk1" bg2="lt2" tx2="dk2" accent1="accent1" accent2="accent2" accent3="accent3" accent4="accent4" accent5="accent5" accent6="accent6" hlink="hlink" folHlink="folHlink"/>
  <p:sldLayoutIdLst>
    <p:sldLayoutId id="2147483958"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87762"/>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2pPr>
      <a:lvl3pPr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3pPr>
      <a:lvl4pPr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4pPr>
      <a:lvl5pPr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5pPr>
      <a:lvl6pPr marL="457200"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6pPr>
      <a:lvl7pPr marL="914400"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7pPr>
      <a:lvl8pPr marL="1371600"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8pPr>
      <a:lvl9pPr marL="1828800"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9pPr>
    </p:titleStyle>
    <p:bodyStyle>
      <a:lvl1pPr marL="228600" indent="-228600" algn="l" rtl="0" eaLnBrk="0" fontAlgn="base" hangingPunct="0">
        <a:lnSpc>
          <a:spcPct val="90000"/>
        </a:lnSpc>
        <a:spcBef>
          <a:spcPct val="50000"/>
        </a:spcBef>
        <a:spcAft>
          <a:spcPct val="0"/>
        </a:spcAft>
        <a:buClr>
          <a:schemeClr val="accent1"/>
        </a:buClr>
        <a:buFont typeface="Wingdings" pitchFamily="2" charset="2"/>
        <a:buChar char="§"/>
        <a:defRPr sz="2400">
          <a:solidFill>
            <a:schemeClr val="tx1"/>
          </a:solidFill>
          <a:latin typeface="+mn-lt"/>
          <a:ea typeface="+mn-ea"/>
          <a:cs typeface="+mn-cs"/>
        </a:defRPr>
      </a:lvl1pPr>
      <a:lvl2pPr marL="457200" algn="l" rtl="0" eaLnBrk="0" fontAlgn="base" hangingPunct="0">
        <a:lnSpc>
          <a:spcPct val="90000"/>
        </a:lnSpc>
        <a:spcBef>
          <a:spcPct val="50000"/>
        </a:spcBef>
        <a:spcAft>
          <a:spcPct val="0"/>
        </a:spcAft>
        <a:defRPr sz="2000">
          <a:solidFill>
            <a:schemeClr val="tx1"/>
          </a:solidFill>
          <a:latin typeface="+mn-lt"/>
          <a:ea typeface="+mn-ea"/>
        </a:defRPr>
      </a:lvl2pPr>
      <a:lvl3pPr marL="685800" indent="228600" algn="l" rtl="0" eaLnBrk="0" fontAlgn="base" hangingPunct="0">
        <a:lnSpc>
          <a:spcPct val="90000"/>
        </a:lnSpc>
        <a:spcBef>
          <a:spcPct val="50000"/>
        </a:spcBef>
        <a:spcAft>
          <a:spcPct val="0"/>
        </a:spcAft>
        <a:buFont typeface="Arial" charset="0"/>
        <a:buChar char="–"/>
        <a:defRPr sz="2000">
          <a:solidFill>
            <a:schemeClr val="tx1"/>
          </a:solidFill>
          <a:latin typeface="+mn-lt"/>
          <a:ea typeface="+mn-ea"/>
        </a:defRPr>
      </a:lvl3pPr>
      <a:lvl4pPr marL="914400" indent="457200" algn="l" rtl="0" eaLnBrk="0" fontAlgn="base" hangingPunct="0">
        <a:lnSpc>
          <a:spcPct val="90000"/>
        </a:lnSpc>
        <a:spcBef>
          <a:spcPct val="50000"/>
        </a:spcBef>
        <a:spcAft>
          <a:spcPct val="0"/>
        </a:spcAft>
        <a:defRPr sz="2000">
          <a:solidFill>
            <a:schemeClr val="tx1"/>
          </a:solidFill>
          <a:latin typeface="+mn-lt"/>
          <a:ea typeface="+mn-ea"/>
        </a:defRPr>
      </a:lvl4pPr>
      <a:lvl5pPr marL="1143000" indent="685800" algn="l" rtl="0" eaLnBrk="0" fontAlgn="base" hangingPunct="0">
        <a:lnSpc>
          <a:spcPct val="95000"/>
        </a:lnSpc>
        <a:spcBef>
          <a:spcPct val="35000"/>
        </a:spcBef>
        <a:spcAft>
          <a:spcPct val="0"/>
        </a:spcAft>
        <a:defRPr sz="2000">
          <a:solidFill>
            <a:schemeClr val="tx1"/>
          </a:solidFill>
          <a:latin typeface="+mn-lt"/>
          <a:ea typeface="+mn-ea"/>
        </a:defRPr>
      </a:lvl5pPr>
      <a:lvl6pPr marL="1600200" algn="l" rtl="0" eaLnBrk="0" fontAlgn="base" hangingPunct="0">
        <a:lnSpc>
          <a:spcPct val="95000"/>
        </a:lnSpc>
        <a:spcBef>
          <a:spcPct val="35000"/>
        </a:spcBef>
        <a:spcAft>
          <a:spcPct val="0"/>
        </a:spcAft>
        <a:defRPr sz="2000">
          <a:solidFill>
            <a:schemeClr val="tx1"/>
          </a:solidFill>
          <a:latin typeface="+mn-lt"/>
          <a:ea typeface="+mn-ea"/>
        </a:defRPr>
      </a:lvl6pPr>
      <a:lvl7pPr marL="2057400" algn="l" rtl="0" eaLnBrk="0" fontAlgn="base" hangingPunct="0">
        <a:lnSpc>
          <a:spcPct val="95000"/>
        </a:lnSpc>
        <a:spcBef>
          <a:spcPct val="35000"/>
        </a:spcBef>
        <a:spcAft>
          <a:spcPct val="0"/>
        </a:spcAft>
        <a:defRPr sz="2000">
          <a:solidFill>
            <a:schemeClr val="tx1"/>
          </a:solidFill>
          <a:latin typeface="+mn-lt"/>
          <a:ea typeface="+mn-ea"/>
        </a:defRPr>
      </a:lvl7pPr>
      <a:lvl8pPr marL="2514600" algn="l" rtl="0" eaLnBrk="0" fontAlgn="base" hangingPunct="0">
        <a:lnSpc>
          <a:spcPct val="95000"/>
        </a:lnSpc>
        <a:spcBef>
          <a:spcPct val="35000"/>
        </a:spcBef>
        <a:spcAft>
          <a:spcPct val="0"/>
        </a:spcAft>
        <a:defRPr sz="2000">
          <a:solidFill>
            <a:schemeClr val="tx1"/>
          </a:solidFill>
          <a:latin typeface="+mn-lt"/>
          <a:ea typeface="+mn-ea"/>
        </a:defRPr>
      </a:lvl8pPr>
      <a:lvl9pPr marL="2971800" algn="l" rtl="0" eaLnBrk="0" fontAlgn="base" hangingPunct="0">
        <a:lnSpc>
          <a:spcPct val="95000"/>
        </a:lnSpc>
        <a:spcBef>
          <a:spcPct val="35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55638" y="4572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55638" y="1600200"/>
            <a:ext cx="8031162" cy="4525963"/>
          </a:xfrm>
          <a:prstGeom prst="rect">
            <a:avLst/>
          </a:prstGeom>
          <a:noFill/>
          <a:ln w="9525" algn="ctr">
            <a:noFill/>
            <a:miter lim="800000"/>
            <a:headEnd/>
            <a:tailEnd/>
          </a:ln>
        </p:spPr>
        <p:txBody>
          <a:bodyPr vert="horz" wrap="square" lIns="82296" tIns="36576" rIns="82296" bIns="365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1364" name="Rectangle 4"/>
          <p:cNvSpPr>
            <a:spLocks noChangeArrowheads="1"/>
          </p:cNvSpPr>
          <p:nvPr userDrawn="1"/>
        </p:nvSpPr>
        <p:spPr bwMode="auto">
          <a:xfrm>
            <a:off x="0" y="0"/>
            <a:ext cx="9144000" cy="177800"/>
          </a:xfrm>
          <a:prstGeom prst="rect">
            <a:avLst/>
          </a:prstGeom>
          <a:solidFill>
            <a:srgbClr val="787762"/>
          </a:solidFill>
          <a:ln w="9525" algn="ctr">
            <a:noFill/>
            <a:miter lim="800000"/>
            <a:headEnd/>
            <a:tailEnd/>
          </a:ln>
          <a:effectLst/>
        </p:spPr>
        <p:txBody>
          <a:bodyPr wrap="none" lIns="73025" tIns="36512" rIns="73025" bIns="36512" anchor="ctr"/>
          <a:lstStyle/>
          <a:p>
            <a:pPr>
              <a:defRPr/>
            </a:pPr>
            <a:endParaRPr lang="en-US"/>
          </a:p>
        </p:txBody>
      </p:sp>
      <p:sp>
        <p:nvSpPr>
          <p:cNvPr id="47" name="Rectangle 278"/>
          <p:cNvSpPr>
            <a:spLocks noChangeArrowheads="1"/>
          </p:cNvSpPr>
          <p:nvPr userDrawn="1"/>
        </p:nvSpPr>
        <p:spPr bwMode="auto">
          <a:xfrm>
            <a:off x="1263650" y="6624638"/>
            <a:ext cx="2406650"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b="0">
                <a:solidFill>
                  <a:srgbClr val="D3D3D3"/>
                </a:solidFill>
              </a:rPr>
              <a:t>© 2008 WebEx Communications, Inc. All rights reserved.</a:t>
            </a:r>
          </a:p>
        </p:txBody>
      </p:sp>
      <p:sp>
        <p:nvSpPr>
          <p:cNvPr id="48" name="Rectangle 279"/>
          <p:cNvSpPr>
            <a:spLocks noChangeArrowheads="1"/>
          </p:cNvSpPr>
          <p:nvPr userDrawn="1"/>
        </p:nvSpPr>
        <p:spPr bwMode="auto">
          <a:xfrm>
            <a:off x="3549650" y="6624638"/>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b="0">
                <a:solidFill>
                  <a:srgbClr val="D3D3D3"/>
                </a:solidFill>
              </a:rPr>
              <a:t>Cisco Confidential</a:t>
            </a:r>
          </a:p>
        </p:txBody>
      </p:sp>
      <p:sp>
        <p:nvSpPr>
          <p:cNvPr id="49" name="Rectangle 280"/>
          <p:cNvSpPr>
            <a:spLocks noChangeArrowheads="1"/>
          </p:cNvSpPr>
          <p:nvPr userDrawn="1"/>
        </p:nvSpPr>
        <p:spPr bwMode="auto">
          <a:xfrm>
            <a:off x="193675" y="6624638"/>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b="0">
                <a:solidFill>
                  <a:srgbClr val="D3D3D3"/>
                </a:solidFill>
              </a:rPr>
              <a:t>14755_06_2008_x1</a:t>
            </a:r>
          </a:p>
        </p:txBody>
      </p:sp>
      <p:sp>
        <p:nvSpPr>
          <p:cNvPr id="50" name="Rectangle 281"/>
          <p:cNvSpPr>
            <a:spLocks noChangeArrowheads="1"/>
          </p:cNvSpPr>
          <p:nvPr userDrawn="1"/>
        </p:nvSpPr>
        <p:spPr bwMode="auto">
          <a:xfrm>
            <a:off x="8661400" y="6578600"/>
            <a:ext cx="320675" cy="23495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fld id="{A1E1F1DE-6943-43ED-9C36-261BDA90650D}" type="slidenum">
              <a:rPr lang="en-US" sz="1000" b="0">
                <a:solidFill>
                  <a:srgbClr val="D3D3D3"/>
                </a:solidFill>
              </a:rPr>
              <a:pPr algn="r" defTabSz="814388" eaLnBrk="0" hangingPunct="0">
                <a:defRPr/>
              </a:pPr>
              <a:t>‹#›</a:t>
            </a:fld>
            <a:endParaRPr lang="en-US" sz="1000" b="0">
              <a:solidFill>
                <a:srgbClr val="D3D3D3"/>
              </a:solidFill>
            </a:endParaRPr>
          </a:p>
        </p:txBody>
      </p:sp>
    </p:spTree>
  </p:cSld>
  <p:clrMap bg1="lt1" tx1="dk1" bg2="lt2" tx2="dk2" accent1="accent1" accent2="accent2" accent3="accent3" accent4="accent4" accent5="accent5" accent6="accent6" hlink="hlink" folHlink="folHlink"/>
  <p:sldLayoutIdLst>
    <p:sldLayoutId id="2147483959"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87762"/>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2pPr>
      <a:lvl3pPr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3pPr>
      <a:lvl4pPr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4pPr>
      <a:lvl5pPr algn="l" defTabSz="814388" rtl="0" eaLnBrk="0" fontAlgn="base" hangingPunct="0">
        <a:lnSpc>
          <a:spcPct val="90000"/>
        </a:lnSpc>
        <a:spcBef>
          <a:spcPct val="0"/>
        </a:spcBef>
        <a:spcAft>
          <a:spcPct val="0"/>
        </a:spcAft>
        <a:defRPr sz="3200" b="1">
          <a:solidFill>
            <a:srgbClr val="787762"/>
          </a:solidFill>
          <a:latin typeface="Arial" charset="0"/>
          <a:ea typeface="MS PGothic" pitchFamily="34" charset="-128"/>
        </a:defRPr>
      </a:lvl5pPr>
      <a:lvl6pPr marL="457200" algn="l" defTabSz="814388" rtl="0" fontAlgn="base">
        <a:lnSpc>
          <a:spcPct val="90000"/>
        </a:lnSpc>
        <a:spcBef>
          <a:spcPct val="0"/>
        </a:spcBef>
        <a:spcAft>
          <a:spcPct val="0"/>
        </a:spcAft>
        <a:defRPr sz="3200" b="1">
          <a:solidFill>
            <a:srgbClr val="787762"/>
          </a:solidFill>
          <a:latin typeface="Arial" charset="0"/>
          <a:ea typeface="MS PGothic" pitchFamily="34" charset="-128"/>
        </a:defRPr>
      </a:lvl6pPr>
      <a:lvl7pPr marL="914400" algn="l" defTabSz="814388" rtl="0" fontAlgn="base">
        <a:lnSpc>
          <a:spcPct val="90000"/>
        </a:lnSpc>
        <a:spcBef>
          <a:spcPct val="0"/>
        </a:spcBef>
        <a:spcAft>
          <a:spcPct val="0"/>
        </a:spcAft>
        <a:defRPr sz="3200" b="1">
          <a:solidFill>
            <a:srgbClr val="787762"/>
          </a:solidFill>
          <a:latin typeface="Arial" charset="0"/>
          <a:ea typeface="MS PGothic" pitchFamily="34" charset="-128"/>
        </a:defRPr>
      </a:lvl7pPr>
      <a:lvl8pPr marL="1371600" algn="l" defTabSz="814388" rtl="0" fontAlgn="base">
        <a:lnSpc>
          <a:spcPct val="90000"/>
        </a:lnSpc>
        <a:spcBef>
          <a:spcPct val="0"/>
        </a:spcBef>
        <a:spcAft>
          <a:spcPct val="0"/>
        </a:spcAft>
        <a:defRPr sz="3200" b="1">
          <a:solidFill>
            <a:srgbClr val="787762"/>
          </a:solidFill>
          <a:latin typeface="Arial" charset="0"/>
          <a:ea typeface="MS PGothic" pitchFamily="34" charset="-128"/>
        </a:defRPr>
      </a:lvl8pPr>
      <a:lvl9pPr marL="1828800" algn="l" defTabSz="814388" rtl="0" fontAlgn="base">
        <a:lnSpc>
          <a:spcPct val="90000"/>
        </a:lnSpc>
        <a:spcBef>
          <a:spcPct val="0"/>
        </a:spcBef>
        <a:spcAft>
          <a:spcPct val="0"/>
        </a:spcAft>
        <a:defRPr sz="3200" b="1">
          <a:solidFill>
            <a:srgbClr val="787762"/>
          </a:solidFill>
          <a:latin typeface="Arial" charset="0"/>
          <a:ea typeface="MS PGothic" pitchFamily="34" charset="-128"/>
        </a:defRPr>
      </a:lvl9pPr>
    </p:titleStyle>
    <p:bodyStyle>
      <a:lvl1pPr marL="228600" indent="-228600" algn="l" rtl="0" eaLnBrk="0" fontAlgn="base" hangingPunct="0">
        <a:lnSpc>
          <a:spcPct val="90000"/>
        </a:lnSpc>
        <a:spcBef>
          <a:spcPct val="50000"/>
        </a:spcBef>
        <a:spcAft>
          <a:spcPct val="0"/>
        </a:spcAft>
        <a:buClr>
          <a:schemeClr val="accent1"/>
        </a:buClr>
        <a:buFont typeface="Wingdings" pitchFamily="2" charset="2"/>
        <a:buChar char="§"/>
        <a:defRPr sz="2400">
          <a:solidFill>
            <a:schemeClr val="tx1"/>
          </a:solidFill>
          <a:latin typeface="+mn-lt"/>
          <a:ea typeface="+mn-ea"/>
          <a:cs typeface="+mn-cs"/>
        </a:defRPr>
      </a:lvl1pPr>
      <a:lvl2pPr marL="457200" algn="l" rtl="0" eaLnBrk="0" fontAlgn="base" hangingPunct="0">
        <a:lnSpc>
          <a:spcPct val="90000"/>
        </a:lnSpc>
        <a:spcBef>
          <a:spcPct val="50000"/>
        </a:spcBef>
        <a:spcAft>
          <a:spcPct val="0"/>
        </a:spcAft>
        <a:defRPr sz="2000">
          <a:solidFill>
            <a:schemeClr val="tx1"/>
          </a:solidFill>
          <a:latin typeface="+mn-lt"/>
          <a:ea typeface="+mn-ea"/>
        </a:defRPr>
      </a:lvl2pPr>
      <a:lvl3pPr marL="685800" indent="228600" algn="l" rtl="0" eaLnBrk="0" fontAlgn="base" hangingPunct="0">
        <a:lnSpc>
          <a:spcPct val="90000"/>
        </a:lnSpc>
        <a:spcBef>
          <a:spcPct val="50000"/>
        </a:spcBef>
        <a:spcAft>
          <a:spcPct val="0"/>
        </a:spcAft>
        <a:buFont typeface="Arial" charset="0"/>
        <a:buChar char="–"/>
        <a:defRPr sz="2000">
          <a:solidFill>
            <a:schemeClr val="tx1"/>
          </a:solidFill>
          <a:latin typeface="+mn-lt"/>
          <a:ea typeface="+mn-ea"/>
        </a:defRPr>
      </a:lvl3pPr>
      <a:lvl4pPr marL="914400" indent="457200" algn="l" rtl="0" eaLnBrk="0" fontAlgn="base" hangingPunct="0">
        <a:lnSpc>
          <a:spcPct val="90000"/>
        </a:lnSpc>
        <a:spcBef>
          <a:spcPct val="50000"/>
        </a:spcBef>
        <a:spcAft>
          <a:spcPct val="0"/>
        </a:spcAft>
        <a:defRPr sz="2000">
          <a:solidFill>
            <a:schemeClr val="tx1"/>
          </a:solidFill>
          <a:latin typeface="+mn-lt"/>
          <a:ea typeface="+mn-ea"/>
        </a:defRPr>
      </a:lvl4pPr>
      <a:lvl5pPr marL="1143000" indent="685800" algn="l" rtl="0" eaLnBrk="0" fontAlgn="base" hangingPunct="0">
        <a:lnSpc>
          <a:spcPct val="95000"/>
        </a:lnSpc>
        <a:spcBef>
          <a:spcPct val="35000"/>
        </a:spcBef>
        <a:spcAft>
          <a:spcPct val="0"/>
        </a:spcAft>
        <a:defRPr sz="2000">
          <a:solidFill>
            <a:schemeClr val="tx1"/>
          </a:solidFill>
          <a:latin typeface="+mn-lt"/>
          <a:ea typeface="+mn-ea"/>
        </a:defRPr>
      </a:lvl5pPr>
      <a:lvl6pPr marL="1600200" algn="l" rtl="0" fontAlgn="base">
        <a:lnSpc>
          <a:spcPct val="95000"/>
        </a:lnSpc>
        <a:spcBef>
          <a:spcPct val="35000"/>
        </a:spcBef>
        <a:spcAft>
          <a:spcPct val="0"/>
        </a:spcAft>
        <a:defRPr sz="2000">
          <a:solidFill>
            <a:schemeClr val="tx1"/>
          </a:solidFill>
          <a:latin typeface="+mn-lt"/>
          <a:ea typeface="+mn-ea"/>
        </a:defRPr>
      </a:lvl6pPr>
      <a:lvl7pPr marL="2057400" algn="l" rtl="0" fontAlgn="base">
        <a:lnSpc>
          <a:spcPct val="95000"/>
        </a:lnSpc>
        <a:spcBef>
          <a:spcPct val="35000"/>
        </a:spcBef>
        <a:spcAft>
          <a:spcPct val="0"/>
        </a:spcAft>
        <a:defRPr sz="2000">
          <a:solidFill>
            <a:schemeClr val="tx1"/>
          </a:solidFill>
          <a:latin typeface="+mn-lt"/>
          <a:ea typeface="+mn-ea"/>
        </a:defRPr>
      </a:lvl7pPr>
      <a:lvl8pPr marL="2514600" algn="l" rtl="0" fontAlgn="base">
        <a:lnSpc>
          <a:spcPct val="95000"/>
        </a:lnSpc>
        <a:spcBef>
          <a:spcPct val="35000"/>
        </a:spcBef>
        <a:spcAft>
          <a:spcPct val="0"/>
        </a:spcAft>
        <a:defRPr sz="2000">
          <a:solidFill>
            <a:schemeClr val="tx1"/>
          </a:solidFill>
          <a:latin typeface="+mn-lt"/>
          <a:ea typeface="+mn-ea"/>
        </a:defRPr>
      </a:lvl8pPr>
      <a:lvl9pPr marL="2971800" algn="l" rtl="0" fontAlgn="base">
        <a:lnSpc>
          <a:spcPct val="95000"/>
        </a:lnSpc>
        <a:spcBef>
          <a:spcPct val="35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74.png"/></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arget="../media/image33.png" Type="http://schemas.openxmlformats.org/officeDocument/2006/relationships/image"/><Relationship Id="rId2" Target="../notesSlides/notesSlide7.xml" Type="http://schemas.openxmlformats.org/officeDocument/2006/relationships/notesSlide"/><Relationship Id="rId1" Target="../slideLayouts/slideLayout17.xml" Type="http://schemas.openxmlformats.org/officeDocument/2006/relationships/slideLayout"/><Relationship Id="rId5" Target="../media/image35.png" Type="http://schemas.openxmlformats.org/officeDocument/2006/relationships/image"/><Relationship Id="rId4" Target="../media/image34.jpe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arget="../media/image42.wmf" Type="http://schemas.openxmlformats.org/officeDocument/2006/relationships/image"/><Relationship Id="rId13" Target="../media/image45.wmf" Type="http://schemas.openxmlformats.org/officeDocument/2006/relationships/image"/><Relationship Id="rId18" Target="../media/image50.png" Type="http://schemas.openxmlformats.org/officeDocument/2006/relationships/image"/><Relationship Id="rId26" Target="../media/image58.jpeg" Type="http://schemas.openxmlformats.org/officeDocument/2006/relationships/image"/><Relationship Id="rId39" Target="../media/image71.jpeg" Type="http://schemas.openxmlformats.org/officeDocument/2006/relationships/image"/><Relationship Id="rId3" Target="../notesSlides/notesSlide9.xml" Type="http://schemas.openxmlformats.org/officeDocument/2006/relationships/notesSlide"/><Relationship Id="rId21" Target="../media/image53.jpeg" Type="http://schemas.openxmlformats.org/officeDocument/2006/relationships/image"/><Relationship Id="rId34" Target="../media/image66.jpeg" Type="http://schemas.openxmlformats.org/officeDocument/2006/relationships/image"/><Relationship Id="rId7" Target="../media/image41.wmf" Type="http://schemas.openxmlformats.org/officeDocument/2006/relationships/image"/><Relationship Id="rId12" Target="../media/image44.wmf" Type="http://schemas.openxmlformats.org/officeDocument/2006/relationships/image"/><Relationship Id="rId17" Target="../media/image49.wmf" Type="http://schemas.openxmlformats.org/officeDocument/2006/relationships/image"/><Relationship Id="rId25" Target="../media/image57.png" Type="http://schemas.openxmlformats.org/officeDocument/2006/relationships/image"/><Relationship Id="rId33" Target="../media/image65.png" Type="http://schemas.openxmlformats.org/officeDocument/2006/relationships/image"/><Relationship Id="rId38" Target="../media/image70.png" Type="http://schemas.openxmlformats.org/officeDocument/2006/relationships/image"/><Relationship Id="rId2" Target="../slideLayouts/slideLayout17.xml" Type="http://schemas.openxmlformats.org/officeDocument/2006/relationships/slideLayout"/><Relationship Id="rId16" Target="../media/image48.wmf" Type="http://schemas.openxmlformats.org/officeDocument/2006/relationships/image"/><Relationship Id="rId20" Target="../media/image52.jpeg" Type="http://schemas.openxmlformats.org/officeDocument/2006/relationships/image"/><Relationship Id="rId29" Target="../media/image61.jpeg" Type="http://schemas.openxmlformats.org/officeDocument/2006/relationships/image"/><Relationship Id="rId1" Target="../drawings/vmlDrawing1.vml" Type="http://schemas.openxmlformats.org/officeDocument/2006/relationships/vmlDrawing"/><Relationship Id="rId6" Target="../media/image40.wmf" Type="http://schemas.openxmlformats.org/officeDocument/2006/relationships/image"/><Relationship Id="rId11" Target="../embeddings/oleObject1.bin" Type="http://schemas.openxmlformats.org/officeDocument/2006/relationships/oleObject"/><Relationship Id="rId24" Target="../media/image56.png" Type="http://schemas.openxmlformats.org/officeDocument/2006/relationships/image"/><Relationship Id="rId32" Target="../media/image64.png" Type="http://schemas.openxmlformats.org/officeDocument/2006/relationships/image"/><Relationship Id="rId37" Target="../media/image69.png" Type="http://schemas.openxmlformats.org/officeDocument/2006/relationships/image"/><Relationship Id="rId40" Target="../media/image72.jpeg" Type="http://schemas.openxmlformats.org/officeDocument/2006/relationships/image"/><Relationship Id="rId5" Target="../media/image39.wmf" Type="http://schemas.openxmlformats.org/officeDocument/2006/relationships/image"/><Relationship Id="rId15" Target="../media/image47.wmf" Type="http://schemas.openxmlformats.org/officeDocument/2006/relationships/image"/><Relationship Id="rId23" Target="../media/image55.png" Type="http://schemas.openxmlformats.org/officeDocument/2006/relationships/image"/><Relationship Id="rId28" Target="../media/image60.jpeg" Type="http://schemas.openxmlformats.org/officeDocument/2006/relationships/image"/><Relationship Id="rId36" Target="../media/image68.png" Type="http://schemas.openxmlformats.org/officeDocument/2006/relationships/image"/><Relationship Id="rId10" Target="../media/image43.wmf" Type="http://schemas.openxmlformats.org/officeDocument/2006/relationships/image"/><Relationship Id="rId19" Target="../media/image51.jpeg" Type="http://schemas.openxmlformats.org/officeDocument/2006/relationships/image"/><Relationship Id="rId31" Target="../media/image63.png" Type="http://schemas.openxmlformats.org/officeDocument/2006/relationships/image"/><Relationship Id="rId4" Target="../media/image38.wmf" Type="http://schemas.openxmlformats.org/officeDocument/2006/relationships/image"/><Relationship Id="rId9" Target="file:///\\Srv-sjgroup\Departments\" TargetMode="External" Type="http://schemas.openxmlformats.org/officeDocument/2006/relationships/hyperlink"/><Relationship Id="rId14" Target="../media/image46.wmf" Type="http://schemas.openxmlformats.org/officeDocument/2006/relationships/image"/><Relationship Id="rId22" Target="../media/image54.png" Type="http://schemas.openxmlformats.org/officeDocument/2006/relationships/image"/><Relationship Id="rId27" Target="../media/image59.jpeg" Type="http://schemas.openxmlformats.org/officeDocument/2006/relationships/image"/><Relationship Id="rId30" Target="../media/image62.png" Type="http://schemas.openxmlformats.org/officeDocument/2006/relationships/image"/><Relationship Id="rId35" Target="../media/image67.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195263" y="2108200"/>
            <a:ext cx="4611687" cy="1416050"/>
          </a:xfrm>
        </p:spPr>
        <p:txBody>
          <a:bodyPr/>
          <a:lstStyle/>
          <a:p>
            <a:r>
              <a:rPr lang="ru-RU" sz="2600" dirty="0" smtClean="0"/>
              <a:t>Совместная работа на базе решений </a:t>
            </a:r>
            <a:r>
              <a:rPr lang="en-US" sz="2600" smtClean="0"/>
              <a:t>Cisco WebEx</a:t>
            </a:r>
            <a:endParaRPr lang="en-US" sz="2600" dirty="0" smtClean="0"/>
          </a:p>
        </p:txBody>
      </p:sp>
      <p:sp>
        <p:nvSpPr>
          <p:cNvPr id="6147" name="Rectangle 7"/>
          <p:cNvSpPr>
            <a:spLocks noGrp="1" noChangeArrowheads="1"/>
          </p:cNvSpPr>
          <p:nvPr>
            <p:ph type="subTitle" idx="1"/>
          </p:nvPr>
        </p:nvSpPr>
        <p:spPr>
          <a:xfrm>
            <a:off x="601448" y="4859723"/>
            <a:ext cx="6940550" cy="1514475"/>
          </a:xfrm>
        </p:spPr>
        <p:txBody>
          <a:bodyPr/>
          <a:lstStyle/>
          <a:p>
            <a:pPr eaLnBrk="1" hangingPunct="1"/>
            <a:r>
              <a:rPr lang="ru-RU" sz="1800" dirty="0" smtClean="0"/>
              <a:t>Павел Теплов </a:t>
            </a:r>
            <a:br>
              <a:rPr lang="ru-RU" sz="1800" dirty="0" smtClean="0"/>
            </a:br>
            <a:r>
              <a:rPr lang="ru-RU" sz="1800" dirty="0" smtClean="0"/>
              <a:t>Менеджер по развитию бизнеса </a:t>
            </a:r>
            <a:br>
              <a:rPr lang="ru-RU" sz="1800" dirty="0" smtClean="0"/>
            </a:br>
            <a:r>
              <a:rPr lang="en-US" sz="1800" dirty="0" smtClean="0"/>
              <a:t>Cisco, </a:t>
            </a:r>
            <a:r>
              <a:rPr lang="ru-RU" sz="1800" dirty="0" smtClean="0"/>
              <a:t>Россия</a:t>
            </a:r>
            <a:endParaRPr lang="en-US" sz="1800"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1257300"/>
            <a:ext cx="9144000" cy="4618038"/>
            <a:chOff x="0" y="792"/>
            <a:chExt cx="5760" cy="2909"/>
          </a:xfrm>
        </p:grpSpPr>
        <p:pic>
          <p:nvPicPr>
            <p:cNvPr id="41993" name="Picture 3" descr="triangle-a"/>
            <p:cNvPicPr>
              <a:picLocks noChangeAspect="1" noChangeArrowheads="1"/>
            </p:cNvPicPr>
            <p:nvPr/>
          </p:nvPicPr>
          <p:blipFill>
            <a:blip r:embed="rId3"/>
            <a:srcRect/>
            <a:stretch>
              <a:fillRect/>
            </a:stretch>
          </p:blipFill>
          <p:spPr bwMode="auto">
            <a:xfrm>
              <a:off x="0" y="792"/>
              <a:ext cx="5760" cy="2909"/>
            </a:xfrm>
            <a:prstGeom prst="rect">
              <a:avLst/>
            </a:prstGeom>
            <a:noFill/>
            <a:ln w="9525">
              <a:noFill/>
              <a:miter lim="800000"/>
              <a:headEnd/>
              <a:tailEnd/>
            </a:ln>
          </p:spPr>
        </p:pic>
        <p:sp>
          <p:nvSpPr>
            <p:cNvPr id="41994" name="Text Box 4"/>
            <p:cNvSpPr txBox="1">
              <a:spLocks noChangeArrowheads="1"/>
            </p:cNvSpPr>
            <p:nvPr/>
          </p:nvSpPr>
          <p:spPr bwMode="auto">
            <a:xfrm>
              <a:off x="2374" y="1504"/>
              <a:ext cx="1018" cy="173"/>
            </a:xfrm>
            <a:prstGeom prst="rect">
              <a:avLst/>
            </a:prstGeom>
            <a:noFill/>
            <a:ln w="9525" algn="ctr">
              <a:noFill/>
              <a:miter lim="800000"/>
              <a:headEnd/>
              <a:tailEnd/>
            </a:ln>
          </p:spPr>
          <p:txBody>
            <a:bodyPr lIns="0" tIns="0" rIns="0" bIns="0">
              <a:spAutoFit/>
            </a:bodyPr>
            <a:lstStyle/>
            <a:p>
              <a:pPr algn="ctr">
                <a:spcBef>
                  <a:spcPct val="50000"/>
                </a:spcBef>
              </a:pPr>
              <a:r>
                <a:rPr lang="en-US" sz="1800" b="0"/>
                <a:t>Applications</a:t>
              </a:r>
            </a:p>
          </p:txBody>
        </p:sp>
      </p:grpSp>
      <p:sp>
        <p:nvSpPr>
          <p:cNvPr id="41987" name="Rectangle 5"/>
          <p:cNvSpPr>
            <a:spLocks noGrp="1" noChangeArrowheads="1"/>
          </p:cNvSpPr>
          <p:nvPr>
            <p:ph type="title"/>
          </p:nvPr>
        </p:nvSpPr>
        <p:spPr/>
        <p:txBody>
          <a:bodyPr/>
          <a:lstStyle/>
          <a:p>
            <a:pPr eaLnBrk="1" hangingPunct="1"/>
            <a:r>
              <a:rPr lang="en-US" dirty="0" smtClean="0"/>
              <a:t>WebEx – </a:t>
            </a:r>
            <a:r>
              <a:rPr lang="ru-RU" dirty="0" smtClean="0"/>
              <a:t>это больше чем просто Интернет сервис </a:t>
            </a:r>
            <a:r>
              <a:rPr lang="en-US" dirty="0" smtClean="0"/>
              <a:t>online </a:t>
            </a:r>
            <a:r>
              <a:rPr lang="ru-RU" dirty="0" smtClean="0"/>
              <a:t>конференций</a:t>
            </a:r>
            <a:endParaRPr lang="en-US" dirty="0" smtClean="0"/>
          </a:p>
        </p:txBody>
      </p:sp>
      <p:pic>
        <p:nvPicPr>
          <p:cNvPr id="41988" name="Picture 6" descr="triangle-b"/>
          <p:cNvPicPr>
            <a:picLocks noChangeAspect="1" noChangeArrowheads="1"/>
          </p:cNvPicPr>
          <p:nvPr/>
        </p:nvPicPr>
        <p:blipFill>
          <a:blip r:embed="rId4"/>
          <a:srcRect/>
          <a:stretch>
            <a:fillRect/>
          </a:stretch>
        </p:blipFill>
        <p:spPr bwMode="auto">
          <a:xfrm>
            <a:off x="-631825" y="1257300"/>
            <a:ext cx="10360025" cy="5232400"/>
          </a:xfrm>
          <a:prstGeom prst="rect">
            <a:avLst/>
          </a:prstGeom>
          <a:noFill/>
          <a:ln w="9525">
            <a:noFill/>
            <a:miter lim="800000"/>
            <a:headEnd/>
            <a:tailEnd/>
          </a:ln>
        </p:spPr>
      </p:pic>
      <p:grpSp>
        <p:nvGrpSpPr>
          <p:cNvPr id="41989" name="Group 7"/>
          <p:cNvGrpSpPr>
            <a:grpSpLocks/>
          </p:cNvGrpSpPr>
          <p:nvPr/>
        </p:nvGrpSpPr>
        <p:grpSpPr bwMode="auto">
          <a:xfrm>
            <a:off x="2413000" y="3086997"/>
            <a:ext cx="4097338" cy="3101976"/>
            <a:chOff x="1520" y="1919"/>
            <a:chExt cx="2581" cy="1954"/>
          </a:xfrm>
        </p:grpSpPr>
        <p:sp>
          <p:nvSpPr>
            <p:cNvPr id="41991" name="Rectangle 8"/>
            <p:cNvSpPr>
              <a:spLocks noChangeArrowheads="1"/>
            </p:cNvSpPr>
            <p:nvPr/>
          </p:nvSpPr>
          <p:spPr bwMode="auto">
            <a:xfrm>
              <a:off x="1520" y="2032"/>
              <a:ext cx="576" cy="576"/>
            </a:xfrm>
            <a:prstGeom prst="rect">
              <a:avLst/>
            </a:prstGeom>
            <a:noFill/>
            <a:ln w="9525" algn="ctr">
              <a:noFill/>
              <a:miter lim="800000"/>
              <a:headEnd/>
              <a:tailEnd/>
            </a:ln>
          </p:spPr>
          <p:txBody>
            <a:bodyPr wrap="none" lIns="0" tIns="0" rIns="0" bIns="0" anchor="ctr">
              <a:spAutoFit/>
            </a:bodyPr>
            <a:lstStyle/>
            <a:p>
              <a:endParaRPr lang="ru-RU"/>
            </a:p>
          </p:txBody>
        </p:sp>
        <p:sp>
          <p:nvSpPr>
            <p:cNvPr id="41992" name="Text Box 9"/>
            <p:cNvSpPr txBox="1">
              <a:spLocks noChangeArrowheads="1"/>
            </p:cNvSpPr>
            <p:nvPr/>
          </p:nvSpPr>
          <p:spPr bwMode="auto">
            <a:xfrm>
              <a:off x="1700" y="1919"/>
              <a:ext cx="2401" cy="1954"/>
            </a:xfrm>
            <a:prstGeom prst="rect">
              <a:avLst/>
            </a:prstGeom>
            <a:noFill/>
            <a:ln w="9525" algn="ctr">
              <a:noFill/>
              <a:miter lim="800000"/>
              <a:headEnd/>
              <a:tailEnd/>
            </a:ln>
          </p:spPr>
          <p:txBody>
            <a:bodyPr lIns="0" tIns="0" rIns="0" bIns="0">
              <a:spAutoFit/>
            </a:bodyPr>
            <a:lstStyle/>
            <a:p>
              <a:pPr algn="ctr">
                <a:spcAft>
                  <a:spcPct val="20000"/>
                </a:spcAft>
              </a:pPr>
              <a:r>
                <a:rPr lang="ru-RU" sz="1800" b="0" dirty="0" smtClean="0"/>
                <a:t>Поддержка </a:t>
              </a:r>
              <a:r>
                <a:rPr lang="en-US" sz="1800" b="0" dirty="0" err="1" smtClean="0"/>
                <a:t>24x7</a:t>
              </a:r>
              <a:endParaRPr lang="en-US" sz="1800" b="0" dirty="0"/>
            </a:p>
            <a:p>
              <a:pPr algn="ctr">
                <a:spcAft>
                  <a:spcPct val="20000"/>
                </a:spcAft>
              </a:pPr>
              <a:r>
                <a:rPr lang="en-US" sz="1800" b="0" dirty="0" smtClean="0"/>
                <a:t>WebEx </a:t>
              </a:r>
              <a:r>
                <a:rPr lang="en-US" sz="1800" b="0" dirty="0"/>
                <a:t>University</a:t>
              </a:r>
            </a:p>
            <a:p>
              <a:pPr algn="ctr">
                <a:spcAft>
                  <a:spcPct val="20000"/>
                </a:spcAft>
              </a:pPr>
              <a:r>
                <a:rPr lang="ru-RU" sz="1800" b="0" dirty="0" smtClean="0"/>
                <a:t>Живая помощь во время конференций (ассистенты)</a:t>
              </a:r>
              <a:endParaRPr lang="en-US" sz="1800" b="0" dirty="0"/>
            </a:p>
            <a:p>
              <a:pPr algn="ctr">
                <a:spcAft>
                  <a:spcPct val="20000"/>
                </a:spcAft>
              </a:pPr>
              <a:r>
                <a:rPr lang="ru-RU" sz="1800" b="0" dirty="0" smtClean="0"/>
                <a:t>Эксперты для организации крупных мероприятий </a:t>
              </a:r>
              <a:endParaRPr lang="en-US" sz="1800" b="0" dirty="0"/>
            </a:p>
            <a:p>
              <a:pPr algn="ctr">
                <a:spcAft>
                  <a:spcPct val="20000"/>
                </a:spcAft>
              </a:pPr>
              <a:r>
                <a:rPr lang="ru-RU" sz="1800" b="0" dirty="0" smtClean="0"/>
                <a:t>Консалтинг в области </a:t>
              </a:r>
              <a:r>
                <a:rPr lang="ru-RU" sz="1800" b="0" dirty="0" smtClean="0"/>
                <a:t>бизнес процессов</a:t>
              </a:r>
              <a:endParaRPr lang="en-US" sz="1800" b="0" dirty="0"/>
            </a:p>
            <a:p>
              <a:pPr algn="ctr">
                <a:spcAft>
                  <a:spcPct val="20000"/>
                </a:spcAft>
              </a:pPr>
              <a:r>
                <a:rPr lang="ru-RU" sz="1800" b="0" dirty="0" smtClean="0"/>
                <a:t>Семинары о </a:t>
              </a:r>
              <a:r>
                <a:rPr lang="en-US" sz="1800" b="0" dirty="0" smtClean="0"/>
                <a:t>Best Practice</a:t>
              </a:r>
              <a:endParaRPr lang="en-US" sz="1800" b="0" dirty="0"/>
            </a:p>
            <a:p>
              <a:pPr algn="ctr">
                <a:spcAft>
                  <a:spcPct val="20000"/>
                </a:spcAft>
              </a:pPr>
              <a:r>
                <a:rPr lang="ru-RU" sz="1800" b="0" dirty="0" smtClean="0"/>
                <a:t>Социальная сеть</a:t>
              </a:r>
              <a:endParaRPr lang="en-US" sz="1800" b="0" dirty="0"/>
            </a:p>
          </p:txBody>
        </p:sp>
      </p:grpSp>
      <p:sp>
        <p:nvSpPr>
          <p:cNvPr id="41990" name="Text Box 10"/>
          <p:cNvSpPr txBox="1">
            <a:spLocks noChangeArrowheads="1"/>
          </p:cNvSpPr>
          <p:nvPr/>
        </p:nvSpPr>
        <p:spPr bwMode="auto">
          <a:xfrm>
            <a:off x="3768725" y="2425700"/>
            <a:ext cx="1616075" cy="553998"/>
          </a:xfrm>
          <a:prstGeom prst="rect">
            <a:avLst/>
          </a:prstGeom>
          <a:noFill/>
          <a:ln w="9525" algn="ctr">
            <a:noFill/>
            <a:miter lim="800000"/>
            <a:headEnd/>
            <a:tailEnd/>
          </a:ln>
        </p:spPr>
        <p:txBody>
          <a:bodyPr lIns="0" tIns="0" rIns="0" bIns="0">
            <a:spAutoFit/>
          </a:bodyPr>
          <a:lstStyle/>
          <a:p>
            <a:pPr algn="ctr">
              <a:spcBef>
                <a:spcPct val="50000"/>
              </a:spcBef>
            </a:pPr>
            <a:r>
              <a:rPr lang="en-US" sz="1800" b="0" dirty="0" smtClean="0"/>
              <a:t>WebEx </a:t>
            </a:r>
            <a:r>
              <a:rPr lang="ru-RU" sz="1800" b="0" dirty="0" smtClean="0"/>
              <a:t>п</a:t>
            </a:r>
            <a:r>
              <a:rPr lang="ru-RU" sz="1800" b="0" dirty="0" smtClean="0"/>
              <a:t>риложения</a:t>
            </a:r>
            <a:endParaRPr lang="en-US" sz="1800" b="0" dirty="0"/>
          </a:p>
        </p:txBody>
      </p:sp>
    </p:spTree>
  </p:cSld>
  <p:clrMapOvr>
    <a:masterClrMapping/>
  </p:clrMapOvr>
  <p:transition>
    <p:wipe dir="r"/>
  </p:transition>
  <p:timing>
    <p:tnLst>
      <p:par>
        <p:cTn id="1" dur="indefinite" restart="never" nodeType="tmRoot"/>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7586" name="Group 28"/>
          <p:cNvPicPr>
            <a:picLocks noChangeArrowheads="1"/>
          </p:cNvPicPr>
          <p:nvPr/>
        </p:nvPicPr>
        <p:blipFill>
          <a:blip r:embed="rId3"/>
          <a:srcRect b="41"/>
          <a:stretch>
            <a:fillRect/>
          </a:stretch>
        </p:blipFill>
        <p:spPr bwMode="auto">
          <a:xfrm>
            <a:off x="-6350" y="-6350"/>
            <a:ext cx="9156700" cy="3125788"/>
          </a:xfrm>
          <a:prstGeom prst="rect">
            <a:avLst/>
          </a:prstGeom>
          <a:noFill/>
          <a:ln w="9525">
            <a:noFill/>
            <a:miter lim="800000"/>
            <a:headEnd/>
            <a:tailEnd/>
          </a:ln>
        </p:spPr>
      </p:pic>
      <p:sp>
        <p:nvSpPr>
          <p:cNvPr id="67587" name="Rectangle 3"/>
          <p:cNvSpPr>
            <a:spLocks noChangeArrowheads="1"/>
          </p:cNvSpPr>
          <p:nvPr/>
        </p:nvSpPr>
        <p:spPr bwMode="white">
          <a:xfrm>
            <a:off x="639763" y="1282700"/>
            <a:ext cx="2053191" cy="584775"/>
          </a:xfrm>
          <a:prstGeom prst="rect">
            <a:avLst/>
          </a:prstGeom>
          <a:noFill/>
          <a:ln w="9525">
            <a:noFill/>
            <a:miter lim="800000"/>
            <a:headEnd/>
            <a:tailEnd/>
          </a:ln>
        </p:spPr>
        <p:txBody>
          <a:bodyPr anchor="ctr" wrap="none">
            <a:spAutoFit/>
          </a:bodyPr>
          <a:lstStyle/>
          <a:p>
            <a:r>
              <a:rPr dirty="0" lang="ru-RU" smtClean="0" sz="3200">
                <a:solidFill>
                  <a:schemeClr val="bg1"/>
                </a:solidFill>
              </a:rPr>
              <a:t>Вопросы</a:t>
            </a:r>
            <a:endParaRPr dirty="0" lang="en-US" sz="3200">
              <a:solidFill>
                <a:schemeClr val="bg1"/>
              </a:solidFill>
            </a:endParaRPr>
          </a:p>
        </p:txBody>
      </p:sp>
      <p:sp>
        <p:nvSpPr>
          <p:cNvPr id="67588" name="Rectangle 4"/>
          <p:cNvSpPr>
            <a:spLocks noChangeArrowheads="1"/>
          </p:cNvSpPr>
          <p:nvPr/>
        </p:nvSpPr>
        <p:spPr bwMode="auto">
          <a:xfrm>
            <a:off x="639763" y="3308350"/>
            <a:ext cx="4491037" cy="3143250"/>
          </a:xfrm>
          <a:prstGeom prst="rect">
            <a:avLst/>
          </a:prstGeom>
          <a:noFill/>
          <a:ln algn="ctr" w="9525">
            <a:noFill/>
            <a:miter lim="800000"/>
            <a:headEnd/>
            <a:tailEnd/>
          </a:ln>
        </p:spPr>
        <p:txBody>
          <a:bodyPr bIns="0" lIns="0" rIns="0" tIns="36576"/>
          <a:lstStyle/>
          <a:p>
            <a:pPr eaLnBrk="0" hangingPunct="0" indent="-228600" marL="228600">
              <a:lnSpc>
                <a:spcPct val="85000"/>
              </a:lnSpc>
              <a:spcBef>
                <a:spcPct val="50000"/>
              </a:spcBef>
              <a:buClr>
                <a:schemeClr val="accent1"/>
              </a:buClr>
              <a:buFont charset="2" pitchFamily="2" typeface="Wingdings"/>
              <a:buNone/>
            </a:pPr>
            <a:r>
              <a:rPr dirty="0" lang="ru-RU" smtClean="0"/>
              <a:t>Павел Теплов</a:t>
            </a:r>
            <a:endParaRPr dirty="0" lang="en-US"/>
          </a:p>
          <a:p>
            <a:pPr eaLnBrk="0" hangingPunct="0" indent="-228600" marL="228600">
              <a:lnSpc>
                <a:spcPct val="85000"/>
              </a:lnSpc>
              <a:spcBef>
                <a:spcPct val="50000"/>
              </a:spcBef>
              <a:buClr>
                <a:schemeClr val="accent1"/>
              </a:buClr>
              <a:buFont charset="2" pitchFamily="2" typeface="Wingdings"/>
              <a:buNone/>
            </a:pPr>
            <a:endParaRPr dirty="0" lang="en-US"/>
          </a:p>
          <a:p>
            <a:pPr eaLnBrk="0" hangingPunct="0" indent="-228600" marL="228600">
              <a:lnSpc>
                <a:spcPct val="85000"/>
              </a:lnSpc>
              <a:spcBef>
                <a:spcPct val="50000"/>
              </a:spcBef>
              <a:buClr>
                <a:schemeClr val="accent1"/>
              </a:buClr>
              <a:buFont charset="2" pitchFamily="2" typeface="Wingdings"/>
              <a:buNone/>
            </a:pPr>
            <a:r>
              <a:rPr dirty="0" lang="en-US" smtClean="0"/>
              <a:t>pateplov</a:t>
            </a:r>
            <a:r>
              <a:rPr dirty="0" lang="en-US" smtClean="0"/>
              <a:t>@cisco.com</a:t>
            </a:r>
            <a:endParaRPr dirty="0" lang="en-US"/>
          </a:p>
          <a:p>
            <a:pPr eaLnBrk="0" hangingPunct="0" indent="-228600" marL="228600">
              <a:lnSpc>
                <a:spcPct val="85000"/>
              </a:lnSpc>
              <a:spcBef>
                <a:spcPct val="50000"/>
              </a:spcBef>
              <a:buClr>
                <a:schemeClr val="accent1"/>
              </a:buClr>
              <a:buFont charset="2" pitchFamily="2" typeface="Wingdings"/>
              <a:buNone/>
            </a:pPr>
            <a:endParaRPr dirty="0" lang="en-US" smtClean="0"/>
          </a:p>
          <a:p>
            <a:pPr eaLnBrk="0" hangingPunct="0" indent="-228600" marL="228600">
              <a:lnSpc>
                <a:spcPct val="85000"/>
              </a:lnSpc>
              <a:spcBef>
                <a:spcPct val="50000"/>
              </a:spcBef>
              <a:buClr>
                <a:schemeClr val="accent1"/>
              </a:buClr>
              <a:buFont charset="2" pitchFamily="2" typeface="Wingdings"/>
              <a:buNone/>
            </a:pPr>
            <a:r>
              <a:rPr dirty="0" lang="en-US" smtClean="0"/>
              <a:t>Tel</a:t>
            </a:r>
            <a:r>
              <a:rPr dirty="0" lang="en-US"/>
              <a:t>: </a:t>
            </a:r>
            <a:r>
              <a:rPr dirty="0" lang="en-US" smtClean="0"/>
              <a:t>+7 495 9217042</a:t>
            </a:r>
            <a:endParaRPr dirty="0" lang="en-US"/>
          </a:p>
        </p:txBody>
      </p:sp>
    </p:spTree>
  </p:cSld>
  <p:clrMapOvr>
    <a:masterClrMapping/>
  </p:clrMapOvr>
  <p:transition>
    <p:wipe dir="r"/>
  </p:transition>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6763" y="3778250"/>
            <a:ext cx="4237037" cy="2182813"/>
            <a:chOff x="2883" y="2380"/>
            <a:chExt cx="2669" cy="1375"/>
          </a:xfrm>
        </p:grpSpPr>
        <p:pic>
          <p:nvPicPr>
            <p:cNvPr id="8209" name="Picture 44" descr="sucess.jpg"/>
            <p:cNvPicPr>
              <a:picLocks noChangeAspect="1" noChangeArrowheads="1"/>
            </p:cNvPicPr>
            <p:nvPr/>
          </p:nvPicPr>
          <p:blipFill>
            <a:blip r:embed="rId3"/>
            <a:srcRect/>
            <a:stretch>
              <a:fillRect/>
            </a:stretch>
          </p:blipFill>
          <p:spPr bwMode="auto">
            <a:xfrm>
              <a:off x="2883" y="2380"/>
              <a:ext cx="2669" cy="1375"/>
            </a:xfrm>
            <a:prstGeom prst="rect">
              <a:avLst/>
            </a:prstGeom>
            <a:noFill/>
            <a:ln w="9525">
              <a:noFill/>
              <a:miter lim="800000"/>
              <a:headEnd/>
              <a:tailEnd/>
            </a:ln>
          </p:spPr>
        </p:pic>
        <p:sp>
          <p:nvSpPr>
            <p:cNvPr id="42" name="Text Box 8"/>
            <p:cNvSpPr txBox="1">
              <a:spLocks noChangeArrowheads="1"/>
            </p:cNvSpPr>
            <p:nvPr/>
          </p:nvSpPr>
          <p:spPr bwMode="auto">
            <a:xfrm>
              <a:off x="2954" y="3227"/>
              <a:ext cx="2598" cy="407"/>
            </a:xfrm>
            <a:prstGeom prst="rect">
              <a:avLst/>
            </a:prstGeom>
            <a:solidFill>
              <a:schemeClr val="bg1">
                <a:lumMod val="75000"/>
                <a:lumOff val="25000"/>
                <a:alpha val="72000"/>
              </a:schemeClr>
            </a:solidFill>
            <a:ln w="9525">
              <a:noFill/>
              <a:miter lim="800000"/>
              <a:headEnd/>
              <a:tailEnd/>
            </a:ln>
          </p:spPr>
          <p:txBody>
            <a:bodyPr>
              <a:spAutoFit/>
            </a:bodyPr>
            <a:lstStyle/>
            <a:p>
              <a:pPr eaLnBrk="0" hangingPunct="0">
                <a:lnSpc>
                  <a:spcPct val="90000"/>
                </a:lnSpc>
                <a:defRPr/>
              </a:pPr>
              <a:r>
                <a:rPr lang="ru-RU" sz="2000" dirty="0">
                  <a:solidFill>
                    <a:schemeClr val="tx1"/>
                  </a:solidFill>
                  <a:ea typeface="+mn-ea"/>
                </a:rPr>
                <a:t>Позиционирование компании относительно конкурентов</a:t>
              </a:r>
              <a:endParaRPr lang="en-US" sz="2000" dirty="0">
                <a:solidFill>
                  <a:schemeClr val="tx1"/>
                </a:solidFill>
                <a:ea typeface="+mn-ea"/>
              </a:endParaRPr>
            </a:p>
          </p:txBody>
        </p:sp>
      </p:grpSp>
      <p:sp>
        <p:nvSpPr>
          <p:cNvPr id="8195" name="Title 13"/>
          <p:cNvSpPr>
            <a:spLocks noGrp="1"/>
          </p:cNvSpPr>
          <p:nvPr>
            <p:ph type="title" idx="4294967295"/>
          </p:nvPr>
        </p:nvSpPr>
        <p:spPr>
          <a:xfrm>
            <a:off x="304800" y="444500"/>
            <a:ext cx="8839200" cy="792163"/>
          </a:xfrm>
        </p:spPr>
        <p:txBody>
          <a:bodyPr/>
          <a:lstStyle/>
          <a:p>
            <a:pPr eaLnBrk="1" hangingPunct="1"/>
            <a:r>
              <a:rPr lang="ru-RU" dirty="0" smtClean="0"/>
              <a:t>Ситуация на рынках </a:t>
            </a:r>
            <a:r>
              <a:rPr lang="ru-RU" dirty="0" smtClean="0"/>
              <a:t>требует </a:t>
            </a:r>
            <a:r>
              <a:rPr lang="ru-RU" dirty="0" smtClean="0"/>
              <a:t>улучшение коллективной работы</a:t>
            </a:r>
            <a:endParaRPr lang="en-US" dirty="0" smtClean="0"/>
          </a:p>
        </p:txBody>
      </p:sp>
      <p:grpSp>
        <p:nvGrpSpPr>
          <p:cNvPr id="3" name="Group 6"/>
          <p:cNvGrpSpPr>
            <a:grpSpLocks/>
          </p:cNvGrpSpPr>
          <p:nvPr/>
        </p:nvGrpSpPr>
        <p:grpSpPr bwMode="auto">
          <a:xfrm>
            <a:off x="347663" y="3889375"/>
            <a:ext cx="4127500" cy="2073275"/>
            <a:chOff x="219" y="2450"/>
            <a:chExt cx="2600" cy="1306"/>
          </a:xfrm>
        </p:grpSpPr>
        <p:pic>
          <p:nvPicPr>
            <p:cNvPr id="8207" name="Picture 38" descr="group.jpg"/>
            <p:cNvPicPr>
              <a:picLocks noChangeAspect="1" noChangeArrowheads="1"/>
            </p:cNvPicPr>
            <p:nvPr/>
          </p:nvPicPr>
          <p:blipFill>
            <a:blip r:embed="rId4"/>
            <a:srcRect/>
            <a:stretch>
              <a:fillRect/>
            </a:stretch>
          </p:blipFill>
          <p:spPr bwMode="auto">
            <a:xfrm>
              <a:off x="219" y="2450"/>
              <a:ext cx="2600" cy="1306"/>
            </a:xfrm>
            <a:prstGeom prst="rect">
              <a:avLst/>
            </a:prstGeom>
            <a:noFill/>
            <a:ln w="9525">
              <a:noFill/>
              <a:miter lim="800000"/>
              <a:headEnd/>
              <a:tailEnd/>
            </a:ln>
          </p:spPr>
        </p:pic>
        <p:sp>
          <p:nvSpPr>
            <p:cNvPr id="27" name="Text Box 8"/>
            <p:cNvSpPr txBox="1">
              <a:spLocks noChangeArrowheads="1"/>
            </p:cNvSpPr>
            <p:nvPr/>
          </p:nvSpPr>
          <p:spPr bwMode="auto">
            <a:xfrm>
              <a:off x="222" y="3227"/>
              <a:ext cx="2592" cy="407"/>
            </a:xfrm>
            <a:prstGeom prst="rect">
              <a:avLst/>
            </a:prstGeom>
            <a:solidFill>
              <a:schemeClr val="bg1">
                <a:lumMod val="75000"/>
                <a:lumOff val="25000"/>
                <a:alpha val="72000"/>
              </a:schemeClr>
            </a:solidFill>
            <a:ln w="9525">
              <a:noFill/>
              <a:miter lim="800000"/>
              <a:headEnd/>
              <a:tailEnd/>
            </a:ln>
          </p:spPr>
          <p:txBody>
            <a:bodyPr>
              <a:spAutoFit/>
            </a:bodyPr>
            <a:lstStyle/>
            <a:p>
              <a:pPr eaLnBrk="0" hangingPunct="0">
                <a:lnSpc>
                  <a:spcPct val="90000"/>
                </a:lnSpc>
                <a:defRPr/>
              </a:pPr>
              <a:r>
                <a:rPr lang="ru-RU" sz="2000" dirty="0">
                  <a:solidFill>
                    <a:schemeClr val="tx1"/>
                  </a:solidFill>
                  <a:ea typeface="+mn-ea"/>
                </a:rPr>
                <a:t>Требуется больше усилий для развития доверия заказчиков</a:t>
              </a:r>
              <a:endParaRPr lang="en-US" sz="2000" dirty="0">
                <a:solidFill>
                  <a:schemeClr val="tx1"/>
                </a:solidFill>
                <a:ea typeface="+mn-ea"/>
              </a:endParaRPr>
            </a:p>
          </p:txBody>
        </p:sp>
      </p:grpSp>
      <p:grpSp>
        <p:nvGrpSpPr>
          <p:cNvPr id="4" name="Group 9"/>
          <p:cNvGrpSpPr>
            <a:grpSpLocks/>
          </p:cNvGrpSpPr>
          <p:nvPr/>
        </p:nvGrpSpPr>
        <p:grpSpPr bwMode="auto">
          <a:xfrm>
            <a:off x="4687888" y="1597025"/>
            <a:ext cx="4127500" cy="2066925"/>
            <a:chOff x="2953" y="1006"/>
            <a:chExt cx="2600" cy="1302"/>
          </a:xfrm>
        </p:grpSpPr>
        <p:pic>
          <p:nvPicPr>
            <p:cNvPr id="8205" name="Picture 30" descr="man_comp_city.jpg"/>
            <p:cNvPicPr>
              <a:picLocks noChangeAspect="1" noChangeArrowheads="1"/>
            </p:cNvPicPr>
            <p:nvPr/>
          </p:nvPicPr>
          <p:blipFill>
            <a:blip r:embed="rId5"/>
            <a:srcRect/>
            <a:stretch>
              <a:fillRect/>
            </a:stretch>
          </p:blipFill>
          <p:spPr bwMode="auto">
            <a:xfrm>
              <a:off x="2953" y="1006"/>
              <a:ext cx="2600" cy="1302"/>
            </a:xfrm>
            <a:prstGeom prst="rect">
              <a:avLst/>
            </a:prstGeom>
            <a:noFill/>
            <a:ln w="9525">
              <a:noFill/>
              <a:miter lim="800000"/>
              <a:headEnd/>
              <a:tailEnd/>
            </a:ln>
          </p:spPr>
        </p:pic>
        <p:sp>
          <p:nvSpPr>
            <p:cNvPr id="37" name="Text Box 8"/>
            <p:cNvSpPr txBox="1">
              <a:spLocks noChangeArrowheads="1"/>
            </p:cNvSpPr>
            <p:nvPr/>
          </p:nvSpPr>
          <p:spPr bwMode="auto">
            <a:xfrm>
              <a:off x="2958" y="1085"/>
              <a:ext cx="2592" cy="407"/>
            </a:xfrm>
            <a:prstGeom prst="rect">
              <a:avLst/>
            </a:prstGeom>
            <a:solidFill>
              <a:schemeClr val="bg1">
                <a:lumMod val="75000"/>
                <a:lumOff val="25000"/>
                <a:alpha val="72000"/>
              </a:schemeClr>
            </a:solidFill>
            <a:ln w="9525">
              <a:noFill/>
              <a:miter lim="800000"/>
              <a:headEnd/>
              <a:tailEnd/>
            </a:ln>
          </p:spPr>
          <p:txBody>
            <a:bodyPr>
              <a:spAutoFit/>
            </a:bodyPr>
            <a:lstStyle/>
            <a:p>
              <a:pPr eaLnBrk="0" hangingPunct="0">
                <a:lnSpc>
                  <a:spcPct val="90000"/>
                </a:lnSpc>
                <a:defRPr/>
              </a:pPr>
              <a:r>
                <a:rPr lang="ru-RU" sz="2000" dirty="0">
                  <a:solidFill>
                    <a:schemeClr val="tx1"/>
                  </a:solidFill>
                  <a:ea typeface="+mn-ea"/>
                </a:rPr>
                <a:t>Развитие таланта сотрудников</a:t>
              </a:r>
              <a:br>
                <a:rPr lang="ru-RU" sz="2000" dirty="0">
                  <a:solidFill>
                    <a:schemeClr val="tx1"/>
                  </a:solidFill>
                  <a:ea typeface="+mn-ea"/>
                </a:rPr>
              </a:br>
              <a:endParaRPr lang="en-US" sz="2000" dirty="0">
                <a:solidFill>
                  <a:schemeClr val="tx1"/>
                </a:solidFill>
                <a:ea typeface="+mn-ea"/>
              </a:endParaRPr>
            </a:p>
          </p:txBody>
        </p:sp>
      </p:grpSp>
      <p:grpSp>
        <p:nvGrpSpPr>
          <p:cNvPr id="5" name="Group 12"/>
          <p:cNvGrpSpPr>
            <a:grpSpLocks/>
          </p:cNvGrpSpPr>
          <p:nvPr/>
        </p:nvGrpSpPr>
        <p:grpSpPr bwMode="auto">
          <a:xfrm>
            <a:off x="346075" y="1597025"/>
            <a:ext cx="4127500" cy="2066925"/>
            <a:chOff x="218" y="1006"/>
            <a:chExt cx="2600" cy="1302"/>
          </a:xfrm>
        </p:grpSpPr>
        <p:pic>
          <p:nvPicPr>
            <p:cNvPr id="8203" name="Picture 40" descr="save to invest.jpg"/>
            <p:cNvPicPr>
              <a:picLocks noChangeAspect="1" noChangeArrowheads="1"/>
            </p:cNvPicPr>
            <p:nvPr/>
          </p:nvPicPr>
          <p:blipFill>
            <a:blip r:embed="rId6"/>
            <a:srcRect/>
            <a:stretch>
              <a:fillRect/>
            </a:stretch>
          </p:blipFill>
          <p:spPr bwMode="auto">
            <a:xfrm>
              <a:off x="219" y="1006"/>
              <a:ext cx="2600" cy="1302"/>
            </a:xfrm>
            <a:prstGeom prst="rect">
              <a:avLst/>
            </a:prstGeom>
            <a:noFill/>
            <a:ln w="9525">
              <a:noFill/>
              <a:miter lim="800000"/>
              <a:headEnd/>
              <a:tailEnd/>
            </a:ln>
          </p:spPr>
        </p:pic>
        <p:sp>
          <p:nvSpPr>
            <p:cNvPr id="43" name="Text Box 8"/>
            <p:cNvSpPr txBox="1">
              <a:spLocks noChangeArrowheads="1"/>
            </p:cNvSpPr>
            <p:nvPr/>
          </p:nvSpPr>
          <p:spPr bwMode="auto">
            <a:xfrm>
              <a:off x="222" y="1085"/>
              <a:ext cx="2592" cy="404"/>
            </a:xfrm>
            <a:prstGeom prst="rect">
              <a:avLst/>
            </a:prstGeom>
            <a:solidFill>
              <a:schemeClr val="bg1">
                <a:lumMod val="75000"/>
                <a:lumOff val="25000"/>
                <a:alpha val="72000"/>
              </a:schemeClr>
            </a:solidFill>
            <a:ln w="9525">
              <a:noFill/>
              <a:miter lim="800000"/>
              <a:headEnd/>
              <a:tailEnd/>
            </a:ln>
          </p:spPr>
          <p:txBody>
            <a:bodyPr>
              <a:spAutoFit/>
            </a:bodyPr>
            <a:lstStyle/>
            <a:p>
              <a:pPr eaLnBrk="0" hangingPunct="0">
                <a:lnSpc>
                  <a:spcPct val="90000"/>
                </a:lnSpc>
                <a:defRPr/>
              </a:pPr>
              <a:r>
                <a:rPr lang="ru-RU" sz="2000" dirty="0">
                  <a:solidFill>
                    <a:schemeClr val="tx1"/>
                  </a:solidFill>
                  <a:ea typeface="+mn-ea"/>
                </a:rPr>
                <a:t>Сохранение инвестиций</a:t>
              </a:r>
              <a:endParaRPr lang="en-US" sz="2000" dirty="0">
                <a:solidFill>
                  <a:schemeClr val="tx1"/>
                </a:solidFill>
                <a:ea typeface="+mn-ea"/>
              </a:endParaRPr>
            </a:p>
            <a:p>
              <a:pPr eaLnBrk="0" hangingPunct="0">
                <a:lnSpc>
                  <a:spcPct val="90000"/>
                </a:lnSpc>
                <a:defRPr/>
              </a:pPr>
              <a:endParaRPr lang="en-US" sz="2000" dirty="0">
                <a:solidFill>
                  <a:schemeClr val="tx1"/>
                </a:solidFill>
                <a:ea typeface="+mn-ea"/>
              </a:endParaRPr>
            </a:p>
          </p:txBody>
        </p:sp>
      </p:grpSp>
      <p:sp>
        <p:nvSpPr>
          <p:cNvPr id="261135" name="Rectangle 15"/>
          <p:cNvSpPr>
            <a:spLocks noChangeArrowheads="1"/>
          </p:cNvSpPr>
          <p:nvPr/>
        </p:nvSpPr>
        <p:spPr bwMode="auto">
          <a:xfrm>
            <a:off x="0" y="6072188"/>
            <a:ext cx="8797925" cy="5257800"/>
          </a:xfrm>
          <a:prstGeom prst="rect">
            <a:avLst/>
          </a:prstGeom>
          <a:solidFill>
            <a:schemeClr val="bg1">
              <a:alpha val="59999"/>
            </a:schemeClr>
          </a:solidFill>
          <a:ln w="9525">
            <a:noFill/>
            <a:miter lim="800000"/>
            <a:headEnd/>
            <a:tailEnd/>
          </a:ln>
        </p:spPr>
        <p:txBody>
          <a:bodyPr wrap="none" anchor="ctr"/>
          <a:lstStyle/>
          <a:p>
            <a:pPr algn="l"/>
            <a:endParaRPr lang="ru-RU" b="1">
              <a:solidFill>
                <a:schemeClr val="tx1"/>
              </a:solidFill>
              <a:ea typeface="ＭＳ Ｐゴシック" pitchFamily="80" charset="-128"/>
            </a:endParaRPr>
          </a:p>
        </p:txBody>
      </p:sp>
      <p:grpSp>
        <p:nvGrpSpPr>
          <p:cNvPr id="6" name="Group 16"/>
          <p:cNvGrpSpPr>
            <a:grpSpLocks/>
          </p:cNvGrpSpPr>
          <p:nvPr/>
        </p:nvGrpSpPr>
        <p:grpSpPr bwMode="auto">
          <a:xfrm>
            <a:off x="1938338" y="2414588"/>
            <a:ext cx="5235575" cy="2627312"/>
            <a:chOff x="2956" y="2445"/>
            <a:chExt cx="2596" cy="1303"/>
          </a:xfrm>
        </p:grpSpPr>
        <p:pic>
          <p:nvPicPr>
            <p:cNvPr id="8201" name="Picture 37" descr="handshake.jpg"/>
            <p:cNvPicPr>
              <a:picLocks noChangeArrowheads="1"/>
            </p:cNvPicPr>
            <p:nvPr/>
          </p:nvPicPr>
          <p:blipFill>
            <a:blip r:embed="rId7"/>
            <a:srcRect/>
            <a:stretch>
              <a:fillRect/>
            </a:stretch>
          </p:blipFill>
          <p:spPr bwMode="auto">
            <a:xfrm>
              <a:off x="2956" y="2445"/>
              <a:ext cx="2596" cy="1303"/>
            </a:xfrm>
            <a:prstGeom prst="rect">
              <a:avLst/>
            </a:prstGeom>
            <a:noFill/>
            <a:ln w="9525">
              <a:noFill/>
              <a:miter lim="800000"/>
              <a:headEnd/>
              <a:tailEnd/>
            </a:ln>
          </p:spPr>
        </p:pic>
        <p:sp>
          <p:nvSpPr>
            <p:cNvPr id="40" name="Text Box 8"/>
            <p:cNvSpPr txBox="1">
              <a:spLocks noChangeArrowheads="1"/>
            </p:cNvSpPr>
            <p:nvPr/>
          </p:nvSpPr>
          <p:spPr bwMode="auto">
            <a:xfrm>
              <a:off x="2958" y="3227"/>
              <a:ext cx="2590" cy="458"/>
            </a:xfrm>
            <a:prstGeom prst="rect">
              <a:avLst/>
            </a:prstGeom>
            <a:solidFill>
              <a:schemeClr val="bg1">
                <a:lumMod val="75000"/>
                <a:lumOff val="25000"/>
                <a:alpha val="72000"/>
              </a:schemeClr>
            </a:solidFill>
            <a:ln w="9525">
              <a:noFill/>
              <a:miter lim="800000"/>
              <a:headEnd/>
              <a:tailEnd/>
            </a:ln>
          </p:spPr>
          <p:txBody>
            <a:bodyPr>
              <a:spAutoFit/>
            </a:bodyPr>
            <a:lstStyle/>
            <a:p>
              <a:pPr eaLnBrk="0" hangingPunct="0">
                <a:lnSpc>
                  <a:spcPct val="90000"/>
                </a:lnSpc>
                <a:defRPr/>
              </a:pPr>
              <a:r>
                <a:rPr lang="ru-RU" sz="2000" dirty="0">
                  <a:solidFill>
                    <a:schemeClr val="tx1"/>
                  </a:solidFill>
                  <a:ea typeface="ＭＳ Ｐゴシック" pitchFamily="-112" charset="-128"/>
                </a:rPr>
                <a:t>Компании должны устранить коммуникационные барьеры </a:t>
              </a:r>
              <a:br>
                <a:rPr lang="ru-RU" sz="2000" dirty="0">
                  <a:solidFill>
                    <a:schemeClr val="tx1"/>
                  </a:solidFill>
                  <a:ea typeface="ＭＳ Ｐゴシック" pitchFamily="-112" charset="-128"/>
                </a:rPr>
              </a:br>
              <a:r>
                <a:rPr lang="ru-RU" sz="2000" dirty="0">
                  <a:solidFill>
                    <a:schemeClr val="tx1"/>
                  </a:solidFill>
                  <a:ea typeface="ＭＳ Ｐゴシック" pitchFamily="-112" charset="-128"/>
                </a:rPr>
                <a:t>на всех </a:t>
              </a:r>
              <a:r>
                <a:rPr lang="ru-RU" sz="2000" dirty="0" smtClean="0">
                  <a:solidFill>
                    <a:schemeClr val="tx1"/>
                  </a:solidFill>
                  <a:ea typeface="ＭＳ Ｐゴシック" pitchFamily="-112" charset="-128"/>
                </a:rPr>
                <a:t>уровнях</a:t>
              </a:r>
              <a:endParaRPr lang="en-US" sz="2000" dirty="0">
                <a:solidFill>
                  <a:schemeClr val="tx1"/>
                </a:solidFill>
                <a:ea typeface="ＭＳ Ｐゴシック" pitchFamily="-112" charset="-128"/>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1135"/>
                                        </p:tgtEl>
                                        <p:attrNameLst>
                                          <p:attrName>style.visibility</p:attrName>
                                        </p:attrNameLst>
                                      </p:cBhvr>
                                      <p:to>
                                        <p:strVal val="visible"/>
                                      </p:to>
                                    </p:set>
                                    <p:animEffect transition="in" filter="fade">
                                      <p:cBhvr>
                                        <p:cTn id="32" dur="500"/>
                                        <p:tgtEl>
                                          <p:spTgt spid="261135"/>
                                        </p:tgtEl>
                                      </p:cBhvr>
                                    </p:animEffect>
                                  </p:childTnLst>
                                </p:cTn>
                              </p:par>
                            </p:childTnLst>
                          </p:cTn>
                        </p:par>
                        <p:par>
                          <p:cTn id="33" fill="hold">
                            <p:stCondLst>
                              <p:cond delay="500"/>
                            </p:stCondLst>
                            <p:childTnLst>
                              <p:par>
                                <p:cTn id="34" presetID="53"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35" grpId="0" animBg="1"/>
    </p:bld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4381500"/>
            <a:ext cx="9144000" cy="2019300"/>
          </a:xfrm>
          <a:prstGeom prst="rect">
            <a:avLst/>
          </a:prstGeom>
          <a:gradFill rotWithShape="1">
            <a:gsLst>
              <a:gs pos="0">
                <a:schemeClr val="bg2"/>
              </a:gs>
              <a:gs pos="100000">
                <a:schemeClr val="bg2">
                  <a:gamma/>
                  <a:shade val="0"/>
                  <a:invGamma/>
                  <a:alpha val="0"/>
                </a:schemeClr>
              </a:gs>
            </a:gsLst>
            <a:lin ang="5400000" scaled="1"/>
          </a:gradFill>
          <a:ln algn="ctr" w="9525">
            <a:noFill/>
            <a:miter lim="800000"/>
            <a:headEnd/>
            <a:tailEnd/>
          </a:ln>
          <a:effectLst/>
        </p:spPr>
        <p:txBody>
          <a:bodyPr anchor="ctr" wrap="none"/>
          <a:lstStyle/>
          <a:p>
            <a:pPr defTabSz="457200">
              <a:defRPr/>
            </a:pPr>
            <a:endParaRPr b="0" lang="en-US" sz="1400">
              <a:solidFill>
                <a:schemeClr val="bg1"/>
              </a:solidFill>
            </a:endParaRPr>
          </a:p>
        </p:txBody>
      </p:sp>
      <p:sp>
        <p:nvSpPr>
          <p:cNvPr id="25603" name="Rectangle 2"/>
          <p:cNvSpPr>
            <a:spLocks noChangeArrowheads="1" noGrp="1"/>
          </p:cNvSpPr>
          <p:nvPr>
            <p:ph type="title"/>
          </p:nvPr>
        </p:nvSpPr>
        <p:spPr/>
        <p:txBody>
          <a:bodyPr/>
          <a:lstStyle/>
          <a:p>
            <a:r>
              <a:rPr dirty="0" lang="ru-RU" smtClean="0"/>
              <a:t>Линейка решений </a:t>
            </a:r>
            <a:r>
              <a:rPr dirty="0" lang="en-US" smtClean="0"/>
              <a:t>Cisco WebEx</a:t>
            </a:r>
            <a:r>
              <a:rPr dirty="0" lang="ru-RU" smtClean="0"/>
              <a:t> </a:t>
            </a:r>
            <a:r>
              <a:rPr dirty="0" lang="en-US" smtClean="0"/>
              <a:t>Centers</a:t>
            </a:r>
            <a:endParaRPr dirty="0" lang="en-US" smtClean="0"/>
          </a:p>
        </p:txBody>
      </p:sp>
      <p:grpSp>
        <p:nvGrpSpPr>
          <p:cNvPr id="25604" name="Group 3"/>
          <p:cNvGrpSpPr>
            <a:grpSpLocks/>
          </p:cNvGrpSpPr>
          <p:nvPr/>
        </p:nvGrpSpPr>
        <p:grpSpPr bwMode="auto">
          <a:xfrm>
            <a:off x="1130300" y="4981575"/>
            <a:ext cx="6894513" cy="1847850"/>
            <a:chOff x="712" y="3138"/>
            <a:chExt cx="4343" cy="1164"/>
          </a:xfrm>
        </p:grpSpPr>
        <p:sp>
          <p:nvSpPr>
            <p:cNvPr id="25634" name="AutoShape 4"/>
            <p:cNvSpPr>
              <a:spLocks noChangeArrowheads="1"/>
            </p:cNvSpPr>
            <p:nvPr/>
          </p:nvSpPr>
          <p:spPr bwMode="auto">
            <a:xfrm>
              <a:off x="722" y="3138"/>
              <a:ext cx="4323" cy="837"/>
            </a:xfrm>
            <a:prstGeom prst="roundRect">
              <a:avLst>
                <a:gd fmla="val 5171" name="adj"/>
              </a:avLst>
            </a:prstGeom>
            <a:gradFill rotWithShape="1">
              <a:gsLst>
                <a:gs pos="0">
                  <a:srgbClr val="BF2E1A"/>
                </a:gs>
                <a:gs pos="100000">
                  <a:srgbClr val="310C07"/>
                </a:gs>
              </a:gsLst>
              <a:lin ang="5400000" scaled="1"/>
            </a:gradFill>
            <a:ln algn="ctr" w="25400">
              <a:solidFill>
                <a:srgbClr val="BF2E1A"/>
              </a:solidFill>
              <a:round/>
              <a:headEnd/>
              <a:tailEnd/>
            </a:ln>
          </p:spPr>
          <p:txBody>
            <a:bodyPr anchor="ctr" bIns="41061" lIns="82124" rIns="82124" tIns="41061">
              <a:spAutoFit/>
            </a:bodyPr>
            <a:lstStyle/>
            <a:p>
              <a:endParaRPr lang="ru-RU"/>
            </a:p>
          </p:txBody>
        </p:sp>
        <p:sp>
          <p:nvSpPr>
            <p:cNvPr id="323589" name="AutoShape 5"/>
            <p:cNvSpPr>
              <a:spLocks noChangeArrowheads="1"/>
            </p:cNvSpPr>
            <p:nvPr/>
          </p:nvSpPr>
          <p:spPr bwMode="auto">
            <a:xfrm>
              <a:off x="758" y="3172"/>
              <a:ext cx="4250" cy="803"/>
            </a:xfrm>
            <a:prstGeom prst="roundRect">
              <a:avLst>
                <a:gd fmla="val 5852" name="adj"/>
              </a:avLst>
            </a:prstGeom>
            <a:gradFill rotWithShape="1">
              <a:gsLst>
                <a:gs pos="0">
                  <a:schemeClr val="tx1">
                    <a:alpha val="20000"/>
                  </a:schemeClr>
                </a:gs>
                <a:gs pos="100000">
                  <a:schemeClr val="tx1">
                    <a:gamma/>
                    <a:shade val="0"/>
                    <a:invGamma/>
                    <a:alpha val="0"/>
                  </a:schemeClr>
                </a:gs>
              </a:gsLst>
              <a:lin ang="5400000" scaled="1"/>
            </a:gradFill>
            <a:ln algn="ctr" w="9525">
              <a:noFill/>
              <a:round/>
              <a:headEnd/>
              <a:tailEnd/>
            </a:ln>
            <a:effectLst/>
          </p:spPr>
          <p:txBody>
            <a:bodyPr/>
            <a:lstStyle/>
            <a:p>
              <a:pPr>
                <a:defRPr/>
              </a:pPr>
              <a:endParaRPr lang="en-US"/>
            </a:p>
          </p:txBody>
        </p:sp>
        <p:sp>
          <p:nvSpPr>
            <p:cNvPr id="25636" name="TextBox 35"/>
            <p:cNvSpPr txBox="1">
              <a:spLocks noChangeArrowheads="1"/>
            </p:cNvSpPr>
            <p:nvPr/>
          </p:nvSpPr>
          <p:spPr bwMode="auto">
            <a:xfrm>
              <a:off x="875" y="3192"/>
              <a:ext cx="4016" cy="238"/>
            </a:xfrm>
            <a:prstGeom prst="rect">
              <a:avLst/>
            </a:prstGeom>
            <a:noFill/>
            <a:ln w="9525">
              <a:noFill/>
              <a:miter lim="800000"/>
              <a:headEnd/>
              <a:tailEnd/>
            </a:ln>
          </p:spPr>
          <p:txBody>
            <a:bodyPr bIns="45718" lIns="91435" rIns="91435" tIns="45718" wrap="none"/>
            <a:lstStyle/>
            <a:p>
              <a:pPr algn="ctr"/>
              <a:r>
                <a:rPr b="0" dirty="0" lang="en-US">
                  <a:solidFill>
                    <a:schemeClr val="bg1"/>
                  </a:solidFill>
                </a:rPr>
                <a:t>Meeting Center</a:t>
              </a:r>
            </a:p>
          </p:txBody>
        </p:sp>
        <p:sp>
          <p:nvSpPr>
            <p:cNvPr id="25637" name="Text Box 7"/>
            <p:cNvSpPr txBox="1">
              <a:spLocks noChangeArrowheads="1"/>
            </p:cNvSpPr>
            <p:nvPr/>
          </p:nvSpPr>
          <p:spPr bwMode="auto">
            <a:xfrm>
              <a:off x="2259" y="3487"/>
              <a:ext cx="1266" cy="222"/>
            </a:xfrm>
            <a:prstGeom prst="rect">
              <a:avLst/>
            </a:prstGeom>
            <a:noFill/>
            <a:ln w="34925">
              <a:noFill/>
              <a:miter lim="800000"/>
              <a:headEnd/>
              <a:tailEnd/>
            </a:ln>
          </p:spPr>
          <p:txBody>
            <a:bodyPr bIns="0" lIns="0" rIns="0" tIns="0"/>
            <a:lstStyle/>
            <a:p>
              <a:pPr algn="ctr">
                <a:spcBef>
                  <a:spcPct val="50000"/>
                </a:spcBef>
              </a:pPr>
              <a:r>
                <a:rPr b="0" dirty="0" lang="ru-RU" smtClean="0" sz="2000">
                  <a:solidFill>
                    <a:schemeClr val="bg1"/>
                  </a:solidFill>
                </a:rPr>
                <a:t>Совещания групп</a:t>
              </a:r>
              <a:endParaRPr b="0" dirty="0" lang="en-US" sz="2000">
                <a:solidFill>
                  <a:schemeClr val="bg1"/>
                </a:solidFill>
              </a:endParaRPr>
            </a:p>
          </p:txBody>
        </p:sp>
        <p:sp>
          <p:nvSpPr>
            <p:cNvPr id="25638" name="AutoShape 8"/>
            <p:cNvSpPr>
              <a:spLocks noChangeArrowheads="1"/>
            </p:cNvSpPr>
            <p:nvPr/>
          </p:nvSpPr>
          <p:spPr bwMode="auto">
            <a:xfrm>
              <a:off x="712" y="4014"/>
              <a:ext cx="4343" cy="288"/>
            </a:xfrm>
            <a:prstGeom prst="roundRect">
              <a:avLst>
                <a:gd fmla="val 20139" name="adj"/>
              </a:avLst>
            </a:prstGeom>
            <a:gradFill rotWithShape="1">
              <a:gsLst>
                <a:gs pos="0">
                  <a:srgbClr val="BF2E1A">
                    <a:alpha val="42000"/>
                  </a:srgbClr>
                </a:gs>
                <a:gs pos="100000">
                  <a:srgbClr val="58150C">
                    <a:alpha val="0"/>
                  </a:srgbClr>
                </a:gs>
              </a:gsLst>
              <a:lin ang="5400000" scaled="1"/>
            </a:gradFill>
            <a:ln algn="ctr" w="9525">
              <a:noFill/>
              <a:round/>
              <a:headEnd/>
              <a:tailEnd/>
            </a:ln>
          </p:spPr>
          <p:txBody>
            <a:bodyPr anchor="ctr" bIns="41061" lIns="82124" rIns="82124" tIns="41061">
              <a:spAutoFit/>
            </a:bodyPr>
            <a:lstStyle/>
            <a:p>
              <a:endParaRPr lang="ru-RU"/>
            </a:p>
          </p:txBody>
        </p:sp>
      </p:grpSp>
      <p:grpSp>
        <p:nvGrpSpPr>
          <p:cNvPr id="25605" name="Group 9"/>
          <p:cNvGrpSpPr>
            <a:grpSpLocks/>
          </p:cNvGrpSpPr>
          <p:nvPr/>
        </p:nvGrpSpPr>
        <p:grpSpPr bwMode="auto">
          <a:xfrm>
            <a:off x="1130300" y="1474788"/>
            <a:ext cx="6894513" cy="3722687"/>
            <a:chOff x="712" y="929"/>
            <a:chExt cx="4343" cy="2345"/>
          </a:xfrm>
        </p:grpSpPr>
        <p:sp>
          <p:nvSpPr>
            <p:cNvPr id="25606" name="AutoShape 10"/>
            <p:cNvSpPr>
              <a:spLocks noChangeArrowheads="1"/>
            </p:cNvSpPr>
            <p:nvPr/>
          </p:nvSpPr>
          <p:spPr bwMode="auto">
            <a:xfrm>
              <a:off x="722" y="929"/>
              <a:ext cx="1013" cy="2021"/>
            </a:xfrm>
            <a:prstGeom prst="roundRect">
              <a:avLst>
                <a:gd fmla="val 5171" name="adj"/>
              </a:avLst>
            </a:prstGeom>
            <a:gradFill rotWithShape="1">
              <a:gsLst>
                <a:gs pos="0">
                  <a:srgbClr val="7FC31C"/>
                </a:gs>
                <a:gs pos="100000">
                  <a:srgbClr val="203207"/>
                </a:gs>
              </a:gsLst>
              <a:lin ang="5400000" scaled="1"/>
            </a:gradFill>
            <a:ln algn="ctr" w="25400">
              <a:solidFill>
                <a:srgbClr val="40620E"/>
              </a:solidFill>
              <a:round/>
              <a:headEnd/>
              <a:tailEnd/>
            </a:ln>
          </p:spPr>
          <p:txBody>
            <a:bodyPr anchor="ctr" bIns="41061" lIns="82124" rIns="82124" tIns="41061">
              <a:spAutoFit/>
            </a:bodyPr>
            <a:lstStyle/>
            <a:p>
              <a:endParaRPr lang="ru-RU"/>
            </a:p>
          </p:txBody>
        </p:sp>
        <p:sp>
          <p:nvSpPr>
            <p:cNvPr id="323595" name="AutoShape 11"/>
            <p:cNvSpPr>
              <a:spLocks noChangeArrowheads="1"/>
            </p:cNvSpPr>
            <p:nvPr/>
          </p:nvSpPr>
          <p:spPr bwMode="auto">
            <a:xfrm>
              <a:off x="761" y="965"/>
              <a:ext cx="940" cy="1544"/>
            </a:xfrm>
            <a:prstGeom prst="roundRect">
              <a:avLst>
                <a:gd fmla="val 5171" name="adj"/>
              </a:avLst>
            </a:prstGeom>
            <a:gradFill rotWithShape="1">
              <a:gsLst>
                <a:gs pos="0">
                  <a:schemeClr val="tx1">
                    <a:alpha val="20000"/>
                  </a:schemeClr>
                </a:gs>
                <a:gs pos="100000">
                  <a:schemeClr val="tx1">
                    <a:gamma/>
                    <a:shade val="0"/>
                    <a:invGamma/>
                    <a:alpha val="0"/>
                  </a:schemeClr>
                </a:gs>
              </a:gsLst>
              <a:lin ang="5400000" scaled="1"/>
            </a:gradFill>
            <a:ln algn="ctr" w="9525">
              <a:noFill/>
              <a:round/>
              <a:headEnd/>
              <a:tailEnd/>
            </a:ln>
            <a:effectLst/>
          </p:spPr>
          <p:txBody>
            <a:bodyPr/>
            <a:lstStyle/>
            <a:p>
              <a:pPr>
                <a:defRPr/>
              </a:pPr>
              <a:endParaRPr lang="en-US"/>
            </a:p>
          </p:txBody>
        </p:sp>
        <p:sp>
          <p:nvSpPr>
            <p:cNvPr id="25608" name="AutoShape 12"/>
            <p:cNvSpPr>
              <a:spLocks noChangeArrowheads="1"/>
            </p:cNvSpPr>
            <p:nvPr/>
          </p:nvSpPr>
          <p:spPr bwMode="auto">
            <a:xfrm>
              <a:off x="1824" y="929"/>
              <a:ext cx="1013" cy="2021"/>
            </a:xfrm>
            <a:prstGeom prst="roundRect">
              <a:avLst>
                <a:gd fmla="val 5171" name="adj"/>
              </a:avLst>
            </a:prstGeom>
            <a:gradFill rotWithShape="1">
              <a:gsLst>
                <a:gs pos="0">
                  <a:srgbClr val="82ACE6"/>
                </a:gs>
                <a:gs pos="100000">
                  <a:srgbClr val="222D3C"/>
                </a:gs>
              </a:gsLst>
              <a:lin ang="5400000" scaled="1"/>
            </a:gradFill>
            <a:ln algn="ctr" w="25400">
              <a:solidFill>
                <a:srgbClr val="3E67A4"/>
              </a:solidFill>
              <a:round/>
              <a:headEnd/>
              <a:tailEnd/>
            </a:ln>
          </p:spPr>
          <p:txBody>
            <a:bodyPr anchor="ctr" bIns="36511" lIns="73025" rIns="73025" tIns="36511" wrap="none"/>
            <a:lstStyle/>
            <a:p>
              <a:endParaRPr lang="ru-RU"/>
            </a:p>
          </p:txBody>
        </p:sp>
        <p:sp>
          <p:nvSpPr>
            <p:cNvPr id="323597" name="AutoShape 13"/>
            <p:cNvSpPr>
              <a:spLocks noChangeArrowheads="1"/>
            </p:cNvSpPr>
            <p:nvPr/>
          </p:nvSpPr>
          <p:spPr bwMode="auto">
            <a:xfrm>
              <a:off x="1863" y="965"/>
              <a:ext cx="940" cy="1544"/>
            </a:xfrm>
            <a:prstGeom prst="roundRect">
              <a:avLst>
                <a:gd fmla="val 5171" name="adj"/>
              </a:avLst>
            </a:prstGeom>
            <a:gradFill rotWithShape="1">
              <a:gsLst>
                <a:gs pos="0">
                  <a:schemeClr val="tx1">
                    <a:alpha val="20000"/>
                  </a:schemeClr>
                </a:gs>
                <a:gs pos="100000">
                  <a:schemeClr val="tx1">
                    <a:gamma/>
                    <a:shade val="0"/>
                    <a:invGamma/>
                    <a:alpha val="0"/>
                  </a:schemeClr>
                </a:gs>
              </a:gsLst>
              <a:lin ang="5400000" scaled="1"/>
            </a:gradFill>
            <a:ln algn="ctr" w="9525">
              <a:noFill/>
              <a:round/>
              <a:headEnd/>
              <a:tailEnd/>
            </a:ln>
            <a:effectLst/>
          </p:spPr>
          <p:txBody>
            <a:bodyPr/>
            <a:lstStyle/>
            <a:p>
              <a:pPr>
                <a:defRPr/>
              </a:pPr>
              <a:endParaRPr lang="en-US"/>
            </a:p>
          </p:txBody>
        </p:sp>
        <p:sp>
          <p:nvSpPr>
            <p:cNvPr id="25610" name="AutoShape 14"/>
            <p:cNvSpPr>
              <a:spLocks noChangeArrowheads="1"/>
            </p:cNvSpPr>
            <p:nvPr/>
          </p:nvSpPr>
          <p:spPr bwMode="auto">
            <a:xfrm>
              <a:off x="2933" y="929"/>
              <a:ext cx="1013" cy="2021"/>
            </a:xfrm>
            <a:prstGeom prst="roundRect">
              <a:avLst>
                <a:gd fmla="val 5171" name="adj"/>
              </a:avLst>
            </a:prstGeom>
            <a:gradFill rotWithShape="1">
              <a:gsLst>
                <a:gs pos="0">
                  <a:srgbClr val="5FC1C5"/>
                </a:gs>
                <a:gs pos="100000">
                  <a:srgbClr val="2C595B"/>
                </a:gs>
              </a:gsLst>
              <a:lin ang="5400000" scaled="1"/>
            </a:gradFill>
            <a:ln algn="ctr" w="25400">
              <a:solidFill>
                <a:srgbClr val="39989D"/>
              </a:solidFill>
              <a:round/>
              <a:headEnd/>
              <a:tailEnd/>
            </a:ln>
          </p:spPr>
          <p:txBody>
            <a:bodyPr anchor="ctr" bIns="41061" lIns="82124" rIns="82124" tIns="41061">
              <a:spAutoFit/>
            </a:bodyPr>
            <a:lstStyle/>
            <a:p>
              <a:endParaRPr lang="ru-RU"/>
            </a:p>
          </p:txBody>
        </p:sp>
        <p:sp>
          <p:nvSpPr>
            <p:cNvPr id="323599" name="AutoShape 15"/>
            <p:cNvSpPr>
              <a:spLocks noChangeArrowheads="1"/>
            </p:cNvSpPr>
            <p:nvPr/>
          </p:nvSpPr>
          <p:spPr bwMode="auto">
            <a:xfrm>
              <a:off x="2972" y="965"/>
              <a:ext cx="940" cy="1544"/>
            </a:xfrm>
            <a:prstGeom prst="roundRect">
              <a:avLst>
                <a:gd fmla="val 5171" name="adj"/>
              </a:avLst>
            </a:prstGeom>
            <a:gradFill rotWithShape="1">
              <a:gsLst>
                <a:gs pos="0">
                  <a:schemeClr val="tx1">
                    <a:alpha val="20000"/>
                  </a:schemeClr>
                </a:gs>
                <a:gs pos="100000">
                  <a:schemeClr val="tx1">
                    <a:gamma/>
                    <a:shade val="0"/>
                    <a:invGamma/>
                    <a:alpha val="0"/>
                  </a:schemeClr>
                </a:gs>
              </a:gsLst>
              <a:lin ang="5400000" scaled="1"/>
            </a:gradFill>
            <a:ln algn="ctr" w="9525">
              <a:noFill/>
              <a:round/>
              <a:headEnd/>
              <a:tailEnd/>
            </a:ln>
            <a:effectLst/>
          </p:spPr>
          <p:txBody>
            <a:bodyPr/>
            <a:lstStyle/>
            <a:p>
              <a:pPr>
                <a:defRPr/>
              </a:pPr>
              <a:endParaRPr lang="en-US"/>
            </a:p>
          </p:txBody>
        </p:sp>
        <p:sp>
          <p:nvSpPr>
            <p:cNvPr id="25612" name="AutoShape 16"/>
            <p:cNvSpPr>
              <a:spLocks noChangeArrowheads="1"/>
            </p:cNvSpPr>
            <p:nvPr/>
          </p:nvSpPr>
          <p:spPr bwMode="auto">
            <a:xfrm>
              <a:off x="4032" y="929"/>
              <a:ext cx="1013" cy="2021"/>
            </a:xfrm>
            <a:prstGeom prst="roundRect">
              <a:avLst>
                <a:gd fmla="val 5171" name="adj"/>
              </a:avLst>
            </a:prstGeom>
            <a:gradFill rotWithShape="1">
              <a:gsLst>
                <a:gs pos="0">
                  <a:srgbClr val="0066CC"/>
                </a:gs>
                <a:gs pos="100000">
                  <a:srgbClr val="002F5E"/>
                </a:gs>
              </a:gsLst>
              <a:lin ang="5400000" scaled="1"/>
            </a:gradFill>
            <a:ln algn="ctr" w="25400">
              <a:solidFill>
                <a:srgbClr val="004F9E"/>
              </a:solidFill>
              <a:round/>
              <a:headEnd/>
              <a:tailEnd/>
            </a:ln>
          </p:spPr>
          <p:txBody>
            <a:bodyPr anchor="ctr" bIns="41061" lIns="82124" rIns="82124" tIns="41061">
              <a:spAutoFit/>
            </a:bodyPr>
            <a:lstStyle/>
            <a:p>
              <a:endParaRPr lang="ru-RU"/>
            </a:p>
          </p:txBody>
        </p:sp>
        <p:sp>
          <p:nvSpPr>
            <p:cNvPr id="323601" name="AutoShape 17"/>
            <p:cNvSpPr>
              <a:spLocks noChangeArrowheads="1"/>
            </p:cNvSpPr>
            <p:nvPr/>
          </p:nvSpPr>
          <p:spPr bwMode="auto">
            <a:xfrm>
              <a:off x="4071" y="965"/>
              <a:ext cx="940" cy="1544"/>
            </a:xfrm>
            <a:prstGeom prst="roundRect">
              <a:avLst>
                <a:gd fmla="val 5171" name="adj"/>
              </a:avLst>
            </a:prstGeom>
            <a:gradFill rotWithShape="1">
              <a:gsLst>
                <a:gs pos="0">
                  <a:schemeClr val="tx1">
                    <a:alpha val="20000"/>
                  </a:schemeClr>
                </a:gs>
                <a:gs pos="100000">
                  <a:schemeClr val="tx1">
                    <a:gamma/>
                    <a:shade val="0"/>
                    <a:invGamma/>
                    <a:alpha val="0"/>
                  </a:schemeClr>
                </a:gs>
              </a:gsLst>
              <a:lin ang="5400000" scaled="1"/>
            </a:gradFill>
            <a:ln algn="ctr" w="9525">
              <a:noFill/>
              <a:round/>
              <a:headEnd/>
              <a:tailEnd/>
            </a:ln>
            <a:effectLst/>
          </p:spPr>
          <p:txBody>
            <a:bodyPr/>
            <a:lstStyle/>
            <a:p>
              <a:pPr>
                <a:defRPr/>
              </a:pPr>
              <a:endParaRPr lang="en-US"/>
            </a:p>
          </p:txBody>
        </p:sp>
        <p:pic>
          <p:nvPicPr>
            <p:cNvPr descr="Dwell_conf-REO0100-small" id="25614" name="Picture 18"/>
            <p:cNvPicPr>
              <a:picLocks noChangeArrowheads="1" noChangeAspect="1"/>
            </p:cNvPicPr>
            <p:nvPr/>
          </p:nvPicPr>
          <p:blipFill>
            <a:blip r:embed="rId3"/>
            <a:srcRect b="75"/>
            <a:stretch>
              <a:fillRect/>
            </a:stretch>
          </p:blipFill>
          <p:spPr bwMode="auto">
            <a:xfrm>
              <a:off x="730" y="2030"/>
              <a:ext cx="996" cy="685"/>
            </a:xfrm>
            <a:prstGeom prst="rect">
              <a:avLst/>
            </a:prstGeom>
            <a:noFill/>
            <a:ln w="9525">
              <a:noFill/>
              <a:miter lim="800000"/>
              <a:headEnd/>
              <a:tailEnd/>
            </a:ln>
          </p:spPr>
        </p:pic>
        <p:sp>
          <p:nvSpPr>
            <p:cNvPr id="25615" name="Rectangle 19"/>
            <p:cNvSpPr>
              <a:spLocks noChangeArrowheads="1"/>
            </p:cNvSpPr>
            <p:nvPr/>
          </p:nvSpPr>
          <p:spPr bwMode="auto">
            <a:xfrm>
              <a:off x="729" y="1070"/>
              <a:ext cx="999" cy="535"/>
            </a:xfrm>
            <a:prstGeom prst="rect">
              <a:avLst/>
            </a:prstGeom>
            <a:solidFill>
              <a:schemeClr val="bg1">
                <a:alpha val="50195"/>
              </a:schemeClr>
            </a:solidFill>
            <a:ln algn="ctr" w="9525">
              <a:noFill/>
              <a:miter lim="800000"/>
              <a:headEnd/>
              <a:tailEnd/>
            </a:ln>
          </p:spPr>
          <p:txBody>
            <a:bodyPr anchor="ctr" bIns="41061" lIns="82124" rIns="82124" tIns="41061">
              <a:spAutoFit/>
            </a:bodyPr>
            <a:lstStyle/>
            <a:p>
              <a:endParaRPr lang="ru-RU"/>
            </a:p>
          </p:txBody>
        </p:sp>
        <p:pic>
          <p:nvPicPr>
            <p:cNvPr descr="stk153368rke_4-handshake-small" id="25616" name="Picture 20"/>
            <p:cNvPicPr>
              <a:picLocks noChangeArrowheads="1" noChangeAspect="1"/>
            </p:cNvPicPr>
            <p:nvPr/>
          </p:nvPicPr>
          <p:blipFill>
            <a:blip r:embed="rId4"/>
            <a:srcRect r="47"/>
            <a:stretch>
              <a:fillRect/>
            </a:stretch>
          </p:blipFill>
          <p:spPr bwMode="auto">
            <a:xfrm>
              <a:off x="1834" y="2036"/>
              <a:ext cx="992" cy="679"/>
            </a:xfrm>
            <a:prstGeom prst="rect">
              <a:avLst/>
            </a:prstGeom>
            <a:noFill/>
            <a:ln w="9525">
              <a:noFill/>
              <a:miter lim="800000"/>
              <a:headEnd/>
              <a:tailEnd/>
            </a:ln>
          </p:spPr>
        </p:pic>
        <p:sp>
          <p:nvSpPr>
            <p:cNvPr id="25617" name="TextBox 35"/>
            <p:cNvSpPr txBox="1">
              <a:spLocks noChangeArrowheads="1"/>
            </p:cNvSpPr>
            <p:nvPr/>
          </p:nvSpPr>
          <p:spPr bwMode="auto">
            <a:xfrm>
              <a:off x="855" y="1105"/>
              <a:ext cx="747" cy="464"/>
            </a:xfrm>
            <a:prstGeom prst="rect">
              <a:avLst/>
            </a:prstGeom>
            <a:noFill/>
            <a:ln w="9525">
              <a:noFill/>
              <a:miter lim="800000"/>
              <a:headEnd/>
              <a:tailEnd/>
            </a:ln>
          </p:spPr>
          <p:txBody>
            <a:bodyPr bIns="45718" lIns="91435" rIns="91435" tIns="45718" wrap="none"/>
            <a:lstStyle/>
            <a:p>
              <a:pPr algn="ctr"/>
              <a:r>
                <a:rPr b="0" dirty="0" lang="en-US">
                  <a:solidFill>
                    <a:schemeClr val="bg1"/>
                  </a:solidFill>
                </a:rPr>
                <a:t>Event </a:t>
              </a:r>
            </a:p>
            <a:p>
              <a:pPr algn="ctr"/>
              <a:r>
                <a:rPr b="0" dirty="0" lang="en-US">
                  <a:solidFill>
                    <a:schemeClr val="bg1"/>
                  </a:solidFill>
                </a:rPr>
                <a:t>Center</a:t>
              </a:r>
            </a:p>
          </p:txBody>
        </p:sp>
        <p:sp>
          <p:nvSpPr>
            <p:cNvPr id="25618" name="Text Box 22"/>
            <p:cNvSpPr txBox="1">
              <a:spLocks noChangeArrowheads="1"/>
            </p:cNvSpPr>
            <p:nvPr/>
          </p:nvSpPr>
          <p:spPr bwMode="auto">
            <a:xfrm>
              <a:off x="810" y="1736"/>
              <a:ext cx="827" cy="297"/>
            </a:xfrm>
            <a:prstGeom prst="rect">
              <a:avLst/>
            </a:prstGeom>
            <a:noFill/>
            <a:ln w="34925">
              <a:noFill/>
              <a:miter lim="800000"/>
              <a:headEnd/>
              <a:tailEnd/>
            </a:ln>
          </p:spPr>
          <p:txBody>
            <a:bodyPr bIns="0" lIns="0" rIns="0" tIns="0"/>
            <a:lstStyle/>
            <a:p>
              <a:pPr>
                <a:spcBef>
                  <a:spcPct val="50000"/>
                </a:spcBef>
              </a:pPr>
              <a:r>
                <a:rPr b="0" dirty="0" lang="ru-RU" smtClean="0" sz="2000">
                  <a:solidFill>
                    <a:schemeClr val="bg1"/>
                  </a:solidFill>
                </a:rPr>
                <a:t>Маркетинг</a:t>
              </a:r>
              <a:endParaRPr b="0" dirty="0" lang="en-US" sz="2000">
                <a:solidFill>
                  <a:schemeClr val="bg1"/>
                </a:solidFill>
              </a:endParaRPr>
            </a:p>
          </p:txBody>
        </p:sp>
        <p:sp>
          <p:nvSpPr>
            <p:cNvPr id="25619" name="Text Box 23"/>
            <p:cNvSpPr txBox="1">
              <a:spLocks noChangeArrowheads="1"/>
            </p:cNvSpPr>
            <p:nvPr/>
          </p:nvSpPr>
          <p:spPr bwMode="auto">
            <a:xfrm>
              <a:off x="1918" y="1736"/>
              <a:ext cx="827" cy="223"/>
            </a:xfrm>
            <a:prstGeom prst="rect">
              <a:avLst/>
            </a:prstGeom>
            <a:noFill/>
            <a:ln w="34925">
              <a:noFill/>
              <a:miter lim="800000"/>
              <a:headEnd/>
              <a:tailEnd/>
            </a:ln>
          </p:spPr>
          <p:txBody>
            <a:bodyPr bIns="0" lIns="0" rIns="0" tIns="0"/>
            <a:lstStyle/>
            <a:p>
              <a:pPr>
                <a:spcBef>
                  <a:spcPct val="50000"/>
                </a:spcBef>
              </a:pPr>
              <a:r>
                <a:rPr b="0" dirty="0" lang="ru-RU" smtClean="0" sz="2000">
                  <a:solidFill>
                    <a:schemeClr val="bg1"/>
                  </a:solidFill>
                </a:rPr>
                <a:t>Продажи</a:t>
              </a:r>
              <a:r>
                <a:rPr b="0" dirty="0" lang="en-US" sz="2000">
                  <a:solidFill>
                    <a:schemeClr val="bg1"/>
                  </a:solidFill>
                </a:rPr>
                <a:t/>
              </a:r>
              <a:br>
                <a:rPr b="0" dirty="0" lang="en-US" sz="2000">
                  <a:solidFill>
                    <a:schemeClr val="bg1"/>
                  </a:solidFill>
                </a:rPr>
              </a:br>
              <a:r>
                <a:rPr b="0" dirty="0" lang="en-US" sz="2000">
                  <a:solidFill>
                    <a:schemeClr val="bg1"/>
                  </a:solidFill>
                </a:rPr>
                <a:t> </a:t>
              </a:r>
            </a:p>
          </p:txBody>
        </p:sp>
        <p:sp>
          <p:nvSpPr>
            <p:cNvPr id="25620" name="Text Box 24"/>
            <p:cNvSpPr txBox="1">
              <a:spLocks noChangeArrowheads="1"/>
            </p:cNvSpPr>
            <p:nvPr/>
          </p:nvSpPr>
          <p:spPr bwMode="auto">
            <a:xfrm>
              <a:off x="3009" y="1715"/>
              <a:ext cx="869" cy="244"/>
            </a:xfrm>
            <a:prstGeom prst="rect">
              <a:avLst/>
            </a:prstGeom>
            <a:noFill/>
            <a:ln w="34925">
              <a:noFill/>
              <a:miter lim="800000"/>
              <a:headEnd/>
              <a:tailEnd/>
            </a:ln>
          </p:spPr>
          <p:txBody>
            <a:bodyPr bIns="0" lIns="0" rIns="0" tIns="0"/>
            <a:lstStyle/>
            <a:p>
              <a:pPr>
                <a:spcBef>
                  <a:spcPct val="50000"/>
                </a:spcBef>
              </a:pPr>
              <a:r>
                <a:rPr b="0" dirty="0" lang="ru-RU" smtClean="0" sz="2000">
                  <a:solidFill>
                    <a:schemeClr val="bg1"/>
                  </a:solidFill>
                </a:rPr>
                <a:t>Тренинги</a:t>
              </a:r>
              <a:r>
                <a:rPr b="0" dirty="0" lang="en-US" sz="2000">
                  <a:solidFill>
                    <a:schemeClr val="bg1"/>
                  </a:solidFill>
                </a:rPr>
                <a:t/>
              </a:r>
              <a:br>
                <a:rPr b="0" dirty="0" lang="en-US" sz="2000">
                  <a:solidFill>
                    <a:schemeClr val="bg1"/>
                  </a:solidFill>
                </a:rPr>
              </a:br>
              <a:r>
                <a:rPr b="0" dirty="0" lang="en-US" sz="2000">
                  <a:solidFill>
                    <a:schemeClr val="bg1"/>
                  </a:solidFill>
                </a:rPr>
                <a:t> </a:t>
              </a:r>
            </a:p>
          </p:txBody>
        </p:sp>
        <p:sp>
          <p:nvSpPr>
            <p:cNvPr id="25621" name="Text Box 25"/>
            <p:cNvSpPr txBox="1">
              <a:spLocks noChangeArrowheads="1"/>
            </p:cNvSpPr>
            <p:nvPr/>
          </p:nvSpPr>
          <p:spPr bwMode="auto">
            <a:xfrm>
              <a:off x="4115" y="1643"/>
              <a:ext cx="881" cy="292"/>
            </a:xfrm>
            <a:prstGeom prst="rect">
              <a:avLst/>
            </a:prstGeom>
            <a:noFill/>
            <a:ln w="34925">
              <a:noFill/>
              <a:miter lim="800000"/>
              <a:headEnd/>
              <a:tailEnd/>
            </a:ln>
          </p:spPr>
          <p:txBody>
            <a:bodyPr bIns="0" lIns="0" rIns="0" tIns="0"/>
            <a:lstStyle/>
            <a:p>
              <a:pPr>
                <a:spcBef>
                  <a:spcPct val="50000"/>
                </a:spcBef>
              </a:pPr>
              <a:r>
                <a:rPr b="0" dirty="0" lang="ru-RU" smtClean="0" sz="2000">
                  <a:solidFill>
                    <a:schemeClr val="bg1"/>
                  </a:solidFill>
                </a:rPr>
                <a:t>Тех. поддержка</a:t>
              </a:r>
              <a:endParaRPr b="0" dirty="0" lang="en-US" sz="2000">
                <a:solidFill>
                  <a:schemeClr val="bg1"/>
                </a:solidFill>
              </a:endParaRPr>
            </a:p>
          </p:txBody>
        </p:sp>
        <p:pic>
          <p:nvPicPr>
            <p:cNvPr descr="specialist_image" id="25622" name="Picture 26"/>
            <p:cNvPicPr>
              <a:picLocks noChangeArrowheads="1" noChangeAspect="1"/>
            </p:cNvPicPr>
            <p:nvPr/>
          </p:nvPicPr>
          <p:blipFill>
            <a:blip r:embed="rId5"/>
            <a:srcRect r="49"/>
            <a:stretch>
              <a:fillRect/>
            </a:stretch>
          </p:blipFill>
          <p:spPr bwMode="auto">
            <a:xfrm>
              <a:off x="4039" y="2036"/>
              <a:ext cx="999" cy="679"/>
            </a:xfrm>
            <a:prstGeom prst="rect">
              <a:avLst/>
            </a:prstGeom>
            <a:noFill/>
            <a:ln w="9525">
              <a:noFill/>
              <a:miter lim="800000"/>
              <a:headEnd/>
              <a:tailEnd/>
            </a:ln>
          </p:spPr>
        </p:pic>
        <p:pic>
          <p:nvPicPr>
            <p:cNvPr descr="training_image" id="25623" name="Picture 27"/>
            <p:cNvPicPr>
              <a:picLocks noChangeArrowheads="1" noChangeAspect="1"/>
            </p:cNvPicPr>
            <p:nvPr/>
          </p:nvPicPr>
          <p:blipFill>
            <a:blip r:embed="rId6"/>
            <a:srcRect b="55" r="-23"/>
            <a:stretch>
              <a:fillRect/>
            </a:stretch>
          </p:blipFill>
          <p:spPr bwMode="auto">
            <a:xfrm>
              <a:off x="2943" y="2030"/>
              <a:ext cx="994" cy="685"/>
            </a:xfrm>
            <a:prstGeom prst="rect">
              <a:avLst/>
            </a:prstGeom>
            <a:noFill/>
            <a:ln w="9525">
              <a:noFill/>
              <a:miter lim="800000"/>
              <a:headEnd/>
              <a:tailEnd/>
            </a:ln>
          </p:spPr>
        </p:pic>
        <p:sp>
          <p:nvSpPr>
            <p:cNvPr id="25624" name="Rectangle 28"/>
            <p:cNvSpPr>
              <a:spLocks noChangeArrowheads="1"/>
            </p:cNvSpPr>
            <p:nvPr/>
          </p:nvSpPr>
          <p:spPr bwMode="auto">
            <a:xfrm>
              <a:off x="1831" y="1070"/>
              <a:ext cx="999" cy="535"/>
            </a:xfrm>
            <a:prstGeom prst="rect">
              <a:avLst/>
            </a:prstGeom>
            <a:solidFill>
              <a:schemeClr val="bg1">
                <a:alpha val="50195"/>
              </a:schemeClr>
            </a:solidFill>
            <a:ln algn="ctr" w="9525">
              <a:noFill/>
              <a:miter lim="800000"/>
              <a:headEnd/>
              <a:tailEnd/>
            </a:ln>
          </p:spPr>
          <p:txBody>
            <a:bodyPr anchor="ctr" bIns="41061" lIns="82124" rIns="82124" tIns="41061">
              <a:spAutoFit/>
            </a:bodyPr>
            <a:lstStyle/>
            <a:p>
              <a:endParaRPr lang="ru-RU"/>
            </a:p>
          </p:txBody>
        </p:sp>
        <p:sp>
          <p:nvSpPr>
            <p:cNvPr id="25625" name="Rectangle 29"/>
            <p:cNvSpPr>
              <a:spLocks noChangeArrowheads="1"/>
            </p:cNvSpPr>
            <p:nvPr/>
          </p:nvSpPr>
          <p:spPr bwMode="auto">
            <a:xfrm>
              <a:off x="2935" y="1070"/>
              <a:ext cx="999" cy="535"/>
            </a:xfrm>
            <a:prstGeom prst="rect">
              <a:avLst/>
            </a:prstGeom>
            <a:solidFill>
              <a:schemeClr val="bg1">
                <a:alpha val="50195"/>
              </a:schemeClr>
            </a:solidFill>
            <a:ln algn="ctr" w="9525">
              <a:noFill/>
              <a:miter lim="800000"/>
              <a:headEnd/>
              <a:tailEnd/>
            </a:ln>
          </p:spPr>
          <p:txBody>
            <a:bodyPr anchor="ctr" bIns="41061" lIns="82124" rIns="82124" tIns="41061">
              <a:spAutoFit/>
            </a:bodyPr>
            <a:lstStyle/>
            <a:p>
              <a:endParaRPr lang="ru-RU"/>
            </a:p>
          </p:txBody>
        </p:sp>
        <p:sp>
          <p:nvSpPr>
            <p:cNvPr id="25626" name="Rectangle 30"/>
            <p:cNvSpPr>
              <a:spLocks noChangeArrowheads="1"/>
            </p:cNvSpPr>
            <p:nvPr/>
          </p:nvSpPr>
          <p:spPr bwMode="auto">
            <a:xfrm>
              <a:off x="4039" y="1070"/>
              <a:ext cx="999" cy="535"/>
            </a:xfrm>
            <a:prstGeom prst="rect">
              <a:avLst/>
            </a:prstGeom>
            <a:solidFill>
              <a:schemeClr val="bg1">
                <a:alpha val="50195"/>
              </a:schemeClr>
            </a:solidFill>
            <a:ln algn="ctr" w="9525">
              <a:noFill/>
              <a:miter lim="800000"/>
              <a:headEnd/>
              <a:tailEnd/>
            </a:ln>
          </p:spPr>
          <p:txBody>
            <a:bodyPr anchor="ctr" bIns="41061" lIns="82124" rIns="82124" tIns="41061">
              <a:spAutoFit/>
            </a:bodyPr>
            <a:lstStyle/>
            <a:p>
              <a:endParaRPr lang="ru-RU"/>
            </a:p>
          </p:txBody>
        </p:sp>
        <p:sp>
          <p:nvSpPr>
            <p:cNvPr id="25627" name="TextBox 36"/>
            <p:cNvSpPr txBox="1">
              <a:spLocks noChangeArrowheads="1"/>
            </p:cNvSpPr>
            <p:nvPr/>
          </p:nvSpPr>
          <p:spPr bwMode="auto">
            <a:xfrm>
              <a:off x="1921" y="1104"/>
              <a:ext cx="820" cy="466"/>
            </a:xfrm>
            <a:prstGeom prst="rect">
              <a:avLst/>
            </a:prstGeom>
            <a:noFill/>
            <a:ln w="9525">
              <a:noFill/>
              <a:miter lim="800000"/>
              <a:headEnd/>
              <a:tailEnd/>
            </a:ln>
          </p:spPr>
          <p:txBody>
            <a:bodyPr bIns="45718" lIns="91435" rIns="91435" tIns="45718" wrap="none"/>
            <a:lstStyle/>
            <a:p>
              <a:pPr algn="ctr"/>
              <a:r>
                <a:rPr b="0" dirty="0" lang="en-US">
                  <a:solidFill>
                    <a:schemeClr val="bg1"/>
                  </a:solidFill>
                </a:rPr>
                <a:t>Sales </a:t>
              </a:r>
            </a:p>
            <a:p>
              <a:pPr algn="ctr"/>
              <a:r>
                <a:rPr b="0" dirty="0" lang="en-US">
                  <a:solidFill>
                    <a:schemeClr val="bg1"/>
                  </a:solidFill>
                </a:rPr>
                <a:t>Center</a:t>
              </a:r>
            </a:p>
          </p:txBody>
        </p:sp>
        <p:sp>
          <p:nvSpPr>
            <p:cNvPr id="25628" name="TextBox 37"/>
            <p:cNvSpPr txBox="1">
              <a:spLocks noChangeArrowheads="1"/>
            </p:cNvSpPr>
            <p:nvPr/>
          </p:nvSpPr>
          <p:spPr bwMode="auto">
            <a:xfrm>
              <a:off x="3036" y="1113"/>
              <a:ext cx="798" cy="448"/>
            </a:xfrm>
            <a:prstGeom prst="rect">
              <a:avLst/>
            </a:prstGeom>
            <a:noFill/>
            <a:ln w="9525">
              <a:noFill/>
              <a:miter lim="800000"/>
              <a:headEnd/>
              <a:tailEnd/>
            </a:ln>
          </p:spPr>
          <p:txBody>
            <a:bodyPr bIns="45718" lIns="91435" rIns="91435" tIns="45718" wrap="none"/>
            <a:lstStyle/>
            <a:p>
              <a:pPr algn="ctr"/>
              <a:r>
                <a:rPr b="0" dirty="0" lang="en-US">
                  <a:solidFill>
                    <a:schemeClr val="bg1"/>
                  </a:solidFill>
                </a:rPr>
                <a:t>Training</a:t>
              </a:r>
            </a:p>
            <a:p>
              <a:pPr algn="ctr"/>
              <a:r>
                <a:rPr b="0" dirty="0" lang="en-US">
                  <a:solidFill>
                    <a:schemeClr val="bg1"/>
                  </a:solidFill>
                </a:rPr>
                <a:t>Center</a:t>
              </a:r>
            </a:p>
          </p:txBody>
        </p:sp>
        <p:sp>
          <p:nvSpPr>
            <p:cNvPr id="25629" name="TextBox 38"/>
            <p:cNvSpPr txBox="1">
              <a:spLocks noChangeArrowheads="1"/>
            </p:cNvSpPr>
            <p:nvPr/>
          </p:nvSpPr>
          <p:spPr bwMode="auto">
            <a:xfrm>
              <a:off x="4156" y="1090"/>
              <a:ext cx="765" cy="495"/>
            </a:xfrm>
            <a:prstGeom prst="rect">
              <a:avLst/>
            </a:prstGeom>
            <a:noFill/>
            <a:ln w="9525">
              <a:noFill/>
              <a:miter lim="800000"/>
              <a:headEnd/>
              <a:tailEnd/>
            </a:ln>
          </p:spPr>
          <p:txBody>
            <a:bodyPr bIns="45718" lIns="91435" rIns="91435" tIns="45718" wrap="none"/>
            <a:lstStyle/>
            <a:p>
              <a:pPr algn="ctr"/>
              <a:r>
                <a:rPr b="0" dirty="0" lang="en-US">
                  <a:solidFill>
                    <a:schemeClr val="bg1"/>
                  </a:solidFill>
                </a:rPr>
                <a:t>Support</a:t>
              </a:r>
            </a:p>
            <a:p>
              <a:pPr algn="ctr"/>
              <a:r>
                <a:rPr b="0" dirty="0" lang="en-US">
                  <a:solidFill>
                    <a:schemeClr val="bg1"/>
                  </a:solidFill>
                </a:rPr>
                <a:t>Center</a:t>
              </a:r>
            </a:p>
          </p:txBody>
        </p:sp>
        <p:sp>
          <p:nvSpPr>
            <p:cNvPr id="25630" name="AutoShape 34"/>
            <p:cNvSpPr>
              <a:spLocks noChangeArrowheads="1"/>
            </p:cNvSpPr>
            <p:nvPr/>
          </p:nvSpPr>
          <p:spPr bwMode="auto">
            <a:xfrm>
              <a:off x="712" y="2986"/>
              <a:ext cx="1023" cy="288"/>
            </a:xfrm>
            <a:prstGeom prst="roundRect">
              <a:avLst>
                <a:gd fmla="val 20139" name="adj"/>
              </a:avLst>
            </a:prstGeom>
            <a:gradFill rotWithShape="1">
              <a:gsLst>
                <a:gs pos="0">
                  <a:srgbClr val="466B0F">
                    <a:alpha val="42000"/>
                  </a:srgbClr>
                </a:gs>
                <a:gs pos="100000">
                  <a:srgbClr val="203207">
                    <a:alpha val="0"/>
                  </a:srgbClr>
                </a:gs>
              </a:gsLst>
              <a:lin ang="5400000" scaled="1"/>
            </a:gradFill>
            <a:ln algn="ctr" w="9525">
              <a:noFill/>
              <a:round/>
              <a:headEnd/>
              <a:tailEnd/>
            </a:ln>
          </p:spPr>
          <p:txBody>
            <a:bodyPr anchor="ctr" bIns="41061" lIns="82124" rIns="82124" tIns="41061">
              <a:spAutoFit/>
            </a:bodyPr>
            <a:lstStyle/>
            <a:p>
              <a:endParaRPr lang="ru-RU"/>
            </a:p>
          </p:txBody>
        </p:sp>
        <p:sp>
          <p:nvSpPr>
            <p:cNvPr id="25631" name="AutoShape 35"/>
            <p:cNvSpPr>
              <a:spLocks noChangeArrowheads="1"/>
            </p:cNvSpPr>
            <p:nvPr/>
          </p:nvSpPr>
          <p:spPr bwMode="auto">
            <a:xfrm>
              <a:off x="1824" y="2986"/>
              <a:ext cx="1023" cy="288"/>
            </a:xfrm>
            <a:prstGeom prst="roundRect">
              <a:avLst>
                <a:gd fmla="val 20486" name="adj"/>
              </a:avLst>
            </a:prstGeom>
            <a:gradFill rotWithShape="1">
              <a:gsLst>
                <a:gs pos="0">
                  <a:srgbClr val="82ACE6">
                    <a:alpha val="32001"/>
                  </a:srgbClr>
                </a:gs>
                <a:gs pos="100000">
                  <a:srgbClr val="3C506A">
                    <a:alpha val="0"/>
                  </a:srgbClr>
                </a:gs>
              </a:gsLst>
              <a:lin ang="5400000" scaled="1"/>
            </a:gradFill>
            <a:ln algn="ctr" w="9525">
              <a:noFill/>
              <a:round/>
              <a:headEnd/>
              <a:tailEnd/>
            </a:ln>
          </p:spPr>
          <p:txBody>
            <a:bodyPr anchor="ctr" bIns="41061" lIns="82124" rIns="82124" tIns="41061">
              <a:spAutoFit/>
            </a:bodyPr>
            <a:lstStyle/>
            <a:p>
              <a:endParaRPr lang="ru-RU"/>
            </a:p>
          </p:txBody>
        </p:sp>
        <p:sp>
          <p:nvSpPr>
            <p:cNvPr id="25632" name="AutoShape 36"/>
            <p:cNvSpPr>
              <a:spLocks noChangeArrowheads="1"/>
            </p:cNvSpPr>
            <p:nvPr/>
          </p:nvSpPr>
          <p:spPr bwMode="auto">
            <a:xfrm>
              <a:off x="2928" y="2986"/>
              <a:ext cx="1023" cy="288"/>
            </a:xfrm>
            <a:prstGeom prst="roundRect">
              <a:avLst>
                <a:gd fmla="val 22569" name="adj"/>
              </a:avLst>
            </a:prstGeom>
            <a:gradFill rotWithShape="1">
              <a:gsLst>
                <a:gs pos="0">
                  <a:srgbClr val="5FC1C5">
                    <a:alpha val="21999"/>
                  </a:srgbClr>
                </a:gs>
                <a:gs pos="100000">
                  <a:srgbClr val="2C595B">
                    <a:alpha val="0"/>
                  </a:srgbClr>
                </a:gs>
              </a:gsLst>
              <a:lin ang="5400000" scaled="1"/>
            </a:gradFill>
            <a:ln algn="ctr" w="9525">
              <a:noFill/>
              <a:round/>
              <a:headEnd/>
              <a:tailEnd/>
            </a:ln>
          </p:spPr>
          <p:txBody>
            <a:bodyPr anchor="ctr" bIns="41061" lIns="82124" rIns="82124" tIns="41061">
              <a:spAutoFit/>
            </a:bodyPr>
            <a:lstStyle/>
            <a:p>
              <a:endParaRPr lang="ru-RU"/>
            </a:p>
          </p:txBody>
        </p:sp>
        <p:sp>
          <p:nvSpPr>
            <p:cNvPr id="25633" name="AutoShape 37"/>
            <p:cNvSpPr>
              <a:spLocks noChangeArrowheads="1"/>
            </p:cNvSpPr>
            <p:nvPr/>
          </p:nvSpPr>
          <p:spPr bwMode="auto">
            <a:xfrm>
              <a:off x="4031" y="2986"/>
              <a:ext cx="1024" cy="288"/>
            </a:xfrm>
            <a:prstGeom prst="roundRect">
              <a:avLst>
                <a:gd fmla="val 18750" name="adj"/>
              </a:avLst>
            </a:prstGeom>
            <a:gradFill rotWithShape="1">
              <a:gsLst>
                <a:gs pos="0">
                  <a:srgbClr val="004F9E">
                    <a:alpha val="42000"/>
                  </a:srgbClr>
                </a:gs>
                <a:gs pos="100000">
                  <a:srgbClr val="002549">
                    <a:alpha val="0"/>
                  </a:srgbClr>
                </a:gs>
              </a:gsLst>
              <a:lin ang="5400000" scaled="1"/>
            </a:gradFill>
            <a:ln algn="ctr" w="9525">
              <a:noFill/>
              <a:round/>
              <a:headEnd/>
              <a:tailEnd/>
            </a:ln>
          </p:spPr>
          <p:txBody>
            <a:bodyPr anchor="ctr" bIns="41061" lIns="82124" rIns="82124" tIns="41061">
              <a:spAutoFit/>
            </a:bodyPr>
            <a:lstStyle/>
            <a:p>
              <a:endParaRPr lang="ru-RU"/>
            </a:p>
          </p:txBody>
        </p:sp>
      </p:grpSp>
    </p:spTree>
  </p:cSld>
  <p:clrMapOvr>
    <a:masterClrMapping/>
  </p:clrMapOvr>
  <p:transition>
    <p:wipe dir="r"/>
  </p:transition>
  <p:timing>
    <p:tnLst>
      <p:par>
        <p:cTn dur="indefinite" id="1" nodeType="tmRoot" restart="never"/>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08341" y="236490"/>
            <a:ext cx="8145462" cy="838200"/>
          </a:xfrm>
        </p:spPr>
        <p:txBody>
          <a:bodyPr/>
          <a:lstStyle/>
          <a:p>
            <a:r>
              <a:rPr lang="en-US" dirty="0" smtClean="0"/>
              <a:t>Cisco WebEx</a:t>
            </a:r>
            <a:r>
              <a:rPr lang="ru-RU" dirty="0" smtClean="0"/>
              <a:t> часть архитектуры </a:t>
            </a:r>
            <a:r>
              <a:rPr lang="en-US" dirty="0" smtClean="0"/>
              <a:t>Cisco </a:t>
            </a:r>
            <a:r>
              <a:rPr lang="ru-RU" dirty="0" smtClean="0"/>
              <a:t>для </a:t>
            </a:r>
            <a:r>
              <a:rPr lang="ru-RU" dirty="0" smtClean="0"/>
              <a:t>совместной работы</a:t>
            </a:r>
            <a:endParaRPr lang="en-US" dirty="0" smtClean="0"/>
          </a:p>
        </p:txBody>
      </p:sp>
      <p:grpSp>
        <p:nvGrpSpPr>
          <p:cNvPr id="152" name="Group 291"/>
          <p:cNvGrpSpPr>
            <a:grpSpLocks/>
          </p:cNvGrpSpPr>
          <p:nvPr/>
        </p:nvGrpSpPr>
        <p:grpSpPr bwMode="auto">
          <a:xfrm>
            <a:off x="660400" y="4430713"/>
            <a:ext cx="7864475" cy="515817"/>
            <a:chOff x="516" y="-264"/>
            <a:chExt cx="4710" cy="234"/>
          </a:xfrm>
        </p:grpSpPr>
        <p:sp>
          <p:nvSpPr>
            <p:cNvPr id="153" name="AutoShape 292"/>
            <p:cNvSpPr>
              <a:spLocks noChangeArrowheads="1"/>
            </p:cNvSpPr>
            <p:nvPr/>
          </p:nvSpPr>
          <p:spPr bwMode="auto">
            <a:xfrm>
              <a:off x="516" y="-264"/>
              <a:ext cx="4710" cy="198"/>
            </a:xfrm>
            <a:prstGeom prst="roundRect">
              <a:avLst>
                <a:gd name="adj" fmla="val 9440"/>
              </a:avLst>
            </a:prstGeom>
            <a:gradFill rotWithShape="1">
              <a:gsLst>
                <a:gs pos="0">
                  <a:schemeClr val="accent1"/>
                </a:gs>
                <a:gs pos="100000">
                  <a:srgbClr val="000000">
                    <a:alpha val="0"/>
                  </a:srgbClr>
                </a:gs>
              </a:gsLst>
              <a:lin ang="5400000" scaled="1"/>
            </a:gradFill>
            <a:ln w="9525">
              <a:noFill/>
              <a:round/>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sp>
          <p:nvSpPr>
            <p:cNvPr id="154" name="AutoShape 293"/>
            <p:cNvSpPr>
              <a:spLocks noChangeArrowheads="1"/>
            </p:cNvSpPr>
            <p:nvPr/>
          </p:nvSpPr>
          <p:spPr bwMode="auto">
            <a:xfrm>
              <a:off x="576" y="-228"/>
              <a:ext cx="4590" cy="198"/>
            </a:xfrm>
            <a:prstGeom prst="roundRect">
              <a:avLst>
                <a:gd name="adj" fmla="val 9440"/>
              </a:avLst>
            </a:prstGeom>
            <a:gradFill rotWithShape="1">
              <a:gsLst>
                <a:gs pos="0">
                  <a:srgbClr val="1DB0D5">
                    <a:alpha val="46999"/>
                  </a:srgbClr>
                </a:gs>
                <a:gs pos="100000">
                  <a:srgbClr val="FFFFFF">
                    <a:alpha val="46999"/>
                  </a:srgbClr>
                </a:gs>
              </a:gsLst>
              <a:lin ang="5400000"/>
            </a:gradFill>
            <a:ln w="9525">
              <a:noFill/>
              <a:round/>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pic>
        <p:nvPicPr>
          <p:cNvPr id="155" name="Picture 5" descr="13533_04_2007_Pond_SLO"/>
          <p:cNvPicPr preferRelativeResize="0">
            <a:picLocks noChangeAspect="1" noChangeArrowheads="1"/>
          </p:cNvPicPr>
          <p:nvPr/>
        </p:nvPicPr>
        <p:blipFill>
          <a:blip r:embed="rId3"/>
          <a:srcRect/>
          <a:stretch>
            <a:fillRect/>
          </a:stretch>
        </p:blipFill>
        <p:spPr bwMode="auto">
          <a:xfrm>
            <a:off x="112713" y="5791200"/>
            <a:ext cx="8878887" cy="1219200"/>
          </a:xfrm>
          <a:prstGeom prst="rect">
            <a:avLst/>
          </a:prstGeom>
          <a:noFill/>
          <a:ln w="9525">
            <a:noFill/>
            <a:miter lim="800000"/>
            <a:headEnd/>
            <a:tailEnd/>
          </a:ln>
        </p:spPr>
      </p:pic>
      <p:grpSp>
        <p:nvGrpSpPr>
          <p:cNvPr id="156" name="Group 25"/>
          <p:cNvGrpSpPr>
            <a:grpSpLocks/>
          </p:cNvGrpSpPr>
          <p:nvPr/>
        </p:nvGrpSpPr>
        <p:grpSpPr bwMode="auto">
          <a:xfrm>
            <a:off x="914400" y="2590800"/>
            <a:ext cx="7315200" cy="460375"/>
            <a:chOff x="520" y="2224"/>
            <a:chExt cx="4712" cy="428"/>
          </a:xfrm>
        </p:grpSpPr>
        <p:sp>
          <p:nvSpPr>
            <p:cNvPr id="157" name="AutoShape 26"/>
            <p:cNvSpPr>
              <a:spLocks noChangeArrowheads="1"/>
            </p:cNvSpPr>
            <p:nvPr/>
          </p:nvSpPr>
          <p:spPr bwMode="auto">
            <a:xfrm>
              <a:off x="520" y="2224"/>
              <a:ext cx="4712" cy="428"/>
            </a:xfrm>
            <a:prstGeom prst="roundRect">
              <a:avLst>
                <a:gd name="adj" fmla="val 8292"/>
              </a:avLst>
            </a:prstGeom>
            <a:gradFill rotWithShape="1">
              <a:gsLst>
                <a:gs pos="0">
                  <a:srgbClr val="8A44AA">
                    <a:alpha val="70000"/>
                  </a:srgbClr>
                </a:gs>
                <a:gs pos="100000">
                  <a:srgbClr val="000000">
                    <a:alpha val="0"/>
                  </a:srgbClr>
                </a:gs>
              </a:gsLst>
              <a:lin ang="5400000" scaled="1"/>
            </a:gradFill>
            <a:ln w="9525">
              <a:noFill/>
              <a:round/>
              <a:headEnd/>
              <a:tailEnd/>
            </a:ln>
          </p:spPr>
          <p:txBody>
            <a:bodyPr wrap="none" lIns="73025" tIns="36511" rIns="73025" bIns="36511" anchor="ctr"/>
            <a:lstStyle/>
            <a:p>
              <a:pPr algn="ctr" eaLnBrk="0" hangingPunct="0">
                <a:lnSpc>
                  <a:spcPct val="90000"/>
                </a:lnSpc>
              </a:pPr>
              <a:endParaRPr lang="ru-RU">
                <a:solidFill>
                  <a:schemeClr val="bg1"/>
                </a:solidFill>
                <a:ea typeface="ＭＳ Ｐゴシック" pitchFamily="16" charset="-128"/>
              </a:endParaRPr>
            </a:p>
          </p:txBody>
        </p:sp>
        <p:sp>
          <p:nvSpPr>
            <p:cNvPr id="158" name="AutoShape 27"/>
            <p:cNvSpPr>
              <a:spLocks noChangeArrowheads="1"/>
            </p:cNvSpPr>
            <p:nvPr/>
          </p:nvSpPr>
          <p:spPr bwMode="auto">
            <a:xfrm>
              <a:off x="570" y="2260"/>
              <a:ext cx="4613" cy="332"/>
            </a:xfrm>
            <a:prstGeom prst="roundRect">
              <a:avLst>
                <a:gd name="adj" fmla="val 8389"/>
              </a:avLst>
            </a:prstGeom>
            <a:gradFill rotWithShape="1">
              <a:gsLst>
                <a:gs pos="0">
                  <a:srgbClr val="8A44AA"/>
                </a:gs>
                <a:gs pos="100000">
                  <a:srgbClr val="000000">
                    <a:alpha val="0"/>
                  </a:srgbClr>
                </a:gs>
              </a:gsLst>
              <a:lin ang="5400000" scaled="1"/>
            </a:gradFill>
            <a:ln w="9525">
              <a:noFill/>
              <a:round/>
              <a:headEnd/>
              <a:tailEnd/>
            </a:ln>
          </p:spPr>
          <p:txBody>
            <a:bodyPr wrap="none" lIns="73025" tIns="36511" rIns="73025" bIns="36511" anchor="ctr"/>
            <a:lstStyle/>
            <a:p>
              <a:pPr algn="ctr" eaLnBrk="0" hangingPunct="0">
                <a:lnSpc>
                  <a:spcPct val="90000"/>
                </a:lnSpc>
              </a:pPr>
              <a:endParaRPr lang="ru-RU">
                <a:solidFill>
                  <a:schemeClr val="bg1"/>
                </a:solidFill>
                <a:ea typeface="ＭＳ Ｐゴシック" pitchFamily="16" charset="-128"/>
              </a:endParaRPr>
            </a:p>
          </p:txBody>
        </p:sp>
        <p:sp>
          <p:nvSpPr>
            <p:cNvPr id="159" name="Rectangle 28"/>
            <p:cNvSpPr>
              <a:spLocks noChangeArrowheads="1"/>
            </p:cNvSpPr>
            <p:nvPr/>
          </p:nvSpPr>
          <p:spPr bwMode="auto">
            <a:xfrm>
              <a:off x="1093" y="2251"/>
              <a:ext cx="3295" cy="283"/>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ru-RU" sz="1600" dirty="0" smtClean="0">
                  <a:solidFill>
                    <a:schemeClr val="bg1"/>
                  </a:solidFill>
                  <a:ea typeface="ＭＳ Ｐゴシック" pitchFamily="16" charset="-128"/>
                </a:rPr>
                <a:t>Политика</a:t>
              </a:r>
              <a:r>
                <a:rPr lang="en-US" sz="1600" dirty="0" smtClean="0">
                  <a:solidFill>
                    <a:schemeClr val="bg1"/>
                  </a:solidFill>
                  <a:ea typeface="ＭＳ Ｐゴシック" pitchFamily="16" charset="-128"/>
                </a:rPr>
                <a:t> </a:t>
              </a:r>
              <a:r>
                <a:rPr lang="ru-RU" sz="1600" dirty="0" smtClean="0">
                  <a:solidFill>
                    <a:schemeClr val="bg1"/>
                  </a:solidFill>
                  <a:ea typeface="ＭＳ Ｐゴシック" pitchFamily="16" charset="-128"/>
                </a:rPr>
                <a:t>безопасности (доступ к приложениям)</a:t>
              </a:r>
              <a:endParaRPr lang="ru-RU" sz="1600" dirty="0">
                <a:solidFill>
                  <a:schemeClr val="bg1"/>
                </a:solidFill>
                <a:ea typeface="ＭＳ Ｐゴシック" pitchFamily="16" charset="-128"/>
              </a:endParaRPr>
            </a:p>
          </p:txBody>
        </p:sp>
      </p:grpSp>
      <p:grpSp>
        <p:nvGrpSpPr>
          <p:cNvPr id="160" name="Group 179"/>
          <p:cNvGrpSpPr>
            <a:grpSpLocks/>
          </p:cNvGrpSpPr>
          <p:nvPr/>
        </p:nvGrpSpPr>
        <p:grpSpPr bwMode="auto">
          <a:xfrm>
            <a:off x="914400" y="2971800"/>
            <a:ext cx="7315200" cy="1028700"/>
            <a:chOff x="822326" y="2971800"/>
            <a:chExt cx="7670590" cy="1028700"/>
          </a:xfrm>
        </p:grpSpPr>
        <p:sp>
          <p:nvSpPr>
            <p:cNvPr id="161" name="AutoShape 19"/>
            <p:cNvSpPr>
              <a:spLocks noChangeArrowheads="1"/>
            </p:cNvSpPr>
            <p:nvPr/>
          </p:nvSpPr>
          <p:spPr bwMode="auto">
            <a:xfrm>
              <a:off x="822326" y="2971800"/>
              <a:ext cx="7670590" cy="835025"/>
            </a:xfrm>
            <a:prstGeom prst="roundRect">
              <a:avLst>
                <a:gd name="adj" fmla="val 8292"/>
              </a:avLst>
            </a:prstGeom>
            <a:gradFill rotWithShape="1">
              <a:gsLst>
                <a:gs pos="0">
                  <a:srgbClr val="405D0B"/>
                </a:gs>
                <a:gs pos="100000">
                  <a:srgbClr val="000000">
                    <a:alpha val="0"/>
                  </a:srgbClr>
                </a:gs>
              </a:gsLst>
              <a:lin ang="5400000" scaled="1"/>
            </a:gradFill>
            <a:ln w="9525">
              <a:noFill/>
              <a:round/>
              <a:headEnd/>
              <a:tailEnd/>
            </a:ln>
          </p:spPr>
          <p:txBody>
            <a:bodyPr lIns="82124" tIns="41061" rIns="82124" bIns="41061" anchor="ctr"/>
            <a:lstStyle/>
            <a:p>
              <a:pPr algn="ctr" eaLnBrk="0" hangingPunct="0">
                <a:lnSpc>
                  <a:spcPct val="90000"/>
                </a:lnSpc>
              </a:pPr>
              <a:endParaRPr lang="ru-RU">
                <a:solidFill>
                  <a:schemeClr val="bg1"/>
                </a:solidFill>
                <a:ea typeface="ＭＳ Ｐゴシック" pitchFamily="16" charset="-128"/>
              </a:endParaRPr>
            </a:p>
          </p:txBody>
        </p:sp>
        <p:sp>
          <p:nvSpPr>
            <p:cNvPr id="162" name="AutoShape 20"/>
            <p:cNvSpPr>
              <a:spLocks noChangeArrowheads="1"/>
            </p:cNvSpPr>
            <p:nvPr/>
          </p:nvSpPr>
          <p:spPr bwMode="auto">
            <a:xfrm>
              <a:off x="904875" y="3070225"/>
              <a:ext cx="7507911" cy="930275"/>
            </a:xfrm>
            <a:prstGeom prst="roundRect">
              <a:avLst>
                <a:gd name="adj" fmla="val 8389"/>
              </a:avLst>
            </a:prstGeom>
            <a:gradFill rotWithShape="1">
              <a:gsLst>
                <a:gs pos="0">
                  <a:srgbClr val="6A9913"/>
                </a:gs>
                <a:gs pos="100000">
                  <a:srgbClr val="000000">
                    <a:alpha val="0"/>
                  </a:srgbClr>
                </a:gs>
              </a:gsLst>
              <a:lin ang="5400000" scaled="1"/>
            </a:gradFill>
            <a:ln w="9525">
              <a:noFill/>
              <a:round/>
              <a:headEnd/>
              <a:tailEnd/>
            </a:ln>
          </p:spPr>
          <p:txBody>
            <a:bodyPr/>
            <a:lstStyle/>
            <a:p>
              <a:pPr algn="ctr" eaLnBrk="0" hangingPunct="0">
                <a:lnSpc>
                  <a:spcPct val="90000"/>
                </a:lnSpc>
              </a:pPr>
              <a:endParaRPr lang="ru-RU">
                <a:solidFill>
                  <a:schemeClr val="bg1"/>
                </a:solidFill>
                <a:ea typeface="ＭＳ Ｐゴシック" pitchFamily="16" charset="-128"/>
              </a:endParaRPr>
            </a:p>
          </p:txBody>
        </p:sp>
      </p:grpSp>
      <p:sp>
        <p:nvSpPr>
          <p:cNvPr id="163" name="Rectangle 21"/>
          <p:cNvSpPr>
            <a:spLocks noChangeArrowheads="1"/>
          </p:cNvSpPr>
          <p:nvPr/>
        </p:nvSpPr>
        <p:spPr bwMode="auto">
          <a:xfrm>
            <a:off x="2843213" y="3048000"/>
            <a:ext cx="4213884" cy="304523"/>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ru-RU" sz="1600">
                <a:solidFill>
                  <a:schemeClr val="bg1"/>
                </a:solidFill>
                <a:ea typeface="ＭＳ Ｐゴシック" pitchFamily="16" charset="-128"/>
              </a:rPr>
              <a:t>Стандартные и гибридные приложения</a:t>
            </a:r>
          </a:p>
        </p:txBody>
      </p:sp>
      <p:sp>
        <p:nvSpPr>
          <p:cNvPr id="164" name="AutoShape 22"/>
          <p:cNvSpPr>
            <a:spLocks noChangeArrowheads="1"/>
          </p:cNvSpPr>
          <p:nvPr/>
        </p:nvSpPr>
        <p:spPr bwMode="auto">
          <a:xfrm>
            <a:off x="1096963" y="3429000"/>
            <a:ext cx="1646237" cy="549275"/>
          </a:xfrm>
          <a:prstGeom prst="roundRect">
            <a:avLst>
              <a:gd name="adj" fmla="val 16667"/>
            </a:avLst>
          </a:prstGeom>
          <a:gradFill rotWithShape="1">
            <a:gsLst>
              <a:gs pos="0">
                <a:srgbClr val="405D0B"/>
              </a:gs>
              <a:gs pos="100000">
                <a:srgbClr val="1E2B05"/>
              </a:gs>
            </a:gsLst>
            <a:lin ang="2700000" scaled="1"/>
          </a:gradFill>
          <a:ln w="25400">
            <a:solidFill>
              <a:srgbClr val="C0C0C0"/>
            </a:solidFill>
            <a:round/>
            <a:headEnd/>
            <a:tailEnd/>
          </a:ln>
        </p:spPr>
        <p:txBody>
          <a:bodyPr lIns="82124" tIns="41061" rIns="82124" bIns="41061" anchor="ctr"/>
          <a:lstStyle/>
          <a:p>
            <a:pPr algn="ctr" defTabSz="814388" eaLnBrk="0" hangingPunct="0">
              <a:lnSpc>
                <a:spcPct val="90000"/>
              </a:lnSpc>
            </a:pPr>
            <a:r>
              <a:rPr lang="en-US" sz="1200">
                <a:solidFill>
                  <a:schemeClr val="bg1"/>
                </a:solidFill>
                <a:ea typeface="ＭＳ Ｐゴシック" pitchFamily="16" charset="-128"/>
              </a:rPr>
              <a:t>iGoogle, WebSphere, Sharepoint, и т. п.</a:t>
            </a:r>
          </a:p>
        </p:txBody>
      </p:sp>
      <p:sp>
        <p:nvSpPr>
          <p:cNvPr id="165" name="AutoShape 23"/>
          <p:cNvSpPr>
            <a:spLocks noChangeArrowheads="1"/>
          </p:cNvSpPr>
          <p:nvPr/>
        </p:nvSpPr>
        <p:spPr bwMode="auto">
          <a:xfrm>
            <a:off x="4648200" y="3429000"/>
            <a:ext cx="1646238" cy="549275"/>
          </a:xfrm>
          <a:prstGeom prst="roundRect">
            <a:avLst>
              <a:gd name="adj" fmla="val 16667"/>
            </a:avLst>
          </a:prstGeom>
          <a:gradFill rotWithShape="1">
            <a:gsLst>
              <a:gs pos="0">
                <a:srgbClr val="405D0B"/>
              </a:gs>
              <a:gs pos="100000">
                <a:srgbClr val="1E2B05"/>
              </a:gs>
            </a:gsLst>
            <a:lin ang="2700000" scaled="1"/>
          </a:gradFill>
          <a:ln w="25400">
            <a:solidFill>
              <a:srgbClr val="C0C0C0"/>
            </a:solidFill>
            <a:round/>
            <a:headEnd/>
            <a:tailEnd/>
          </a:ln>
        </p:spPr>
        <p:txBody>
          <a:bodyPr lIns="82124" tIns="41061" rIns="82124" bIns="41061" anchor="ctr"/>
          <a:lstStyle/>
          <a:p>
            <a:pPr algn="ctr" defTabSz="814388" eaLnBrk="0" hangingPunct="0">
              <a:lnSpc>
                <a:spcPct val="90000"/>
              </a:lnSpc>
            </a:pPr>
            <a:r>
              <a:rPr lang="ru-RU" sz="1200">
                <a:solidFill>
                  <a:schemeClr val="bg1"/>
                </a:solidFill>
                <a:ea typeface="ＭＳ Ｐゴシック" pitchFamily="16" charset="-128"/>
              </a:rPr>
              <a:t>Пользовательские приложения</a:t>
            </a:r>
            <a:endParaRPr lang="en-US" sz="1200">
              <a:solidFill>
                <a:schemeClr val="bg1"/>
              </a:solidFill>
              <a:ea typeface="ＭＳ Ｐゴシック" pitchFamily="16" charset="-128"/>
            </a:endParaRPr>
          </a:p>
        </p:txBody>
      </p:sp>
      <p:sp>
        <p:nvSpPr>
          <p:cNvPr id="166" name="AutoShape 24"/>
          <p:cNvSpPr>
            <a:spLocks noChangeArrowheads="1"/>
          </p:cNvSpPr>
          <p:nvPr/>
        </p:nvSpPr>
        <p:spPr bwMode="auto">
          <a:xfrm>
            <a:off x="6400800" y="3429000"/>
            <a:ext cx="1646238" cy="549275"/>
          </a:xfrm>
          <a:prstGeom prst="roundRect">
            <a:avLst>
              <a:gd name="adj" fmla="val 16667"/>
            </a:avLst>
          </a:prstGeom>
          <a:gradFill rotWithShape="1">
            <a:gsLst>
              <a:gs pos="0">
                <a:srgbClr val="405D0B"/>
              </a:gs>
              <a:gs pos="100000">
                <a:srgbClr val="1E2B05"/>
              </a:gs>
            </a:gsLst>
            <a:lin ang="2700000" scaled="1"/>
          </a:gradFill>
          <a:ln w="25400">
            <a:solidFill>
              <a:srgbClr val="C0C0C0"/>
            </a:solidFill>
            <a:round/>
            <a:headEnd/>
            <a:tailEnd/>
          </a:ln>
        </p:spPr>
        <p:txBody>
          <a:bodyPr lIns="82124" tIns="41061" rIns="82124" bIns="41061" anchor="ctr"/>
          <a:lstStyle/>
          <a:p>
            <a:pPr algn="ctr" defTabSz="814388" eaLnBrk="0" hangingPunct="0">
              <a:lnSpc>
                <a:spcPct val="90000"/>
              </a:lnSpc>
            </a:pPr>
            <a:r>
              <a:rPr lang="en-US" sz="1200" dirty="0" smtClean="0">
                <a:solidFill>
                  <a:schemeClr val="bg1"/>
                </a:solidFill>
                <a:ea typeface="ＭＳ Ｐゴシック" pitchFamily="16" charset="-128"/>
              </a:rPr>
              <a:t>WebEx</a:t>
            </a:r>
            <a:endParaRPr lang="en-US" sz="1200" dirty="0">
              <a:solidFill>
                <a:schemeClr val="bg1"/>
              </a:solidFill>
              <a:ea typeface="ＭＳ Ｐゴシック" pitchFamily="16" charset="-128"/>
            </a:endParaRPr>
          </a:p>
        </p:txBody>
      </p:sp>
      <p:grpSp>
        <p:nvGrpSpPr>
          <p:cNvPr id="167" name="Group 25"/>
          <p:cNvGrpSpPr>
            <a:grpSpLocks/>
          </p:cNvGrpSpPr>
          <p:nvPr/>
        </p:nvGrpSpPr>
        <p:grpSpPr bwMode="auto">
          <a:xfrm>
            <a:off x="914400" y="4043365"/>
            <a:ext cx="7315199" cy="554617"/>
            <a:chOff x="520" y="2224"/>
            <a:chExt cx="4712" cy="516"/>
          </a:xfrm>
        </p:grpSpPr>
        <p:sp>
          <p:nvSpPr>
            <p:cNvPr id="168" name="AutoShape 26"/>
            <p:cNvSpPr>
              <a:spLocks noChangeArrowheads="1"/>
            </p:cNvSpPr>
            <p:nvPr/>
          </p:nvSpPr>
          <p:spPr bwMode="auto">
            <a:xfrm>
              <a:off x="520" y="2224"/>
              <a:ext cx="4712" cy="428"/>
            </a:xfrm>
            <a:prstGeom prst="roundRect">
              <a:avLst>
                <a:gd name="adj" fmla="val 8292"/>
              </a:avLst>
            </a:prstGeom>
            <a:gradFill rotWithShape="1">
              <a:gsLst>
                <a:gs pos="0">
                  <a:srgbClr val="8A44AA">
                    <a:alpha val="70000"/>
                  </a:srgbClr>
                </a:gs>
                <a:gs pos="100000">
                  <a:srgbClr val="000000">
                    <a:alpha val="0"/>
                  </a:srgbClr>
                </a:gs>
              </a:gsLst>
              <a:lin ang="5400000" scaled="1"/>
            </a:gradFill>
            <a:ln w="9525">
              <a:noFill/>
              <a:round/>
              <a:headEnd/>
              <a:tailEnd/>
            </a:ln>
          </p:spPr>
          <p:txBody>
            <a:bodyPr wrap="none" lIns="73025" tIns="36511" rIns="73025" bIns="36511" anchor="ctr"/>
            <a:lstStyle/>
            <a:p>
              <a:pPr algn="ctr" eaLnBrk="0" hangingPunct="0">
                <a:lnSpc>
                  <a:spcPct val="90000"/>
                </a:lnSpc>
              </a:pPr>
              <a:endParaRPr lang="ru-RU">
                <a:solidFill>
                  <a:schemeClr val="bg1"/>
                </a:solidFill>
                <a:ea typeface="ＭＳ Ｐゴシック" pitchFamily="16" charset="-128"/>
              </a:endParaRPr>
            </a:p>
          </p:txBody>
        </p:sp>
        <p:sp>
          <p:nvSpPr>
            <p:cNvPr id="169" name="AutoShape 27"/>
            <p:cNvSpPr>
              <a:spLocks noChangeArrowheads="1"/>
            </p:cNvSpPr>
            <p:nvPr/>
          </p:nvSpPr>
          <p:spPr bwMode="auto">
            <a:xfrm>
              <a:off x="570" y="2260"/>
              <a:ext cx="4613" cy="332"/>
            </a:xfrm>
            <a:prstGeom prst="roundRect">
              <a:avLst>
                <a:gd name="adj" fmla="val 8389"/>
              </a:avLst>
            </a:prstGeom>
            <a:gradFill rotWithShape="1">
              <a:gsLst>
                <a:gs pos="0">
                  <a:srgbClr val="8A44AA"/>
                </a:gs>
                <a:gs pos="100000">
                  <a:srgbClr val="000000">
                    <a:alpha val="0"/>
                  </a:srgbClr>
                </a:gs>
              </a:gsLst>
              <a:lin ang="5400000" scaled="1"/>
            </a:gradFill>
            <a:ln w="9525">
              <a:noFill/>
              <a:round/>
              <a:headEnd/>
              <a:tailEnd/>
            </a:ln>
          </p:spPr>
          <p:txBody>
            <a:bodyPr wrap="none" lIns="73025" tIns="36511" rIns="73025" bIns="36511" anchor="ctr"/>
            <a:lstStyle/>
            <a:p>
              <a:pPr algn="ctr" eaLnBrk="0" hangingPunct="0">
                <a:lnSpc>
                  <a:spcPct val="90000"/>
                </a:lnSpc>
              </a:pPr>
              <a:endParaRPr lang="ru-RU">
                <a:solidFill>
                  <a:schemeClr val="bg1"/>
                </a:solidFill>
                <a:ea typeface="ＭＳ Ｐゴシック" pitchFamily="16" charset="-128"/>
              </a:endParaRPr>
            </a:p>
          </p:txBody>
        </p:sp>
        <p:sp>
          <p:nvSpPr>
            <p:cNvPr id="170" name="Rectangle 28"/>
            <p:cNvSpPr>
              <a:spLocks noChangeArrowheads="1"/>
            </p:cNvSpPr>
            <p:nvPr/>
          </p:nvSpPr>
          <p:spPr bwMode="auto">
            <a:xfrm>
              <a:off x="1398" y="2251"/>
              <a:ext cx="3030" cy="489"/>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ru-RU" sz="1600" dirty="0" smtClean="0">
                  <a:solidFill>
                    <a:schemeClr val="bg1"/>
                  </a:solidFill>
                  <a:ea typeface="ＭＳ Ｐゴシック" pitchFamily="16" charset="-128"/>
                </a:rPr>
                <a:t>Политика безопасности (доступ к сервисам)</a:t>
              </a:r>
              <a:endParaRPr lang="ru-RU" sz="1600" dirty="0">
                <a:solidFill>
                  <a:schemeClr val="bg1"/>
                </a:solidFill>
                <a:ea typeface="ＭＳ Ｐゴシック" pitchFamily="16" charset="-128"/>
              </a:endParaRPr>
            </a:p>
            <a:p>
              <a:pPr algn="ctr" defTabSz="814388" eaLnBrk="0" hangingPunct="0">
                <a:lnSpc>
                  <a:spcPct val="90000"/>
                </a:lnSpc>
              </a:pPr>
              <a:endParaRPr lang="en-US" sz="1600" dirty="0">
                <a:solidFill>
                  <a:schemeClr val="bg1"/>
                </a:solidFill>
                <a:ea typeface="ＭＳ Ｐゴシック" pitchFamily="16" charset="-128"/>
              </a:endParaRPr>
            </a:p>
          </p:txBody>
        </p:sp>
      </p:grpSp>
      <p:sp>
        <p:nvSpPr>
          <p:cNvPr id="171" name="AutoShape 22"/>
          <p:cNvSpPr>
            <a:spLocks noChangeArrowheads="1"/>
          </p:cNvSpPr>
          <p:nvPr/>
        </p:nvSpPr>
        <p:spPr bwMode="auto">
          <a:xfrm>
            <a:off x="2849563" y="3429000"/>
            <a:ext cx="1646237" cy="549275"/>
          </a:xfrm>
          <a:prstGeom prst="roundRect">
            <a:avLst>
              <a:gd name="adj" fmla="val 16667"/>
            </a:avLst>
          </a:prstGeom>
          <a:gradFill rotWithShape="1">
            <a:gsLst>
              <a:gs pos="0">
                <a:srgbClr val="405D0B"/>
              </a:gs>
              <a:gs pos="100000">
                <a:srgbClr val="1E2B05"/>
              </a:gs>
            </a:gsLst>
            <a:lin ang="2700000" scaled="1"/>
          </a:gradFill>
          <a:ln w="25400">
            <a:solidFill>
              <a:srgbClr val="C0C0C0"/>
            </a:solidFill>
            <a:round/>
            <a:headEnd/>
            <a:tailEnd/>
          </a:ln>
        </p:spPr>
        <p:txBody>
          <a:bodyPr lIns="82124" tIns="41061" rIns="82124" bIns="41061" anchor="ctr"/>
          <a:lstStyle/>
          <a:p>
            <a:pPr algn="ctr" defTabSz="814388" eaLnBrk="0" hangingPunct="0">
              <a:lnSpc>
                <a:spcPct val="90000"/>
              </a:lnSpc>
            </a:pPr>
            <a:r>
              <a:rPr lang="en-US" sz="1200" dirty="0" smtClean="0">
                <a:solidFill>
                  <a:schemeClr val="bg1"/>
                </a:solidFill>
                <a:ea typeface="ＭＳ Ｐゴシック" pitchFamily="16" charset="-128"/>
              </a:rPr>
              <a:t/>
            </a:r>
            <a:br>
              <a:rPr lang="en-US" sz="1200" dirty="0" smtClean="0">
                <a:solidFill>
                  <a:schemeClr val="bg1"/>
                </a:solidFill>
                <a:ea typeface="ＭＳ Ｐゴシック" pitchFamily="16" charset="-128"/>
              </a:rPr>
            </a:br>
            <a:r>
              <a:rPr lang="en-US" sz="1200" dirty="0" err="1" smtClean="0">
                <a:solidFill>
                  <a:schemeClr val="bg1"/>
                </a:solidFill>
                <a:ea typeface="ＭＳ Ｐゴシック" pitchFamily="16" charset="-128"/>
              </a:rPr>
              <a:t>SOA</a:t>
            </a:r>
            <a:r>
              <a:rPr lang="en-US" sz="1200" dirty="0" smtClean="0">
                <a:solidFill>
                  <a:schemeClr val="bg1"/>
                </a:solidFill>
                <a:ea typeface="ＭＳ Ｐゴシック" pitchFamily="16" charset="-128"/>
              </a:rPr>
              <a:t> </a:t>
            </a:r>
            <a:br>
              <a:rPr lang="en-US" sz="1200" dirty="0" smtClean="0">
                <a:solidFill>
                  <a:schemeClr val="bg1"/>
                </a:solidFill>
                <a:ea typeface="ＭＳ Ｐゴシック" pitchFamily="16" charset="-128"/>
              </a:rPr>
            </a:br>
            <a:r>
              <a:rPr lang="ru-RU" sz="1200" dirty="0" smtClean="0">
                <a:solidFill>
                  <a:schemeClr val="bg1"/>
                </a:solidFill>
                <a:ea typeface="ＭＳ Ｐゴシック" pitchFamily="16" charset="-128"/>
              </a:rPr>
              <a:t>приложения </a:t>
            </a:r>
            <a:r>
              <a:rPr lang="ru-RU" sz="1200" dirty="0">
                <a:solidFill>
                  <a:schemeClr val="bg1"/>
                </a:solidFill>
                <a:ea typeface="ＭＳ Ｐゴシック" pitchFamily="16" charset="-128"/>
              </a:rPr>
              <a:t/>
            </a:r>
            <a:br>
              <a:rPr lang="ru-RU" sz="1200" dirty="0">
                <a:solidFill>
                  <a:schemeClr val="bg1"/>
                </a:solidFill>
                <a:ea typeface="ＭＳ Ｐゴシック" pitchFamily="16" charset="-128"/>
              </a:rPr>
            </a:br>
            <a:endParaRPr lang="ru-RU" sz="1200" dirty="0">
              <a:solidFill>
                <a:schemeClr val="bg1"/>
              </a:solidFill>
              <a:ea typeface="ＭＳ Ｐゴシック" pitchFamily="16" charset="-128"/>
            </a:endParaRPr>
          </a:p>
        </p:txBody>
      </p:sp>
      <p:grpSp>
        <p:nvGrpSpPr>
          <p:cNvPr id="172" name="Group 119"/>
          <p:cNvGrpSpPr>
            <a:grpSpLocks/>
          </p:cNvGrpSpPr>
          <p:nvPr/>
        </p:nvGrpSpPr>
        <p:grpSpPr bwMode="auto">
          <a:xfrm>
            <a:off x="914400" y="990600"/>
            <a:ext cx="7315200" cy="454025"/>
            <a:chOff x="516" y="-264"/>
            <a:chExt cx="4710" cy="286"/>
          </a:xfrm>
        </p:grpSpPr>
        <p:sp>
          <p:nvSpPr>
            <p:cNvPr id="173" name="AutoShape 120"/>
            <p:cNvSpPr>
              <a:spLocks noChangeArrowheads="1"/>
            </p:cNvSpPr>
            <p:nvPr/>
          </p:nvSpPr>
          <p:spPr bwMode="auto">
            <a:xfrm>
              <a:off x="516" y="-264"/>
              <a:ext cx="4710" cy="274"/>
            </a:xfrm>
            <a:prstGeom prst="roundRect">
              <a:avLst>
                <a:gd name="adj" fmla="val 9440"/>
              </a:avLst>
            </a:prstGeom>
            <a:gradFill rotWithShape="1">
              <a:gsLst>
                <a:gs pos="0">
                  <a:srgbClr val="653F11"/>
                </a:gs>
                <a:gs pos="100000">
                  <a:srgbClr val="000000">
                    <a:alpha val="0"/>
                  </a:srgbClr>
                </a:gs>
              </a:gsLst>
              <a:lin ang="5400000" scaled="1"/>
            </a:gradFill>
            <a:ln w="9525">
              <a:noFill/>
              <a:round/>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sp>
          <p:nvSpPr>
            <p:cNvPr id="174" name="AutoShape 121"/>
            <p:cNvSpPr>
              <a:spLocks noChangeArrowheads="1"/>
            </p:cNvSpPr>
            <p:nvPr/>
          </p:nvSpPr>
          <p:spPr bwMode="auto">
            <a:xfrm>
              <a:off x="576" y="-252"/>
              <a:ext cx="4590" cy="274"/>
            </a:xfrm>
            <a:prstGeom prst="roundRect">
              <a:avLst>
                <a:gd name="adj" fmla="val 9440"/>
              </a:avLst>
            </a:prstGeom>
            <a:gradFill rotWithShape="1">
              <a:gsLst>
                <a:gs pos="0">
                  <a:srgbClr val="DC8E2E"/>
                </a:gs>
                <a:gs pos="100000">
                  <a:srgbClr val="000000">
                    <a:alpha val="0"/>
                  </a:srgbClr>
                </a:gs>
              </a:gsLst>
              <a:lin ang="5400000" scaled="1"/>
            </a:gradFill>
            <a:ln w="9525">
              <a:noFill/>
              <a:round/>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grpSp>
        <p:nvGrpSpPr>
          <p:cNvPr id="175" name="Group 28"/>
          <p:cNvGrpSpPr>
            <a:grpSpLocks/>
          </p:cNvGrpSpPr>
          <p:nvPr/>
        </p:nvGrpSpPr>
        <p:grpSpPr bwMode="auto">
          <a:xfrm>
            <a:off x="1903413" y="1495425"/>
            <a:ext cx="1069975" cy="677863"/>
            <a:chOff x="3241135" y="4065006"/>
            <a:chExt cx="2978591" cy="2417275"/>
          </a:xfrm>
        </p:grpSpPr>
        <p:pic>
          <p:nvPicPr>
            <p:cNvPr id="176" name="Picture 9" descr="phone"/>
            <p:cNvPicPr>
              <a:picLocks noChangeAspect="1" noChangeArrowheads="1"/>
            </p:cNvPicPr>
            <p:nvPr/>
          </p:nvPicPr>
          <p:blipFill>
            <a:blip r:embed="rId4"/>
            <a:srcRect/>
            <a:stretch>
              <a:fillRect/>
            </a:stretch>
          </p:blipFill>
          <p:spPr bwMode="auto">
            <a:xfrm>
              <a:off x="3241135" y="4065006"/>
              <a:ext cx="2978591" cy="2417275"/>
            </a:xfrm>
            <a:prstGeom prst="rect">
              <a:avLst/>
            </a:prstGeom>
            <a:noFill/>
            <a:ln w="9525">
              <a:noFill/>
              <a:miter lim="800000"/>
              <a:headEnd/>
              <a:tailEnd/>
            </a:ln>
          </p:spPr>
        </p:pic>
        <p:pic>
          <p:nvPicPr>
            <p:cNvPr id="177" name="Picture 10"/>
            <p:cNvPicPr>
              <a:picLocks noChangeAspect="1" noChangeArrowheads="1"/>
            </p:cNvPicPr>
            <p:nvPr/>
          </p:nvPicPr>
          <p:blipFill>
            <a:blip r:embed="rId5"/>
            <a:srcRect/>
            <a:stretch>
              <a:fillRect/>
            </a:stretch>
          </p:blipFill>
          <p:spPr bwMode="auto">
            <a:xfrm rot="862129">
              <a:off x="4661638" y="4370164"/>
              <a:ext cx="1002849" cy="836890"/>
            </a:xfrm>
            <a:prstGeom prst="rect">
              <a:avLst/>
            </a:prstGeom>
            <a:noFill/>
            <a:ln w="9525">
              <a:noFill/>
              <a:miter lim="800000"/>
              <a:headEnd/>
              <a:tailEnd/>
            </a:ln>
          </p:spPr>
        </p:pic>
      </p:grpSp>
      <p:sp>
        <p:nvSpPr>
          <p:cNvPr id="178" name="Rectangle 11"/>
          <p:cNvSpPr>
            <a:spLocks noChangeArrowheads="1"/>
          </p:cNvSpPr>
          <p:nvPr/>
        </p:nvSpPr>
        <p:spPr bwMode="auto">
          <a:xfrm>
            <a:off x="3276600" y="1066800"/>
            <a:ext cx="3288566" cy="526122"/>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ru-RU" sz="1600">
                <a:solidFill>
                  <a:schemeClr val="bg1"/>
                </a:solidFill>
                <a:ea typeface="ＭＳ Ｐゴシック" pitchFamily="16" charset="-128"/>
              </a:rPr>
              <a:t>Пользовательские устройства</a:t>
            </a:r>
          </a:p>
          <a:p>
            <a:pPr algn="ctr" defTabSz="814388" eaLnBrk="0" hangingPunct="0">
              <a:lnSpc>
                <a:spcPct val="90000"/>
              </a:lnSpc>
            </a:pPr>
            <a:endParaRPr lang="en-US" sz="1600">
              <a:solidFill>
                <a:schemeClr val="bg1"/>
              </a:solidFill>
              <a:ea typeface="ＭＳ Ｐゴシック" pitchFamily="16" charset="-128"/>
            </a:endParaRPr>
          </a:p>
        </p:txBody>
      </p:sp>
      <p:pic>
        <p:nvPicPr>
          <p:cNvPr id="179" name="Picture 17"/>
          <p:cNvPicPr>
            <a:picLocks noChangeAspect="1" noChangeArrowheads="1"/>
          </p:cNvPicPr>
          <p:nvPr/>
        </p:nvPicPr>
        <p:blipFill>
          <a:blip r:embed="rId6"/>
          <a:srcRect/>
          <a:stretch>
            <a:fillRect/>
          </a:stretch>
        </p:blipFill>
        <p:spPr bwMode="auto">
          <a:xfrm>
            <a:off x="7086600" y="1571625"/>
            <a:ext cx="1095375" cy="622300"/>
          </a:xfrm>
          <a:prstGeom prst="rect">
            <a:avLst/>
          </a:prstGeom>
          <a:noFill/>
          <a:ln w="9525">
            <a:noFill/>
            <a:miter lim="800000"/>
            <a:headEnd/>
            <a:tailEnd/>
          </a:ln>
        </p:spPr>
      </p:pic>
      <p:pic>
        <p:nvPicPr>
          <p:cNvPr id="180" name="Picture 13" descr="MIG00737"/>
          <p:cNvPicPr>
            <a:picLocks noChangeAspect="1" noChangeArrowheads="1"/>
          </p:cNvPicPr>
          <p:nvPr/>
        </p:nvPicPr>
        <p:blipFill>
          <a:blip r:embed="rId7"/>
          <a:srcRect/>
          <a:stretch>
            <a:fillRect/>
          </a:stretch>
        </p:blipFill>
        <p:spPr bwMode="auto">
          <a:xfrm>
            <a:off x="4267200" y="1524000"/>
            <a:ext cx="1123950" cy="652463"/>
          </a:xfrm>
          <a:prstGeom prst="rect">
            <a:avLst/>
          </a:prstGeom>
          <a:noFill/>
          <a:ln w="12700">
            <a:solidFill>
              <a:srgbClr val="5F5F65"/>
            </a:solidFill>
            <a:miter lim="800000"/>
            <a:headEnd/>
            <a:tailEnd/>
          </a:ln>
        </p:spPr>
      </p:pic>
      <p:pic>
        <p:nvPicPr>
          <p:cNvPr id="181" name="Picture 148" descr="07-0644_MacBookPro"/>
          <p:cNvPicPr>
            <a:picLocks noChangeAspect="1" noChangeArrowheads="1"/>
          </p:cNvPicPr>
          <p:nvPr/>
        </p:nvPicPr>
        <p:blipFill>
          <a:blip r:embed="rId8"/>
          <a:srcRect/>
          <a:stretch>
            <a:fillRect/>
          </a:stretch>
        </p:blipFill>
        <p:spPr bwMode="auto">
          <a:xfrm>
            <a:off x="5715000" y="1600200"/>
            <a:ext cx="1195388" cy="509588"/>
          </a:xfrm>
          <a:prstGeom prst="rect">
            <a:avLst/>
          </a:prstGeom>
          <a:noFill/>
          <a:ln w="9525">
            <a:noFill/>
            <a:miter lim="800000"/>
            <a:headEnd/>
            <a:tailEnd/>
          </a:ln>
        </p:spPr>
      </p:pic>
      <p:pic>
        <p:nvPicPr>
          <p:cNvPr id="182" name="Picture 149" descr="job# 1545&#10;phones.psd&#10;Vendor: Groove11"/>
          <p:cNvPicPr>
            <a:picLocks noChangeAspect="1" noChangeArrowheads="1"/>
          </p:cNvPicPr>
          <p:nvPr/>
        </p:nvPicPr>
        <p:blipFill>
          <a:blip r:embed="rId9"/>
          <a:srcRect/>
          <a:stretch>
            <a:fillRect/>
          </a:stretch>
        </p:blipFill>
        <p:spPr bwMode="auto">
          <a:xfrm>
            <a:off x="1074738" y="1374775"/>
            <a:ext cx="715962" cy="903288"/>
          </a:xfrm>
          <a:prstGeom prst="rect">
            <a:avLst/>
          </a:prstGeom>
          <a:noFill/>
          <a:ln w="9525">
            <a:noFill/>
            <a:miter lim="800000"/>
            <a:headEnd/>
            <a:tailEnd/>
          </a:ln>
        </p:spPr>
      </p:pic>
      <p:pic>
        <p:nvPicPr>
          <p:cNvPr id="183" name="Picture 28" descr="iPhone"/>
          <p:cNvPicPr>
            <a:picLocks noChangeAspect="1" noChangeArrowheads="1"/>
          </p:cNvPicPr>
          <p:nvPr/>
        </p:nvPicPr>
        <p:blipFill>
          <a:blip r:embed="rId10"/>
          <a:srcRect/>
          <a:stretch>
            <a:fillRect/>
          </a:stretch>
        </p:blipFill>
        <p:spPr bwMode="auto">
          <a:xfrm>
            <a:off x="3352800" y="1444625"/>
            <a:ext cx="517525" cy="765175"/>
          </a:xfrm>
          <a:prstGeom prst="rect">
            <a:avLst/>
          </a:prstGeom>
          <a:noFill/>
          <a:ln w="9525">
            <a:noFill/>
            <a:miter lim="800000"/>
            <a:headEnd/>
            <a:tailEnd/>
          </a:ln>
        </p:spPr>
      </p:pic>
      <p:sp>
        <p:nvSpPr>
          <p:cNvPr id="196" name="Rectangle 41"/>
          <p:cNvSpPr>
            <a:spLocks noChangeArrowheads="1"/>
          </p:cNvSpPr>
          <p:nvPr/>
        </p:nvSpPr>
        <p:spPr bwMode="auto">
          <a:xfrm>
            <a:off x="233363" y="5472113"/>
            <a:ext cx="1443037" cy="415323"/>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197" name="Group 42"/>
          <p:cNvGrpSpPr>
            <a:grpSpLocks/>
          </p:cNvGrpSpPr>
          <p:nvPr/>
        </p:nvGrpSpPr>
        <p:grpSpPr bwMode="auto">
          <a:xfrm>
            <a:off x="590550" y="4979988"/>
            <a:ext cx="1085850" cy="731837"/>
            <a:chOff x="955" y="2668"/>
            <a:chExt cx="513" cy="553"/>
          </a:xfrm>
        </p:grpSpPr>
        <p:grpSp>
          <p:nvGrpSpPr>
            <p:cNvPr id="198" name="AutoShape 43"/>
            <p:cNvGrpSpPr>
              <a:grpSpLocks/>
            </p:cNvGrpSpPr>
            <p:nvPr/>
          </p:nvGrpSpPr>
          <p:grpSpPr bwMode="auto">
            <a:xfrm>
              <a:off x="955" y="2668"/>
              <a:ext cx="513" cy="553"/>
              <a:chOff x="1516573" y="4241482"/>
              <a:chExt cx="814762" cy="878439"/>
            </a:xfrm>
          </p:grpSpPr>
          <p:pic>
            <p:nvPicPr>
              <p:cNvPr id="200" name="AutoShape 43"/>
              <p:cNvPicPr>
                <a:picLocks noChangeAspect="1" noChangeArrowheads="1"/>
              </p:cNvPicPr>
              <p:nvPr/>
            </p:nvPicPr>
            <p:blipFill>
              <a:blip r:embed="rId11"/>
              <a:srcRect/>
              <a:stretch>
                <a:fillRect/>
              </a:stretch>
            </p:blipFill>
            <p:spPr bwMode="auto">
              <a:xfrm>
                <a:off x="1568985" y="4241482"/>
                <a:ext cx="702259" cy="878439"/>
              </a:xfrm>
              <a:prstGeom prst="rect">
                <a:avLst/>
              </a:prstGeom>
              <a:noFill/>
              <a:ln w="9525">
                <a:noFill/>
                <a:miter lim="800000"/>
                <a:headEnd/>
                <a:tailEnd/>
              </a:ln>
            </p:spPr>
          </p:pic>
          <p:sp>
            <p:nvSpPr>
              <p:cNvPr id="201" name="Text Box 36"/>
              <p:cNvSpPr txBox="1">
                <a:spLocks noChangeArrowheads="1"/>
              </p:cNvSpPr>
              <p:nvPr/>
            </p:nvSpPr>
            <p:spPr bwMode="auto">
              <a:xfrm>
                <a:off x="1516573" y="4539615"/>
                <a:ext cx="814762" cy="498521"/>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199" name="Rectangle 44"/>
            <p:cNvSpPr>
              <a:spLocks noChangeArrowheads="1"/>
            </p:cNvSpPr>
            <p:nvPr/>
          </p:nvSpPr>
          <p:spPr bwMode="auto">
            <a:xfrm>
              <a:off x="961" y="2749"/>
              <a:ext cx="496" cy="439"/>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200">
                  <a:solidFill>
                    <a:schemeClr val="bg1"/>
                  </a:solidFill>
                  <a:ea typeface="ＭＳ Ｐゴシック" pitchFamily="16" charset="-128"/>
                </a:rPr>
                <a:t>Управление</a:t>
              </a:r>
              <a:br>
                <a:rPr lang="ru-RU" sz="1200">
                  <a:solidFill>
                    <a:schemeClr val="bg1"/>
                  </a:solidFill>
                  <a:ea typeface="ＭＳ Ｐゴシック" pitchFamily="16" charset="-128"/>
                </a:rPr>
              </a:br>
              <a:r>
                <a:rPr lang="ru-RU" sz="1200">
                  <a:solidFill>
                    <a:schemeClr val="bg1"/>
                  </a:solidFill>
                  <a:ea typeface="ＭＳ Ｐゴシック" pitchFamily="16" charset="-128"/>
                </a:rPr>
                <a:t>вызовами</a:t>
              </a:r>
            </a:p>
          </p:txBody>
        </p:sp>
      </p:grpSp>
      <p:sp>
        <p:nvSpPr>
          <p:cNvPr id="202" name="Rectangle 46"/>
          <p:cNvSpPr>
            <a:spLocks noChangeArrowheads="1"/>
          </p:cNvSpPr>
          <p:nvPr/>
        </p:nvSpPr>
        <p:spPr bwMode="auto">
          <a:xfrm>
            <a:off x="1147763" y="5472113"/>
            <a:ext cx="1443037" cy="415323"/>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03" name="Group 47"/>
          <p:cNvGrpSpPr>
            <a:grpSpLocks/>
          </p:cNvGrpSpPr>
          <p:nvPr/>
        </p:nvGrpSpPr>
        <p:grpSpPr bwMode="auto">
          <a:xfrm>
            <a:off x="1581150" y="4979988"/>
            <a:ext cx="1085850" cy="731837"/>
            <a:chOff x="955" y="2668"/>
            <a:chExt cx="514" cy="553"/>
          </a:xfrm>
        </p:grpSpPr>
        <p:grpSp>
          <p:nvGrpSpPr>
            <p:cNvPr id="204" name="AutoShape 48"/>
            <p:cNvGrpSpPr>
              <a:grpSpLocks/>
            </p:cNvGrpSpPr>
            <p:nvPr/>
          </p:nvGrpSpPr>
          <p:grpSpPr bwMode="auto">
            <a:xfrm>
              <a:off x="955" y="2668"/>
              <a:ext cx="514" cy="553"/>
              <a:chOff x="2828801" y="4244658"/>
              <a:chExt cx="816350" cy="878849"/>
            </a:xfrm>
          </p:grpSpPr>
          <p:pic>
            <p:nvPicPr>
              <p:cNvPr id="206" name="AutoShape 48"/>
              <p:cNvPicPr>
                <a:picLocks noChangeAspect="1" noChangeArrowheads="1"/>
              </p:cNvPicPr>
              <p:nvPr/>
            </p:nvPicPr>
            <p:blipFill>
              <a:blip r:embed="rId12"/>
              <a:srcRect/>
              <a:stretch>
                <a:fillRect/>
              </a:stretch>
            </p:blipFill>
            <p:spPr bwMode="auto">
              <a:xfrm>
                <a:off x="2849886" y="4244658"/>
                <a:ext cx="702260" cy="878849"/>
              </a:xfrm>
              <a:prstGeom prst="rect">
                <a:avLst/>
              </a:prstGeom>
              <a:noFill/>
              <a:ln w="9525">
                <a:noFill/>
                <a:miter lim="800000"/>
                <a:headEnd/>
                <a:tailEnd/>
              </a:ln>
            </p:spPr>
          </p:pic>
          <p:sp>
            <p:nvSpPr>
              <p:cNvPr id="207" name="Text Box 43"/>
              <p:cNvSpPr txBox="1">
                <a:spLocks noChangeArrowheads="1"/>
              </p:cNvSpPr>
              <p:nvPr/>
            </p:nvSpPr>
            <p:spPr bwMode="auto">
              <a:xfrm>
                <a:off x="2828801" y="4539615"/>
                <a:ext cx="816350" cy="498753"/>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205" name="Rectangle 49"/>
            <p:cNvSpPr>
              <a:spLocks noChangeArrowheads="1"/>
            </p:cNvSpPr>
            <p:nvPr/>
          </p:nvSpPr>
          <p:spPr bwMode="auto">
            <a:xfrm>
              <a:off x="961" y="2749"/>
              <a:ext cx="496" cy="188"/>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200">
                  <a:solidFill>
                    <a:schemeClr val="bg1"/>
                  </a:solidFill>
                  <a:ea typeface="ＭＳ Ｐゴシック" pitchFamily="16" charset="-128"/>
                </a:rPr>
                <a:t>Голос</a:t>
              </a:r>
            </a:p>
          </p:txBody>
        </p:sp>
      </p:grpSp>
      <p:grpSp>
        <p:nvGrpSpPr>
          <p:cNvPr id="208" name="Group 50"/>
          <p:cNvGrpSpPr>
            <a:grpSpLocks/>
          </p:cNvGrpSpPr>
          <p:nvPr/>
        </p:nvGrpSpPr>
        <p:grpSpPr bwMode="auto">
          <a:xfrm>
            <a:off x="2366963" y="4981575"/>
            <a:ext cx="1443037" cy="1046163"/>
            <a:chOff x="871" y="2669"/>
            <a:chExt cx="682" cy="791"/>
          </a:xfrm>
        </p:grpSpPr>
        <p:sp>
          <p:nvSpPr>
            <p:cNvPr id="209" name="Rectangle 51"/>
            <p:cNvSpPr>
              <a:spLocks noChangeArrowheads="1"/>
            </p:cNvSpPr>
            <p:nvPr/>
          </p:nvSpPr>
          <p:spPr bwMode="auto">
            <a:xfrm>
              <a:off x="871" y="3149"/>
              <a:ext cx="682" cy="311"/>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10" name="Group 52"/>
            <p:cNvGrpSpPr>
              <a:grpSpLocks/>
            </p:cNvGrpSpPr>
            <p:nvPr/>
          </p:nvGrpSpPr>
          <p:grpSpPr bwMode="auto">
            <a:xfrm>
              <a:off x="955" y="2669"/>
              <a:ext cx="514" cy="553"/>
              <a:chOff x="955" y="2669"/>
              <a:chExt cx="514" cy="553"/>
            </a:xfrm>
          </p:grpSpPr>
          <p:grpSp>
            <p:nvGrpSpPr>
              <p:cNvPr id="211" name="AutoShape 53"/>
              <p:cNvGrpSpPr>
                <a:grpSpLocks/>
              </p:cNvGrpSpPr>
              <p:nvPr/>
            </p:nvGrpSpPr>
            <p:grpSpPr bwMode="auto">
              <a:xfrm>
                <a:off x="955" y="2669"/>
                <a:ext cx="514" cy="553"/>
                <a:chOff x="4122741" y="4236720"/>
                <a:chExt cx="816350" cy="878251"/>
              </a:xfrm>
            </p:grpSpPr>
            <p:pic>
              <p:nvPicPr>
                <p:cNvPr id="213" name="AutoShape 53"/>
                <p:cNvPicPr>
                  <a:picLocks noChangeAspect="1" noChangeArrowheads="1"/>
                </p:cNvPicPr>
                <p:nvPr/>
              </p:nvPicPr>
              <p:blipFill>
                <a:blip r:embed="rId13"/>
                <a:srcRect/>
                <a:stretch>
                  <a:fillRect/>
                </a:stretch>
              </p:blipFill>
              <p:spPr bwMode="auto">
                <a:xfrm>
                  <a:off x="4158603" y="4236720"/>
                  <a:ext cx="702520" cy="878251"/>
                </a:xfrm>
                <a:prstGeom prst="rect">
                  <a:avLst/>
                </a:prstGeom>
                <a:noFill/>
                <a:ln w="9525">
                  <a:noFill/>
                  <a:miter lim="800000"/>
                  <a:headEnd/>
                  <a:tailEnd/>
                </a:ln>
              </p:spPr>
            </p:pic>
            <p:sp>
              <p:nvSpPr>
                <p:cNvPr id="214" name="Text Box 50"/>
                <p:cNvSpPr txBox="1">
                  <a:spLocks noChangeArrowheads="1"/>
                </p:cNvSpPr>
                <p:nvPr/>
              </p:nvSpPr>
              <p:spPr bwMode="auto">
                <a:xfrm>
                  <a:off x="4122741" y="4539615"/>
                  <a:ext cx="816350" cy="498720"/>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212" name="Rectangle 54"/>
              <p:cNvSpPr>
                <a:spLocks noChangeArrowheads="1"/>
              </p:cNvSpPr>
              <p:nvPr/>
            </p:nvSpPr>
            <p:spPr bwMode="auto">
              <a:xfrm>
                <a:off x="961" y="2749"/>
                <a:ext cx="496" cy="440"/>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200">
                    <a:solidFill>
                      <a:schemeClr val="bg1"/>
                    </a:solidFill>
                    <a:ea typeface="ＭＳ Ｐゴシック" pitchFamily="16" charset="-128"/>
                  </a:rPr>
                  <a:t>Управление</a:t>
                </a:r>
                <a:br>
                  <a:rPr lang="ru-RU" sz="1200">
                    <a:solidFill>
                      <a:schemeClr val="bg1"/>
                    </a:solidFill>
                    <a:ea typeface="ＭＳ Ｐゴシック" pitchFamily="16" charset="-128"/>
                  </a:rPr>
                </a:br>
                <a:r>
                  <a:rPr lang="ru-RU" sz="1200">
                    <a:solidFill>
                      <a:schemeClr val="bg1"/>
                    </a:solidFill>
                    <a:ea typeface="ＭＳ Ｐゴシック" pitchFamily="16" charset="-128"/>
                  </a:rPr>
                  <a:t>файлами</a:t>
                </a:r>
              </a:p>
            </p:txBody>
          </p:sp>
        </p:grpSp>
      </p:grpSp>
      <p:grpSp>
        <p:nvGrpSpPr>
          <p:cNvPr id="215" name="Group 55"/>
          <p:cNvGrpSpPr>
            <a:grpSpLocks/>
          </p:cNvGrpSpPr>
          <p:nvPr/>
        </p:nvGrpSpPr>
        <p:grpSpPr bwMode="auto">
          <a:xfrm>
            <a:off x="3357563" y="4981575"/>
            <a:ext cx="1443037" cy="1046163"/>
            <a:chOff x="871" y="2669"/>
            <a:chExt cx="682" cy="791"/>
          </a:xfrm>
        </p:grpSpPr>
        <p:sp>
          <p:nvSpPr>
            <p:cNvPr id="216" name="Rectangle 56"/>
            <p:cNvSpPr>
              <a:spLocks noChangeArrowheads="1"/>
            </p:cNvSpPr>
            <p:nvPr/>
          </p:nvSpPr>
          <p:spPr bwMode="auto">
            <a:xfrm>
              <a:off x="871" y="3149"/>
              <a:ext cx="682" cy="311"/>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17" name="Group 57"/>
            <p:cNvGrpSpPr>
              <a:grpSpLocks/>
            </p:cNvGrpSpPr>
            <p:nvPr/>
          </p:nvGrpSpPr>
          <p:grpSpPr bwMode="auto">
            <a:xfrm>
              <a:off x="955" y="2669"/>
              <a:ext cx="514" cy="553"/>
              <a:chOff x="955" y="2669"/>
              <a:chExt cx="514" cy="553"/>
            </a:xfrm>
          </p:grpSpPr>
          <p:grpSp>
            <p:nvGrpSpPr>
              <p:cNvPr id="218" name="AutoShape 58"/>
              <p:cNvGrpSpPr>
                <a:grpSpLocks/>
              </p:cNvGrpSpPr>
              <p:nvPr/>
            </p:nvGrpSpPr>
            <p:grpSpPr bwMode="auto">
              <a:xfrm>
                <a:off x="955" y="2669"/>
                <a:ext cx="514" cy="553"/>
                <a:chOff x="5431793" y="4236720"/>
                <a:chExt cx="816350" cy="878251"/>
              </a:xfrm>
            </p:grpSpPr>
            <p:pic>
              <p:nvPicPr>
                <p:cNvPr id="220" name="AutoShape 58"/>
                <p:cNvPicPr>
                  <a:picLocks noChangeAspect="1" noChangeArrowheads="1"/>
                </p:cNvPicPr>
                <p:nvPr/>
              </p:nvPicPr>
              <p:blipFill>
                <a:blip r:embed="rId14"/>
                <a:srcRect/>
                <a:stretch>
                  <a:fillRect/>
                </a:stretch>
              </p:blipFill>
              <p:spPr bwMode="auto">
                <a:xfrm>
                  <a:off x="5469973" y="4236720"/>
                  <a:ext cx="702222" cy="878251"/>
                </a:xfrm>
                <a:prstGeom prst="rect">
                  <a:avLst/>
                </a:prstGeom>
                <a:noFill/>
                <a:ln w="9525">
                  <a:noFill/>
                  <a:miter lim="800000"/>
                  <a:headEnd/>
                  <a:tailEnd/>
                </a:ln>
              </p:spPr>
            </p:pic>
            <p:sp>
              <p:nvSpPr>
                <p:cNvPr id="221" name="Text Box 57"/>
                <p:cNvSpPr txBox="1">
                  <a:spLocks noChangeArrowheads="1"/>
                </p:cNvSpPr>
                <p:nvPr/>
              </p:nvSpPr>
              <p:spPr bwMode="auto">
                <a:xfrm>
                  <a:off x="5431793" y="4539615"/>
                  <a:ext cx="816350" cy="498720"/>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219" name="Rectangle 59"/>
              <p:cNvSpPr>
                <a:spLocks noChangeArrowheads="1"/>
              </p:cNvSpPr>
              <p:nvPr/>
            </p:nvSpPr>
            <p:spPr bwMode="auto">
              <a:xfrm>
                <a:off x="961" y="2749"/>
                <a:ext cx="496" cy="188"/>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200">
                    <a:solidFill>
                      <a:schemeClr val="bg1"/>
                    </a:solidFill>
                    <a:ea typeface="ＭＳ Ｐゴシック" pitchFamily="16" charset="-128"/>
                  </a:rPr>
                  <a:t>Видео</a:t>
                </a:r>
                <a:endParaRPr lang="en-US" sz="1200">
                  <a:solidFill>
                    <a:schemeClr val="bg1"/>
                  </a:solidFill>
                  <a:ea typeface="ＭＳ Ｐゴシック" pitchFamily="16" charset="-128"/>
                </a:endParaRPr>
              </a:p>
            </p:txBody>
          </p:sp>
        </p:grpSp>
      </p:grpSp>
      <p:grpSp>
        <p:nvGrpSpPr>
          <p:cNvPr id="222" name="Group 220"/>
          <p:cNvGrpSpPr>
            <a:grpSpLocks/>
          </p:cNvGrpSpPr>
          <p:nvPr/>
        </p:nvGrpSpPr>
        <p:grpSpPr bwMode="auto">
          <a:xfrm>
            <a:off x="4348163" y="4981575"/>
            <a:ext cx="1443037" cy="1046163"/>
            <a:chOff x="2985" y="2814"/>
            <a:chExt cx="682" cy="791"/>
          </a:xfrm>
        </p:grpSpPr>
        <p:sp>
          <p:nvSpPr>
            <p:cNvPr id="223" name="Rectangle 61"/>
            <p:cNvSpPr>
              <a:spLocks noChangeArrowheads="1"/>
            </p:cNvSpPr>
            <p:nvPr/>
          </p:nvSpPr>
          <p:spPr bwMode="auto">
            <a:xfrm>
              <a:off x="2985" y="3294"/>
              <a:ext cx="682" cy="311"/>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24" name="AutoShape 63"/>
            <p:cNvGrpSpPr>
              <a:grpSpLocks/>
            </p:cNvGrpSpPr>
            <p:nvPr/>
          </p:nvGrpSpPr>
          <p:grpSpPr bwMode="auto">
            <a:xfrm>
              <a:off x="3069" y="2814"/>
              <a:ext cx="514" cy="553"/>
              <a:chOff x="6757545" y="4236720"/>
              <a:chExt cx="816606" cy="878251"/>
            </a:xfrm>
          </p:grpSpPr>
          <p:pic>
            <p:nvPicPr>
              <p:cNvPr id="226" name="AutoShape 63"/>
              <p:cNvPicPr>
                <a:picLocks noChangeAspect="1" noChangeArrowheads="1"/>
              </p:cNvPicPr>
              <p:nvPr/>
            </p:nvPicPr>
            <p:blipFill>
              <a:blip r:embed="rId15"/>
              <a:srcRect/>
              <a:stretch>
                <a:fillRect/>
              </a:stretch>
            </p:blipFill>
            <p:spPr bwMode="auto">
              <a:xfrm>
                <a:off x="6795737" y="4236720"/>
                <a:ext cx="697059" cy="878251"/>
              </a:xfrm>
              <a:prstGeom prst="rect">
                <a:avLst/>
              </a:prstGeom>
              <a:noFill/>
              <a:ln w="9525">
                <a:noFill/>
                <a:miter lim="800000"/>
                <a:headEnd/>
                <a:tailEnd/>
              </a:ln>
            </p:spPr>
          </p:pic>
          <p:sp>
            <p:nvSpPr>
              <p:cNvPr id="227" name="Text Box 64"/>
              <p:cNvSpPr txBox="1">
                <a:spLocks noChangeArrowheads="1"/>
              </p:cNvSpPr>
              <p:nvPr/>
            </p:nvSpPr>
            <p:spPr bwMode="auto">
              <a:xfrm>
                <a:off x="6757545" y="4539615"/>
                <a:ext cx="816606" cy="498720"/>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225" name="Rectangle 64"/>
            <p:cNvSpPr>
              <a:spLocks noChangeArrowheads="1"/>
            </p:cNvSpPr>
            <p:nvPr/>
          </p:nvSpPr>
          <p:spPr bwMode="auto">
            <a:xfrm>
              <a:off x="3066" y="2894"/>
              <a:ext cx="514" cy="313"/>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200">
                  <a:solidFill>
                    <a:schemeClr val="bg1"/>
                  </a:solidFill>
                  <a:ea typeface="ＭＳ Ｐゴシック" pitchFamily="16" charset="-128"/>
                </a:rPr>
                <a:t>Каталог и аутентиф.</a:t>
              </a:r>
            </a:p>
          </p:txBody>
        </p:sp>
      </p:grpSp>
      <p:sp>
        <p:nvSpPr>
          <p:cNvPr id="228" name="Rectangle 66"/>
          <p:cNvSpPr>
            <a:spLocks noChangeArrowheads="1"/>
          </p:cNvSpPr>
          <p:nvPr/>
        </p:nvSpPr>
        <p:spPr bwMode="auto">
          <a:xfrm>
            <a:off x="233363" y="5799138"/>
            <a:ext cx="1443037" cy="415323"/>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29" name="AutoShape 67"/>
          <p:cNvGrpSpPr>
            <a:grpSpLocks/>
          </p:cNvGrpSpPr>
          <p:nvPr/>
        </p:nvGrpSpPr>
        <p:grpSpPr bwMode="auto">
          <a:xfrm>
            <a:off x="609600" y="5499100"/>
            <a:ext cx="822325" cy="531813"/>
            <a:chOff x="950976" y="4779264"/>
            <a:chExt cx="829056" cy="810768"/>
          </a:xfrm>
        </p:grpSpPr>
        <p:pic>
          <p:nvPicPr>
            <p:cNvPr id="230" name="AutoShape 67"/>
            <p:cNvPicPr>
              <a:picLocks noChangeArrowheads="1"/>
            </p:cNvPicPr>
            <p:nvPr/>
          </p:nvPicPr>
          <p:blipFill>
            <a:blip r:embed="rId16"/>
            <a:srcRect/>
            <a:stretch>
              <a:fillRect/>
            </a:stretch>
          </p:blipFill>
          <p:spPr bwMode="auto">
            <a:xfrm>
              <a:off x="950976" y="4779264"/>
              <a:ext cx="829056" cy="810768"/>
            </a:xfrm>
            <a:prstGeom prst="rect">
              <a:avLst/>
            </a:prstGeom>
            <a:noFill/>
            <a:ln w="9525">
              <a:noFill/>
              <a:miter lim="800000"/>
              <a:headEnd/>
              <a:tailEnd/>
            </a:ln>
          </p:spPr>
        </p:pic>
        <p:sp>
          <p:nvSpPr>
            <p:cNvPr id="231" name="Text Box 70"/>
            <p:cNvSpPr txBox="1">
              <a:spLocks noChangeArrowheads="1"/>
            </p:cNvSpPr>
            <p:nvPr/>
          </p:nvSpPr>
          <p:spPr bwMode="auto">
            <a:xfrm>
              <a:off x="958917" y="4912374"/>
              <a:ext cx="816350" cy="633175"/>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232" name="Rectangle 68"/>
          <p:cNvSpPr>
            <a:spLocks noChangeArrowheads="1"/>
          </p:cNvSpPr>
          <p:nvPr/>
        </p:nvSpPr>
        <p:spPr bwMode="auto">
          <a:xfrm>
            <a:off x="522288" y="5589588"/>
            <a:ext cx="1049337" cy="412750"/>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200">
                <a:solidFill>
                  <a:schemeClr val="bg1"/>
                </a:solidFill>
                <a:ea typeface="ＭＳ Ｐゴシック" pitchFamily="16" charset="-128"/>
              </a:rPr>
              <a:t>Совм. исп.</a:t>
            </a:r>
            <a:br>
              <a:rPr lang="ru-RU" sz="1200">
                <a:solidFill>
                  <a:schemeClr val="bg1"/>
                </a:solidFill>
                <a:ea typeface="ＭＳ Ｐゴシック" pitchFamily="16" charset="-128"/>
              </a:rPr>
            </a:br>
            <a:r>
              <a:rPr lang="ru-RU" sz="1200">
                <a:solidFill>
                  <a:schemeClr val="bg1"/>
                </a:solidFill>
                <a:ea typeface="ＭＳ Ｐゴシック" pitchFamily="16" charset="-128"/>
              </a:rPr>
              <a:t>данных</a:t>
            </a:r>
          </a:p>
        </p:txBody>
      </p:sp>
      <p:sp>
        <p:nvSpPr>
          <p:cNvPr id="233" name="Rectangle 70"/>
          <p:cNvSpPr>
            <a:spLocks noChangeArrowheads="1"/>
          </p:cNvSpPr>
          <p:nvPr/>
        </p:nvSpPr>
        <p:spPr bwMode="auto">
          <a:xfrm>
            <a:off x="1147763" y="5799138"/>
            <a:ext cx="1443037" cy="415323"/>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34" name="AutoShape 71"/>
          <p:cNvGrpSpPr>
            <a:grpSpLocks/>
          </p:cNvGrpSpPr>
          <p:nvPr/>
        </p:nvGrpSpPr>
        <p:grpSpPr bwMode="auto">
          <a:xfrm>
            <a:off x="1582738" y="5499100"/>
            <a:ext cx="822325" cy="531813"/>
            <a:chOff x="2249424" y="4779264"/>
            <a:chExt cx="829056" cy="810768"/>
          </a:xfrm>
        </p:grpSpPr>
        <p:pic>
          <p:nvPicPr>
            <p:cNvPr id="235" name="AutoShape 71"/>
            <p:cNvPicPr>
              <a:picLocks noChangeArrowheads="1"/>
            </p:cNvPicPr>
            <p:nvPr/>
          </p:nvPicPr>
          <p:blipFill>
            <a:blip r:embed="rId17"/>
            <a:srcRect/>
            <a:stretch>
              <a:fillRect/>
            </a:stretch>
          </p:blipFill>
          <p:spPr bwMode="auto">
            <a:xfrm>
              <a:off x="2249424" y="4779264"/>
              <a:ext cx="829056" cy="810768"/>
            </a:xfrm>
            <a:prstGeom prst="rect">
              <a:avLst/>
            </a:prstGeom>
            <a:noFill/>
            <a:ln w="9525">
              <a:noFill/>
              <a:miter lim="800000"/>
              <a:headEnd/>
              <a:tailEnd/>
            </a:ln>
          </p:spPr>
        </p:pic>
        <p:sp>
          <p:nvSpPr>
            <p:cNvPr id="236" name="Text Box 76"/>
            <p:cNvSpPr txBox="1">
              <a:spLocks noChangeArrowheads="1"/>
            </p:cNvSpPr>
            <p:nvPr/>
          </p:nvSpPr>
          <p:spPr bwMode="auto">
            <a:xfrm>
              <a:off x="2257365" y="4912374"/>
              <a:ext cx="816350" cy="633175"/>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237" name="Rectangle 72"/>
          <p:cNvSpPr>
            <a:spLocks noChangeArrowheads="1"/>
          </p:cNvSpPr>
          <p:nvPr/>
        </p:nvSpPr>
        <p:spPr bwMode="auto">
          <a:xfrm>
            <a:off x="1143000" y="5589588"/>
            <a:ext cx="1692275" cy="360362"/>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000">
                <a:solidFill>
                  <a:schemeClr val="bg1"/>
                </a:solidFill>
                <a:ea typeface="ＭＳ Ｐゴシック" pitchFamily="16" charset="-128"/>
              </a:rPr>
              <a:t>Присутствие,</a:t>
            </a:r>
          </a:p>
          <a:p>
            <a:pPr algn="ctr" defTabSz="814388" eaLnBrk="0" hangingPunct="0">
              <a:lnSpc>
                <a:spcPct val="90000"/>
              </a:lnSpc>
            </a:pPr>
            <a:r>
              <a:rPr lang="ru-RU" sz="1000">
                <a:solidFill>
                  <a:schemeClr val="bg1"/>
                </a:solidFill>
                <a:ea typeface="ＭＳ Ｐゴシック" pitchFamily="16" charset="-128"/>
              </a:rPr>
              <a:t>местополож.</a:t>
            </a:r>
          </a:p>
        </p:txBody>
      </p:sp>
      <p:sp>
        <p:nvSpPr>
          <p:cNvPr id="238" name="Rectangle 74"/>
          <p:cNvSpPr>
            <a:spLocks noChangeArrowheads="1"/>
          </p:cNvSpPr>
          <p:nvPr/>
        </p:nvSpPr>
        <p:spPr bwMode="auto">
          <a:xfrm>
            <a:off x="2060575" y="5799138"/>
            <a:ext cx="1444625" cy="415323"/>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39" name="AutoShape 76"/>
          <p:cNvGrpSpPr>
            <a:grpSpLocks/>
          </p:cNvGrpSpPr>
          <p:nvPr/>
        </p:nvGrpSpPr>
        <p:grpSpPr bwMode="auto">
          <a:xfrm>
            <a:off x="2486025" y="5499100"/>
            <a:ext cx="822325" cy="531813"/>
            <a:chOff x="3474720" y="4779264"/>
            <a:chExt cx="829056" cy="810768"/>
          </a:xfrm>
        </p:grpSpPr>
        <p:pic>
          <p:nvPicPr>
            <p:cNvPr id="240" name="AutoShape 76"/>
            <p:cNvPicPr>
              <a:picLocks noChangeArrowheads="1"/>
            </p:cNvPicPr>
            <p:nvPr/>
          </p:nvPicPr>
          <p:blipFill>
            <a:blip r:embed="rId18"/>
            <a:srcRect/>
            <a:stretch>
              <a:fillRect/>
            </a:stretch>
          </p:blipFill>
          <p:spPr bwMode="auto">
            <a:xfrm>
              <a:off x="3474720" y="4779264"/>
              <a:ext cx="829056" cy="810768"/>
            </a:xfrm>
            <a:prstGeom prst="rect">
              <a:avLst/>
            </a:prstGeom>
            <a:noFill/>
            <a:ln w="9525">
              <a:noFill/>
              <a:miter lim="800000"/>
              <a:headEnd/>
              <a:tailEnd/>
            </a:ln>
          </p:spPr>
        </p:pic>
        <p:sp>
          <p:nvSpPr>
            <p:cNvPr id="241" name="Text Box 83"/>
            <p:cNvSpPr txBox="1">
              <a:spLocks noChangeArrowheads="1"/>
            </p:cNvSpPr>
            <p:nvPr/>
          </p:nvSpPr>
          <p:spPr bwMode="auto">
            <a:xfrm>
              <a:off x="3482661" y="4912374"/>
              <a:ext cx="816350" cy="633175"/>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242" name="Rectangle 77"/>
          <p:cNvSpPr>
            <a:spLocks noChangeArrowheads="1"/>
          </p:cNvSpPr>
          <p:nvPr/>
        </p:nvSpPr>
        <p:spPr bwMode="auto">
          <a:xfrm>
            <a:off x="2205038" y="5589588"/>
            <a:ext cx="1406525" cy="360362"/>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000">
                <a:solidFill>
                  <a:schemeClr val="bg1"/>
                </a:solidFill>
                <a:ea typeface="ＭＳ Ｐゴシック" pitchFamily="16" charset="-128"/>
              </a:rPr>
              <a:t>Маршрутиз.</a:t>
            </a:r>
          </a:p>
          <a:p>
            <a:pPr algn="ctr" defTabSz="814388" eaLnBrk="0" hangingPunct="0">
              <a:lnSpc>
                <a:spcPct val="90000"/>
              </a:lnSpc>
            </a:pPr>
            <a:r>
              <a:rPr lang="ru-RU" sz="1000">
                <a:solidFill>
                  <a:schemeClr val="bg1"/>
                </a:solidFill>
                <a:ea typeface="ＭＳ Ｐゴシック" pitchFamily="16" charset="-128"/>
              </a:rPr>
              <a:t>и упр. очеред.</a:t>
            </a:r>
          </a:p>
        </p:txBody>
      </p:sp>
      <p:sp>
        <p:nvSpPr>
          <p:cNvPr id="243" name="Rectangle 79"/>
          <p:cNvSpPr>
            <a:spLocks noChangeArrowheads="1"/>
          </p:cNvSpPr>
          <p:nvPr/>
        </p:nvSpPr>
        <p:spPr bwMode="auto">
          <a:xfrm>
            <a:off x="4119563" y="5799138"/>
            <a:ext cx="1443037" cy="415323"/>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44" name="AutoShape 81"/>
          <p:cNvGrpSpPr>
            <a:grpSpLocks/>
          </p:cNvGrpSpPr>
          <p:nvPr/>
        </p:nvGrpSpPr>
        <p:grpSpPr bwMode="auto">
          <a:xfrm>
            <a:off x="3433763" y="5503863"/>
            <a:ext cx="822325" cy="531812"/>
            <a:chOff x="4870704" y="4779264"/>
            <a:chExt cx="829056" cy="810768"/>
          </a:xfrm>
        </p:grpSpPr>
        <p:pic>
          <p:nvPicPr>
            <p:cNvPr id="245" name="AutoShape 81"/>
            <p:cNvPicPr>
              <a:picLocks noChangeArrowheads="1"/>
            </p:cNvPicPr>
            <p:nvPr/>
          </p:nvPicPr>
          <p:blipFill>
            <a:blip r:embed="rId19"/>
            <a:srcRect/>
            <a:stretch>
              <a:fillRect/>
            </a:stretch>
          </p:blipFill>
          <p:spPr bwMode="auto">
            <a:xfrm>
              <a:off x="4870704" y="4779264"/>
              <a:ext cx="829056" cy="810768"/>
            </a:xfrm>
            <a:prstGeom prst="rect">
              <a:avLst/>
            </a:prstGeom>
            <a:noFill/>
            <a:ln w="9525">
              <a:noFill/>
              <a:miter lim="800000"/>
              <a:headEnd/>
              <a:tailEnd/>
            </a:ln>
          </p:spPr>
        </p:pic>
        <p:sp>
          <p:nvSpPr>
            <p:cNvPr id="246" name="Text Box 90"/>
            <p:cNvSpPr txBox="1">
              <a:spLocks noChangeArrowheads="1"/>
            </p:cNvSpPr>
            <p:nvPr/>
          </p:nvSpPr>
          <p:spPr bwMode="auto">
            <a:xfrm>
              <a:off x="4875469" y="4912375"/>
              <a:ext cx="816350" cy="633176"/>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247" name="Rectangle 82"/>
          <p:cNvSpPr>
            <a:spLocks noChangeArrowheads="1"/>
          </p:cNvSpPr>
          <p:nvPr/>
        </p:nvSpPr>
        <p:spPr bwMode="auto">
          <a:xfrm>
            <a:off x="3149600" y="5589588"/>
            <a:ext cx="1404938" cy="414337"/>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en-US" sz="1200">
                <a:solidFill>
                  <a:schemeClr val="bg1"/>
                </a:solidFill>
                <a:ea typeface="ＭＳ Ｐゴシック" pitchFamily="16" charset="-128"/>
              </a:rPr>
              <a:t>IM </a:t>
            </a:r>
            <a:r>
              <a:rPr lang="ru-RU" sz="1200">
                <a:solidFill>
                  <a:schemeClr val="bg1"/>
                </a:solidFill>
                <a:ea typeface="ＭＳ Ｐゴシック" pitchFamily="16" charset="-128"/>
              </a:rPr>
              <a:t>и </a:t>
            </a:r>
            <a:br>
              <a:rPr lang="ru-RU" sz="1200">
                <a:solidFill>
                  <a:schemeClr val="bg1"/>
                </a:solidFill>
                <a:ea typeface="ＭＳ Ｐゴシック" pitchFamily="16" charset="-128"/>
              </a:rPr>
            </a:br>
            <a:r>
              <a:rPr lang="ru-RU" sz="1200">
                <a:solidFill>
                  <a:schemeClr val="bg1"/>
                </a:solidFill>
                <a:ea typeface="ＭＳ Ｐゴシック" pitchFamily="16" charset="-128"/>
              </a:rPr>
              <a:t>чат</a:t>
            </a:r>
          </a:p>
        </p:txBody>
      </p:sp>
      <p:sp>
        <p:nvSpPr>
          <p:cNvPr id="248" name="Rectangle 84"/>
          <p:cNvSpPr>
            <a:spLocks noChangeArrowheads="1"/>
          </p:cNvSpPr>
          <p:nvPr/>
        </p:nvSpPr>
        <p:spPr bwMode="auto">
          <a:xfrm>
            <a:off x="4957763" y="5799138"/>
            <a:ext cx="1443037" cy="415323"/>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49" name="AutoShape 86"/>
          <p:cNvGrpSpPr>
            <a:grpSpLocks/>
          </p:cNvGrpSpPr>
          <p:nvPr/>
        </p:nvGrpSpPr>
        <p:grpSpPr bwMode="auto">
          <a:xfrm>
            <a:off x="4368800" y="5499100"/>
            <a:ext cx="822325" cy="531813"/>
            <a:chOff x="6144768" y="4779264"/>
            <a:chExt cx="829056" cy="810768"/>
          </a:xfrm>
        </p:grpSpPr>
        <p:pic>
          <p:nvPicPr>
            <p:cNvPr id="250" name="AutoShape 86"/>
            <p:cNvPicPr>
              <a:picLocks noChangeArrowheads="1"/>
            </p:cNvPicPr>
            <p:nvPr/>
          </p:nvPicPr>
          <p:blipFill>
            <a:blip r:embed="rId20"/>
            <a:srcRect/>
            <a:stretch>
              <a:fillRect/>
            </a:stretch>
          </p:blipFill>
          <p:spPr bwMode="auto">
            <a:xfrm>
              <a:off x="6144768" y="4779264"/>
              <a:ext cx="829056" cy="810768"/>
            </a:xfrm>
            <a:prstGeom prst="rect">
              <a:avLst/>
            </a:prstGeom>
            <a:noFill/>
            <a:ln w="9525">
              <a:noFill/>
              <a:miter lim="800000"/>
              <a:headEnd/>
              <a:tailEnd/>
            </a:ln>
          </p:spPr>
        </p:pic>
        <p:sp>
          <p:nvSpPr>
            <p:cNvPr id="251" name="Text Box 97"/>
            <p:cNvSpPr txBox="1">
              <a:spLocks noChangeArrowheads="1"/>
            </p:cNvSpPr>
            <p:nvPr/>
          </p:nvSpPr>
          <p:spPr bwMode="auto">
            <a:xfrm>
              <a:off x="6151121" y="4912374"/>
              <a:ext cx="816350" cy="633175"/>
            </a:xfrm>
            <a:prstGeom prst="rect">
              <a:avLst/>
            </a:prstGeom>
            <a:no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sp>
        <p:nvSpPr>
          <p:cNvPr id="252" name="Rectangle 87"/>
          <p:cNvSpPr>
            <a:spLocks noChangeArrowheads="1"/>
          </p:cNvSpPr>
          <p:nvPr/>
        </p:nvSpPr>
        <p:spPr bwMode="auto">
          <a:xfrm>
            <a:off x="4097338" y="5589588"/>
            <a:ext cx="1404937" cy="387350"/>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100">
                <a:solidFill>
                  <a:schemeClr val="bg1"/>
                </a:solidFill>
                <a:ea typeface="ＭＳ Ｐゴシック" pitchFamily="16" charset="-128"/>
              </a:rPr>
              <a:t>Пользоват.</a:t>
            </a:r>
            <a:br>
              <a:rPr lang="ru-RU" sz="1100">
                <a:solidFill>
                  <a:schemeClr val="bg1"/>
                </a:solidFill>
                <a:ea typeface="ＭＳ Ｐゴシック" pitchFamily="16" charset="-128"/>
              </a:rPr>
            </a:br>
            <a:r>
              <a:rPr lang="ru-RU" sz="1100">
                <a:solidFill>
                  <a:schemeClr val="bg1"/>
                </a:solidFill>
                <a:ea typeface="ＭＳ Ｐゴシック" pitchFamily="16" charset="-128"/>
              </a:rPr>
              <a:t>данные</a:t>
            </a:r>
          </a:p>
        </p:txBody>
      </p:sp>
      <p:sp>
        <p:nvSpPr>
          <p:cNvPr id="253" name="Rectangle 84"/>
          <p:cNvSpPr>
            <a:spLocks noChangeArrowheads="1"/>
          </p:cNvSpPr>
          <p:nvPr/>
        </p:nvSpPr>
        <p:spPr bwMode="auto">
          <a:xfrm>
            <a:off x="6938963" y="5824538"/>
            <a:ext cx="1443037" cy="415323"/>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sp>
        <p:nvSpPr>
          <p:cNvPr id="261" name="Text Box 294"/>
          <p:cNvSpPr txBox="1">
            <a:spLocks noChangeArrowheads="1"/>
          </p:cNvSpPr>
          <p:nvPr/>
        </p:nvSpPr>
        <p:spPr bwMode="auto">
          <a:xfrm>
            <a:off x="3540125" y="4572000"/>
            <a:ext cx="2255399" cy="415323"/>
          </a:xfrm>
          <a:prstGeom prst="rect">
            <a:avLst/>
          </a:prstGeom>
          <a:noFill/>
          <a:ln w="9525">
            <a:noFill/>
            <a:miter lim="800000"/>
            <a:headEnd/>
            <a:tailEnd/>
          </a:ln>
        </p:spPr>
        <p:txBody>
          <a:bodyPr wrap="none" lIns="82124" tIns="41061" rIns="82124" bIns="41061">
            <a:spAutoFit/>
          </a:bodyPr>
          <a:lstStyle/>
          <a:p>
            <a:pPr algn="ctr" defTabSz="814388" eaLnBrk="0" hangingPunct="0">
              <a:lnSpc>
                <a:spcPct val="90000"/>
              </a:lnSpc>
            </a:pPr>
            <a:r>
              <a:rPr lang="en-US" dirty="0">
                <a:solidFill>
                  <a:schemeClr val="tx1">
                    <a:lumMod val="65000"/>
                    <a:lumOff val="35000"/>
                  </a:schemeClr>
                </a:solidFill>
                <a:ea typeface="ＭＳ Ｐゴシック" pitchFamily="16" charset="-128"/>
              </a:rPr>
              <a:t>Web</a:t>
            </a:r>
            <a:r>
              <a:rPr lang="ru-RU" dirty="0">
                <a:solidFill>
                  <a:schemeClr val="tx1">
                    <a:lumMod val="65000"/>
                    <a:lumOff val="35000"/>
                  </a:schemeClr>
                </a:solidFill>
                <a:ea typeface="ＭＳ Ｐゴシック" pitchFamily="16" charset="-128"/>
              </a:rPr>
              <a:t>-сервисы</a:t>
            </a:r>
            <a:endParaRPr lang="en-US" dirty="0">
              <a:solidFill>
                <a:schemeClr val="tx1">
                  <a:lumMod val="65000"/>
                  <a:lumOff val="35000"/>
                </a:schemeClr>
              </a:solidFill>
              <a:ea typeface="ＭＳ Ｐゴシック" pitchFamily="16" charset="-128"/>
            </a:endParaRPr>
          </a:p>
        </p:txBody>
      </p:sp>
      <p:sp>
        <p:nvSpPr>
          <p:cNvPr id="262" name="Text Box 6" descr="13533_04_2007_Pond_SLO"/>
          <p:cNvSpPr txBox="1">
            <a:spLocks noChangeArrowheads="1"/>
          </p:cNvSpPr>
          <p:nvPr/>
        </p:nvSpPr>
        <p:spPr bwMode="auto">
          <a:xfrm>
            <a:off x="803275" y="6313488"/>
            <a:ext cx="7205663" cy="339725"/>
          </a:xfrm>
          <a:prstGeom prst="rect">
            <a:avLst/>
          </a:prstGeom>
          <a:noFill/>
          <a:ln w="9525">
            <a:noFill/>
            <a:miter lim="800000"/>
            <a:headEnd/>
            <a:tailEnd/>
          </a:ln>
        </p:spPr>
        <p:txBody>
          <a:bodyPr lIns="0" tIns="0" rIns="0" bIns="0">
            <a:spAutoFit/>
          </a:bodyPr>
          <a:lstStyle/>
          <a:p>
            <a:pPr algn="ctr" defTabSz="814388" eaLnBrk="0" hangingPunct="0">
              <a:lnSpc>
                <a:spcPct val="90000"/>
              </a:lnSpc>
            </a:pPr>
            <a:r>
              <a:rPr lang="ru-RU">
                <a:solidFill>
                  <a:schemeClr val="bg1"/>
                </a:solidFill>
                <a:ea typeface="ＭＳ Ｐゴシック" pitchFamily="16" charset="-128"/>
              </a:rPr>
              <a:t>Интеллектуальная сеть </a:t>
            </a:r>
            <a:r>
              <a:rPr lang="en-US">
                <a:solidFill>
                  <a:schemeClr val="bg1"/>
                </a:solidFill>
                <a:ea typeface="ＭＳ Ｐゴシック" pitchFamily="16" charset="-128"/>
              </a:rPr>
              <a:t>Cisco</a:t>
            </a:r>
          </a:p>
        </p:txBody>
      </p:sp>
      <p:sp>
        <p:nvSpPr>
          <p:cNvPr id="263" name="Rectangle 79"/>
          <p:cNvSpPr>
            <a:spLocks noChangeArrowheads="1"/>
          </p:cNvSpPr>
          <p:nvPr/>
        </p:nvSpPr>
        <p:spPr bwMode="auto">
          <a:xfrm>
            <a:off x="3071813" y="5799138"/>
            <a:ext cx="1443037" cy="415323"/>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solidFill>
                <a:schemeClr val="bg1"/>
              </a:solidFill>
              <a:ea typeface="ＭＳ Ｐゴシック" pitchFamily="16" charset="-128"/>
            </a:endParaRPr>
          </a:p>
        </p:txBody>
      </p:sp>
      <p:grpSp>
        <p:nvGrpSpPr>
          <p:cNvPr id="264" name="Group 289"/>
          <p:cNvGrpSpPr>
            <a:grpSpLocks/>
          </p:cNvGrpSpPr>
          <p:nvPr/>
        </p:nvGrpSpPr>
        <p:grpSpPr bwMode="auto">
          <a:xfrm>
            <a:off x="7319963" y="4981575"/>
            <a:ext cx="1443037" cy="1046163"/>
            <a:chOff x="4742" y="2814"/>
            <a:chExt cx="682" cy="791"/>
          </a:xfrm>
        </p:grpSpPr>
        <p:sp>
          <p:nvSpPr>
            <p:cNvPr id="265" name="Rectangle 84"/>
            <p:cNvSpPr>
              <a:spLocks noChangeArrowheads="1"/>
            </p:cNvSpPr>
            <p:nvPr/>
          </p:nvSpPr>
          <p:spPr bwMode="auto">
            <a:xfrm>
              <a:off x="4742" y="3294"/>
              <a:ext cx="682" cy="311"/>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ea typeface="ＭＳ Ｐゴシック" pitchFamily="16" charset="-128"/>
              </a:endParaRPr>
            </a:p>
          </p:txBody>
        </p:sp>
        <p:sp>
          <p:nvSpPr>
            <p:cNvPr id="266" name="AutoShape 280"/>
            <p:cNvSpPr>
              <a:spLocks noChangeAspect="1" noChangeArrowheads="1"/>
            </p:cNvSpPr>
            <p:nvPr/>
          </p:nvSpPr>
          <p:spPr bwMode="auto">
            <a:xfrm>
              <a:off x="4837" y="2814"/>
              <a:ext cx="445" cy="553"/>
            </a:xfrm>
            <a:prstGeom prst="can">
              <a:avLst>
                <a:gd name="adj" fmla="val 12786"/>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lIns="82124" tIns="41061" rIns="82124" bIns="41061" anchor="ctr">
              <a:spAutoFit/>
            </a:bodyPr>
            <a:lstStyle/>
            <a:p>
              <a:pPr algn="ctr" eaLnBrk="0" fontAlgn="auto" hangingPunct="0">
                <a:lnSpc>
                  <a:spcPct val="90000"/>
                </a:lnSpc>
                <a:spcBef>
                  <a:spcPts val="0"/>
                </a:spcBef>
                <a:spcAft>
                  <a:spcPts val="0"/>
                </a:spcAft>
                <a:defRPr/>
              </a:pPr>
              <a:endParaRPr lang="en-US">
                <a:latin typeface="Arial" pitchFamily="-110" charset="0"/>
                <a:ea typeface="ＭＳ Ｐゴシック" pitchFamily="-110" charset="-128"/>
                <a:cs typeface="ＭＳ Ｐゴシック" pitchFamily="-110" charset="-128"/>
                <a:sym typeface="Arial" charset="0"/>
              </a:endParaRPr>
            </a:p>
          </p:txBody>
        </p:sp>
        <p:sp>
          <p:nvSpPr>
            <p:cNvPr id="267" name="Rectangle 87"/>
            <p:cNvSpPr>
              <a:spLocks noChangeArrowheads="1"/>
            </p:cNvSpPr>
            <p:nvPr/>
          </p:nvSpPr>
          <p:spPr bwMode="auto">
            <a:xfrm>
              <a:off x="4760" y="2899"/>
              <a:ext cx="664" cy="313"/>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200">
                  <a:ea typeface="ＭＳ Ｐゴシック" pitchFamily="16" charset="-128"/>
                </a:rPr>
                <a:t>Польз. </a:t>
              </a:r>
              <a:br>
                <a:rPr lang="ru-RU" sz="1200">
                  <a:ea typeface="ＭＳ Ｐゴシック" pitchFamily="16" charset="-128"/>
                </a:rPr>
              </a:br>
              <a:r>
                <a:rPr lang="en-US" sz="1200">
                  <a:ea typeface="ＭＳ Ｐゴシック" pitchFamily="16" charset="-128"/>
                </a:rPr>
                <a:t>SOA –</a:t>
              </a:r>
              <a:r>
                <a:rPr lang="ru-RU" sz="1200">
                  <a:ea typeface="ＭＳ Ｐゴシック" pitchFamily="16" charset="-128"/>
                </a:rPr>
                <a:t>прил.</a:t>
              </a:r>
            </a:p>
          </p:txBody>
        </p:sp>
      </p:grpSp>
      <p:grpSp>
        <p:nvGrpSpPr>
          <p:cNvPr id="268" name="Group 287"/>
          <p:cNvGrpSpPr>
            <a:grpSpLocks/>
          </p:cNvGrpSpPr>
          <p:nvPr/>
        </p:nvGrpSpPr>
        <p:grpSpPr bwMode="auto">
          <a:xfrm>
            <a:off x="6329363" y="4981575"/>
            <a:ext cx="1443037" cy="1046163"/>
            <a:chOff x="7279" y="2814"/>
            <a:chExt cx="682" cy="791"/>
          </a:xfrm>
        </p:grpSpPr>
        <p:sp>
          <p:nvSpPr>
            <p:cNvPr id="269" name="Rectangle 84"/>
            <p:cNvSpPr>
              <a:spLocks noChangeArrowheads="1"/>
            </p:cNvSpPr>
            <p:nvPr/>
          </p:nvSpPr>
          <p:spPr bwMode="auto">
            <a:xfrm>
              <a:off x="7279" y="3294"/>
              <a:ext cx="682" cy="311"/>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ea typeface="ＭＳ Ｐゴシック" pitchFamily="16" charset="-128"/>
              </a:endParaRPr>
            </a:p>
          </p:txBody>
        </p:sp>
        <p:sp>
          <p:nvSpPr>
            <p:cNvPr id="270" name="AutoShape 274"/>
            <p:cNvSpPr>
              <a:spLocks noChangeAspect="1" noChangeArrowheads="1"/>
            </p:cNvSpPr>
            <p:nvPr/>
          </p:nvSpPr>
          <p:spPr bwMode="auto">
            <a:xfrm>
              <a:off x="7387" y="2814"/>
              <a:ext cx="441" cy="553"/>
            </a:xfrm>
            <a:prstGeom prst="can">
              <a:avLst>
                <a:gd name="adj" fmla="val 12786"/>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lIns="82124" tIns="41061" rIns="82124" bIns="41061" anchor="ctr">
              <a:spAutoFit/>
            </a:bodyPr>
            <a:lstStyle/>
            <a:p>
              <a:pPr algn="ctr" eaLnBrk="0" fontAlgn="auto" hangingPunct="0">
                <a:lnSpc>
                  <a:spcPct val="90000"/>
                </a:lnSpc>
                <a:spcBef>
                  <a:spcPts val="0"/>
                </a:spcBef>
                <a:spcAft>
                  <a:spcPts val="0"/>
                </a:spcAft>
                <a:defRPr/>
              </a:pPr>
              <a:endParaRPr lang="en-US">
                <a:latin typeface="Arial" pitchFamily="-110" charset="0"/>
                <a:ea typeface="ＭＳ Ｐゴシック" pitchFamily="-110" charset="-128"/>
                <a:cs typeface="ＭＳ Ｐゴシック" pitchFamily="-110" charset="-128"/>
                <a:sym typeface="Arial" charset="0"/>
              </a:endParaRPr>
            </a:p>
          </p:txBody>
        </p:sp>
        <p:sp>
          <p:nvSpPr>
            <p:cNvPr id="271" name="Rectangle 87"/>
            <p:cNvSpPr>
              <a:spLocks noChangeArrowheads="1"/>
            </p:cNvSpPr>
            <p:nvPr/>
          </p:nvSpPr>
          <p:spPr bwMode="auto">
            <a:xfrm>
              <a:off x="7297" y="2944"/>
              <a:ext cx="664" cy="187"/>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en-US" sz="1200">
                  <a:ea typeface="ＭＳ Ｐゴシック" pitchFamily="16" charset="-128"/>
                </a:rPr>
                <a:t>Wiki</a:t>
              </a:r>
            </a:p>
          </p:txBody>
        </p:sp>
      </p:grpSp>
      <p:grpSp>
        <p:nvGrpSpPr>
          <p:cNvPr id="272" name="Group 286"/>
          <p:cNvGrpSpPr>
            <a:grpSpLocks/>
          </p:cNvGrpSpPr>
          <p:nvPr/>
        </p:nvGrpSpPr>
        <p:grpSpPr bwMode="auto">
          <a:xfrm>
            <a:off x="5337175" y="4981575"/>
            <a:ext cx="1444625" cy="1046163"/>
            <a:chOff x="6364" y="2814"/>
            <a:chExt cx="682" cy="791"/>
          </a:xfrm>
        </p:grpSpPr>
        <p:sp>
          <p:nvSpPr>
            <p:cNvPr id="273" name="Rectangle 84"/>
            <p:cNvSpPr>
              <a:spLocks noChangeArrowheads="1"/>
            </p:cNvSpPr>
            <p:nvPr/>
          </p:nvSpPr>
          <p:spPr bwMode="auto">
            <a:xfrm>
              <a:off x="6364" y="3294"/>
              <a:ext cx="682" cy="311"/>
            </a:xfrm>
            <a:prstGeom prst="rect">
              <a:avLst/>
            </a:prstGeom>
            <a:gradFill rotWithShape="1">
              <a:gsLst>
                <a:gs pos="0">
                  <a:srgbClr val="000000">
                    <a:alpha val="68999"/>
                  </a:srgbClr>
                </a:gs>
                <a:gs pos="100000">
                  <a:srgbClr val="FFFFFF">
                    <a:alpha val="0"/>
                  </a:srgbClr>
                </a:gs>
              </a:gsLst>
              <a:path path="shape">
                <a:fillToRect l="50000" t="50000" r="50000" b="50000"/>
              </a:path>
            </a:gradFill>
            <a:ln w="9525">
              <a:noFill/>
              <a:miter lim="800000"/>
              <a:headEnd/>
              <a:tailEnd/>
            </a:ln>
          </p:spPr>
          <p:txBody>
            <a:bodyPr lIns="82124" tIns="41061" rIns="82124" bIns="41061" anchor="ctr">
              <a:spAutoFit/>
            </a:bodyPr>
            <a:lstStyle/>
            <a:p>
              <a:pPr algn="ctr" eaLnBrk="0" hangingPunct="0">
                <a:lnSpc>
                  <a:spcPct val="90000"/>
                </a:lnSpc>
              </a:pPr>
              <a:endParaRPr lang="ru-RU">
                <a:ea typeface="ＭＳ Ｐゴシック" pitchFamily="16" charset="-128"/>
              </a:endParaRPr>
            </a:p>
          </p:txBody>
        </p:sp>
        <p:sp>
          <p:nvSpPr>
            <p:cNvPr id="274" name="AutoShape 284"/>
            <p:cNvSpPr>
              <a:spLocks noChangeAspect="1" noChangeArrowheads="1"/>
            </p:cNvSpPr>
            <p:nvPr/>
          </p:nvSpPr>
          <p:spPr bwMode="auto">
            <a:xfrm>
              <a:off x="6472" y="2814"/>
              <a:ext cx="445" cy="553"/>
            </a:xfrm>
            <a:prstGeom prst="can">
              <a:avLst>
                <a:gd name="adj" fmla="val 12786"/>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lIns="82124" tIns="41061" rIns="82124" bIns="41061" anchor="ctr">
              <a:spAutoFit/>
            </a:bodyPr>
            <a:lstStyle/>
            <a:p>
              <a:pPr algn="ctr" eaLnBrk="0" fontAlgn="auto" hangingPunct="0">
                <a:lnSpc>
                  <a:spcPct val="90000"/>
                </a:lnSpc>
                <a:spcBef>
                  <a:spcPts val="0"/>
                </a:spcBef>
                <a:spcAft>
                  <a:spcPts val="0"/>
                </a:spcAft>
                <a:defRPr/>
              </a:pPr>
              <a:endParaRPr lang="en-US">
                <a:latin typeface="Arial" pitchFamily="-110" charset="0"/>
                <a:ea typeface="ＭＳ Ｐゴシック" pitchFamily="-110" charset="-128"/>
                <a:cs typeface="ＭＳ Ｐゴシック" pitchFamily="-110" charset="-128"/>
                <a:sym typeface="Arial" charset="0"/>
              </a:endParaRPr>
            </a:p>
          </p:txBody>
        </p:sp>
        <p:sp>
          <p:nvSpPr>
            <p:cNvPr id="275" name="Rectangle 87"/>
            <p:cNvSpPr>
              <a:spLocks noChangeArrowheads="1"/>
            </p:cNvSpPr>
            <p:nvPr/>
          </p:nvSpPr>
          <p:spPr bwMode="auto">
            <a:xfrm>
              <a:off x="6382" y="2944"/>
              <a:ext cx="664" cy="187"/>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en-US" sz="1200" dirty="0">
                  <a:ea typeface="ＭＳ Ｐゴシック" pitchFamily="16" charset="-128"/>
                </a:rPr>
                <a:t>SAP</a:t>
              </a:r>
            </a:p>
          </p:txBody>
        </p:sp>
      </p:grpSp>
      <p:sp>
        <p:nvSpPr>
          <p:cNvPr id="276" name="AutoShape 266"/>
          <p:cNvSpPr>
            <a:spLocks noChangeArrowheads="1"/>
          </p:cNvSpPr>
          <p:nvPr/>
        </p:nvSpPr>
        <p:spPr bwMode="auto">
          <a:xfrm>
            <a:off x="5329238" y="5503863"/>
            <a:ext cx="822325" cy="531812"/>
          </a:xfrm>
          <a:prstGeom prst="can">
            <a:avLst>
              <a:gd name="adj" fmla="val 18750"/>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lIns="82124" tIns="41061" rIns="82124" bIns="41061" anchor="ctr">
            <a:spAutoFit/>
          </a:bodyPr>
          <a:lstStyle/>
          <a:p>
            <a:pPr algn="ctr" eaLnBrk="0" fontAlgn="auto" hangingPunct="0">
              <a:lnSpc>
                <a:spcPct val="90000"/>
              </a:lnSpc>
              <a:spcBef>
                <a:spcPts val="0"/>
              </a:spcBef>
              <a:spcAft>
                <a:spcPts val="0"/>
              </a:spcAft>
              <a:defRPr/>
            </a:pPr>
            <a:endParaRPr lang="en-US">
              <a:latin typeface="Arial" pitchFamily="-110" charset="0"/>
              <a:ea typeface="ＭＳ Ｐゴシック" pitchFamily="-110" charset="-128"/>
              <a:cs typeface="ＭＳ Ｐゴシック" pitchFamily="-110" charset="-128"/>
              <a:sym typeface="Arial" charset="0"/>
            </a:endParaRPr>
          </a:p>
        </p:txBody>
      </p:sp>
      <p:sp>
        <p:nvSpPr>
          <p:cNvPr id="277" name="Rectangle 87"/>
          <p:cNvSpPr>
            <a:spLocks noChangeArrowheads="1"/>
          </p:cNvSpPr>
          <p:nvPr/>
        </p:nvSpPr>
        <p:spPr bwMode="auto">
          <a:xfrm>
            <a:off x="5227200" y="5591175"/>
            <a:ext cx="1136650" cy="387350"/>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100" dirty="0">
                <a:ea typeface="ＭＳ Ｐゴシック" pitchFamily="16" charset="-128"/>
              </a:rPr>
              <a:t>Бизнес-</a:t>
            </a:r>
            <a:br>
              <a:rPr lang="ru-RU" sz="1100" dirty="0">
                <a:ea typeface="ＭＳ Ｐゴシック" pitchFamily="16" charset="-128"/>
              </a:rPr>
            </a:br>
            <a:r>
              <a:rPr lang="ru-RU" sz="1100" dirty="0">
                <a:ea typeface="ＭＳ Ｐゴシック" pitchFamily="16" charset="-128"/>
              </a:rPr>
              <a:t>приложение</a:t>
            </a:r>
          </a:p>
        </p:txBody>
      </p:sp>
      <p:sp>
        <p:nvSpPr>
          <p:cNvPr id="278" name="AutoShape 266"/>
          <p:cNvSpPr>
            <a:spLocks noChangeArrowheads="1"/>
          </p:cNvSpPr>
          <p:nvPr/>
        </p:nvSpPr>
        <p:spPr bwMode="auto">
          <a:xfrm>
            <a:off x="6338236" y="5519628"/>
            <a:ext cx="822325" cy="531812"/>
          </a:xfrm>
          <a:prstGeom prst="can">
            <a:avLst>
              <a:gd name="adj" fmla="val 18750"/>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lIns="82124" tIns="41061" rIns="82124" bIns="41061" anchor="ctr">
            <a:spAutoFit/>
          </a:bodyPr>
          <a:lstStyle/>
          <a:p>
            <a:pPr algn="ctr" eaLnBrk="0" fontAlgn="auto" hangingPunct="0">
              <a:lnSpc>
                <a:spcPct val="90000"/>
              </a:lnSpc>
              <a:spcBef>
                <a:spcPts val="0"/>
              </a:spcBef>
              <a:spcAft>
                <a:spcPts val="0"/>
              </a:spcAft>
              <a:defRPr/>
            </a:pPr>
            <a:endParaRPr lang="en-US">
              <a:latin typeface="Arial" pitchFamily="-110" charset="0"/>
              <a:ea typeface="ＭＳ Ｐゴシック" pitchFamily="-110" charset="-128"/>
              <a:cs typeface="ＭＳ Ｐゴシック" pitchFamily="-110" charset="-128"/>
              <a:sym typeface="Arial" charset="0"/>
            </a:endParaRPr>
          </a:p>
        </p:txBody>
      </p:sp>
      <p:sp>
        <p:nvSpPr>
          <p:cNvPr id="279" name="Rectangle 87"/>
          <p:cNvSpPr>
            <a:spLocks noChangeArrowheads="1"/>
          </p:cNvSpPr>
          <p:nvPr/>
        </p:nvSpPr>
        <p:spPr bwMode="auto">
          <a:xfrm>
            <a:off x="6157368" y="5606940"/>
            <a:ext cx="1136650" cy="387350"/>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100" dirty="0" smtClean="0">
                <a:ea typeface="ＭＳ Ｐゴシック" pitchFamily="16" charset="-128"/>
              </a:rPr>
              <a:t>Бизнес-</a:t>
            </a:r>
            <a:br>
              <a:rPr lang="ru-RU" sz="1100" dirty="0" smtClean="0">
                <a:ea typeface="ＭＳ Ｐゴシック" pitchFamily="16" charset="-128"/>
              </a:rPr>
            </a:br>
            <a:r>
              <a:rPr lang="ru-RU" sz="1100" dirty="0" smtClean="0">
                <a:ea typeface="ＭＳ Ｐゴシック" pitchFamily="16" charset="-128"/>
              </a:rPr>
              <a:t>приложение</a:t>
            </a:r>
            <a:endParaRPr lang="ru-RU" sz="1100" dirty="0">
              <a:ea typeface="ＭＳ Ｐゴシック" pitchFamily="16" charset="-128"/>
            </a:endParaRPr>
          </a:p>
        </p:txBody>
      </p:sp>
      <p:sp>
        <p:nvSpPr>
          <p:cNvPr id="280" name="AutoShape 266"/>
          <p:cNvSpPr>
            <a:spLocks noChangeArrowheads="1"/>
          </p:cNvSpPr>
          <p:nvPr/>
        </p:nvSpPr>
        <p:spPr bwMode="auto">
          <a:xfrm>
            <a:off x="7315696" y="5503862"/>
            <a:ext cx="822325" cy="531812"/>
          </a:xfrm>
          <a:prstGeom prst="can">
            <a:avLst>
              <a:gd name="adj" fmla="val 18750"/>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lIns="82124" tIns="41061" rIns="82124" bIns="41061" anchor="ctr">
            <a:spAutoFit/>
          </a:bodyPr>
          <a:lstStyle/>
          <a:p>
            <a:pPr algn="ctr" eaLnBrk="0" fontAlgn="auto" hangingPunct="0">
              <a:lnSpc>
                <a:spcPct val="90000"/>
              </a:lnSpc>
              <a:spcBef>
                <a:spcPts val="0"/>
              </a:spcBef>
              <a:spcAft>
                <a:spcPts val="0"/>
              </a:spcAft>
              <a:defRPr/>
            </a:pPr>
            <a:endParaRPr lang="en-US">
              <a:latin typeface="Arial" pitchFamily="-110" charset="0"/>
              <a:ea typeface="ＭＳ Ｐゴシック" pitchFamily="-110" charset="-128"/>
              <a:cs typeface="ＭＳ Ｐゴシック" pitchFamily="-110" charset="-128"/>
              <a:sym typeface="Arial" charset="0"/>
            </a:endParaRPr>
          </a:p>
        </p:txBody>
      </p:sp>
      <p:sp>
        <p:nvSpPr>
          <p:cNvPr id="281" name="Rectangle 87"/>
          <p:cNvSpPr>
            <a:spLocks noChangeArrowheads="1"/>
          </p:cNvSpPr>
          <p:nvPr/>
        </p:nvSpPr>
        <p:spPr bwMode="auto">
          <a:xfrm>
            <a:off x="7134828" y="5591174"/>
            <a:ext cx="1136650" cy="387350"/>
          </a:xfrm>
          <a:prstGeom prst="rect">
            <a:avLst/>
          </a:prstGeom>
          <a:noFill/>
          <a:ln w="9525">
            <a:noFill/>
            <a:miter lim="800000"/>
            <a:headEnd/>
            <a:tailEnd/>
          </a:ln>
        </p:spPr>
        <p:txBody>
          <a:bodyPr lIns="82124" tIns="41061" rIns="82124" bIns="41061">
            <a:spAutoFit/>
          </a:bodyPr>
          <a:lstStyle/>
          <a:p>
            <a:pPr algn="ctr" defTabSz="814388" eaLnBrk="0" hangingPunct="0">
              <a:lnSpc>
                <a:spcPct val="90000"/>
              </a:lnSpc>
            </a:pPr>
            <a:r>
              <a:rPr lang="ru-RU" sz="1100" dirty="0">
                <a:ea typeface="ＭＳ Ｐゴシック" pitchFamily="16" charset="-128"/>
              </a:rPr>
              <a:t>Бизнес-</a:t>
            </a:r>
            <a:br>
              <a:rPr lang="ru-RU" sz="1100" dirty="0">
                <a:ea typeface="ＭＳ Ｐゴシック" pitchFamily="16" charset="-128"/>
              </a:rPr>
            </a:br>
            <a:r>
              <a:rPr lang="ru-RU" sz="1100" dirty="0">
                <a:ea typeface="ＭＳ Ｐゴシック" pitchFamily="16" charset="-128"/>
              </a:rPr>
              <a:t>приложение</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rot="10800000">
            <a:off x="4724400" y="2836863"/>
            <a:ext cx="3352800" cy="690108"/>
          </a:xfrm>
          <a:prstGeom prst="rect">
            <a:avLst/>
          </a:prstGeom>
          <a:gradFill rotWithShape="0">
            <a:gsLst>
              <a:gs pos="0">
                <a:srgbClr val="FFFFFF"/>
              </a:gs>
              <a:gs pos="100000">
                <a:srgbClr val="39AFFF"/>
              </a:gs>
            </a:gsLst>
            <a:lin ang="0" scaled="1"/>
          </a:gradFill>
          <a:ln w="9525">
            <a:noFill/>
            <a:miter lim="800000"/>
            <a:headEnd/>
            <a:tailEnd/>
          </a:ln>
        </p:spPr>
        <p:txBody>
          <a:bodyPr rot="10800000" wrap="square" anchor="ctr">
            <a:spAutoFit/>
          </a:bodyPr>
          <a:lstStyle/>
          <a:p>
            <a:pPr algn="ctr">
              <a:spcBef>
                <a:spcPct val="50000"/>
              </a:spcBef>
            </a:pPr>
            <a:endParaRPr lang="en-US" altLang="en-US" sz="1800">
              <a:solidFill>
                <a:schemeClr val="bg1"/>
              </a:solidFill>
              <a:latin typeface="Arial Black" pitchFamily="34" charset="0"/>
            </a:endParaRPr>
          </a:p>
        </p:txBody>
      </p:sp>
      <p:sp>
        <p:nvSpPr>
          <p:cNvPr id="24579" name="Rectangle 3"/>
          <p:cNvSpPr>
            <a:spLocks noChangeArrowheads="1"/>
          </p:cNvSpPr>
          <p:nvPr/>
        </p:nvSpPr>
        <p:spPr bwMode="auto">
          <a:xfrm>
            <a:off x="1143000" y="2819399"/>
            <a:ext cx="3124200" cy="707571"/>
          </a:xfrm>
          <a:prstGeom prst="rect">
            <a:avLst/>
          </a:prstGeom>
          <a:gradFill rotWithShape="0">
            <a:gsLst>
              <a:gs pos="0">
                <a:schemeClr val="accent1"/>
              </a:gs>
              <a:gs pos="100000">
                <a:srgbClr val="FFFFFF"/>
              </a:gs>
            </a:gsLst>
            <a:lin ang="0" scaled="1"/>
          </a:gradFill>
          <a:ln w="9525">
            <a:noFill/>
            <a:miter lim="800000"/>
            <a:headEnd/>
            <a:tailEnd/>
          </a:ln>
        </p:spPr>
        <p:txBody>
          <a:bodyPr wrap="square" anchor="ctr">
            <a:spAutoFit/>
          </a:bodyPr>
          <a:lstStyle/>
          <a:p>
            <a:endParaRPr lang="ru-RU"/>
          </a:p>
        </p:txBody>
      </p:sp>
      <p:sp>
        <p:nvSpPr>
          <p:cNvPr id="24580" name="Text Box 4"/>
          <p:cNvSpPr txBox="1">
            <a:spLocks noChangeArrowheads="1"/>
          </p:cNvSpPr>
          <p:nvPr/>
        </p:nvSpPr>
        <p:spPr bwMode="auto">
          <a:xfrm>
            <a:off x="533400" y="1828800"/>
            <a:ext cx="6716486" cy="677108"/>
          </a:xfrm>
          <a:prstGeom prst="rect">
            <a:avLst/>
          </a:prstGeom>
          <a:noFill/>
          <a:ln w="9525">
            <a:noFill/>
            <a:miter lim="800000"/>
            <a:headEnd/>
            <a:tailEnd/>
          </a:ln>
        </p:spPr>
        <p:txBody>
          <a:bodyPr wrap="square">
            <a:spAutoFit/>
          </a:bodyPr>
          <a:lstStyle/>
          <a:p>
            <a:r>
              <a:rPr lang="ru-RU" altLang="en-US" sz="1900" dirty="0" smtClean="0">
                <a:solidFill>
                  <a:srgbClr val="000000"/>
                </a:solidFill>
                <a:latin typeface="Arial Black" pitchFamily="34" charset="0"/>
              </a:rPr>
              <a:t>Обеспечение совместной работы виртуальных коллективов и рабочих групп</a:t>
            </a:r>
            <a:endParaRPr lang="en-US" altLang="en-US" sz="1900" dirty="0">
              <a:solidFill>
                <a:srgbClr val="000000"/>
              </a:solidFill>
              <a:latin typeface="Arial Black" pitchFamily="34" charset="0"/>
            </a:endParaRPr>
          </a:p>
        </p:txBody>
      </p:sp>
      <p:sp>
        <p:nvSpPr>
          <p:cNvPr id="24581" name="Text Box 5"/>
          <p:cNvSpPr txBox="1">
            <a:spLocks noChangeArrowheads="1"/>
          </p:cNvSpPr>
          <p:nvPr/>
        </p:nvSpPr>
        <p:spPr bwMode="auto">
          <a:xfrm>
            <a:off x="990600" y="2819400"/>
            <a:ext cx="3068638" cy="3477889"/>
          </a:xfrm>
          <a:prstGeom prst="rect">
            <a:avLst/>
          </a:prstGeom>
          <a:noFill/>
          <a:ln w="9525">
            <a:noFill/>
            <a:miter lim="800000"/>
            <a:headEnd/>
            <a:tailEnd/>
          </a:ln>
        </p:spPr>
        <p:txBody>
          <a:bodyPr lIns="82310" tIns="41155" rIns="82310" bIns="41155">
            <a:spAutoFit/>
          </a:bodyPr>
          <a:lstStyle/>
          <a:p>
            <a:pPr algn="r" defTabSz="823913">
              <a:spcAft>
                <a:spcPct val="90000"/>
              </a:spcAft>
            </a:pPr>
            <a:r>
              <a:rPr lang="ru-RU" altLang="en-US" sz="2000" dirty="0" smtClean="0">
                <a:solidFill>
                  <a:srgbClr val="000099"/>
                </a:solidFill>
                <a:latin typeface="Arial Black" pitchFamily="34" charset="0"/>
              </a:rPr>
              <a:t>Внутреннее использование</a:t>
            </a:r>
            <a:endParaRPr lang="en-US" altLang="en-US" sz="2000" dirty="0">
              <a:solidFill>
                <a:srgbClr val="000099"/>
              </a:solidFill>
              <a:latin typeface="Arial Black" pitchFamily="34" charset="0"/>
            </a:endParaRPr>
          </a:p>
          <a:p>
            <a:pPr algn="r" defTabSz="823913">
              <a:lnSpc>
                <a:spcPts val="1800"/>
              </a:lnSpc>
              <a:spcAft>
                <a:spcPct val="80000"/>
              </a:spcAft>
            </a:pPr>
            <a:r>
              <a:rPr lang="ru-RU" altLang="en-US" sz="1800" dirty="0" smtClean="0">
                <a:latin typeface="Arial Black" pitchFamily="34" charset="0"/>
              </a:rPr>
              <a:t>Управление проектами</a:t>
            </a:r>
            <a:endParaRPr lang="en-US" altLang="en-US" sz="1800" dirty="0">
              <a:latin typeface="Arial Black" pitchFamily="34" charset="0"/>
            </a:endParaRPr>
          </a:p>
          <a:p>
            <a:pPr algn="r" defTabSz="823913">
              <a:lnSpc>
                <a:spcPts val="1800"/>
              </a:lnSpc>
              <a:spcAft>
                <a:spcPct val="80000"/>
              </a:spcAft>
            </a:pPr>
            <a:r>
              <a:rPr lang="ru-RU" altLang="en-US" sz="1800" dirty="0" smtClean="0">
                <a:latin typeface="Arial Black" pitchFamily="34" charset="0"/>
              </a:rPr>
              <a:t>Совещания</a:t>
            </a:r>
            <a:r>
              <a:rPr lang="en-US" altLang="en-US" sz="1800" dirty="0" smtClean="0">
                <a:latin typeface="Arial Black" pitchFamily="34" charset="0"/>
              </a:rPr>
              <a:t>/</a:t>
            </a:r>
            <a:r>
              <a:rPr lang="ru-RU" altLang="en-US" sz="1800" dirty="0" smtClean="0">
                <a:latin typeface="Arial Black" pitchFamily="34" charset="0"/>
              </a:rPr>
              <a:t>летучки</a:t>
            </a:r>
            <a:endParaRPr lang="en-US" altLang="en-US" sz="1800" dirty="0">
              <a:latin typeface="Arial Black" pitchFamily="34" charset="0"/>
            </a:endParaRPr>
          </a:p>
          <a:p>
            <a:pPr algn="r" defTabSz="823913">
              <a:lnSpc>
                <a:spcPts val="1800"/>
              </a:lnSpc>
              <a:spcAft>
                <a:spcPct val="80000"/>
              </a:spcAft>
            </a:pPr>
            <a:r>
              <a:rPr lang="ru-RU" altLang="en-US" sz="1800" dirty="0" smtClean="0">
                <a:latin typeface="Arial Black" pitchFamily="34" charset="0"/>
              </a:rPr>
              <a:t>Тренинг сотрудников</a:t>
            </a:r>
            <a:endParaRPr lang="en-US" altLang="en-US" sz="1800" dirty="0">
              <a:latin typeface="Arial Black" pitchFamily="34" charset="0"/>
            </a:endParaRPr>
          </a:p>
          <a:p>
            <a:pPr algn="r" defTabSz="823913">
              <a:lnSpc>
                <a:spcPts val="1800"/>
              </a:lnSpc>
              <a:spcAft>
                <a:spcPct val="80000"/>
              </a:spcAft>
            </a:pPr>
            <a:r>
              <a:rPr lang="ru-RU" altLang="en-US" sz="1800" dirty="0" smtClean="0">
                <a:latin typeface="Arial Black" pitchFamily="34" charset="0"/>
              </a:rPr>
              <a:t>Внутрифирменные анонсы</a:t>
            </a:r>
            <a:endParaRPr lang="en-US" altLang="en-US" sz="1800" dirty="0">
              <a:latin typeface="Arial Black" pitchFamily="34" charset="0"/>
            </a:endParaRPr>
          </a:p>
          <a:p>
            <a:pPr algn="r" defTabSz="823913">
              <a:lnSpc>
                <a:spcPts val="1800"/>
              </a:lnSpc>
              <a:spcAft>
                <a:spcPct val="80000"/>
              </a:spcAft>
            </a:pPr>
            <a:r>
              <a:rPr lang="en-US" altLang="en-US" sz="1800" dirty="0">
                <a:latin typeface="Arial Black" pitchFamily="34" charset="0"/>
              </a:rPr>
              <a:t>IT </a:t>
            </a:r>
            <a:r>
              <a:rPr lang="ru-RU" altLang="en-US" sz="1800" dirty="0" smtClean="0">
                <a:latin typeface="Arial Black" pitchFamily="34" charset="0"/>
              </a:rPr>
              <a:t>поддержка</a:t>
            </a:r>
            <a:endParaRPr lang="en-US" altLang="en-US" sz="1800" dirty="0">
              <a:latin typeface="Arial Black" pitchFamily="34" charset="0"/>
            </a:endParaRPr>
          </a:p>
        </p:txBody>
      </p:sp>
      <p:pic>
        <p:nvPicPr>
          <p:cNvPr id="24582" name="Picture 6"/>
          <p:cNvPicPr>
            <a:picLocks noChangeAspect="1" noChangeArrowheads="1"/>
          </p:cNvPicPr>
          <p:nvPr/>
        </p:nvPicPr>
        <p:blipFill>
          <a:blip r:embed="rId3"/>
          <a:srcRect/>
          <a:stretch>
            <a:fillRect/>
          </a:stretch>
        </p:blipFill>
        <p:spPr bwMode="auto">
          <a:xfrm>
            <a:off x="4191000" y="4419600"/>
            <a:ext cx="914400" cy="1371600"/>
          </a:xfrm>
          <a:prstGeom prst="rect">
            <a:avLst/>
          </a:prstGeom>
          <a:noFill/>
          <a:ln w="9525">
            <a:noFill/>
            <a:miter lim="800000"/>
            <a:headEnd/>
            <a:tailEnd/>
          </a:ln>
        </p:spPr>
      </p:pic>
      <p:pic>
        <p:nvPicPr>
          <p:cNvPr id="24583" name="Picture 7"/>
          <p:cNvPicPr>
            <a:picLocks noChangeAspect="1" noChangeArrowheads="1"/>
          </p:cNvPicPr>
          <p:nvPr/>
        </p:nvPicPr>
        <p:blipFill>
          <a:blip r:embed="rId4"/>
          <a:srcRect/>
          <a:stretch>
            <a:fillRect/>
          </a:stretch>
        </p:blipFill>
        <p:spPr bwMode="auto">
          <a:xfrm>
            <a:off x="7462157" y="1393371"/>
            <a:ext cx="1371600" cy="1371600"/>
          </a:xfrm>
          <a:prstGeom prst="rect">
            <a:avLst/>
          </a:prstGeom>
          <a:noFill/>
          <a:ln w="9525">
            <a:noFill/>
            <a:miter lim="800000"/>
            <a:headEnd/>
            <a:tailEnd/>
          </a:ln>
        </p:spPr>
      </p:pic>
      <p:sp>
        <p:nvSpPr>
          <p:cNvPr id="24584" name="Rectangle 8"/>
          <p:cNvSpPr>
            <a:spLocks noChangeArrowheads="1"/>
          </p:cNvSpPr>
          <p:nvPr/>
        </p:nvSpPr>
        <p:spPr bwMode="auto">
          <a:xfrm>
            <a:off x="4953000" y="2819400"/>
            <a:ext cx="3505200" cy="3717941"/>
          </a:xfrm>
          <a:prstGeom prst="rect">
            <a:avLst/>
          </a:prstGeom>
          <a:noFill/>
          <a:ln w="9525">
            <a:noFill/>
            <a:miter lim="800000"/>
            <a:headEnd/>
            <a:tailEnd/>
          </a:ln>
        </p:spPr>
        <p:txBody>
          <a:bodyPr>
            <a:spAutoFit/>
          </a:bodyPr>
          <a:lstStyle/>
          <a:p>
            <a:pPr>
              <a:spcAft>
                <a:spcPct val="90000"/>
              </a:spcAft>
            </a:pPr>
            <a:r>
              <a:rPr lang="ru-RU" altLang="en-US" sz="2000" dirty="0" smtClean="0">
                <a:solidFill>
                  <a:srgbClr val="000099"/>
                </a:solidFill>
                <a:latin typeface="Arial Black" pitchFamily="34" charset="0"/>
              </a:rPr>
              <a:t>Внешнее использование</a:t>
            </a:r>
            <a:endParaRPr lang="en-US" altLang="en-US" sz="2000" dirty="0">
              <a:solidFill>
                <a:srgbClr val="000099"/>
              </a:solidFill>
              <a:latin typeface="Arial Black" pitchFamily="34" charset="0"/>
            </a:endParaRPr>
          </a:p>
          <a:p>
            <a:pPr>
              <a:lnSpc>
                <a:spcPts val="1800"/>
              </a:lnSpc>
              <a:spcAft>
                <a:spcPct val="80000"/>
              </a:spcAft>
            </a:pPr>
            <a:r>
              <a:rPr lang="ru-RU" altLang="en-US" sz="1800" dirty="0" smtClean="0">
                <a:latin typeface="Arial Black" pitchFamily="34" charset="0"/>
              </a:rPr>
              <a:t>Продажи и демонстрации</a:t>
            </a:r>
            <a:endParaRPr lang="en-US" altLang="en-US" sz="1800" dirty="0">
              <a:latin typeface="Arial Black" pitchFamily="34" charset="0"/>
            </a:endParaRPr>
          </a:p>
          <a:p>
            <a:pPr>
              <a:lnSpc>
                <a:spcPts val="1800"/>
              </a:lnSpc>
              <a:spcAft>
                <a:spcPct val="80000"/>
              </a:spcAft>
            </a:pPr>
            <a:r>
              <a:rPr lang="ru-RU" altLang="en-US" sz="1800" dirty="0" smtClean="0">
                <a:latin typeface="Arial Black" pitchFamily="34" charset="0"/>
              </a:rPr>
              <a:t>Маркетинговые мероприятия </a:t>
            </a:r>
            <a:endParaRPr lang="en-US" altLang="en-US" sz="1800" dirty="0">
              <a:latin typeface="Arial Black" pitchFamily="34" charset="0"/>
            </a:endParaRPr>
          </a:p>
          <a:p>
            <a:pPr>
              <a:lnSpc>
                <a:spcPts val="1800"/>
              </a:lnSpc>
              <a:spcAft>
                <a:spcPct val="80000"/>
              </a:spcAft>
            </a:pPr>
            <a:r>
              <a:rPr lang="ru-RU" altLang="en-US" sz="1800" dirty="0" smtClean="0">
                <a:latin typeface="Arial Black" pitchFamily="34" charset="0"/>
              </a:rPr>
              <a:t>Поддержка заказчиков </a:t>
            </a:r>
            <a:r>
              <a:rPr lang="en-US" altLang="en-US" sz="1800" dirty="0" smtClean="0">
                <a:latin typeface="Arial Black" pitchFamily="34" charset="0"/>
              </a:rPr>
              <a:t> </a:t>
            </a:r>
            <a:r>
              <a:rPr lang="ru-RU" altLang="en-US" sz="1800" dirty="0" smtClean="0">
                <a:latin typeface="Arial Black" pitchFamily="34" charset="0"/>
              </a:rPr>
              <a:t>и тренинги</a:t>
            </a:r>
            <a:endParaRPr lang="en-US" altLang="en-US" sz="1800" dirty="0">
              <a:latin typeface="Arial Black" pitchFamily="34" charset="0"/>
            </a:endParaRPr>
          </a:p>
          <a:p>
            <a:pPr>
              <a:lnSpc>
                <a:spcPts val="1800"/>
              </a:lnSpc>
              <a:spcAft>
                <a:spcPct val="80000"/>
              </a:spcAft>
            </a:pPr>
            <a:r>
              <a:rPr lang="ru-RU" altLang="en-US" sz="1800" dirty="0" smtClean="0">
                <a:latin typeface="Arial Black" pitchFamily="34" charset="0"/>
              </a:rPr>
              <a:t>Пресс-конференции</a:t>
            </a:r>
            <a:endParaRPr lang="en-US" altLang="en-US" sz="1800" dirty="0">
              <a:latin typeface="Arial Black" pitchFamily="34" charset="0"/>
            </a:endParaRPr>
          </a:p>
          <a:p>
            <a:pPr>
              <a:lnSpc>
                <a:spcPts val="1800"/>
              </a:lnSpc>
              <a:spcAft>
                <a:spcPct val="80000"/>
              </a:spcAft>
            </a:pPr>
            <a:r>
              <a:rPr lang="ru-RU" altLang="en-US" sz="1800" dirty="0" smtClean="0">
                <a:latin typeface="Arial Black" pitchFamily="34" charset="0"/>
              </a:rPr>
              <a:t>Совещания с </a:t>
            </a:r>
            <a:r>
              <a:rPr lang="ru-RU" altLang="en-US" sz="1800" dirty="0" err="1" smtClean="0">
                <a:latin typeface="Arial Black" pitchFamily="34" charset="0"/>
              </a:rPr>
              <a:t>пратнерами</a:t>
            </a:r>
            <a:endParaRPr lang="en-US" altLang="en-US" sz="2000" dirty="0">
              <a:solidFill>
                <a:srgbClr val="000099"/>
              </a:solidFill>
              <a:latin typeface="Arial Black" pitchFamily="34" charset="0"/>
            </a:endParaRPr>
          </a:p>
        </p:txBody>
      </p:sp>
      <p:sp>
        <p:nvSpPr>
          <p:cNvPr id="24585" name="Rectangle 9"/>
          <p:cNvSpPr>
            <a:spLocks noGrp="1" noChangeArrowheads="1"/>
          </p:cNvSpPr>
          <p:nvPr>
            <p:ph type="title"/>
          </p:nvPr>
        </p:nvSpPr>
        <p:spPr/>
        <p:txBody>
          <a:bodyPr/>
          <a:lstStyle/>
          <a:p>
            <a:pPr eaLnBrk="1" hangingPunct="1"/>
            <a:r>
              <a:rPr lang="ru-RU" dirty="0" smtClean="0"/>
              <a:t>Полное решение корпоративных задач</a:t>
            </a:r>
            <a:endParaRPr lang="en-US" dirty="0"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429000" y="1370222"/>
            <a:ext cx="2514600" cy="4730536"/>
          </a:xfrm>
          <a:prstGeom prst="rect">
            <a:avLst/>
          </a:prstGeom>
          <a:solidFill>
            <a:srgbClr val="7FC31C"/>
          </a:solidFill>
          <a:ln w="9525">
            <a:noFill/>
            <a:miter lim="800000"/>
            <a:headEnd/>
            <a:tailEnd/>
          </a:ln>
        </p:spPr>
        <p:txBody>
          <a:bodyPr wrap="none" anchor="ctr"/>
          <a:lstStyle/>
          <a:p>
            <a:endParaRPr lang="ru-RU"/>
          </a:p>
        </p:txBody>
      </p:sp>
      <p:sp>
        <p:nvSpPr>
          <p:cNvPr id="26627" name="Rectangle 3"/>
          <p:cNvSpPr>
            <a:spLocks noChangeArrowheads="1"/>
          </p:cNvSpPr>
          <p:nvPr/>
        </p:nvSpPr>
        <p:spPr bwMode="auto">
          <a:xfrm>
            <a:off x="3429000" y="2132222"/>
            <a:ext cx="2514600" cy="838200"/>
          </a:xfrm>
          <a:prstGeom prst="rect">
            <a:avLst/>
          </a:prstGeom>
          <a:solidFill>
            <a:schemeClr val="bg1">
              <a:alpha val="25098"/>
            </a:schemeClr>
          </a:solidFill>
          <a:ln w="9525">
            <a:noFill/>
            <a:miter lim="800000"/>
            <a:headEnd/>
            <a:tailEnd/>
          </a:ln>
        </p:spPr>
        <p:txBody>
          <a:bodyPr wrap="none" anchor="ctr"/>
          <a:lstStyle/>
          <a:p>
            <a:endParaRPr lang="ru-RU"/>
          </a:p>
        </p:txBody>
      </p:sp>
      <p:sp>
        <p:nvSpPr>
          <p:cNvPr id="26628" name="Rectangle 4"/>
          <p:cNvSpPr>
            <a:spLocks noChangeArrowheads="1"/>
          </p:cNvSpPr>
          <p:nvPr/>
        </p:nvSpPr>
        <p:spPr bwMode="auto">
          <a:xfrm>
            <a:off x="685800" y="1370222"/>
            <a:ext cx="2514600" cy="4730536"/>
          </a:xfrm>
          <a:prstGeom prst="rect">
            <a:avLst/>
          </a:prstGeom>
          <a:solidFill>
            <a:schemeClr val="accent1"/>
          </a:solidFill>
          <a:ln w="9525">
            <a:noFill/>
            <a:miter lim="800000"/>
            <a:headEnd/>
            <a:tailEnd/>
          </a:ln>
        </p:spPr>
        <p:txBody>
          <a:bodyPr wrap="none" anchor="ctr"/>
          <a:lstStyle/>
          <a:p>
            <a:pPr algn="ctr"/>
            <a:endParaRPr lang="ru-RU"/>
          </a:p>
        </p:txBody>
      </p:sp>
      <p:sp>
        <p:nvSpPr>
          <p:cNvPr id="26629" name="Rectangle 5"/>
          <p:cNvSpPr>
            <a:spLocks noChangeArrowheads="1"/>
          </p:cNvSpPr>
          <p:nvPr/>
        </p:nvSpPr>
        <p:spPr bwMode="auto">
          <a:xfrm>
            <a:off x="660400" y="2132222"/>
            <a:ext cx="2514600" cy="838200"/>
          </a:xfrm>
          <a:prstGeom prst="rect">
            <a:avLst/>
          </a:prstGeom>
          <a:solidFill>
            <a:schemeClr val="bg1">
              <a:alpha val="25098"/>
            </a:schemeClr>
          </a:solidFill>
          <a:ln w="9525">
            <a:noFill/>
            <a:miter lim="800000"/>
            <a:headEnd/>
            <a:tailEnd/>
          </a:ln>
        </p:spPr>
        <p:txBody>
          <a:bodyPr wrap="none" anchor="ctr"/>
          <a:lstStyle/>
          <a:p>
            <a:endParaRPr lang="ru-RU"/>
          </a:p>
        </p:txBody>
      </p:sp>
      <p:sp>
        <p:nvSpPr>
          <p:cNvPr id="26630" name="Rectangle 6"/>
          <p:cNvSpPr>
            <a:spLocks noGrp="1" noChangeArrowheads="1"/>
          </p:cNvSpPr>
          <p:nvPr>
            <p:ph type="title"/>
          </p:nvPr>
        </p:nvSpPr>
        <p:spPr>
          <a:xfrm>
            <a:off x="655638" y="585792"/>
            <a:ext cx="8145462" cy="838200"/>
          </a:xfrm>
        </p:spPr>
        <p:txBody>
          <a:bodyPr/>
          <a:lstStyle/>
          <a:p>
            <a:pPr eaLnBrk="1" hangingPunct="1"/>
            <a:r>
              <a:rPr lang="ru-RU" sz="3000" dirty="0" smtClean="0"/>
              <a:t>Преимущества одновременного использования </a:t>
            </a:r>
            <a:r>
              <a:rPr lang="en-US" sz="3000" dirty="0" err="1" smtClean="0"/>
              <a:t>SaaS</a:t>
            </a:r>
            <a:r>
              <a:rPr lang="ru-RU" sz="3000" dirty="0" smtClean="0"/>
              <a:t> и сервисов корпоративной сети</a:t>
            </a:r>
            <a:endParaRPr lang="en-US" sz="3000" dirty="0" smtClean="0"/>
          </a:p>
        </p:txBody>
      </p:sp>
      <p:sp>
        <p:nvSpPr>
          <p:cNvPr id="26631" name="Rectangle 7"/>
          <p:cNvSpPr>
            <a:spLocks noChangeArrowheads="1"/>
          </p:cNvSpPr>
          <p:nvPr/>
        </p:nvSpPr>
        <p:spPr bwMode="auto">
          <a:xfrm>
            <a:off x="6172200" y="1370222"/>
            <a:ext cx="2514600" cy="4716249"/>
          </a:xfrm>
          <a:prstGeom prst="rect">
            <a:avLst/>
          </a:prstGeom>
          <a:solidFill>
            <a:srgbClr val="E8C100"/>
          </a:solidFill>
          <a:ln w="9525">
            <a:noFill/>
            <a:miter lim="800000"/>
            <a:headEnd/>
            <a:tailEnd/>
          </a:ln>
        </p:spPr>
        <p:txBody>
          <a:bodyPr wrap="none" anchor="ctr"/>
          <a:lstStyle/>
          <a:p>
            <a:endParaRPr lang="ru-RU"/>
          </a:p>
        </p:txBody>
      </p:sp>
      <p:sp>
        <p:nvSpPr>
          <p:cNvPr id="26632" name="Text Box 8"/>
          <p:cNvSpPr txBox="1">
            <a:spLocks noChangeArrowheads="1"/>
          </p:cNvSpPr>
          <p:nvPr/>
        </p:nvSpPr>
        <p:spPr bwMode="auto">
          <a:xfrm>
            <a:off x="838200" y="1384279"/>
            <a:ext cx="1827552" cy="707886"/>
          </a:xfrm>
          <a:prstGeom prst="rect">
            <a:avLst/>
          </a:prstGeom>
          <a:noFill/>
          <a:ln w="9525">
            <a:noFill/>
            <a:miter lim="800000"/>
            <a:headEnd/>
            <a:tailEnd/>
          </a:ln>
        </p:spPr>
        <p:txBody>
          <a:bodyPr wrap="none">
            <a:spAutoFit/>
          </a:bodyPr>
          <a:lstStyle/>
          <a:p>
            <a:r>
              <a:rPr lang="ru-RU" sz="2000" dirty="0" smtClean="0">
                <a:solidFill>
                  <a:schemeClr val="bg1"/>
                </a:solidFill>
              </a:rPr>
              <a:t>Снижение </a:t>
            </a:r>
            <a:r>
              <a:rPr lang="en-US" sz="2000" dirty="0" smtClean="0">
                <a:solidFill>
                  <a:schemeClr val="bg1"/>
                </a:solidFill>
              </a:rPr>
              <a:t>IT </a:t>
            </a:r>
            <a:r>
              <a:rPr lang="ru-RU" sz="2000" dirty="0" smtClean="0">
                <a:solidFill>
                  <a:schemeClr val="bg1"/>
                </a:solidFill>
              </a:rPr>
              <a:t/>
            </a:r>
            <a:br>
              <a:rPr lang="ru-RU" sz="2000" dirty="0" smtClean="0">
                <a:solidFill>
                  <a:schemeClr val="bg1"/>
                </a:solidFill>
              </a:rPr>
            </a:br>
            <a:r>
              <a:rPr lang="ru-RU" sz="2000" dirty="0" smtClean="0">
                <a:solidFill>
                  <a:schemeClr val="bg1"/>
                </a:solidFill>
              </a:rPr>
              <a:t>расходов</a:t>
            </a:r>
            <a:endParaRPr lang="en-US" sz="2000" dirty="0">
              <a:solidFill>
                <a:schemeClr val="bg1"/>
              </a:solidFill>
            </a:endParaRPr>
          </a:p>
        </p:txBody>
      </p:sp>
      <p:sp>
        <p:nvSpPr>
          <p:cNvPr id="26633" name="Text Box 9"/>
          <p:cNvSpPr txBox="1">
            <a:spLocks noChangeArrowheads="1"/>
          </p:cNvSpPr>
          <p:nvPr/>
        </p:nvSpPr>
        <p:spPr bwMode="auto">
          <a:xfrm>
            <a:off x="3429000" y="1370222"/>
            <a:ext cx="2514600" cy="707886"/>
          </a:xfrm>
          <a:prstGeom prst="rect">
            <a:avLst/>
          </a:prstGeom>
          <a:noFill/>
          <a:ln w="9525">
            <a:noFill/>
            <a:miter lim="800000"/>
            <a:headEnd/>
            <a:tailEnd/>
          </a:ln>
        </p:spPr>
        <p:txBody>
          <a:bodyPr>
            <a:spAutoFit/>
          </a:bodyPr>
          <a:lstStyle/>
          <a:p>
            <a:pPr algn="ctr"/>
            <a:r>
              <a:rPr lang="ru-RU" sz="2000" dirty="0" smtClean="0">
                <a:solidFill>
                  <a:schemeClr val="bg1"/>
                </a:solidFill>
              </a:rPr>
              <a:t>Повышение эффективности</a:t>
            </a:r>
            <a:endParaRPr lang="en-US" sz="2000" dirty="0">
              <a:solidFill>
                <a:schemeClr val="bg1"/>
              </a:solidFill>
            </a:endParaRPr>
          </a:p>
        </p:txBody>
      </p:sp>
      <p:sp>
        <p:nvSpPr>
          <p:cNvPr id="26634" name="Text Box 10"/>
          <p:cNvSpPr txBox="1">
            <a:spLocks noChangeArrowheads="1"/>
          </p:cNvSpPr>
          <p:nvPr/>
        </p:nvSpPr>
        <p:spPr bwMode="auto">
          <a:xfrm>
            <a:off x="762000" y="2284622"/>
            <a:ext cx="2514600" cy="587375"/>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chemeClr val="bg1"/>
                </a:solidFill>
              </a:rPr>
              <a:t>Нет изменений в</a:t>
            </a:r>
            <a:r>
              <a:rPr lang="ru-RU" sz="1800" b="0" dirty="0" smtClean="0">
                <a:solidFill>
                  <a:srgbClr val="FF3333"/>
                </a:solidFill>
              </a:rPr>
              <a:t> инфраструктуре</a:t>
            </a:r>
            <a:endParaRPr lang="en-US" sz="1800" b="0" dirty="0">
              <a:solidFill>
                <a:schemeClr val="bg1"/>
              </a:solidFill>
            </a:endParaRPr>
          </a:p>
        </p:txBody>
      </p:sp>
      <p:sp>
        <p:nvSpPr>
          <p:cNvPr id="26635" name="Text Box 11"/>
          <p:cNvSpPr txBox="1">
            <a:spLocks noChangeArrowheads="1"/>
          </p:cNvSpPr>
          <p:nvPr/>
        </p:nvSpPr>
        <p:spPr bwMode="auto">
          <a:xfrm>
            <a:off x="6248400" y="4797634"/>
            <a:ext cx="2438400" cy="840230"/>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chemeClr val="bg1"/>
                </a:solidFill>
              </a:rPr>
              <a:t>Расширение </a:t>
            </a:r>
            <a:r>
              <a:rPr lang="en-US" sz="1800" b="0" dirty="0" smtClean="0">
                <a:solidFill>
                  <a:schemeClr val="bg1"/>
                </a:solidFill>
              </a:rPr>
              <a:t>IT </a:t>
            </a:r>
            <a:r>
              <a:rPr lang="ru-RU" sz="1800" b="0" dirty="0" smtClean="0">
                <a:solidFill>
                  <a:schemeClr val="bg1"/>
                </a:solidFill>
              </a:rPr>
              <a:t>сервисов </a:t>
            </a:r>
            <a:r>
              <a:rPr lang="ru-RU" sz="1800" b="0" dirty="0" smtClean="0">
                <a:solidFill>
                  <a:srgbClr val="FF3333"/>
                </a:solidFill>
              </a:rPr>
              <a:t>по требованию </a:t>
            </a:r>
            <a:r>
              <a:rPr lang="ru-RU" sz="1800" b="0" dirty="0" smtClean="0">
                <a:solidFill>
                  <a:schemeClr val="bg1"/>
                </a:solidFill>
              </a:rPr>
              <a:t>бизнеса</a:t>
            </a:r>
            <a:endParaRPr lang="en-US" sz="1800" b="0" dirty="0"/>
          </a:p>
        </p:txBody>
      </p:sp>
      <p:sp>
        <p:nvSpPr>
          <p:cNvPr id="26636" name="Text Box 12"/>
          <p:cNvSpPr txBox="1">
            <a:spLocks noChangeArrowheads="1"/>
          </p:cNvSpPr>
          <p:nvPr/>
        </p:nvSpPr>
        <p:spPr bwMode="auto">
          <a:xfrm>
            <a:off x="3505200" y="3102189"/>
            <a:ext cx="2438400" cy="590931"/>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chemeClr val="bg1"/>
                </a:solidFill>
              </a:rPr>
              <a:t>Совещания </a:t>
            </a:r>
            <a:r>
              <a:rPr lang="ru-RU" sz="1800" b="0" dirty="0" smtClean="0">
                <a:solidFill>
                  <a:srgbClr val="FF3333"/>
                </a:solidFill>
              </a:rPr>
              <a:t>между компаниями</a:t>
            </a:r>
            <a:endParaRPr lang="en-US" sz="1800" b="0" dirty="0">
              <a:solidFill>
                <a:schemeClr val="bg1"/>
              </a:solidFill>
            </a:endParaRPr>
          </a:p>
        </p:txBody>
      </p:sp>
      <p:sp>
        <p:nvSpPr>
          <p:cNvPr id="26637" name="Text Box 13"/>
          <p:cNvSpPr txBox="1">
            <a:spLocks noChangeArrowheads="1"/>
          </p:cNvSpPr>
          <p:nvPr/>
        </p:nvSpPr>
        <p:spPr bwMode="auto">
          <a:xfrm>
            <a:off x="6248400" y="1522622"/>
            <a:ext cx="2438400" cy="396875"/>
          </a:xfrm>
          <a:prstGeom prst="rect">
            <a:avLst/>
          </a:prstGeom>
          <a:noFill/>
          <a:ln w="9525">
            <a:noFill/>
            <a:miter lim="800000"/>
            <a:headEnd/>
            <a:tailEnd/>
          </a:ln>
        </p:spPr>
        <p:txBody>
          <a:bodyPr>
            <a:spAutoFit/>
          </a:bodyPr>
          <a:lstStyle/>
          <a:p>
            <a:pPr algn="ctr"/>
            <a:r>
              <a:rPr lang="ru-RU" sz="2000" dirty="0" smtClean="0">
                <a:solidFill>
                  <a:schemeClr val="bg1"/>
                </a:solidFill>
              </a:rPr>
              <a:t>Снижение рисков</a:t>
            </a:r>
            <a:endParaRPr lang="en-US" sz="2000" dirty="0">
              <a:solidFill>
                <a:schemeClr val="bg1"/>
              </a:solidFill>
            </a:endParaRPr>
          </a:p>
        </p:txBody>
      </p:sp>
      <p:sp>
        <p:nvSpPr>
          <p:cNvPr id="26638" name="Rectangle 14"/>
          <p:cNvSpPr>
            <a:spLocks noChangeArrowheads="1"/>
          </p:cNvSpPr>
          <p:nvPr/>
        </p:nvSpPr>
        <p:spPr bwMode="auto">
          <a:xfrm>
            <a:off x="685800" y="3808622"/>
            <a:ext cx="2514600" cy="838200"/>
          </a:xfrm>
          <a:prstGeom prst="rect">
            <a:avLst/>
          </a:prstGeom>
          <a:solidFill>
            <a:schemeClr val="bg1">
              <a:alpha val="25098"/>
            </a:schemeClr>
          </a:solidFill>
          <a:ln w="9525">
            <a:noFill/>
            <a:miter lim="800000"/>
            <a:headEnd/>
            <a:tailEnd/>
          </a:ln>
        </p:spPr>
        <p:txBody>
          <a:bodyPr wrap="none" anchor="ctr"/>
          <a:lstStyle/>
          <a:p>
            <a:endParaRPr lang="ru-RU"/>
          </a:p>
        </p:txBody>
      </p:sp>
      <p:sp>
        <p:nvSpPr>
          <p:cNvPr id="26639" name="Rectangle 15"/>
          <p:cNvSpPr>
            <a:spLocks noChangeArrowheads="1"/>
          </p:cNvSpPr>
          <p:nvPr/>
        </p:nvSpPr>
        <p:spPr bwMode="auto">
          <a:xfrm>
            <a:off x="6172200" y="2132222"/>
            <a:ext cx="2514600" cy="838200"/>
          </a:xfrm>
          <a:prstGeom prst="rect">
            <a:avLst/>
          </a:prstGeom>
          <a:solidFill>
            <a:schemeClr val="bg1">
              <a:alpha val="25098"/>
            </a:schemeClr>
          </a:solidFill>
          <a:ln w="9525">
            <a:noFill/>
            <a:miter lim="800000"/>
            <a:headEnd/>
            <a:tailEnd/>
          </a:ln>
        </p:spPr>
        <p:txBody>
          <a:bodyPr wrap="none" anchor="ctr"/>
          <a:lstStyle/>
          <a:p>
            <a:endParaRPr lang="ru-RU"/>
          </a:p>
        </p:txBody>
      </p:sp>
      <p:sp>
        <p:nvSpPr>
          <p:cNvPr id="26640" name="Text Box 16"/>
          <p:cNvSpPr txBox="1">
            <a:spLocks noChangeArrowheads="1"/>
          </p:cNvSpPr>
          <p:nvPr/>
        </p:nvSpPr>
        <p:spPr bwMode="auto">
          <a:xfrm>
            <a:off x="762000" y="3045037"/>
            <a:ext cx="2514600" cy="840230"/>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rgbClr val="FF3333"/>
                </a:solidFill>
              </a:rPr>
              <a:t>Быстрое </a:t>
            </a:r>
            <a:r>
              <a:rPr lang="ru-RU" sz="1800" b="0" dirty="0" smtClean="0">
                <a:solidFill>
                  <a:schemeClr val="bg1"/>
                </a:solidFill>
              </a:rPr>
              <a:t>развертывание  </a:t>
            </a:r>
            <a:r>
              <a:rPr lang="ru-RU" sz="1800" b="0" dirty="0" smtClean="0">
                <a:solidFill>
                  <a:srgbClr val="FF3333"/>
                </a:solidFill>
              </a:rPr>
              <a:t> </a:t>
            </a:r>
            <a:r>
              <a:rPr lang="ru-RU" sz="1800" b="0" dirty="0" smtClean="0">
                <a:solidFill>
                  <a:srgbClr val="FF3333"/>
                </a:solidFill>
              </a:rPr>
              <a:t/>
            </a:r>
            <a:br>
              <a:rPr lang="ru-RU" sz="1800" b="0" dirty="0" smtClean="0">
                <a:solidFill>
                  <a:srgbClr val="FF3333"/>
                </a:solidFill>
              </a:rPr>
            </a:br>
            <a:endParaRPr lang="en-US" sz="1800" b="0" dirty="0">
              <a:solidFill>
                <a:schemeClr val="bg1"/>
              </a:solidFill>
            </a:endParaRPr>
          </a:p>
        </p:txBody>
      </p:sp>
      <p:sp>
        <p:nvSpPr>
          <p:cNvPr id="26641" name="Text Box 17"/>
          <p:cNvSpPr txBox="1">
            <a:spLocks noChangeArrowheads="1"/>
          </p:cNvSpPr>
          <p:nvPr/>
        </p:nvSpPr>
        <p:spPr bwMode="auto">
          <a:xfrm>
            <a:off x="762000" y="3961022"/>
            <a:ext cx="2514600" cy="590931"/>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chemeClr val="bg1"/>
                </a:solidFill>
              </a:rPr>
              <a:t>Постоянный </a:t>
            </a:r>
            <a:r>
              <a:rPr lang="ru-RU" sz="1800" b="0" dirty="0" smtClean="0">
                <a:solidFill>
                  <a:srgbClr val="FF3333"/>
                </a:solidFill>
              </a:rPr>
              <a:t>рост функциональности</a:t>
            </a:r>
            <a:endParaRPr lang="en-US" sz="1800" b="0" dirty="0">
              <a:solidFill>
                <a:srgbClr val="FF3333"/>
              </a:solidFill>
            </a:endParaRPr>
          </a:p>
        </p:txBody>
      </p:sp>
      <p:sp>
        <p:nvSpPr>
          <p:cNvPr id="26642" name="Text Box 18"/>
          <p:cNvSpPr txBox="1">
            <a:spLocks noChangeArrowheads="1"/>
          </p:cNvSpPr>
          <p:nvPr/>
        </p:nvSpPr>
        <p:spPr bwMode="auto">
          <a:xfrm>
            <a:off x="6248400" y="2402097"/>
            <a:ext cx="2514600" cy="590931"/>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rgbClr val="FF3333"/>
                </a:solidFill>
              </a:rPr>
              <a:t>Нет </a:t>
            </a:r>
            <a:r>
              <a:rPr lang="ru-RU" sz="1800" b="0" dirty="0" smtClean="0">
                <a:solidFill>
                  <a:schemeClr val="bg1"/>
                </a:solidFill>
              </a:rPr>
              <a:t>капитальных инвестиций</a:t>
            </a:r>
            <a:endParaRPr lang="en-US" sz="1800" b="0" dirty="0">
              <a:solidFill>
                <a:schemeClr val="bg1"/>
              </a:solidFill>
            </a:endParaRPr>
          </a:p>
        </p:txBody>
      </p:sp>
      <p:sp>
        <p:nvSpPr>
          <p:cNvPr id="26643" name="Rectangle 19"/>
          <p:cNvSpPr>
            <a:spLocks noChangeArrowheads="1"/>
          </p:cNvSpPr>
          <p:nvPr/>
        </p:nvSpPr>
        <p:spPr bwMode="auto">
          <a:xfrm>
            <a:off x="3429000" y="3808622"/>
            <a:ext cx="2514600" cy="838200"/>
          </a:xfrm>
          <a:prstGeom prst="rect">
            <a:avLst/>
          </a:prstGeom>
          <a:solidFill>
            <a:schemeClr val="bg1">
              <a:alpha val="25098"/>
            </a:schemeClr>
          </a:solidFill>
          <a:ln w="9525">
            <a:noFill/>
            <a:miter lim="800000"/>
            <a:headEnd/>
            <a:tailEnd/>
          </a:ln>
        </p:spPr>
        <p:txBody>
          <a:bodyPr wrap="none" anchor="ctr"/>
          <a:lstStyle/>
          <a:p>
            <a:endParaRPr lang="ru-RU"/>
          </a:p>
        </p:txBody>
      </p:sp>
      <p:sp>
        <p:nvSpPr>
          <p:cNvPr id="26644" name="Rectangle 20"/>
          <p:cNvSpPr>
            <a:spLocks noChangeArrowheads="1"/>
          </p:cNvSpPr>
          <p:nvPr/>
        </p:nvSpPr>
        <p:spPr bwMode="auto">
          <a:xfrm>
            <a:off x="6172200" y="3784809"/>
            <a:ext cx="2514600" cy="838200"/>
          </a:xfrm>
          <a:prstGeom prst="rect">
            <a:avLst/>
          </a:prstGeom>
          <a:solidFill>
            <a:schemeClr val="bg1">
              <a:alpha val="25098"/>
            </a:schemeClr>
          </a:solidFill>
          <a:ln w="9525">
            <a:noFill/>
            <a:miter lim="800000"/>
            <a:headEnd/>
            <a:tailEnd/>
          </a:ln>
        </p:spPr>
        <p:txBody>
          <a:bodyPr wrap="none" anchor="ctr"/>
          <a:lstStyle/>
          <a:p>
            <a:endParaRPr lang="ru-RU"/>
          </a:p>
        </p:txBody>
      </p:sp>
      <p:sp>
        <p:nvSpPr>
          <p:cNvPr id="26645" name="Text Box 21"/>
          <p:cNvSpPr txBox="1">
            <a:spLocks noChangeArrowheads="1"/>
          </p:cNvSpPr>
          <p:nvPr/>
        </p:nvSpPr>
        <p:spPr bwMode="auto">
          <a:xfrm>
            <a:off x="3505200" y="2284622"/>
            <a:ext cx="2438400" cy="590931"/>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chemeClr val="bg1"/>
                </a:solidFill>
              </a:rPr>
              <a:t>Доступ</a:t>
            </a:r>
            <a:r>
              <a:rPr lang="ru-RU" sz="1800" b="0" dirty="0" smtClean="0">
                <a:solidFill>
                  <a:srgbClr val="FF3333"/>
                </a:solidFill>
              </a:rPr>
              <a:t> везде, в любое время</a:t>
            </a:r>
            <a:endParaRPr lang="en-US" sz="1800" b="0" dirty="0">
              <a:solidFill>
                <a:schemeClr val="bg1"/>
              </a:solidFill>
            </a:endParaRPr>
          </a:p>
        </p:txBody>
      </p:sp>
      <p:sp>
        <p:nvSpPr>
          <p:cNvPr id="26646" name="Text Box 22"/>
          <p:cNvSpPr txBox="1">
            <a:spLocks noChangeArrowheads="1"/>
          </p:cNvSpPr>
          <p:nvPr/>
        </p:nvSpPr>
        <p:spPr bwMode="auto">
          <a:xfrm>
            <a:off x="3505200" y="3964193"/>
            <a:ext cx="2438400" cy="590931"/>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rgbClr val="FF3333"/>
                </a:solidFill>
              </a:rPr>
              <a:t>Снижение бюджетов на командировки</a:t>
            </a:r>
            <a:endParaRPr lang="en-US" sz="1800" b="0" dirty="0">
              <a:solidFill>
                <a:srgbClr val="FF3333"/>
              </a:solidFill>
            </a:endParaRPr>
          </a:p>
        </p:txBody>
      </p:sp>
      <p:sp>
        <p:nvSpPr>
          <p:cNvPr id="26647" name="Text Box 23"/>
          <p:cNvSpPr txBox="1">
            <a:spLocks noChangeArrowheads="1"/>
          </p:cNvSpPr>
          <p:nvPr/>
        </p:nvSpPr>
        <p:spPr bwMode="auto">
          <a:xfrm>
            <a:off x="3448050" y="4856372"/>
            <a:ext cx="2438400" cy="840230"/>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chemeClr val="bg1"/>
                </a:solidFill>
              </a:rPr>
              <a:t>Интеграция в </a:t>
            </a:r>
            <a:r>
              <a:rPr lang="ru-RU" sz="1800" b="0" dirty="0" smtClean="0">
                <a:solidFill>
                  <a:srgbClr val="FF3333"/>
                </a:solidFill>
              </a:rPr>
              <a:t>бизнес-процессы </a:t>
            </a:r>
            <a:r>
              <a:rPr lang="ru-RU" sz="1800" b="0" dirty="0" smtClean="0">
                <a:solidFill>
                  <a:schemeClr val="bg1"/>
                </a:solidFill>
              </a:rPr>
              <a:t>компании</a:t>
            </a:r>
            <a:endParaRPr lang="en-US" sz="1800" b="0" dirty="0">
              <a:solidFill>
                <a:schemeClr val="bg1"/>
              </a:solidFill>
            </a:endParaRPr>
          </a:p>
        </p:txBody>
      </p:sp>
      <p:sp>
        <p:nvSpPr>
          <p:cNvPr id="26648" name="Text Box 24"/>
          <p:cNvSpPr txBox="1">
            <a:spLocks noChangeArrowheads="1"/>
          </p:cNvSpPr>
          <p:nvPr/>
        </p:nvSpPr>
        <p:spPr bwMode="auto">
          <a:xfrm>
            <a:off x="762000" y="4745247"/>
            <a:ext cx="2438400" cy="1338828"/>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rgbClr val="FF3333"/>
                </a:solidFill>
              </a:rPr>
              <a:t>Свободные </a:t>
            </a:r>
            <a:r>
              <a:rPr lang="en-US" sz="1800" b="0" dirty="0" smtClean="0">
                <a:solidFill>
                  <a:srgbClr val="FF3333"/>
                </a:solidFill>
              </a:rPr>
              <a:t>IT </a:t>
            </a:r>
            <a:r>
              <a:rPr lang="ru-RU" sz="1800" b="0" dirty="0" smtClean="0">
                <a:solidFill>
                  <a:srgbClr val="FF3333"/>
                </a:solidFill>
              </a:rPr>
              <a:t>ресурсы </a:t>
            </a:r>
            <a:r>
              <a:rPr lang="ru-RU" sz="1800" b="0" dirty="0" smtClean="0">
                <a:solidFill>
                  <a:schemeClr val="bg1"/>
                </a:solidFill>
              </a:rPr>
              <a:t>для решения стратегических задач</a:t>
            </a:r>
            <a:endParaRPr lang="en-US" sz="1800" b="0" dirty="0">
              <a:solidFill>
                <a:schemeClr val="bg1"/>
              </a:solidFill>
            </a:endParaRPr>
          </a:p>
        </p:txBody>
      </p:sp>
      <p:sp>
        <p:nvSpPr>
          <p:cNvPr id="26649" name="Text Box 25"/>
          <p:cNvSpPr txBox="1">
            <a:spLocks noChangeArrowheads="1"/>
          </p:cNvSpPr>
          <p:nvPr/>
        </p:nvSpPr>
        <p:spPr bwMode="auto">
          <a:xfrm>
            <a:off x="6248400" y="3837193"/>
            <a:ext cx="2552700" cy="840230"/>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rgbClr val="FF3333"/>
                </a:solidFill>
              </a:rPr>
              <a:t>Быстрая проверка </a:t>
            </a:r>
            <a:r>
              <a:rPr lang="ru-RU" sz="1800" b="0" dirty="0" smtClean="0">
                <a:solidFill>
                  <a:schemeClr val="bg1"/>
                </a:solidFill>
              </a:rPr>
              <a:t>идей в реальных проектах</a:t>
            </a:r>
            <a:endParaRPr lang="en-US" sz="1800" b="0" dirty="0"/>
          </a:p>
        </p:txBody>
      </p:sp>
      <p:sp>
        <p:nvSpPr>
          <p:cNvPr id="26650" name="Text Box 26"/>
          <p:cNvSpPr txBox="1">
            <a:spLocks noChangeArrowheads="1"/>
          </p:cNvSpPr>
          <p:nvPr/>
        </p:nvSpPr>
        <p:spPr bwMode="auto">
          <a:xfrm>
            <a:off x="6248400" y="2949784"/>
            <a:ext cx="2438400" cy="840230"/>
          </a:xfrm>
          <a:prstGeom prst="rect">
            <a:avLst/>
          </a:prstGeom>
          <a:noFill/>
          <a:ln w="9525">
            <a:noFill/>
            <a:miter lim="800000"/>
            <a:headEnd/>
            <a:tailEnd/>
          </a:ln>
        </p:spPr>
        <p:txBody>
          <a:bodyPr>
            <a:spAutoFit/>
          </a:bodyPr>
          <a:lstStyle/>
          <a:p>
            <a:pPr>
              <a:lnSpc>
                <a:spcPct val="90000"/>
              </a:lnSpc>
              <a:spcBef>
                <a:spcPct val="50000"/>
              </a:spcBef>
              <a:buClr>
                <a:schemeClr val="accent1"/>
              </a:buClr>
              <a:buFont typeface="Wingdings" pitchFamily="2" charset="2"/>
              <a:buNone/>
            </a:pPr>
            <a:r>
              <a:rPr lang="ru-RU" sz="1800" b="0" dirty="0" smtClean="0">
                <a:solidFill>
                  <a:srgbClr val="FF3333"/>
                </a:solidFill>
              </a:rPr>
              <a:t>Предсказуемые </a:t>
            </a:r>
            <a:r>
              <a:rPr lang="ru-RU" sz="1800" b="0" dirty="0" smtClean="0">
                <a:solidFill>
                  <a:schemeClr val="bg1"/>
                </a:solidFill>
              </a:rPr>
              <a:t>расходы на </a:t>
            </a:r>
            <a:r>
              <a:rPr lang="ru-RU" sz="1800" b="0" dirty="0" smtClean="0">
                <a:solidFill>
                  <a:srgbClr val="FF3333"/>
                </a:solidFill>
              </a:rPr>
              <a:t>месячной основе</a:t>
            </a:r>
            <a:endParaRPr lang="en-US" sz="1800" b="0" dirty="0">
              <a:solidFill>
                <a:srgbClr val="FF3333"/>
              </a:solidFill>
            </a:endParaRPr>
          </a:p>
        </p:txBody>
      </p:sp>
      <p:sp>
        <p:nvSpPr>
          <p:cNvPr id="27" name="Rectangle 4"/>
          <p:cNvSpPr>
            <a:spLocks noChangeArrowheads="1"/>
          </p:cNvSpPr>
          <p:nvPr/>
        </p:nvSpPr>
        <p:spPr bwMode="auto">
          <a:xfrm>
            <a:off x="685800" y="6200770"/>
            <a:ext cx="8029575" cy="528637"/>
          </a:xfrm>
          <a:prstGeom prst="rect">
            <a:avLst/>
          </a:prstGeom>
          <a:solidFill>
            <a:srgbClr val="00B0F0"/>
          </a:solidFill>
          <a:ln w="9525">
            <a:noFill/>
            <a:miter lim="800000"/>
            <a:headEnd/>
            <a:tailEnd/>
          </a:ln>
        </p:spPr>
        <p:txBody>
          <a:bodyPr wrap="none" anchor="ctr"/>
          <a:lstStyle/>
          <a:p>
            <a:pPr algn="ctr"/>
            <a:r>
              <a:rPr lang="ru-RU" dirty="0" smtClean="0">
                <a:solidFill>
                  <a:schemeClr val="bg1"/>
                </a:solidFill>
              </a:rPr>
              <a:t>Тесная интеграция </a:t>
            </a:r>
            <a:r>
              <a:rPr lang="en-US" dirty="0" smtClean="0">
                <a:solidFill>
                  <a:schemeClr val="bg1"/>
                </a:solidFill>
              </a:rPr>
              <a:t>UC </a:t>
            </a:r>
            <a:r>
              <a:rPr lang="ru-RU" dirty="0" smtClean="0">
                <a:solidFill>
                  <a:schemeClr val="bg1"/>
                </a:solidFill>
              </a:rPr>
              <a:t>и </a:t>
            </a:r>
            <a:r>
              <a:rPr lang="en-US" dirty="0" smtClean="0">
                <a:solidFill>
                  <a:schemeClr val="bg1"/>
                </a:solidFill>
              </a:rPr>
              <a:t>WebEx </a:t>
            </a:r>
            <a:r>
              <a:rPr lang="ru-RU" dirty="0" smtClean="0">
                <a:solidFill>
                  <a:schemeClr val="bg1"/>
                </a:solidFill>
              </a:rPr>
              <a:t>продуктов </a:t>
            </a:r>
            <a:r>
              <a:rPr lang="en-US" dirty="0" smtClean="0">
                <a:solidFill>
                  <a:schemeClr val="bg1"/>
                </a:solidFill>
              </a:rPr>
              <a:t>Cisco</a:t>
            </a:r>
            <a:endParaRPr lang="ru-RU"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2388" y="282575"/>
            <a:ext cx="9251951" cy="609600"/>
          </a:xfrm>
          <a:prstGeom prst="rect">
            <a:avLst/>
          </a:prstGeom>
          <a:noFill/>
          <a:ln w="9525" algn="ctr">
            <a:noFill/>
            <a:miter lim="800000"/>
            <a:headEnd/>
            <a:tailEnd/>
          </a:ln>
        </p:spPr>
        <p:txBody>
          <a:bodyPr lIns="82124" tIns="41061" rIns="82124" bIns="41061" anchor="b"/>
          <a:lstStyle/>
          <a:p>
            <a:pPr defTabSz="814388">
              <a:lnSpc>
                <a:spcPct val="90000"/>
              </a:lnSpc>
            </a:pPr>
            <a:r>
              <a:rPr lang="en-US" sz="4000" dirty="0">
                <a:solidFill>
                  <a:srgbClr val="787762"/>
                </a:solidFill>
              </a:rPr>
              <a:t>   </a:t>
            </a:r>
            <a:r>
              <a:rPr lang="ru-RU" sz="3800" dirty="0" smtClean="0">
                <a:solidFill>
                  <a:schemeClr val="hlink"/>
                </a:solidFill>
              </a:rPr>
              <a:t>Интеграция </a:t>
            </a:r>
            <a:r>
              <a:rPr lang="ru-RU" sz="3200" b="0" dirty="0" smtClean="0">
                <a:solidFill>
                  <a:srgbClr val="787762"/>
                </a:solidFill>
              </a:rPr>
              <a:t>с различными клиентами</a:t>
            </a:r>
            <a:endParaRPr lang="en-US" sz="3200" b="0" dirty="0">
              <a:solidFill>
                <a:srgbClr val="787762"/>
              </a:solidFill>
            </a:endParaRPr>
          </a:p>
        </p:txBody>
      </p:sp>
      <p:pic>
        <p:nvPicPr>
          <p:cNvPr id="44035" name="Picture 4" descr="03"/>
          <p:cNvPicPr>
            <a:picLocks noChangeAspect="1" noChangeArrowheads="1"/>
          </p:cNvPicPr>
          <p:nvPr/>
        </p:nvPicPr>
        <p:blipFill>
          <a:blip r:embed="rId3"/>
          <a:srcRect/>
          <a:stretch>
            <a:fillRect/>
          </a:stretch>
        </p:blipFill>
        <p:spPr bwMode="auto">
          <a:xfrm>
            <a:off x="-44450" y="1009650"/>
            <a:ext cx="5399088" cy="5848350"/>
          </a:xfrm>
          <a:prstGeom prst="rect">
            <a:avLst/>
          </a:prstGeom>
          <a:noFill/>
          <a:ln w="9525">
            <a:noFill/>
            <a:miter lim="800000"/>
            <a:headEnd/>
            <a:tailEnd/>
          </a:ln>
        </p:spPr>
      </p:pic>
      <p:pic>
        <p:nvPicPr>
          <p:cNvPr id="44036" name="Picture 2"/>
          <p:cNvPicPr>
            <a:picLocks noChangeAspect="1" noChangeArrowheads="1"/>
          </p:cNvPicPr>
          <p:nvPr/>
        </p:nvPicPr>
        <p:blipFill>
          <a:blip r:embed="rId4"/>
          <a:srcRect/>
          <a:stretch>
            <a:fillRect/>
          </a:stretch>
        </p:blipFill>
        <p:spPr bwMode="auto">
          <a:xfrm>
            <a:off x="3055938" y="1006475"/>
            <a:ext cx="5400675" cy="5851525"/>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6091238" y="995363"/>
            <a:ext cx="5411787" cy="58626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21" name="Rectangle 13"/>
          <p:cNvSpPr>
            <a:spLocks noChangeArrowheads="1"/>
          </p:cNvSpPr>
          <p:nvPr/>
        </p:nvSpPr>
        <p:spPr bwMode="auto">
          <a:xfrm>
            <a:off x="0" y="5629275"/>
            <a:ext cx="9144000" cy="1228725"/>
          </a:xfrm>
          <a:prstGeom prst="rect">
            <a:avLst/>
          </a:prstGeom>
          <a:gradFill rotWithShape="1">
            <a:gsLst>
              <a:gs pos="0">
                <a:schemeClr val="bg2"/>
              </a:gs>
              <a:gs pos="100000">
                <a:schemeClr val="bg2">
                  <a:gamma/>
                  <a:shade val="0"/>
                  <a:invGamma/>
                  <a:alpha val="0"/>
                </a:schemeClr>
              </a:gs>
            </a:gsLst>
            <a:lin ang="5400000" scaled="1"/>
          </a:gradFill>
          <a:ln w="9525">
            <a:noFill/>
            <a:miter lim="800000"/>
            <a:headEnd/>
            <a:tailEnd/>
          </a:ln>
          <a:effectLst/>
        </p:spPr>
        <p:txBody>
          <a:bodyPr wrap="none" anchor="ctr"/>
          <a:lstStyle/>
          <a:p>
            <a:pPr>
              <a:defRPr/>
            </a:pPr>
            <a:endParaRPr lang="en-US"/>
          </a:p>
        </p:txBody>
      </p:sp>
      <p:sp>
        <p:nvSpPr>
          <p:cNvPr id="12291" name="AutoShape 2"/>
          <p:cNvSpPr>
            <a:spLocks noChangeArrowheads="1"/>
          </p:cNvSpPr>
          <p:nvPr/>
        </p:nvSpPr>
        <p:spPr bwMode="auto">
          <a:xfrm>
            <a:off x="293688" y="1328738"/>
            <a:ext cx="3503612" cy="4613275"/>
          </a:xfrm>
          <a:prstGeom prst="roundRect">
            <a:avLst>
              <a:gd name="adj" fmla="val 5440"/>
            </a:avLst>
          </a:prstGeom>
          <a:solidFill>
            <a:srgbClr val="0081C6"/>
          </a:solidFill>
          <a:ln w="9525" algn="ctr">
            <a:noFill/>
            <a:round/>
            <a:headEnd/>
            <a:tailEnd/>
          </a:ln>
        </p:spPr>
        <p:txBody>
          <a:bodyPr lIns="82124" tIns="41061" rIns="82124" bIns="41061" anchor="ctr">
            <a:spAutoFit/>
          </a:bodyPr>
          <a:lstStyle/>
          <a:p>
            <a:endParaRPr lang="ru-RU"/>
          </a:p>
        </p:txBody>
      </p:sp>
      <p:sp>
        <p:nvSpPr>
          <p:cNvPr id="12292" name="AutoShape 3"/>
          <p:cNvSpPr>
            <a:spLocks noChangeArrowheads="1"/>
          </p:cNvSpPr>
          <p:nvPr/>
        </p:nvSpPr>
        <p:spPr bwMode="auto">
          <a:xfrm>
            <a:off x="350838" y="1377950"/>
            <a:ext cx="3376612" cy="4505325"/>
          </a:xfrm>
          <a:prstGeom prst="roundRect">
            <a:avLst>
              <a:gd name="adj" fmla="val 5037"/>
            </a:avLst>
          </a:prstGeom>
          <a:gradFill rotWithShape="1">
            <a:gsLst>
              <a:gs pos="0">
                <a:srgbClr val="309CFF"/>
              </a:gs>
              <a:gs pos="100000">
                <a:srgbClr val="000000">
                  <a:alpha val="0"/>
                </a:srgbClr>
              </a:gs>
            </a:gsLst>
            <a:lin ang="5400000" scaled="1"/>
          </a:gradFill>
          <a:ln w="9525" algn="ctr">
            <a:noFill/>
            <a:round/>
            <a:headEnd/>
            <a:tailEnd/>
          </a:ln>
        </p:spPr>
        <p:txBody>
          <a:bodyPr lIns="82124" tIns="41061" rIns="82124" bIns="41061" anchor="ctr">
            <a:spAutoFit/>
          </a:bodyPr>
          <a:lstStyle/>
          <a:p>
            <a:endParaRPr lang="ru-RU"/>
          </a:p>
        </p:txBody>
      </p:sp>
      <p:sp>
        <p:nvSpPr>
          <p:cNvPr id="12293" name="AutoShape 4"/>
          <p:cNvSpPr>
            <a:spLocks noChangeArrowheads="1"/>
          </p:cNvSpPr>
          <p:nvPr/>
        </p:nvSpPr>
        <p:spPr bwMode="auto">
          <a:xfrm>
            <a:off x="284163" y="5984875"/>
            <a:ext cx="3511550" cy="520700"/>
          </a:xfrm>
          <a:prstGeom prst="roundRect">
            <a:avLst>
              <a:gd name="adj" fmla="val 32620"/>
            </a:avLst>
          </a:prstGeom>
          <a:gradFill rotWithShape="1">
            <a:gsLst>
              <a:gs pos="0">
                <a:srgbClr val="0081C6">
                  <a:alpha val="42000"/>
                </a:srgbClr>
              </a:gs>
              <a:gs pos="100000">
                <a:srgbClr val="003C5C">
                  <a:alpha val="0"/>
                </a:srgbClr>
              </a:gs>
            </a:gsLst>
            <a:lin ang="5400000" scaled="1"/>
          </a:gradFill>
          <a:ln w="9525" algn="ctr">
            <a:noFill/>
            <a:round/>
            <a:headEnd/>
            <a:tailEnd/>
          </a:ln>
        </p:spPr>
        <p:txBody>
          <a:bodyPr lIns="82124" tIns="41061" rIns="82124" bIns="41061" anchor="ctr">
            <a:spAutoFit/>
          </a:bodyPr>
          <a:lstStyle/>
          <a:p>
            <a:endParaRPr lang="ru-RU"/>
          </a:p>
        </p:txBody>
      </p:sp>
      <p:sp>
        <p:nvSpPr>
          <p:cNvPr id="12294" name="Rectangle 5"/>
          <p:cNvSpPr>
            <a:spLocks noGrp="1" noChangeArrowheads="1"/>
          </p:cNvSpPr>
          <p:nvPr>
            <p:ph type="title"/>
          </p:nvPr>
        </p:nvSpPr>
        <p:spPr/>
        <p:txBody>
          <a:bodyPr/>
          <a:lstStyle/>
          <a:p>
            <a:pPr eaLnBrk="1" hangingPunct="1"/>
            <a:r>
              <a:rPr lang="ru-RU" dirty="0" smtClean="0"/>
              <a:t>История </a:t>
            </a:r>
            <a:r>
              <a:rPr lang="en-US" dirty="0" smtClean="0"/>
              <a:t>Cisco WebEx</a:t>
            </a:r>
            <a:endParaRPr lang="en-US" dirty="0" smtClean="0"/>
          </a:p>
        </p:txBody>
      </p:sp>
      <p:sp>
        <p:nvSpPr>
          <p:cNvPr id="12295" name="Rectangle 6"/>
          <p:cNvSpPr>
            <a:spLocks noGrp="1" noChangeArrowheads="1"/>
          </p:cNvSpPr>
          <p:nvPr>
            <p:ph type="body" sz="half" idx="1"/>
          </p:nvPr>
        </p:nvSpPr>
        <p:spPr>
          <a:xfrm>
            <a:off x="501650" y="1600200"/>
            <a:ext cx="3262313" cy="3649663"/>
          </a:xfrm>
        </p:spPr>
        <p:txBody>
          <a:bodyPr/>
          <a:lstStyle/>
          <a:p>
            <a:pPr eaLnBrk="1" hangingPunct="1">
              <a:lnSpc>
                <a:spcPct val="100000"/>
              </a:lnSpc>
              <a:spcBef>
                <a:spcPct val="70000"/>
              </a:spcBef>
              <a:buClr>
                <a:srgbClr val="FFFFFF"/>
              </a:buClr>
            </a:pPr>
            <a:r>
              <a:rPr lang="en-US" sz="1800" dirty="0" smtClean="0">
                <a:solidFill>
                  <a:srgbClr val="FFFFFF"/>
                </a:solidFill>
              </a:rPr>
              <a:t>10+ </a:t>
            </a:r>
            <a:r>
              <a:rPr lang="ru-RU" sz="1800" dirty="0" smtClean="0">
                <a:solidFill>
                  <a:srgbClr val="FFFFFF"/>
                </a:solidFill>
              </a:rPr>
              <a:t>лет инноваций,</a:t>
            </a:r>
            <a:r>
              <a:rPr lang="en-US" sz="1800" dirty="0" smtClean="0">
                <a:solidFill>
                  <a:srgbClr val="FFFFFF"/>
                </a:solidFill>
              </a:rPr>
              <a:t> </a:t>
            </a:r>
            <a:r>
              <a:rPr lang="ru-RU" sz="1800" dirty="0" smtClean="0">
                <a:solidFill>
                  <a:srgbClr val="FFFFFF"/>
                </a:solidFill>
              </a:rPr>
              <a:t>роста</a:t>
            </a:r>
            <a:r>
              <a:rPr lang="en-US" sz="1800" dirty="0" smtClean="0">
                <a:solidFill>
                  <a:srgbClr val="FFFFFF"/>
                </a:solidFill>
              </a:rPr>
              <a:t> </a:t>
            </a:r>
            <a:r>
              <a:rPr lang="en-US" sz="1800" dirty="0" smtClean="0">
                <a:solidFill>
                  <a:srgbClr val="FFFFFF"/>
                </a:solidFill>
              </a:rPr>
              <a:t/>
            </a:r>
            <a:br>
              <a:rPr lang="en-US" sz="1800" dirty="0" smtClean="0">
                <a:solidFill>
                  <a:srgbClr val="FFFFFF"/>
                </a:solidFill>
              </a:rPr>
            </a:br>
            <a:r>
              <a:rPr lang="ru-RU" sz="1800" dirty="0" smtClean="0">
                <a:solidFill>
                  <a:srgbClr val="FFFFFF"/>
                </a:solidFill>
              </a:rPr>
              <a:t>и лидерства на рынке</a:t>
            </a:r>
            <a:endParaRPr lang="en-US" sz="1800" dirty="0" smtClean="0">
              <a:solidFill>
                <a:srgbClr val="FFFFFF"/>
              </a:solidFill>
            </a:endParaRPr>
          </a:p>
          <a:p>
            <a:pPr eaLnBrk="1" hangingPunct="1">
              <a:lnSpc>
                <a:spcPct val="100000"/>
              </a:lnSpc>
              <a:spcBef>
                <a:spcPct val="70000"/>
              </a:spcBef>
              <a:buClr>
                <a:srgbClr val="FFFFFF"/>
              </a:buClr>
            </a:pPr>
            <a:r>
              <a:rPr lang="ru-RU" sz="1800" dirty="0" smtClean="0">
                <a:solidFill>
                  <a:srgbClr val="FFFFFF"/>
                </a:solidFill>
              </a:rPr>
              <a:t>Пионер в решениях для совместной работы между компаниями</a:t>
            </a:r>
            <a:endParaRPr lang="en-US" sz="1800" dirty="0" smtClean="0">
              <a:solidFill>
                <a:srgbClr val="FFFFFF"/>
              </a:solidFill>
            </a:endParaRPr>
          </a:p>
          <a:p>
            <a:pPr eaLnBrk="1" hangingPunct="1">
              <a:lnSpc>
                <a:spcPct val="100000"/>
              </a:lnSpc>
              <a:spcBef>
                <a:spcPct val="70000"/>
              </a:spcBef>
              <a:buClr>
                <a:srgbClr val="FFFFFF"/>
              </a:buClr>
            </a:pPr>
            <a:r>
              <a:rPr lang="ru-RU" sz="1800" dirty="0" smtClean="0">
                <a:solidFill>
                  <a:srgbClr val="FFFFFF"/>
                </a:solidFill>
              </a:rPr>
              <a:t>Пионер в</a:t>
            </a:r>
            <a:r>
              <a:rPr lang="en-US" sz="1800" dirty="0" err="1" smtClean="0">
                <a:solidFill>
                  <a:srgbClr val="FFFFFF"/>
                </a:solidFill>
              </a:rPr>
              <a:t>SaaS</a:t>
            </a:r>
            <a:r>
              <a:rPr lang="en-US" sz="1800" dirty="0" smtClean="0">
                <a:solidFill>
                  <a:srgbClr val="FFFFFF"/>
                </a:solidFill>
              </a:rPr>
              <a:t>, </a:t>
            </a:r>
            <a:br>
              <a:rPr lang="en-US" sz="1800" dirty="0" smtClean="0">
                <a:solidFill>
                  <a:srgbClr val="FFFFFF"/>
                </a:solidFill>
              </a:rPr>
            </a:br>
            <a:r>
              <a:rPr lang="en-US" sz="1800" dirty="0" smtClean="0">
                <a:solidFill>
                  <a:srgbClr val="FFFFFF"/>
                </a:solidFill>
              </a:rPr>
              <a:t>#2 </a:t>
            </a:r>
            <a:r>
              <a:rPr lang="ru-RU" sz="1800" dirty="0" smtClean="0">
                <a:solidFill>
                  <a:srgbClr val="FFFFFF"/>
                </a:solidFill>
              </a:rPr>
              <a:t>в приложениях по запросу</a:t>
            </a:r>
            <a:endParaRPr lang="en-US" sz="1800" dirty="0" smtClean="0">
              <a:solidFill>
                <a:srgbClr val="FFFFFF"/>
              </a:solidFill>
            </a:endParaRPr>
          </a:p>
          <a:p>
            <a:pPr eaLnBrk="1" hangingPunct="1">
              <a:lnSpc>
                <a:spcPct val="100000"/>
              </a:lnSpc>
              <a:spcBef>
                <a:spcPct val="70000"/>
              </a:spcBef>
              <a:buClr>
                <a:srgbClr val="FFFFFF"/>
              </a:buClr>
            </a:pPr>
            <a:r>
              <a:rPr lang="ru-RU" sz="1800" dirty="0" smtClean="0">
                <a:solidFill>
                  <a:srgbClr val="FFFFFF"/>
                </a:solidFill>
              </a:rPr>
              <a:t>Приобретена </a:t>
            </a:r>
            <a:r>
              <a:rPr lang="en-US" sz="1800" dirty="0" smtClean="0">
                <a:solidFill>
                  <a:srgbClr val="FFFFFF"/>
                </a:solidFill>
              </a:rPr>
              <a:t>Cisco </a:t>
            </a:r>
            <a:r>
              <a:rPr lang="ru-RU" sz="1800" dirty="0" smtClean="0">
                <a:solidFill>
                  <a:srgbClr val="FFFFFF"/>
                </a:solidFill>
              </a:rPr>
              <a:t>в </a:t>
            </a:r>
            <a:r>
              <a:rPr lang="en-US" sz="1800" dirty="0" smtClean="0">
                <a:solidFill>
                  <a:srgbClr val="FFFFFF"/>
                </a:solidFill>
              </a:rPr>
              <a:t>2007  </a:t>
            </a:r>
            <a:endParaRPr lang="en-US" sz="1800" dirty="0" smtClean="0">
              <a:solidFill>
                <a:srgbClr val="FFFFFF"/>
              </a:solidFill>
            </a:endParaRPr>
          </a:p>
          <a:p>
            <a:pPr eaLnBrk="1" hangingPunct="1">
              <a:lnSpc>
                <a:spcPct val="100000"/>
              </a:lnSpc>
              <a:spcBef>
                <a:spcPct val="70000"/>
              </a:spcBef>
              <a:buClr>
                <a:srgbClr val="FFFFFF"/>
              </a:buClr>
            </a:pPr>
            <a:r>
              <a:rPr lang="en-US" sz="1800" dirty="0" smtClean="0">
                <a:solidFill>
                  <a:srgbClr val="FFFFFF"/>
                </a:solidFill>
              </a:rPr>
              <a:t>&gt;70,000 </a:t>
            </a:r>
            <a:r>
              <a:rPr lang="ru-RU" sz="1800" dirty="0" smtClean="0">
                <a:solidFill>
                  <a:srgbClr val="FFFFFF"/>
                </a:solidFill>
              </a:rPr>
              <a:t>заказчиков </a:t>
            </a:r>
            <a:endParaRPr lang="en-US" sz="1800" dirty="0" smtClean="0">
              <a:solidFill>
                <a:srgbClr val="FFFFFF"/>
              </a:solidFill>
            </a:endParaRPr>
          </a:p>
          <a:p>
            <a:pPr eaLnBrk="1" hangingPunct="1">
              <a:lnSpc>
                <a:spcPct val="100000"/>
              </a:lnSpc>
              <a:spcBef>
                <a:spcPct val="70000"/>
              </a:spcBef>
              <a:buClr>
                <a:srgbClr val="FFFFFF"/>
              </a:buClr>
            </a:pPr>
            <a:r>
              <a:rPr lang="en-US" sz="1800" dirty="0" smtClean="0">
                <a:solidFill>
                  <a:srgbClr val="FFFFFF"/>
                </a:solidFill>
              </a:rPr>
              <a:t>2.8 </a:t>
            </a:r>
            <a:r>
              <a:rPr lang="ru-RU" sz="1800" dirty="0" smtClean="0">
                <a:solidFill>
                  <a:srgbClr val="FFFFFF"/>
                </a:solidFill>
              </a:rPr>
              <a:t>миллиона пользователей</a:t>
            </a:r>
            <a:endParaRPr lang="en-US" sz="1800" dirty="0" smtClean="0">
              <a:solidFill>
                <a:srgbClr val="FFFFFF"/>
              </a:solidFill>
            </a:endParaRPr>
          </a:p>
        </p:txBody>
      </p:sp>
      <p:sp>
        <p:nvSpPr>
          <p:cNvPr id="12296" name="Rectangle 11"/>
          <p:cNvSpPr>
            <a:spLocks noChangeArrowheads="1"/>
          </p:cNvSpPr>
          <p:nvPr/>
        </p:nvSpPr>
        <p:spPr bwMode="auto">
          <a:xfrm>
            <a:off x="4511675" y="5765800"/>
            <a:ext cx="4305300" cy="523220"/>
          </a:xfrm>
          <a:prstGeom prst="rect">
            <a:avLst/>
          </a:prstGeom>
          <a:noFill/>
          <a:ln w="9525">
            <a:noFill/>
            <a:miter lim="800000"/>
            <a:headEnd/>
            <a:tailEnd/>
          </a:ln>
        </p:spPr>
        <p:txBody>
          <a:bodyPr>
            <a:spAutoFit/>
          </a:bodyPr>
          <a:lstStyle/>
          <a:p>
            <a:r>
              <a:rPr lang="ru-RU" sz="1400" b="0" dirty="0" smtClean="0"/>
              <a:t>Включая новые сервисы </a:t>
            </a:r>
            <a:r>
              <a:rPr lang="en-US" sz="1400" b="0" dirty="0" err="1" smtClean="0"/>
              <a:t>WebOffice</a:t>
            </a:r>
            <a:r>
              <a:rPr lang="en-US" sz="1400" b="0" dirty="0"/>
              <a:t>, </a:t>
            </a:r>
            <a:r>
              <a:rPr lang="en-US" sz="1400" b="0" dirty="0" err="1"/>
              <a:t>MeetMeNow</a:t>
            </a:r>
            <a:r>
              <a:rPr lang="en-US" sz="1400" b="0" dirty="0"/>
              <a:t>, </a:t>
            </a:r>
            <a:r>
              <a:rPr lang="ru-RU" sz="1400" b="0" dirty="0" smtClean="0"/>
              <a:t>и</a:t>
            </a:r>
            <a:r>
              <a:rPr lang="en-US" sz="1400" b="0" dirty="0" smtClean="0"/>
              <a:t> </a:t>
            </a:r>
            <a:r>
              <a:rPr lang="en-US" sz="1400" b="0" dirty="0" err="1"/>
              <a:t>PCNow</a:t>
            </a:r>
            <a:r>
              <a:rPr lang="en-US" sz="1400" b="0" dirty="0"/>
              <a:t> </a:t>
            </a:r>
            <a:r>
              <a:rPr lang="ru-RU" sz="1400" b="0" dirty="0" smtClean="0"/>
              <a:t>с </a:t>
            </a:r>
            <a:r>
              <a:rPr lang="en-US" sz="1400" b="0" dirty="0" smtClean="0"/>
              <a:t>2006</a:t>
            </a:r>
            <a:endParaRPr lang="en-US" sz="1400" b="0" dirty="0"/>
          </a:p>
        </p:txBody>
      </p:sp>
      <p:grpSp>
        <p:nvGrpSpPr>
          <p:cNvPr id="12297" name="Group 14"/>
          <p:cNvGrpSpPr>
            <a:grpSpLocks/>
          </p:cNvGrpSpPr>
          <p:nvPr/>
        </p:nvGrpSpPr>
        <p:grpSpPr bwMode="auto">
          <a:xfrm>
            <a:off x="4100513" y="1512888"/>
            <a:ext cx="5100637" cy="4032250"/>
            <a:chOff x="2424" y="953"/>
            <a:chExt cx="3588" cy="2837"/>
          </a:xfrm>
        </p:grpSpPr>
        <p:pic>
          <p:nvPicPr>
            <p:cNvPr id="12298" name="Object 7"/>
            <p:cNvPicPr>
              <a:picLocks noChangeAspect="1" noChangeArrowheads="1"/>
            </p:cNvPicPr>
            <p:nvPr/>
          </p:nvPicPr>
          <p:blipFill>
            <a:blip r:embed="rId3"/>
            <a:srcRect/>
            <a:stretch>
              <a:fillRect/>
            </a:stretch>
          </p:blipFill>
          <p:spPr bwMode="gray">
            <a:xfrm>
              <a:off x="2424" y="1182"/>
              <a:ext cx="3588" cy="2514"/>
            </a:xfrm>
            <a:prstGeom prst="rect">
              <a:avLst/>
            </a:prstGeom>
            <a:noFill/>
            <a:ln w="9525" algn="ctr">
              <a:noFill/>
              <a:miter lim="800000"/>
              <a:headEnd/>
              <a:tailEnd/>
            </a:ln>
          </p:spPr>
        </p:pic>
        <p:sp>
          <p:nvSpPr>
            <p:cNvPr id="12299" name="Text Box 8"/>
            <p:cNvSpPr txBox="1">
              <a:spLocks noChangeArrowheads="1"/>
            </p:cNvSpPr>
            <p:nvPr/>
          </p:nvSpPr>
          <p:spPr bwMode="auto">
            <a:xfrm>
              <a:off x="2856" y="3553"/>
              <a:ext cx="448" cy="237"/>
            </a:xfrm>
            <a:prstGeom prst="rect">
              <a:avLst/>
            </a:prstGeom>
            <a:noFill/>
            <a:ln w="9525">
              <a:noFill/>
              <a:miter lim="800000"/>
              <a:headEnd/>
              <a:tailEnd/>
            </a:ln>
          </p:spPr>
          <p:txBody>
            <a:bodyPr wrap="none">
              <a:spAutoFit/>
            </a:bodyPr>
            <a:lstStyle/>
            <a:p>
              <a:pPr algn="ctr"/>
              <a:r>
                <a:rPr lang="en-US" sz="1600" b="0">
                  <a:solidFill>
                    <a:schemeClr val="folHlink"/>
                  </a:solidFill>
                </a:rPr>
                <a:t>2000</a:t>
              </a:r>
            </a:p>
          </p:txBody>
        </p:sp>
        <p:sp>
          <p:nvSpPr>
            <p:cNvPr id="12300" name="Text Box 9"/>
            <p:cNvSpPr txBox="1">
              <a:spLocks noChangeArrowheads="1"/>
            </p:cNvSpPr>
            <p:nvPr/>
          </p:nvSpPr>
          <p:spPr bwMode="auto">
            <a:xfrm>
              <a:off x="3954" y="3553"/>
              <a:ext cx="448" cy="237"/>
            </a:xfrm>
            <a:prstGeom prst="rect">
              <a:avLst/>
            </a:prstGeom>
            <a:noFill/>
            <a:ln w="9525">
              <a:noFill/>
              <a:miter lim="800000"/>
              <a:headEnd/>
              <a:tailEnd/>
            </a:ln>
          </p:spPr>
          <p:txBody>
            <a:bodyPr wrap="none">
              <a:spAutoFit/>
            </a:bodyPr>
            <a:lstStyle/>
            <a:p>
              <a:pPr algn="ctr"/>
              <a:r>
                <a:rPr lang="en-US" sz="1600" b="0">
                  <a:solidFill>
                    <a:schemeClr val="folHlink"/>
                  </a:solidFill>
                </a:rPr>
                <a:t>2004</a:t>
              </a:r>
            </a:p>
          </p:txBody>
        </p:sp>
        <p:sp>
          <p:nvSpPr>
            <p:cNvPr id="12301" name="Text Box 10"/>
            <p:cNvSpPr txBox="1">
              <a:spLocks noChangeArrowheads="1"/>
            </p:cNvSpPr>
            <p:nvPr/>
          </p:nvSpPr>
          <p:spPr bwMode="auto">
            <a:xfrm>
              <a:off x="5014" y="3553"/>
              <a:ext cx="527" cy="237"/>
            </a:xfrm>
            <a:prstGeom prst="rect">
              <a:avLst/>
            </a:prstGeom>
            <a:noFill/>
            <a:ln w="9525">
              <a:noFill/>
              <a:miter lim="800000"/>
              <a:headEnd/>
              <a:tailEnd/>
            </a:ln>
          </p:spPr>
          <p:txBody>
            <a:bodyPr wrap="none">
              <a:spAutoFit/>
            </a:bodyPr>
            <a:lstStyle/>
            <a:p>
              <a:pPr algn="ctr"/>
              <a:r>
                <a:rPr lang="en-US" sz="1600" b="0">
                  <a:solidFill>
                    <a:srgbClr val="BF2E1A"/>
                  </a:solidFill>
                </a:rPr>
                <a:t>Today</a:t>
              </a:r>
            </a:p>
          </p:txBody>
        </p:sp>
        <p:sp>
          <p:nvSpPr>
            <p:cNvPr id="12302" name="Rectangle 12"/>
            <p:cNvSpPr>
              <a:spLocks noChangeArrowheads="1"/>
            </p:cNvSpPr>
            <p:nvPr/>
          </p:nvSpPr>
          <p:spPr bwMode="auto">
            <a:xfrm>
              <a:off x="2906" y="953"/>
              <a:ext cx="2501" cy="258"/>
            </a:xfrm>
            <a:prstGeom prst="rect">
              <a:avLst/>
            </a:prstGeom>
            <a:noFill/>
            <a:ln w="9525">
              <a:noFill/>
              <a:miter lim="800000"/>
              <a:headEnd/>
              <a:tailEnd/>
            </a:ln>
          </p:spPr>
          <p:txBody>
            <a:bodyPr>
              <a:spAutoFit/>
            </a:bodyPr>
            <a:lstStyle/>
            <a:p>
              <a:pPr algn="ctr"/>
              <a:r>
                <a:rPr lang="ru-RU" sz="1800" dirty="0" smtClean="0">
                  <a:solidFill>
                    <a:schemeClr val="folHlink"/>
                  </a:solidFill>
                </a:rPr>
                <a:t>Рост числа клиентов</a:t>
              </a:r>
              <a:endParaRPr lang="en-US" sz="1800" dirty="0">
                <a:solidFill>
                  <a:schemeClr val="folHlink"/>
                </a:solidFill>
              </a:endParaRPr>
            </a:p>
          </p:txBody>
        </p:sp>
      </p:grpSp>
    </p:spTree>
  </p:cSld>
  <p:clrMapOvr>
    <a:masterClrMapping/>
  </p:clrMapOvr>
  <p:transition>
    <p:wipe dir="r"/>
  </p:transition>
  <p:timing>
    <p:tnLst>
      <p:par>
        <p:cTn id="1" dur="indefinite" restart="never" nodeType="tmRoot"/>
      </p:par>
    </p:tn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27" name="Rectangle 2"/>
          <p:cNvSpPr>
            <a:spLocks noChangeArrowheads="1" noGrp="1"/>
          </p:cNvSpPr>
          <p:nvPr>
            <p:ph type="title"/>
          </p:nvPr>
        </p:nvSpPr>
        <p:spPr>
          <a:xfrm>
            <a:off x="641350" y="806450"/>
            <a:ext cx="8159750" cy="736600"/>
          </a:xfrm>
        </p:spPr>
        <p:txBody>
          <a:bodyPr/>
          <a:lstStyle/>
          <a:p>
            <a:pPr eaLnBrk="1" hangingPunct="1"/>
            <a:r>
              <a:rPr dirty="0" lang="ru-RU" smtClean="0"/>
              <a:t>Мировые лидеры рынка </a:t>
            </a:r>
            <a:r>
              <a:rPr dirty="0" lang="ru-RU" smtClean="0"/>
              <a:t>выбрали </a:t>
            </a:r>
            <a:r>
              <a:rPr dirty="0" lang="en-US" smtClean="0"/>
              <a:t>WebEx</a:t>
            </a:r>
            <a:r>
              <a:rPr baseline="30000" dirty="0" lang="en-US" smtClean="0">
                <a:solidFill>
                  <a:schemeClr val="folHlink"/>
                </a:solidFill>
                <a:cs charset="0" typeface="Arial"/>
              </a:rPr>
              <a:t>®</a:t>
            </a:r>
            <a:r>
              <a:rPr baseline="30000" dirty="0" lang="en-US" smtClean="0">
                <a:solidFill>
                  <a:schemeClr val="tx1"/>
                </a:solidFill>
                <a:cs charset="0" typeface="Arial"/>
              </a:rPr>
              <a:t/>
            </a:r>
            <a:br>
              <a:rPr baseline="30000" dirty="0" lang="en-US" smtClean="0">
                <a:solidFill>
                  <a:schemeClr val="tx1"/>
                </a:solidFill>
                <a:cs charset="0" typeface="Arial"/>
              </a:rPr>
            </a:br>
            <a:endParaRPr baseline="30000" dirty="0" lang="en-US" smtClean="0">
              <a:solidFill>
                <a:schemeClr val="tx1"/>
              </a:solidFill>
              <a:cs charset="0" typeface="Arial"/>
            </a:endParaRPr>
          </a:p>
        </p:txBody>
      </p:sp>
      <p:sp>
        <p:nvSpPr>
          <p:cNvPr id="1028" name="AutoShape 3"/>
          <p:cNvSpPr>
            <a:spLocks noChangeArrowheads="1"/>
          </p:cNvSpPr>
          <p:nvPr/>
        </p:nvSpPr>
        <p:spPr bwMode="auto">
          <a:xfrm>
            <a:off x="1901825" y="2917825"/>
            <a:ext cx="5137150" cy="1047750"/>
          </a:xfrm>
          <a:prstGeom prst="roundRect">
            <a:avLst>
              <a:gd fmla="val 10829" name="adj"/>
            </a:avLst>
          </a:prstGeom>
          <a:solidFill>
            <a:srgbClr val="004386"/>
          </a:solidFill>
          <a:ln algn="ctr" w="9525">
            <a:noFill/>
            <a:round/>
            <a:headEnd/>
            <a:tailEnd/>
          </a:ln>
        </p:spPr>
        <p:txBody>
          <a:bodyPr anchor="ctr" bIns="41061" lIns="82124" rIns="82124" tIns="41061" wrap="none"/>
          <a:lstStyle/>
          <a:p>
            <a:endParaRPr lang="ru-RU"/>
          </a:p>
        </p:txBody>
      </p:sp>
      <p:pic>
        <p:nvPicPr>
          <p:cNvPr id="711684" name="Picture 4"/>
          <p:cNvPicPr>
            <a:picLocks noChangeArrowheads="1"/>
          </p:cNvPicPr>
          <p:nvPr/>
        </p:nvPicPr>
        <p:blipFill>
          <a:blip r:embed="rId4"/>
          <a:srcRect/>
          <a:stretch>
            <a:fillRect/>
          </a:stretch>
        </p:blipFill>
        <p:spPr bwMode="auto">
          <a:xfrm>
            <a:off x="4632325" y="5110163"/>
            <a:ext cx="998538" cy="204787"/>
          </a:xfrm>
          <a:prstGeom prst="rect">
            <a:avLst/>
          </a:prstGeom>
          <a:noFill/>
          <a:ln w="9525">
            <a:noFill/>
            <a:miter lim="800000"/>
            <a:headEnd/>
            <a:tailEnd/>
          </a:ln>
        </p:spPr>
      </p:pic>
      <p:grpSp>
        <p:nvGrpSpPr>
          <p:cNvPr id="2" name="Group 5"/>
          <p:cNvGrpSpPr>
            <a:grpSpLocks/>
          </p:cNvGrpSpPr>
          <p:nvPr/>
        </p:nvGrpSpPr>
        <p:grpSpPr bwMode="auto">
          <a:xfrm>
            <a:off x="4449763" y="4440238"/>
            <a:ext cx="1135062" cy="355600"/>
            <a:chOff x="103" y="3393"/>
            <a:chExt cx="812" cy="254"/>
          </a:xfrm>
        </p:grpSpPr>
        <p:sp>
          <p:nvSpPr>
            <p:cNvPr id="1086" name="Rectangle 6"/>
            <p:cNvSpPr>
              <a:spLocks noChangeArrowheads="1"/>
            </p:cNvSpPr>
            <p:nvPr/>
          </p:nvSpPr>
          <p:spPr bwMode="auto">
            <a:xfrm>
              <a:off x="103" y="3393"/>
              <a:ext cx="812" cy="254"/>
            </a:xfrm>
            <a:prstGeom prst="rect">
              <a:avLst/>
            </a:prstGeom>
            <a:solidFill>
              <a:schemeClr val="bg1"/>
            </a:solidFill>
            <a:ln w="12700">
              <a:noFill/>
              <a:miter lim="800000"/>
              <a:headEnd/>
              <a:tailEnd/>
            </a:ln>
          </p:spPr>
          <p:txBody>
            <a:bodyPr anchor="ctr" wrap="none"/>
            <a:lstStyle/>
            <a:p>
              <a:endParaRPr lang="ru-RU"/>
            </a:p>
          </p:txBody>
        </p:sp>
        <p:pic>
          <p:nvPicPr>
            <p:cNvPr id="1087" name="Picture 7"/>
            <p:cNvPicPr>
              <a:picLocks noChangeArrowheads="1"/>
            </p:cNvPicPr>
            <p:nvPr/>
          </p:nvPicPr>
          <p:blipFill>
            <a:blip r:embed="rId5"/>
            <a:srcRect/>
            <a:stretch>
              <a:fillRect/>
            </a:stretch>
          </p:blipFill>
          <p:spPr bwMode="auto">
            <a:xfrm>
              <a:off x="149" y="3412"/>
              <a:ext cx="750" cy="230"/>
            </a:xfrm>
            <a:prstGeom prst="rect">
              <a:avLst/>
            </a:prstGeom>
            <a:noFill/>
            <a:ln w="9525">
              <a:noFill/>
              <a:miter lim="800000"/>
              <a:headEnd/>
              <a:tailEnd/>
            </a:ln>
          </p:spPr>
        </p:pic>
      </p:grpSp>
      <p:pic>
        <p:nvPicPr>
          <p:cNvPr id="711688" name="Picture 8"/>
          <p:cNvPicPr>
            <a:picLocks noChangeArrowheads="1"/>
          </p:cNvPicPr>
          <p:nvPr/>
        </p:nvPicPr>
        <p:blipFill>
          <a:blip r:embed="rId6"/>
          <a:srcRect b="37022"/>
          <a:stretch>
            <a:fillRect/>
          </a:stretch>
        </p:blipFill>
        <p:spPr bwMode="auto">
          <a:xfrm>
            <a:off x="490538" y="2438400"/>
            <a:ext cx="1033462" cy="371475"/>
          </a:xfrm>
          <a:prstGeom prst="rect">
            <a:avLst/>
          </a:prstGeom>
          <a:noFill/>
          <a:ln w="9525">
            <a:noFill/>
            <a:miter lim="800000"/>
            <a:headEnd/>
            <a:tailEnd/>
          </a:ln>
        </p:spPr>
      </p:pic>
      <p:grpSp>
        <p:nvGrpSpPr>
          <p:cNvPr id="3" name="Group 9"/>
          <p:cNvGrpSpPr>
            <a:grpSpLocks/>
          </p:cNvGrpSpPr>
          <p:nvPr/>
        </p:nvGrpSpPr>
        <p:grpSpPr bwMode="auto">
          <a:xfrm>
            <a:off x="7551738" y="4333875"/>
            <a:ext cx="1150937" cy="477838"/>
            <a:chOff x="4695" y="3571"/>
            <a:chExt cx="823" cy="342"/>
          </a:xfrm>
        </p:grpSpPr>
        <p:sp>
          <p:nvSpPr>
            <p:cNvPr id="1084" name="Rectangle 10"/>
            <p:cNvSpPr>
              <a:spLocks noChangeArrowheads="1"/>
            </p:cNvSpPr>
            <p:nvPr/>
          </p:nvSpPr>
          <p:spPr bwMode="auto">
            <a:xfrm>
              <a:off x="4695" y="3571"/>
              <a:ext cx="823" cy="342"/>
            </a:xfrm>
            <a:prstGeom prst="rect">
              <a:avLst/>
            </a:prstGeom>
            <a:solidFill>
              <a:schemeClr val="bg1"/>
            </a:solidFill>
            <a:ln w="12700">
              <a:noFill/>
              <a:miter lim="800000"/>
              <a:headEnd/>
              <a:tailEnd/>
            </a:ln>
          </p:spPr>
          <p:txBody>
            <a:bodyPr anchor="ctr" wrap="none"/>
            <a:lstStyle/>
            <a:p>
              <a:endParaRPr lang="ru-RU"/>
            </a:p>
          </p:txBody>
        </p:sp>
        <p:pic>
          <p:nvPicPr>
            <p:cNvPr id="1085" name="Picture 11"/>
            <p:cNvPicPr>
              <a:picLocks noChangeArrowheads="1"/>
            </p:cNvPicPr>
            <p:nvPr/>
          </p:nvPicPr>
          <p:blipFill>
            <a:blip r:embed="rId7"/>
            <a:srcRect/>
            <a:stretch>
              <a:fillRect/>
            </a:stretch>
          </p:blipFill>
          <p:spPr bwMode="auto">
            <a:xfrm>
              <a:off x="4864" y="3649"/>
              <a:ext cx="493" cy="193"/>
            </a:xfrm>
            <a:prstGeom prst="rect">
              <a:avLst/>
            </a:prstGeom>
            <a:noFill/>
            <a:ln w="9525">
              <a:noFill/>
              <a:miter lim="800000"/>
              <a:headEnd/>
              <a:tailEnd/>
            </a:ln>
          </p:spPr>
        </p:pic>
      </p:grpSp>
      <p:grpSp>
        <p:nvGrpSpPr>
          <p:cNvPr id="4" name="Group 12"/>
          <p:cNvGrpSpPr>
            <a:grpSpLocks/>
          </p:cNvGrpSpPr>
          <p:nvPr/>
        </p:nvGrpSpPr>
        <p:grpSpPr bwMode="auto">
          <a:xfrm>
            <a:off x="7405688" y="5573713"/>
            <a:ext cx="1150937" cy="477837"/>
            <a:chOff x="3937" y="1589"/>
            <a:chExt cx="823" cy="342"/>
          </a:xfrm>
        </p:grpSpPr>
        <p:sp>
          <p:nvSpPr>
            <p:cNvPr id="1082" name="Rectangle 13"/>
            <p:cNvSpPr>
              <a:spLocks noChangeArrowheads="1"/>
            </p:cNvSpPr>
            <p:nvPr/>
          </p:nvSpPr>
          <p:spPr bwMode="auto">
            <a:xfrm>
              <a:off x="3937" y="1589"/>
              <a:ext cx="823" cy="342"/>
            </a:xfrm>
            <a:prstGeom prst="rect">
              <a:avLst/>
            </a:prstGeom>
            <a:solidFill>
              <a:schemeClr val="bg1"/>
            </a:solidFill>
            <a:ln w="12700">
              <a:noFill/>
              <a:miter lim="800000"/>
              <a:headEnd/>
              <a:tailEnd/>
            </a:ln>
          </p:spPr>
          <p:txBody>
            <a:bodyPr anchor="ctr" wrap="none"/>
            <a:lstStyle/>
            <a:p>
              <a:endParaRPr lang="ru-RU"/>
            </a:p>
          </p:txBody>
        </p:sp>
        <p:pic>
          <p:nvPicPr>
            <p:cNvPr id="1083" name="Picture 14"/>
            <p:cNvPicPr>
              <a:picLocks noChangeArrowheads="1"/>
            </p:cNvPicPr>
            <p:nvPr/>
          </p:nvPicPr>
          <p:blipFill>
            <a:blip r:embed="rId8"/>
            <a:srcRect/>
            <a:stretch>
              <a:fillRect/>
            </a:stretch>
          </p:blipFill>
          <p:spPr bwMode="auto">
            <a:xfrm>
              <a:off x="3967" y="1650"/>
              <a:ext cx="775" cy="231"/>
            </a:xfrm>
            <a:prstGeom prst="rect">
              <a:avLst/>
            </a:prstGeom>
            <a:noFill/>
            <a:ln w="9525">
              <a:noFill/>
              <a:miter lim="800000"/>
              <a:headEnd/>
              <a:tailEnd/>
            </a:ln>
          </p:spPr>
        </p:pic>
      </p:grpSp>
      <p:grpSp>
        <p:nvGrpSpPr>
          <p:cNvPr id="5" name="Group 15"/>
          <p:cNvGrpSpPr>
            <a:grpSpLocks/>
          </p:cNvGrpSpPr>
          <p:nvPr/>
        </p:nvGrpSpPr>
        <p:grpSpPr bwMode="auto">
          <a:xfrm>
            <a:off x="2006600" y="1770063"/>
            <a:ext cx="1149350" cy="477837"/>
            <a:chOff x="1287" y="1286"/>
            <a:chExt cx="822" cy="342"/>
          </a:xfrm>
        </p:grpSpPr>
        <p:sp>
          <p:nvSpPr>
            <p:cNvPr id="1080" name="Rectangle 16"/>
            <p:cNvSpPr>
              <a:spLocks noChangeArrowheads="1"/>
            </p:cNvSpPr>
            <p:nvPr/>
          </p:nvSpPr>
          <p:spPr bwMode="auto">
            <a:xfrm>
              <a:off x="1287" y="1286"/>
              <a:ext cx="822" cy="342"/>
            </a:xfrm>
            <a:prstGeom prst="rect">
              <a:avLst/>
            </a:prstGeom>
            <a:solidFill>
              <a:schemeClr val="bg1"/>
            </a:solidFill>
            <a:ln w="12700">
              <a:noFill/>
              <a:miter lim="800000"/>
              <a:headEnd/>
              <a:tailEnd/>
            </a:ln>
          </p:spPr>
          <p:txBody>
            <a:bodyPr anchor="ctr" wrap="none"/>
            <a:lstStyle/>
            <a:p>
              <a:endParaRPr lang="ru-RU"/>
            </a:p>
          </p:txBody>
        </p:sp>
        <p:pic>
          <p:nvPicPr>
            <p:cNvPr id="1081" name="Picture 17">
              <a:hlinkClick action="ppaction://program" r:id="rId9"/>
            </p:cNvPr>
            <p:cNvPicPr>
              <a:picLocks noChangeArrowheads="1"/>
            </p:cNvPicPr>
            <p:nvPr/>
          </p:nvPicPr>
          <p:blipFill>
            <a:blip r:embed="rId10"/>
            <a:srcRect/>
            <a:stretch>
              <a:fillRect/>
            </a:stretch>
          </p:blipFill>
          <p:spPr bwMode="auto">
            <a:xfrm>
              <a:off x="1298" y="1347"/>
              <a:ext cx="806" cy="227"/>
            </a:xfrm>
            <a:prstGeom prst="rect">
              <a:avLst/>
            </a:prstGeom>
            <a:noFill/>
            <a:ln w="9525">
              <a:noFill/>
              <a:miter lim="800000"/>
              <a:headEnd/>
              <a:tailEnd/>
            </a:ln>
          </p:spPr>
        </p:pic>
      </p:grpSp>
      <p:graphicFrame>
        <p:nvGraphicFramePr>
          <p:cNvPr id="711698" name="Object 18"/>
          <p:cNvGraphicFramePr>
            <a:graphicFrameLocks/>
          </p:cNvGraphicFramePr>
          <p:nvPr/>
        </p:nvGraphicFramePr>
        <p:xfrm>
          <a:off x="2008188" y="4449763"/>
          <a:ext cx="681037" cy="358775"/>
        </p:xfrm>
        <a:graphic>
          <a:graphicData uri="http://schemas.openxmlformats.org/presentationml/2006/ole">
            <p:oleObj imgH="407880" imgW="772920" name="Bitmap Image" progId="PBrush" r:id="rId11" spid="_x0000_s1026">
              <p:embed/>
            </p:oleObj>
          </a:graphicData>
        </a:graphic>
      </p:graphicFrame>
      <p:pic>
        <p:nvPicPr>
          <p:cNvPr id="711699" name="Picture 19"/>
          <p:cNvPicPr>
            <a:picLocks noChangeArrowheads="1"/>
          </p:cNvPicPr>
          <p:nvPr/>
        </p:nvPicPr>
        <p:blipFill>
          <a:blip r:embed="rId12"/>
          <a:srcRect/>
          <a:stretch>
            <a:fillRect/>
          </a:stretch>
        </p:blipFill>
        <p:spPr bwMode="auto">
          <a:xfrm>
            <a:off x="6261100" y="5594350"/>
            <a:ext cx="681038" cy="385763"/>
          </a:xfrm>
          <a:prstGeom prst="rect">
            <a:avLst/>
          </a:prstGeom>
          <a:noFill/>
          <a:ln w="9525">
            <a:noFill/>
            <a:miter lim="800000"/>
            <a:headEnd/>
            <a:tailEnd/>
          </a:ln>
        </p:spPr>
      </p:pic>
      <p:grpSp>
        <p:nvGrpSpPr>
          <p:cNvPr id="6" name="Group 20"/>
          <p:cNvGrpSpPr>
            <a:grpSpLocks/>
          </p:cNvGrpSpPr>
          <p:nvPr/>
        </p:nvGrpSpPr>
        <p:grpSpPr bwMode="auto">
          <a:xfrm>
            <a:off x="7937500" y="3573463"/>
            <a:ext cx="407988" cy="466725"/>
            <a:chOff x="5295" y="2353"/>
            <a:chExt cx="291" cy="333"/>
          </a:xfrm>
        </p:grpSpPr>
        <p:sp>
          <p:nvSpPr>
            <p:cNvPr id="1078" name="Rectangle 21"/>
            <p:cNvSpPr>
              <a:spLocks noChangeArrowheads="1"/>
            </p:cNvSpPr>
            <p:nvPr/>
          </p:nvSpPr>
          <p:spPr bwMode="auto">
            <a:xfrm>
              <a:off x="5298" y="2353"/>
              <a:ext cx="277" cy="333"/>
            </a:xfrm>
            <a:prstGeom prst="rect">
              <a:avLst/>
            </a:prstGeom>
            <a:solidFill>
              <a:schemeClr val="bg1"/>
            </a:solidFill>
            <a:ln w="12700">
              <a:noFill/>
              <a:miter lim="800000"/>
              <a:headEnd/>
              <a:tailEnd/>
            </a:ln>
          </p:spPr>
          <p:txBody>
            <a:bodyPr anchor="ctr" wrap="none"/>
            <a:lstStyle/>
            <a:p>
              <a:endParaRPr lang="ru-RU"/>
            </a:p>
          </p:txBody>
        </p:sp>
        <p:pic>
          <p:nvPicPr>
            <p:cNvPr id="1079" name="Picture 22"/>
            <p:cNvPicPr>
              <a:picLocks noChangeArrowheads="1"/>
            </p:cNvPicPr>
            <p:nvPr/>
          </p:nvPicPr>
          <p:blipFill>
            <a:blip r:embed="rId13"/>
            <a:srcRect/>
            <a:stretch>
              <a:fillRect/>
            </a:stretch>
          </p:blipFill>
          <p:spPr bwMode="auto">
            <a:xfrm>
              <a:off x="5295" y="2394"/>
              <a:ext cx="291" cy="262"/>
            </a:xfrm>
            <a:prstGeom prst="rect">
              <a:avLst/>
            </a:prstGeom>
            <a:noFill/>
            <a:ln w="9525">
              <a:noFill/>
              <a:miter lim="800000"/>
              <a:headEnd/>
              <a:tailEnd/>
            </a:ln>
          </p:spPr>
        </p:pic>
      </p:grpSp>
      <p:grpSp>
        <p:nvGrpSpPr>
          <p:cNvPr id="7" name="Group 23"/>
          <p:cNvGrpSpPr>
            <a:grpSpLocks/>
          </p:cNvGrpSpPr>
          <p:nvPr/>
        </p:nvGrpSpPr>
        <p:grpSpPr bwMode="auto">
          <a:xfrm>
            <a:off x="7332663" y="1290638"/>
            <a:ext cx="1454150" cy="369887"/>
            <a:chOff x="3845" y="2019"/>
            <a:chExt cx="1039" cy="264"/>
          </a:xfrm>
        </p:grpSpPr>
        <p:sp>
          <p:nvSpPr>
            <p:cNvPr id="1076" name="Rectangle 24"/>
            <p:cNvSpPr>
              <a:spLocks noChangeArrowheads="1"/>
            </p:cNvSpPr>
            <p:nvPr/>
          </p:nvSpPr>
          <p:spPr bwMode="auto">
            <a:xfrm>
              <a:off x="3845" y="2019"/>
              <a:ext cx="1039" cy="264"/>
            </a:xfrm>
            <a:prstGeom prst="rect">
              <a:avLst/>
            </a:prstGeom>
            <a:solidFill>
              <a:schemeClr val="bg1"/>
            </a:solidFill>
            <a:ln w="12700">
              <a:noFill/>
              <a:miter lim="800000"/>
              <a:headEnd/>
              <a:tailEnd/>
            </a:ln>
          </p:spPr>
          <p:txBody>
            <a:bodyPr anchor="ctr" wrap="none"/>
            <a:lstStyle/>
            <a:p>
              <a:endParaRPr lang="ru-RU"/>
            </a:p>
          </p:txBody>
        </p:sp>
        <p:pic>
          <p:nvPicPr>
            <p:cNvPr id="1077" name="Picture 25"/>
            <p:cNvPicPr>
              <a:picLocks noChangeArrowheads="1"/>
            </p:cNvPicPr>
            <p:nvPr/>
          </p:nvPicPr>
          <p:blipFill>
            <a:blip r:embed="rId14"/>
            <a:srcRect/>
            <a:stretch>
              <a:fillRect/>
            </a:stretch>
          </p:blipFill>
          <p:spPr bwMode="auto">
            <a:xfrm>
              <a:off x="3879" y="2055"/>
              <a:ext cx="972" cy="209"/>
            </a:xfrm>
            <a:prstGeom prst="rect">
              <a:avLst/>
            </a:prstGeom>
            <a:noFill/>
            <a:ln w="9525">
              <a:noFill/>
              <a:miter lim="800000"/>
              <a:headEnd/>
              <a:tailEnd/>
            </a:ln>
          </p:spPr>
        </p:pic>
      </p:grpSp>
      <p:grpSp>
        <p:nvGrpSpPr>
          <p:cNvPr id="8" name="Group 26"/>
          <p:cNvGrpSpPr>
            <a:grpSpLocks/>
          </p:cNvGrpSpPr>
          <p:nvPr/>
        </p:nvGrpSpPr>
        <p:grpSpPr bwMode="auto">
          <a:xfrm>
            <a:off x="4310063" y="1414463"/>
            <a:ext cx="2738437" cy="260350"/>
            <a:chOff x="2910" y="949"/>
            <a:chExt cx="1958" cy="186"/>
          </a:xfrm>
        </p:grpSpPr>
        <p:sp>
          <p:nvSpPr>
            <p:cNvPr id="1074" name="Rectangle 27"/>
            <p:cNvSpPr>
              <a:spLocks noChangeArrowheads="1"/>
            </p:cNvSpPr>
            <p:nvPr/>
          </p:nvSpPr>
          <p:spPr bwMode="auto">
            <a:xfrm>
              <a:off x="2910" y="949"/>
              <a:ext cx="1958" cy="186"/>
            </a:xfrm>
            <a:prstGeom prst="rect">
              <a:avLst/>
            </a:prstGeom>
            <a:solidFill>
              <a:schemeClr val="bg1"/>
            </a:solidFill>
            <a:ln w="12700">
              <a:noFill/>
              <a:miter lim="800000"/>
              <a:headEnd/>
              <a:tailEnd/>
            </a:ln>
          </p:spPr>
          <p:txBody>
            <a:bodyPr anchor="ctr" wrap="none"/>
            <a:lstStyle/>
            <a:p>
              <a:endParaRPr lang="ru-RU"/>
            </a:p>
          </p:txBody>
        </p:sp>
        <p:pic>
          <p:nvPicPr>
            <p:cNvPr id="1075" name="Picture 28"/>
            <p:cNvPicPr>
              <a:picLocks noChangeArrowheads="1"/>
            </p:cNvPicPr>
            <p:nvPr/>
          </p:nvPicPr>
          <p:blipFill>
            <a:blip r:embed="rId15"/>
            <a:srcRect/>
            <a:stretch>
              <a:fillRect/>
            </a:stretch>
          </p:blipFill>
          <p:spPr bwMode="auto">
            <a:xfrm>
              <a:off x="2948" y="979"/>
              <a:ext cx="1887" cy="123"/>
            </a:xfrm>
            <a:prstGeom prst="rect">
              <a:avLst/>
            </a:prstGeom>
            <a:noFill/>
            <a:ln w="9525">
              <a:noFill/>
              <a:miter lim="800000"/>
              <a:headEnd/>
              <a:tailEnd/>
            </a:ln>
          </p:spPr>
        </p:pic>
      </p:grpSp>
      <p:grpSp>
        <p:nvGrpSpPr>
          <p:cNvPr id="9" name="Group 29"/>
          <p:cNvGrpSpPr>
            <a:grpSpLocks/>
          </p:cNvGrpSpPr>
          <p:nvPr/>
        </p:nvGrpSpPr>
        <p:grpSpPr bwMode="auto">
          <a:xfrm>
            <a:off x="414338" y="1397000"/>
            <a:ext cx="1282700" cy="436563"/>
            <a:chOff x="392" y="1250"/>
            <a:chExt cx="808" cy="275"/>
          </a:xfrm>
        </p:grpSpPr>
        <p:sp>
          <p:nvSpPr>
            <p:cNvPr id="1072" name="Rectangle 30"/>
            <p:cNvSpPr>
              <a:spLocks noChangeArrowheads="1"/>
            </p:cNvSpPr>
            <p:nvPr/>
          </p:nvSpPr>
          <p:spPr bwMode="auto">
            <a:xfrm>
              <a:off x="392" y="1250"/>
              <a:ext cx="808" cy="275"/>
            </a:xfrm>
            <a:prstGeom prst="rect">
              <a:avLst/>
            </a:prstGeom>
            <a:solidFill>
              <a:schemeClr val="bg1"/>
            </a:solidFill>
            <a:ln w="12700">
              <a:noFill/>
              <a:miter lim="800000"/>
              <a:headEnd/>
              <a:tailEnd/>
            </a:ln>
          </p:spPr>
          <p:txBody>
            <a:bodyPr anchor="ctr" wrap="none"/>
            <a:lstStyle/>
            <a:p>
              <a:endParaRPr lang="ru-RU"/>
            </a:p>
          </p:txBody>
        </p:sp>
        <p:pic>
          <p:nvPicPr>
            <p:cNvPr id="1073" name="Picture 31"/>
            <p:cNvPicPr>
              <a:picLocks noChangeArrowheads="1"/>
            </p:cNvPicPr>
            <p:nvPr/>
          </p:nvPicPr>
          <p:blipFill>
            <a:blip r:embed="rId16"/>
            <a:srcRect/>
            <a:stretch>
              <a:fillRect/>
            </a:stretch>
          </p:blipFill>
          <p:spPr bwMode="auto">
            <a:xfrm>
              <a:off x="396" y="1288"/>
              <a:ext cx="798" cy="235"/>
            </a:xfrm>
            <a:prstGeom prst="rect">
              <a:avLst/>
            </a:prstGeom>
            <a:noFill/>
            <a:ln w="9525">
              <a:noFill/>
              <a:miter lim="800000"/>
              <a:headEnd/>
              <a:tailEnd/>
            </a:ln>
          </p:spPr>
        </p:pic>
      </p:grpSp>
      <p:pic>
        <p:nvPicPr>
          <p:cNvPr id="711712" name="Picture 32"/>
          <p:cNvPicPr>
            <a:picLocks noChangeArrowheads="1"/>
          </p:cNvPicPr>
          <p:nvPr/>
        </p:nvPicPr>
        <p:blipFill>
          <a:blip r:embed="rId17"/>
          <a:srcRect/>
          <a:stretch>
            <a:fillRect/>
          </a:stretch>
        </p:blipFill>
        <p:spPr bwMode="auto">
          <a:xfrm>
            <a:off x="3138488" y="4527550"/>
            <a:ext cx="947737" cy="252413"/>
          </a:xfrm>
          <a:prstGeom prst="rect">
            <a:avLst/>
          </a:prstGeom>
          <a:noFill/>
          <a:ln w="9525">
            <a:noFill/>
            <a:miter lim="800000"/>
            <a:headEnd/>
            <a:tailEnd/>
          </a:ln>
        </p:spPr>
      </p:pic>
      <p:grpSp>
        <p:nvGrpSpPr>
          <p:cNvPr id="10" name="Group 33"/>
          <p:cNvGrpSpPr>
            <a:grpSpLocks/>
          </p:cNvGrpSpPr>
          <p:nvPr/>
        </p:nvGrpSpPr>
        <p:grpSpPr bwMode="auto">
          <a:xfrm>
            <a:off x="425450" y="3621088"/>
            <a:ext cx="1027113" cy="469900"/>
            <a:chOff x="3562" y="469"/>
            <a:chExt cx="748" cy="342"/>
          </a:xfrm>
        </p:grpSpPr>
        <p:sp>
          <p:nvSpPr>
            <p:cNvPr id="1070" name="Rectangle 34"/>
            <p:cNvSpPr>
              <a:spLocks noChangeArrowheads="1"/>
            </p:cNvSpPr>
            <p:nvPr/>
          </p:nvSpPr>
          <p:spPr bwMode="auto">
            <a:xfrm>
              <a:off x="3562" y="469"/>
              <a:ext cx="748" cy="340"/>
            </a:xfrm>
            <a:prstGeom prst="rect">
              <a:avLst/>
            </a:prstGeom>
            <a:solidFill>
              <a:schemeClr val="bg1"/>
            </a:solidFill>
            <a:ln algn="ctr" w="3175">
              <a:noFill/>
              <a:miter lim="800000"/>
              <a:headEnd/>
              <a:tailEnd/>
            </a:ln>
          </p:spPr>
          <p:txBody>
            <a:bodyPr anchor="ctr">
              <a:spAutoFit/>
            </a:bodyPr>
            <a:lstStyle/>
            <a:p>
              <a:endParaRPr lang="ru-RU"/>
            </a:p>
          </p:txBody>
        </p:sp>
        <p:pic>
          <p:nvPicPr>
            <p:cNvPr descr="Toyot_logo.gif (1193 bytes)" id="1071" name="Picture 35"/>
            <p:cNvPicPr>
              <a:picLocks noChangeArrowheads="1" noChangeAspect="1"/>
            </p:cNvPicPr>
            <p:nvPr/>
          </p:nvPicPr>
          <p:blipFill>
            <a:blip r:embed="rId18"/>
            <a:srcRect/>
            <a:stretch>
              <a:fillRect/>
            </a:stretch>
          </p:blipFill>
          <p:spPr bwMode="auto">
            <a:xfrm>
              <a:off x="3592" y="489"/>
              <a:ext cx="712" cy="322"/>
            </a:xfrm>
            <a:prstGeom prst="rect">
              <a:avLst/>
            </a:prstGeom>
            <a:noFill/>
            <a:ln w="9525">
              <a:noFill/>
              <a:miter lim="800000"/>
              <a:headEnd/>
              <a:tailEnd/>
            </a:ln>
          </p:spPr>
        </p:pic>
      </p:grpSp>
      <p:pic>
        <p:nvPicPr>
          <p:cNvPr descr="logo" id="711716" name="Picture 36"/>
          <p:cNvPicPr>
            <a:picLocks noChangeArrowheads="1" noChangeAspect="1"/>
          </p:cNvPicPr>
          <p:nvPr/>
        </p:nvPicPr>
        <p:blipFill>
          <a:blip r:embed="rId19"/>
          <a:srcRect/>
          <a:stretch>
            <a:fillRect/>
          </a:stretch>
        </p:blipFill>
        <p:spPr bwMode="auto">
          <a:xfrm>
            <a:off x="390525" y="4494213"/>
            <a:ext cx="1206500" cy="269875"/>
          </a:xfrm>
          <a:prstGeom prst="rect">
            <a:avLst/>
          </a:prstGeom>
          <a:noFill/>
          <a:ln w="9525">
            <a:noFill/>
            <a:miter lim="800000"/>
            <a:headEnd/>
            <a:tailEnd/>
          </a:ln>
        </p:spPr>
      </p:pic>
      <p:grpSp>
        <p:nvGrpSpPr>
          <p:cNvPr id="11" name="Group 37"/>
          <p:cNvGrpSpPr>
            <a:grpSpLocks/>
          </p:cNvGrpSpPr>
          <p:nvPr/>
        </p:nvGrpSpPr>
        <p:grpSpPr bwMode="auto">
          <a:xfrm>
            <a:off x="6188075" y="5084763"/>
            <a:ext cx="847725" cy="360362"/>
            <a:chOff x="4188" y="1004"/>
            <a:chExt cx="534" cy="227"/>
          </a:xfrm>
        </p:grpSpPr>
        <p:sp>
          <p:nvSpPr>
            <p:cNvPr id="1068" name="Rectangle 38"/>
            <p:cNvSpPr>
              <a:spLocks noChangeArrowheads="1"/>
            </p:cNvSpPr>
            <p:nvPr/>
          </p:nvSpPr>
          <p:spPr bwMode="auto">
            <a:xfrm>
              <a:off x="4188" y="1004"/>
              <a:ext cx="534" cy="227"/>
            </a:xfrm>
            <a:prstGeom prst="rect">
              <a:avLst/>
            </a:prstGeom>
            <a:solidFill>
              <a:schemeClr val="bg1"/>
            </a:solidFill>
            <a:ln w="12700">
              <a:noFill/>
              <a:miter lim="800000"/>
              <a:headEnd/>
              <a:tailEnd/>
            </a:ln>
          </p:spPr>
          <p:txBody>
            <a:bodyPr anchor="ctr" wrap="none"/>
            <a:lstStyle/>
            <a:p>
              <a:pPr algn="ctr">
                <a:spcBef>
                  <a:spcPct val="50000"/>
                </a:spcBef>
              </a:pPr>
              <a:endParaRPr b="0" lang="ru-RU" sz="1800"/>
            </a:p>
          </p:txBody>
        </p:sp>
        <p:pic>
          <p:nvPicPr>
            <p:cNvPr id="1069" name="Picture 39"/>
            <p:cNvPicPr>
              <a:picLocks noChangeArrowheads="1" noChangeAspect="1"/>
            </p:cNvPicPr>
            <p:nvPr/>
          </p:nvPicPr>
          <p:blipFill>
            <a:blip r:embed="rId20"/>
            <a:srcRect/>
            <a:stretch>
              <a:fillRect/>
            </a:stretch>
          </p:blipFill>
          <p:spPr bwMode="auto">
            <a:xfrm>
              <a:off x="4217" y="1034"/>
              <a:ext cx="492" cy="174"/>
            </a:xfrm>
            <a:prstGeom prst="rect">
              <a:avLst/>
            </a:prstGeom>
            <a:noFill/>
            <a:ln algn="ctr" w="9525">
              <a:noFill/>
              <a:miter lim="800000"/>
              <a:headEnd/>
              <a:tailEnd/>
            </a:ln>
          </p:spPr>
        </p:pic>
      </p:grpSp>
      <p:pic>
        <p:nvPicPr>
          <p:cNvPr descr="image001" id="711720" name="Picture 40"/>
          <p:cNvPicPr>
            <a:picLocks noChangeArrowheads="1" noChangeAspect="1"/>
          </p:cNvPicPr>
          <p:nvPr/>
        </p:nvPicPr>
        <p:blipFill>
          <a:blip r:embed="rId21"/>
          <a:srcRect/>
          <a:stretch>
            <a:fillRect/>
          </a:stretch>
        </p:blipFill>
        <p:spPr bwMode="auto">
          <a:xfrm>
            <a:off x="2401888" y="2365375"/>
            <a:ext cx="1606550" cy="419100"/>
          </a:xfrm>
          <a:prstGeom prst="rect">
            <a:avLst/>
          </a:prstGeom>
          <a:noFill/>
          <a:ln w="9525">
            <a:noFill/>
            <a:miter lim="800000"/>
            <a:headEnd/>
            <a:tailEnd/>
          </a:ln>
        </p:spPr>
      </p:pic>
      <p:grpSp>
        <p:nvGrpSpPr>
          <p:cNvPr id="12" name="Group 41"/>
          <p:cNvGrpSpPr>
            <a:grpSpLocks/>
          </p:cNvGrpSpPr>
          <p:nvPr/>
        </p:nvGrpSpPr>
        <p:grpSpPr bwMode="auto">
          <a:xfrm>
            <a:off x="5572125" y="2354263"/>
            <a:ext cx="1536700" cy="388937"/>
            <a:chOff x="4662" y="426"/>
            <a:chExt cx="968" cy="245"/>
          </a:xfrm>
        </p:grpSpPr>
        <p:sp>
          <p:nvSpPr>
            <p:cNvPr id="1066" name="Rectangle 42"/>
            <p:cNvSpPr>
              <a:spLocks noChangeArrowheads="1"/>
            </p:cNvSpPr>
            <p:nvPr/>
          </p:nvSpPr>
          <p:spPr bwMode="auto">
            <a:xfrm>
              <a:off x="4662" y="426"/>
              <a:ext cx="968" cy="245"/>
            </a:xfrm>
            <a:prstGeom prst="rect">
              <a:avLst/>
            </a:prstGeom>
            <a:solidFill>
              <a:schemeClr val="bg1"/>
            </a:solidFill>
            <a:ln w="12700">
              <a:noFill/>
              <a:miter lim="800000"/>
              <a:headEnd/>
              <a:tailEnd/>
            </a:ln>
          </p:spPr>
          <p:txBody>
            <a:bodyPr anchor="ctr" wrap="none"/>
            <a:lstStyle/>
            <a:p>
              <a:endParaRPr lang="ru-RU"/>
            </a:p>
          </p:txBody>
        </p:sp>
        <p:pic>
          <p:nvPicPr>
            <p:cNvPr id="1067" name="Picture 43"/>
            <p:cNvPicPr>
              <a:picLocks noChangeArrowheads="1" noChangeAspect="1"/>
            </p:cNvPicPr>
            <p:nvPr/>
          </p:nvPicPr>
          <p:blipFill>
            <a:blip r:embed="rId22"/>
            <a:srcRect/>
            <a:stretch>
              <a:fillRect/>
            </a:stretch>
          </p:blipFill>
          <p:spPr bwMode="auto">
            <a:xfrm>
              <a:off x="4672" y="467"/>
              <a:ext cx="934" cy="164"/>
            </a:xfrm>
            <a:prstGeom prst="rect">
              <a:avLst/>
            </a:prstGeom>
            <a:noFill/>
            <a:ln algn="ctr" w="9525">
              <a:noFill/>
              <a:miter lim="800000"/>
              <a:headEnd/>
              <a:tailEnd/>
            </a:ln>
          </p:spPr>
        </p:pic>
      </p:grpSp>
      <p:pic>
        <p:nvPicPr>
          <p:cNvPr descr="200px-Safeway-logo12" id="711724" name="Picture 44"/>
          <p:cNvPicPr>
            <a:picLocks noChangeArrowheads="1" noChangeAspect="1"/>
          </p:cNvPicPr>
          <p:nvPr/>
        </p:nvPicPr>
        <p:blipFill>
          <a:blip r:embed="rId23"/>
          <a:srcRect/>
          <a:stretch>
            <a:fillRect/>
          </a:stretch>
        </p:blipFill>
        <p:spPr bwMode="auto">
          <a:xfrm>
            <a:off x="2095500" y="5688013"/>
            <a:ext cx="1244600" cy="285750"/>
          </a:xfrm>
          <a:prstGeom prst="rect">
            <a:avLst/>
          </a:prstGeom>
          <a:noFill/>
          <a:ln w="9525">
            <a:noFill/>
            <a:miter lim="800000"/>
            <a:headEnd/>
            <a:tailEnd/>
          </a:ln>
        </p:spPr>
      </p:pic>
      <p:pic>
        <p:nvPicPr>
          <p:cNvPr descr="petsmart_logo1_63365" id="711725" name="Picture 45"/>
          <p:cNvPicPr>
            <a:picLocks noChangeArrowheads="1" noChangeAspect="1"/>
          </p:cNvPicPr>
          <p:nvPr/>
        </p:nvPicPr>
        <p:blipFill>
          <a:blip r:embed="rId24"/>
          <a:srcRect/>
          <a:stretch>
            <a:fillRect/>
          </a:stretch>
        </p:blipFill>
        <p:spPr bwMode="auto">
          <a:xfrm>
            <a:off x="5957888" y="4460875"/>
            <a:ext cx="1189037" cy="309563"/>
          </a:xfrm>
          <a:prstGeom prst="rect">
            <a:avLst/>
          </a:prstGeom>
          <a:noFill/>
          <a:ln w="9525">
            <a:noFill/>
            <a:miter lim="800000"/>
            <a:headEnd/>
            <a:tailEnd/>
          </a:ln>
        </p:spPr>
      </p:pic>
      <p:pic>
        <p:nvPicPr>
          <p:cNvPr descr="CVS pharmacy_logo" id="711726" name="Picture 46"/>
          <p:cNvPicPr>
            <a:picLocks noChangeArrowheads="1" noChangeAspect="1"/>
          </p:cNvPicPr>
          <p:nvPr/>
        </p:nvPicPr>
        <p:blipFill>
          <a:blip r:embed="rId25"/>
          <a:srcRect/>
          <a:stretch>
            <a:fillRect/>
          </a:stretch>
        </p:blipFill>
        <p:spPr bwMode="auto">
          <a:xfrm>
            <a:off x="280988" y="1952625"/>
            <a:ext cx="1479550" cy="303213"/>
          </a:xfrm>
          <a:prstGeom prst="rect">
            <a:avLst/>
          </a:prstGeom>
          <a:noFill/>
          <a:ln w="9525">
            <a:noFill/>
            <a:miter lim="800000"/>
            <a:headEnd/>
            <a:tailEnd/>
          </a:ln>
        </p:spPr>
      </p:pic>
      <p:pic>
        <p:nvPicPr>
          <p:cNvPr descr="Barnes_Noble_logo" id="711727" name="Picture 47"/>
          <p:cNvPicPr>
            <a:picLocks noChangeArrowheads="1" noChangeAspect="1"/>
          </p:cNvPicPr>
          <p:nvPr/>
        </p:nvPicPr>
        <p:blipFill>
          <a:blip r:embed="rId26"/>
          <a:srcRect/>
          <a:stretch>
            <a:fillRect/>
          </a:stretch>
        </p:blipFill>
        <p:spPr bwMode="auto">
          <a:xfrm>
            <a:off x="352425" y="3032125"/>
            <a:ext cx="1254125" cy="222250"/>
          </a:xfrm>
          <a:prstGeom prst="rect">
            <a:avLst/>
          </a:prstGeom>
          <a:noFill/>
          <a:ln w="9525">
            <a:noFill/>
            <a:miter lim="800000"/>
            <a:headEnd/>
            <a:tailEnd/>
          </a:ln>
        </p:spPr>
      </p:pic>
      <p:pic>
        <p:nvPicPr>
          <p:cNvPr descr="nasa_logo_small" id="711728" name="Picture 48"/>
          <p:cNvPicPr>
            <a:picLocks noChangeArrowheads="1" noChangeAspect="1"/>
          </p:cNvPicPr>
          <p:nvPr/>
        </p:nvPicPr>
        <p:blipFill>
          <a:blip r:embed="rId27"/>
          <a:srcRect/>
          <a:stretch>
            <a:fillRect/>
          </a:stretch>
        </p:blipFill>
        <p:spPr bwMode="auto">
          <a:xfrm>
            <a:off x="7845425" y="1785938"/>
            <a:ext cx="590550" cy="485775"/>
          </a:xfrm>
          <a:prstGeom prst="rect">
            <a:avLst/>
          </a:prstGeom>
          <a:noFill/>
          <a:ln w="9525">
            <a:noFill/>
            <a:miter lim="800000"/>
            <a:headEnd/>
            <a:tailEnd/>
          </a:ln>
        </p:spPr>
      </p:pic>
      <p:pic>
        <p:nvPicPr>
          <p:cNvPr descr="SONY-R logo" id="711729" name="Picture 49"/>
          <p:cNvPicPr>
            <a:picLocks noChangeArrowheads="1" noChangeAspect="1"/>
          </p:cNvPicPr>
          <p:nvPr/>
        </p:nvPicPr>
        <p:blipFill>
          <a:blip r:embed="rId28"/>
          <a:srcRect/>
          <a:stretch>
            <a:fillRect/>
          </a:stretch>
        </p:blipFill>
        <p:spPr bwMode="auto">
          <a:xfrm>
            <a:off x="7631113" y="2451100"/>
            <a:ext cx="965200" cy="168275"/>
          </a:xfrm>
          <a:prstGeom prst="rect">
            <a:avLst/>
          </a:prstGeom>
          <a:noFill/>
          <a:ln w="9525">
            <a:noFill/>
            <a:miter lim="800000"/>
            <a:headEnd/>
            <a:tailEnd/>
          </a:ln>
        </p:spPr>
      </p:pic>
      <p:pic>
        <p:nvPicPr>
          <p:cNvPr descr="ricoh" id="711730" name="Picture 50"/>
          <p:cNvPicPr>
            <a:picLocks noChangeArrowheads="1" noChangeAspect="1"/>
          </p:cNvPicPr>
          <p:nvPr/>
        </p:nvPicPr>
        <p:blipFill>
          <a:blip r:embed="rId29"/>
          <a:srcRect/>
          <a:stretch>
            <a:fillRect/>
          </a:stretch>
        </p:blipFill>
        <p:spPr bwMode="auto">
          <a:xfrm>
            <a:off x="4984750" y="5719763"/>
            <a:ext cx="768350" cy="211137"/>
          </a:xfrm>
          <a:prstGeom prst="rect">
            <a:avLst/>
          </a:prstGeom>
          <a:noFill/>
          <a:ln w="9525">
            <a:noFill/>
            <a:miter lim="800000"/>
            <a:headEnd/>
            <a:tailEnd/>
          </a:ln>
        </p:spPr>
      </p:pic>
      <p:pic>
        <p:nvPicPr>
          <p:cNvPr descr="Lawson_Logo" id="711731" name="Picture 51"/>
          <p:cNvPicPr>
            <a:picLocks noChangeArrowheads="1" noChangeAspect="1"/>
          </p:cNvPicPr>
          <p:nvPr/>
        </p:nvPicPr>
        <p:blipFill>
          <a:blip r:embed="rId30"/>
          <a:srcRect/>
          <a:stretch>
            <a:fillRect/>
          </a:stretch>
        </p:blipFill>
        <p:spPr bwMode="auto">
          <a:xfrm>
            <a:off x="2027238" y="5084763"/>
            <a:ext cx="1039812" cy="207962"/>
          </a:xfrm>
          <a:prstGeom prst="rect">
            <a:avLst/>
          </a:prstGeom>
          <a:noFill/>
          <a:ln w="9525">
            <a:noFill/>
            <a:miter lim="800000"/>
            <a:headEnd/>
            <a:tailEnd/>
          </a:ln>
        </p:spPr>
      </p:pic>
      <p:pic>
        <p:nvPicPr>
          <p:cNvPr descr="inst_logo_nestle_bd" id="711732" name="Picture 52"/>
          <p:cNvPicPr>
            <a:picLocks noChangeArrowheads="1" noChangeAspect="1"/>
          </p:cNvPicPr>
          <p:nvPr/>
        </p:nvPicPr>
        <p:blipFill>
          <a:blip r:embed="rId31"/>
          <a:srcRect b="221" r="79"/>
          <a:stretch>
            <a:fillRect/>
          </a:stretch>
        </p:blipFill>
        <p:spPr bwMode="auto">
          <a:xfrm>
            <a:off x="3433763" y="5053013"/>
            <a:ext cx="790575" cy="298450"/>
          </a:xfrm>
          <a:prstGeom prst="rect">
            <a:avLst/>
          </a:prstGeom>
          <a:noFill/>
          <a:ln w="9525">
            <a:noFill/>
            <a:miter lim="800000"/>
            <a:headEnd/>
            <a:tailEnd/>
          </a:ln>
        </p:spPr>
      </p:pic>
      <p:pic>
        <p:nvPicPr>
          <p:cNvPr descr="280px-Texas_Instruments_Logo" id="711733" name="Picture 53"/>
          <p:cNvPicPr>
            <a:picLocks noChangeArrowheads="1" noChangeAspect="1"/>
          </p:cNvPicPr>
          <p:nvPr/>
        </p:nvPicPr>
        <p:blipFill>
          <a:blip r:embed="rId32"/>
          <a:srcRect/>
          <a:stretch>
            <a:fillRect/>
          </a:stretch>
        </p:blipFill>
        <p:spPr bwMode="auto">
          <a:xfrm>
            <a:off x="2035175" y="1409700"/>
            <a:ext cx="1765300" cy="269875"/>
          </a:xfrm>
          <a:prstGeom prst="rect">
            <a:avLst/>
          </a:prstGeom>
          <a:noFill/>
          <a:ln w="9525">
            <a:noFill/>
            <a:miter lim="800000"/>
            <a:headEnd/>
            <a:tailEnd/>
          </a:ln>
        </p:spPr>
      </p:pic>
      <p:pic>
        <p:nvPicPr>
          <p:cNvPr descr="mckesson logo" id="711734" name="Picture 54"/>
          <p:cNvPicPr>
            <a:picLocks noChangeArrowheads="1" noChangeAspect="1"/>
          </p:cNvPicPr>
          <p:nvPr/>
        </p:nvPicPr>
        <p:blipFill>
          <a:blip r:embed="rId33"/>
          <a:srcRect/>
          <a:stretch>
            <a:fillRect/>
          </a:stretch>
        </p:blipFill>
        <p:spPr bwMode="auto">
          <a:xfrm>
            <a:off x="395288" y="5649913"/>
            <a:ext cx="1397000" cy="376237"/>
          </a:xfrm>
          <a:prstGeom prst="rect">
            <a:avLst/>
          </a:prstGeom>
          <a:noFill/>
          <a:ln w="9525">
            <a:noFill/>
            <a:miter lim="800000"/>
            <a:headEnd/>
            <a:tailEnd/>
          </a:ln>
        </p:spPr>
      </p:pic>
      <p:pic>
        <p:nvPicPr>
          <p:cNvPr descr="Blue Coldwell Banker Logo-small" id="711735" name="Picture 55"/>
          <p:cNvPicPr>
            <a:picLocks noChangeArrowheads="1" noChangeAspect="1"/>
          </p:cNvPicPr>
          <p:nvPr/>
        </p:nvPicPr>
        <p:blipFill>
          <a:blip r:embed="rId34"/>
          <a:srcRect/>
          <a:stretch>
            <a:fillRect/>
          </a:stretch>
        </p:blipFill>
        <p:spPr bwMode="auto">
          <a:xfrm>
            <a:off x="7754938" y="5072063"/>
            <a:ext cx="741362" cy="333375"/>
          </a:xfrm>
          <a:prstGeom prst="rect">
            <a:avLst/>
          </a:prstGeom>
          <a:noFill/>
          <a:ln w="9525">
            <a:noFill/>
            <a:miter lim="800000"/>
            <a:headEnd/>
            <a:tailEnd/>
          </a:ln>
        </p:spPr>
      </p:pic>
      <p:pic>
        <p:nvPicPr>
          <p:cNvPr descr="MetLife_Logo-small" id="711736" name="Picture 56"/>
          <p:cNvPicPr>
            <a:picLocks noChangeArrowheads="1" noChangeAspect="1"/>
          </p:cNvPicPr>
          <p:nvPr/>
        </p:nvPicPr>
        <p:blipFill>
          <a:blip r:embed="rId35"/>
          <a:srcRect/>
          <a:stretch>
            <a:fillRect/>
          </a:stretch>
        </p:blipFill>
        <p:spPr bwMode="auto">
          <a:xfrm>
            <a:off x="3630613" y="5689600"/>
            <a:ext cx="995362" cy="219075"/>
          </a:xfrm>
          <a:prstGeom prst="rect">
            <a:avLst/>
          </a:prstGeom>
          <a:noFill/>
          <a:ln w="9525">
            <a:noFill/>
            <a:miter lim="800000"/>
            <a:headEnd/>
            <a:tailEnd/>
          </a:ln>
        </p:spPr>
      </p:pic>
      <p:pic>
        <p:nvPicPr>
          <p:cNvPr descr="pm_logo_white" id="711737" name="Picture 57"/>
          <p:cNvPicPr>
            <a:picLocks noChangeArrowheads="1" noChangeAspect="1"/>
          </p:cNvPicPr>
          <p:nvPr/>
        </p:nvPicPr>
        <p:blipFill>
          <a:blip r:embed="rId36"/>
          <a:srcRect/>
          <a:stretch>
            <a:fillRect/>
          </a:stretch>
        </p:blipFill>
        <p:spPr bwMode="auto">
          <a:xfrm>
            <a:off x="161925" y="5060950"/>
            <a:ext cx="1765300" cy="312738"/>
          </a:xfrm>
          <a:prstGeom prst="rect">
            <a:avLst/>
          </a:prstGeom>
          <a:noFill/>
          <a:ln w="9525">
            <a:noFill/>
            <a:miter lim="800000"/>
            <a:headEnd/>
            <a:tailEnd/>
          </a:ln>
        </p:spPr>
      </p:pic>
      <p:pic>
        <p:nvPicPr>
          <p:cNvPr descr="Agilent Tech_logo" id="711738" name="Picture 58"/>
          <p:cNvPicPr>
            <a:picLocks noChangeArrowheads="1" noChangeAspect="1"/>
          </p:cNvPicPr>
          <p:nvPr/>
        </p:nvPicPr>
        <p:blipFill>
          <a:blip r:embed="rId37"/>
          <a:srcRect b="9616" t="8546"/>
          <a:stretch>
            <a:fillRect/>
          </a:stretch>
        </p:blipFill>
        <p:spPr bwMode="auto">
          <a:xfrm>
            <a:off x="3770313" y="1830388"/>
            <a:ext cx="1539875" cy="333375"/>
          </a:xfrm>
          <a:prstGeom prst="rect">
            <a:avLst/>
          </a:prstGeom>
          <a:noFill/>
          <a:ln w="9525">
            <a:noFill/>
            <a:miter lim="800000"/>
            <a:headEnd/>
            <a:tailEnd/>
          </a:ln>
        </p:spPr>
      </p:pic>
      <p:pic>
        <p:nvPicPr>
          <p:cNvPr descr="Phelps_dodge_logo" id="711739" name="Picture 59"/>
          <p:cNvPicPr>
            <a:picLocks noChangeArrowheads="1" noChangeAspect="1"/>
          </p:cNvPicPr>
          <p:nvPr/>
        </p:nvPicPr>
        <p:blipFill>
          <a:blip r:embed="rId38"/>
          <a:srcRect b="14764" r="5249" t="12401"/>
          <a:stretch>
            <a:fillRect/>
          </a:stretch>
        </p:blipFill>
        <p:spPr bwMode="auto">
          <a:xfrm>
            <a:off x="6076950" y="1803400"/>
            <a:ext cx="855663" cy="438150"/>
          </a:xfrm>
          <a:prstGeom prst="rect">
            <a:avLst/>
          </a:prstGeom>
          <a:noFill/>
          <a:ln w="9525">
            <a:noFill/>
            <a:miter lim="800000"/>
            <a:headEnd/>
            <a:tailEnd/>
          </a:ln>
        </p:spPr>
      </p:pic>
      <p:pic>
        <p:nvPicPr>
          <p:cNvPr descr="Boeing_LOGO" id="711740" name="Picture 60"/>
          <p:cNvPicPr>
            <a:picLocks noChangeArrowheads="1" noChangeAspect="1"/>
          </p:cNvPicPr>
          <p:nvPr/>
        </p:nvPicPr>
        <p:blipFill>
          <a:blip r:embed="rId39"/>
          <a:srcRect/>
          <a:stretch>
            <a:fillRect/>
          </a:stretch>
        </p:blipFill>
        <p:spPr bwMode="auto">
          <a:xfrm>
            <a:off x="7570788" y="2990850"/>
            <a:ext cx="1117600" cy="279400"/>
          </a:xfrm>
          <a:prstGeom prst="rect">
            <a:avLst/>
          </a:prstGeom>
          <a:noFill/>
          <a:ln w="9525">
            <a:noFill/>
            <a:miter lim="800000"/>
            <a:headEnd/>
            <a:tailEnd/>
          </a:ln>
        </p:spPr>
      </p:pic>
      <p:pic>
        <p:nvPicPr>
          <p:cNvPr descr="Home Depot logo-small" id="711741" name="Picture 61"/>
          <p:cNvPicPr>
            <a:picLocks noChangeArrowheads="1" noChangeAspect="1"/>
          </p:cNvPicPr>
          <p:nvPr/>
        </p:nvPicPr>
        <p:blipFill>
          <a:blip r:embed="rId40"/>
          <a:srcRect/>
          <a:stretch>
            <a:fillRect/>
          </a:stretch>
        </p:blipFill>
        <p:spPr bwMode="auto">
          <a:xfrm>
            <a:off x="4541838" y="2320925"/>
            <a:ext cx="458787" cy="455613"/>
          </a:xfrm>
          <a:prstGeom prst="rect">
            <a:avLst/>
          </a:prstGeom>
          <a:noFill/>
          <a:ln w="9525">
            <a:noFill/>
            <a:miter lim="800000"/>
            <a:headEnd/>
            <a:tailEnd/>
          </a:ln>
        </p:spPr>
      </p:pic>
      <p:sp>
        <p:nvSpPr>
          <p:cNvPr id="1064" name="AutoShape 1041"/>
          <p:cNvSpPr>
            <a:spLocks noChangeArrowheads="1"/>
          </p:cNvSpPr>
          <p:nvPr/>
        </p:nvSpPr>
        <p:spPr bwMode="auto">
          <a:xfrm>
            <a:off x="1919288" y="4114800"/>
            <a:ext cx="5153025" cy="493713"/>
          </a:xfrm>
          <a:prstGeom prst="roundRect">
            <a:avLst>
              <a:gd fmla="val 19255" name="adj"/>
            </a:avLst>
          </a:prstGeom>
          <a:gradFill rotWithShape="1">
            <a:gsLst>
              <a:gs pos="0">
                <a:srgbClr val="0066CC">
                  <a:alpha val="25000"/>
                </a:srgbClr>
              </a:gs>
              <a:gs pos="100000">
                <a:srgbClr val="002F5E">
                  <a:alpha val="0"/>
                </a:srgbClr>
              </a:gs>
            </a:gsLst>
            <a:lin ang="5400000" scaled="1"/>
          </a:gradFill>
          <a:ln w="9525">
            <a:noFill/>
            <a:round/>
            <a:headEnd/>
            <a:tailEnd/>
          </a:ln>
        </p:spPr>
        <p:txBody>
          <a:bodyPr anchor="ctr" bIns="41061" lIns="82124" rIns="82124" tIns="41061">
            <a:spAutoFit/>
          </a:bodyPr>
          <a:lstStyle/>
          <a:p>
            <a:endParaRPr b="0" lang="ru-RU"/>
          </a:p>
        </p:txBody>
      </p:sp>
      <p:sp>
        <p:nvSpPr>
          <p:cNvPr id="1065" name="AutoShape 1040"/>
          <p:cNvSpPr>
            <a:spLocks noChangeArrowheads="1"/>
          </p:cNvSpPr>
          <p:nvPr/>
        </p:nvSpPr>
        <p:spPr bwMode="auto">
          <a:xfrm>
            <a:off x="1909763" y="2901950"/>
            <a:ext cx="5106987" cy="987425"/>
          </a:xfrm>
          <a:prstGeom prst="roundRect">
            <a:avLst>
              <a:gd fmla="val 8495" name="adj"/>
            </a:avLst>
          </a:prstGeom>
          <a:gradFill rotWithShape="1">
            <a:gsLst>
              <a:gs pos="0">
                <a:srgbClr val="0066CC"/>
              </a:gs>
              <a:gs pos="100000">
                <a:srgbClr val="000000">
                  <a:alpha val="0"/>
                </a:srgbClr>
              </a:gs>
            </a:gsLst>
            <a:lin ang="5400000" scaled="1"/>
          </a:gradFill>
          <a:ln w="9525">
            <a:noFill/>
            <a:round/>
            <a:headEnd/>
            <a:tailEnd/>
          </a:ln>
        </p:spPr>
        <p:txBody>
          <a:bodyPr anchor="ctr" bIns="41061" lIns="82124" rIns="82124" tIns="41061" wrap="none"/>
          <a:lstStyle/>
          <a:p>
            <a:pPr algn="ctr"/>
            <a:r>
              <a:rPr dirty="0" lang="en-US" sz="4000">
                <a:solidFill>
                  <a:schemeClr val="bg1"/>
                </a:solidFill>
              </a:rPr>
              <a:t>70,000+ </a:t>
            </a:r>
            <a:r>
              <a:rPr dirty="0" lang="ru-RU" smtClean="0" sz="4000">
                <a:solidFill>
                  <a:schemeClr val="bg1"/>
                </a:solidFill>
              </a:rPr>
              <a:t>заказчиков</a:t>
            </a:r>
            <a:endParaRPr dirty="0" lang="en-US" sz="4000">
              <a:solidFill>
                <a:schemeClr val="bg1"/>
              </a:solidFill>
            </a:endParaRPr>
          </a:p>
        </p:txBody>
      </p:sp>
    </p:spTree>
  </p:cSld>
  <p:clrMapOvr>
    <a:masterClrMapping/>
  </p:clrMapOvr>
  <p:transition>
    <p:wipe dir="r"/>
  </p:transition>
  <p:timing>
    <p:tnLst>
      <p:par>
        <p:cTn dur="indefinite" id="1" nodeType="tmRoot" restart="never"/>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787762"/>
      </a:dk2>
      <a:lt2>
        <a:srgbClr val="ADAC9B"/>
      </a:lt2>
      <a:accent1>
        <a:srgbClr val="0081C6"/>
      </a:accent1>
      <a:accent2>
        <a:srgbClr val="7FC31C"/>
      </a:accent2>
      <a:accent3>
        <a:srgbClr val="FFFFFF"/>
      </a:accent3>
      <a:accent4>
        <a:srgbClr val="000000"/>
      </a:accent4>
      <a:accent5>
        <a:srgbClr val="AAC1DF"/>
      </a:accent5>
      <a:accent6>
        <a:srgbClr val="72B018"/>
      </a:accent6>
      <a:hlink>
        <a:srgbClr val="DC8E2E"/>
      </a:hlink>
      <a:folHlink>
        <a:srgbClr val="787762"/>
      </a:folHlink>
    </a:clrScheme>
    <a:fontScheme name="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81C6"/>
            </a:gs>
            <a:gs pos="100000">
              <a:srgbClr val="0081C6">
                <a:gamma/>
                <a:shade val="0"/>
                <a:invGamma/>
                <a:alpha val="0"/>
              </a:srgbClr>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gradFill rotWithShape="1">
          <a:gsLst>
            <a:gs pos="0">
              <a:srgbClr val="0081C6"/>
            </a:gs>
            <a:gs pos="100000">
              <a:srgbClr val="0081C6">
                <a:gamma/>
                <a:shade val="0"/>
                <a:invGamma/>
                <a:alpha val="0"/>
              </a:srgbClr>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787762"/>
        </a:dk2>
        <a:lt2>
          <a:srgbClr val="ADAC9B"/>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787762"/>
        </a:dk2>
        <a:lt2>
          <a:srgbClr val="ADAC9B"/>
        </a:lt2>
        <a:accent1>
          <a:srgbClr val="0081C6"/>
        </a:accent1>
        <a:accent2>
          <a:srgbClr val="7FC31C"/>
        </a:accent2>
        <a:accent3>
          <a:srgbClr val="FFFFFF"/>
        </a:accent3>
        <a:accent4>
          <a:srgbClr val="000000"/>
        </a:accent4>
        <a:accent5>
          <a:srgbClr val="AAC1DF"/>
        </a:accent5>
        <a:accent6>
          <a:srgbClr val="72B018"/>
        </a:accent6>
        <a:hlink>
          <a:srgbClr val="787762"/>
        </a:hlink>
        <a:folHlink>
          <a:srgbClr val="787762"/>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787762"/>
        </a:dk2>
        <a:lt2>
          <a:srgbClr val="ADAC9B"/>
        </a:lt2>
        <a:accent1>
          <a:srgbClr val="0081C6"/>
        </a:accent1>
        <a:accent2>
          <a:srgbClr val="7FC31C"/>
        </a:accent2>
        <a:accent3>
          <a:srgbClr val="FFFFFF"/>
        </a:accent3>
        <a:accent4>
          <a:srgbClr val="000000"/>
        </a:accent4>
        <a:accent5>
          <a:srgbClr val="AAC1DF"/>
        </a:accent5>
        <a:accent6>
          <a:srgbClr val="72B018"/>
        </a:accent6>
        <a:hlink>
          <a:srgbClr val="DC8E2E"/>
        </a:hlink>
        <a:folHlink>
          <a:srgbClr val="7877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5">
      <a:dk1>
        <a:srgbClr val="000000"/>
      </a:dk1>
      <a:lt1>
        <a:srgbClr val="FFFFFF"/>
      </a:lt1>
      <a:dk2>
        <a:srgbClr val="787762"/>
      </a:dk2>
      <a:lt2>
        <a:srgbClr val="ADAC9B"/>
      </a:lt2>
      <a:accent1>
        <a:srgbClr val="0081C6"/>
      </a:accent1>
      <a:accent2>
        <a:srgbClr val="7FC31C"/>
      </a:accent2>
      <a:accent3>
        <a:srgbClr val="FFFFFF"/>
      </a:accent3>
      <a:accent4>
        <a:srgbClr val="000000"/>
      </a:accent4>
      <a:accent5>
        <a:srgbClr val="AAC1DF"/>
      </a:accent5>
      <a:accent6>
        <a:srgbClr val="72B018"/>
      </a:accent6>
      <a:hlink>
        <a:srgbClr val="DC8E2E"/>
      </a:hlink>
      <a:folHlink>
        <a:srgbClr val="787762"/>
      </a:folHlink>
    </a:clrScheme>
    <a:fontScheme name="1_Custom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81C6"/>
            </a:gs>
            <a:gs pos="100000">
              <a:srgbClr val="0081C6">
                <a:gamma/>
                <a:shade val="0"/>
                <a:invGamma/>
                <a:alpha val="0"/>
              </a:srgbClr>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gradFill rotWithShape="1">
          <a:gsLst>
            <a:gs pos="0">
              <a:srgbClr val="0081C6"/>
            </a:gs>
            <a:gs pos="100000">
              <a:srgbClr val="0081C6">
                <a:gamma/>
                <a:shade val="0"/>
                <a:invGamma/>
                <a:alpha val="0"/>
              </a:srgbClr>
            </a:gs>
          </a:gsLst>
          <a:lin ang="540000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787762"/>
        </a:dk2>
        <a:lt2>
          <a:srgbClr val="ADAC9B"/>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787762"/>
        </a:dk2>
        <a:lt2>
          <a:srgbClr val="ADAC9B"/>
        </a:lt2>
        <a:accent1>
          <a:srgbClr val="0081C6"/>
        </a:accent1>
        <a:accent2>
          <a:srgbClr val="7FC31C"/>
        </a:accent2>
        <a:accent3>
          <a:srgbClr val="FFFFFF"/>
        </a:accent3>
        <a:accent4>
          <a:srgbClr val="000000"/>
        </a:accent4>
        <a:accent5>
          <a:srgbClr val="AAC1DF"/>
        </a:accent5>
        <a:accent6>
          <a:srgbClr val="72B018"/>
        </a:accent6>
        <a:hlink>
          <a:srgbClr val="787762"/>
        </a:hlink>
        <a:folHlink>
          <a:srgbClr val="787762"/>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787762"/>
        </a:dk2>
        <a:lt2>
          <a:srgbClr val="ADAC9B"/>
        </a:lt2>
        <a:accent1>
          <a:srgbClr val="0081C6"/>
        </a:accent1>
        <a:accent2>
          <a:srgbClr val="7FC31C"/>
        </a:accent2>
        <a:accent3>
          <a:srgbClr val="FFFFFF"/>
        </a:accent3>
        <a:accent4>
          <a:srgbClr val="000000"/>
        </a:accent4>
        <a:accent5>
          <a:srgbClr val="AAC1DF"/>
        </a:accent5>
        <a:accent6>
          <a:srgbClr val="72B018"/>
        </a:accent6>
        <a:hlink>
          <a:srgbClr val="DC8E2E"/>
        </a:hlink>
        <a:folHlink>
          <a:srgbClr val="78776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13228</TotalTime>
  <Pages>28</Pages>
  <Words>784</Words>
  <Application>Microsoft PowerPoint 4.0</Application>
  <PresentationFormat>On-screen Show (4:3)</PresentationFormat>
  <Paragraphs>130</Paragraphs>
  <Slides>11</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Custom Design</vt:lpstr>
      <vt:lpstr>1_Custom Design</vt:lpstr>
      <vt:lpstr>Bitmap Image</vt:lpstr>
      <vt:lpstr>Совместная работа на базе решений Cisco WebEx</vt:lpstr>
      <vt:lpstr>Ситуация на рынках требует улучшение коллективной работы</vt:lpstr>
      <vt:lpstr>Линейка решений Cisco WebEx Centers</vt:lpstr>
      <vt:lpstr>Cisco WebEx часть архитектуры Cisco для совместной работы</vt:lpstr>
      <vt:lpstr>Полное решение корпоративных задач</vt:lpstr>
      <vt:lpstr>Преимущества одновременного использования SaaS и сервисов корпоративной сети</vt:lpstr>
      <vt:lpstr>Slide 7</vt:lpstr>
      <vt:lpstr>История Cisco WebEx</vt:lpstr>
      <vt:lpstr>Мировые лидеры рынка выбрали WebEx® </vt:lpstr>
      <vt:lpstr>WebEx – это больше чем просто Интернет сервис online конференций</vt:lpstr>
      <vt:lpstr>Slide 11</vt:lpstr>
    </vt:vector>
  </TitlesOfParts>
  <Company>Cisco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Size 30PT</dc:title>
  <dc:subject>Guide for Creating Powerpoint Presentations</dc:subject>
  <dc:creator>Cisco Systems, Inc.</dc:creator>
  <cp:keywords/>
  <dc:description/>
  <cp:lastModifiedBy>Cisco Systems, Inc.</cp:lastModifiedBy>
  <cp:revision>413</cp:revision>
  <cp:lastPrinted>1999-01-27T00:54:54Z</cp:lastPrinted>
  <dcterms:created xsi:type="dcterms:W3CDTF">2008-05-16T22:37:19Z</dcterms:created>
  <dcterms:modified xsi:type="dcterms:W3CDTF">2009-05-18T17:16:29Z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1831797</vt:lpwstr>
  </property>
  <property fmtid="{D5CDD505-2E9C-101B-9397-08002B2CF9AE}" name="NXPowerLiteVersion" pid="3">
    <vt:lpwstr>D3.5.1</vt:lpwstr>
  </property>
</Properties>
</file>