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16.xml" ContentType="application/vnd.openxmlformats-officedocument.presentationml.tag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tags/tag17.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tags/tag24.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50" r:id="rId1"/>
    <p:sldMasterId id="2147483662" r:id="rId2"/>
    <p:sldMasterId id="2147483674" r:id="rId3"/>
  </p:sldMasterIdLst>
  <p:notesMasterIdLst>
    <p:notesMasterId r:id="rId24"/>
  </p:notesMasterIdLst>
  <p:handoutMasterIdLst>
    <p:handoutMasterId r:id="rId25"/>
  </p:handoutMasterIdLst>
  <p:sldIdLst>
    <p:sldId id="535" r:id="rId4"/>
    <p:sldId id="592" r:id="rId5"/>
    <p:sldId id="540" r:id="rId6"/>
    <p:sldId id="541" r:id="rId7"/>
    <p:sldId id="544" r:id="rId8"/>
    <p:sldId id="545" r:id="rId9"/>
    <p:sldId id="590" r:id="rId10"/>
    <p:sldId id="591" r:id="rId11"/>
    <p:sldId id="593" r:id="rId12"/>
    <p:sldId id="594" r:id="rId13"/>
    <p:sldId id="595" r:id="rId14"/>
    <p:sldId id="596" r:id="rId15"/>
    <p:sldId id="577" r:id="rId16"/>
    <p:sldId id="547" r:id="rId17"/>
    <p:sldId id="578" r:id="rId18"/>
    <p:sldId id="598" r:id="rId19"/>
    <p:sldId id="597" r:id="rId20"/>
    <p:sldId id="600" r:id="rId21"/>
    <p:sldId id="599" r:id="rId22"/>
    <p:sldId id="572" r:id="rId23"/>
  </p:sldIdLst>
  <p:sldSz cx="9144000" cy="6858000" type="screen4x3"/>
  <p:notesSz cx="6735763" cy="9866313"/>
  <p:defaultTextStyle>
    <a:defPPr>
      <a:defRPr lang="ja-JP"/>
    </a:defPPr>
    <a:lvl1pPr algn="ctr" rtl="0" fontAlgn="ctr">
      <a:spcBef>
        <a:spcPct val="0"/>
      </a:spcBef>
      <a:spcAft>
        <a:spcPct val="0"/>
      </a:spcAft>
      <a:defRPr kumimoji="1" kern="1200">
        <a:solidFill>
          <a:srgbClr val="000000"/>
        </a:solidFill>
        <a:latin typeface="Arial" pitchFamily="34" charset="0"/>
        <a:ea typeface="MS UI Gothic" pitchFamily="34" charset="-128"/>
        <a:cs typeface="+mn-cs"/>
      </a:defRPr>
    </a:lvl1pPr>
    <a:lvl2pPr marL="457200" algn="ctr" rtl="0" fontAlgn="ctr">
      <a:spcBef>
        <a:spcPct val="0"/>
      </a:spcBef>
      <a:spcAft>
        <a:spcPct val="0"/>
      </a:spcAft>
      <a:defRPr kumimoji="1" kern="1200">
        <a:solidFill>
          <a:srgbClr val="000000"/>
        </a:solidFill>
        <a:latin typeface="Arial" pitchFamily="34" charset="0"/>
        <a:ea typeface="MS UI Gothic" pitchFamily="34" charset="-128"/>
        <a:cs typeface="+mn-cs"/>
      </a:defRPr>
    </a:lvl2pPr>
    <a:lvl3pPr marL="914400" algn="ctr" rtl="0" fontAlgn="ctr">
      <a:spcBef>
        <a:spcPct val="0"/>
      </a:spcBef>
      <a:spcAft>
        <a:spcPct val="0"/>
      </a:spcAft>
      <a:defRPr kumimoji="1" kern="1200">
        <a:solidFill>
          <a:srgbClr val="000000"/>
        </a:solidFill>
        <a:latin typeface="Arial" pitchFamily="34" charset="0"/>
        <a:ea typeface="MS UI Gothic" pitchFamily="34" charset="-128"/>
        <a:cs typeface="+mn-cs"/>
      </a:defRPr>
    </a:lvl3pPr>
    <a:lvl4pPr marL="1371600" algn="ctr" rtl="0" fontAlgn="ctr">
      <a:spcBef>
        <a:spcPct val="0"/>
      </a:spcBef>
      <a:spcAft>
        <a:spcPct val="0"/>
      </a:spcAft>
      <a:defRPr kumimoji="1" kern="1200">
        <a:solidFill>
          <a:srgbClr val="000000"/>
        </a:solidFill>
        <a:latin typeface="Arial" pitchFamily="34" charset="0"/>
        <a:ea typeface="MS UI Gothic" pitchFamily="34" charset="-128"/>
        <a:cs typeface="+mn-cs"/>
      </a:defRPr>
    </a:lvl4pPr>
    <a:lvl5pPr marL="1828800" algn="ctr" rtl="0" fontAlgn="ctr">
      <a:spcBef>
        <a:spcPct val="0"/>
      </a:spcBef>
      <a:spcAft>
        <a:spcPct val="0"/>
      </a:spcAft>
      <a:defRPr kumimoji="1" kern="1200">
        <a:solidFill>
          <a:srgbClr val="000000"/>
        </a:solidFill>
        <a:latin typeface="Arial" pitchFamily="34" charset="0"/>
        <a:ea typeface="MS UI Gothic" pitchFamily="34" charset="-128"/>
        <a:cs typeface="+mn-cs"/>
      </a:defRPr>
    </a:lvl5pPr>
    <a:lvl6pPr marL="2286000" algn="l" defTabSz="914400" rtl="0" eaLnBrk="1" latinLnBrk="0" hangingPunct="1">
      <a:defRPr kumimoji="1" kern="1200">
        <a:solidFill>
          <a:srgbClr val="000000"/>
        </a:solidFill>
        <a:latin typeface="Arial" pitchFamily="34" charset="0"/>
        <a:ea typeface="MS UI Gothic" pitchFamily="34" charset="-128"/>
        <a:cs typeface="+mn-cs"/>
      </a:defRPr>
    </a:lvl6pPr>
    <a:lvl7pPr marL="2743200" algn="l" defTabSz="914400" rtl="0" eaLnBrk="1" latinLnBrk="0" hangingPunct="1">
      <a:defRPr kumimoji="1" kern="1200">
        <a:solidFill>
          <a:srgbClr val="000000"/>
        </a:solidFill>
        <a:latin typeface="Arial" pitchFamily="34" charset="0"/>
        <a:ea typeface="MS UI Gothic" pitchFamily="34" charset="-128"/>
        <a:cs typeface="+mn-cs"/>
      </a:defRPr>
    </a:lvl7pPr>
    <a:lvl8pPr marL="3200400" algn="l" defTabSz="914400" rtl="0" eaLnBrk="1" latinLnBrk="0" hangingPunct="1">
      <a:defRPr kumimoji="1" kern="1200">
        <a:solidFill>
          <a:srgbClr val="000000"/>
        </a:solidFill>
        <a:latin typeface="Arial" pitchFamily="34" charset="0"/>
        <a:ea typeface="MS UI Gothic" pitchFamily="34" charset="-128"/>
        <a:cs typeface="+mn-cs"/>
      </a:defRPr>
    </a:lvl8pPr>
    <a:lvl9pPr marL="3657600" algn="l" defTabSz="914400" rtl="0" eaLnBrk="1" latinLnBrk="0" hangingPunct="1">
      <a:defRPr kumimoji="1" kern="1200">
        <a:solidFill>
          <a:srgbClr val="000000"/>
        </a:solidFill>
        <a:latin typeface="Arial" pitchFamily="34" charset="0"/>
        <a:ea typeface="MS UI Gothic"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06ABA"/>
    <a:srgbClr val="1782DB"/>
    <a:srgbClr val="1BA12B"/>
    <a:srgbClr val="8B8807"/>
    <a:srgbClr val="C07000"/>
    <a:srgbClr val="DB4949"/>
    <a:srgbClr val="737373"/>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765" autoAdjust="0"/>
    <p:restoredTop sz="85053" autoAdjust="0"/>
  </p:normalViewPr>
  <p:slideViewPr>
    <p:cSldViewPr>
      <p:cViewPr varScale="1">
        <p:scale>
          <a:sx n="108" d="100"/>
          <a:sy n="108" d="100"/>
        </p:scale>
        <p:origin x="-666" y="-84"/>
      </p:cViewPr>
      <p:guideLst>
        <p:guide orient="horz"/>
        <p:guide orient="horz" pos="527"/>
        <p:guide orient="horz" pos="391"/>
        <p:guide pos="340"/>
        <p:guide pos="22"/>
        <p:guide pos="476"/>
      </p:guideLst>
    </p:cSldViewPr>
  </p:slideViewPr>
  <p:outlineViewPr>
    <p:cViewPr>
      <p:scale>
        <a:sx n="33" d="100"/>
        <a:sy n="33" d="100"/>
      </p:scale>
      <p:origin x="0" y="0"/>
    </p:cViewPr>
    <p:sldLst>
      <p:sld r:id="rId1" collapse="1"/>
      <p:sld r:id="rId2" collapse="1"/>
    </p:sldLst>
  </p:outlineViewPr>
  <p:notesTextViewPr>
    <p:cViewPr>
      <p:scale>
        <a:sx n="100" d="100"/>
        <a:sy n="100" d="100"/>
      </p:scale>
      <p:origin x="36" y="912"/>
    </p:cViewPr>
  </p:notesTextViewPr>
  <p:sorterViewPr>
    <p:cViewPr>
      <p:scale>
        <a:sx n="75" d="100"/>
        <a:sy n="75" d="100"/>
      </p:scale>
      <p:origin x="0" y="0"/>
    </p:cViewPr>
  </p:sorterViewPr>
  <p:notesViewPr>
    <p:cSldViewPr>
      <p:cViewPr>
        <p:scale>
          <a:sx n="100" d="100"/>
          <a:sy n="100" d="100"/>
        </p:scale>
        <p:origin x="-1668" y="72"/>
      </p:cViewPr>
      <p:guideLst>
        <p:guide orient="horz" pos="3107"/>
        <p:guide pos="212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3218" name="Rectangle 2"/>
          <p:cNvSpPr>
            <a:spLocks noGrp="1" noChangeArrowheads="1"/>
          </p:cNvSpPr>
          <p:nvPr>
            <p:ph type="hdr" sz="quarter"/>
          </p:nvPr>
        </p:nvSpPr>
        <p:spPr bwMode="auto">
          <a:xfrm>
            <a:off x="3816350" y="0"/>
            <a:ext cx="2919413" cy="493713"/>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fontAlgn="base">
              <a:defRPr sz="1200">
                <a:solidFill>
                  <a:schemeClr val="tx1"/>
                </a:solidFill>
              </a:defRPr>
            </a:lvl1pPr>
          </a:lstStyle>
          <a:p>
            <a:endParaRPr lang="en-GB" altLang="ja-JP"/>
          </a:p>
        </p:txBody>
      </p:sp>
      <p:sp>
        <p:nvSpPr>
          <p:cNvPr id="393219" name="Rectangle 3"/>
          <p:cNvSpPr>
            <a:spLocks noGrp="1" noChangeArrowheads="1"/>
          </p:cNvSpPr>
          <p:nvPr>
            <p:ph type="dt" sz="quarter" idx="1"/>
          </p:nvPr>
        </p:nvSpPr>
        <p:spPr bwMode="auto">
          <a:xfrm>
            <a:off x="0" y="0"/>
            <a:ext cx="2919413" cy="493713"/>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l" fontAlgn="base">
              <a:defRPr sz="1200">
                <a:solidFill>
                  <a:schemeClr val="tx1"/>
                </a:solidFill>
              </a:defRPr>
            </a:lvl1pPr>
          </a:lstStyle>
          <a:p>
            <a:endParaRPr lang="en-GB" altLang="ja-JP"/>
          </a:p>
        </p:txBody>
      </p:sp>
      <p:sp>
        <p:nvSpPr>
          <p:cNvPr id="393220" name="Rectangle 4"/>
          <p:cNvSpPr>
            <a:spLocks noGrp="1" noChangeArrowheads="1"/>
          </p:cNvSpPr>
          <p:nvPr>
            <p:ph type="ftr" sz="quarter" idx="2"/>
          </p:nvPr>
        </p:nvSpPr>
        <p:spPr bwMode="auto">
          <a:xfrm>
            <a:off x="0" y="9371013"/>
            <a:ext cx="2919413" cy="493712"/>
          </a:xfrm>
          <a:prstGeom prst="rect">
            <a:avLst/>
          </a:prstGeom>
          <a:noFill/>
          <a:ln w="9525">
            <a:noFill/>
            <a:miter lim="800000"/>
            <a:headEnd/>
            <a:tailEnd/>
          </a:ln>
          <a:effectLst/>
        </p:spPr>
        <p:txBody>
          <a:bodyPr vert="horz" wrap="square" lIns="91434" tIns="45717" rIns="91434" bIns="45717" numCol="1" anchor="b" anchorCtr="0" compatLnSpc="1">
            <a:prstTxWarp prst="textNoShape">
              <a:avLst/>
            </a:prstTxWarp>
          </a:bodyPr>
          <a:lstStyle>
            <a:lvl1pPr algn="l" fontAlgn="base">
              <a:defRPr sz="1000">
                <a:solidFill>
                  <a:schemeClr val="tx1"/>
                </a:solidFill>
              </a:defRPr>
            </a:lvl1pPr>
          </a:lstStyle>
          <a:p>
            <a:r>
              <a:rPr lang="en-GB" altLang="ja-JP"/>
              <a:t>Copyright 2007 FUJITSU LIMITED</a:t>
            </a:r>
          </a:p>
        </p:txBody>
      </p:sp>
      <p:sp>
        <p:nvSpPr>
          <p:cNvPr id="393221" name="Rectangle 5"/>
          <p:cNvSpPr>
            <a:spLocks noGrp="1" noChangeArrowheads="1"/>
          </p:cNvSpPr>
          <p:nvPr>
            <p:ph type="sldNum" sz="quarter" idx="3"/>
          </p:nvPr>
        </p:nvSpPr>
        <p:spPr bwMode="auto">
          <a:xfrm>
            <a:off x="3814763" y="9371013"/>
            <a:ext cx="2919412" cy="493712"/>
          </a:xfrm>
          <a:prstGeom prst="rect">
            <a:avLst/>
          </a:prstGeom>
          <a:noFill/>
          <a:ln w="9525">
            <a:noFill/>
            <a:miter lim="800000"/>
            <a:headEnd/>
            <a:tailEnd/>
          </a:ln>
          <a:effectLst/>
        </p:spPr>
        <p:txBody>
          <a:bodyPr vert="horz" wrap="none" lIns="91434" tIns="45717" rIns="91434" bIns="45717" numCol="1" anchor="b" anchorCtr="0" compatLnSpc="1">
            <a:prstTxWarp prst="textNoShape">
              <a:avLst/>
            </a:prstTxWarp>
          </a:bodyPr>
          <a:lstStyle>
            <a:lvl1pPr algn="r" fontAlgn="base">
              <a:defRPr sz="1000">
                <a:solidFill>
                  <a:schemeClr val="tx1"/>
                </a:solidFill>
              </a:defRPr>
            </a:lvl1pPr>
          </a:lstStyle>
          <a:p>
            <a:fld id="{F92BC04C-A7A4-4DBB-84A8-87B6D96ED85A}" type="slidenum">
              <a:rPr lang="en-GB" altLang="ja-JP"/>
              <a:pPr/>
              <a:t>‹#›</a:t>
            </a:fld>
            <a:endParaRPr lang="en-GB" altLang="ja-JP"/>
          </a:p>
        </p:txBody>
      </p:sp>
      <p:pic>
        <p:nvPicPr>
          <p:cNvPr id="393225" name="Picture 9" descr="SD_INTERNAL USE ONLY2"/>
          <p:cNvPicPr>
            <a:picLocks noChangeAspect="1" noChangeArrowheads="1"/>
          </p:cNvPicPr>
          <p:nvPr/>
        </p:nvPicPr>
        <p:blipFill>
          <a:blip r:embed="rId2"/>
          <a:srcRect/>
          <a:stretch>
            <a:fillRect/>
          </a:stretch>
        </p:blipFill>
        <p:spPr bwMode="gray">
          <a:xfrm>
            <a:off x="53975" y="53975"/>
            <a:ext cx="1579563" cy="188913"/>
          </a:xfrm>
          <a:prstGeom prst="rect">
            <a:avLst/>
          </a:prstGeom>
          <a:noFill/>
          <a:ln w="9525" algn="ctr">
            <a:noFill/>
            <a:miter lim="800000"/>
            <a:headEnd/>
            <a:tailEnd/>
          </a:ln>
          <a:effectLst/>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hdr" sz="quarter"/>
          </p:nvPr>
        </p:nvSpPr>
        <p:spPr bwMode="auto">
          <a:xfrm>
            <a:off x="3816350" y="0"/>
            <a:ext cx="2919413" cy="493713"/>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fontAlgn="base">
              <a:defRPr sz="1200">
                <a:solidFill>
                  <a:schemeClr val="tx1"/>
                </a:solidFill>
              </a:defRPr>
            </a:lvl1pPr>
          </a:lstStyle>
          <a:p>
            <a:endParaRPr lang="en-US" altLang="ja-JP"/>
          </a:p>
        </p:txBody>
      </p:sp>
      <p:sp>
        <p:nvSpPr>
          <p:cNvPr id="167939" name="Rectangle 3"/>
          <p:cNvSpPr>
            <a:spLocks noGrp="1" noChangeArrowheads="1"/>
          </p:cNvSpPr>
          <p:nvPr>
            <p:ph type="dt" idx="1"/>
          </p:nvPr>
        </p:nvSpPr>
        <p:spPr bwMode="auto">
          <a:xfrm>
            <a:off x="0" y="0"/>
            <a:ext cx="2919413" cy="493713"/>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l" fontAlgn="base">
              <a:defRPr sz="1200">
                <a:solidFill>
                  <a:schemeClr val="tx1"/>
                </a:solidFill>
              </a:defRPr>
            </a:lvl1pPr>
          </a:lstStyle>
          <a:p>
            <a:endParaRPr lang="en-US" altLang="ja-JP"/>
          </a:p>
        </p:txBody>
      </p:sp>
      <p:sp>
        <p:nvSpPr>
          <p:cNvPr id="167940" name="Rectangle 4"/>
          <p:cNvSpPr>
            <a:spLocks noGrp="1" noRot="1" noChangeAspect="1" noChangeArrowheads="1" noTextEdit="1"/>
          </p:cNvSpPr>
          <p:nvPr>
            <p:ph type="sldImg" idx="2"/>
          </p:nvPr>
        </p:nvSpPr>
        <p:spPr bwMode="auto">
          <a:xfrm>
            <a:off x="901700" y="739775"/>
            <a:ext cx="4933950" cy="3700463"/>
          </a:xfrm>
          <a:prstGeom prst="rect">
            <a:avLst/>
          </a:prstGeom>
          <a:noFill/>
          <a:ln w="9525">
            <a:solidFill>
              <a:srgbClr val="000000"/>
            </a:solidFill>
            <a:miter lim="800000"/>
            <a:headEnd/>
            <a:tailEnd/>
          </a:ln>
          <a:effectLst/>
        </p:spPr>
      </p:sp>
      <p:sp>
        <p:nvSpPr>
          <p:cNvPr id="167941" name="Rectangle 5"/>
          <p:cNvSpPr>
            <a:spLocks noGrp="1" noChangeArrowheads="1"/>
          </p:cNvSpPr>
          <p:nvPr>
            <p:ph type="body" sz="quarter" idx="3"/>
          </p:nvPr>
        </p:nvSpPr>
        <p:spPr bwMode="auto">
          <a:xfrm>
            <a:off x="673100" y="4686300"/>
            <a:ext cx="5389563" cy="4440238"/>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67942" name="Rectangle 6"/>
          <p:cNvSpPr>
            <a:spLocks noGrp="1" noChangeArrowheads="1"/>
          </p:cNvSpPr>
          <p:nvPr>
            <p:ph type="ftr" sz="quarter" idx="4"/>
          </p:nvPr>
        </p:nvSpPr>
        <p:spPr bwMode="auto">
          <a:xfrm>
            <a:off x="0" y="9371013"/>
            <a:ext cx="2919413" cy="493712"/>
          </a:xfrm>
          <a:prstGeom prst="rect">
            <a:avLst/>
          </a:prstGeom>
          <a:noFill/>
          <a:ln w="9525">
            <a:noFill/>
            <a:miter lim="800000"/>
            <a:headEnd/>
            <a:tailEnd/>
          </a:ln>
          <a:effectLst/>
        </p:spPr>
        <p:txBody>
          <a:bodyPr vert="horz" wrap="square" lIns="91434" tIns="45717" rIns="91434" bIns="45717" numCol="1" anchor="b" anchorCtr="0" compatLnSpc="1">
            <a:prstTxWarp prst="textNoShape">
              <a:avLst/>
            </a:prstTxWarp>
          </a:bodyPr>
          <a:lstStyle>
            <a:lvl1pPr algn="l" fontAlgn="base">
              <a:defRPr sz="1000">
                <a:solidFill>
                  <a:schemeClr val="tx1"/>
                </a:solidFill>
              </a:defRPr>
            </a:lvl1pPr>
          </a:lstStyle>
          <a:p>
            <a:r>
              <a:rPr lang="en-US" altLang="ja-JP"/>
              <a:t>Copyright 2007 FUJITSU LIMITED</a:t>
            </a:r>
          </a:p>
        </p:txBody>
      </p:sp>
      <p:sp>
        <p:nvSpPr>
          <p:cNvPr id="167943"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none" lIns="91434" tIns="45717" rIns="91434" bIns="45717" numCol="1" anchor="b" anchorCtr="0" compatLnSpc="1">
            <a:prstTxWarp prst="textNoShape">
              <a:avLst/>
            </a:prstTxWarp>
          </a:bodyPr>
          <a:lstStyle>
            <a:lvl1pPr algn="r" fontAlgn="base">
              <a:defRPr sz="1000">
                <a:solidFill>
                  <a:schemeClr val="tx1"/>
                </a:solidFill>
              </a:defRPr>
            </a:lvl1pPr>
          </a:lstStyle>
          <a:p>
            <a:fld id="{1478FB51-6B9D-492B-B86E-3540FEF2CDB1}" type="slidenum">
              <a:rPr lang="en-US" altLang="ja-JP"/>
              <a:pPr/>
              <a:t>‹#›</a:t>
            </a:fld>
            <a:endParaRPr lang="en-US" altLang="ja-JP"/>
          </a:p>
        </p:txBody>
      </p:sp>
      <p:pic>
        <p:nvPicPr>
          <p:cNvPr id="167947" name="Picture 11" descr="SD_INTERNAL USE ONLY2"/>
          <p:cNvPicPr>
            <a:picLocks noChangeAspect="1" noChangeArrowheads="1"/>
          </p:cNvPicPr>
          <p:nvPr/>
        </p:nvPicPr>
        <p:blipFill>
          <a:blip r:embed="rId2"/>
          <a:srcRect/>
          <a:stretch>
            <a:fillRect/>
          </a:stretch>
        </p:blipFill>
        <p:spPr bwMode="gray">
          <a:xfrm>
            <a:off x="53975" y="53975"/>
            <a:ext cx="1579563" cy="188913"/>
          </a:xfrm>
          <a:prstGeom prst="rect">
            <a:avLst/>
          </a:prstGeom>
          <a:noFill/>
          <a:ln w="9525" algn="ctr">
            <a:noFill/>
            <a:miter lim="800000"/>
            <a:headEnd/>
            <a:tailEnd/>
          </a:ln>
          <a:effectLst/>
        </p:spPr>
      </p:pic>
    </p:spTree>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kumimoji="1" sz="1200" kern="1200">
        <a:solidFill>
          <a:schemeClr val="tx1"/>
        </a:solidFill>
        <a:latin typeface="Arial" pitchFamily="34" charset="0"/>
        <a:ea typeface="MS UI Gothic" pitchFamily="34" charset="-128"/>
        <a:cs typeface="+mn-cs"/>
      </a:defRPr>
    </a:lvl1pPr>
    <a:lvl2pPr marL="457200" algn="l" rtl="0" fontAlgn="base">
      <a:spcBef>
        <a:spcPct val="30000"/>
      </a:spcBef>
      <a:spcAft>
        <a:spcPct val="0"/>
      </a:spcAft>
      <a:defRPr kumimoji="1" sz="1200" kern="1200">
        <a:solidFill>
          <a:schemeClr val="tx1"/>
        </a:solidFill>
        <a:latin typeface="Arial" pitchFamily="34" charset="0"/>
        <a:ea typeface="MS UI Gothic" pitchFamily="34" charset="-128"/>
        <a:cs typeface="+mn-cs"/>
      </a:defRPr>
    </a:lvl2pPr>
    <a:lvl3pPr marL="914400" algn="l" rtl="0" fontAlgn="base">
      <a:spcBef>
        <a:spcPct val="30000"/>
      </a:spcBef>
      <a:spcAft>
        <a:spcPct val="0"/>
      </a:spcAft>
      <a:defRPr kumimoji="1" sz="1200" kern="1200">
        <a:solidFill>
          <a:schemeClr val="tx1"/>
        </a:solidFill>
        <a:latin typeface="Arial" pitchFamily="34" charset="0"/>
        <a:ea typeface="MS UI Gothic" pitchFamily="34" charset="-128"/>
        <a:cs typeface="+mn-cs"/>
      </a:defRPr>
    </a:lvl3pPr>
    <a:lvl4pPr marL="1371600" algn="l" rtl="0" fontAlgn="base">
      <a:spcBef>
        <a:spcPct val="30000"/>
      </a:spcBef>
      <a:spcAft>
        <a:spcPct val="0"/>
      </a:spcAft>
      <a:defRPr kumimoji="1" sz="1200" kern="1200">
        <a:solidFill>
          <a:schemeClr val="tx1"/>
        </a:solidFill>
        <a:latin typeface="Arial" pitchFamily="34" charset="0"/>
        <a:ea typeface="MS UI Gothic" pitchFamily="34" charset="-128"/>
        <a:cs typeface="+mn-cs"/>
      </a:defRPr>
    </a:lvl4pPr>
    <a:lvl5pPr marL="1828800" algn="l" rtl="0" fontAlgn="base">
      <a:spcBef>
        <a:spcPct val="30000"/>
      </a:spcBef>
      <a:spcAft>
        <a:spcPct val="0"/>
      </a:spcAft>
      <a:defRPr kumimoji="1" sz="1200" kern="1200">
        <a:solidFill>
          <a:schemeClr val="tx1"/>
        </a:solidFill>
        <a:latin typeface="Arial" pitchFamily="34" charset="0"/>
        <a:ea typeface="MS UI 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fujitsu.com/global/news/pr/archives/month/2009/20090518-01.html#footnote0"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www.fujitsu.com/global/news/pr/archives/month/2009/20090518-01.html#footnote1"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answers.com/topic/outgrowth"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en.wikipedia.org/wiki/Amdahl_Corporation" TargetMode="External"/><Relationship Id="rId5" Type="http://schemas.openxmlformats.org/officeDocument/2006/relationships/hyperlink" Target="http://en.wikipedia.org/wiki/International_Business_Machines" TargetMode="External"/><Relationship Id="rId4" Type="http://schemas.openxmlformats.org/officeDocument/2006/relationships/hyperlink" Target="http://en.wikipedia.org/wiki/Gene_Amdah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ja-JP"/>
              <a:t>Copyright 2007 FUJITSU LIMITED</a:t>
            </a:r>
          </a:p>
        </p:txBody>
      </p:sp>
      <p:sp>
        <p:nvSpPr>
          <p:cNvPr id="7" name="Rectangle 7"/>
          <p:cNvSpPr>
            <a:spLocks noGrp="1" noChangeArrowheads="1"/>
          </p:cNvSpPr>
          <p:nvPr>
            <p:ph type="sldNum" sz="quarter" idx="5"/>
          </p:nvPr>
        </p:nvSpPr>
        <p:spPr>
          <a:ln/>
        </p:spPr>
        <p:txBody>
          <a:bodyPr/>
          <a:lstStyle/>
          <a:p>
            <a:fld id="{C8CAD121-D5E2-4A19-9142-B05A0563042B}" type="slidenum">
              <a:rPr lang="en-US" altLang="ja-JP"/>
              <a:pPr/>
              <a:t>0</a:t>
            </a:fld>
            <a:endParaRPr lang="en-US" altLang="ja-JP"/>
          </a:p>
        </p:txBody>
      </p:sp>
      <p:sp>
        <p:nvSpPr>
          <p:cNvPr id="620546" name="Rectangle 2"/>
          <p:cNvSpPr>
            <a:spLocks noGrp="1" noRot="1" noChangeAspect="1" noChangeArrowheads="1" noTextEdit="1"/>
          </p:cNvSpPr>
          <p:nvPr>
            <p:ph type="sldImg"/>
          </p:nvPr>
        </p:nvSpPr>
        <p:spPr>
          <a:ln/>
        </p:spPr>
      </p:sp>
      <p:sp>
        <p:nvSpPr>
          <p:cNvPr id="620547" name="Rectangle 3"/>
          <p:cNvSpPr>
            <a:spLocks noGrp="1" noChangeArrowheads="1"/>
          </p:cNvSpPr>
          <p:nvPr>
            <p:ph type="body" idx="1"/>
          </p:nvPr>
        </p:nvSpPr>
        <p:spPr/>
        <p:txBody>
          <a:bodyPr/>
          <a:lstStyle/>
          <a:p>
            <a:endParaRPr lang="en-GB" altLang="ja-JP"/>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p>
            <a:fld id="{D6848C89-08C6-448A-AE02-A71A194369E7}" type="slidenum">
              <a:rPr lang="de-DE" altLang="ja-JP"/>
              <a:pPr/>
              <a:t>9</a:t>
            </a:fld>
            <a:endParaRPr lang="de-DE" altLang="ja-JP"/>
          </a:p>
        </p:txBody>
      </p:sp>
      <p:sp>
        <p:nvSpPr>
          <p:cNvPr id="88067" name="Rectangle 2"/>
          <p:cNvSpPr>
            <a:spLocks noRot="1" noChangeArrowheads="1" noTextEdit="1"/>
          </p:cNvSpPr>
          <p:nvPr>
            <p:ph type="sldImg"/>
          </p:nvPr>
        </p:nvSpPr>
        <p:spPr>
          <a:xfrm>
            <a:off x="906463" y="739775"/>
            <a:ext cx="4932362" cy="3700463"/>
          </a:xfrm>
          <a:ln/>
        </p:spPr>
      </p:sp>
      <p:sp>
        <p:nvSpPr>
          <p:cNvPr id="88068" name="Rectangle 3"/>
          <p:cNvSpPr>
            <a:spLocks noGrp="1" noChangeArrowheads="1"/>
          </p:cNvSpPr>
          <p:nvPr>
            <p:ph type="body" idx="1"/>
          </p:nvPr>
        </p:nvSpPr>
        <p:spPr>
          <a:xfrm>
            <a:off x="898207" y="4687052"/>
            <a:ext cx="4939350" cy="4439368"/>
          </a:xfrm>
        </p:spPr>
        <p:txBody>
          <a:bodyPr/>
          <a:lstStyle/>
          <a:p>
            <a:r>
              <a:rPr lang="en-GB" altLang="ja-JP" dirty="0" smtClean="0">
                <a:latin typeface="Arial" pitchFamily="34" charset="0"/>
                <a:ea typeface="Arial Unicode MS" pitchFamily="34" charset="-128"/>
                <a:cs typeface="Arial Unicode MS" pitchFamily="34" charset="-128"/>
              </a:rPr>
              <a:t>--------------------------------------------------------------</a:t>
            </a:r>
          </a:p>
          <a:p>
            <a:r>
              <a:rPr lang="ru-RU" altLang="ja-JP" dirty="0" smtClean="0">
                <a:latin typeface="Arial" pitchFamily="34" charset="0"/>
                <a:ea typeface="Arial Unicode MS" pitchFamily="34" charset="-128"/>
                <a:cs typeface="Arial Unicode MS" pitchFamily="34" charset="-128"/>
              </a:rPr>
              <a:t>Название</a:t>
            </a:r>
            <a:r>
              <a:rPr lang="en-GB" altLang="ja-JP" dirty="0" smtClean="0">
                <a:latin typeface="Arial" pitchFamily="34" charset="0"/>
                <a:ea typeface="Arial Unicode MS" pitchFamily="34" charset="-128"/>
                <a:cs typeface="Arial Unicode MS" pitchFamily="34" charset="-128"/>
              </a:rPr>
              <a:t>:</a:t>
            </a:r>
            <a:r>
              <a:rPr lang="ru-RU" altLang="ja-JP" dirty="0" smtClean="0">
                <a:latin typeface="Arial" pitchFamily="34" charset="0"/>
                <a:ea typeface="Arial Unicode MS" pitchFamily="34" charset="-128"/>
                <a:cs typeface="Arial Unicode MS" pitchFamily="34" charset="-128"/>
              </a:rPr>
              <a:t> общие сведения о компании </a:t>
            </a:r>
            <a:r>
              <a:rPr lang="en-GB" altLang="ja-JP" dirty="0" smtClean="0">
                <a:latin typeface="Arial" pitchFamily="34" charset="0"/>
                <a:ea typeface="Arial Unicode MS" pitchFamily="34" charset="-128"/>
                <a:cs typeface="Arial Unicode MS" pitchFamily="34" charset="-128"/>
              </a:rPr>
              <a:t>Fujitsu</a:t>
            </a:r>
            <a:r>
              <a:rPr lang="ru-RU" altLang="ja-JP" dirty="0" smtClean="0">
                <a:latin typeface="Arial" pitchFamily="34" charset="0"/>
                <a:ea typeface="Arial Unicode MS" pitchFamily="34" charset="-128"/>
                <a:cs typeface="Arial Unicode MS" pitchFamily="34" charset="-128"/>
              </a:rPr>
              <a:t>,</a:t>
            </a:r>
            <a:r>
              <a:rPr lang="en-GB" altLang="ja-JP" dirty="0" smtClean="0">
                <a:latin typeface="Arial" pitchFamily="34" charset="0"/>
                <a:ea typeface="Arial Unicode MS" pitchFamily="34" charset="-128"/>
                <a:cs typeface="Arial Unicode MS" pitchFamily="34" charset="-128"/>
              </a:rPr>
              <a:t> 2008</a:t>
            </a:r>
            <a:r>
              <a:rPr lang="ru-RU" altLang="ja-JP" dirty="0" smtClean="0">
                <a:latin typeface="Arial" pitchFamily="34" charset="0"/>
                <a:ea typeface="Arial Unicode MS" pitchFamily="34" charset="-128"/>
                <a:cs typeface="Arial Unicode MS" pitchFamily="34" charset="-128"/>
              </a:rPr>
              <a:t> г.</a:t>
            </a:r>
            <a:endParaRPr lang="ja-JP" altLang="en-GB" smtClean="0">
              <a:latin typeface="Arial" pitchFamily="34" charset="0"/>
              <a:ea typeface="Arial Unicode MS" pitchFamily="34" charset="-128"/>
              <a:cs typeface="Arial Unicode MS" pitchFamily="34" charset="-128"/>
            </a:endParaRPr>
          </a:p>
          <a:p>
            <a:r>
              <a:rPr lang="ru-RU" altLang="ja-JP" dirty="0" smtClean="0">
                <a:latin typeface="Arial" pitchFamily="34" charset="0"/>
                <a:ea typeface="Arial Unicode MS" pitchFamily="34" charset="-128"/>
                <a:cs typeface="Arial Unicode MS" pitchFamily="34" charset="-128"/>
              </a:rPr>
              <a:t>Тема</a:t>
            </a:r>
            <a:r>
              <a:rPr lang="en-GB" altLang="ja-JP" dirty="0" smtClean="0">
                <a:latin typeface="Arial" pitchFamily="34" charset="0"/>
                <a:ea typeface="Arial Unicode MS" pitchFamily="34" charset="-128"/>
                <a:cs typeface="Arial Unicode MS" pitchFamily="34" charset="-128"/>
              </a:rPr>
              <a:t>:</a:t>
            </a:r>
            <a:r>
              <a:rPr lang="ru-RU" altLang="ja-JP" dirty="0" smtClean="0">
                <a:latin typeface="Arial" pitchFamily="34" charset="0"/>
                <a:ea typeface="Arial Unicode MS" pitchFamily="34" charset="-128"/>
                <a:cs typeface="Arial Unicode MS" pitchFamily="34" charset="-128"/>
              </a:rPr>
              <a:t> обновленные слайды</a:t>
            </a:r>
            <a:endParaRPr lang="en-GB" altLang="ja-JP" dirty="0" smtClean="0">
              <a:latin typeface="Arial" pitchFamily="34" charset="0"/>
              <a:ea typeface="Arial Unicode MS" pitchFamily="34" charset="-128"/>
              <a:cs typeface="Arial Unicode MS" pitchFamily="34" charset="-128"/>
            </a:endParaRPr>
          </a:p>
          <a:p>
            <a:r>
              <a:rPr lang="ru-RU" altLang="ja-JP" dirty="0" smtClean="0">
                <a:latin typeface="Arial" pitchFamily="34" charset="0"/>
                <a:ea typeface="Arial Unicode MS" pitchFamily="34" charset="-128"/>
                <a:cs typeface="Arial Unicode MS" pitchFamily="34" charset="-128"/>
              </a:rPr>
              <a:t>Автор</a:t>
            </a:r>
            <a:r>
              <a:rPr lang="en-GB" altLang="ja-JP" dirty="0" smtClean="0">
                <a:latin typeface="Arial" pitchFamily="34" charset="0"/>
                <a:ea typeface="Arial Unicode MS" pitchFamily="34" charset="-128"/>
                <a:cs typeface="Arial Unicode MS" pitchFamily="34" charset="-128"/>
              </a:rPr>
              <a:t>:</a:t>
            </a:r>
            <a:r>
              <a:rPr lang="ru-RU" altLang="ja-JP" dirty="0" smtClean="0">
                <a:latin typeface="Arial" pitchFamily="34" charset="0"/>
                <a:ea typeface="Arial Unicode MS" pitchFamily="34" charset="-128"/>
                <a:cs typeface="Arial Unicode MS" pitchFamily="34" charset="-128"/>
              </a:rPr>
              <a:t> подразделение по корпоративному </a:t>
            </a:r>
            <a:r>
              <a:rPr lang="ru-RU" altLang="ja-JP" dirty="0" err="1" smtClean="0">
                <a:latin typeface="Arial" pitchFamily="34" charset="0"/>
                <a:ea typeface="Arial Unicode MS" pitchFamily="34" charset="-128"/>
                <a:cs typeface="Arial Unicode MS" pitchFamily="34" charset="-128"/>
              </a:rPr>
              <a:t>брендингу</a:t>
            </a:r>
            <a:r>
              <a:rPr lang="ru-RU" altLang="ja-JP" dirty="0" smtClean="0">
                <a:latin typeface="Arial" pitchFamily="34" charset="0"/>
                <a:ea typeface="Arial Unicode MS" pitchFamily="34" charset="-128"/>
                <a:cs typeface="Arial Unicode MS" pitchFamily="34" charset="-128"/>
              </a:rPr>
              <a:t> </a:t>
            </a:r>
            <a:r>
              <a:rPr lang="en-GB" altLang="ja-JP" dirty="0" smtClean="0">
                <a:latin typeface="Arial" pitchFamily="34" charset="0"/>
                <a:ea typeface="Arial Unicode MS" pitchFamily="34" charset="-128"/>
                <a:cs typeface="Arial Unicode MS" pitchFamily="34" charset="-128"/>
              </a:rPr>
              <a:t>(CBO)</a:t>
            </a:r>
          </a:p>
          <a:p>
            <a:r>
              <a:rPr lang="ru-RU" altLang="ja-JP" dirty="0" smtClean="0">
                <a:latin typeface="Arial" pitchFamily="34" charset="0"/>
                <a:ea typeface="Arial Unicode MS" pitchFamily="34" charset="-128"/>
                <a:cs typeface="Arial Unicode MS" pitchFamily="34" charset="-128"/>
              </a:rPr>
              <a:t>Руководитель</a:t>
            </a:r>
            <a:r>
              <a:rPr lang="en-GB" altLang="ja-JP" dirty="0" smtClean="0">
                <a:latin typeface="Arial" pitchFamily="34" charset="0"/>
                <a:ea typeface="Arial Unicode MS" pitchFamily="34" charset="-128"/>
                <a:cs typeface="Arial Unicode MS" pitchFamily="34" charset="-128"/>
              </a:rPr>
              <a:t>:</a:t>
            </a:r>
            <a:r>
              <a:rPr lang="ru-RU" altLang="ja-JP" dirty="0" smtClean="0">
                <a:latin typeface="Arial" pitchFamily="34" charset="0"/>
                <a:ea typeface="Arial Unicode MS" pitchFamily="34" charset="-128"/>
                <a:cs typeface="Arial Unicode MS" pitchFamily="34" charset="-128"/>
              </a:rPr>
              <a:t> руководитель подразделения по корпоративному </a:t>
            </a:r>
            <a:r>
              <a:rPr lang="ru-RU" altLang="ja-JP" dirty="0" err="1" smtClean="0">
                <a:latin typeface="Arial" pitchFamily="34" charset="0"/>
                <a:ea typeface="Arial Unicode MS" pitchFamily="34" charset="-128"/>
                <a:cs typeface="Arial Unicode MS" pitchFamily="34" charset="-128"/>
              </a:rPr>
              <a:t>брендингу</a:t>
            </a:r>
            <a:endParaRPr lang="en-GB" altLang="ja-JP" dirty="0" smtClean="0">
              <a:latin typeface="Arial" pitchFamily="34" charset="0"/>
              <a:ea typeface="Arial Unicode MS" pitchFamily="34" charset="-128"/>
              <a:cs typeface="Arial Unicode MS" pitchFamily="34" charset="-128"/>
            </a:endParaRPr>
          </a:p>
          <a:p>
            <a:r>
              <a:rPr lang="ru-RU" altLang="ja-JP" dirty="0" smtClean="0">
                <a:latin typeface="Arial" pitchFamily="34" charset="0"/>
                <a:ea typeface="Arial Unicode MS" pitchFamily="34" charset="-128"/>
                <a:cs typeface="Arial Unicode MS" pitchFamily="34" charset="-128"/>
              </a:rPr>
              <a:t>Компания</a:t>
            </a:r>
            <a:r>
              <a:rPr lang="en-GB" altLang="ja-JP" dirty="0" smtClean="0">
                <a:latin typeface="Arial" pitchFamily="34" charset="0"/>
                <a:ea typeface="Arial Unicode MS" pitchFamily="34" charset="-128"/>
                <a:cs typeface="Arial Unicode MS" pitchFamily="34" charset="-128"/>
              </a:rPr>
              <a:t>:</a:t>
            </a:r>
            <a:r>
              <a:rPr lang="ru-RU" altLang="ja-JP" dirty="0" smtClean="0">
                <a:latin typeface="Arial" pitchFamily="34" charset="0"/>
                <a:ea typeface="Arial Unicode MS" pitchFamily="34" charset="-128"/>
                <a:cs typeface="Arial Unicode MS" pitchFamily="34" charset="-128"/>
              </a:rPr>
              <a:t> </a:t>
            </a:r>
            <a:r>
              <a:rPr lang="en-GB" altLang="ja-JP" dirty="0" smtClean="0">
                <a:latin typeface="Arial" pitchFamily="34" charset="0"/>
                <a:ea typeface="Arial Unicode MS" pitchFamily="34" charset="-128"/>
                <a:cs typeface="Arial Unicode MS" pitchFamily="34" charset="-128"/>
              </a:rPr>
              <a:t>Fujitsu Limited</a:t>
            </a:r>
          </a:p>
          <a:p>
            <a:r>
              <a:rPr lang="ru-RU" altLang="ja-JP" dirty="0" smtClean="0">
                <a:latin typeface="Arial" pitchFamily="34" charset="0"/>
                <a:ea typeface="Arial Unicode MS" pitchFamily="34" charset="-128"/>
                <a:cs typeface="Arial Unicode MS" pitchFamily="34" charset="-128"/>
              </a:rPr>
              <a:t>Дата</a:t>
            </a:r>
            <a:r>
              <a:rPr lang="en-GB" altLang="ja-JP" dirty="0" smtClean="0">
                <a:latin typeface="Arial" pitchFamily="34" charset="0"/>
                <a:ea typeface="Arial Unicode MS" pitchFamily="34" charset="-128"/>
                <a:cs typeface="Arial Unicode MS" pitchFamily="34" charset="-128"/>
              </a:rPr>
              <a:t>:</a:t>
            </a:r>
            <a:r>
              <a:rPr lang="ru-RU" altLang="ja-JP" dirty="0" smtClean="0">
                <a:latin typeface="Arial" pitchFamily="34" charset="0"/>
                <a:ea typeface="Arial Unicode MS" pitchFamily="34" charset="-128"/>
                <a:cs typeface="Arial Unicode MS" pitchFamily="34" charset="-128"/>
              </a:rPr>
              <a:t> май, </a:t>
            </a:r>
            <a:r>
              <a:rPr lang="en-GB" altLang="ja-JP" dirty="0" smtClean="0">
                <a:latin typeface="Arial" pitchFamily="34" charset="0"/>
                <a:ea typeface="Arial Unicode MS" pitchFamily="34" charset="-128"/>
                <a:cs typeface="Arial Unicode MS" pitchFamily="34" charset="-128"/>
              </a:rPr>
              <a:t>2008</a:t>
            </a:r>
            <a:r>
              <a:rPr lang="ru-RU" altLang="ja-JP" dirty="0" smtClean="0">
                <a:latin typeface="Arial" pitchFamily="34" charset="0"/>
                <a:ea typeface="Arial Unicode MS" pitchFamily="34" charset="-128"/>
                <a:cs typeface="Arial Unicode MS" pitchFamily="34" charset="-128"/>
              </a:rPr>
              <a:t> г.</a:t>
            </a:r>
            <a:endParaRPr lang="en-GB" altLang="ja-JP" dirty="0" smtClean="0">
              <a:latin typeface="Arial" pitchFamily="34" charset="0"/>
              <a:ea typeface="Arial Unicode MS" pitchFamily="34" charset="-128"/>
              <a:cs typeface="Arial Unicode MS" pitchFamily="34" charset="-128"/>
            </a:endParaRPr>
          </a:p>
          <a:p>
            <a:r>
              <a:rPr lang="en-GB" altLang="ja-JP" dirty="0" smtClean="0">
                <a:latin typeface="Arial" pitchFamily="34" charset="0"/>
                <a:ea typeface="Arial Unicode MS" pitchFamily="34" charset="-128"/>
                <a:cs typeface="Arial Unicode MS" pitchFamily="34" charset="-128"/>
              </a:rPr>
              <a:t>--------------------------------------------------------------</a:t>
            </a:r>
          </a:p>
          <a:p>
            <a:r>
              <a:rPr lang="ru-RU" altLang="ja-JP" dirty="0" smtClean="0">
                <a:latin typeface="Arial" pitchFamily="34" charset="0"/>
                <a:ea typeface="Arial Unicode MS" pitchFamily="34" charset="-128"/>
                <a:cs typeface="Arial Unicode MS" pitchFamily="34" charset="-128"/>
              </a:rPr>
              <a:t>Количество редакций</a:t>
            </a:r>
            <a:r>
              <a:rPr lang="en-GB" altLang="ja-JP" dirty="0" smtClean="0">
                <a:latin typeface="Arial" pitchFamily="34" charset="0"/>
                <a:ea typeface="Arial Unicode MS" pitchFamily="34" charset="-128"/>
                <a:cs typeface="Arial Unicode MS" pitchFamily="34" charset="-128"/>
              </a:rPr>
              <a:t>:</a:t>
            </a:r>
            <a:r>
              <a:rPr lang="ru-RU" altLang="ja-JP" dirty="0" smtClean="0">
                <a:latin typeface="Arial" pitchFamily="34" charset="0"/>
                <a:ea typeface="Arial Unicode MS" pitchFamily="34" charset="-128"/>
                <a:cs typeface="Arial Unicode MS" pitchFamily="34" charset="-128"/>
              </a:rPr>
              <a:t> </a:t>
            </a:r>
            <a:r>
              <a:rPr lang="en-GB" altLang="ja-JP" dirty="0" smtClean="0">
                <a:latin typeface="Arial" pitchFamily="34" charset="0"/>
                <a:ea typeface="Arial Unicode MS" pitchFamily="34" charset="-128"/>
                <a:cs typeface="Arial Unicode MS" pitchFamily="34" charset="-128"/>
              </a:rPr>
              <a:t>0</a:t>
            </a:r>
          </a:p>
          <a:p>
            <a:r>
              <a:rPr lang="en-GB" altLang="ja-JP" dirty="0" smtClean="0">
                <a:latin typeface="Arial" pitchFamily="34" charset="0"/>
                <a:ea typeface="Arial Unicode MS" pitchFamily="34" charset="-128"/>
                <a:cs typeface="Arial Unicode MS" pitchFamily="34" charset="-128"/>
              </a:rPr>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ftr" sz="quarter" idx="4"/>
          </p:nvPr>
        </p:nvSpPr>
        <p:spPr>
          <a:noFill/>
        </p:spPr>
        <p:txBody>
          <a:bodyPr/>
          <a:lstStyle/>
          <a:p>
            <a:pPr algn="l" rtl="0" fontAlgn="base">
              <a:spcBef>
                <a:spcPct val="50000"/>
              </a:spcBef>
              <a:spcAft>
                <a:spcPct val="0"/>
              </a:spcAft>
              <a:buClr>
                <a:srgbClr val="99CCBE"/>
              </a:buClr>
              <a:buFont typeface="Wingdings" pitchFamily="2" charset="2"/>
              <a:buNone/>
            </a:pPr>
            <a:r>
              <a:rPr lang="ja-JP" altLang="de-DE" sz="1200">
                <a:solidFill>
                  <a:prstClr val="black"/>
                </a:solidFill>
                <a:ea typeface="Arial Unicode MS" pitchFamily="34" charset="-128"/>
                <a:cs typeface="Arial Unicode MS" pitchFamily="34" charset="-128"/>
              </a:rPr>
              <a:t>© Fujitsu Siemens Computers 2008 - All rights reserved</a:t>
            </a:r>
            <a:endParaRPr lang="de-DE" altLang="ja-JP" sz="1200" dirty="0">
              <a:solidFill>
                <a:prstClr val="black"/>
              </a:solidFill>
              <a:ea typeface="Arial Unicode MS" pitchFamily="34" charset="-128"/>
              <a:cs typeface="Arial Unicode MS" pitchFamily="34" charset="-128"/>
            </a:endParaRPr>
          </a:p>
        </p:txBody>
      </p:sp>
      <p:sp>
        <p:nvSpPr>
          <p:cNvPr id="26627" name="Rectangle 7"/>
          <p:cNvSpPr>
            <a:spLocks noGrp="1" noChangeArrowheads="1"/>
          </p:cNvSpPr>
          <p:nvPr>
            <p:ph type="sldNum" sz="quarter" idx="5"/>
          </p:nvPr>
        </p:nvSpPr>
        <p:spPr>
          <a:noFill/>
        </p:spPr>
        <p:txBody>
          <a:bodyPr/>
          <a:lstStyle/>
          <a:p>
            <a:pPr algn="r" rtl="0" fontAlgn="base">
              <a:spcBef>
                <a:spcPct val="50000"/>
              </a:spcBef>
              <a:spcAft>
                <a:spcPct val="0"/>
              </a:spcAft>
              <a:buClr>
                <a:srgbClr val="99CCBE"/>
              </a:buClr>
              <a:buFont typeface="Wingdings" pitchFamily="2" charset="2"/>
              <a:buNone/>
            </a:pPr>
            <a:fld id="{5B08810E-01E6-4F3A-8025-E3E7ACE00423}" type="slidenum">
              <a:rPr lang="ja-JP" altLang="de-DE" sz="1200">
                <a:solidFill>
                  <a:prstClr val="black"/>
                </a:solidFill>
                <a:ea typeface="Arial Unicode MS" pitchFamily="34" charset="-128"/>
                <a:cs typeface="Arial Unicode MS" pitchFamily="34" charset="-128"/>
              </a:rPr>
              <a:pPr algn="r" rtl="0" fontAlgn="base">
                <a:spcBef>
                  <a:spcPct val="50000"/>
                </a:spcBef>
                <a:spcAft>
                  <a:spcPct val="0"/>
                </a:spcAft>
                <a:buClr>
                  <a:srgbClr val="99CCBE"/>
                </a:buClr>
                <a:buFont typeface="Wingdings" pitchFamily="2" charset="2"/>
                <a:buNone/>
              </a:pPr>
              <a:t>10</a:t>
            </a:fld>
            <a:endParaRPr lang="de-DE" altLang="ja-JP" sz="1200" dirty="0">
              <a:solidFill>
                <a:prstClr val="black"/>
              </a:solidFill>
              <a:ea typeface="Arial Unicode MS" pitchFamily="34" charset="-128"/>
              <a:cs typeface="Arial Unicode MS" pitchFamily="34" charset="-128"/>
            </a:endParaRPr>
          </a:p>
        </p:txBody>
      </p:sp>
      <p:sp>
        <p:nvSpPr>
          <p:cNvPr id="90116" name="Rectangle 2"/>
          <p:cNvSpPr>
            <a:spLocks noRot="1" noChangeArrowheads="1" noTextEdit="1"/>
          </p:cNvSpPr>
          <p:nvPr>
            <p:ph type="sldImg"/>
          </p:nvPr>
        </p:nvSpPr>
        <p:spPr>
          <a:xfrm>
            <a:off x="730250" y="739775"/>
            <a:ext cx="6002338" cy="4503738"/>
          </a:xfr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ftr" sz="quarter" idx="4"/>
          </p:nvPr>
        </p:nvSpPr>
        <p:spPr>
          <a:noFill/>
        </p:spPr>
        <p:txBody>
          <a:bodyPr/>
          <a:lstStyle/>
          <a:p>
            <a:pPr algn="l" rtl="0" fontAlgn="base">
              <a:spcBef>
                <a:spcPct val="50000"/>
              </a:spcBef>
              <a:spcAft>
                <a:spcPct val="0"/>
              </a:spcAft>
              <a:buClr>
                <a:srgbClr val="99CCBE"/>
              </a:buClr>
              <a:buFont typeface="Wingdings" pitchFamily="2" charset="2"/>
              <a:buNone/>
            </a:pPr>
            <a:r>
              <a:rPr lang="ja-JP" altLang="de-DE" sz="1200">
                <a:solidFill>
                  <a:prstClr val="black"/>
                </a:solidFill>
                <a:ea typeface="Arial Unicode MS" pitchFamily="34" charset="-128"/>
                <a:cs typeface="Arial Unicode MS" pitchFamily="34" charset="-128"/>
              </a:rPr>
              <a:t>© Fujitsu Siemens Computers 2008 - All rights reserved</a:t>
            </a:r>
            <a:endParaRPr lang="de-DE" altLang="ja-JP" sz="1200" dirty="0">
              <a:solidFill>
                <a:prstClr val="black"/>
              </a:solidFill>
              <a:ea typeface="Arial Unicode MS" pitchFamily="34" charset="-128"/>
              <a:cs typeface="Arial Unicode MS" pitchFamily="34" charset="-128"/>
            </a:endParaRPr>
          </a:p>
        </p:txBody>
      </p:sp>
      <p:sp>
        <p:nvSpPr>
          <p:cNvPr id="26627" name="Rectangle 7"/>
          <p:cNvSpPr>
            <a:spLocks noGrp="1" noChangeArrowheads="1"/>
          </p:cNvSpPr>
          <p:nvPr>
            <p:ph type="sldNum" sz="quarter" idx="5"/>
          </p:nvPr>
        </p:nvSpPr>
        <p:spPr>
          <a:noFill/>
        </p:spPr>
        <p:txBody>
          <a:bodyPr/>
          <a:lstStyle/>
          <a:p>
            <a:pPr algn="r" rtl="0" fontAlgn="base">
              <a:spcBef>
                <a:spcPct val="50000"/>
              </a:spcBef>
              <a:spcAft>
                <a:spcPct val="0"/>
              </a:spcAft>
              <a:buClr>
                <a:srgbClr val="99CCBE"/>
              </a:buClr>
              <a:buFont typeface="Wingdings" pitchFamily="2" charset="2"/>
              <a:buNone/>
            </a:pPr>
            <a:fld id="{95473511-471B-49A2-A7C8-ADA12BBB6D47}" type="slidenum">
              <a:rPr lang="ja-JP" altLang="de-DE" sz="1200">
                <a:solidFill>
                  <a:prstClr val="black"/>
                </a:solidFill>
                <a:ea typeface="Arial Unicode MS" pitchFamily="34" charset="-128"/>
                <a:cs typeface="Arial Unicode MS" pitchFamily="34" charset="-128"/>
              </a:rPr>
              <a:pPr algn="r" rtl="0" fontAlgn="base">
                <a:spcBef>
                  <a:spcPct val="50000"/>
                </a:spcBef>
                <a:spcAft>
                  <a:spcPct val="0"/>
                </a:spcAft>
                <a:buClr>
                  <a:srgbClr val="99CCBE"/>
                </a:buClr>
                <a:buFont typeface="Wingdings" pitchFamily="2" charset="2"/>
                <a:buNone/>
              </a:pPr>
              <a:t>11</a:t>
            </a:fld>
            <a:endParaRPr lang="de-DE" altLang="ja-JP" sz="1200" dirty="0">
              <a:solidFill>
                <a:prstClr val="black"/>
              </a:solidFill>
              <a:ea typeface="Arial Unicode MS" pitchFamily="34" charset="-128"/>
              <a:cs typeface="Arial Unicode MS" pitchFamily="34" charset="-128"/>
            </a:endParaRPr>
          </a:p>
        </p:txBody>
      </p:sp>
      <p:sp>
        <p:nvSpPr>
          <p:cNvPr id="91140" name="Rectangle 2"/>
          <p:cNvSpPr>
            <a:spLocks noRot="1" noChangeArrowheads="1" noTextEdit="1"/>
          </p:cNvSpPr>
          <p:nvPr>
            <p:ph type="sldImg"/>
          </p:nvPr>
        </p:nvSpPr>
        <p:spPr>
          <a:xfrm>
            <a:off x="730250" y="739775"/>
            <a:ext cx="6002338" cy="4503738"/>
          </a:xfr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ja-JP"/>
              <a:t>Copyright 2007 FUJITSU LIMITED</a:t>
            </a:r>
          </a:p>
        </p:txBody>
      </p:sp>
      <p:sp>
        <p:nvSpPr>
          <p:cNvPr id="7" name="Rectangle 7"/>
          <p:cNvSpPr>
            <a:spLocks noGrp="1" noChangeArrowheads="1"/>
          </p:cNvSpPr>
          <p:nvPr>
            <p:ph type="sldNum" sz="quarter" idx="5"/>
          </p:nvPr>
        </p:nvSpPr>
        <p:spPr>
          <a:ln/>
        </p:spPr>
        <p:txBody>
          <a:bodyPr/>
          <a:lstStyle/>
          <a:p>
            <a:fld id="{7FCBA7F6-B8AA-4340-BCBE-D7C75CAB6954}" type="slidenum">
              <a:rPr lang="en-US" altLang="ja-JP"/>
              <a:pPr/>
              <a:t>13</a:t>
            </a:fld>
            <a:endParaRPr lang="en-US" altLang="ja-JP"/>
          </a:p>
        </p:txBody>
      </p:sp>
      <p:sp>
        <p:nvSpPr>
          <p:cNvPr id="699394" name="Rectangle 2"/>
          <p:cNvSpPr>
            <a:spLocks noGrp="1" noRot="1" noChangeAspect="1" noChangeArrowheads="1" noTextEdit="1"/>
          </p:cNvSpPr>
          <p:nvPr>
            <p:ph type="sldImg"/>
          </p:nvPr>
        </p:nvSpPr>
        <p:spPr>
          <a:ln/>
        </p:spPr>
      </p:sp>
      <p:sp>
        <p:nvSpPr>
          <p:cNvPr id="6993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p:cNvSpPr>
            <a:spLocks noGrp="1" noChangeArrowheads="1"/>
          </p:cNvSpPr>
          <p:nvPr>
            <p:ph type="ftr" sz="quarter" idx="4"/>
          </p:nvPr>
        </p:nvSpPr>
        <p:spPr>
          <a:ln/>
        </p:spPr>
        <p:txBody>
          <a:bodyPr/>
          <a:lstStyle/>
          <a:p>
            <a:r>
              <a:rPr lang="en-US" altLang="ja-JP"/>
              <a:t>Copyright 2007 FUJITSU LIMITED</a:t>
            </a:r>
          </a:p>
        </p:txBody>
      </p:sp>
      <p:sp>
        <p:nvSpPr>
          <p:cNvPr id="12" name="Rectangle 7"/>
          <p:cNvSpPr>
            <a:spLocks noGrp="1" noChangeArrowheads="1"/>
          </p:cNvSpPr>
          <p:nvPr>
            <p:ph type="sldNum" sz="quarter" idx="5"/>
          </p:nvPr>
        </p:nvSpPr>
        <p:spPr>
          <a:ln/>
        </p:spPr>
        <p:txBody>
          <a:bodyPr/>
          <a:lstStyle/>
          <a:p>
            <a:fld id="{1795CE67-501F-415B-A720-D385ECF65751}" type="slidenum">
              <a:rPr lang="en-US" altLang="ja-JP"/>
              <a:pPr/>
              <a:t>14</a:t>
            </a:fld>
            <a:endParaRPr lang="en-US" altLang="ja-JP"/>
          </a:p>
        </p:txBody>
      </p:sp>
      <p:sp>
        <p:nvSpPr>
          <p:cNvPr id="757762" name="Rectangle 6"/>
          <p:cNvSpPr txBox="1">
            <a:spLocks noGrp="1" noChangeArrowheads="1"/>
          </p:cNvSpPr>
          <p:nvPr/>
        </p:nvSpPr>
        <p:spPr bwMode="auto">
          <a:xfrm>
            <a:off x="0" y="9370947"/>
            <a:ext cx="2919565" cy="493789"/>
          </a:xfrm>
          <a:prstGeom prst="rect">
            <a:avLst/>
          </a:prstGeom>
          <a:noFill/>
          <a:ln w="9525">
            <a:noFill/>
            <a:miter lim="800000"/>
            <a:headEnd/>
            <a:tailEnd/>
          </a:ln>
        </p:spPr>
        <p:txBody>
          <a:bodyPr lIns="90599" tIns="45302" rIns="90599" bIns="45302" anchor="b"/>
          <a:lstStyle/>
          <a:p>
            <a:pPr algn="l" fontAlgn="base"/>
            <a:r>
              <a:rPr lang="en-US" altLang="ja-JP" sz="1200" dirty="0">
                <a:solidFill>
                  <a:schemeClr val="tx1"/>
                </a:solidFill>
                <a:ea typeface="MS PGothic" pitchFamily="34" charset="-128"/>
              </a:rPr>
              <a:t>Copyright 2009  FUJITSU LIMITED</a:t>
            </a:r>
          </a:p>
        </p:txBody>
      </p:sp>
      <p:sp>
        <p:nvSpPr>
          <p:cNvPr id="757763" name="Rectangle 7"/>
          <p:cNvSpPr txBox="1">
            <a:spLocks noGrp="1" noChangeArrowheads="1"/>
          </p:cNvSpPr>
          <p:nvPr/>
        </p:nvSpPr>
        <p:spPr bwMode="auto">
          <a:xfrm>
            <a:off x="3814626" y="9370947"/>
            <a:ext cx="2919565" cy="493789"/>
          </a:xfrm>
          <a:prstGeom prst="rect">
            <a:avLst/>
          </a:prstGeom>
          <a:noFill/>
          <a:ln w="9525">
            <a:noFill/>
            <a:miter lim="800000"/>
            <a:headEnd/>
            <a:tailEnd/>
          </a:ln>
        </p:spPr>
        <p:txBody>
          <a:bodyPr lIns="90599" tIns="45302" rIns="90599" bIns="45302" anchor="b"/>
          <a:lstStyle/>
          <a:p>
            <a:pPr algn="r" fontAlgn="base"/>
            <a:fld id="{457AC6E9-EA63-469B-9C7D-CECDCB241A48}" type="slidenum">
              <a:rPr lang="en-US" altLang="ja-JP" sz="1200">
                <a:solidFill>
                  <a:schemeClr val="tx1"/>
                </a:solidFill>
                <a:ea typeface="MS PGothic" pitchFamily="34" charset="-128"/>
              </a:rPr>
              <a:pPr algn="r" fontAlgn="base"/>
              <a:t>14</a:t>
            </a:fld>
            <a:endParaRPr lang="en-US" altLang="ja-JP" sz="1200" dirty="0">
              <a:solidFill>
                <a:schemeClr val="tx1"/>
              </a:solidFill>
              <a:ea typeface="MS PGothic" pitchFamily="34" charset="-128"/>
            </a:endParaRPr>
          </a:p>
        </p:txBody>
      </p:sp>
      <p:sp>
        <p:nvSpPr>
          <p:cNvPr id="757764" name="Rectangle 6"/>
          <p:cNvSpPr txBox="1">
            <a:spLocks noGrp="1" noChangeArrowheads="1"/>
          </p:cNvSpPr>
          <p:nvPr/>
        </p:nvSpPr>
        <p:spPr bwMode="auto">
          <a:xfrm>
            <a:off x="0" y="9370947"/>
            <a:ext cx="2919565" cy="493789"/>
          </a:xfrm>
          <a:prstGeom prst="rect">
            <a:avLst/>
          </a:prstGeom>
          <a:noFill/>
          <a:ln w="9525">
            <a:noFill/>
            <a:miter lim="800000"/>
            <a:headEnd/>
            <a:tailEnd/>
          </a:ln>
        </p:spPr>
        <p:txBody>
          <a:bodyPr lIns="90686" tIns="45345" rIns="90686" bIns="45345" anchor="b"/>
          <a:lstStyle/>
          <a:p>
            <a:pPr algn="l" fontAlgn="base"/>
            <a:r>
              <a:rPr lang="en-US" altLang="ja-JP" sz="1200" dirty="0">
                <a:solidFill>
                  <a:schemeClr val="tx1"/>
                </a:solidFill>
                <a:ea typeface="MS PGothic" pitchFamily="34" charset="-128"/>
              </a:rPr>
              <a:t>Copyright 2007 FUJITSU LIMITED</a:t>
            </a:r>
          </a:p>
        </p:txBody>
      </p:sp>
      <p:sp>
        <p:nvSpPr>
          <p:cNvPr id="757765" name="Rectangle 7"/>
          <p:cNvSpPr txBox="1">
            <a:spLocks noGrp="1" noChangeArrowheads="1"/>
          </p:cNvSpPr>
          <p:nvPr/>
        </p:nvSpPr>
        <p:spPr bwMode="auto">
          <a:xfrm>
            <a:off x="3814626" y="9370947"/>
            <a:ext cx="2919565" cy="493789"/>
          </a:xfrm>
          <a:prstGeom prst="rect">
            <a:avLst/>
          </a:prstGeom>
          <a:noFill/>
          <a:ln w="9525">
            <a:noFill/>
            <a:miter lim="800000"/>
            <a:headEnd/>
            <a:tailEnd/>
          </a:ln>
        </p:spPr>
        <p:txBody>
          <a:bodyPr lIns="90686" tIns="45345" rIns="90686" bIns="45345" anchor="b"/>
          <a:lstStyle/>
          <a:p>
            <a:pPr algn="r" fontAlgn="base"/>
            <a:fld id="{EC4CED2C-9D02-465E-801D-6F14476C4F87}" type="slidenum">
              <a:rPr lang="en-US" altLang="ja-JP" sz="1200">
                <a:solidFill>
                  <a:schemeClr val="tx1"/>
                </a:solidFill>
                <a:ea typeface="MS PGothic" pitchFamily="34" charset="-128"/>
              </a:rPr>
              <a:pPr algn="r" fontAlgn="base"/>
              <a:t>14</a:t>
            </a:fld>
            <a:endParaRPr lang="en-US" altLang="ja-JP" sz="1200" dirty="0">
              <a:solidFill>
                <a:schemeClr val="tx1"/>
              </a:solidFill>
              <a:ea typeface="MS PGothic" pitchFamily="34" charset="-128"/>
            </a:endParaRPr>
          </a:p>
        </p:txBody>
      </p:sp>
      <p:sp>
        <p:nvSpPr>
          <p:cNvPr id="757766" name="Rectangle 7"/>
          <p:cNvSpPr txBox="1">
            <a:spLocks noGrp="1" noChangeArrowheads="1"/>
          </p:cNvSpPr>
          <p:nvPr/>
        </p:nvSpPr>
        <p:spPr bwMode="auto">
          <a:xfrm>
            <a:off x="3809906" y="9364637"/>
            <a:ext cx="2894396" cy="534807"/>
          </a:xfrm>
          <a:prstGeom prst="rect">
            <a:avLst/>
          </a:prstGeom>
          <a:noFill/>
          <a:ln w="9525">
            <a:noFill/>
            <a:miter lim="800000"/>
            <a:headEnd/>
            <a:tailEnd/>
          </a:ln>
        </p:spPr>
        <p:txBody>
          <a:bodyPr lIns="90591" tIns="45298" rIns="90591" bIns="45298" anchor="b"/>
          <a:lstStyle/>
          <a:p>
            <a:pPr algn="r" fontAlgn="base"/>
            <a:fld id="{562C48A6-89A7-4D7E-A79C-E3229550174D}" type="slidenum">
              <a:rPr lang="en-US" altLang="ja-JP" sz="1200">
                <a:solidFill>
                  <a:schemeClr val="tx1"/>
                </a:solidFill>
                <a:ea typeface="MS PGothic" pitchFamily="34" charset="-128"/>
              </a:rPr>
              <a:pPr algn="r" fontAlgn="base"/>
              <a:t>14</a:t>
            </a:fld>
            <a:endParaRPr lang="en-US" altLang="ja-JP" sz="1200" dirty="0">
              <a:solidFill>
                <a:schemeClr val="tx1"/>
              </a:solidFill>
              <a:ea typeface="MS PGothic" pitchFamily="34" charset="-128"/>
            </a:endParaRPr>
          </a:p>
        </p:txBody>
      </p:sp>
      <p:sp>
        <p:nvSpPr>
          <p:cNvPr id="757767" name="Rectangle 2"/>
          <p:cNvSpPr>
            <a:spLocks noGrp="1" noRot="1" noChangeAspect="1" noChangeArrowheads="1" noTextEdit="1"/>
          </p:cNvSpPr>
          <p:nvPr>
            <p:ph type="sldImg"/>
          </p:nvPr>
        </p:nvSpPr>
        <p:spPr>
          <a:xfrm>
            <a:off x="962025" y="763588"/>
            <a:ext cx="4870450" cy="3654425"/>
          </a:xfrm>
          <a:ln/>
        </p:spPr>
      </p:sp>
      <p:sp>
        <p:nvSpPr>
          <p:cNvPr id="757768" name="Rectangle 3"/>
          <p:cNvSpPr>
            <a:spLocks noGrp="1" noChangeArrowheads="1"/>
          </p:cNvSpPr>
          <p:nvPr>
            <p:ph type="body" idx="1"/>
          </p:nvPr>
        </p:nvSpPr>
        <p:spPr>
          <a:xfrm>
            <a:off x="912364" y="4720181"/>
            <a:ext cx="4953508" cy="4418859"/>
          </a:xfrm>
        </p:spPr>
        <p:txBody>
          <a:bodyPr lIns="90591" tIns="45298" rIns="90591" bIns="45298"/>
          <a:lstStyle/>
          <a:p>
            <a:endParaRPr lang="ja-JP" altLang="ja-JP">
              <a:ea typeface="MS PGothic"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6"/>
          <p:cNvSpPr>
            <a:spLocks noGrp="1" noChangeArrowheads="1"/>
          </p:cNvSpPr>
          <p:nvPr>
            <p:ph type="ftr" sz="quarter" idx="4"/>
          </p:nvPr>
        </p:nvSpPr>
        <p:spPr>
          <a:noFill/>
        </p:spPr>
        <p:txBody>
          <a:bodyPr/>
          <a:lstStyle/>
          <a:p>
            <a:r>
              <a:rPr lang="en-US" altLang="ja-JP" smtClean="0"/>
              <a:t>© Fujitsu Technology Solutions 2009        All rights reserved</a:t>
            </a:r>
          </a:p>
        </p:txBody>
      </p:sp>
      <p:sp>
        <p:nvSpPr>
          <p:cNvPr id="53251" name="Rectangle 7"/>
          <p:cNvSpPr>
            <a:spLocks noGrp="1" noChangeArrowheads="1"/>
          </p:cNvSpPr>
          <p:nvPr>
            <p:ph type="sldNum" sz="quarter" idx="5"/>
          </p:nvPr>
        </p:nvSpPr>
        <p:spPr>
          <a:noFill/>
        </p:spPr>
        <p:txBody>
          <a:bodyPr/>
          <a:lstStyle/>
          <a:p>
            <a:fld id="{2C19973A-29B9-44E3-86EE-96D3904E36F5}" type="slidenum">
              <a:rPr lang="en-US" altLang="ja-JP" smtClean="0"/>
              <a:pPr/>
              <a:t>15</a:t>
            </a:fld>
            <a:endParaRPr lang="en-US" altLang="ja-JP" smtClean="0"/>
          </a:p>
        </p:txBody>
      </p:sp>
      <p:sp>
        <p:nvSpPr>
          <p:cNvPr id="53252" name="Rectangle 6"/>
          <p:cNvSpPr txBox="1">
            <a:spLocks noGrp="1" noChangeArrowheads="1"/>
          </p:cNvSpPr>
          <p:nvPr/>
        </p:nvSpPr>
        <p:spPr bwMode="auto">
          <a:xfrm>
            <a:off x="0" y="9372445"/>
            <a:ext cx="2919565" cy="492290"/>
          </a:xfrm>
          <a:prstGeom prst="rect">
            <a:avLst/>
          </a:prstGeom>
          <a:noFill/>
          <a:ln w="9525">
            <a:noFill/>
            <a:miter lim="800000"/>
            <a:headEnd/>
            <a:tailEnd/>
          </a:ln>
        </p:spPr>
        <p:txBody>
          <a:bodyPr lIns="92538" tIns="46269" rIns="92538" bIns="46269" anchor="b"/>
          <a:lstStyle/>
          <a:p>
            <a:pPr algn="l" defTabSz="924967" fontAlgn="base"/>
            <a:r>
              <a:rPr kumimoji="0" lang="de-DE" sz="1200" dirty="0">
                <a:solidFill>
                  <a:schemeClr val="tx1"/>
                </a:solidFill>
                <a:latin typeface="Calibri" pitchFamily="34" charset="0"/>
              </a:rPr>
              <a:t>© Fujitsu Siemens Computers 2008 - All </a:t>
            </a:r>
            <a:r>
              <a:rPr kumimoji="0" lang="de-DE" sz="1200" dirty="0" err="1">
                <a:solidFill>
                  <a:schemeClr val="tx1"/>
                </a:solidFill>
                <a:latin typeface="Calibri" pitchFamily="34" charset="0"/>
              </a:rPr>
              <a:t>rights</a:t>
            </a:r>
            <a:r>
              <a:rPr kumimoji="0" lang="de-DE" sz="1200" dirty="0">
                <a:solidFill>
                  <a:schemeClr val="tx1"/>
                </a:solidFill>
                <a:latin typeface="Calibri" pitchFamily="34" charset="0"/>
              </a:rPr>
              <a:t> </a:t>
            </a:r>
            <a:r>
              <a:rPr kumimoji="0" lang="de-DE" sz="1200" dirty="0" err="1">
                <a:solidFill>
                  <a:schemeClr val="tx1"/>
                </a:solidFill>
                <a:latin typeface="Calibri" pitchFamily="34" charset="0"/>
              </a:rPr>
              <a:t>reserved</a:t>
            </a:r>
            <a:endParaRPr kumimoji="0" lang="de-DE" sz="1200" dirty="0">
              <a:solidFill>
                <a:schemeClr val="tx1"/>
              </a:solidFill>
              <a:latin typeface="Calibri" pitchFamily="34" charset="0"/>
            </a:endParaRPr>
          </a:p>
        </p:txBody>
      </p:sp>
      <p:sp>
        <p:nvSpPr>
          <p:cNvPr id="53253" name="Rectangle 7"/>
          <p:cNvSpPr txBox="1">
            <a:spLocks noGrp="1" noChangeArrowheads="1"/>
          </p:cNvSpPr>
          <p:nvPr/>
        </p:nvSpPr>
        <p:spPr bwMode="auto">
          <a:xfrm>
            <a:off x="3814626" y="9372445"/>
            <a:ext cx="2919565" cy="492290"/>
          </a:xfrm>
          <a:prstGeom prst="rect">
            <a:avLst/>
          </a:prstGeom>
          <a:noFill/>
          <a:ln w="9525">
            <a:noFill/>
            <a:miter lim="800000"/>
            <a:headEnd/>
            <a:tailEnd/>
          </a:ln>
        </p:spPr>
        <p:txBody>
          <a:bodyPr lIns="92538" tIns="46269" rIns="92538" bIns="46269" anchor="b"/>
          <a:lstStyle/>
          <a:p>
            <a:pPr algn="r" defTabSz="924967" fontAlgn="base"/>
            <a:fld id="{0A2594B4-019F-480D-8285-758362F00353}" type="slidenum">
              <a:rPr kumimoji="0" lang="de-DE" sz="1200">
                <a:solidFill>
                  <a:schemeClr val="tx1"/>
                </a:solidFill>
                <a:latin typeface="Calibri" pitchFamily="34" charset="0"/>
              </a:rPr>
              <a:pPr algn="r" defTabSz="924967" fontAlgn="base"/>
              <a:t>15</a:t>
            </a:fld>
            <a:endParaRPr kumimoji="0" lang="de-DE" sz="1200" dirty="0">
              <a:solidFill>
                <a:schemeClr val="tx1"/>
              </a:solidFill>
              <a:latin typeface="Calibri" pitchFamily="34" charset="0"/>
            </a:endParaRPr>
          </a:p>
        </p:txBody>
      </p:sp>
      <p:sp>
        <p:nvSpPr>
          <p:cNvPr id="53254" name="Rectangle 2"/>
          <p:cNvSpPr>
            <a:spLocks noGrp="1" noRot="1" noChangeAspect="1" noChangeArrowheads="1" noTextEdit="1"/>
          </p:cNvSpPr>
          <p:nvPr>
            <p:ph type="sldImg"/>
          </p:nvPr>
        </p:nvSpPr>
        <p:spPr>
          <a:xfrm>
            <a:off x="903288" y="739775"/>
            <a:ext cx="4935537" cy="3702050"/>
          </a:xfrm>
          <a:ln/>
        </p:spPr>
      </p:sp>
      <p:sp>
        <p:nvSpPr>
          <p:cNvPr id="50183" name="Rectangle 6"/>
          <p:cNvSpPr>
            <a:spLocks noGrp="1" noChangeArrowheads="1"/>
          </p:cNvSpPr>
          <p:nvPr>
            <p:ph type="body" idx="1"/>
          </p:nvPr>
        </p:nvSpPr>
        <p:spPr>
          <a:ln/>
        </p:spPr>
        <p:txBody>
          <a:bodyPr lIns="90763" tIns="45382" rIns="90763" bIns="45382"/>
          <a:lstStyle/>
          <a:p>
            <a:pPr>
              <a:spcBef>
                <a:spcPct val="0"/>
              </a:spcBef>
              <a:defRPr/>
            </a:pPr>
            <a:r>
              <a:rPr lang="ru-RU" dirty="0" smtClean="0">
                <a:cs typeface="+mn-cs"/>
              </a:rPr>
              <a:t>Подобное развитие нашей деятельности связано с необходимостью и нашим стремлением все более удовлетворять потребностям бизнеса и увеличивать ценность для заказчиков наших услуг.</a:t>
            </a:r>
          </a:p>
          <a:p>
            <a:pPr>
              <a:spcBef>
                <a:spcPct val="0"/>
              </a:spcBef>
              <a:defRPr/>
            </a:pPr>
            <a:endParaRPr lang="ru-RU" dirty="0" smtClean="0">
              <a:cs typeface="+mn-cs"/>
            </a:endParaRPr>
          </a:p>
          <a:p>
            <a:pPr>
              <a:spcBef>
                <a:spcPct val="0"/>
              </a:spcBef>
              <a:defRPr/>
            </a:pPr>
            <a:r>
              <a:rPr lang="ru-RU" dirty="0" smtClean="0">
                <a:cs typeface="+mn-cs"/>
              </a:rPr>
              <a:t>Основные отличия управляемой инфраструктуры ( или услуг управления) от </a:t>
            </a:r>
            <a:r>
              <a:rPr lang="en-US" dirty="0" err="1" smtClean="0">
                <a:cs typeface="+mn-cs"/>
              </a:rPr>
              <a:t>IaaS</a:t>
            </a:r>
            <a:r>
              <a:rPr lang="ru-RU" dirty="0" smtClean="0">
                <a:cs typeface="+mn-cs"/>
              </a:rPr>
              <a:t> (элементы инфраструктуры как услуга):</a:t>
            </a:r>
          </a:p>
          <a:p>
            <a:pPr marL="226908" indent="-226908">
              <a:spcBef>
                <a:spcPct val="0"/>
              </a:spcBef>
              <a:buFontTx/>
              <a:buAutoNum type="arabicPeriod"/>
              <a:defRPr/>
            </a:pPr>
            <a:r>
              <a:rPr lang="ru-RU" dirty="0" smtClean="0">
                <a:cs typeface="+mn-cs"/>
              </a:rPr>
              <a:t>Заказчик может владеть или не владеть оборудованием – в </a:t>
            </a:r>
            <a:r>
              <a:rPr lang="en-US" dirty="0" err="1" smtClean="0">
                <a:cs typeface="+mn-cs"/>
              </a:rPr>
              <a:t>IaaS</a:t>
            </a:r>
            <a:r>
              <a:rPr lang="en-US" dirty="0" smtClean="0">
                <a:cs typeface="+mn-cs"/>
              </a:rPr>
              <a:t> </a:t>
            </a:r>
            <a:r>
              <a:rPr lang="ru-RU" dirty="0" smtClean="0">
                <a:cs typeface="+mn-cs"/>
              </a:rPr>
              <a:t>оборудование разделяемое между несколькими заказчиками, что уменьшает капитальные затраты и соответственно стоимость</a:t>
            </a:r>
          </a:p>
          <a:p>
            <a:pPr marL="226908" indent="-226908">
              <a:spcBef>
                <a:spcPct val="0"/>
              </a:spcBef>
              <a:buFontTx/>
              <a:buAutoNum type="arabicPeriod"/>
              <a:defRPr/>
            </a:pPr>
            <a:endParaRPr lang="ru-RU" dirty="0" smtClean="0">
              <a:cs typeface="+mn-cs"/>
            </a:endParaRPr>
          </a:p>
          <a:p>
            <a:pPr marL="226908" indent="-226908">
              <a:spcBef>
                <a:spcPct val="0"/>
              </a:spcBef>
              <a:buFontTx/>
              <a:buAutoNum type="arabicPeriod"/>
              <a:defRPr/>
            </a:pPr>
            <a:r>
              <a:rPr lang="en-US" dirty="0" err="1" smtClean="0">
                <a:cs typeface="+mn-cs"/>
              </a:rPr>
              <a:t>IaaS</a:t>
            </a:r>
            <a:r>
              <a:rPr lang="en-US" dirty="0" smtClean="0">
                <a:cs typeface="+mn-cs"/>
              </a:rPr>
              <a:t> </a:t>
            </a:r>
            <a:r>
              <a:rPr lang="ru-RU" dirty="0" smtClean="0">
                <a:cs typeface="+mn-cs"/>
              </a:rPr>
              <a:t>более стандартизованы и меньше подвержены </a:t>
            </a:r>
            <a:r>
              <a:rPr lang="ru-RU" dirty="0" err="1" smtClean="0">
                <a:cs typeface="+mn-cs"/>
              </a:rPr>
              <a:t>кастомизации</a:t>
            </a:r>
            <a:r>
              <a:rPr lang="ru-RU" dirty="0" smtClean="0">
                <a:cs typeface="+mn-cs"/>
              </a:rPr>
              <a:t>.</a:t>
            </a:r>
          </a:p>
          <a:p>
            <a:pPr marL="226908" indent="-226908">
              <a:spcBef>
                <a:spcPct val="0"/>
              </a:spcBef>
              <a:buFontTx/>
              <a:buAutoNum type="arabicPeriod"/>
              <a:defRPr/>
            </a:pPr>
            <a:endParaRPr lang="ru-RU" dirty="0" smtClean="0">
              <a:cs typeface="+mn-cs"/>
            </a:endParaRPr>
          </a:p>
          <a:p>
            <a:pPr marL="226908" indent="-226908">
              <a:spcBef>
                <a:spcPct val="0"/>
              </a:spcBef>
              <a:buFontTx/>
              <a:buAutoNum type="arabicPeriod"/>
              <a:defRPr/>
            </a:pPr>
            <a:r>
              <a:rPr lang="en-US" dirty="0" err="1" smtClean="0">
                <a:cs typeface="+mn-cs"/>
              </a:rPr>
              <a:t>IaaS</a:t>
            </a:r>
            <a:r>
              <a:rPr lang="en-US" dirty="0" smtClean="0">
                <a:cs typeface="+mn-cs"/>
              </a:rPr>
              <a:t> </a:t>
            </a:r>
            <a:r>
              <a:rPr lang="ru-RU" dirty="0" smtClean="0">
                <a:cs typeface="+mn-cs"/>
              </a:rPr>
              <a:t>подразумевает передачу полной ответственности за услугу на поставщика, при управляемой инфраструктуре – ответственность разделяемая</a:t>
            </a:r>
          </a:p>
          <a:p>
            <a:pPr marL="226908" indent="-226908">
              <a:spcBef>
                <a:spcPct val="0"/>
              </a:spcBef>
              <a:buFontTx/>
              <a:buAutoNum type="arabicPeriod"/>
              <a:defRPr/>
            </a:pPr>
            <a:endParaRPr lang="ru-RU" dirty="0" smtClean="0">
              <a:cs typeface="+mn-cs"/>
            </a:endParaRPr>
          </a:p>
          <a:p>
            <a:pPr marL="226908" indent="-226908">
              <a:spcBef>
                <a:spcPct val="0"/>
              </a:spcBef>
              <a:buFontTx/>
              <a:buAutoNum type="arabicPeriod"/>
              <a:defRPr/>
            </a:pPr>
            <a:r>
              <a:rPr lang="ru-RU" dirty="0" smtClean="0">
                <a:cs typeface="+mn-cs"/>
              </a:rPr>
              <a:t>В </a:t>
            </a:r>
            <a:r>
              <a:rPr lang="en-US" dirty="0" err="1" smtClean="0">
                <a:cs typeface="+mn-cs"/>
              </a:rPr>
              <a:t>IaaS</a:t>
            </a:r>
            <a:r>
              <a:rPr lang="en-US" dirty="0" smtClean="0">
                <a:cs typeface="+mn-cs"/>
              </a:rPr>
              <a:t> </a:t>
            </a:r>
            <a:r>
              <a:rPr lang="ru-RU" dirty="0" smtClean="0">
                <a:cs typeface="+mn-cs"/>
              </a:rPr>
              <a:t>оплата четко в соответствии с потребляемыми услугами, без скрытых затрат.</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Grp="1" noChangeArrowheads="1"/>
          </p:cNvSpPr>
          <p:nvPr>
            <p:ph type="ftr" sz="quarter" idx="4"/>
          </p:nvPr>
        </p:nvSpPr>
        <p:spPr>
          <a:noFill/>
        </p:spPr>
        <p:txBody>
          <a:bodyPr/>
          <a:lstStyle/>
          <a:p>
            <a:r>
              <a:rPr lang="en-US" altLang="ja-JP" smtClean="0"/>
              <a:t>© Fujitsu Technology Solutions 2009        All rights reserved</a:t>
            </a:r>
          </a:p>
        </p:txBody>
      </p:sp>
      <p:sp>
        <p:nvSpPr>
          <p:cNvPr id="51203" name="Rectangle 7"/>
          <p:cNvSpPr>
            <a:spLocks noGrp="1" noChangeArrowheads="1"/>
          </p:cNvSpPr>
          <p:nvPr>
            <p:ph type="sldNum" sz="quarter" idx="5"/>
          </p:nvPr>
        </p:nvSpPr>
        <p:spPr>
          <a:noFill/>
        </p:spPr>
        <p:txBody>
          <a:bodyPr/>
          <a:lstStyle/>
          <a:p>
            <a:fld id="{BAE8BE98-0E03-439E-8F83-FA34D1E4D55D}" type="slidenum">
              <a:rPr lang="en-US" altLang="ja-JP" smtClean="0"/>
              <a:pPr/>
              <a:t>16</a:t>
            </a:fld>
            <a:endParaRPr lang="en-US" altLang="ja-JP" smtClean="0"/>
          </a:p>
        </p:txBody>
      </p:sp>
      <p:sp>
        <p:nvSpPr>
          <p:cNvPr id="51204" name="Folienbildplatzhalter 1"/>
          <p:cNvSpPr>
            <a:spLocks noGrp="1" noRot="1" noChangeAspect="1" noTextEdit="1"/>
          </p:cNvSpPr>
          <p:nvPr>
            <p:ph type="sldImg"/>
          </p:nvPr>
        </p:nvSpPr>
        <p:spPr>
          <a:ln/>
        </p:spPr>
      </p:sp>
      <p:sp>
        <p:nvSpPr>
          <p:cNvPr id="51205" name="Fußzeilenplatzhalter 3"/>
          <p:cNvSpPr txBox="1">
            <a:spLocks noGrp="1"/>
          </p:cNvSpPr>
          <p:nvPr/>
        </p:nvSpPr>
        <p:spPr bwMode="auto">
          <a:xfrm>
            <a:off x="0" y="9370868"/>
            <a:ext cx="2919565" cy="493867"/>
          </a:xfrm>
          <a:prstGeom prst="rect">
            <a:avLst/>
          </a:prstGeom>
          <a:noFill/>
          <a:ln w="9525">
            <a:noFill/>
            <a:miter lim="800000"/>
            <a:headEnd/>
            <a:tailEnd/>
          </a:ln>
        </p:spPr>
        <p:txBody>
          <a:bodyPr lIns="90763" tIns="45382" rIns="90763" bIns="45382" anchor="b"/>
          <a:lstStyle/>
          <a:p>
            <a:pPr algn="l" fontAlgn="base"/>
            <a:r>
              <a:rPr kumimoji="0" lang="en-US" sz="1200" dirty="0"/>
              <a:t>© Fujitsu Siemens Computers 2006      All rights reserved</a:t>
            </a:r>
          </a:p>
        </p:txBody>
      </p:sp>
      <p:sp>
        <p:nvSpPr>
          <p:cNvPr id="51206" name="Foliennummernplatzhalter 4"/>
          <p:cNvSpPr txBox="1">
            <a:spLocks noGrp="1"/>
          </p:cNvSpPr>
          <p:nvPr/>
        </p:nvSpPr>
        <p:spPr bwMode="auto">
          <a:xfrm>
            <a:off x="3814626" y="9370868"/>
            <a:ext cx="2919565" cy="493867"/>
          </a:xfrm>
          <a:prstGeom prst="rect">
            <a:avLst/>
          </a:prstGeom>
          <a:noFill/>
          <a:ln w="9525">
            <a:noFill/>
            <a:miter lim="800000"/>
            <a:headEnd/>
            <a:tailEnd/>
          </a:ln>
        </p:spPr>
        <p:txBody>
          <a:bodyPr lIns="90763" tIns="45382" rIns="90763" bIns="45382" anchor="b"/>
          <a:lstStyle/>
          <a:p>
            <a:pPr algn="r" fontAlgn="base"/>
            <a:fld id="{78A6E186-CF04-48A6-A575-903B2F3C7C29}" type="slidenum">
              <a:rPr kumimoji="0" lang="en-US" sz="1200"/>
              <a:pPr algn="r" fontAlgn="base"/>
              <a:t>16</a:t>
            </a:fld>
            <a:endParaRPr kumimoji="0" lang="en-US" sz="1200" dirty="0"/>
          </a:p>
        </p:txBody>
      </p:sp>
      <p:sp>
        <p:nvSpPr>
          <p:cNvPr id="899077" name="Rectangle 6"/>
          <p:cNvSpPr>
            <a:spLocks noGrp="1" noChangeArrowheads="1"/>
          </p:cNvSpPr>
          <p:nvPr>
            <p:ph type="body" idx="1"/>
          </p:nvPr>
        </p:nvSpPr>
        <p:spPr/>
        <p:txBody>
          <a:bodyPr lIns="90763" tIns="45382" rIns="90763" bIns="45382"/>
          <a:lstStyle/>
          <a:p>
            <a:r>
              <a:rPr lang="ru-RU" sz="800" dirty="0" smtClean="0"/>
              <a:t>Именно поэтому мы разработали концепцию Инфраструктурного бизнеса, которая способна удовлетворять динамичным потребностям.</a:t>
            </a:r>
          </a:p>
          <a:p>
            <a:r>
              <a:rPr lang="ru-RU" sz="800" dirty="0" smtClean="0"/>
              <a:t>Одна из основных идей, лежащая в основе нашего подхода – максимальное упрощение ИТ структуры клиента,</a:t>
            </a:r>
          </a:p>
          <a:p>
            <a:r>
              <a:rPr lang="ru-RU" sz="800" dirty="0" smtClean="0"/>
              <a:t>что дает возможность более легкого, </a:t>
            </a:r>
            <a:r>
              <a:rPr lang="ru-RU" sz="800" dirty="0" err="1" smtClean="0"/>
              <a:t>гибкого,эффективного</a:t>
            </a:r>
            <a:r>
              <a:rPr lang="ru-RU" sz="800" dirty="0" smtClean="0"/>
              <a:t> и менее затратного ее использования клиентом.</a:t>
            </a:r>
          </a:p>
          <a:p>
            <a:endParaRPr lang="ru-RU" sz="800" dirty="0" smtClean="0"/>
          </a:p>
          <a:p>
            <a:r>
              <a:rPr lang="ru-RU" sz="800" dirty="0" smtClean="0"/>
              <a:t>Мы выделяем 4 уровня в нашем </a:t>
            </a:r>
            <a:r>
              <a:rPr lang="ru-RU" sz="800" dirty="0" err="1" smtClean="0"/>
              <a:t>портфолио</a:t>
            </a:r>
            <a:r>
              <a:rPr lang="ru-RU" sz="800" dirty="0" smtClean="0"/>
              <a:t>  </a:t>
            </a:r>
          </a:p>
          <a:p>
            <a:endParaRPr lang="ru-RU" sz="800" dirty="0" smtClean="0"/>
          </a:p>
          <a:p>
            <a:pPr>
              <a:buFontTx/>
              <a:buAutoNum type="arabicPeriod"/>
            </a:pPr>
            <a:r>
              <a:rPr lang="ru-RU" sz="800" b="1" dirty="0" err="1" smtClean="0"/>
              <a:t>Преднастроенные</a:t>
            </a:r>
            <a:r>
              <a:rPr lang="ru-RU" sz="800" b="1" dirty="0" smtClean="0"/>
              <a:t> инфраструктурные продукты (с завода) и стандартизованные услуги</a:t>
            </a:r>
            <a:r>
              <a:rPr lang="en-US" sz="800" dirty="0" smtClean="0"/>
              <a:t> </a:t>
            </a:r>
            <a:endParaRPr lang="ru-RU" sz="800" dirty="0" smtClean="0"/>
          </a:p>
          <a:p>
            <a:r>
              <a:rPr lang="ru-RU" sz="800" dirty="0" smtClean="0"/>
              <a:t>(установка, сервис паки, контракты на обслуживание) – это элементы с уже встроенными</a:t>
            </a:r>
          </a:p>
          <a:p>
            <a:r>
              <a:rPr lang="ru-RU" sz="800" dirty="0" smtClean="0"/>
              <a:t>инструментами виртуализации и автоматизации. Обычно мы называем их аппаратно-программной платформой</a:t>
            </a:r>
          </a:p>
          <a:p>
            <a:r>
              <a:rPr lang="ru-RU" sz="800" dirty="0" smtClean="0"/>
              <a:t>с ограниченными возможностями для  </a:t>
            </a:r>
            <a:r>
              <a:rPr lang="en-US" sz="800" dirty="0" smtClean="0"/>
              <a:t>Added Value</a:t>
            </a:r>
          </a:p>
          <a:p>
            <a:endParaRPr lang="ru-RU" sz="800" dirty="0" smtClean="0"/>
          </a:p>
          <a:p>
            <a:r>
              <a:rPr lang="en-US" sz="800" dirty="0" smtClean="0"/>
              <a:t>2. </a:t>
            </a:r>
            <a:r>
              <a:rPr lang="ru-RU" sz="800" b="1" dirty="0" err="1" smtClean="0"/>
              <a:t>Инфрастуктурные</a:t>
            </a:r>
            <a:r>
              <a:rPr lang="ru-RU" sz="800" b="1" dirty="0" smtClean="0"/>
              <a:t> решения</a:t>
            </a:r>
            <a:r>
              <a:rPr lang="ru-RU" sz="800" dirty="0" smtClean="0"/>
              <a:t>, апробированные в практических проектах и имеющие возможность</a:t>
            </a:r>
          </a:p>
          <a:p>
            <a:r>
              <a:rPr lang="ru-RU" sz="800" dirty="0" smtClean="0"/>
              <a:t>работать  с определенными приложениями, как например  (</a:t>
            </a:r>
            <a:r>
              <a:rPr lang="en-US" sz="800" dirty="0" smtClean="0"/>
              <a:t>FF for SAP)</a:t>
            </a:r>
            <a:r>
              <a:rPr lang="ru-RU" sz="800" dirty="0" smtClean="0"/>
              <a:t> или </a:t>
            </a:r>
            <a:r>
              <a:rPr lang="ru-RU" sz="800" dirty="0" err="1" smtClean="0"/>
              <a:t>ЦентрикСтор</a:t>
            </a:r>
            <a:endParaRPr lang="ru-RU" sz="800" dirty="0" smtClean="0"/>
          </a:p>
          <a:p>
            <a:pPr>
              <a:buFontTx/>
              <a:buAutoNum type="arabicPeriod"/>
            </a:pPr>
            <a:endParaRPr lang="ru-RU" sz="800" dirty="0" smtClean="0"/>
          </a:p>
          <a:p>
            <a:r>
              <a:rPr lang="en-US" sz="800" dirty="0" smtClean="0"/>
              <a:t>3. </a:t>
            </a:r>
            <a:r>
              <a:rPr lang="ru-RU" sz="800" dirty="0" smtClean="0"/>
              <a:t>Проекты и решения по </a:t>
            </a:r>
            <a:r>
              <a:rPr lang="ru-RU" sz="800" b="1" dirty="0" smtClean="0"/>
              <a:t>сопровождению и управлению Инфраструктурой</a:t>
            </a:r>
            <a:r>
              <a:rPr lang="ru-RU" sz="800" dirty="0" smtClean="0"/>
              <a:t>, особенно</a:t>
            </a:r>
          </a:p>
          <a:p>
            <a:r>
              <a:rPr lang="ru-RU" sz="800" dirty="0" smtClean="0"/>
              <a:t>эффективные для крупных локальных и территориально-распределенных глобальных</a:t>
            </a:r>
          </a:p>
          <a:p>
            <a:r>
              <a:rPr lang="ru-RU" sz="800" dirty="0" smtClean="0"/>
              <a:t>клиентов, требующих единого стандарта в предоставляемых услугах по управлению как</a:t>
            </a:r>
          </a:p>
          <a:p>
            <a:r>
              <a:rPr lang="ru-RU" sz="800" dirty="0" smtClean="0"/>
              <a:t>частью ИТ структуры (</a:t>
            </a:r>
            <a:r>
              <a:rPr lang="en-US" sz="800" dirty="0" smtClean="0"/>
              <a:t>RBS, Coca-Cola, NSN, SAP, </a:t>
            </a:r>
            <a:r>
              <a:rPr lang="en-US" sz="800" dirty="0" err="1" smtClean="0"/>
              <a:t>Lufthanza</a:t>
            </a:r>
            <a:r>
              <a:rPr lang="en-US" sz="800" dirty="0" smtClean="0"/>
              <a:t>, </a:t>
            </a:r>
            <a:r>
              <a:rPr lang="en-US" sz="800" dirty="0" err="1" smtClean="0"/>
              <a:t>VWagen</a:t>
            </a:r>
            <a:r>
              <a:rPr lang="en-US" sz="800" dirty="0" smtClean="0"/>
              <a:t>, </a:t>
            </a:r>
            <a:r>
              <a:rPr lang="en-US" sz="800" dirty="0" err="1" smtClean="0"/>
              <a:t>Loreal</a:t>
            </a:r>
            <a:r>
              <a:rPr lang="en-US" sz="800" dirty="0" smtClean="0"/>
              <a:t>, Continental</a:t>
            </a:r>
          </a:p>
          <a:p>
            <a:r>
              <a:rPr lang="en-US" sz="800" dirty="0" err="1" smtClean="0"/>
              <a:t>Swarowski</a:t>
            </a:r>
            <a:r>
              <a:rPr lang="en-US" sz="800" dirty="0" smtClean="0"/>
              <a:t>)</a:t>
            </a:r>
            <a:r>
              <a:rPr lang="ru-RU" sz="800" dirty="0" smtClean="0"/>
              <a:t>, так и всей ИТ клиента в целом (</a:t>
            </a:r>
            <a:r>
              <a:rPr lang="ru-RU" sz="800" dirty="0" err="1" smtClean="0"/>
              <a:t>Даймлер</a:t>
            </a:r>
            <a:r>
              <a:rPr lang="ru-RU" sz="800" dirty="0" smtClean="0"/>
              <a:t>)</a:t>
            </a:r>
            <a:endParaRPr lang="en-US" sz="800" dirty="0" smtClean="0"/>
          </a:p>
          <a:p>
            <a:endParaRPr lang="ru-RU" sz="800" dirty="0" smtClean="0"/>
          </a:p>
          <a:p>
            <a:r>
              <a:rPr lang="en-US" sz="800" dirty="0" smtClean="0"/>
              <a:t>4.</a:t>
            </a:r>
            <a:r>
              <a:rPr lang="ru-RU" sz="800" dirty="0" smtClean="0"/>
              <a:t>И наконец элементы </a:t>
            </a:r>
            <a:r>
              <a:rPr lang="ru-RU" sz="800" b="1" dirty="0" smtClean="0"/>
              <a:t>Инфраструктуры как услуги</a:t>
            </a:r>
            <a:r>
              <a:rPr lang="en-US" sz="800" dirty="0" smtClean="0"/>
              <a:t>, </a:t>
            </a:r>
            <a:r>
              <a:rPr lang="ru-RU" sz="800" dirty="0" smtClean="0"/>
              <a:t>«разделяемые» между клиентами</a:t>
            </a:r>
          </a:p>
          <a:p>
            <a:r>
              <a:rPr lang="ru-RU" sz="800" dirty="0" smtClean="0"/>
              <a:t>как совокупность консолидированных ресурсов, выделяемых в соответствии с СЛА</a:t>
            </a:r>
            <a:r>
              <a:rPr lang="en-US" sz="800" dirty="0" smtClean="0"/>
              <a:t> </a:t>
            </a:r>
            <a:r>
              <a:rPr lang="ru-RU" sz="800" dirty="0" smtClean="0"/>
              <a:t>и тарифицируемых</a:t>
            </a:r>
          </a:p>
          <a:p>
            <a:r>
              <a:rPr lang="ru-RU" sz="800" dirty="0" smtClean="0"/>
              <a:t> строго пропорционально объему предоставленных сервисов</a:t>
            </a:r>
          </a:p>
          <a:p>
            <a:r>
              <a:rPr lang="ru-RU" sz="800" dirty="0" smtClean="0"/>
              <a:t>Такое разделение позволяет нам оказывать услуги четко в соответствии с потребностями </a:t>
            </a:r>
          </a:p>
          <a:p>
            <a:r>
              <a:rPr lang="ru-RU" sz="800" dirty="0" smtClean="0"/>
              <a:t>наших клиентов и в соответствии с их стратегиями.</a:t>
            </a:r>
          </a:p>
          <a:p>
            <a:endParaRPr lang="ru-RU" sz="800" dirty="0" smtClean="0"/>
          </a:p>
          <a:p>
            <a:r>
              <a:rPr lang="ru-RU" sz="800" dirty="0" smtClean="0"/>
              <a:t>Компанией накоплен значительный практический опыт в предоставлению ряду клиентов решений</a:t>
            </a:r>
          </a:p>
          <a:p>
            <a:r>
              <a:rPr lang="ru-RU" sz="800" dirty="0" smtClean="0"/>
              <a:t>и сервисов данных категорий и мы развиваем и инвестируем в структуру нашего российского </a:t>
            </a:r>
          </a:p>
          <a:p>
            <a:r>
              <a:rPr lang="ru-RU" sz="800" dirty="0" smtClean="0"/>
              <a:t>подразделения с целью иметь возможность предоставить эти решения и нашим российским заказчикам.</a:t>
            </a:r>
          </a:p>
          <a:p>
            <a:endParaRPr lang="ru-RU" sz="800" dirty="0" smtClean="0"/>
          </a:p>
          <a:p>
            <a:endParaRPr lang="ru-RU" sz="800" dirty="0" smtClean="0"/>
          </a:p>
          <a:p>
            <a:endParaRPr lang="en-US" sz="80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p:cNvSpPr>
            <a:spLocks noGrp="1" noRot="1" noChangeAspect="1" noTextEdit="1"/>
          </p:cNvSpPr>
          <p:nvPr>
            <p:ph type="sldImg"/>
          </p:nvPr>
        </p:nvSpPr>
        <p:spPr>
          <a:ln/>
        </p:spPr>
      </p:sp>
      <p:sp>
        <p:nvSpPr>
          <p:cNvPr id="55299" name="Fußzeilenplatzhalter 3"/>
          <p:cNvSpPr>
            <a:spLocks noGrp="1"/>
          </p:cNvSpPr>
          <p:nvPr>
            <p:ph type="ftr" sz="quarter" idx="4"/>
          </p:nvPr>
        </p:nvSpPr>
        <p:spPr>
          <a:noFill/>
        </p:spPr>
        <p:txBody>
          <a:bodyPr/>
          <a:lstStyle/>
          <a:p>
            <a:r>
              <a:rPr lang="en-US" sz="1200" smtClean="0">
                <a:solidFill>
                  <a:srgbClr val="000000"/>
                </a:solidFill>
              </a:rPr>
              <a:t>© Fujitsu Technology Solutions 2009        All rights reserved</a:t>
            </a:r>
            <a:endParaRPr lang="en-US" sz="1200" dirty="0" smtClean="0">
              <a:solidFill>
                <a:srgbClr val="000000"/>
              </a:solidFill>
            </a:endParaRPr>
          </a:p>
        </p:txBody>
      </p:sp>
      <p:sp>
        <p:nvSpPr>
          <p:cNvPr id="55300" name="Foliennummernplatzhalter 4"/>
          <p:cNvSpPr>
            <a:spLocks noGrp="1"/>
          </p:cNvSpPr>
          <p:nvPr>
            <p:ph type="sldNum" sz="quarter" idx="5"/>
          </p:nvPr>
        </p:nvSpPr>
        <p:spPr>
          <a:noFill/>
        </p:spPr>
        <p:txBody>
          <a:bodyPr wrap="square"/>
          <a:lstStyle/>
          <a:p>
            <a:fld id="{3ADE0DF8-6F62-442B-84C5-62BCF40BAFB4}" type="slidenum">
              <a:rPr lang="en-US" sz="1200" smtClean="0">
                <a:solidFill>
                  <a:srgbClr val="000000"/>
                </a:solidFill>
              </a:rPr>
              <a:pPr/>
              <a:t>17</a:t>
            </a:fld>
            <a:endParaRPr lang="en-US" sz="1200" dirty="0" smtClean="0">
              <a:solidFill>
                <a:srgbClr val="000000"/>
              </a:solidFill>
            </a:endParaRPr>
          </a:p>
        </p:txBody>
      </p:sp>
      <p:sp>
        <p:nvSpPr>
          <p:cNvPr id="55301" name="Rectangle 6"/>
          <p:cNvSpPr>
            <a:spLocks noGrp="1" noChangeArrowheads="1"/>
          </p:cNvSpPr>
          <p:nvPr>
            <p:ph type="body" idx="1"/>
          </p:nvPr>
        </p:nvSpPr>
        <p:spPr>
          <a:noFill/>
          <a:ln/>
        </p:spPr>
        <p:txBody>
          <a:bodyPr/>
          <a:lstStyle/>
          <a:p>
            <a:r>
              <a:rPr lang="ru-RU" dirty="0" smtClean="0"/>
              <a:t>Вернемся к озвученному ранее 4х уровневому </a:t>
            </a:r>
            <a:r>
              <a:rPr lang="ru-RU" dirty="0" err="1" smtClean="0"/>
              <a:t>портфолио</a:t>
            </a:r>
            <a:r>
              <a:rPr lang="ru-RU" dirty="0" smtClean="0"/>
              <a:t> для построения Динамической ИТ</a:t>
            </a:r>
          </a:p>
          <a:p>
            <a:endParaRPr lang="ru-RU" dirty="0" smtClean="0"/>
          </a:p>
          <a:p>
            <a:r>
              <a:rPr lang="ru-RU" dirty="0" smtClean="0"/>
              <a:t>Портфель сформирован таким образом, чтобы позволять использовать элементы </a:t>
            </a:r>
            <a:r>
              <a:rPr lang="ru-RU" dirty="0" err="1" smtClean="0"/>
              <a:t>портфолио</a:t>
            </a:r>
            <a:r>
              <a:rPr lang="ru-RU" dirty="0" smtClean="0"/>
              <a:t> </a:t>
            </a:r>
          </a:p>
          <a:p>
            <a:r>
              <a:rPr lang="ru-RU" dirty="0" smtClean="0"/>
              <a:t>и их комбинации чтобы помочь Бизнесу работать гибко и эффективно в динамической </a:t>
            </a:r>
            <a:r>
              <a:rPr lang="ru-RU" dirty="0" err="1" smtClean="0"/>
              <a:t>ИТ-среде</a:t>
            </a:r>
            <a:r>
              <a:rPr lang="ru-RU" dirty="0" smtClean="0"/>
              <a:t>, базирующейся на:</a:t>
            </a:r>
          </a:p>
          <a:p>
            <a:endParaRPr lang="ru-RU" dirty="0" smtClean="0"/>
          </a:p>
          <a:p>
            <a:pPr>
              <a:buFontTx/>
              <a:buChar char="-"/>
            </a:pPr>
            <a:r>
              <a:rPr lang="ru-RU" dirty="0" smtClean="0"/>
              <a:t>Продуктах и услугах разработанных с учетом требований по автоматизации и виртуализации;</a:t>
            </a:r>
          </a:p>
          <a:p>
            <a:pPr>
              <a:buFontTx/>
              <a:buChar char="-"/>
            </a:pPr>
            <a:r>
              <a:rPr lang="ru-RU" dirty="0" smtClean="0"/>
              <a:t>Инфраструктурных решениях, проверенных в сотнях реализованных проектов</a:t>
            </a:r>
          </a:p>
          <a:p>
            <a:pPr>
              <a:buFontTx/>
              <a:buChar char="-"/>
            </a:pPr>
            <a:r>
              <a:rPr lang="ru-RU" dirty="0" smtClean="0"/>
              <a:t>Управляемых сервисах/инфраструктурах в рамках которых либо часть, либо вся ИТ клиента обслуживается</a:t>
            </a:r>
          </a:p>
          <a:p>
            <a:r>
              <a:rPr lang="ru-RU" dirty="0" smtClean="0"/>
              <a:t>под его контролем;</a:t>
            </a:r>
          </a:p>
          <a:p>
            <a:pPr>
              <a:buFontTx/>
              <a:buChar char="-"/>
            </a:pPr>
            <a:r>
              <a:rPr lang="ru-RU" dirty="0" smtClean="0"/>
              <a:t>Инфраструктуре как услуге, предоставляемой в разделенном режиме (как электричество) с прозрачной</a:t>
            </a:r>
          </a:p>
          <a:p>
            <a:r>
              <a:rPr lang="ru-RU" dirty="0" smtClean="0"/>
              <a:t>тарификацией.</a:t>
            </a:r>
          </a:p>
          <a:p>
            <a:r>
              <a:rPr lang="ru-RU" dirty="0" smtClean="0"/>
              <a:t>Так же мы постоянно развиваем наиболее востребованную методологию «все как услуга» и плата </a:t>
            </a:r>
          </a:p>
          <a:p>
            <a:r>
              <a:rPr lang="ru-RU" dirty="0" smtClean="0"/>
              <a:t>по факту использования и количеству использования услуг.</a:t>
            </a:r>
          </a:p>
          <a:p>
            <a:endParaRPr lang="ru-RU" dirty="0" smtClean="0"/>
          </a:p>
          <a:p>
            <a:endParaRPr lang="ru-RU"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1" dirty="0" smtClean="0"/>
              <a:t>Fujitsu and Salesforce.com Sign Partnership in Software-as-a-Service for CRM</a:t>
            </a:r>
          </a:p>
          <a:p>
            <a:r>
              <a:rPr lang="en-US" b="0" i="1" dirty="0" smtClean="0"/>
              <a:t>– Fujitsu to provide </a:t>
            </a:r>
            <a:r>
              <a:rPr lang="en-US" b="0" i="1" dirty="0" err="1" smtClean="0"/>
              <a:t>Salesforce</a:t>
            </a:r>
            <a:r>
              <a:rPr lang="en-US" b="0" i="1" dirty="0" smtClean="0"/>
              <a:t> CRM cloud applications and other services on Force.com platform –</a:t>
            </a:r>
          </a:p>
          <a:p>
            <a:r>
              <a:rPr lang="en-US" dirty="0" smtClean="0"/>
              <a:t/>
            </a:r>
            <a:br>
              <a:rPr lang="en-US" dirty="0" smtClean="0"/>
            </a:br>
            <a:r>
              <a:rPr lang="en-US" b="1" dirty="0" smtClean="0"/>
              <a:t>Tokyo, May 18, 2009 —</a:t>
            </a:r>
            <a:r>
              <a:rPr lang="en-US" dirty="0" smtClean="0"/>
              <a:t> Fujitsu and salesforce.com, the enterprise cloud computing company, announced today that they have signed a sales and marketing agreement in Japan whereby Fujitsu will provide </a:t>
            </a:r>
            <a:r>
              <a:rPr lang="en-US" dirty="0" err="1" smtClean="0"/>
              <a:t>Salesforce</a:t>
            </a:r>
            <a:r>
              <a:rPr lang="en-US" dirty="0" smtClean="0"/>
              <a:t> CRM</a:t>
            </a:r>
            <a:r>
              <a:rPr lang="en-US" baseline="30000" dirty="0" smtClean="0"/>
              <a:t>(</a:t>
            </a:r>
            <a:r>
              <a:rPr lang="en-US" baseline="30000" dirty="0" smtClean="0">
                <a:hlinkClick r:id="rId3"/>
              </a:rPr>
              <a:t>1</a:t>
            </a:r>
            <a:r>
              <a:rPr lang="en-US" baseline="30000" dirty="0" smtClean="0"/>
              <a:t>)</a:t>
            </a:r>
            <a:r>
              <a:rPr lang="en-US" dirty="0" smtClean="0"/>
              <a:t> cloud applications as well as application development and integration services on </a:t>
            </a:r>
            <a:r>
              <a:rPr lang="en-US" dirty="0" err="1" smtClean="0"/>
              <a:t>salesforce.com's</a:t>
            </a:r>
            <a:r>
              <a:rPr lang="en-US" dirty="0" smtClean="0"/>
              <a:t> Force.com platform. The Japan partnership is designed to enable customers in a wide variety of industries, including manufacturing, distribution, and finance, to dramatically reduce IT costs and increase business competitiveness. </a:t>
            </a:r>
          </a:p>
          <a:p>
            <a:r>
              <a:rPr lang="en-US" dirty="0" smtClean="0"/>
              <a:t>Amid a global economic recession and intense industry reorganization, customers are seeking to accelerate their management processes and reduce costs. In managing their IT, customers are demanding solutions that lower operational costs in particular. In the areas of CRM and SFA</a:t>
            </a:r>
            <a:r>
              <a:rPr lang="en-US" baseline="30000" dirty="0" smtClean="0"/>
              <a:t>(</a:t>
            </a:r>
            <a:r>
              <a:rPr lang="en-US" baseline="30000" dirty="0" smtClean="0">
                <a:hlinkClick r:id="rId4"/>
              </a:rPr>
              <a:t>2</a:t>
            </a:r>
            <a:r>
              <a:rPr lang="en-US" baseline="30000" dirty="0" smtClean="0"/>
              <a:t>)</a:t>
            </a:r>
            <a:r>
              <a:rPr lang="en-US" dirty="0" smtClean="0"/>
              <a:t> , demand has increased significantly for Software-as-a-Service solutions which can minimize upfront deployment costs and eliminate the need for customers to maintain their own hardware and software, enabling system resources to be flexibly expanded to business needs. </a:t>
            </a:r>
          </a:p>
          <a:p>
            <a:r>
              <a:rPr lang="en-US" dirty="0" smtClean="0"/>
              <a:t>The Fujitsu Group has already successfully developed and deployed SFA and CRM systems integrated with </a:t>
            </a:r>
            <a:r>
              <a:rPr lang="en-US" dirty="0" err="1" smtClean="0"/>
              <a:t>Salesforce</a:t>
            </a:r>
            <a:r>
              <a:rPr lang="en-US" dirty="0" smtClean="0"/>
              <a:t> CRM at major financial institutions in the US, UK and Australia. Fujitsu has also expanded its SFA and CRM-related services through </a:t>
            </a:r>
            <a:r>
              <a:rPr lang="en-US" dirty="0" err="1" smtClean="0"/>
              <a:t>Glovia</a:t>
            </a:r>
            <a:r>
              <a:rPr lang="en-US" dirty="0" smtClean="0"/>
              <a:t> International, a salesforce.com global partner providing ERP applications on Force.com. </a:t>
            </a:r>
          </a:p>
          <a:p>
            <a:r>
              <a:rPr lang="en-US" dirty="0" smtClean="0"/>
              <a:t>Starting today, Fujitsu will also provide in Japan its application development, systems integration and consulting expertise combined with </a:t>
            </a:r>
            <a:r>
              <a:rPr lang="en-US" dirty="0" err="1" smtClean="0"/>
              <a:t>salesforce.com's</a:t>
            </a:r>
            <a:r>
              <a:rPr lang="en-US" dirty="0" smtClean="0"/>
              <a:t> market leading CRM cloud applications and Force.com platform. Together, the companies will address customer requirements with easy to customize, quickly deployable, and cost effective cloud computing solutions. </a:t>
            </a:r>
          </a:p>
          <a:p>
            <a:r>
              <a:rPr lang="en-US" dirty="0" smtClean="0"/>
              <a:t>To date in Japan, Fujitsu has provided Software-as-a-Service solutions in specialized areas such as security and groupware to municipal governments and medicine. Based on its partnership with salesforce.com, Fujitsu is looking to develop cost estimate processing, workflow approval, and inventory management applications integrating the Software-as-a-Service capabilities of both companies with </a:t>
            </a:r>
            <a:r>
              <a:rPr lang="en-US" dirty="0" err="1" smtClean="0"/>
              <a:t>salesforce.com's</a:t>
            </a:r>
            <a:r>
              <a:rPr lang="en-US" dirty="0" smtClean="0"/>
              <a:t> SFA and Customer Service &amp; Support applications together with customers' existing sales management and production control systems. </a:t>
            </a:r>
          </a:p>
          <a:p>
            <a:r>
              <a:rPr lang="en-US" dirty="0" smtClean="0"/>
              <a:t>In December 2008, Fujitsu established a CRM Solution Business Office. Through this office, Fujitsu will take full advantage of the Fujitsu Group’s CRM offerings and provide comprehensive solutions to customers. In order to further enhance its service expertise and expand its business, Fujitsu in 2009 plans to increase its </a:t>
            </a:r>
            <a:r>
              <a:rPr lang="en-US" dirty="0" err="1" smtClean="0"/>
              <a:t>Salesforce</a:t>
            </a:r>
            <a:r>
              <a:rPr lang="en-US" dirty="0" smtClean="0"/>
              <a:t>-certified consultants to 20, and </a:t>
            </a:r>
            <a:r>
              <a:rPr lang="en-US" dirty="0" err="1" smtClean="0"/>
              <a:t>Salesforce</a:t>
            </a:r>
            <a:r>
              <a:rPr lang="en-US" dirty="0" smtClean="0"/>
              <a:t>-certified sales executives to 100. </a:t>
            </a:r>
          </a:p>
          <a:p>
            <a:r>
              <a:rPr lang="en-US" dirty="0" smtClean="0"/>
              <a:t>Fujitsu will also deploy </a:t>
            </a:r>
            <a:r>
              <a:rPr lang="en-US" dirty="0" err="1" smtClean="0"/>
              <a:t>Salesforce</a:t>
            </a:r>
            <a:r>
              <a:rPr lang="en-US" dirty="0" smtClean="0"/>
              <a:t> CRM solutions throughout its businesses in Japan, and by utilizing its firsthand experience and know-how, enhance the effectiveness of the CRM consulting services the company provides to its customers in the form of application planning, development, operation and maintenance services, with the goal of continually enhancing the effectiveness and efficiency of its customers' sales teams. </a:t>
            </a:r>
          </a:p>
          <a:p>
            <a:r>
              <a:rPr lang="en-US" dirty="0" smtClean="0"/>
              <a:t>Fujitsu and salesforce.com will offer periodic joint workshops starting May 2009, as well as engage in joint marketing activities. In addition, both companies will continue to develop and offer high-end consulting services, as well as support the training of their service personnel. </a:t>
            </a:r>
          </a:p>
          <a:p>
            <a:endParaRPr lang="en-US" dirty="0"/>
          </a:p>
        </p:txBody>
      </p:sp>
      <p:sp>
        <p:nvSpPr>
          <p:cNvPr id="4" name="Footer Placeholder 3"/>
          <p:cNvSpPr>
            <a:spLocks noGrp="1"/>
          </p:cNvSpPr>
          <p:nvPr>
            <p:ph type="ftr" sz="quarter" idx="10"/>
          </p:nvPr>
        </p:nvSpPr>
        <p:spPr/>
        <p:txBody>
          <a:bodyPr/>
          <a:lstStyle/>
          <a:p>
            <a:r>
              <a:rPr lang="en-US" altLang="ja-JP" smtClean="0"/>
              <a:t>© Fujitsu Technology Solutions 2009        All rights reserved</a:t>
            </a:r>
            <a:endParaRPr lang="en-US" altLang="ja-JP"/>
          </a:p>
        </p:txBody>
      </p:sp>
      <p:sp>
        <p:nvSpPr>
          <p:cNvPr id="5" name="Slide Number Placeholder 4"/>
          <p:cNvSpPr>
            <a:spLocks noGrp="1"/>
          </p:cNvSpPr>
          <p:nvPr>
            <p:ph type="sldNum" sz="quarter" idx="11"/>
          </p:nvPr>
        </p:nvSpPr>
        <p:spPr/>
        <p:txBody>
          <a:bodyPr/>
          <a:lstStyle/>
          <a:p>
            <a:fld id="{1478FB51-6B9D-492B-B86E-3540FEF2CDB1}" type="slidenum">
              <a:rPr lang="en-US" altLang="ja-JP" smtClean="0"/>
              <a:pPr/>
              <a:t>18</a:t>
            </a:fld>
            <a:endParaRPr lang="en-US" altLang="ja-JP"/>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ja-JP"/>
              <a:t>Copyright 2007 FUJITSU LIMITED</a:t>
            </a:r>
          </a:p>
        </p:txBody>
      </p:sp>
      <p:sp>
        <p:nvSpPr>
          <p:cNvPr id="7" name="Rectangle 7"/>
          <p:cNvSpPr>
            <a:spLocks noGrp="1" noChangeArrowheads="1"/>
          </p:cNvSpPr>
          <p:nvPr>
            <p:ph type="sldNum" sz="quarter" idx="5"/>
          </p:nvPr>
        </p:nvSpPr>
        <p:spPr>
          <a:ln/>
        </p:spPr>
        <p:txBody>
          <a:bodyPr/>
          <a:lstStyle/>
          <a:p>
            <a:fld id="{3FD9DD58-3851-4CB1-A4B5-58821C3A87A1}" type="slidenum">
              <a:rPr lang="en-US" altLang="ja-JP"/>
              <a:pPr/>
              <a:t>19</a:t>
            </a:fld>
            <a:endParaRPr lang="en-US" altLang="ja-JP"/>
          </a:p>
        </p:txBody>
      </p:sp>
      <p:sp>
        <p:nvSpPr>
          <p:cNvPr id="708610" name="Rectangle 2"/>
          <p:cNvSpPr>
            <a:spLocks noGrp="1" noRot="1" noChangeAspect="1" noChangeArrowheads="1" noTextEdit="1"/>
          </p:cNvSpPr>
          <p:nvPr>
            <p:ph type="sldImg"/>
          </p:nvPr>
        </p:nvSpPr>
        <p:spPr>
          <a:ln/>
        </p:spPr>
      </p:sp>
      <p:sp>
        <p:nvSpPr>
          <p:cNvPr id="708611" name="Rectangle 3"/>
          <p:cNvSpPr>
            <a:spLocks noGrp="1" noChangeArrowheads="1"/>
          </p:cNvSpPr>
          <p:nvPr>
            <p:ph type="body" idx="1"/>
          </p:nvPr>
        </p:nvSpPr>
        <p:spPr/>
        <p:txBody>
          <a:bodyPr/>
          <a:lstStyle/>
          <a:p>
            <a:endParaRPr lang="en-GB"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p>
            <a:fld id="{4FC4DF5C-EA84-4F6A-8D30-77F554FA2521}" type="slidenum">
              <a:rPr lang="en-US" altLang="ja-JP"/>
              <a:pPr/>
              <a:t>1</a:t>
            </a:fld>
            <a:endParaRPr lang="en-US" altLang="ja-JP"/>
          </a:p>
        </p:txBody>
      </p:sp>
      <p:sp>
        <p:nvSpPr>
          <p:cNvPr id="80899" name="Rectangle 2"/>
          <p:cNvSpPr>
            <a:spLocks noChangeArrowheads="1" noTextEdit="1"/>
          </p:cNvSpPr>
          <p:nvPr>
            <p:ph type="sldImg"/>
          </p:nvPr>
        </p:nvSpPr>
        <p:spPr>
          <a:ln/>
        </p:spPr>
      </p:sp>
      <p:sp>
        <p:nvSpPr>
          <p:cNvPr id="80900" name="Rectangle 4"/>
          <p:cNvSpPr>
            <a:spLocks noGrp="1" noChangeArrowheads="1"/>
          </p:cNvSpPr>
          <p:nvPr>
            <p:ph type="body" idx="1"/>
          </p:nvPr>
        </p:nvSpPr>
        <p:spPr/>
        <p:txBody>
          <a:bodyPr/>
          <a:lstStyle/>
          <a:p>
            <a:endParaRPr lang="ru-RU" smtClean="0">
              <a:latin typeface="Arial" pitchFamily="34" charset="0"/>
              <a:ea typeface="Arial Unicode MS" pitchFamily="34" charset="-128"/>
              <a:cs typeface="Arial Unicode MS"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ja-JP"/>
              <a:t>Copyright 2007 FUJITSU LIMITED</a:t>
            </a:r>
          </a:p>
        </p:txBody>
      </p:sp>
      <p:sp>
        <p:nvSpPr>
          <p:cNvPr id="7" name="Rectangle 7"/>
          <p:cNvSpPr>
            <a:spLocks noGrp="1" noChangeArrowheads="1"/>
          </p:cNvSpPr>
          <p:nvPr>
            <p:ph type="sldNum" sz="quarter" idx="5"/>
          </p:nvPr>
        </p:nvSpPr>
        <p:spPr>
          <a:ln/>
        </p:spPr>
        <p:txBody>
          <a:bodyPr/>
          <a:lstStyle/>
          <a:p>
            <a:fld id="{1CD6432A-D844-4B94-BB24-5F5E9B8B9349}" type="slidenum">
              <a:rPr lang="en-US" altLang="ja-JP"/>
              <a:pPr/>
              <a:t>2</a:t>
            </a:fld>
            <a:endParaRPr lang="en-US" altLang="ja-JP"/>
          </a:p>
        </p:txBody>
      </p:sp>
      <p:sp>
        <p:nvSpPr>
          <p:cNvPr id="696322" name="Rectangle 2"/>
          <p:cNvSpPr>
            <a:spLocks noGrp="1" noRot="1" noChangeAspect="1" noChangeArrowheads="1" noTextEdit="1"/>
          </p:cNvSpPr>
          <p:nvPr>
            <p:ph type="sldImg"/>
          </p:nvPr>
        </p:nvSpPr>
        <p:spPr>
          <a:ln/>
        </p:spPr>
      </p:sp>
      <p:sp>
        <p:nvSpPr>
          <p:cNvPr id="69632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ja-JP"/>
              <a:t>Copyright 2007 FUJITSU LIMITED</a:t>
            </a:r>
          </a:p>
        </p:txBody>
      </p:sp>
      <p:sp>
        <p:nvSpPr>
          <p:cNvPr id="7" name="Rectangle 7"/>
          <p:cNvSpPr>
            <a:spLocks noGrp="1" noChangeArrowheads="1"/>
          </p:cNvSpPr>
          <p:nvPr>
            <p:ph type="sldNum" sz="quarter" idx="5"/>
          </p:nvPr>
        </p:nvSpPr>
        <p:spPr>
          <a:ln/>
        </p:spPr>
        <p:txBody>
          <a:bodyPr/>
          <a:lstStyle/>
          <a:p>
            <a:fld id="{129448EF-0F8F-4955-86CC-361E5147BE59}" type="slidenum">
              <a:rPr lang="en-US" altLang="ja-JP"/>
              <a:pPr/>
              <a:t>3</a:t>
            </a:fld>
            <a:endParaRPr lang="en-US" altLang="ja-JP"/>
          </a:p>
        </p:txBody>
      </p:sp>
      <p:sp>
        <p:nvSpPr>
          <p:cNvPr id="644098" name="Rectangle 2"/>
          <p:cNvSpPr>
            <a:spLocks noGrp="1" noRot="1" noChangeAspect="1" noChangeArrowheads="1" noTextEdit="1"/>
          </p:cNvSpPr>
          <p:nvPr>
            <p:ph type="sldImg"/>
          </p:nvPr>
        </p:nvSpPr>
        <p:spPr>
          <a:xfrm>
            <a:off x="904875" y="739775"/>
            <a:ext cx="4932363" cy="3698875"/>
          </a:xfrm>
          <a:ln/>
        </p:spPr>
      </p:sp>
      <p:sp>
        <p:nvSpPr>
          <p:cNvPr id="644099" name="Rectangle 3"/>
          <p:cNvSpPr>
            <a:spLocks noGrp="1" noChangeArrowheads="1"/>
          </p:cNvSpPr>
          <p:nvPr>
            <p:ph type="body" idx="1"/>
          </p:nvPr>
        </p:nvSpPr>
        <p:spPr>
          <a:xfrm>
            <a:off x="896938" y="4686300"/>
            <a:ext cx="4941887" cy="4440238"/>
          </a:xfrm>
        </p:spPr>
        <p:txBody>
          <a:bodyPr lIns="92025" tIns="46013" rIns="92025" bIns="46013"/>
          <a:lstStyle/>
          <a:p>
            <a:r>
              <a:rPr lang="en-GB" altLang="ja-JP" sz="1000" b="1" dirty="0">
                <a:latin typeface="Arial Unicode MS" pitchFamily="34" charset="-128"/>
                <a:ea typeface="Arial Unicode MS" pitchFamily="34" charset="-128"/>
                <a:cs typeface="Arial Unicode MS" pitchFamily="34" charset="-128"/>
              </a:rPr>
              <a:t>R&amp;D</a:t>
            </a:r>
            <a:endParaRPr lang="en-GB" altLang="ja-JP" sz="1000" i="1" dirty="0">
              <a:ea typeface="MS PGothic" pitchFamily="34" charset="-128"/>
            </a:endParaRPr>
          </a:p>
          <a:p>
            <a:endParaRPr lang="en-GB" altLang="ja-JP" sz="1000" i="1" dirty="0">
              <a:ea typeface="MS PGothic" pitchFamily="34" charset="-128"/>
            </a:endParaRPr>
          </a:p>
          <a:p>
            <a:r>
              <a:rPr lang="ru-RU" altLang="ja-JP" sz="1000" i="1" dirty="0"/>
              <a:t>Огромные инвестиции в  научно-исследовательскую деятельность и сервисные инновации – основные принципы нашей корпоративной философии. Мы инвестируем в развитие технологий </a:t>
            </a:r>
            <a:r>
              <a:rPr lang="en-US" altLang="ja-JP" sz="1000" i="1" dirty="0"/>
              <a:t>.</a:t>
            </a:r>
          </a:p>
          <a:p>
            <a:r>
              <a:rPr lang="ru-RU" altLang="ja-JP" sz="1000" i="1" dirty="0" err="1"/>
              <a:t>Фуджитсу</a:t>
            </a:r>
            <a:r>
              <a:rPr lang="ru-RU" altLang="ja-JP" sz="1000" i="1" dirty="0"/>
              <a:t> инвестирует </a:t>
            </a:r>
            <a:r>
              <a:rPr lang="en-GB" altLang="ja-JP" sz="1000" i="1" dirty="0">
                <a:ea typeface="MS PGothic" pitchFamily="34" charset="-128"/>
              </a:rPr>
              <a:t>$2.5</a:t>
            </a:r>
            <a:r>
              <a:rPr lang="ru-RU" altLang="ja-JP" sz="1000" i="1" dirty="0"/>
              <a:t>млрд./год</a:t>
            </a:r>
            <a:r>
              <a:rPr lang="en-GB" altLang="ja-JP" sz="1000" i="1" dirty="0">
                <a:ea typeface="MS PGothic" pitchFamily="34" charset="-128"/>
              </a:rPr>
              <a:t> </a:t>
            </a:r>
            <a:r>
              <a:rPr lang="ru-RU" altLang="ja-JP" sz="1000" i="1" dirty="0"/>
              <a:t>в НИОКР </a:t>
            </a:r>
            <a:r>
              <a:rPr lang="en-GB" altLang="ja-JP" sz="1000" i="1" dirty="0">
                <a:ea typeface="MS PGothic" pitchFamily="34" charset="-128"/>
              </a:rPr>
              <a:t> </a:t>
            </a:r>
            <a:r>
              <a:rPr lang="ru-RU" altLang="ja-JP" sz="1000" i="1" dirty="0"/>
              <a:t>разных </a:t>
            </a:r>
            <a:r>
              <a:rPr lang="ru-RU" altLang="ja-JP" sz="1000" i="1" dirty="0" err="1"/>
              <a:t>областей,включая</a:t>
            </a:r>
            <a:r>
              <a:rPr lang="ru-RU" altLang="ja-JP" sz="1000" i="1" dirty="0"/>
              <a:t> материалы ,устройства, платформы и услуги. У нас свои сети лабораторий, а также исследовательские центры в Японии, США и Китае.</a:t>
            </a:r>
            <a:r>
              <a:rPr lang="en-GB" altLang="ja-JP" sz="1000" i="1" dirty="0">
                <a:ea typeface="MS PGothic" pitchFamily="34" charset="-128"/>
              </a:rPr>
              <a:t> </a:t>
            </a:r>
            <a:r>
              <a:rPr lang="ru-RU" altLang="ja-JP" sz="1000" i="1" dirty="0"/>
              <a:t>Мы сотрудничаем с другими </a:t>
            </a:r>
            <a:r>
              <a:rPr lang="ru-RU" altLang="ja-JP" sz="1000" i="1" dirty="0" err="1"/>
              <a:t>вендорами</a:t>
            </a:r>
            <a:r>
              <a:rPr lang="ru-RU" altLang="ja-JP" sz="1000" i="1" dirty="0"/>
              <a:t> и научными институтами. </a:t>
            </a:r>
            <a:r>
              <a:rPr lang="ru-RU" altLang="ja-JP" sz="1000" i="1" dirty="0" err="1"/>
              <a:t>Фуджитсу</a:t>
            </a:r>
            <a:r>
              <a:rPr lang="ru-RU" altLang="ja-JP" sz="1000" i="1" dirty="0"/>
              <a:t> владеет порядка </a:t>
            </a:r>
            <a:r>
              <a:rPr lang="en-GB" altLang="ja-JP" sz="1000" i="1" dirty="0">
                <a:ea typeface="MS PGothic" pitchFamily="34" charset="-128"/>
              </a:rPr>
              <a:t> 32,000 </a:t>
            </a:r>
            <a:r>
              <a:rPr lang="ru-RU" altLang="ja-JP" sz="1000" i="1" dirty="0"/>
              <a:t>патентами в области технологий; в </a:t>
            </a:r>
            <a:r>
              <a:rPr lang="ru-RU" altLang="ja-JP" sz="1000" i="1" dirty="0" err="1"/>
              <a:t>научно-исследоватьской</a:t>
            </a:r>
            <a:r>
              <a:rPr lang="ru-RU" altLang="ja-JP" sz="1000" i="1" dirty="0"/>
              <a:t> деятельности нашей компании занято </a:t>
            </a:r>
            <a:r>
              <a:rPr lang="en-GB" altLang="ja-JP" sz="1000" i="1" dirty="0">
                <a:ea typeface="MS PGothic" pitchFamily="34" charset="-128"/>
              </a:rPr>
              <a:t> 12,500 </a:t>
            </a:r>
            <a:r>
              <a:rPr lang="ru-RU" altLang="ja-JP" sz="1000" i="1" dirty="0"/>
              <a:t>инженеров.</a:t>
            </a:r>
            <a:endParaRPr lang="en-GB" altLang="ja-JP" sz="1000" i="1" dirty="0">
              <a:ea typeface="MS PGothic" pitchFamily="34" charset="-128"/>
            </a:endParaRPr>
          </a:p>
          <a:p>
            <a:endParaRPr lang="en-US" sz="1000" dirty="0"/>
          </a:p>
          <a:p>
            <a:pPr>
              <a:buFontTx/>
              <a:buChar char="•"/>
            </a:pPr>
            <a:r>
              <a:rPr lang="ru-RU" sz="1000" dirty="0"/>
              <a:t>Общее вложение в НИОКР </a:t>
            </a:r>
            <a:r>
              <a:rPr lang="en-US" sz="1000" dirty="0"/>
              <a:t> 286 </a:t>
            </a:r>
            <a:r>
              <a:rPr lang="ru-RU" sz="1000" dirty="0" err="1"/>
              <a:t>млрд.йен</a:t>
            </a:r>
            <a:r>
              <a:rPr lang="en-US" sz="1000" dirty="0"/>
              <a:t> (€2.2 billion)</a:t>
            </a:r>
            <a:endParaRPr lang="en-GB" altLang="ja-JP" sz="1000" dirty="0">
              <a:ea typeface="MS PGothic" pitchFamily="34" charset="-128"/>
            </a:endParaRPr>
          </a:p>
          <a:p>
            <a:endParaRPr lang="en-GB" altLang="ja-JP" sz="1000" dirty="0">
              <a:ea typeface="MS PGothic" pitchFamily="34" charset="-128"/>
            </a:endParaRPr>
          </a:p>
          <a:p>
            <a:r>
              <a:rPr lang="ru-RU" sz="800" i="1" dirty="0"/>
              <a:t>Основные области исследований:</a:t>
            </a:r>
            <a:endParaRPr lang="en-US" sz="800" i="1" dirty="0"/>
          </a:p>
          <a:p>
            <a:r>
              <a:rPr lang="ru-RU" sz="800" i="1" dirty="0"/>
              <a:t>Биотехнология и </a:t>
            </a:r>
            <a:r>
              <a:rPr lang="ru-RU" sz="800" i="1" dirty="0" err="1"/>
              <a:t>Био</a:t>
            </a:r>
            <a:r>
              <a:rPr lang="ru-RU" sz="800" i="1" dirty="0"/>
              <a:t> Информатика</a:t>
            </a:r>
            <a:r>
              <a:rPr lang="en-US" sz="800" i="1" dirty="0"/>
              <a:t>	</a:t>
            </a:r>
            <a:r>
              <a:rPr lang="ru-RU" sz="800" i="1" dirty="0"/>
              <a:t>Биометрика</a:t>
            </a:r>
            <a:endParaRPr lang="en-US" sz="800" i="1" dirty="0"/>
          </a:p>
          <a:p>
            <a:r>
              <a:rPr lang="ru-RU" sz="800" i="1" dirty="0"/>
              <a:t>Робототехника</a:t>
            </a:r>
            <a:r>
              <a:rPr lang="en-US" sz="800" i="1" dirty="0"/>
              <a:t>		</a:t>
            </a:r>
            <a:r>
              <a:rPr lang="ru-RU" sz="800" i="1" dirty="0"/>
              <a:t>Материалы</a:t>
            </a:r>
            <a:endParaRPr lang="en-US" sz="800" i="1" dirty="0"/>
          </a:p>
          <a:p>
            <a:r>
              <a:rPr lang="ru-RU" sz="800" i="1" dirty="0"/>
              <a:t>Сеточные </a:t>
            </a:r>
            <a:r>
              <a:rPr lang="ru-RU" sz="800" i="1" dirty="0" err="1"/>
              <a:t>вычисл</a:t>
            </a:r>
            <a:r>
              <a:rPr lang="ru-RU" sz="800" i="1" dirty="0"/>
              <a:t>.</a:t>
            </a:r>
            <a:r>
              <a:rPr lang="en-US" sz="800" i="1" dirty="0"/>
              <a:t>		Organic Computing</a:t>
            </a:r>
          </a:p>
          <a:p>
            <a:r>
              <a:rPr lang="ru-RU" sz="800" i="1" dirty="0"/>
              <a:t>Полупроводники</a:t>
            </a:r>
            <a:r>
              <a:rPr lang="en-US" sz="800" i="1" dirty="0"/>
              <a:t>		</a:t>
            </a:r>
            <a:r>
              <a:rPr lang="ru-RU" sz="800" i="1" dirty="0" err="1"/>
              <a:t>Нанотехнология</a:t>
            </a:r>
            <a:endParaRPr lang="en-US" sz="800" i="1" dirty="0"/>
          </a:p>
          <a:p>
            <a:r>
              <a:rPr lang="ru-RU" sz="800" i="1" dirty="0"/>
              <a:t>Дисплей технологии</a:t>
            </a:r>
            <a:r>
              <a:rPr lang="en-US" sz="800" i="1" dirty="0"/>
              <a:t>	</a:t>
            </a:r>
            <a:r>
              <a:rPr lang="ru-RU" sz="800" i="1" dirty="0"/>
              <a:t>Волоконная оптика </a:t>
            </a:r>
            <a:endParaRPr lang="en-GB" altLang="ja-JP" sz="800" i="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ja-JP"/>
              <a:t>Copyright 2007 FUJITSU LIMITED</a:t>
            </a:r>
          </a:p>
        </p:txBody>
      </p:sp>
      <p:sp>
        <p:nvSpPr>
          <p:cNvPr id="7" name="Rectangle 7"/>
          <p:cNvSpPr>
            <a:spLocks noGrp="1" noChangeArrowheads="1"/>
          </p:cNvSpPr>
          <p:nvPr>
            <p:ph type="sldNum" sz="quarter" idx="5"/>
          </p:nvPr>
        </p:nvSpPr>
        <p:spPr>
          <a:ln/>
        </p:spPr>
        <p:txBody>
          <a:bodyPr/>
          <a:lstStyle/>
          <a:p>
            <a:fld id="{D8CFC599-6B67-45DB-BBBF-0DF7BC7F0066}" type="slidenum">
              <a:rPr lang="en-US" altLang="ja-JP"/>
              <a:pPr/>
              <a:t>4</a:t>
            </a:fld>
            <a:endParaRPr lang="en-US" altLang="ja-JP"/>
          </a:p>
        </p:txBody>
      </p:sp>
      <p:sp>
        <p:nvSpPr>
          <p:cNvPr id="650242" name="Rectangle 2"/>
          <p:cNvSpPr>
            <a:spLocks noGrp="1" noRot="1" noChangeAspect="1" noChangeArrowheads="1" noTextEdit="1"/>
          </p:cNvSpPr>
          <p:nvPr>
            <p:ph type="sldImg"/>
          </p:nvPr>
        </p:nvSpPr>
        <p:spPr>
          <a:xfrm>
            <a:off x="904875" y="739775"/>
            <a:ext cx="4932363" cy="3698875"/>
          </a:xfrm>
          <a:ln/>
        </p:spPr>
      </p:sp>
      <p:sp>
        <p:nvSpPr>
          <p:cNvPr id="650243" name="Rectangle 3"/>
          <p:cNvSpPr>
            <a:spLocks noGrp="1" noChangeArrowheads="1"/>
          </p:cNvSpPr>
          <p:nvPr>
            <p:ph type="body" idx="1"/>
          </p:nvPr>
        </p:nvSpPr>
        <p:spPr>
          <a:xfrm>
            <a:off x="896938" y="4686300"/>
            <a:ext cx="4941887" cy="4440238"/>
          </a:xfrm>
        </p:spPr>
        <p:txBody>
          <a:bodyPr lIns="92025" tIns="46013" rIns="92025" bIns="46013"/>
          <a:lstStyle/>
          <a:p>
            <a:r>
              <a:rPr lang="en-GB" altLang="ja-JP" sz="1000" b="1">
                <a:latin typeface="Arial Unicode MS" pitchFamily="34" charset="-128"/>
                <a:ea typeface="Arial Unicode MS" pitchFamily="34" charset="-128"/>
                <a:cs typeface="Arial Unicode MS" pitchFamily="34" charset="-128"/>
              </a:rPr>
              <a:t>R&amp;D</a:t>
            </a:r>
            <a:endParaRPr lang="en-GB" altLang="ja-JP" sz="1000" i="1">
              <a:ea typeface="MS PGothic" pitchFamily="34" charset="-128"/>
            </a:endParaRPr>
          </a:p>
          <a:p>
            <a:r>
              <a:rPr lang="ru-RU" altLang="ja-JP" sz="1000" i="1"/>
              <a:t>Огромные инвестиции в  научно-исследовательскую деятельность и сервисные инновации – основные принципы нашей корпоративной философии. Мы инвестируем в развитие технологий .</a:t>
            </a:r>
          </a:p>
          <a:p>
            <a:r>
              <a:rPr lang="ru-RU" altLang="ja-JP" sz="1000" i="1"/>
              <a:t>Фуджитсу инвестирует </a:t>
            </a:r>
            <a:r>
              <a:rPr lang="en-GB" altLang="ja-JP" sz="1000" i="1">
                <a:ea typeface="MS PGothic" pitchFamily="34" charset="-128"/>
              </a:rPr>
              <a:t>$2.5</a:t>
            </a:r>
            <a:r>
              <a:rPr lang="ru-RU" altLang="ja-JP" sz="1000" i="1"/>
              <a:t>млрд./год</a:t>
            </a:r>
            <a:r>
              <a:rPr lang="en-GB" altLang="ja-JP" sz="1000" i="1">
                <a:ea typeface="MS PGothic" pitchFamily="34" charset="-128"/>
              </a:rPr>
              <a:t> </a:t>
            </a:r>
            <a:r>
              <a:rPr lang="ru-RU" altLang="ja-JP" sz="1000" i="1"/>
              <a:t>в НИОКР </a:t>
            </a:r>
            <a:r>
              <a:rPr lang="en-GB" altLang="ja-JP" sz="1000" i="1">
                <a:ea typeface="MS PGothic" pitchFamily="34" charset="-128"/>
              </a:rPr>
              <a:t> </a:t>
            </a:r>
            <a:r>
              <a:rPr lang="ru-RU" altLang="ja-JP" sz="1000" i="1"/>
              <a:t>разных областей, включая материалы ,устройства, платформы и услуги. У нас свои сети лабораторий, а также исследовательские центры в Японии, США и Китае.</a:t>
            </a:r>
            <a:r>
              <a:rPr lang="en-GB" altLang="ja-JP" sz="1000" i="1">
                <a:ea typeface="MS PGothic" pitchFamily="34" charset="-128"/>
              </a:rPr>
              <a:t> </a:t>
            </a:r>
            <a:r>
              <a:rPr lang="ru-RU" altLang="ja-JP" sz="1000" i="1"/>
              <a:t>Мы сотрудничаем с другими вендорами и научными институтами. Фуджитсу владеет порядка </a:t>
            </a:r>
            <a:r>
              <a:rPr lang="en-GB" altLang="ja-JP" sz="1000" i="1">
                <a:ea typeface="MS PGothic" pitchFamily="34" charset="-128"/>
              </a:rPr>
              <a:t> 32,000 </a:t>
            </a:r>
            <a:r>
              <a:rPr lang="ru-RU" altLang="ja-JP" sz="1000" i="1"/>
              <a:t>патентами в области технологий; в научно-исследоватьской деятельности нашей компании занято </a:t>
            </a:r>
            <a:r>
              <a:rPr lang="en-GB" altLang="ja-JP" sz="1000" i="1">
                <a:ea typeface="MS PGothic" pitchFamily="34" charset="-128"/>
              </a:rPr>
              <a:t> 12,500 </a:t>
            </a:r>
            <a:r>
              <a:rPr lang="ru-RU" altLang="ja-JP" sz="1000" i="1"/>
              <a:t>инженеров.</a:t>
            </a:r>
            <a:endParaRPr lang="en-GB" altLang="ja-JP" sz="1000" i="1">
              <a:ea typeface="MS PGothic" pitchFamily="34" charset="-128"/>
            </a:endParaRPr>
          </a:p>
          <a:p>
            <a:endParaRPr lang="en-GB" altLang="ja-JP" sz="1000" i="1">
              <a:ea typeface="MS PGothic" pitchFamily="34" charset="-128"/>
            </a:endParaRPr>
          </a:p>
          <a:p>
            <a:r>
              <a:rPr lang="ru-RU" sz="1000"/>
              <a:t>Общее вложение в НИОКР -</a:t>
            </a:r>
            <a:r>
              <a:rPr lang="en-US" sz="1000"/>
              <a:t> 286 </a:t>
            </a:r>
            <a:r>
              <a:rPr lang="ru-RU" sz="1000"/>
              <a:t>млрд.йен</a:t>
            </a:r>
            <a:r>
              <a:rPr lang="en-US" sz="1000"/>
              <a:t> (€2.2 billion)</a:t>
            </a:r>
            <a:endParaRPr lang="en-GB" altLang="ja-JP" sz="1000">
              <a:ea typeface="MS PGothic" pitchFamily="34" charset="-128"/>
            </a:endParaRPr>
          </a:p>
          <a:p>
            <a:endParaRPr lang="en-GB" altLang="ja-JP" sz="1000">
              <a:ea typeface="MS PGothic" pitchFamily="34" charset="-128"/>
            </a:endParaRPr>
          </a:p>
          <a:p>
            <a:r>
              <a:rPr lang="ru-RU" sz="800" i="1"/>
              <a:t>Основные области исследований:</a:t>
            </a:r>
            <a:endParaRPr lang="en-US" sz="800" i="1"/>
          </a:p>
          <a:p>
            <a:r>
              <a:rPr lang="ru-RU" sz="800" i="1"/>
              <a:t>Биотехнология и Био Информатика</a:t>
            </a:r>
            <a:r>
              <a:rPr lang="en-US" sz="800" i="1"/>
              <a:t>	</a:t>
            </a:r>
            <a:r>
              <a:rPr lang="ru-RU" sz="800" i="1"/>
              <a:t>Биометрика</a:t>
            </a:r>
            <a:endParaRPr lang="en-US" sz="800" i="1"/>
          </a:p>
          <a:p>
            <a:r>
              <a:rPr lang="ru-RU" sz="800" i="1"/>
              <a:t>Робототехника</a:t>
            </a:r>
            <a:r>
              <a:rPr lang="en-US" sz="800" i="1"/>
              <a:t>		</a:t>
            </a:r>
            <a:r>
              <a:rPr lang="ru-RU" sz="800" i="1"/>
              <a:t>Материалы</a:t>
            </a:r>
            <a:endParaRPr lang="en-US" sz="800" i="1"/>
          </a:p>
          <a:p>
            <a:r>
              <a:rPr lang="ru-RU" sz="800" i="1"/>
              <a:t>Сеточные вычисл.</a:t>
            </a:r>
            <a:r>
              <a:rPr lang="en-US" sz="800" i="1"/>
              <a:t>		Organic Computing</a:t>
            </a:r>
          </a:p>
          <a:p>
            <a:r>
              <a:rPr lang="ru-RU" sz="800" i="1"/>
              <a:t>Полупроводники</a:t>
            </a:r>
            <a:r>
              <a:rPr lang="en-US" sz="800" i="1"/>
              <a:t>		</a:t>
            </a:r>
            <a:r>
              <a:rPr lang="ru-RU" sz="800" i="1"/>
              <a:t>Нанотехнология</a:t>
            </a:r>
            <a:endParaRPr lang="en-US" sz="800" i="1"/>
          </a:p>
          <a:p>
            <a:r>
              <a:rPr lang="ru-RU" sz="800" i="1"/>
              <a:t>Дисплей технологии</a:t>
            </a:r>
            <a:r>
              <a:rPr lang="en-US" sz="800" i="1"/>
              <a:t>	</a:t>
            </a:r>
            <a:r>
              <a:rPr lang="ru-RU" sz="800" i="1"/>
              <a:t>Волоконная оптика </a:t>
            </a:r>
            <a:endParaRPr lang="en-GB" altLang="ja-JP" sz="800" i="1"/>
          </a:p>
          <a:p>
            <a:endParaRPr lang="en-GB" altLang="ja-JP" sz="1000" i="1">
              <a:ea typeface="MS PGothic"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ja-JP"/>
              <a:t>Copyright 2007 FUJITSU LIMITED</a:t>
            </a:r>
          </a:p>
        </p:txBody>
      </p:sp>
      <p:sp>
        <p:nvSpPr>
          <p:cNvPr id="7" name="Rectangle 7"/>
          <p:cNvSpPr>
            <a:spLocks noGrp="1" noChangeArrowheads="1"/>
          </p:cNvSpPr>
          <p:nvPr>
            <p:ph type="sldNum" sz="quarter" idx="5"/>
          </p:nvPr>
        </p:nvSpPr>
        <p:spPr>
          <a:ln/>
        </p:spPr>
        <p:txBody>
          <a:bodyPr/>
          <a:lstStyle/>
          <a:p>
            <a:fld id="{775082A1-DB46-4EC1-AB46-BA7F88702BC8}" type="slidenum">
              <a:rPr lang="en-US" altLang="ja-JP"/>
              <a:pPr/>
              <a:t>5</a:t>
            </a:fld>
            <a:endParaRPr lang="en-US" altLang="ja-JP"/>
          </a:p>
        </p:txBody>
      </p:sp>
      <p:sp>
        <p:nvSpPr>
          <p:cNvPr id="697346" name="Rectangle 2"/>
          <p:cNvSpPr>
            <a:spLocks noGrp="1" noRot="1" noChangeAspect="1" noChangeArrowheads="1" noTextEdit="1"/>
          </p:cNvSpPr>
          <p:nvPr>
            <p:ph type="sldImg"/>
          </p:nvPr>
        </p:nvSpPr>
        <p:spPr>
          <a:ln/>
        </p:spPr>
      </p:sp>
      <p:sp>
        <p:nvSpPr>
          <p:cNvPr id="697347" name="Rectangle 3"/>
          <p:cNvSpPr>
            <a:spLocks noGrp="1" noChangeArrowheads="1"/>
          </p:cNvSpPr>
          <p:nvPr>
            <p:ph type="body" idx="1"/>
          </p:nvPr>
        </p:nvSpPr>
        <p:spPr/>
        <p:txBody>
          <a:bodyPr/>
          <a:lstStyle/>
          <a:p>
            <a:r>
              <a:rPr lang="en-US" dirty="0" smtClean="0"/>
              <a:t>In 1952 Amdahl joined IBM and became chief designer of the IBM 704 computer, which was released in 1954. In 1955 Amdahl and other systems designers began conceptualizing a new computer for IBM, which they christened the </a:t>
            </a:r>
            <a:r>
              <a:rPr lang="en-US" dirty="0" err="1" smtClean="0"/>
              <a:t>Datatron</a:t>
            </a:r>
            <a:r>
              <a:rPr lang="en-US" dirty="0" smtClean="0"/>
              <a:t>. IBM's Stretch, also known as the IBM 7030, was an </a:t>
            </a:r>
            <a:r>
              <a:rPr lang="en-US" dirty="0" smtClean="0">
                <a:hlinkClick r:id="rId3" action="ppaction://hlinkfile"/>
              </a:rPr>
              <a:t>outgrowth</a:t>
            </a:r>
            <a:r>
              <a:rPr lang="en-US" dirty="0" smtClean="0"/>
              <a:t> of the </a:t>
            </a:r>
            <a:r>
              <a:rPr lang="en-US" dirty="0" err="1" smtClean="0"/>
              <a:t>Datatron</a:t>
            </a:r>
            <a:r>
              <a:rPr lang="en-US" dirty="0" smtClean="0"/>
              <a:t>, a computer using new transistor technology. The name Stretch was not an acronym, but rather stood for 'stretching the limits of computer technology development.' Although Stretch was a financial failure for IBM, it was valuable as the precursor to the successful IBM System 360. In 1956 Amdahl left IBM; he worked at two other high-technology firms before returning to IBM four years later. Amdahl later became the principal architect for the phenomenally successful System 360, which was introduced in 1964. </a:t>
            </a:r>
          </a:p>
          <a:p>
            <a:r>
              <a:rPr lang="en-US" dirty="0" smtClean="0"/>
              <a:t>Amdahl was appointed an IBM fellow, and was thus free to pursue his own research projects. In early 1969, while director of IBM's Advanced Computing Systems Laboratory in Menlo Park, California, he began to investigate the company's cost-pricing cycle as it applied to a large computer they were developing. His team concluded that to make the computer pay for itself, IBM would also have to market two scaled-down versions of the advanced technology. IBM management insisted that Amdahl stay with the original plan to create only one large processor, while Amdahl recommended that they shut down the laboratory. The laboratory was closed in the spring of 1969. </a:t>
            </a:r>
          </a:p>
          <a:p>
            <a:r>
              <a:rPr lang="en-US" dirty="0" smtClean="0"/>
              <a:t>Over the following few months, Amdahl reviewed the policies that prevented IBM from aiming at the high end of computer development and presented his analysis to IBM's top three executives. Although the officers agreed with his analysis, they maintained that it would not be in IBM's best interest to change direction. Amdahl decided to strike out on his own.</a:t>
            </a:r>
          </a:p>
          <a:p>
            <a:r>
              <a:rPr lang="en-US" b="1" smtClean="0"/>
              <a:t>Fear, Uncertainty, and Doubt</a:t>
            </a:r>
            <a:r>
              <a:rPr lang="en-US" smtClean="0"/>
              <a:t> (</a:t>
            </a:r>
            <a:r>
              <a:rPr lang="en-US" b="1" smtClean="0"/>
              <a:t>FUD</a:t>
            </a:r>
            <a:r>
              <a:rPr lang="en-US" smtClean="0"/>
              <a:t>) FUD was first defined (circa 1975) by </a:t>
            </a:r>
            <a:r>
              <a:rPr lang="en-US" smtClean="0">
                <a:hlinkClick r:id="rId4" action="ppaction://hlinkfile" tooltip="Gene Amdahl"/>
              </a:rPr>
              <a:t>Gene Amdahl</a:t>
            </a:r>
            <a:r>
              <a:rPr lang="en-US" smtClean="0"/>
              <a:t> after he left </a:t>
            </a:r>
            <a:r>
              <a:rPr lang="en-US" smtClean="0">
                <a:hlinkClick r:id="rId5" action="ppaction://hlinkfile" tooltip="International Business Machines"/>
              </a:rPr>
              <a:t>IBM</a:t>
            </a:r>
            <a:r>
              <a:rPr lang="en-US" smtClean="0"/>
              <a:t> to found his own company, </a:t>
            </a:r>
            <a:r>
              <a:rPr lang="en-US" smtClean="0">
                <a:hlinkClick r:id="rId6" action="ppaction://hlinkfile" tooltip="Amdahl Corporation"/>
              </a:rPr>
              <a:t>Amdahl Corp.</a:t>
            </a:r>
            <a:r>
              <a:rPr lang="en-US" smtClean="0"/>
              <a:t>: "FUD is the fear, uncertainty, and doubt that IBM sales people instill in the minds of potential customers who might be considering Amdahl products."</a:t>
            </a:r>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noFill/>
        </p:spPr>
        <p:txBody>
          <a:bodyPr/>
          <a:lstStyle/>
          <a:p>
            <a:pPr algn="l" rtl="0" fontAlgn="base">
              <a:spcBef>
                <a:spcPct val="50000"/>
              </a:spcBef>
              <a:spcAft>
                <a:spcPct val="0"/>
              </a:spcAft>
              <a:buClr>
                <a:srgbClr val="99CCBE"/>
              </a:buClr>
              <a:buFont typeface="Wingdings" pitchFamily="2" charset="2"/>
              <a:buNone/>
              <a:defRPr/>
            </a:pPr>
            <a:r>
              <a:rPr lang="en-US" altLang="ja-JP" sz="1200" dirty="0">
                <a:solidFill>
                  <a:prstClr val="black"/>
                </a:solidFill>
                <a:latin typeface="Arial" charset="0"/>
                <a:ea typeface="ＭＳ Ｐゴシック"/>
                <a:cs typeface="Arial Unicode MS" pitchFamily="34" charset="-128"/>
              </a:rPr>
              <a:t>Copyright 2009 FUJITSU LIMITED</a:t>
            </a:r>
          </a:p>
        </p:txBody>
      </p:sp>
      <p:sp>
        <p:nvSpPr>
          <p:cNvPr id="7" name="Rectangle 7"/>
          <p:cNvSpPr>
            <a:spLocks noGrp="1" noChangeArrowheads="1"/>
          </p:cNvSpPr>
          <p:nvPr>
            <p:ph type="sldNum" sz="quarter" idx="5"/>
          </p:nvPr>
        </p:nvSpPr>
        <p:spPr>
          <a:noFill/>
        </p:spPr>
        <p:txBody>
          <a:bodyPr/>
          <a:lstStyle/>
          <a:p>
            <a:pPr algn="r" rtl="0" fontAlgn="base">
              <a:spcBef>
                <a:spcPct val="50000"/>
              </a:spcBef>
              <a:spcAft>
                <a:spcPct val="0"/>
              </a:spcAft>
              <a:buClr>
                <a:srgbClr val="99CCBE"/>
              </a:buClr>
              <a:buFont typeface="Wingdings" pitchFamily="2" charset="2"/>
              <a:buNone/>
            </a:pPr>
            <a:fld id="{43CF114A-A613-4CE0-9CB9-CFADB344E4A5}" type="slidenum">
              <a:rPr lang="en-US" altLang="ja-JP" sz="1200">
                <a:solidFill>
                  <a:prstClr val="black"/>
                </a:solidFill>
                <a:ea typeface="Arial Unicode MS" pitchFamily="34" charset="-128"/>
                <a:cs typeface="Arial Unicode MS" pitchFamily="34" charset="-128"/>
              </a:rPr>
              <a:pPr algn="r" rtl="0" fontAlgn="base">
                <a:spcBef>
                  <a:spcPct val="50000"/>
                </a:spcBef>
                <a:spcAft>
                  <a:spcPct val="0"/>
                </a:spcAft>
                <a:buClr>
                  <a:srgbClr val="99CCBE"/>
                </a:buClr>
                <a:buFont typeface="Wingdings" pitchFamily="2" charset="2"/>
                <a:buNone/>
              </a:pPr>
              <a:t>6</a:t>
            </a:fld>
            <a:endParaRPr lang="en-US" altLang="ja-JP" sz="1200" dirty="0">
              <a:solidFill>
                <a:prstClr val="black"/>
              </a:solidFill>
              <a:ea typeface="Arial Unicode MS" pitchFamily="34" charset="-128"/>
              <a:cs typeface="Arial Unicode MS" pitchFamily="34" charset="-128"/>
            </a:endParaRPr>
          </a:p>
        </p:txBody>
      </p:sp>
      <p:sp>
        <p:nvSpPr>
          <p:cNvPr id="83972" name="Rectangle 3"/>
          <p:cNvSpPr>
            <a:spLocks noGrp="1" noRot="1" noChangeAspect="1" noChangeArrowheads="1" noTextEdit="1"/>
          </p:cNvSpPr>
          <p:nvPr>
            <p:ph type="sldImg"/>
          </p:nvPr>
        </p:nvSpPr>
        <p:spPr>
          <a:xfrm>
            <a:off x="877888" y="376238"/>
            <a:ext cx="4945062" cy="3709987"/>
          </a:xfrm>
          <a:ln w="12700" cap="flat">
            <a:solidFill>
              <a:schemeClr val="tx1"/>
            </a:solidFill>
          </a:ln>
        </p:spPr>
      </p:sp>
      <p:sp>
        <p:nvSpPr>
          <p:cNvPr id="83973" name="Rectangle 4"/>
          <p:cNvSpPr>
            <a:spLocks noGrp="1" noChangeArrowheads="1"/>
          </p:cNvSpPr>
          <p:nvPr>
            <p:ph type="body" idx="1"/>
          </p:nvPr>
        </p:nvSpPr>
        <p:spPr/>
        <p:txBody>
          <a:bodyPr/>
          <a:lstStyle/>
          <a:p>
            <a:endParaRPr lang="ru-RU"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noFill/>
        </p:spPr>
        <p:txBody>
          <a:bodyPr/>
          <a:lstStyle/>
          <a:p>
            <a:pPr algn="l" rtl="0" fontAlgn="base">
              <a:spcBef>
                <a:spcPct val="50000"/>
              </a:spcBef>
              <a:spcAft>
                <a:spcPct val="0"/>
              </a:spcAft>
              <a:buClr>
                <a:srgbClr val="99CCBE"/>
              </a:buClr>
              <a:buFont typeface="Wingdings" pitchFamily="2" charset="2"/>
              <a:buNone/>
              <a:defRPr/>
            </a:pPr>
            <a:r>
              <a:rPr lang="en-US" altLang="ja-JP" sz="1200" dirty="0">
                <a:solidFill>
                  <a:prstClr val="black"/>
                </a:solidFill>
                <a:latin typeface="Arial" charset="0"/>
                <a:ea typeface="ＭＳ Ｐゴシック"/>
                <a:cs typeface="Arial Unicode MS" pitchFamily="34" charset="-128"/>
              </a:rPr>
              <a:t>Copyright 2009 FUJITSU LIMITED</a:t>
            </a:r>
          </a:p>
        </p:txBody>
      </p:sp>
      <p:sp>
        <p:nvSpPr>
          <p:cNvPr id="7" name="Rectangle 7"/>
          <p:cNvSpPr>
            <a:spLocks noGrp="1" noChangeArrowheads="1"/>
          </p:cNvSpPr>
          <p:nvPr>
            <p:ph type="sldNum" sz="quarter" idx="5"/>
          </p:nvPr>
        </p:nvSpPr>
        <p:spPr>
          <a:noFill/>
        </p:spPr>
        <p:txBody>
          <a:bodyPr/>
          <a:lstStyle/>
          <a:p>
            <a:pPr algn="r" rtl="0" fontAlgn="base">
              <a:spcBef>
                <a:spcPct val="50000"/>
              </a:spcBef>
              <a:spcAft>
                <a:spcPct val="0"/>
              </a:spcAft>
              <a:buClr>
                <a:srgbClr val="99CCBE"/>
              </a:buClr>
              <a:buFont typeface="Wingdings" pitchFamily="2" charset="2"/>
              <a:buNone/>
            </a:pPr>
            <a:fld id="{0AF7E005-5691-4938-BA80-C45C6CBE01FA}" type="slidenum">
              <a:rPr lang="en-US" altLang="ja-JP" sz="1200">
                <a:solidFill>
                  <a:prstClr val="black"/>
                </a:solidFill>
                <a:ea typeface="Arial Unicode MS" pitchFamily="34" charset="-128"/>
                <a:cs typeface="Arial Unicode MS" pitchFamily="34" charset="-128"/>
              </a:rPr>
              <a:pPr algn="r" rtl="0" fontAlgn="base">
                <a:spcBef>
                  <a:spcPct val="50000"/>
                </a:spcBef>
                <a:spcAft>
                  <a:spcPct val="0"/>
                </a:spcAft>
                <a:buClr>
                  <a:srgbClr val="99CCBE"/>
                </a:buClr>
                <a:buFont typeface="Wingdings" pitchFamily="2" charset="2"/>
                <a:buNone/>
              </a:pPr>
              <a:t>7</a:t>
            </a:fld>
            <a:endParaRPr lang="en-US" altLang="ja-JP" sz="1200" dirty="0">
              <a:solidFill>
                <a:prstClr val="black"/>
              </a:solidFill>
              <a:ea typeface="Arial Unicode MS" pitchFamily="34" charset="-128"/>
              <a:cs typeface="Arial Unicode MS" pitchFamily="34" charset="-128"/>
            </a:endParaRPr>
          </a:p>
        </p:txBody>
      </p:sp>
      <p:sp>
        <p:nvSpPr>
          <p:cNvPr id="84996" name="Rectangle 2"/>
          <p:cNvSpPr>
            <a:spLocks noGrp="1" noRot="1" noChangeAspect="1" noChangeArrowheads="1" noTextEdit="1"/>
          </p:cNvSpPr>
          <p:nvPr>
            <p:ph type="sldImg"/>
          </p:nvPr>
        </p:nvSpPr>
        <p:spPr>
          <a:xfrm>
            <a:off x="877888" y="376238"/>
            <a:ext cx="4945062" cy="3709987"/>
          </a:xfrm>
          <a:ln/>
        </p:spPr>
      </p:sp>
      <p:sp>
        <p:nvSpPr>
          <p:cNvPr id="84997" name="Rectangle 4"/>
          <p:cNvSpPr>
            <a:spLocks noGrp="1" noChangeArrowheads="1"/>
          </p:cNvSpPr>
          <p:nvPr>
            <p:ph type="body" idx="1"/>
          </p:nvPr>
        </p:nvSpPr>
        <p:spPr/>
        <p:txBody>
          <a:bodyPr/>
          <a:lstStyle/>
          <a:p>
            <a:endParaRPr lang="ru-RU"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p>
            <a:fld id="{C0932B7F-3F0D-4147-875E-D34FA9018AA7}" type="slidenum">
              <a:rPr lang="de-DE" altLang="ja-JP"/>
              <a:pPr/>
              <a:t>8</a:t>
            </a:fld>
            <a:endParaRPr lang="de-DE" altLang="ja-JP"/>
          </a:p>
        </p:txBody>
      </p:sp>
      <p:sp>
        <p:nvSpPr>
          <p:cNvPr id="87043" name="Rectangle 2"/>
          <p:cNvSpPr>
            <a:spLocks noRot="1" noChangeArrowheads="1" noTextEdit="1"/>
          </p:cNvSpPr>
          <p:nvPr>
            <p:ph type="sldImg"/>
          </p:nvPr>
        </p:nvSpPr>
        <p:spPr>
          <a:xfrm>
            <a:off x="906463" y="739775"/>
            <a:ext cx="4932362" cy="3700463"/>
          </a:xfrm>
          <a:ln/>
        </p:spPr>
      </p:sp>
      <p:sp>
        <p:nvSpPr>
          <p:cNvPr id="87044" name="Rectangle 3"/>
          <p:cNvSpPr>
            <a:spLocks noGrp="1" noChangeArrowheads="1"/>
          </p:cNvSpPr>
          <p:nvPr>
            <p:ph type="body" idx="1"/>
          </p:nvPr>
        </p:nvSpPr>
        <p:spPr>
          <a:xfrm>
            <a:off x="898207" y="4687052"/>
            <a:ext cx="4939350" cy="4439368"/>
          </a:xfrm>
        </p:spPr>
        <p:txBody>
          <a:bodyPr/>
          <a:lstStyle/>
          <a:p>
            <a:r>
              <a:rPr lang="en-GB" altLang="ja-JP" smtClean="0">
                <a:latin typeface="Arial" pitchFamily="34" charset="0"/>
                <a:ea typeface="Arial Unicode MS" pitchFamily="34" charset="-128"/>
                <a:cs typeface="Arial Unicode MS" pitchFamily="34" charset="-128"/>
              </a:rPr>
              <a:t>--------------------------------------------------------------</a:t>
            </a:r>
          </a:p>
          <a:p>
            <a:r>
              <a:rPr lang="ru-RU" altLang="ja-JP" smtClean="0">
                <a:latin typeface="Arial" pitchFamily="34" charset="0"/>
                <a:ea typeface="Arial Unicode MS" pitchFamily="34" charset="-128"/>
                <a:cs typeface="Arial Unicode MS" pitchFamily="34" charset="-128"/>
              </a:rPr>
              <a:t>Название</a:t>
            </a:r>
            <a:r>
              <a:rPr lang="en-GB" altLang="ja-JP" smtClean="0">
                <a:latin typeface="Arial" pitchFamily="34" charset="0"/>
                <a:ea typeface="Arial Unicode MS" pitchFamily="34" charset="-128"/>
                <a:cs typeface="Arial Unicode MS" pitchFamily="34" charset="-128"/>
              </a:rPr>
              <a:t>:</a:t>
            </a:r>
            <a:r>
              <a:rPr lang="ru-RU" altLang="ja-JP" smtClean="0">
                <a:latin typeface="Arial" pitchFamily="34" charset="0"/>
                <a:ea typeface="Arial Unicode MS" pitchFamily="34" charset="-128"/>
                <a:cs typeface="Arial Unicode MS" pitchFamily="34" charset="-128"/>
              </a:rPr>
              <a:t> общие сведения о компании </a:t>
            </a:r>
            <a:r>
              <a:rPr lang="en-GB" altLang="ja-JP" smtClean="0">
                <a:latin typeface="Arial" pitchFamily="34" charset="0"/>
                <a:ea typeface="Arial Unicode MS" pitchFamily="34" charset="-128"/>
                <a:cs typeface="Arial Unicode MS" pitchFamily="34" charset="-128"/>
              </a:rPr>
              <a:t>Fujitsu</a:t>
            </a:r>
            <a:r>
              <a:rPr lang="ru-RU" altLang="ja-JP" smtClean="0">
                <a:latin typeface="Arial" pitchFamily="34" charset="0"/>
                <a:ea typeface="Arial Unicode MS" pitchFamily="34" charset="-128"/>
                <a:cs typeface="Arial Unicode MS" pitchFamily="34" charset="-128"/>
              </a:rPr>
              <a:t>,</a:t>
            </a:r>
            <a:r>
              <a:rPr lang="en-GB" altLang="ja-JP" smtClean="0">
                <a:latin typeface="Arial" pitchFamily="34" charset="0"/>
                <a:ea typeface="Arial Unicode MS" pitchFamily="34" charset="-128"/>
                <a:cs typeface="Arial Unicode MS" pitchFamily="34" charset="-128"/>
              </a:rPr>
              <a:t> 2008</a:t>
            </a:r>
            <a:r>
              <a:rPr lang="ru-RU" altLang="ja-JP" smtClean="0">
                <a:latin typeface="Arial" pitchFamily="34" charset="0"/>
                <a:ea typeface="Arial Unicode MS" pitchFamily="34" charset="-128"/>
                <a:cs typeface="Arial Unicode MS" pitchFamily="34" charset="-128"/>
              </a:rPr>
              <a:t> г.</a:t>
            </a:r>
            <a:endParaRPr lang="ja-JP" altLang="en-GB" smtClean="0">
              <a:latin typeface="Arial" pitchFamily="34" charset="0"/>
              <a:ea typeface="Arial Unicode MS" pitchFamily="34" charset="-128"/>
              <a:cs typeface="Arial Unicode MS" pitchFamily="34" charset="-128"/>
            </a:endParaRPr>
          </a:p>
          <a:p>
            <a:r>
              <a:rPr lang="ru-RU" altLang="ja-JP" smtClean="0">
                <a:latin typeface="Arial" pitchFamily="34" charset="0"/>
                <a:ea typeface="Arial Unicode MS" pitchFamily="34" charset="-128"/>
                <a:cs typeface="Arial Unicode MS" pitchFamily="34" charset="-128"/>
              </a:rPr>
              <a:t>Тема</a:t>
            </a:r>
            <a:r>
              <a:rPr lang="en-GB" altLang="ja-JP" smtClean="0">
                <a:latin typeface="Arial" pitchFamily="34" charset="0"/>
                <a:ea typeface="Arial Unicode MS" pitchFamily="34" charset="-128"/>
                <a:cs typeface="Arial Unicode MS" pitchFamily="34" charset="-128"/>
              </a:rPr>
              <a:t>:</a:t>
            </a:r>
            <a:r>
              <a:rPr lang="ru-RU" altLang="ja-JP" smtClean="0">
                <a:latin typeface="Arial" pitchFamily="34" charset="0"/>
                <a:ea typeface="Arial Unicode MS" pitchFamily="34" charset="-128"/>
                <a:cs typeface="Arial Unicode MS" pitchFamily="34" charset="-128"/>
              </a:rPr>
              <a:t> обновленные слайды</a:t>
            </a:r>
            <a:endParaRPr lang="en-GB" altLang="ja-JP" smtClean="0">
              <a:latin typeface="Arial" pitchFamily="34" charset="0"/>
              <a:ea typeface="Arial Unicode MS" pitchFamily="34" charset="-128"/>
              <a:cs typeface="Arial Unicode MS" pitchFamily="34" charset="-128"/>
            </a:endParaRPr>
          </a:p>
          <a:p>
            <a:r>
              <a:rPr lang="ru-RU" altLang="ja-JP" smtClean="0">
                <a:latin typeface="Arial" pitchFamily="34" charset="0"/>
                <a:ea typeface="Arial Unicode MS" pitchFamily="34" charset="-128"/>
                <a:cs typeface="Arial Unicode MS" pitchFamily="34" charset="-128"/>
              </a:rPr>
              <a:t>Автор</a:t>
            </a:r>
            <a:r>
              <a:rPr lang="en-GB" altLang="ja-JP" smtClean="0">
                <a:latin typeface="Arial" pitchFamily="34" charset="0"/>
                <a:ea typeface="Arial Unicode MS" pitchFamily="34" charset="-128"/>
                <a:cs typeface="Arial Unicode MS" pitchFamily="34" charset="-128"/>
              </a:rPr>
              <a:t>:</a:t>
            </a:r>
            <a:r>
              <a:rPr lang="ru-RU" altLang="ja-JP" smtClean="0">
                <a:latin typeface="Arial" pitchFamily="34" charset="0"/>
                <a:ea typeface="Arial Unicode MS" pitchFamily="34" charset="-128"/>
                <a:cs typeface="Arial Unicode MS" pitchFamily="34" charset="-128"/>
              </a:rPr>
              <a:t> подразделение по корпоративному брендингу </a:t>
            </a:r>
            <a:r>
              <a:rPr lang="en-GB" altLang="ja-JP" smtClean="0">
                <a:latin typeface="Arial" pitchFamily="34" charset="0"/>
                <a:ea typeface="Arial Unicode MS" pitchFamily="34" charset="-128"/>
                <a:cs typeface="Arial Unicode MS" pitchFamily="34" charset="-128"/>
              </a:rPr>
              <a:t>(CBO)</a:t>
            </a:r>
          </a:p>
          <a:p>
            <a:r>
              <a:rPr lang="ru-RU" altLang="ja-JP" smtClean="0">
                <a:latin typeface="Arial" pitchFamily="34" charset="0"/>
                <a:ea typeface="Arial Unicode MS" pitchFamily="34" charset="-128"/>
                <a:cs typeface="Arial Unicode MS" pitchFamily="34" charset="-128"/>
              </a:rPr>
              <a:t>Руководитель</a:t>
            </a:r>
            <a:r>
              <a:rPr lang="en-GB" altLang="ja-JP" smtClean="0">
                <a:latin typeface="Arial" pitchFamily="34" charset="0"/>
                <a:ea typeface="Arial Unicode MS" pitchFamily="34" charset="-128"/>
                <a:cs typeface="Arial Unicode MS" pitchFamily="34" charset="-128"/>
              </a:rPr>
              <a:t>:</a:t>
            </a:r>
            <a:r>
              <a:rPr lang="ru-RU" altLang="ja-JP" smtClean="0">
                <a:latin typeface="Arial" pitchFamily="34" charset="0"/>
                <a:ea typeface="Arial Unicode MS" pitchFamily="34" charset="-128"/>
                <a:cs typeface="Arial Unicode MS" pitchFamily="34" charset="-128"/>
              </a:rPr>
              <a:t> руководитель подразделения по корпоративному брендингу</a:t>
            </a:r>
            <a:endParaRPr lang="en-GB" altLang="ja-JP" smtClean="0">
              <a:latin typeface="Arial" pitchFamily="34" charset="0"/>
              <a:ea typeface="Arial Unicode MS" pitchFamily="34" charset="-128"/>
              <a:cs typeface="Arial Unicode MS" pitchFamily="34" charset="-128"/>
            </a:endParaRPr>
          </a:p>
          <a:p>
            <a:r>
              <a:rPr lang="ru-RU" altLang="ja-JP" smtClean="0">
                <a:latin typeface="Arial" pitchFamily="34" charset="0"/>
                <a:ea typeface="Arial Unicode MS" pitchFamily="34" charset="-128"/>
                <a:cs typeface="Arial Unicode MS" pitchFamily="34" charset="-128"/>
              </a:rPr>
              <a:t>Компания</a:t>
            </a:r>
            <a:r>
              <a:rPr lang="en-GB" altLang="ja-JP" smtClean="0">
                <a:latin typeface="Arial" pitchFamily="34" charset="0"/>
                <a:ea typeface="Arial Unicode MS" pitchFamily="34" charset="-128"/>
                <a:cs typeface="Arial Unicode MS" pitchFamily="34" charset="-128"/>
              </a:rPr>
              <a:t>:</a:t>
            </a:r>
            <a:r>
              <a:rPr lang="ru-RU" altLang="ja-JP" smtClean="0">
                <a:latin typeface="Arial" pitchFamily="34" charset="0"/>
                <a:ea typeface="Arial Unicode MS" pitchFamily="34" charset="-128"/>
                <a:cs typeface="Arial Unicode MS" pitchFamily="34" charset="-128"/>
              </a:rPr>
              <a:t> </a:t>
            </a:r>
            <a:r>
              <a:rPr lang="en-GB" altLang="ja-JP" smtClean="0">
                <a:latin typeface="Arial" pitchFamily="34" charset="0"/>
                <a:ea typeface="Arial Unicode MS" pitchFamily="34" charset="-128"/>
                <a:cs typeface="Arial Unicode MS" pitchFamily="34" charset="-128"/>
              </a:rPr>
              <a:t>Fujitsu Limited</a:t>
            </a:r>
          </a:p>
          <a:p>
            <a:r>
              <a:rPr lang="ru-RU" altLang="ja-JP" smtClean="0">
                <a:latin typeface="Arial" pitchFamily="34" charset="0"/>
                <a:ea typeface="Arial Unicode MS" pitchFamily="34" charset="-128"/>
                <a:cs typeface="Arial Unicode MS" pitchFamily="34" charset="-128"/>
              </a:rPr>
              <a:t>Дата</a:t>
            </a:r>
            <a:r>
              <a:rPr lang="en-GB" altLang="ja-JP" smtClean="0">
                <a:latin typeface="Arial" pitchFamily="34" charset="0"/>
                <a:ea typeface="Arial Unicode MS" pitchFamily="34" charset="-128"/>
                <a:cs typeface="Arial Unicode MS" pitchFamily="34" charset="-128"/>
              </a:rPr>
              <a:t>:</a:t>
            </a:r>
            <a:r>
              <a:rPr lang="ru-RU" altLang="ja-JP" smtClean="0">
                <a:latin typeface="Arial" pitchFamily="34" charset="0"/>
                <a:ea typeface="Arial Unicode MS" pitchFamily="34" charset="-128"/>
                <a:cs typeface="Arial Unicode MS" pitchFamily="34" charset="-128"/>
              </a:rPr>
              <a:t> май, </a:t>
            </a:r>
            <a:r>
              <a:rPr lang="en-GB" altLang="ja-JP" smtClean="0">
                <a:latin typeface="Arial" pitchFamily="34" charset="0"/>
                <a:ea typeface="Arial Unicode MS" pitchFamily="34" charset="-128"/>
                <a:cs typeface="Arial Unicode MS" pitchFamily="34" charset="-128"/>
              </a:rPr>
              <a:t>2008</a:t>
            </a:r>
            <a:r>
              <a:rPr lang="ru-RU" altLang="ja-JP" smtClean="0">
                <a:latin typeface="Arial" pitchFamily="34" charset="0"/>
                <a:ea typeface="Arial Unicode MS" pitchFamily="34" charset="-128"/>
                <a:cs typeface="Arial Unicode MS" pitchFamily="34" charset="-128"/>
              </a:rPr>
              <a:t> г.</a:t>
            </a:r>
            <a:endParaRPr lang="en-GB" altLang="ja-JP" smtClean="0">
              <a:latin typeface="Arial" pitchFamily="34" charset="0"/>
              <a:ea typeface="Arial Unicode MS" pitchFamily="34" charset="-128"/>
              <a:cs typeface="Arial Unicode MS" pitchFamily="34" charset="-128"/>
            </a:endParaRPr>
          </a:p>
          <a:p>
            <a:r>
              <a:rPr lang="en-GB" altLang="ja-JP" smtClean="0">
                <a:latin typeface="Arial" pitchFamily="34" charset="0"/>
                <a:ea typeface="Arial Unicode MS" pitchFamily="34" charset="-128"/>
                <a:cs typeface="Arial Unicode MS" pitchFamily="34" charset="-128"/>
              </a:rPr>
              <a:t>--------------------------------------------------------------</a:t>
            </a:r>
          </a:p>
          <a:p>
            <a:r>
              <a:rPr lang="ru-RU" altLang="ja-JP" smtClean="0">
                <a:latin typeface="Arial" pitchFamily="34" charset="0"/>
                <a:ea typeface="Arial Unicode MS" pitchFamily="34" charset="-128"/>
                <a:cs typeface="Arial Unicode MS" pitchFamily="34" charset="-128"/>
              </a:rPr>
              <a:t>Количество редакций</a:t>
            </a:r>
            <a:r>
              <a:rPr lang="en-GB" altLang="ja-JP" smtClean="0">
                <a:latin typeface="Arial" pitchFamily="34" charset="0"/>
                <a:ea typeface="Arial Unicode MS" pitchFamily="34" charset="-128"/>
                <a:cs typeface="Arial Unicode MS" pitchFamily="34" charset="-128"/>
              </a:rPr>
              <a:t>:</a:t>
            </a:r>
            <a:r>
              <a:rPr lang="ru-RU" altLang="ja-JP" smtClean="0">
                <a:latin typeface="Arial" pitchFamily="34" charset="0"/>
                <a:ea typeface="Arial Unicode MS" pitchFamily="34" charset="-128"/>
                <a:cs typeface="Arial Unicode MS" pitchFamily="34" charset="-128"/>
              </a:rPr>
              <a:t> </a:t>
            </a:r>
            <a:r>
              <a:rPr lang="en-GB" altLang="ja-JP" smtClean="0">
                <a:latin typeface="Arial" pitchFamily="34" charset="0"/>
                <a:ea typeface="Arial Unicode MS" pitchFamily="34" charset="-128"/>
                <a:cs typeface="Arial Unicode MS" pitchFamily="34" charset="-128"/>
              </a:rPr>
              <a:t>0</a:t>
            </a:r>
          </a:p>
          <a:p>
            <a:r>
              <a:rPr lang="en-GB" altLang="ja-JP" smtClean="0">
                <a:latin typeface="Arial" pitchFamily="34" charset="0"/>
                <a:ea typeface="Arial Unicode MS" pitchFamily="34" charset="-128"/>
                <a:cs typeface="Arial Unicode MS" pitchFamily="34" charset="-128"/>
              </a:rPr>
              <a:t>--------------------------------------------------------------</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90146" name="Rectangle 2"/>
          <p:cNvSpPr>
            <a:spLocks noChangeArrowheads="1"/>
          </p:cNvSpPr>
          <p:nvPr/>
        </p:nvSpPr>
        <p:spPr bwMode="gray">
          <a:xfrm>
            <a:off x="0" y="804863"/>
            <a:ext cx="9144000" cy="3776662"/>
          </a:xfrm>
          <a:prstGeom prst="rect">
            <a:avLst/>
          </a:prstGeom>
          <a:solidFill>
            <a:srgbClr val="F9F9F9"/>
          </a:solidFill>
          <a:ln w="9525">
            <a:noFill/>
            <a:miter lim="800000"/>
            <a:headEnd/>
            <a:tailEnd/>
          </a:ln>
          <a:effectLst/>
        </p:spPr>
        <p:txBody>
          <a:bodyPr wrap="none" anchor="ctr"/>
          <a:lstStyle/>
          <a:p>
            <a:pPr eaLnBrk="0" fontAlgn="base" hangingPunct="0"/>
            <a:endParaRPr kumimoji="0" lang="en-US" altLang="en-US" sz="2400">
              <a:solidFill>
                <a:schemeClr val="folHlink"/>
              </a:solidFill>
            </a:endParaRPr>
          </a:p>
        </p:txBody>
      </p:sp>
      <p:sp>
        <p:nvSpPr>
          <p:cNvPr id="390147" name="Freeform 3"/>
          <p:cNvSpPr>
            <a:spLocks/>
          </p:cNvSpPr>
          <p:nvPr/>
        </p:nvSpPr>
        <p:spPr bwMode="gray">
          <a:xfrm>
            <a:off x="4978400" y="974725"/>
            <a:ext cx="4165600" cy="3306763"/>
          </a:xfrm>
          <a:custGeom>
            <a:avLst/>
            <a:gdLst/>
            <a:ahLst/>
            <a:cxnLst>
              <a:cxn ang="0">
                <a:pos x="1929" y="376"/>
              </a:cxn>
              <a:cxn ang="0">
                <a:pos x="1364" y="0"/>
              </a:cxn>
              <a:cxn ang="0">
                <a:pos x="880" y="247"/>
              </a:cxn>
              <a:cxn ang="0">
                <a:pos x="880" y="616"/>
              </a:cxn>
              <a:cxn ang="0">
                <a:pos x="1364" y="195"/>
              </a:cxn>
              <a:cxn ang="0">
                <a:pos x="1786" y="621"/>
              </a:cxn>
              <a:cxn ang="0">
                <a:pos x="1364" y="1042"/>
              </a:cxn>
              <a:cxn ang="0">
                <a:pos x="1090" y="942"/>
              </a:cxn>
              <a:cxn ang="0">
                <a:pos x="803" y="640"/>
              </a:cxn>
              <a:cxn ang="0">
                <a:pos x="500" y="538"/>
              </a:cxn>
              <a:cxn ang="0">
                <a:pos x="1" y="1034"/>
              </a:cxn>
              <a:cxn ang="0">
                <a:pos x="500" y="1528"/>
              </a:cxn>
              <a:cxn ang="0">
                <a:pos x="880" y="1355"/>
              </a:cxn>
              <a:cxn ang="0">
                <a:pos x="880" y="1082"/>
              </a:cxn>
              <a:cxn ang="0">
                <a:pos x="644" y="1313"/>
              </a:cxn>
              <a:cxn ang="0">
                <a:pos x="500" y="1343"/>
              </a:cxn>
              <a:cxn ang="0">
                <a:pos x="187" y="1034"/>
              </a:cxn>
              <a:cxn ang="0">
                <a:pos x="500" y="723"/>
              </a:cxn>
              <a:cxn ang="0">
                <a:pos x="720" y="814"/>
              </a:cxn>
              <a:cxn ang="0">
                <a:pos x="915" y="1037"/>
              </a:cxn>
              <a:cxn ang="0">
                <a:pos x="1364" y="1234"/>
              </a:cxn>
              <a:cxn ang="0">
                <a:pos x="1929" y="865"/>
              </a:cxn>
              <a:cxn ang="0">
                <a:pos x="1929" y="376"/>
              </a:cxn>
            </a:cxnLst>
            <a:rect l="0" t="0" r="r" b="b"/>
            <a:pathLst>
              <a:path w="1929" h="1528">
                <a:moveTo>
                  <a:pt x="1929" y="376"/>
                </a:moveTo>
                <a:cubicBezTo>
                  <a:pt x="1834" y="156"/>
                  <a:pt x="1616" y="0"/>
                  <a:pt x="1364" y="0"/>
                </a:cubicBezTo>
                <a:cubicBezTo>
                  <a:pt x="1167" y="0"/>
                  <a:pt x="993" y="103"/>
                  <a:pt x="880" y="247"/>
                </a:cubicBezTo>
                <a:cubicBezTo>
                  <a:pt x="880" y="616"/>
                  <a:pt x="880" y="616"/>
                  <a:pt x="880" y="616"/>
                </a:cubicBezTo>
                <a:cubicBezTo>
                  <a:pt x="966" y="382"/>
                  <a:pt x="1121" y="195"/>
                  <a:pt x="1364" y="195"/>
                </a:cubicBezTo>
                <a:cubicBezTo>
                  <a:pt x="1597" y="195"/>
                  <a:pt x="1787" y="388"/>
                  <a:pt x="1786" y="621"/>
                </a:cubicBezTo>
                <a:cubicBezTo>
                  <a:pt x="1785" y="854"/>
                  <a:pt x="1597" y="1043"/>
                  <a:pt x="1364" y="1042"/>
                </a:cubicBezTo>
                <a:cubicBezTo>
                  <a:pt x="1260" y="1042"/>
                  <a:pt x="1164" y="1004"/>
                  <a:pt x="1090" y="942"/>
                </a:cubicBezTo>
                <a:cubicBezTo>
                  <a:pt x="999" y="871"/>
                  <a:pt x="898" y="720"/>
                  <a:pt x="803" y="640"/>
                </a:cubicBezTo>
                <a:cubicBezTo>
                  <a:pt x="731" y="577"/>
                  <a:pt x="615" y="538"/>
                  <a:pt x="500" y="538"/>
                </a:cubicBezTo>
                <a:cubicBezTo>
                  <a:pt x="226" y="537"/>
                  <a:pt x="1" y="754"/>
                  <a:pt x="1" y="1034"/>
                </a:cubicBezTo>
                <a:cubicBezTo>
                  <a:pt x="0" y="1309"/>
                  <a:pt x="226" y="1527"/>
                  <a:pt x="500" y="1528"/>
                </a:cubicBezTo>
                <a:cubicBezTo>
                  <a:pt x="655" y="1528"/>
                  <a:pt x="789" y="1466"/>
                  <a:pt x="880" y="1355"/>
                </a:cubicBezTo>
                <a:cubicBezTo>
                  <a:pt x="880" y="1082"/>
                  <a:pt x="880" y="1082"/>
                  <a:pt x="880" y="1082"/>
                </a:cubicBezTo>
                <a:cubicBezTo>
                  <a:pt x="832" y="1168"/>
                  <a:pt x="733" y="1276"/>
                  <a:pt x="644" y="1313"/>
                </a:cubicBezTo>
                <a:cubicBezTo>
                  <a:pt x="600" y="1331"/>
                  <a:pt x="554" y="1343"/>
                  <a:pt x="500" y="1343"/>
                </a:cubicBezTo>
                <a:cubicBezTo>
                  <a:pt x="329" y="1343"/>
                  <a:pt x="187" y="1210"/>
                  <a:pt x="187" y="1034"/>
                </a:cubicBezTo>
                <a:cubicBezTo>
                  <a:pt x="187" y="872"/>
                  <a:pt x="318" y="722"/>
                  <a:pt x="500" y="723"/>
                </a:cubicBezTo>
                <a:cubicBezTo>
                  <a:pt x="586" y="723"/>
                  <a:pt x="663" y="758"/>
                  <a:pt x="720" y="814"/>
                </a:cubicBezTo>
                <a:cubicBezTo>
                  <a:pt x="779" y="871"/>
                  <a:pt x="871" y="990"/>
                  <a:pt x="915" y="1037"/>
                </a:cubicBezTo>
                <a:cubicBezTo>
                  <a:pt x="1026" y="1158"/>
                  <a:pt x="1187" y="1233"/>
                  <a:pt x="1364" y="1234"/>
                </a:cubicBezTo>
                <a:cubicBezTo>
                  <a:pt x="1617" y="1234"/>
                  <a:pt x="1834" y="1082"/>
                  <a:pt x="1929" y="865"/>
                </a:cubicBezTo>
                <a:lnTo>
                  <a:pt x="1929" y="376"/>
                </a:lnTo>
                <a:close/>
              </a:path>
            </a:pathLst>
          </a:custGeom>
          <a:solidFill>
            <a:srgbClr val="EAEAEA"/>
          </a:solidFill>
          <a:ln w="9525">
            <a:noFill/>
            <a:round/>
            <a:headEnd/>
            <a:tailEnd/>
          </a:ln>
        </p:spPr>
        <p:txBody>
          <a:bodyPr/>
          <a:lstStyle/>
          <a:p>
            <a:endParaRPr lang="en-US"/>
          </a:p>
        </p:txBody>
      </p:sp>
      <p:sp>
        <p:nvSpPr>
          <p:cNvPr id="390148" name="Rectangle 4"/>
          <p:cNvSpPr>
            <a:spLocks noChangeArrowheads="1"/>
          </p:cNvSpPr>
          <p:nvPr/>
        </p:nvSpPr>
        <p:spPr bwMode="gray">
          <a:xfrm>
            <a:off x="0" y="4344988"/>
            <a:ext cx="9144000" cy="2324100"/>
          </a:xfrm>
          <a:prstGeom prst="rect">
            <a:avLst/>
          </a:prstGeom>
          <a:gradFill rotWithShape="1">
            <a:gsLst>
              <a:gs pos="0">
                <a:srgbClr val="F8F8F8"/>
              </a:gs>
              <a:gs pos="100000">
                <a:srgbClr val="F8F8F8">
                  <a:gamma/>
                  <a:shade val="75686"/>
                  <a:invGamma/>
                </a:srgbClr>
              </a:gs>
            </a:gsLst>
            <a:lin ang="5400000" scaled="1"/>
          </a:gradFill>
          <a:ln w="9525">
            <a:noFill/>
            <a:miter lim="800000"/>
            <a:headEnd/>
            <a:tailEnd/>
          </a:ln>
          <a:effectLst/>
        </p:spPr>
        <p:txBody>
          <a:bodyPr wrap="none" anchor="ctr"/>
          <a:lstStyle/>
          <a:p>
            <a:pPr eaLnBrk="0" fontAlgn="base" hangingPunct="0"/>
            <a:endParaRPr kumimoji="0" lang="en-US" altLang="en-US" sz="2400">
              <a:solidFill>
                <a:schemeClr val="folHlink"/>
              </a:solidFill>
            </a:endParaRPr>
          </a:p>
        </p:txBody>
      </p:sp>
      <p:sp>
        <p:nvSpPr>
          <p:cNvPr id="390149" name="Rectangle 5"/>
          <p:cNvSpPr>
            <a:spLocks noGrp="1" noChangeArrowheads="1"/>
          </p:cNvSpPr>
          <p:nvPr>
            <p:ph type="subTitle" sz="quarter" idx="1"/>
          </p:nvPr>
        </p:nvSpPr>
        <p:spPr>
          <a:xfrm>
            <a:off x="566738" y="4373563"/>
            <a:ext cx="7985125" cy="2205037"/>
          </a:xfrm>
        </p:spPr>
        <p:txBody>
          <a:bodyPr anchor="ctr"/>
          <a:lstStyle>
            <a:lvl1pPr marL="0" indent="0" algn="ctr">
              <a:lnSpc>
                <a:spcPct val="100000"/>
              </a:lnSpc>
              <a:spcBef>
                <a:spcPct val="0"/>
              </a:spcBef>
              <a:spcAft>
                <a:spcPct val="0"/>
              </a:spcAft>
              <a:buFont typeface="Wingdings" pitchFamily="2" charset="2"/>
              <a:buNone/>
              <a:defRPr sz="3200"/>
            </a:lvl1pPr>
          </a:lstStyle>
          <a:p>
            <a:r>
              <a:rPr lang="en-US" altLang="ja-JP"/>
              <a:t>Master subtitle</a:t>
            </a:r>
          </a:p>
          <a:p>
            <a:r>
              <a:rPr lang="en-US" altLang="ja-JP"/>
              <a:t>Master subtitle</a:t>
            </a:r>
          </a:p>
          <a:p>
            <a:r>
              <a:rPr lang="en-US" altLang="ja-JP"/>
              <a:t>Master subtitle</a:t>
            </a:r>
          </a:p>
        </p:txBody>
      </p:sp>
      <p:sp>
        <p:nvSpPr>
          <p:cNvPr id="390150" name="Rectangle 6"/>
          <p:cNvSpPr>
            <a:spLocks noGrp="1" noChangeArrowheads="1"/>
          </p:cNvSpPr>
          <p:nvPr>
            <p:ph type="ctrTitle" sz="quarter"/>
          </p:nvPr>
        </p:nvSpPr>
        <p:spPr>
          <a:xfrm>
            <a:off x="342900" y="1628775"/>
            <a:ext cx="8445500" cy="2447925"/>
          </a:xfrm>
          <a:effectLst/>
        </p:spPr>
        <p:txBody>
          <a:bodyPr/>
          <a:lstStyle>
            <a:lvl1pPr algn="ctr">
              <a:defRPr sz="4400"/>
            </a:lvl1pPr>
          </a:lstStyle>
          <a:p>
            <a:r>
              <a:rPr lang="en-US" altLang="ja-JP"/>
              <a:t>Master title</a:t>
            </a:r>
            <a:br>
              <a:rPr lang="en-US" altLang="ja-JP"/>
            </a:br>
            <a:r>
              <a:rPr lang="en-US" altLang="ja-JP"/>
              <a:t>Master title</a:t>
            </a:r>
          </a:p>
        </p:txBody>
      </p:sp>
      <p:sp>
        <p:nvSpPr>
          <p:cNvPr id="390154" name="Rectangle 10"/>
          <p:cNvSpPr>
            <a:spLocks noChangeArrowheads="1"/>
          </p:cNvSpPr>
          <p:nvPr/>
        </p:nvSpPr>
        <p:spPr bwMode="gray">
          <a:xfrm>
            <a:off x="-1588" y="4319588"/>
            <a:ext cx="9148763" cy="36512"/>
          </a:xfrm>
          <a:prstGeom prst="rect">
            <a:avLst/>
          </a:prstGeom>
          <a:solidFill>
            <a:srgbClr val="FF0000"/>
          </a:solidFill>
          <a:ln w="9525" algn="ctr">
            <a:noFill/>
            <a:miter lim="800000"/>
            <a:headEnd/>
            <a:tailEnd/>
          </a:ln>
          <a:effectLst/>
        </p:spPr>
        <p:txBody>
          <a:bodyPr wrap="none" anchor="ctr"/>
          <a:lstStyle/>
          <a:p>
            <a:endParaRPr lang="en-GB" altLang="ja-JP" sz="1600">
              <a:latin typeface="MS UI Gothic" pitchFamily="34" charset="-128"/>
            </a:endParaRPr>
          </a:p>
        </p:txBody>
      </p:sp>
      <p:sp>
        <p:nvSpPr>
          <p:cNvPr id="390155" name="Line 11"/>
          <p:cNvSpPr>
            <a:spLocks noChangeShapeType="1"/>
          </p:cNvSpPr>
          <p:nvPr/>
        </p:nvSpPr>
        <p:spPr bwMode="gray">
          <a:xfrm>
            <a:off x="0" y="4303713"/>
            <a:ext cx="9144000" cy="0"/>
          </a:xfrm>
          <a:prstGeom prst="line">
            <a:avLst/>
          </a:prstGeom>
          <a:noFill/>
          <a:ln w="9525">
            <a:solidFill>
              <a:srgbClr val="FF0000"/>
            </a:solidFill>
            <a:round/>
            <a:headEnd/>
            <a:tailEnd/>
          </a:ln>
          <a:effectLst/>
        </p:spPr>
        <p:txBody>
          <a:bodyPr anchor="ctr"/>
          <a:lstStyle/>
          <a:p>
            <a:endParaRPr lang="en-US"/>
          </a:p>
        </p:txBody>
      </p:sp>
      <p:sp>
        <p:nvSpPr>
          <p:cNvPr id="390156" name="Line 12"/>
          <p:cNvSpPr>
            <a:spLocks noChangeShapeType="1"/>
          </p:cNvSpPr>
          <p:nvPr/>
        </p:nvSpPr>
        <p:spPr bwMode="gray">
          <a:xfrm>
            <a:off x="0" y="4284663"/>
            <a:ext cx="9144000" cy="0"/>
          </a:xfrm>
          <a:prstGeom prst="line">
            <a:avLst/>
          </a:prstGeom>
          <a:noFill/>
          <a:ln w="9525">
            <a:solidFill>
              <a:srgbClr val="FF0000"/>
            </a:solidFill>
            <a:round/>
            <a:headEnd/>
            <a:tailEnd/>
          </a:ln>
          <a:effectLst/>
        </p:spPr>
        <p:txBody>
          <a:bodyPr anchor="ctr"/>
          <a:lstStyle/>
          <a:p>
            <a:endParaRPr lang="en-US"/>
          </a:p>
        </p:txBody>
      </p:sp>
      <p:sp>
        <p:nvSpPr>
          <p:cNvPr id="390193" name="Rectangle 49"/>
          <p:cNvSpPr>
            <a:spLocks noChangeArrowheads="1"/>
          </p:cNvSpPr>
          <p:nvPr userDrawn="1"/>
        </p:nvSpPr>
        <p:spPr bwMode="gray">
          <a:xfrm>
            <a:off x="0" y="6627813"/>
            <a:ext cx="9144000" cy="241300"/>
          </a:xfrm>
          <a:prstGeom prst="rect">
            <a:avLst/>
          </a:prstGeom>
          <a:solidFill>
            <a:srgbClr val="808080"/>
          </a:solidFill>
          <a:ln w="9525">
            <a:noFill/>
            <a:miter lim="800000"/>
            <a:headEnd/>
            <a:tailEnd/>
          </a:ln>
          <a:effectLst/>
        </p:spPr>
        <p:txBody>
          <a:bodyPr wrap="none" anchor="ctr"/>
          <a:lstStyle/>
          <a:p>
            <a:endParaRPr lang="en-GB" altLang="ja-JP" sz="1600">
              <a:latin typeface="MS UI Gothic" pitchFamily="34" charset="-128"/>
            </a:endParaRPr>
          </a:p>
        </p:txBody>
      </p:sp>
      <p:sp>
        <p:nvSpPr>
          <p:cNvPr id="390194" name="Line 50"/>
          <p:cNvSpPr>
            <a:spLocks noChangeShapeType="1"/>
          </p:cNvSpPr>
          <p:nvPr userDrawn="1"/>
        </p:nvSpPr>
        <p:spPr bwMode="gray">
          <a:xfrm>
            <a:off x="0" y="6627813"/>
            <a:ext cx="9144000" cy="0"/>
          </a:xfrm>
          <a:prstGeom prst="line">
            <a:avLst/>
          </a:prstGeom>
          <a:noFill/>
          <a:ln w="6350">
            <a:solidFill>
              <a:srgbClr val="4D4D4D"/>
            </a:solidFill>
            <a:round/>
            <a:headEnd/>
            <a:tailEnd/>
          </a:ln>
          <a:effectLst/>
        </p:spPr>
        <p:txBody>
          <a:bodyPr anchor="ctr"/>
          <a:lstStyle/>
          <a:p>
            <a:endParaRPr lang="en-US"/>
          </a:p>
        </p:txBody>
      </p:sp>
      <p:sp>
        <p:nvSpPr>
          <p:cNvPr id="390202" name="Line 58"/>
          <p:cNvSpPr>
            <a:spLocks noChangeShapeType="1"/>
          </p:cNvSpPr>
          <p:nvPr userDrawn="1"/>
        </p:nvSpPr>
        <p:spPr bwMode="gray">
          <a:xfrm>
            <a:off x="0" y="804863"/>
            <a:ext cx="9144000" cy="0"/>
          </a:xfrm>
          <a:prstGeom prst="line">
            <a:avLst/>
          </a:prstGeom>
          <a:noFill/>
          <a:ln w="12700">
            <a:solidFill>
              <a:srgbClr val="C0C0C0"/>
            </a:solidFill>
            <a:round/>
            <a:headEnd/>
            <a:tailEnd/>
          </a:ln>
          <a:effectLst/>
        </p:spPr>
        <p:txBody>
          <a:bodyPr wrap="none" anchor="ctr"/>
          <a:lstStyle/>
          <a:p>
            <a:endParaRPr lang="en-US"/>
          </a:p>
        </p:txBody>
      </p:sp>
      <p:pic>
        <p:nvPicPr>
          <p:cNvPr id="390241" name="Picture 97" descr="0101"/>
          <p:cNvPicPr>
            <a:picLocks noChangeAspect="1" noChangeArrowheads="1"/>
          </p:cNvPicPr>
          <p:nvPr userDrawn="1"/>
        </p:nvPicPr>
        <p:blipFill>
          <a:blip r:embed="rId2"/>
          <a:srcRect/>
          <a:stretch>
            <a:fillRect/>
          </a:stretch>
        </p:blipFill>
        <p:spPr bwMode="auto">
          <a:xfrm>
            <a:off x="0" y="0"/>
            <a:ext cx="4572000" cy="800100"/>
          </a:xfrm>
          <a:prstGeom prst="rect">
            <a:avLst/>
          </a:prstGeom>
          <a:noFill/>
        </p:spPr>
      </p:pic>
      <p:pic>
        <p:nvPicPr>
          <p:cNvPr id="390242" name="Picture 98" descr="222"/>
          <p:cNvPicPr>
            <a:picLocks noChangeAspect="1" noChangeArrowheads="1"/>
          </p:cNvPicPr>
          <p:nvPr userDrawn="1"/>
        </p:nvPicPr>
        <p:blipFill>
          <a:blip r:embed="rId3"/>
          <a:srcRect/>
          <a:stretch>
            <a:fillRect/>
          </a:stretch>
        </p:blipFill>
        <p:spPr bwMode="auto">
          <a:xfrm>
            <a:off x="5041900" y="0"/>
            <a:ext cx="4130675" cy="825500"/>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1588"/>
            <a:ext cx="2254250" cy="6548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 y="-1588"/>
            <a:ext cx="6610350" cy="6548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gray">
          <a:xfrm>
            <a:off x="0" y="804863"/>
            <a:ext cx="9144000" cy="3776662"/>
          </a:xfrm>
          <a:prstGeom prst="rect">
            <a:avLst/>
          </a:prstGeom>
          <a:solidFill>
            <a:srgbClr val="F9F9F9"/>
          </a:solidFill>
          <a:ln w="9525">
            <a:noFill/>
            <a:miter lim="800000"/>
            <a:headEnd/>
            <a:tailEnd/>
          </a:ln>
          <a:effectLst/>
        </p:spPr>
        <p:txBody>
          <a:bodyPr wrap="none" anchor="ctr"/>
          <a:lstStyle/>
          <a:p>
            <a:pPr algn="l" rtl="0" eaLnBrk="0" fontAlgn="base" hangingPunct="0">
              <a:spcBef>
                <a:spcPct val="50000"/>
              </a:spcBef>
              <a:spcAft>
                <a:spcPct val="0"/>
              </a:spcAft>
              <a:buClr>
                <a:srgbClr val="99CCBE"/>
              </a:buClr>
              <a:buFont typeface="Wingdings" pitchFamily="2" charset="2"/>
              <a:buNone/>
            </a:pPr>
            <a:endParaRPr lang="en-US" altLang="en-US" sz="2400" kern="1200">
              <a:solidFill>
                <a:srgbClr val="4B4595"/>
              </a:solidFill>
              <a:latin typeface="Arial" pitchFamily="34" charset="0"/>
              <a:ea typeface="Arial Unicode MS" pitchFamily="34" charset="-128"/>
              <a:cs typeface="Arial Unicode MS" pitchFamily="34" charset="-128"/>
            </a:endParaRPr>
          </a:p>
        </p:txBody>
      </p:sp>
      <p:sp>
        <p:nvSpPr>
          <p:cNvPr id="5" name="Freeform 3"/>
          <p:cNvSpPr>
            <a:spLocks/>
          </p:cNvSpPr>
          <p:nvPr/>
        </p:nvSpPr>
        <p:spPr bwMode="gray">
          <a:xfrm>
            <a:off x="4978400" y="974725"/>
            <a:ext cx="4165600" cy="3306763"/>
          </a:xfrm>
          <a:custGeom>
            <a:avLst/>
            <a:gdLst/>
            <a:ahLst/>
            <a:cxnLst>
              <a:cxn ang="0">
                <a:pos x="1929" y="376"/>
              </a:cxn>
              <a:cxn ang="0">
                <a:pos x="1364" y="0"/>
              </a:cxn>
              <a:cxn ang="0">
                <a:pos x="880" y="247"/>
              </a:cxn>
              <a:cxn ang="0">
                <a:pos x="880" y="616"/>
              </a:cxn>
              <a:cxn ang="0">
                <a:pos x="1364" y="195"/>
              </a:cxn>
              <a:cxn ang="0">
                <a:pos x="1786" y="621"/>
              </a:cxn>
              <a:cxn ang="0">
                <a:pos x="1364" y="1042"/>
              </a:cxn>
              <a:cxn ang="0">
                <a:pos x="1090" y="942"/>
              </a:cxn>
              <a:cxn ang="0">
                <a:pos x="803" y="640"/>
              </a:cxn>
              <a:cxn ang="0">
                <a:pos x="500" y="538"/>
              </a:cxn>
              <a:cxn ang="0">
                <a:pos x="1" y="1034"/>
              </a:cxn>
              <a:cxn ang="0">
                <a:pos x="500" y="1528"/>
              </a:cxn>
              <a:cxn ang="0">
                <a:pos x="880" y="1355"/>
              </a:cxn>
              <a:cxn ang="0">
                <a:pos x="880" y="1082"/>
              </a:cxn>
              <a:cxn ang="0">
                <a:pos x="644" y="1313"/>
              </a:cxn>
              <a:cxn ang="0">
                <a:pos x="500" y="1343"/>
              </a:cxn>
              <a:cxn ang="0">
                <a:pos x="187" y="1034"/>
              </a:cxn>
              <a:cxn ang="0">
                <a:pos x="500" y="723"/>
              </a:cxn>
              <a:cxn ang="0">
                <a:pos x="720" y="814"/>
              </a:cxn>
              <a:cxn ang="0">
                <a:pos x="915" y="1037"/>
              </a:cxn>
              <a:cxn ang="0">
                <a:pos x="1364" y="1234"/>
              </a:cxn>
              <a:cxn ang="0">
                <a:pos x="1929" y="865"/>
              </a:cxn>
              <a:cxn ang="0">
                <a:pos x="1929" y="376"/>
              </a:cxn>
            </a:cxnLst>
            <a:rect l="0" t="0" r="r" b="b"/>
            <a:pathLst>
              <a:path w="1929" h="1528">
                <a:moveTo>
                  <a:pt x="1929" y="376"/>
                </a:moveTo>
                <a:cubicBezTo>
                  <a:pt x="1834" y="156"/>
                  <a:pt x="1616" y="0"/>
                  <a:pt x="1364" y="0"/>
                </a:cubicBezTo>
                <a:cubicBezTo>
                  <a:pt x="1167" y="0"/>
                  <a:pt x="993" y="103"/>
                  <a:pt x="880" y="247"/>
                </a:cubicBezTo>
                <a:cubicBezTo>
                  <a:pt x="880" y="616"/>
                  <a:pt x="880" y="616"/>
                  <a:pt x="880" y="616"/>
                </a:cubicBezTo>
                <a:cubicBezTo>
                  <a:pt x="966" y="382"/>
                  <a:pt x="1121" y="195"/>
                  <a:pt x="1364" y="195"/>
                </a:cubicBezTo>
                <a:cubicBezTo>
                  <a:pt x="1597" y="195"/>
                  <a:pt x="1787" y="388"/>
                  <a:pt x="1786" y="621"/>
                </a:cubicBezTo>
                <a:cubicBezTo>
                  <a:pt x="1785" y="854"/>
                  <a:pt x="1597" y="1043"/>
                  <a:pt x="1364" y="1042"/>
                </a:cubicBezTo>
                <a:cubicBezTo>
                  <a:pt x="1260" y="1042"/>
                  <a:pt x="1164" y="1004"/>
                  <a:pt x="1090" y="942"/>
                </a:cubicBezTo>
                <a:cubicBezTo>
                  <a:pt x="999" y="871"/>
                  <a:pt x="898" y="720"/>
                  <a:pt x="803" y="640"/>
                </a:cubicBezTo>
                <a:cubicBezTo>
                  <a:pt x="731" y="577"/>
                  <a:pt x="615" y="538"/>
                  <a:pt x="500" y="538"/>
                </a:cubicBezTo>
                <a:cubicBezTo>
                  <a:pt x="226" y="537"/>
                  <a:pt x="1" y="754"/>
                  <a:pt x="1" y="1034"/>
                </a:cubicBezTo>
                <a:cubicBezTo>
                  <a:pt x="0" y="1309"/>
                  <a:pt x="226" y="1527"/>
                  <a:pt x="500" y="1528"/>
                </a:cubicBezTo>
                <a:cubicBezTo>
                  <a:pt x="655" y="1528"/>
                  <a:pt x="789" y="1466"/>
                  <a:pt x="880" y="1355"/>
                </a:cubicBezTo>
                <a:cubicBezTo>
                  <a:pt x="880" y="1082"/>
                  <a:pt x="880" y="1082"/>
                  <a:pt x="880" y="1082"/>
                </a:cubicBezTo>
                <a:cubicBezTo>
                  <a:pt x="832" y="1168"/>
                  <a:pt x="733" y="1276"/>
                  <a:pt x="644" y="1313"/>
                </a:cubicBezTo>
                <a:cubicBezTo>
                  <a:pt x="600" y="1331"/>
                  <a:pt x="554" y="1343"/>
                  <a:pt x="500" y="1343"/>
                </a:cubicBezTo>
                <a:cubicBezTo>
                  <a:pt x="329" y="1343"/>
                  <a:pt x="187" y="1210"/>
                  <a:pt x="187" y="1034"/>
                </a:cubicBezTo>
                <a:cubicBezTo>
                  <a:pt x="187" y="872"/>
                  <a:pt x="318" y="722"/>
                  <a:pt x="500" y="723"/>
                </a:cubicBezTo>
                <a:cubicBezTo>
                  <a:pt x="586" y="723"/>
                  <a:pt x="663" y="758"/>
                  <a:pt x="720" y="814"/>
                </a:cubicBezTo>
                <a:cubicBezTo>
                  <a:pt x="779" y="871"/>
                  <a:pt x="871" y="990"/>
                  <a:pt x="915" y="1037"/>
                </a:cubicBezTo>
                <a:cubicBezTo>
                  <a:pt x="1026" y="1158"/>
                  <a:pt x="1187" y="1233"/>
                  <a:pt x="1364" y="1234"/>
                </a:cubicBezTo>
                <a:cubicBezTo>
                  <a:pt x="1617" y="1234"/>
                  <a:pt x="1834" y="1082"/>
                  <a:pt x="1929" y="865"/>
                </a:cubicBezTo>
                <a:lnTo>
                  <a:pt x="1929" y="376"/>
                </a:lnTo>
                <a:close/>
              </a:path>
            </a:pathLst>
          </a:custGeom>
          <a:solidFill>
            <a:srgbClr val="EAEAEA"/>
          </a:solidFill>
          <a:ln w="9525">
            <a:noFill/>
            <a:round/>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6" name="Rectangle 4"/>
          <p:cNvSpPr>
            <a:spLocks noChangeArrowheads="1"/>
          </p:cNvSpPr>
          <p:nvPr/>
        </p:nvSpPr>
        <p:spPr bwMode="gray">
          <a:xfrm>
            <a:off x="0" y="4344988"/>
            <a:ext cx="9144000" cy="2324100"/>
          </a:xfrm>
          <a:prstGeom prst="rect">
            <a:avLst/>
          </a:prstGeom>
          <a:gradFill rotWithShape="1">
            <a:gsLst>
              <a:gs pos="0">
                <a:srgbClr val="F8F8F8"/>
              </a:gs>
              <a:gs pos="100000">
                <a:srgbClr val="F8F8F8">
                  <a:gamma/>
                  <a:shade val="75686"/>
                  <a:invGamma/>
                </a:srgbClr>
              </a:gs>
            </a:gsLst>
            <a:lin ang="5400000" scaled="1"/>
          </a:gradFill>
          <a:ln w="9525">
            <a:noFill/>
            <a:miter lim="800000"/>
            <a:headEnd/>
            <a:tailEnd/>
          </a:ln>
          <a:effectLst/>
        </p:spPr>
        <p:txBody>
          <a:bodyPr wrap="none" anchor="ctr"/>
          <a:lstStyle/>
          <a:p>
            <a:pPr algn="l" rtl="0" eaLnBrk="0" fontAlgn="base" hangingPunct="0">
              <a:spcBef>
                <a:spcPct val="50000"/>
              </a:spcBef>
              <a:spcAft>
                <a:spcPct val="0"/>
              </a:spcAft>
              <a:buClr>
                <a:srgbClr val="99CCBE"/>
              </a:buClr>
              <a:buFont typeface="Wingdings" pitchFamily="2" charset="2"/>
              <a:buNone/>
            </a:pPr>
            <a:endParaRPr lang="en-US" altLang="en-US" sz="2400" kern="1200">
              <a:solidFill>
                <a:srgbClr val="4B4595"/>
              </a:solidFill>
              <a:latin typeface="Arial" pitchFamily="34" charset="0"/>
              <a:ea typeface="Arial Unicode MS" pitchFamily="34" charset="-128"/>
              <a:cs typeface="Arial Unicode MS" pitchFamily="34" charset="-128"/>
            </a:endParaRPr>
          </a:p>
        </p:txBody>
      </p:sp>
      <p:sp>
        <p:nvSpPr>
          <p:cNvPr id="7" name="Rectangle 10"/>
          <p:cNvSpPr>
            <a:spLocks noChangeArrowheads="1"/>
          </p:cNvSpPr>
          <p:nvPr/>
        </p:nvSpPr>
        <p:spPr bwMode="gray">
          <a:xfrm>
            <a:off x="-1588" y="4319588"/>
            <a:ext cx="9148763" cy="36512"/>
          </a:xfrm>
          <a:prstGeom prst="rect">
            <a:avLst/>
          </a:prstGeom>
          <a:solidFill>
            <a:srgbClr val="FF0000"/>
          </a:solidFill>
          <a:ln w="9525" algn="ctr">
            <a:noFill/>
            <a:miter lim="800000"/>
            <a:headEnd/>
            <a:tailEnd/>
          </a:ln>
          <a:effectLst/>
        </p:spPr>
        <p:txBody>
          <a:bodyPr wrap="none" anchor="ctr"/>
          <a:lstStyle/>
          <a:p>
            <a:pPr algn="l" rtl="0" fontAlgn="base">
              <a:spcBef>
                <a:spcPct val="50000"/>
              </a:spcBef>
              <a:spcAft>
                <a:spcPct val="0"/>
              </a:spcAft>
              <a:buClr>
                <a:srgbClr val="99CCBE"/>
              </a:buClr>
              <a:buFont typeface="Wingdings" pitchFamily="2" charset="2"/>
              <a:buNone/>
            </a:pPr>
            <a:endParaRPr lang="en-GB" altLang="ja-JP" sz="1600" kern="1200">
              <a:solidFill>
                <a:srgbClr val="000000"/>
              </a:solidFill>
              <a:latin typeface="Arial Unicode MS" pitchFamily="34" charset="-128"/>
              <a:ea typeface="Arial Unicode MS" pitchFamily="34" charset="-128"/>
              <a:cs typeface="Arial Unicode MS" pitchFamily="34" charset="-128"/>
            </a:endParaRPr>
          </a:p>
        </p:txBody>
      </p:sp>
      <p:sp>
        <p:nvSpPr>
          <p:cNvPr id="8" name="Line 11"/>
          <p:cNvSpPr>
            <a:spLocks noChangeShapeType="1"/>
          </p:cNvSpPr>
          <p:nvPr/>
        </p:nvSpPr>
        <p:spPr bwMode="gray">
          <a:xfrm>
            <a:off x="0" y="4303713"/>
            <a:ext cx="9144000" cy="0"/>
          </a:xfrm>
          <a:prstGeom prst="line">
            <a:avLst/>
          </a:prstGeom>
          <a:noFill/>
          <a:ln w="9525">
            <a:solidFill>
              <a:srgbClr val="FF0000"/>
            </a:solidFill>
            <a:round/>
            <a:headEnd/>
            <a:tailEnd/>
          </a:ln>
          <a:effectLst/>
        </p:spPr>
        <p:txBody>
          <a:bodyPr anchor="ctr"/>
          <a:lstStyle/>
          <a:p>
            <a:pPr algn="l" rtl="0" fontAlgn="base">
              <a:spcBef>
                <a:spcPct val="50000"/>
              </a:spcBef>
              <a:spcAft>
                <a:spcPct val="0"/>
              </a:spcAft>
              <a:buClr>
                <a:srgbClr val="99CCBE"/>
              </a:buClr>
              <a:buFont typeface="Wingdings" pitchFamily="2" charset="2"/>
              <a:buNone/>
              <a:defRPr/>
            </a:pPr>
            <a:endParaRPr lang="de-DE" kern="1200">
              <a:solidFill>
                <a:srgbClr val="000000"/>
              </a:solidFill>
              <a:latin typeface="Arial" charset="0"/>
              <a:ea typeface="MS UI Gothic"/>
              <a:cs typeface="Arial Unicode MS" pitchFamily="34" charset="-128"/>
            </a:endParaRPr>
          </a:p>
        </p:txBody>
      </p:sp>
      <p:sp>
        <p:nvSpPr>
          <p:cNvPr id="9" name="Line 12"/>
          <p:cNvSpPr>
            <a:spLocks noChangeShapeType="1"/>
          </p:cNvSpPr>
          <p:nvPr/>
        </p:nvSpPr>
        <p:spPr bwMode="gray">
          <a:xfrm>
            <a:off x="0" y="4284663"/>
            <a:ext cx="9144000" cy="0"/>
          </a:xfrm>
          <a:prstGeom prst="line">
            <a:avLst/>
          </a:prstGeom>
          <a:noFill/>
          <a:ln w="9525">
            <a:solidFill>
              <a:srgbClr val="FF0000"/>
            </a:solidFill>
            <a:round/>
            <a:headEnd/>
            <a:tailEnd/>
          </a:ln>
          <a:effectLst/>
        </p:spPr>
        <p:txBody>
          <a:bodyPr anchor="ctr"/>
          <a:lstStyle/>
          <a:p>
            <a:pPr algn="l" rtl="0" fontAlgn="base">
              <a:spcBef>
                <a:spcPct val="50000"/>
              </a:spcBef>
              <a:spcAft>
                <a:spcPct val="0"/>
              </a:spcAft>
              <a:buClr>
                <a:srgbClr val="99CCBE"/>
              </a:buClr>
              <a:buFont typeface="Wingdings" pitchFamily="2" charset="2"/>
              <a:buNone/>
              <a:defRPr/>
            </a:pPr>
            <a:endParaRPr lang="de-DE" kern="1200">
              <a:solidFill>
                <a:srgbClr val="000000"/>
              </a:solidFill>
              <a:latin typeface="Arial" charset="0"/>
              <a:ea typeface="MS UI Gothic"/>
              <a:cs typeface="Arial Unicode MS" pitchFamily="34" charset="-128"/>
            </a:endParaRPr>
          </a:p>
        </p:txBody>
      </p:sp>
      <p:sp>
        <p:nvSpPr>
          <p:cNvPr id="10" name="Rectangle 49"/>
          <p:cNvSpPr>
            <a:spLocks noChangeArrowheads="1"/>
          </p:cNvSpPr>
          <p:nvPr/>
        </p:nvSpPr>
        <p:spPr bwMode="gray">
          <a:xfrm>
            <a:off x="0" y="6627813"/>
            <a:ext cx="9144000" cy="241300"/>
          </a:xfrm>
          <a:prstGeom prst="rect">
            <a:avLst/>
          </a:prstGeom>
          <a:solidFill>
            <a:srgbClr val="808080"/>
          </a:solidFill>
          <a:ln w="9525">
            <a:noFill/>
            <a:miter lim="800000"/>
            <a:headEnd/>
            <a:tailEnd/>
          </a:ln>
          <a:effectLst/>
        </p:spPr>
        <p:txBody>
          <a:bodyPr wrap="none" anchor="ctr"/>
          <a:lstStyle/>
          <a:p>
            <a:pPr algn="l" rtl="0" fontAlgn="base">
              <a:spcBef>
                <a:spcPct val="50000"/>
              </a:spcBef>
              <a:spcAft>
                <a:spcPct val="0"/>
              </a:spcAft>
              <a:buClr>
                <a:srgbClr val="99CCBE"/>
              </a:buClr>
              <a:buFont typeface="Wingdings" pitchFamily="2" charset="2"/>
              <a:buNone/>
            </a:pPr>
            <a:endParaRPr lang="en-GB" altLang="ja-JP" sz="1600" kern="1200">
              <a:solidFill>
                <a:srgbClr val="000000"/>
              </a:solidFill>
              <a:latin typeface="Arial Unicode MS" pitchFamily="34" charset="-128"/>
              <a:ea typeface="Arial Unicode MS" pitchFamily="34" charset="-128"/>
              <a:cs typeface="Arial Unicode MS" pitchFamily="34" charset="-128"/>
            </a:endParaRPr>
          </a:p>
        </p:txBody>
      </p:sp>
      <p:sp>
        <p:nvSpPr>
          <p:cNvPr id="11" name="Line 50"/>
          <p:cNvSpPr>
            <a:spLocks noChangeShapeType="1"/>
          </p:cNvSpPr>
          <p:nvPr/>
        </p:nvSpPr>
        <p:spPr bwMode="gray">
          <a:xfrm>
            <a:off x="0" y="6627813"/>
            <a:ext cx="9144000" cy="0"/>
          </a:xfrm>
          <a:prstGeom prst="line">
            <a:avLst/>
          </a:prstGeom>
          <a:noFill/>
          <a:ln w="6350">
            <a:solidFill>
              <a:srgbClr val="4D4D4D"/>
            </a:solidFill>
            <a:round/>
            <a:headEnd/>
            <a:tailEnd/>
          </a:ln>
          <a:effectLst/>
        </p:spPr>
        <p:txBody>
          <a:bodyPr anchor="ctr"/>
          <a:lstStyle/>
          <a:p>
            <a:pPr algn="l" rtl="0" fontAlgn="base">
              <a:spcBef>
                <a:spcPct val="50000"/>
              </a:spcBef>
              <a:spcAft>
                <a:spcPct val="0"/>
              </a:spcAft>
              <a:buClr>
                <a:srgbClr val="99CCBE"/>
              </a:buClr>
              <a:buFont typeface="Wingdings" pitchFamily="2" charset="2"/>
              <a:buNone/>
              <a:defRPr/>
            </a:pPr>
            <a:endParaRPr lang="de-DE" kern="1200">
              <a:solidFill>
                <a:srgbClr val="000000"/>
              </a:solidFill>
              <a:latin typeface="Arial" charset="0"/>
              <a:ea typeface="MS UI Gothic"/>
              <a:cs typeface="Arial Unicode MS" pitchFamily="34" charset="-128"/>
            </a:endParaRPr>
          </a:p>
        </p:txBody>
      </p:sp>
      <p:sp>
        <p:nvSpPr>
          <p:cNvPr id="12" name="Line 58"/>
          <p:cNvSpPr>
            <a:spLocks noChangeShapeType="1"/>
          </p:cNvSpPr>
          <p:nvPr/>
        </p:nvSpPr>
        <p:spPr bwMode="gray">
          <a:xfrm>
            <a:off x="0" y="804863"/>
            <a:ext cx="9144000" cy="0"/>
          </a:xfrm>
          <a:prstGeom prst="line">
            <a:avLst/>
          </a:prstGeom>
          <a:noFill/>
          <a:ln w="12700">
            <a:solidFill>
              <a:srgbClr val="C0C0C0"/>
            </a:solidFill>
            <a:round/>
            <a:headEnd/>
            <a:tailEnd/>
          </a:ln>
          <a:effectLst/>
        </p:spPr>
        <p:txBody>
          <a:bodyPr wrap="none" anchor="ctr"/>
          <a:lstStyle/>
          <a:p>
            <a:pPr algn="l" rtl="0" fontAlgn="base">
              <a:spcBef>
                <a:spcPct val="50000"/>
              </a:spcBef>
              <a:spcAft>
                <a:spcPct val="0"/>
              </a:spcAft>
              <a:buClr>
                <a:srgbClr val="99CCBE"/>
              </a:buClr>
              <a:buFont typeface="Wingdings" pitchFamily="2" charset="2"/>
              <a:buNone/>
              <a:defRPr/>
            </a:pPr>
            <a:endParaRPr lang="de-DE" kern="1200">
              <a:solidFill>
                <a:srgbClr val="000000"/>
              </a:solidFill>
              <a:latin typeface="Arial" charset="0"/>
              <a:ea typeface="MS UI Gothic"/>
              <a:cs typeface="Arial Unicode MS" pitchFamily="34" charset="-128"/>
            </a:endParaRPr>
          </a:p>
        </p:txBody>
      </p:sp>
      <p:pic>
        <p:nvPicPr>
          <p:cNvPr id="13" name="Picture 97" descr="0101"/>
          <p:cNvPicPr>
            <a:picLocks noChangeAspect="1" noChangeArrowheads="1"/>
          </p:cNvPicPr>
          <p:nvPr/>
        </p:nvPicPr>
        <p:blipFill>
          <a:blip r:embed="rId2"/>
          <a:srcRect/>
          <a:stretch>
            <a:fillRect/>
          </a:stretch>
        </p:blipFill>
        <p:spPr bwMode="auto">
          <a:xfrm>
            <a:off x="0" y="0"/>
            <a:ext cx="4572000" cy="800100"/>
          </a:xfrm>
          <a:prstGeom prst="rect">
            <a:avLst/>
          </a:prstGeom>
          <a:noFill/>
          <a:ln w="9525">
            <a:noFill/>
            <a:miter lim="800000"/>
            <a:headEnd/>
            <a:tailEnd/>
          </a:ln>
        </p:spPr>
      </p:pic>
      <p:pic>
        <p:nvPicPr>
          <p:cNvPr id="14" name="Picture 98" descr="222"/>
          <p:cNvPicPr>
            <a:picLocks noChangeAspect="1" noChangeArrowheads="1"/>
          </p:cNvPicPr>
          <p:nvPr/>
        </p:nvPicPr>
        <p:blipFill>
          <a:blip r:embed="rId3"/>
          <a:srcRect/>
          <a:stretch>
            <a:fillRect/>
          </a:stretch>
        </p:blipFill>
        <p:spPr bwMode="auto">
          <a:xfrm>
            <a:off x="5041900" y="0"/>
            <a:ext cx="4130675" cy="825500"/>
          </a:xfrm>
          <a:prstGeom prst="rect">
            <a:avLst/>
          </a:prstGeom>
          <a:noFill/>
          <a:ln w="9525">
            <a:noFill/>
            <a:miter lim="800000"/>
            <a:headEnd/>
            <a:tailEnd/>
          </a:ln>
        </p:spPr>
      </p:pic>
      <p:sp>
        <p:nvSpPr>
          <p:cNvPr id="390149" name="Rectangle 5"/>
          <p:cNvSpPr>
            <a:spLocks noGrp="1" noChangeArrowheads="1"/>
          </p:cNvSpPr>
          <p:nvPr>
            <p:ph type="subTitle" sz="quarter" idx="1"/>
          </p:nvPr>
        </p:nvSpPr>
        <p:spPr>
          <a:xfrm>
            <a:off x="566739" y="4373565"/>
            <a:ext cx="7985125" cy="2205037"/>
          </a:xfrm>
        </p:spPr>
        <p:txBody>
          <a:bodyPr anchor="ctr"/>
          <a:lstStyle>
            <a:lvl1pPr marL="0" indent="0" algn="ctr">
              <a:lnSpc>
                <a:spcPct val="100000"/>
              </a:lnSpc>
              <a:spcBef>
                <a:spcPct val="0"/>
              </a:spcBef>
              <a:spcAft>
                <a:spcPct val="0"/>
              </a:spcAft>
              <a:buFont typeface="Wingdings" pitchFamily="2" charset="2"/>
              <a:buNone/>
              <a:defRPr sz="3200"/>
            </a:lvl1pPr>
          </a:lstStyle>
          <a:p>
            <a:r>
              <a:rPr lang="en-US" altLang="ja-JP" smtClean="0"/>
              <a:t>Click to edit Master subtitle style</a:t>
            </a:r>
            <a:endParaRPr lang="en-US" altLang="ja-JP"/>
          </a:p>
        </p:txBody>
      </p:sp>
      <p:sp>
        <p:nvSpPr>
          <p:cNvPr id="390150" name="Rectangle 6"/>
          <p:cNvSpPr>
            <a:spLocks noGrp="1" noChangeArrowheads="1"/>
          </p:cNvSpPr>
          <p:nvPr>
            <p:ph type="ctrTitle" sz="quarter"/>
          </p:nvPr>
        </p:nvSpPr>
        <p:spPr>
          <a:xfrm>
            <a:off x="342900" y="1628777"/>
            <a:ext cx="8445500" cy="2447925"/>
          </a:xfrm>
          <a:effectLst/>
        </p:spPr>
        <p:txBody>
          <a:bodyPr/>
          <a:lstStyle>
            <a:lvl1pPr algn="ctr">
              <a:defRPr sz="4400"/>
            </a:lvl1pPr>
          </a:lstStyle>
          <a:p>
            <a:r>
              <a:rPr lang="en-US" altLang="ja-JP" smtClean="0"/>
              <a:t>Click to edit Master title style</a:t>
            </a:r>
            <a:endParaRPr lang="en-US" altLang="ja-JP"/>
          </a:p>
        </p:txBody>
      </p:sp>
      <p:sp>
        <p:nvSpPr>
          <p:cNvPr id="15" name="Rectangle 51"/>
          <p:cNvSpPr>
            <a:spLocks noGrp="1" noChangeArrowheads="1"/>
          </p:cNvSpPr>
          <p:nvPr>
            <p:ph type="ftr" sz="quarter" idx="10"/>
          </p:nvPr>
        </p:nvSpPr>
        <p:spPr/>
        <p:txBody>
          <a:bodyPr/>
          <a:lstStyle>
            <a:lvl1pPr>
              <a:defRPr sz="1000"/>
            </a:lvl1pPr>
          </a:lstStyle>
          <a:p>
            <a:pPr algn="r" rtl="0" fontAlgn="base">
              <a:spcBef>
                <a:spcPct val="50000"/>
              </a:spcBef>
              <a:spcAft>
                <a:spcPct val="0"/>
              </a:spcAft>
              <a:buClr>
                <a:srgbClr val="99CCBE"/>
              </a:buClr>
              <a:buFont typeface="Wingdings" pitchFamily="2" charset="2"/>
              <a:buNone/>
              <a:defRPr/>
            </a:pPr>
            <a:r>
              <a:rPr lang="en-US" altLang="ja-JP" kern="1200">
                <a:solidFill>
                  <a:srgbClr val="FFFFFF"/>
                </a:solidFill>
                <a:latin typeface="Arial" charset="0"/>
                <a:ea typeface="MS UI Gothic"/>
                <a:cs typeface="+mn-cs"/>
              </a:rPr>
              <a:t>Global Account Management Siemens            © Fujitsu Siemens Computers 2009      All rights reserved</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56"/>
          <p:cNvSpPr>
            <a:spLocks noGrp="1" noChangeArrowheads="1"/>
          </p:cNvSpPr>
          <p:nvPr>
            <p:ph type="ftr" sz="quarter" idx="10"/>
          </p:nvPr>
        </p:nvSpPr>
        <p:spPr>
          <a:ln/>
        </p:spPr>
        <p:txBody>
          <a:bodyPr/>
          <a:lstStyle>
            <a:lvl1pPr>
              <a:defRPr/>
            </a:lvl1pPr>
          </a:lstStyle>
          <a:p>
            <a:pPr algn="r" rtl="0" fontAlgn="base">
              <a:spcBef>
                <a:spcPct val="50000"/>
              </a:spcBef>
              <a:spcAft>
                <a:spcPct val="0"/>
              </a:spcAft>
              <a:buClr>
                <a:srgbClr val="99CCBE"/>
              </a:buClr>
              <a:buFont typeface="Wingdings" pitchFamily="2" charset="2"/>
              <a:buNone/>
              <a:defRPr/>
            </a:pPr>
            <a:r>
              <a:rPr lang="en-US" sz="1000" kern="1200">
                <a:solidFill>
                  <a:srgbClr val="FFFFFF"/>
                </a:solidFill>
                <a:latin typeface="Arial" charset="0"/>
                <a:ea typeface="MS UI Gothic"/>
                <a:cs typeface="+mn-cs"/>
              </a:rPr>
              <a:t>Global Account Management Siemens            © Fujitsu Siemens Computers 2009      All rights reserved</a:t>
            </a:r>
          </a:p>
        </p:txBody>
      </p:sp>
      <p:sp>
        <p:nvSpPr>
          <p:cNvPr id="5" name="Rectangle 58"/>
          <p:cNvSpPr>
            <a:spLocks noGrp="1" noChangeArrowheads="1"/>
          </p:cNvSpPr>
          <p:nvPr>
            <p:ph type="sldNum" sz="quarter" idx="11"/>
          </p:nvPr>
        </p:nvSpPr>
        <p:spPr>
          <a:ln/>
        </p:spPr>
        <p:txBody>
          <a:bodyPr/>
          <a:lstStyle>
            <a:lvl1pPr>
              <a:defRPr/>
            </a:lvl1pPr>
          </a:lstStyle>
          <a:p>
            <a:pPr algn="l" rtl="0" fontAlgn="base">
              <a:spcBef>
                <a:spcPct val="50000"/>
              </a:spcBef>
              <a:spcAft>
                <a:spcPct val="0"/>
              </a:spcAft>
              <a:buClr>
                <a:srgbClr val="99CCBE"/>
              </a:buClr>
              <a:buFont typeface="Wingdings" pitchFamily="2" charset="2"/>
              <a:buNone/>
            </a:pPr>
            <a:fld id="{7E20D7F5-666A-444E-8327-CD448E7452AE}" type="slidenum">
              <a:rPr lang="en-US" sz="1200" kern="1200">
                <a:solidFill>
                  <a:srgbClr val="FFFFFF"/>
                </a:solidFill>
                <a:latin typeface="Arial" pitchFamily="34" charset="0"/>
                <a:ea typeface="Arial Unicode MS" pitchFamily="34" charset="-128"/>
                <a:cs typeface="Arial Unicode MS" pitchFamily="34" charset="-128"/>
              </a:rPr>
              <a:pPr algn="l" rtl="0" fontAlgn="base">
                <a:spcBef>
                  <a:spcPct val="50000"/>
                </a:spcBef>
                <a:spcAft>
                  <a:spcPct val="0"/>
                </a:spcAft>
                <a:buClr>
                  <a:srgbClr val="99CCBE"/>
                </a:buClr>
                <a:buFont typeface="Wingdings" pitchFamily="2" charset="2"/>
                <a:buNone/>
              </a:pPr>
              <a:t>‹#›</a:t>
            </a:fld>
            <a:endParaRPr lang="en-US" sz="1200" kern="1200">
              <a:solidFill>
                <a:srgbClr val="FFFFFF"/>
              </a:solidFill>
              <a:latin typeface="Arial" pitchFamily="34" charset="0"/>
              <a:ea typeface="Arial Unicode MS" pitchFamily="34" charset="-128"/>
              <a:cs typeface="Arial Unicode MS" pitchFamily="34" charset="-128"/>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6"/>
          <p:cNvSpPr>
            <a:spLocks noGrp="1" noChangeArrowheads="1"/>
          </p:cNvSpPr>
          <p:nvPr>
            <p:ph type="ftr" sz="quarter" idx="10"/>
          </p:nvPr>
        </p:nvSpPr>
        <p:spPr>
          <a:ln/>
        </p:spPr>
        <p:txBody>
          <a:bodyPr/>
          <a:lstStyle>
            <a:lvl1pPr>
              <a:defRPr/>
            </a:lvl1pPr>
          </a:lstStyle>
          <a:p>
            <a:pPr algn="r" rtl="0" fontAlgn="base">
              <a:spcBef>
                <a:spcPct val="50000"/>
              </a:spcBef>
              <a:spcAft>
                <a:spcPct val="0"/>
              </a:spcAft>
              <a:buClr>
                <a:srgbClr val="99CCBE"/>
              </a:buClr>
              <a:buFont typeface="Wingdings" pitchFamily="2" charset="2"/>
              <a:buNone/>
              <a:defRPr/>
            </a:pPr>
            <a:r>
              <a:rPr lang="en-US" sz="1000" kern="1200">
                <a:solidFill>
                  <a:srgbClr val="FFFFFF"/>
                </a:solidFill>
                <a:latin typeface="Arial" charset="0"/>
                <a:ea typeface="MS UI Gothic"/>
                <a:cs typeface="+mn-cs"/>
              </a:rPr>
              <a:t>Global Account Management Siemens            © Fujitsu Siemens Computers 2009      All rights reserved</a:t>
            </a:r>
          </a:p>
        </p:txBody>
      </p:sp>
      <p:sp>
        <p:nvSpPr>
          <p:cNvPr id="5" name="Rectangle 58"/>
          <p:cNvSpPr>
            <a:spLocks noGrp="1" noChangeArrowheads="1"/>
          </p:cNvSpPr>
          <p:nvPr>
            <p:ph type="sldNum" sz="quarter" idx="11"/>
          </p:nvPr>
        </p:nvSpPr>
        <p:spPr>
          <a:ln/>
        </p:spPr>
        <p:txBody>
          <a:bodyPr/>
          <a:lstStyle>
            <a:lvl1pPr>
              <a:defRPr/>
            </a:lvl1pPr>
          </a:lstStyle>
          <a:p>
            <a:pPr algn="l" rtl="0" fontAlgn="base">
              <a:spcBef>
                <a:spcPct val="50000"/>
              </a:spcBef>
              <a:spcAft>
                <a:spcPct val="0"/>
              </a:spcAft>
              <a:buClr>
                <a:srgbClr val="99CCBE"/>
              </a:buClr>
              <a:buFont typeface="Wingdings" pitchFamily="2" charset="2"/>
              <a:buNone/>
            </a:pPr>
            <a:fld id="{C5097D61-26A0-426C-A191-F298E5000A5D}" type="slidenum">
              <a:rPr lang="en-US" sz="1200" kern="1200">
                <a:solidFill>
                  <a:srgbClr val="FFFFFF"/>
                </a:solidFill>
                <a:latin typeface="Arial" pitchFamily="34" charset="0"/>
                <a:ea typeface="Arial Unicode MS" pitchFamily="34" charset="-128"/>
                <a:cs typeface="Arial Unicode MS" pitchFamily="34" charset="-128"/>
              </a:rPr>
              <a:pPr algn="l" rtl="0" fontAlgn="base">
                <a:spcBef>
                  <a:spcPct val="50000"/>
                </a:spcBef>
                <a:spcAft>
                  <a:spcPct val="0"/>
                </a:spcAft>
                <a:buClr>
                  <a:srgbClr val="99CCBE"/>
                </a:buClr>
                <a:buFont typeface="Wingdings" pitchFamily="2" charset="2"/>
                <a:buNone/>
              </a:pPr>
              <a:t>‹#›</a:t>
            </a:fld>
            <a:endParaRPr lang="en-US" sz="1200" kern="1200">
              <a:solidFill>
                <a:srgbClr val="FFFFFF"/>
              </a:solidFill>
              <a:latin typeface="Arial" pitchFamily="34" charset="0"/>
              <a:ea typeface="Arial Unicode MS" pitchFamily="34" charset="-128"/>
              <a:cs typeface="Arial Unicode MS" pitchFamily="34" charset="-128"/>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57150" y="765177"/>
            <a:ext cx="4432300" cy="578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1850" y="765177"/>
            <a:ext cx="4432300" cy="578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56"/>
          <p:cNvSpPr>
            <a:spLocks noGrp="1" noChangeArrowheads="1"/>
          </p:cNvSpPr>
          <p:nvPr>
            <p:ph type="ftr" sz="quarter" idx="10"/>
          </p:nvPr>
        </p:nvSpPr>
        <p:spPr>
          <a:ln/>
        </p:spPr>
        <p:txBody>
          <a:bodyPr/>
          <a:lstStyle>
            <a:lvl1pPr>
              <a:defRPr/>
            </a:lvl1pPr>
          </a:lstStyle>
          <a:p>
            <a:pPr algn="r" rtl="0" fontAlgn="base">
              <a:spcBef>
                <a:spcPct val="50000"/>
              </a:spcBef>
              <a:spcAft>
                <a:spcPct val="0"/>
              </a:spcAft>
              <a:buClr>
                <a:srgbClr val="99CCBE"/>
              </a:buClr>
              <a:buFont typeface="Wingdings" pitchFamily="2" charset="2"/>
              <a:buNone/>
              <a:defRPr/>
            </a:pPr>
            <a:r>
              <a:rPr lang="en-US" sz="1000" kern="1200">
                <a:solidFill>
                  <a:srgbClr val="FFFFFF"/>
                </a:solidFill>
                <a:latin typeface="Arial" charset="0"/>
                <a:ea typeface="MS UI Gothic"/>
                <a:cs typeface="+mn-cs"/>
              </a:rPr>
              <a:t>Global Account Management Siemens            © Fujitsu Siemens Computers 2009      All rights reserved</a:t>
            </a:r>
          </a:p>
        </p:txBody>
      </p:sp>
      <p:sp>
        <p:nvSpPr>
          <p:cNvPr id="6" name="Rectangle 58"/>
          <p:cNvSpPr>
            <a:spLocks noGrp="1" noChangeArrowheads="1"/>
          </p:cNvSpPr>
          <p:nvPr>
            <p:ph type="sldNum" sz="quarter" idx="11"/>
          </p:nvPr>
        </p:nvSpPr>
        <p:spPr>
          <a:ln/>
        </p:spPr>
        <p:txBody>
          <a:bodyPr/>
          <a:lstStyle>
            <a:lvl1pPr>
              <a:defRPr/>
            </a:lvl1pPr>
          </a:lstStyle>
          <a:p>
            <a:pPr algn="l" rtl="0" fontAlgn="base">
              <a:spcBef>
                <a:spcPct val="50000"/>
              </a:spcBef>
              <a:spcAft>
                <a:spcPct val="0"/>
              </a:spcAft>
              <a:buClr>
                <a:srgbClr val="99CCBE"/>
              </a:buClr>
              <a:buFont typeface="Wingdings" pitchFamily="2" charset="2"/>
              <a:buNone/>
            </a:pPr>
            <a:fld id="{67FB613E-5DCD-4545-8FD2-9B3F65174557}" type="slidenum">
              <a:rPr lang="en-US" sz="1200" kern="1200">
                <a:solidFill>
                  <a:srgbClr val="FFFFFF"/>
                </a:solidFill>
                <a:latin typeface="Arial" pitchFamily="34" charset="0"/>
                <a:ea typeface="Arial Unicode MS" pitchFamily="34" charset="-128"/>
                <a:cs typeface="Arial Unicode MS" pitchFamily="34" charset="-128"/>
              </a:rPr>
              <a:pPr algn="l" rtl="0" fontAlgn="base">
                <a:spcBef>
                  <a:spcPct val="50000"/>
                </a:spcBef>
                <a:spcAft>
                  <a:spcPct val="0"/>
                </a:spcAft>
                <a:buClr>
                  <a:srgbClr val="99CCBE"/>
                </a:buClr>
                <a:buFont typeface="Wingdings" pitchFamily="2" charset="2"/>
                <a:buNone/>
              </a:pPr>
              <a:t>‹#›</a:t>
            </a:fld>
            <a:endParaRPr lang="en-US" sz="1200" kern="1200">
              <a:solidFill>
                <a:srgbClr val="FFFFFF"/>
              </a:solidFill>
              <a:latin typeface="Arial" pitchFamily="34" charset="0"/>
              <a:ea typeface="Arial Unicode MS" pitchFamily="34" charset="-128"/>
              <a:cs typeface="Arial Unicode MS" pitchFamily="34" charset="-128"/>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56"/>
          <p:cNvSpPr>
            <a:spLocks noGrp="1" noChangeArrowheads="1"/>
          </p:cNvSpPr>
          <p:nvPr>
            <p:ph type="ftr" sz="quarter" idx="10"/>
          </p:nvPr>
        </p:nvSpPr>
        <p:spPr>
          <a:ln/>
        </p:spPr>
        <p:txBody>
          <a:bodyPr/>
          <a:lstStyle>
            <a:lvl1pPr>
              <a:defRPr/>
            </a:lvl1pPr>
          </a:lstStyle>
          <a:p>
            <a:pPr algn="r" rtl="0" fontAlgn="base">
              <a:spcBef>
                <a:spcPct val="50000"/>
              </a:spcBef>
              <a:spcAft>
                <a:spcPct val="0"/>
              </a:spcAft>
              <a:buClr>
                <a:srgbClr val="99CCBE"/>
              </a:buClr>
              <a:buFont typeface="Wingdings" pitchFamily="2" charset="2"/>
              <a:buNone/>
              <a:defRPr/>
            </a:pPr>
            <a:r>
              <a:rPr lang="en-US" sz="1000" kern="1200">
                <a:solidFill>
                  <a:srgbClr val="FFFFFF"/>
                </a:solidFill>
                <a:latin typeface="Arial" charset="0"/>
                <a:ea typeface="MS UI Gothic"/>
                <a:cs typeface="+mn-cs"/>
              </a:rPr>
              <a:t>Global Account Management Siemens            © Fujitsu Siemens Computers 2009      All rights reserved</a:t>
            </a:r>
          </a:p>
        </p:txBody>
      </p:sp>
      <p:sp>
        <p:nvSpPr>
          <p:cNvPr id="8" name="Rectangle 58"/>
          <p:cNvSpPr>
            <a:spLocks noGrp="1" noChangeArrowheads="1"/>
          </p:cNvSpPr>
          <p:nvPr>
            <p:ph type="sldNum" sz="quarter" idx="11"/>
          </p:nvPr>
        </p:nvSpPr>
        <p:spPr>
          <a:ln/>
        </p:spPr>
        <p:txBody>
          <a:bodyPr/>
          <a:lstStyle>
            <a:lvl1pPr>
              <a:defRPr/>
            </a:lvl1pPr>
          </a:lstStyle>
          <a:p>
            <a:pPr algn="l" rtl="0" fontAlgn="base">
              <a:spcBef>
                <a:spcPct val="50000"/>
              </a:spcBef>
              <a:spcAft>
                <a:spcPct val="0"/>
              </a:spcAft>
              <a:buClr>
                <a:srgbClr val="99CCBE"/>
              </a:buClr>
              <a:buFont typeface="Wingdings" pitchFamily="2" charset="2"/>
              <a:buNone/>
            </a:pPr>
            <a:fld id="{D801DF80-3E0F-4C01-9B29-2DDD99B96064}" type="slidenum">
              <a:rPr lang="en-US" sz="1200" kern="1200">
                <a:solidFill>
                  <a:srgbClr val="FFFFFF"/>
                </a:solidFill>
                <a:latin typeface="Arial" pitchFamily="34" charset="0"/>
                <a:ea typeface="Arial Unicode MS" pitchFamily="34" charset="-128"/>
                <a:cs typeface="Arial Unicode MS" pitchFamily="34" charset="-128"/>
              </a:rPr>
              <a:pPr algn="l" rtl="0" fontAlgn="base">
                <a:spcBef>
                  <a:spcPct val="50000"/>
                </a:spcBef>
                <a:spcAft>
                  <a:spcPct val="0"/>
                </a:spcAft>
                <a:buClr>
                  <a:srgbClr val="99CCBE"/>
                </a:buClr>
                <a:buFont typeface="Wingdings" pitchFamily="2" charset="2"/>
                <a:buNone/>
              </a:pPr>
              <a:t>‹#›</a:t>
            </a:fld>
            <a:endParaRPr lang="en-US" sz="1200" kern="1200">
              <a:solidFill>
                <a:srgbClr val="FFFFFF"/>
              </a:solidFill>
              <a:latin typeface="Arial" pitchFamily="34" charset="0"/>
              <a:ea typeface="Arial Unicode MS" pitchFamily="34" charset="-128"/>
              <a:cs typeface="Arial Unicode MS" pitchFamily="34" charset="-128"/>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Rectangle 56"/>
          <p:cNvSpPr>
            <a:spLocks noGrp="1" noChangeArrowheads="1"/>
          </p:cNvSpPr>
          <p:nvPr>
            <p:ph type="ftr" sz="quarter" idx="10"/>
          </p:nvPr>
        </p:nvSpPr>
        <p:spPr>
          <a:ln/>
        </p:spPr>
        <p:txBody>
          <a:bodyPr/>
          <a:lstStyle>
            <a:lvl1pPr>
              <a:defRPr/>
            </a:lvl1pPr>
          </a:lstStyle>
          <a:p>
            <a:pPr algn="r" rtl="0" fontAlgn="base">
              <a:spcBef>
                <a:spcPct val="50000"/>
              </a:spcBef>
              <a:spcAft>
                <a:spcPct val="0"/>
              </a:spcAft>
              <a:buClr>
                <a:srgbClr val="99CCBE"/>
              </a:buClr>
              <a:buFont typeface="Wingdings" pitchFamily="2" charset="2"/>
              <a:buNone/>
              <a:defRPr/>
            </a:pPr>
            <a:r>
              <a:rPr lang="en-US" sz="1000" kern="1200">
                <a:solidFill>
                  <a:srgbClr val="FFFFFF"/>
                </a:solidFill>
                <a:latin typeface="Arial" charset="0"/>
                <a:ea typeface="MS UI Gothic"/>
                <a:cs typeface="+mn-cs"/>
              </a:rPr>
              <a:t>Global Account Management Siemens            © Fujitsu Siemens Computers 2009      All rights reserved</a:t>
            </a:r>
          </a:p>
        </p:txBody>
      </p:sp>
      <p:sp>
        <p:nvSpPr>
          <p:cNvPr id="4" name="Rectangle 58"/>
          <p:cNvSpPr>
            <a:spLocks noGrp="1" noChangeArrowheads="1"/>
          </p:cNvSpPr>
          <p:nvPr>
            <p:ph type="sldNum" sz="quarter" idx="11"/>
          </p:nvPr>
        </p:nvSpPr>
        <p:spPr>
          <a:ln/>
        </p:spPr>
        <p:txBody>
          <a:bodyPr/>
          <a:lstStyle>
            <a:lvl1pPr>
              <a:defRPr/>
            </a:lvl1pPr>
          </a:lstStyle>
          <a:p>
            <a:pPr algn="l" rtl="0" fontAlgn="base">
              <a:spcBef>
                <a:spcPct val="50000"/>
              </a:spcBef>
              <a:spcAft>
                <a:spcPct val="0"/>
              </a:spcAft>
              <a:buClr>
                <a:srgbClr val="99CCBE"/>
              </a:buClr>
              <a:buFont typeface="Wingdings" pitchFamily="2" charset="2"/>
              <a:buNone/>
            </a:pPr>
            <a:fld id="{8A04A0E6-9101-4975-957B-8AF5DFA7EE10}" type="slidenum">
              <a:rPr lang="en-US" sz="1200" kern="1200">
                <a:solidFill>
                  <a:srgbClr val="FFFFFF"/>
                </a:solidFill>
                <a:latin typeface="Arial" pitchFamily="34" charset="0"/>
                <a:ea typeface="Arial Unicode MS" pitchFamily="34" charset="-128"/>
                <a:cs typeface="Arial Unicode MS" pitchFamily="34" charset="-128"/>
              </a:rPr>
              <a:pPr algn="l" rtl="0" fontAlgn="base">
                <a:spcBef>
                  <a:spcPct val="50000"/>
                </a:spcBef>
                <a:spcAft>
                  <a:spcPct val="0"/>
                </a:spcAft>
                <a:buClr>
                  <a:srgbClr val="99CCBE"/>
                </a:buClr>
                <a:buFont typeface="Wingdings" pitchFamily="2" charset="2"/>
                <a:buNone/>
              </a:pPr>
              <a:t>‹#›</a:t>
            </a:fld>
            <a:endParaRPr lang="en-US" sz="1200" kern="1200">
              <a:solidFill>
                <a:srgbClr val="FFFFFF"/>
              </a:solidFill>
              <a:latin typeface="Arial" pitchFamily="34" charset="0"/>
              <a:ea typeface="Arial Unicode MS" pitchFamily="34" charset="-128"/>
              <a:cs typeface="Arial Unicode MS" pitchFamily="34" charset="-128"/>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6"/>
          <p:cNvSpPr>
            <a:spLocks noGrp="1" noChangeArrowheads="1"/>
          </p:cNvSpPr>
          <p:nvPr>
            <p:ph type="ftr" sz="quarter" idx="10"/>
          </p:nvPr>
        </p:nvSpPr>
        <p:spPr>
          <a:ln/>
        </p:spPr>
        <p:txBody>
          <a:bodyPr/>
          <a:lstStyle>
            <a:lvl1pPr>
              <a:defRPr/>
            </a:lvl1pPr>
          </a:lstStyle>
          <a:p>
            <a:pPr algn="r" rtl="0" fontAlgn="base">
              <a:spcBef>
                <a:spcPct val="50000"/>
              </a:spcBef>
              <a:spcAft>
                <a:spcPct val="0"/>
              </a:spcAft>
              <a:buClr>
                <a:srgbClr val="99CCBE"/>
              </a:buClr>
              <a:buFont typeface="Wingdings" pitchFamily="2" charset="2"/>
              <a:buNone/>
              <a:defRPr/>
            </a:pPr>
            <a:r>
              <a:rPr lang="en-US" sz="1000" kern="1200">
                <a:solidFill>
                  <a:srgbClr val="FFFFFF"/>
                </a:solidFill>
                <a:latin typeface="Arial" charset="0"/>
                <a:ea typeface="MS UI Gothic"/>
                <a:cs typeface="+mn-cs"/>
              </a:rPr>
              <a:t>Global Account Management Siemens            © Fujitsu Siemens Computers 2009      All rights reserved</a:t>
            </a:r>
          </a:p>
        </p:txBody>
      </p:sp>
      <p:sp>
        <p:nvSpPr>
          <p:cNvPr id="3" name="Rectangle 58"/>
          <p:cNvSpPr>
            <a:spLocks noGrp="1" noChangeArrowheads="1"/>
          </p:cNvSpPr>
          <p:nvPr>
            <p:ph type="sldNum" sz="quarter" idx="11"/>
          </p:nvPr>
        </p:nvSpPr>
        <p:spPr>
          <a:ln/>
        </p:spPr>
        <p:txBody>
          <a:bodyPr/>
          <a:lstStyle>
            <a:lvl1pPr>
              <a:defRPr/>
            </a:lvl1pPr>
          </a:lstStyle>
          <a:p>
            <a:pPr algn="l" rtl="0" fontAlgn="base">
              <a:spcBef>
                <a:spcPct val="50000"/>
              </a:spcBef>
              <a:spcAft>
                <a:spcPct val="0"/>
              </a:spcAft>
              <a:buClr>
                <a:srgbClr val="99CCBE"/>
              </a:buClr>
              <a:buFont typeface="Wingdings" pitchFamily="2" charset="2"/>
              <a:buNone/>
            </a:pPr>
            <a:fld id="{86E2B3D7-61DA-402E-922B-7D1B75EB22EE}" type="slidenum">
              <a:rPr lang="en-US" sz="1200" kern="1200">
                <a:solidFill>
                  <a:srgbClr val="FFFFFF"/>
                </a:solidFill>
                <a:latin typeface="Arial" pitchFamily="34" charset="0"/>
                <a:ea typeface="Arial Unicode MS" pitchFamily="34" charset="-128"/>
                <a:cs typeface="Arial Unicode MS" pitchFamily="34" charset="-128"/>
              </a:rPr>
              <a:pPr algn="l" rtl="0" fontAlgn="base">
                <a:spcBef>
                  <a:spcPct val="50000"/>
                </a:spcBef>
                <a:spcAft>
                  <a:spcPct val="0"/>
                </a:spcAft>
                <a:buClr>
                  <a:srgbClr val="99CCBE"/>
                </a:buClr>
                <a:buFont typeface="Wingdings" pitchFamily="2" charset="2"/>
                <a:buNone/>
              </a:pPr>
              <a:t>‹#›</a:t>
            </a:fld>
            <a:endParaRPr lang="en-US" sz="1200" kern="1200">
              <a:solidFill>
                <a:srgbClr val="FFFFFF"/>
              </a:solidFill>
              <a:latin typeface="Arial" pitchFamily="34" charset="0"/>
              <a:ea typeface="Arial Unicode MS" pitchFamily="34" charset="-128"/>
              <a:cs typeface="Arial Unicode MS" pitchFamily="34" charset="-128"/>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6"/>
          <p:cNvSpPr>
            <a:spLocks noGrp="1" noChangeArrowheads="1"/>
          </p:cNvSpPr>
          <p:nvPr>
            <p:ph type="ftr" sz="quarter" idx="10"/>
          </p:nvPr>
        </p:nvSpPr>
        <p:spPr>
          <a:ln/>
        </p:spPr>
        <p:txBody>
          <a:bodyPr/>
          <a:lstStyle>
            <a:lvl1pPr>
              <a:defRPr/>
            </a:lvl1pPr>
          </a:lstStyle>
          <a:p>
            <a:pPr algn="r" rtl="0" fontAlgn="base">
              <a:spcBef>
                <a:spcPct val="50000"/>
              </a:spcBef>
              <a:spcAft>
                <a:spcPct val="0"/>
              </a:spcAft>
              <a:buClr>
                <a:srgbClr val="99CCBE"/>
              </a:buClr>
              <a:buFont typeface="Wingdings" pitchFamily="2" charset="2"/>
              <a:buNone/>
              <a:defRPr/>
            </a:pPr>
            <a:r>
              <a:rPr lang="en-US" sz="1000" kern="1200">
                <a:solidFill>
                  <a:srgbClr val="FFFFFF"/>
                </a:solidFill>
                <a:latin typeface="Arial" charset="0"/>
                <a:ea typeface="MS UI Gothic"/>
                <a:cs typeface="+mn-cs"/>
              </a:rPr>
              <a:t>Global Account Management Siemens            © Fujitsu Siemens Computers 2009      All rights reserved</a:t>
            </a:r>
          </a:p>
        </p:txBody>
      </p:sp>
      <p:sp>
        <p:nvSpPr>
          <p:cNvPr id="6" name="Rectangle 58"/>
          <p:cNvSpPr>
            <a:spLocks noGrp="1" noChangeArrowheads="1"/>
          </p:cNvSpPr>
          <p:nvPr>
            <p:ph type="sldNum" sz="quarter" idx="11"/>
          </p:nvPr>
        </p:nvSpPr>
        <p:spPr>
          <a:ln/>
        </p:spPr>
        <p:txBody>
          <a:bodyPr/>
          <a:lstStyle>
            <a:lvl1pPr>
              <a:defRPr/>
            </a:lvl1pPr>
          </a:lstStyle>
          <a:p>
            <a:pPr algn="l" rtl="0" fontAlgn="base">
              <a:spcBef>
                <a:spcPct val="50000"/>
              </a:spcBef>
              <a:spcAft>
                <a:spcPct val="0"/>
              </a:spcAft>
              <a:buClr>
                <a:srgbClr val="99CCBE"/>
              </a:buClr>
              <a:buFont typeface="Wingdings" pitchFamily="2" charset="2"/>
              <a:buNone/>
            </a:pPr>
            <a:fld id="{C2721B58-7DC0-43AE-8FB9-9A2CBD607C53}" type="slidenum">
              <a:rPr lang="en-US" sz="1200" kern="1200">
                <a:solidFill>
                  <a:srgbClr val="FFFFFF"/>
                </a:solidFill>
                <a:latin typeface="Arial" pitchFamily="34" charset="0"/>
                <a:ea typeface="Arial Unicode MS" pitchFamily="34" charset="-128"/>
                <a:cs typeface="Arial Unicode MS" pitchFamily="34" charset="-128"/>
              </a:rPr>
              <a:pPr algn="l" rtl="0" fontAlgn="base">
                <a:spcBef>
                  <a:spcPct val="50000"/>
                </a:spcBef>
                <a:spcAft>
                  <a:spcPct val="0"/>
                </a:spcAft>
                <a:buClr>
                  <a:srgbClr val="99CCBE"/>
                </a:buClr>
                <a:buFont typeface="Wingdings" pitchFamily="2" charset="2"/>
                <a:buNone/>
              </a:pPr>
              <a:t>‹#›</a:t>
            </a:fld>
            <a:endParaRPr lang="en-US" sz="1200" kern="1200">
              <a:solidFill>
                <a:srgbClr val="FFFFFF"/>
              </a:solidFill>
              <a:latin typeface="Arial" pitchFamily="34" charset="0"/>
              <a:ea typeface="Arial Unicode MS" pitchFamily="34" charset="-128"/>
              <a:cs typeface="Arial Unicode MS" pitchFamily="34" charset="-128"/>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6"/>
          <p:cNvSpPr>
            <a:spLocks noGrp="1" noChangeArrowheads="1"/>
          </p:cNvSpPr>
          <p:nvPr>
            <p:ph type="ftr" sz="quarter" idx="10"/>
          </p:nvPr>
        </p:nvSpPr>
        <p:spPr>
          <a:ln/>
        </p:spPr>
        <p:txBody>
          <a:bodyPr/>
          <a:lstStyle>
            <a:lvl1pPr>
              <a:defRPr/>
            </a:lvl1pPr>
          </a:lstStyle>
          <a:p>
            <a:pPr algn="r" rtl="0" fontAlgn="base">
              <a:spcBef>
                <a:spcPct val="50000"/>
              </a:spcBef>
              <a:spcAft>
                <a:spcPct val="0"/>
              </a:spcAft>
              <a:buClr>
                <a:srgbClr val="99CCBE"/>
              </a:buClr>
              <a:buFont typeface="Wingdings" pitchFamily="2" charset="2"/>
              <a:buNone/>
              <a:defRPr/>
            </a:pPr>
            <a:r>
              <a:rPr lang="en-US" sz="1000" kern="1200">
                <a:solidFill>
                  <a:srgbClr val="FFFFFF"/>
                </a:solidFill>
                <a:latin typeface="Arial" charset="0"/>
                <a:ea typeface="MS UI Gothic"/>
                <a:cs typeface="+mn-cs"/>
              </a:rPr>
              <a:t>Global Account Management Siemens            © Fujitsu Siemens Computers 2009      All rights reserved</a:t>
            </a:r>
          </a:p>
        </p:txBody>
      </p:sp>
      <p:sp>
        <p:nvSpPr>
          <p:cNvPr id="6" name="Rectangle 58"/>
          <p:cNvSpPr>
            <a:spLocks noGrp="1" noChangeArrowheads="1"/>
          </p:cNvSpPr>
          <p:nvPr>
            <p:ph type="sldNum" sz="quarter" idx="11"/>
          </p:nvPr>
        </p:nvSpPr>
        <p:spPr>
          <a:ln/>
        </p:spPr>
        <p:txBody>
          <a:bodyPr/>
          <a:lstStyle>
            <a:lvl1pPr>
              <a:defRPr/>
            </a:lvl1pPr>
          </a:lstStyle>
          <a:p>
            <a:pPr algn="l" rtl="0" fontAlgn="base">
              <a:spcBef>
                <a:spcPct val="50000"/>
              </a:spcBef>
              <a:spcAft>
                <a:spcPct val="0"/>
              </a:spcAft>
              <a:buClr>
                <a:srgbClr val="99CCBE"/>
              </a:buClr>
              <a:buFont typeface="Wingdings" pitchFamily="2" charset="2"/>
              <a:buNone/>
            </a:pPr>
            <a:fld id="{38E1EFCE-33B5-45E3-91AB-7A4104AD2CCE}" type="slidenum">
              <a:rPr lang="en-US" sz="1200" kern="1200">
                <a:solidFill>
                  <a:srgbClr val="FFFFFF"/>
                </a:solidFill>
                <a:latin typeface="Arial" pitchFamily="34" charset="0"/>
                <a:ea typeface="Arial Unicode MS" pitchFamily="34" charset="-128"/>
                <a:cs typeface="Arial Unicode MS" pitchFamily="34" charset="-128"/>
              </a:rPr>
              <a:pPr algn="l" rtl="0" fontAlgn="base">
                <a:spcBef>
                  <a:spcPct val="50000"/>
                </a:spcBef>
                <a:spcAft>
                  <a:spcPct val="0"/>
                </a:spcAft>
                <a:buClr>
                  <a:srgbClr val="99CCBE"/>
                </a:buClr>
                <a:buFont typeface="Wingdings" pitchFamily="2" charset="2"/>
                <a:buNone/>
              </a:pPr>
              <a:t>‹#›</a:t>
            </a:fld>
            <a:endParaRPr lang="en-US" sz="1200" kern="1200">
              <a:solidFill>
                <a:srgbClr val="FFFFFF"/>
              </a:solidFill>
              <a:latin typeface="Arial" pitchFamily="34" charset="0"/>
              <a:ea typeface="Arial Unicode MS" pitchFamily="34" charset="-128"/>
              <a:cs typeface="Arial Unicode MS" pitchFamily="34" charset="-128"/>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56"/>
          <p:cNvSpPr>
            <a:spLocks noGrp="1" noChangeArrowheads="1"/>
          </p:cNvSpPr>
          <p:nvPr>
            <p:ph type="ftr" sz="quarter" idx="10"/>
          </p:nvPr>
        </p:nvSpPr>
        <p:spPr>
          <a:ln/>
        </p:spPr>
        <p:txBody>
          <a:bodyPr/>
          <a:lstStyle>
            <a:lvl1pPr>
              <a:defRPr/>
            </a:lvl1pPr>
          </a:lstStyle>
          <a:p>
            <a:pPr algn="r" rtl="0" fontAlgn="base">
              <a:spcBef>
                <a:spcPct val="50000"/>
              </a:spcBef>
              <a:spcAft>
                <a:spcPct val="0"/>
              </a:spcAft>
              <a:buClr>
                <a:srgbClr val="99CCBE"/>
              </a:buClr>
              <a:buFont typeface="Wingdings" pitchFamily="2" charset="2"/>
              <a:buNone/>
              <a:defRPr/>
            </a:pPr>
            <a:r>
              <a:rPr lang="en-US" sz="1000" kern="1200">
                <a:solidFill>
                  <a:srgbClr val="FFFFFF"/>
                </a:solidFill>
                <a:latin typeface="Arial" charset="0"/>
                <a:ea typeface="MS UI Gothic"/>
                <a:cs typeface="+mn-cs"/>
              </a:rPr>
              <a:t>Global Account Management Siemens            © Fujitsu Siemens Computers 2009      All rights reserved</a:t>
            </a:r>
          </a:p>
        </p:txBody>
      </p:sp>
      <p:sp>
        <p:nvSpPr>
          <p:cNvPr id="5" name="Rectangle 58"/>
          <p:cNvSpPr>
            <a:spLocks noGrp="1" noChangeArrowheads="1"/>
          </p:cNvSpPr>
          <p:nvPr>
            <p:ph type="sldNum" sz="quarter" idx="11"/>
          </p:nvPr>
        </p:nvSpPr>
        <p:spPr>
          <a:ln/>
        </p:spPr>
        <p:txBody>
          <a:bodyPr/>
          <a:lstStyle>
            <a:lvl1pPr>
              <a:defRPr/>
            </a:lvl1pPr>
          </a:lstStyle>
          <a:p>
            <a:pPr algn="l" rtl="0" fontAlgn="base">
              <a:spcBef>
                <a:spcPct val="50000"/>
              </a:spcBef>
              <a:spcAft>
                <a:spcPct val="0"/>
              </a:spcAft>
              <a:buClr>
                <a:srgbClr val="99CCBE"/>
              </a:buClr>
              <a:buFont typeface="Wingdings" pitchFamily="2" charset="2"/>
              <a:buNone/>
            </a:pPr>
            <a:fld id="{76E1711F-D1BA-468D-BD4F-CF8D0499E4C3}" type="slidenum">
              <a:rPr lang="en-US" sz="1200" kern="1200">
                <a:solidFill>
                  <a:srgbClr val="FFFFFF"/>
                </a:solidFill>
                <a:latin typeface="Arial" pitchFamily="34" charset="0"/>
                <a:ea typeface="Arial Unicode MS" pitchFamily="34" charset="-128"/>
                <a:cs typeface="Arial Unicode MS" pitchFamily="34" charset="-128"/>
              </a:rPr>
              <a:pPr algn="l" rtl="0" fontAlgn="base">
                <a:spcBef>
                  <a:spcPct val="50000"/>
                </a:spcBef>
                <a:spcAft>
                  <a:spcPct val="0"/>
                </a:spcAft>
                <a:buClr>
                  <a:srgbClr val="99CCBE"/>
                </a:buClr>
                <a:buFont typeface="Wingdings" pitchFamily="2" charset="2"/>
                <a:buNone/>
              </a:pPr>
              <a:t>‹#›</a:t>
            </a:fld>
            <a:endParaRPr lang="en-US" sz="1200" kern="1200">
              <a:solidFill>
                <a:srgbClr val="FFFFFF"/>
              </a:solidFill>
              <a:latin typeface="Arial" pitchFamily="34" charset="0"/>
              <a:ea typeface="Arial Unicode MS" pitchFamily="34" charset="-128"/>
              <a:cs typeface="Arial Unicode MS" pitchFamily="34" charset="-128"/>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1588"/>
            <a:ext cx="2254250" cy="6548438"/>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57150" y="-1588"/>
            <a:ext cx="6610350" cy="6548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56"/>
          <p:cNvSpPr>
            <a:spLocks noGrp="1" noChangeArrowheads="1"/>
          </p:cNvSpPr>
          <p:nvPr>
            <p:ph type="ftr" sz="quarter" idx="10"/>
          </p:nvPr>
        </p:nvSpPr>
        <p:spPr>
          <a:ln/>
        </p:spPr>
        <p:txBody>
          <a:bodyPr/>
          <a:lstStyle>
            <a:lvl1pPr>
              <a:defRPr/>
            </a:lvl1pPr>
          </a:lstStyle>
          <a:p>
            <a:pPr algn="r" rtl="0" fontAlgn="base">
              <a:spcBef>
                <a:spcPct val="50000"/>
              </a:spcBef>
              <a:spcAft>
                <a:spcPct val="0"/>
              </a:spcAft>
              <a:buClr>
                <a:srgbClr val="99CCBE"/>
              </a:buClr>
              <a:buFont typeface="Wingdings" pitchFamily="2" charset="2"/>
              <a:buNone/>
              <a:defRPr/>
            </a:pPr>
            <a:r>
              <a:rPr lang="en-US" sz="1000" kern="1200">
                <a:solidFill>
                  <a:srgbClr val="FFFFFF"/>
                </a:solidFill>
                <a:latin typeface="Arial" charset="0"/>
                <a:ea typeface="MS UI Gothic"/>
                <a:cs typeface="+mn-cs"/>
              </a:rPr>
              <a:t>Global Account Management Siemens            © Fujitsu Siemens Computers 2009      All rights reserved</a:t>
            </a:r>
          </a:p>
        </p:txBody>
      </p:sp>
      <p:sp>
        <p:nvSpPr>
          <p:cNvPr id="5" name="Rectangle 58"/>
          <p:cNvSpPr>
            <a:spLocks noGrp="1" noChangeArrowheads="1"/>
          </p:cNvSpPr>
          <p:nvPr>
            <p:ph type="sldNum" sz="quarter" idx="11"/>
          </p:nvPr>
        </p:nvSpPr>
        <p:spPr>
          <a:ln/>
        </p:spPr>
        <p:txBody>
          <a:bodyPr/>
          <a:lstStyle>
            <a:lvl1pPr>
              <a:defRPr/>
            </a:lvl1pPr>
          </a:lstStyle>
          <a:p>
            <a:pPr algn="l" rtl="0" fontAlgn="base">
              <a:spcBef>
                <a:spcPct val="50000"/>
              </a:spcBef>
              <a:spcAft>
                <a:spcPct val="0"/>
              </a:spcAft>
              <a:buClr>
                <a:srgbClr val="99CCBE"/>
              </a:buClr>
              <a:buFont typeface="Wingdings" pitchFamily="2" charset="2"/>
              <a:buNone/>
            </a:pPr>
            <a:fld id="{F67CFFDD-DB3B-4964-883F-DFCCDCB50890}" type="slidenum">
              <a:rPr lang="en-US" sz="1200" kern="1200">
                <a:solidFill>
                  <a:srgbClr val="FFFFFF"/>
                </a:solidFill>
                <a:latin typeface="Arial" pitchFamily="34" charset="0"/>
                <a:ea typeface="Arial Unicode MS" pitchFamily="34" charset="-128"/>
                <a:cs typeface="Arial Unicode MS" pitchFamily="34" charset="-128"/>
              </a:rPr>
              <a:pPr algn="l" rtl="0" fontAlgn="base">
                <a:spcBef>
                  <a:spcPct val="50000"/>
                </a:spcBef>
                <a:spcAft>
                  <a:spcPct val="0"/>
                </a:spcAft>
                <a:buClr>
                  <a:srgbClr val="99CCBE"/>
                </a:buClr>
                <a:buFont typeface="Wingdings" pitchFamily="2" charset="2"/>
                <a:buNone/>
              </a:pPr>
              <a:t>‹#›</a:t>
            </a:fld>
            <a:endParaRPr lang="en-US" sz="1200" kern="1200">
              <a:solidFill>
                <a:srgbClr val="FFFFFF"/>
              </a:solidFill>
              <a:latin typeface="Arial" pitchFamily="34" charset="0"/>
              <a:ea typeface="Arial Unicode MS" pitchFamily="34" charset="-128"/>
              <a:cs typeface="Arial Unicode MS" pitchFamily="34" charset="-128"/>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gray">
          <a:xfrm>
            <a:off x="0" y="804863"/>
            <a:ext cx="9144000" cy="3776662"/>
          </a:xfrm>
          <a:prstGeom prst="rect">
            <a:avLst/>
          </a:prstGeom>
          <a:solidFill>
            <a:srgbClr val="F9F9F9"/>
          </a:solidFill>
          <a:ln w="9525">
            <a:noFill/>
            <a:miter lim="800000"/>
            <a:headEnd/>
            <a:tailEnd/>
          </a:ln>
          <a:effectLst/>
        </p:spPr>
        <p:txBody>
          <a:bodyPr wrap="none" anchor="ctr"/>
          <a:lstStyle/>
          <a:p>
            <a:pPr algn="l" rtl="0" eaLnBrk="0" fontAlgn="base" hangingPunct="0">
              <a:spcBef>
                <a:spcPct val="50000"/>
              </a:spcBef>
              <a:spcAft>
                <a:spcPct val="0"/>
              </a:spcAft>
              <a:buClr>
                <a:srgbClr val="99CCBE"/>
              </a:buClr>
              <a:buFont typeface="Wingdings" pitchFamily="2" charset="2"/>
              <a:buNone/>
            </a:pPr>
            <a:endParaRPr lang="en-US" altLang="en-US" sz="2400" kern="1200">
              <a:solidFill>
                <a:srgbClr val="4B4595"/>
              </a:solidFill>
              <a:latin typeface="Arial" pitchFamily="34" charset="0"/>
              <a:ea typeface="Arial Unicode MS" pitchFamily="34" charset="-128"/>
              <a:cs typeface="Arial Unicode MS" pitchFamily="34" charset="-128"/>
            </a:endParaRPr>
          </a:p>
        </p:txBody>
      </p:sp>
      <p:sp>
        <p:nvSpPr>
          <p:cNvPr id="5" name="Freeform 3"/>
          <p:cNvSpPr>
            <a:spLocks/>
          </p:cNvSpPr>
          <p:nvPr/>
        </p:nvSpPr>
        <p:spPr bwMode="gray">
          <a:xfrm>
            <a:off x="4978400" y="974725"/>
            <a:ext cx="4165600" cy="3306763"/>
          </a:xfrm>
          <a:custGeom>
            <a:avLst/>
            <a:gdLst/>
            <a:ahLst/>
            <a:cxnLst>
              <a:cxn ang="0">
                <a:pos x="1929" y="376"/>
              </a:cxn>
              <a:cxn ang="0">
                <a:pos x="1364" y="0"/>
              </a:cxn>
              <a:cxn ang="0">
                <a:pos x="880" y="247"/>
              </a:cxn>
              <a:cxn ang="0">
                <a:pos x="880" y="616"/>
              </a:cxn>
              <a:cxn ang="0">
                <a:pos x="1364" y="195"/>
              </a:cxn>
              <a:cxn ang="0">
                <a:pos x="1786" y="621"/>
              </a:cxn>
              <a:cxn ang="0">
                <a:pos x="1364" y="1042"/>
              </a:cxn>
              <a:cxn ang="0">
                <a:pos x="1090" y="942"/>
              </a:cxn>
              <a:cxn ang="0">
                <a:pos x="803" y="640"/>
              </a:cxn>
              <a:cxn ang="0">
                <a:pos x="500" y="538"/>
              </a:cxn>
              <a:cxn ang="0">
                <a:pos x="1" y="1034"/>
              </a:cxn>
              <a:cxn ang="0">
                <a:pos x="500" y="1528"/>
              </a:cxn>
              <a:cxn ang="0">
                <a:pos x="880" y="1355"/>
              </a:cxn>
              <a:cxn ang="0">
                <a:pos x="880" y="1082"/>
              </a:cxn>
              <a:cxn ang="0">
                <a:pos x="644" y="1313"/>
              </a:cxn>
              <a:cxn ang="0">
                <a:pos x="500" y="1343"/>
              </a:cxn>
              <a:cxn ang="0">
                <a:pos x="187" y="1034"/>
              </a:cxn>
              <a:cxn ang="0">
                <a:pos x="500" y="723"/>
              </a:cxn>
              <a:cxn ang="0">
                <a:pos x="720" y="814"/>
              </a:cxn>
              <a:cxn ang="0">
                <a:pos x="915" y="1037"/>
              </a:cxn>
              <a:cxn ang="0">
                <a:pos x="1364" y="1234"/>
              </a:cxn>
              <a:cxn ang="0">
                <a:pos x="1929" y="865"/>
              </a:cxn>
              <a:cxn ang="0">
                <a:pos x="1929" y="376"/>
              </a:cxn>
            </a:cxnLst>
            <a:rect l="0" t="0" r="r" b="b"/>
            <a:pathLst>
              <a:path w="1929" h="1528">
                <a:moveTo>
                  <a:pt x="1929" y="376"/>
                </a:moveTo>
                <a:cubicBezTo>
                  <a:pt x="1834" y="156"/>
                  <a:pt x="1616" y="0"/>
                  <a:pt x="1364" y="0"/>
                </a:cubicBezTo>
                <a:cubicBezTo>
                  <a:pt x="1167" y="0"/>
                  <a:pt x="993" y="103"/>
                  <a:pt x="880" y="247"/>
                </a:cubicBezTo>
                <a:cubicBezTo>
                  <a:pt x="880" y="616"/>
                  <a:pt x="880" y="616"/>
                  <a:pt x="880" y="616"/>
                </a:cubicBezTo>
                <a:cubicBezTo>
                  <a:pt x="966" y="382"/>
                  <a:pt x="1121" y="195"/>
                  <a:pt x="1364" y="195"/>
                </a:cubicBezTo>
                <a:cubicBezTo>
                  <a:pt x="1597" y="195"/>
                  <a:pt x="1787" y="388"/>
                  <a:pt x="1786" y="621"/>
                </a:cubicBezTo>
                <a:cubicBezTo>
                  <a:pt x="1785" y="854"/>
                  <a:pt x="1597" y="1043"/>
                  <a:pt x="1364" y="1042"/>
                </a:cubicBezTo>
                <a:cubicBezTo>
                  <a:pt x="1260" y="1042"/>
                  <a:pt x="1164" y="1004"/>
                  <a:pt x="1090" y="942"/>
                </a:cubicBezTo>
                <a:cubicBezTo>
                  <a:pt x="999" y="871"/>
                  <a:pt x="898" y="720"/>
                  <a:pt x="803" y="640"/>
                </a:cubicBezTo>
                <a:cubicBezTo>
                  <a:pt x="731" y="577"/>
                  <a:pt x="615" y="538"/>
                  <a:pt x="500" y="538"/>
                </a:cubicBezTo>
                <a:cubicBezTo>
                  <a:pt x="226" y="537"/>
                  <a:pt x="1" y="754"/>
                  <a:pt x="1" y="1034"/>
                </a:cubicBezTo>
                <a:cubicBezTo>
                  <a:pt x="0" y="1309"/>
                  <a:pt x="226" y="1527"/>
                  <a:pt x="500" y="1528"/>
                </a:cubicBezTo>
                <a:cubicBezTo>
                  <a:pt x="655" y="1528"/>
                  <a:pt x="789" y="1466"/>
                  <a:pt x="880" y="1355"/>
                </a:cubicBezTo>
                <a:cubicBezTo>
                  <a:pt x="880" y="1082"/>
                  <a:pt x="880" y="1082"/>
                  <a:pt x="880" y="1082"/>
                </a:cubicBezTo>
                <a:cubicBezTo>
                  <a:pt x="832" y="1168"/>
                  <a:pt x="733" y="1276"/>
                  <a:pt x="644" y="1313"/>
                </a:cubicBezTo>
                <a:cubicBezTo>
                  <a:pt x="600" y="1331"/>
                  <a:pt x="554" y="1343"/>
                  <a:pt x="500" y="1343"/>
                </a:cubicBezTo>
                <a:cubicBezTo>
                  <a:pt x="329" y="1343"/>
                  <a:pt x="187" y="1210"/>
                  <a:pt x="187" y="1034"/>
                </a:cubicBezTo>
                <a:cubicBezTo>
                  <a:pt x="187" y="872"/>
                  <a:pt x="318" y="722"/>
                  <a:pt x="500" y="723"/>
                </a:cubicBezTo>
                <a:cubicBezTo>
                  <a:pt x="586" y="723"/>
                  <a:pt x="663" y="758"/>
                  <a:pt x="720" y="814"/>
                </a:cubicBezTo>
                <a:cubicBezTo>
                  <a:pt x="779" y="871"/>
                  <a:pt x="871" y="990"/>
                  <a:pt x="915" y="1037"/>
                </a:cubicBezTo>
                <a:cubicBezTo>
                  <a:pt x="1026" y="1158"/>
                  <a:pt x="1187" y="1233"/>
                  <a:pt x="1364" y="1234"/>
                </a:cubicBezTo>
                <a:cubicBezTo>
                  <a:pt x="1617" y="1234"/>
                  <a:pt x="1834" y="1082"/>
                  <a:pt x="1929" y="865"/>
                </a:cubicBezTo>
                <a:lnTo>
                  <a:pt x="1929" y="376"/>
                </a:lnTo>
                <a:close/>
              </a:path>
            </a:pathLst>
          </a:custGeom>
          <a:solidFill>
            <a:srgbClr val="EAEAEA"/>
          </a:solidFill>
          <a:ln w="9525">
            <a:noFill/>
            <a:round/>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6" name="Rectangle 4"/>
          <p:cNvSpPr>
            <a:spLocks noChangeArrowheads="1"/>
          </p:cNvSpPr>
          <p:nvPr/>
        </p:nvSpPr>
        <p:spPr bwMode="gray">
          <a:xfrm>
            <a:off x="0" y="4344988"/>
            <a:ext cx="9144000" cy="2324100"/>
          </a:xfrm>
          <a:prstGeom prst="rect">
            <a:avLst/>
          </a:prstGeom>
          <a:gradFill rotWithShape="1">
            <a:gsLst>
              <a:gs pos="0">
                <a:srgbClr val="F8F8F8"/>
              </a:gs>
              <a:gs pos="100000">
                <a:srgbClr val="F8F8F8">
                  <a:gamma/>
                  <a:shade val="75686"/>
                  <a:invGamma/>
                </a:srgbClr>
              </a:gs>
            </a:gsLst>
            <a:lin ang="5400000" scaled="1"/>
          </a:gradFill>
          <a:ln w="9525">
            <a:noFill/>
            <a:miter lim="800000"/>
            <a:headEnd/>
            <a:tailEnd/>
          </a:ln>
          <a:effectLst/>
        </p:spPr>
        <p:txBody>
          <a:bodyPr wrap="none" anchor="ctr"/>
          <a:lstStyle/>
          <a:p>
            <a:pPr algn="l" rtl="0" eaLnBrk="0" fontAlgn="base" hangingPunct="0">
              <a:spcBef>
                <a:spcPct val="50000"/>
              </a:spcBef>
              <a:spcAft>
                <a:spcPct val="0"/>
              </a:spcAft>
              <a:buClr>
                <a:srgbClr val="99CCBE"/>
              </a:buClr>
              <a:buFont typeface="Wingdings" pitchFamily="2" charset="2"/>
              <a:buNone/>
            </a:pPr>
            <a:endParaRPr lang="en-US" altLang="en-US" sz="2400" kern="1200">
              <a:solidFill>
                <a:srgbClr val="4B4595"/>
              </a:solidFill>
              <a:latin typeface="Arial" pitchFamily="34" charset="0"/>
              <a:ea typeface="Arial Unicode MS" pitchFamily="34" charset="-128"/>
              <a:cs typeface="Arial Unicode MS" pitchFamily="34" charset="-128"/>
            </a:endParaRPr>
          </a:p>
        </p:txBody>
      </p:sp>
      <p:sp>
        <p:nvSpPr>
          <p:cNvPr id="7" name="Rectangle 10"/>
          <p:cNvSpPr>
            <a:spLocks noChangeArrowheads="1"/>
          </p:cNvSpPr>
          <p:nvPr/>
        </p:nvSpPr>
        <p:spPr bwMode="gray">
          <a:xfrm>
            <a:off x="-1588" y="4319588"/>
            <a:ext cx="9148763" cy="36512"/>
          </a:xfrm>
          <a:prstGeom prst="rect">
            <a:avLst/>
          </a:prstGeom>
          <a:solidFill>
            <a:srgbClr val="FF0000"/>
          </a:solidFill>
          <a:ln w="9525" algn="ctr">
            <a:noFill/>
            <a:miter lim="800000"/>
            <a:headEnd/>
            <a:tailEnd/>
          </a:ln>
          <a:effectLst/>
        </p:spPr>
        <p:txBody>
          <a:bodyPr wrap="none" anchor="ctr"/>
          <a:lstStyle/>
          <a:p>
            <a:pPr algn="l" rtl="0" fontAlgn="base">
              <a:spcBef>
                <a:spcPct val="50000"/>
              </a:spcBef>
              <a:spcAft>
                <a:spcPct val="0"/>
              </a:spcAft>
              <a:buClr>
                <a:srgbClr val="99CCBE"/>
              </a:buClr>
              <a:buFont typeface="Wingdings" pitchFamily="2" charset="2"/>
              <a:buNone/>
            </a:pPr>
            <a:endParaRPr lang="en-GB" altLang="ja-JP" sz="1600" kern="1200">
              <a:solidFill>
                <a:srgbClr val="000000"/>
              </a:solidFill>
              <a:latin typeface="Arial Unicode MS" pitchFamily="34" charset="-128"/>
              <a:ea typeface="Arial Unicode MS" pitchFamily="34" charset="-128"/>
              <a:cs typeface="Arial Unicode MS" pitchFamily="34" charset="-128"/>
            </a:endParaRPr>
          </a:p>
        </p:txBody>
      </p:sp>
      <p:sp>
        <p:nvSpPr>
          <p:cNvPr id="8" name="Line 11"/>
          <p:cNvSpPr>
            <a:spLocks noChangeShapeType="1"/>
          </p:cNvSpPr>
          <p:nvPr/>
        </p:nvSpPr>
        <p:spPr bwMode="gray">
          <a:xfrm>
            <a:off x="0" y="4303713"/>
            <a:ext cx="9144000" cy="0"/>
          </a:xfrm>
          <a:prstGeom prst="line">
            <a:avLst/>
          </a:prstGeom>
          <a:noFill/>
          <a:ln w="9525">
            <a:solidFill>
              <a:srgbClr val="FF0000"/>
            </a:solidFill>
            <a:round/>
            <a:headEnd/>
            <a:tailEnd/>
          </a:ln>
          <a:effectLst/>
        </p:spPr>
        <p:txBody>
          <a:bodyPr anchor="ctr"/>
          <a:lstStyle/>
          <a:p>
            <a:pPr algn="l" rtl="0" fontAlgn="base">
              <a:spcBef>
                <a:spcPct val="50000"/>
              </a:spcBef>
              <a:spcAft>
                <a:spcPct val="0"/>
              </a:spcAft>
              <a:buClr>
                <a:srgbClr val="99CCBE"/>
              </a:buClr>
              <a:buFont typeface="Wingdings" pitchFamily="2" charset="2"/>
              <a:buNone/>
              <a:defRPr/>
            </a:pPr>
            <a:endParaRPr lang="de-DE" kern="1200">
              <a:solidFill>
                <a:srgbClr val="000000"/>
              </a:solidFill>
              <a:latin typeface="Arial" charset="0"/>
              <a:ea typeface="MS UI Gothic"/>
              <a:cs typeface="Arial Unicode MS" pitchFamily="34" charset="-128"/>
            </a:endParaRPr>
          </a:p>
        </p:txBody>
      </p:sp>
      <p:sp>
        <p:nvSpPr>
          <p:cNvPr id="9" name="Line 12"/>
          <p:cNvSpPr>
            <a:spLocks noChangeShapeType="1"/>
          </p:cNvSpPr>
          <p:nvPr/>
        </p:nvSpPr>
        <p:spPr bwMode="gray">
          <a:xfrm>
            <a:off x="0" y="4284663"/>
            <a:ext cx="9144000" cy="0"/>
          </a:xfrm>
          <a:prstGeom prst="line">
            <a:avLst/>
          </a:prstGeom>
          <a:noFill/>
          <a:ln w="9525">
            <a:solidFill>
              <a:srgbClr val="FF0000"/>
            </a:solidFill>
            <a:round/>
            <a:headEnd/>
            <a:tailEnd/>
          </a:ln>
          <a:effectLst/>
        </p:spPr>
        <p:txBody>
          <a:bodyPr anchor="ctr"/>
          <a:lstStyle/>
          <a:p>
            <a:pPr algn="l" rtl="0" fontAlgn="base">
              <a:spcBef>
                <a:spcPct val="50000"/>
              </a:spcBef>
              <a:spcAft>
                <a:spcPct val="0"/>
              </a:spcAft>
              <a:buClr>
                <a:srgbClr val="99CCBE"/>
              </a:buClr>
              <a:buFont typeface="Wingdings" pitchFamily="2" charset="2"/>
              <a:buNone/>
              <a:defRPr/>
            </a:pPr>
            <a:endParaRPr lang="de-DE" kern="1200">
              <a:solidFill>
                <a:srgbClr val="000000"/>
              </a:solidFill>
              <a:latin typeface="Arial" charset="0"/>
              <a:ea typeface="MS UI Gothic"/>
              <a:cs typeface="Arial Unicode MS" pitchFamily="34" charset="-128"/>
            </a:endParaRPr>
          </a:p>
        </p:txBody>
      </p:sp>
      <p:sp>
        <p:nvSpPr>
          <p:cNvPr id="10" name="Rectangle 49"/>
          <p:cNvSpPr>
            <a:spLocks noChangeArrowheads="1"/>
          </p:cNvSpPr>
          <p:nvPr/>
        </p:nvSpPr>
        <p:spPr bwMode="gray">
          <a:xfrm>
            <a:off x="0" y="6627813"/>
            <a:ext cx="9144000" cy="241300"/>
          </a:xfrm>
          <a:prstGeom prst="rect">
            <a:avLst/>
          </a:prstGeom>
          <a:solidFill>
            <a:srgbClr val="808080"/>
          </a:solidFill>
          <a:ln w="9525">
            <a:noFill/>
            <a:miter lim="800000"/>
            <a:headEnd/>
            <a:tailEnd/>
          </a:ln>
          <a:effectLst/>
        </p:spPr>
        <p:txBody>
          <a:bodyPr wrap="none" anchor="ctr"/>
          <a:lstStyle/>
          <a:p>
            <a:pPr algn="l" rtl="0" fontAlgn="base">
              <a:spcBef>
                <a:spcPct val="50000"/>
              </a:spcBef>
              <a:spcAft>
                <a:spcPct val="0"/>
              </a:spcAft>
              <a:buClr>
                <a:srgbClr val="99CCBE"/>
              </a:buClr>
              <a:buFont typeface="Wingdings" pitchFamily="2" charset="2"/>
              <a:buNone/>
            </a:pPr>
            <a:endParaRPr lang="en-GB" altLang="ja-JP" sz="1600" kern="1200">
              <a:solidFill>
                <a:srgbClr val="000000"/>
              </a:solidFill>
              <a:latin typeface="Arial Unicode MS" pitchFamily="34" charset="-128"/>
              <a:ea typeface="Arial Unicode MS" pitchFamily="34" charset="-128"/>
              <a:cs typeface="Arial Unicode MS" pitchFamily="34" charset="-128"/>
            </a:endParaRPr>
          </a:p>
        </p:txBody>
      </p:sp>
      <p:sp>
        <p:nvSpPr>
          <p:cNvPr id="11" name="Line 50"/>
          <p:cNvSpPr>
            <a:spLocks noChangeShapeType="1"/>
          </p:cNvSpPr>
          <p:nvPr/>
        </p:nvSpPr>
        <p:spPr bwMode="gray">
          <a:xfrm>
            <a:off x="0" y="6627813"/>
            <a:ext cx="9144000" cy="0"/>
          </a:xfrm>
          <a:prstGeom prst="line">
            <a:avLst/>
          </a:prstGeom>
          <a:noFill/>
          <a:ln w="6350">
            <a:solidFill>
              <a:srgbClr val="4D4D4D"/>
            </a:solidFill>
            <a:round/>
            <a:headEnd/>
            <a:tailEnd/>
          </a:ln>
          <a:effectLst/>
        </p:spPr>
        <p:txBody>
          <a:bodyPr anchor="ctr"/>
          <a:lstStyle/>
          <a:p>
            <a:pPr algn="l" rtl="0" fontAlgn="base">
              <a:spcBef>
                <a:spcPct val="50000"/>
              </a:spcBef>
              <a:spcAft>
                <a:spcPct val="0"/>
              </a:spcAft>
              <a:buClr>
                <a:srgbClr val="99CCBE"/>
              </a:buClr>
              <a:buFont typeface="Wingdings" pitchFamily="2" charset="2"/>
              <a:buNone/>
              <a:defRPr/>
            </a:pPr>
            <a:endParaRPr lang="de-DE" kern="1200">
              <a:solidFill>
                <a:srgbClr val="000000"/>
              </a:solidFill>
              <a:latin typeface="Arial" charset="0"/>
              <a:ea typeface="MS UI Gothic"/>
              <a:cs typeface="Arial Unicode MS" pitchFamily="34" charset="-128"/>
            </a:endParaRPr>
          </a:p>
        </p:txBody>
      </p:sp>
      <p:sp>
        <p:nvSpPr>
          <p:cNvPr id="12" name="Line 58"/>
          <p:cNvSpPr>
            <a:spLocks noChangeShapeType="1"/>
          </p:cNvSpPr>
          <p:nvPr/>
        </p:nvSpPr>
        <p:spPr bwMode="gray">
          <a:xfrm>
            <a:off x="0" y="804863"/>
            <a:ext cx="9144000" cy="0"/>
          </a:xfrm>
          <a:prstGeom prst="line">
            <a:avLst/>
          </a:prstGeom>
          <a:noFill/>
          <a:ln w="12700">
            <a:solidFill>
              <a:srgbClr val="C0C0C0"/>
            </a:solidFill>
            <a:round/>
            <a:headEnd/>
            <a:tailEnd/>
          </a:ln>
          <a:effectLst/>
        </p:spPr>
        <p:txBody>
          <a:bodyPr wrap="none" anchor="ctr"/>
          <a:lstStyle/>
          <a:p>
            <a:pPr algn="l" rtl="0" fontAlgn="base">
              <a:spcBef>
                <a:spcPct val="50000"/>
              </a:spcBef>
              <a:spcAft>
                <a:spcPct val="0"/>
              </a:spcAft>
              <a:buClr>
                <a:srgbClr val="99CCBE"/>
              </a:buClr>
              <a:buFont typeface="Wingdings" pitchFamily="2" charset="2"/>
              <a:buNone/>
              <a:defRPr/>
            </a:pPr>
            <a:endParaRPr lang="de-DE" kern="1200">
              <a:solidFill>
                <a:srgbClr val="000000"/>
              </a:solidFill>
              <a:latin typeface="Arial" charset="0"/>
              <a:ea typeface="MS UI Gothic"/>
              <a:cs typeface="Arial Unicode MS" pitchFamily="34" charset="-128"/>
            </a:endParaRPr>
          </a:p>
        </p:txBody>
      </p:sp>
      <p:pic>
        <p:nvPicPr>
          <p:cNvPr id="13" name="Picture 97" descr="0101"/>
          <p:cNvPicPr>
            <a:picLocks noChangeAspect="1" noChangeArrowheads="1"/>
          </p:cNvPicPr>
          <p:nvPr/>
        </p:nvPicPr>
        <p:blipFill>
          <a:blip r:embed="rId2"/>
          <a:srcRect/>
          <a:stretch>
            <a:fillRect/>
          </a:stretch>
        </p:blipFill>
        <p:spPr bwMode="auto">
          <a:xfrm>
            <a:off x="0" y="0"/>
            <a:ext cx="4572000" cy="800100"/>
          </a:xfrm>
          <a:prstGeom prst="rect">
            <a:avLst/>
          </a:prstGeom>
          <a:noFill/>
          <a:ln w="9525">
            <a:noFill/>
            <a:miter lim="800000"/>
            <a:headEnd/>
            <a:tailEnd/>
          </a:ln>
        </p:spPr>
      </p:pic>
      <p:pic>
        <p:nvPicPr>
          <p:cNvPr id="14" name="Picture 98" descr="222"/>
          <p:cNvPicPr>
            <a:picLocks noChangeAspect="1" noChangeArrowheads="1"/>
          </p:cNvPicPr>
          <p:nvPr/>
        </p:nvPicPr>
        <p:blipFill>
          <a:blip r:embed="rId3"/>
          <a:srcRect/>
          <a:stretch>
            <a:fillRect/>
          </a:stretch>
        </p:blipFill>
        <p:spPr bwMode="auto">
          <a:xfrm>
            <a:off x="5041900" y="0"/>
            <a:ext cx="4130675" cy="825500"/>
          </a:xfrm>
          <a:prstGeom prst="rect">
            <a:avLst/>
          </a:prstGeom>
          <a:noFill/>
          <a:ln w="9525">
            <a:noFill/>
            <a:miter lim="800000"/>
            <a:headEnd/>
            <a:tailEnd/>
          </a:ln>
        </p:spPr>
      </p:pic>
      <p:sp>
        <p:nvSpPr>
          <p:cNvPr id="390149" name="Rectangle 5"/>
          <p:cNvSpPr>
            <a:spLocks noGrp="1" noChangeArrowheads="1"/>
          </p:cNvSpPr>
          <p:nvPr>
            <p:ph type="subTitle" sz="quarter" idx="1"/>
          </p:nvPr>
        </p:nvSpPr>
        <p:spPr>
          <a:xfrm>
            <a:off x="566739" y="4373565"/>
            <a:ext cx="7985125" cy="2205037"/>
          </a:xfrm>
        </p:spPr>
        <p:txBody>
          <a:bodyPr anchor="ctr"/>
          <a:lstStyle>
            <a:lvl1pPr marL="0" indent="0" algn="ctr">
              <a:lnSpc>
                <a:spcPct val="100000"/>
              </a:lnSpc>
              <a:spcBef>
                <a:spcPct val="0"/>
              </a:spcBef>
              <a:spcAft>
                <a:spcPct val="0"/>
              </a:spcAft>
              <a:buFont typeface="Wingdings" pitchFamily="2" charset="2"/>
              <a:buNone/>
              <a:defRPr sz="3200"/>
            </a:lvl1pPr>
          </a:lstStyle>
          <a:p>
            <a:r>
              <a:rPr lang="en-US" altLang="ja-JP" smtClean="0"/>
              <a:t>Click to edit Master subtitle style</a:t>
            </a:r>
            <a:endParaRPr lang="en-US" altLang="ja-JP"/>
          </a:p>
        </p:txBody>
      </p:sp>
      <p:sp>
        <p:nvSpPr>
          <p:cNvPr id="390150" name="Rectangle 6"/>
          <p:cNvSpPr>
            <a:spLocks noGrp="1" noChangeArrowheads="1"/>
          </p:cNvSpPr>
          <p:nvPr>
            <p:ph type="ctrTitle" sz="quarter"/>
          </p:nvPr>
        </p:nvSpPr>
        <p:spPr>
          <a:xfrm>
            <a:off x="342900" y="1628777"/>
            <a:ext cx="8445500" cy="2447925"/>
          </a:xfrm>
          <a:effectLst/>
        </p:spPr>
        <p:txBody>
          <a:bodyPr/>
          <a:lstStyle>
            <a:lvl1pPr algn="ctr">
              <a:defRPr sz="4400"/>
            </a:lvl1pPr>
          </a:lstStyle>
          <a:p>
            <a:r>
              <a:rPr lang="en-US" altLang="ja-JP" smtClean="0"/>
              <a:t>Click to edit Master title style</a:t>
            </a:r>
            <a:endParaRPr lang="en-US" altLang="ja-JP"/>
          </a:p>
        </p:txBody>
      </p:sp>
      <p:sp>
        <p:nvSpPr>
          <p:cNvPr id="15" name="Rectangle 51"/>
          <p:cNvSpPr>
            <a:spLocks noGrp="1" noChangeArrowheads="1"/>
          </p:cNvSpPr>
          <p:nvPr>
            <p:ph type="ftr" sz="quarter" idx="10"/>
          </p:nvPr>
        </p:nvSpPr>
        <p:spPr/>
        <p:txBody>
          <a:bodyPr/>
          <a:lstStyle>
            <a:lvl1pPr>
              <a:defRPr sz="1000"/>
            </a:lvl1pPr>
          </a:lstStyle>
          <a:p>
            <a:pPr algn="r" rtl="0" fontAlgn="base">
              <a:spcBef>
                <a:spcPct val="50000"/>
              </a:spcBef>
              <a:spcAft>
                <a:spcPct val="0"/>
              </a:spcAft>
              <a:buClr>
                <a:srgbClr val="99CCBE"/>
              </a:buClr>
              <a:buFont typeface="Wingdings" pitchFamily="2" charset="2"/>
              <a:buNone/>
              <a:defRPr/>
            </a:pPr>
            <a:r>
              <a:rPr lang="en-US" altLang="ja-JP" kern="1200">
                <a:solidFill>
                  <a:srgbClr val="FFFFFF"/>
                </a:solidFill>
                <a:latin typeface="Arial" charset="0"/>
                <a:ea typeface="MS UI Gothic"/>
                <a:cs typeface="+mn-cs"/>
              </a:rPr>
              <a:t>Global Account Management Siemens            © Fujitsu Siemens Computers 2009      All rights reserved</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56"/>
          <p:cNvSpPr>
            <a:spLocks noGrp="1" noChangeArrowheads="1"/>
          </p:cNvSpPr>
          <p:nvPr>
            <p:ph type="ftr" sz="quarter" idx="10"/>
          </p:nvPr>
        </p:nvSpPr>
        <p:spPr>
          <a:ln/>
        </p:spPr>
        <p:txBody>
          <a:bodyPr/>
          <a:lstStyle>
            <a:lvl1pPr>
              <a:defRPr/>
            </a:lvl1pPr>
          </a:lstStyle>
          <a:p>
            <a:pPr algn="r" rtl="0" fontAlgn="base">
              <a:spcBef>
                <a:spcPct val="50000"/>
              </a:spcBef>
              <a:spcAft>
                <a:spcPct val="0"/>
              </a:spcAft>
              <a:buClr>
                <a:srgbClr val="99CCBE"/>
              </a:buClr>
              <a:buFont typeface="Wingdings" pitchFamily="2" charset="2"/>
              <a:buNone/>
              <a:defRPr/>
            </a:pPr>
            <a:r>
              <a:rPr lang="en-US" sz="1000" kern="1200">
                <a:solidFill>
                  <a:srgbClr val="FFFFFF"/>
                </a:solidFill>
                <a:latin typeface="Arial" charset="0"/>
                <a:ea typeface="MS UI Gothic"/>
                <a:cs typeface="+mn-cs"/>
              </a:rPr>
              <a:t>Global Account Management Siemens            © Fujitsu Siemens Computers 2009      All rights reserved</a:t>
            </a:r>
          </a:p>
        </p:txBody>
      </p:sp>
      <p:sp>
        <p:nvSpPr>
          <p:cNvPr id="5" name="Rectangle 58"/>
          <p:cNvSpPr>
            <a:spLocks noGrp="1" noChangeArrowheads="1"/>
          </p:cNvSpPr>
          <p:nvPr>
            <p:ph type="sldNum" sz="quarter" idx="11"/>
          </p:nvPr>
        </p:nvSpPr>
        <p:spPr>
          <a:ln/>
        </p:spPr>
        <p:txBody>
          <a:bodyPr/>
          <a:lstStyle>
            <a:lvl1pPr>
              <a:defRPr/>
            </a:lvl1pPr>
          </a:lstStyle>
          <a:p>
            <a:pPr algn="l" rtl="0" fontAlgn="base">
              <a:spcBef>
                <a:spcPct val="50000"/>
              </a:spcBef>
              <a:spcAft>
                <a:spcPct val="0"/>
              </a:spcAft>
              <a:buClr>
                <a:srgbClr val="99CCBE"/>
              </a:buClr>
              <a:buFont typeface="Wingdings" pitchFamily="2" charset="2"/>
              <a:buNone/>
            </a:pPr>
            <a:fld id="{7E20D7F5-666A-444E-8327-CD448E7452AE}" type="slidenum">
              <a:rPr lang="en-US" sz="1200" kern="1200">
                <a:solidFill>
                  <a:srgbClr val="FFFFFF"/>
                </a:solidFill>
                <a:latin typeface="Arial" pitchFamily="34" charset="0"/>
                <a:ea typeface="Arial Unicode MS" pitchFamily="34" charset="-128"/>
                <a:cs typeface="Arial Unicode MS" pitchFamily="34" charset="-128"/>
              </a:rPr>
              <a:pPr algn="l" rtl="0" fontAlgn="base">
                <a:spcBef>
                  <a:spcPct val="50000"/>
                </a:spcBef>
                <a:spcAft>
                  <a:spcPct val="0"/>
                </a:spcAft>
                <a:buClr>
                  <a:srgbClr val="99CCBE"/>
                </a:buClr>
                <a:buFont typeface="Wingdings" pitchFamily="2" charset="2"/>
                <a:buNone/>
              </a:pPr>
              <a:t>‹#›</a:t>
            </a:fld>
            <a:endParaRPr lang="en-US" sz="1200" kern="1200">
              <a:solidFill>
                <a:srgbClr val="FFFFFF"/>
              </a:solidFill>
              <a:latin typeface="Arial" pitchFamily="34" charset="0"/>
              <a:ea typeface="Arial Unicode MS" pitchFamily="34" charset="-128"/>
              <a:cs typeface="Arial Unicode MS" pitchFamily="34" charset="-128"/>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6"/>
          <p:cNvSpPr>
            <a:spLocks noGrp="1" noChangeArrowheads="1"/>
          </p:cNvSpPr>
          <p:nvPr>
            <p:ph type="ftr" sz="quarter" idx="10"/>
          </p:nvPr>
        </p:nvSpPr>
        <p:spPr>
          <a:ln/>
        </p:spPr>
        <p:txBody>
          <a:bodyPr/>
          <a:lstStyle>
            <a:lvl1pPr>
              <a:defRPr/>
            </a:lvl1pPr>
          </a:lstStyle>
          <a:p>
            <a:pPr algn="r" rtl="0" fontAlgn="base">
              <a:spcBef>
                <a:spcPct val="50000"/>
              </a:spcBef>
              <a:spcAft>
                <a:spcPct val="0"/>
              </a:spcAft>
              <a:buClr>
                <a:srgbClr val="99CCBE"/>
              </a:buClr>
              <a:buFont typeface="Wingdings" pitchFamily="2" charset="2"/>
              <a:buNone/>
              <a:defRPr/>
            </a:pPr>
            <a:r>
              <a:rPr lang="en-US" sz="1000" kern="1200">
                <a:solidFill>
                  <a:srgbClr val="FFFFFF"/>
                </a:solidFill>
                <a:latin typeface="Arial" charset="0"/>
                <a:ea typeface="MS UI Gothic"/>
                <a:cs typeface="+mn-cs"/>
              </a:rPr>
              <a:t>Global Account Management Siemens            © Fujitsu Siemens Computers 2009      All rights reserved</a:t>
            </a:r>
          </a:p>
        </p:txBody>
      </p:sp>
      <p:sp>
        <p:nvSpPr>
          <p:cNvPr id="5" name="Rectangle 58"/>
          <p:cNvSpPr>
            <a:spLocks noGrp="1" noChangeArrowheads="1"/>
          </p:cNvSpPr>
          <p:nvPr>
            <p:ph type="sldNum" sz="quarter" idx="11"/>
          </p:nvPr>
        </p:nvSpPr>
        <p:spPr>
          <a:ln/>
        </p:spPr>
        <p:txBody>
          <a:bodyPr/>
          <a:lstStyle>
            <a:lvl1pPr>
              <a:defRPr/>
            </a:lvl1pPr>
          </a:lstStyle>
          <a:p>
            <a:pPr algn="l" rtl="0" fontAlgn="base">
              <a:spcBef>
                <a:spcPct val="50000"/>
              </a:spcBef>
              <a:spcAft>
                <a:spcPct val="0"/>
              </a:spcAft>
              <a:buClr>
                <a:srgbClr val="99CCBE"/>
              </a:buClr>
              <a:buFont typeface="Wingdings" pitchFamily="2" charset="2"/>
              <a:buNone/>
            </a:pPr>
            <a:fld id="{C5097D61-26A0-426C-A191-F298E5000A5D}" type="slidenum">
              <a:rPr lang="en-US" sz="1200" kern="1200">
                <a:solidFill>
                  <a:srgbClr val="FFFFFF"/>
                </a:solidFill>
                <a:latin typeface="Arial" pitchFamily="34" charset="0"/>
                <a:ea typeface="Arial Unicode MS" pitchFamily="34" charset="-128"/>
                <a:cs typeface="Arial Unicode MS" pitchFamily="34" charset="-128"/>
              </a:rPr>
              <a:pPr algn="l" rtl="0" fontAlgn="base">
                <a:spcBef>
                  <a:spcPct val="50000"/>
                </a:spcBef>
                <a:spcAft>
                  <a:spcPct val="0"/>
                </a:spcAft>
                <a:buClr>
                  <a:srgbClr val="99CCBE"/>
                </a:buClr>
                <a:buFont typeface="Wingdings" pitchFamily="2" charset="2"/>
                <a:buNone/>
              </a:pPr>
              <a:t>‹#›</a:t>
            </a:fld>
            <a:endParaRPr lang="en-US" sz="1200" kern="1200">
              <a:solidFill>
                <a:srgbClr val="FFFFFF"/>
              </a:solidFill>
              <a:latin typeface="Arial" pitchFamily="34" charset="0"/>
              <a:ea typeface="Arial Unicode MS" pitchFamily="34" charset="-128"/>
              <a:cs typeface="Arial Unicode MS" pitchFamily="34" charset="-128"/>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57150" y="765177"/>
            <a:ext cx="4432300" cy="578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1850" y="765177"/>
            <a:ext cx="4432300" cy="578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56"/>
          <p:cNvSpPr>
            <a:spLocks noGrp="1" noChangeArrowheads="1"/>
          </p:cNvSpPr>
          <p:nvPr>
            <p:ph type="ftr" sz="quarter" idx="10"/>
          </p:nvPr>
        </p:nvSpPr>
        <p:spPr>
          <a:ln/>
        </p:spPr>
        <p:txBody>
          <a:bodyPr/>
          <a:lstStyle>
            <a:lvl1pPr>
              <a:defRPr/>
            </a:lvl1pPr>
          </a:lstStyle>
          <a:p>
            <a:pPr algn="r" rtl="0" fontAlgn="base">
              <a:spcBef>
                <a:spcPct val="50000"/>
              </a:spcBef>
              <a:spcAft>
                <a:spcPct val="0"/>
              </a:spcAft>
              <a:buClr>
                <a:srgbClr val="99CCBE"/>
              </a:buClr>
              <a:buFont typeface="Wingdings" pitchFamily="2" charset="2"/>
              <a:buNone/>
              <a:defRPr/>
            </a:pPr>
            <a:r>
              <a:rPr lang="en-US" sz="1000" kern="1200">
                <a:solidFill>
                  <a:srgbClr val="FFFFFF"/>
                </a:solidFill>
                <a:latin typeface="Arial" charset="0"/>
                <a:ea typeface="MS UI Gothic"/>
                <a:cs typeface="+mn-cs"/>
              </a:rPr>
              <a:t>Global Account Management Siemens            © Fujitsu Siemens Computers 2009      All rights reserved</a:t>
            </a:r>
          </a:p>
        </p:txBody>
      </p:sp>
      <p:sp>
        <p:nvSpPr>
          <p:cNvPr id="6" name="Rectangle 58"/>
          <p:cNvSpPr>
            <a:spLocks noGrp="1" noChangeArrowheads="1"/>
          </p:cNvSpPr>
          <p:nvPr>
            <p:ph type="sldNum" sz="quarter" idx="11"/>
          </p:nvPr>
        </p:nvSpPr>
        <p:spPr>
          <a:ln/>
        </p:spPr>
        <p:txBody>
          <a:bodyPr/>
          <a:lstStyle>
            <a:lvl1pPr>
              <a:defRPr/>
            </a:lvl1pPr>
          </a:lstStyle>
          <a:p>
            <a:pPr algn="l" rtl="0" fontAlgn="base">
              <a:spcBef>
                <a:spcPct val="50000"/>
              </a:spcBef>
              <a:spcAft>
                <a:spcPct val="0"/>
              </a:spcAft>
              <a:buClr>
                <a:srgbClr val="99CCBE"/>
              </a:buClr>
              <a:buFont typeface="Wingdings" pitchFamily="2" charset="2"/>
              <a:buNone/>
            </a:pPr>
            <a:fld id="{67FB613E-5DCD-4545-8FD2-9B3F65174557}" type="slidenum">
              <a:rPr lang="en-US" sz="1200" kern="1200">
                <a:solidFill>
                  <a:srgbClr val="FFFFFF"/>
                </a:solidFill>
                <a:latin typeface="Arial" pitchFamily="34" charset="0"/>
                <a:ea typeface="Arial Unicode MS" pitchFamily="34" charset="-128"/>
                <a:cs typeface="Arial Unicode MS" pitchFamily="34" charset="-128"/>
              </a:rPr>
              <a:pPr algn="l" rtl="0" fontAlgn="base">
                <a:spcBef>
                  <a:spcPct val="50000"/>
                </a:spcBef>
                <a:spcAft>
                  <a:spcPct val="0"/>
                </a:spcAft>
                <a:buClr>
                  <a:srgbClr val="99CCBE"/>
                </a:buClr>
                <a:buFont typeface="Wingdings" pitchFamily="2" charset="2"/>
                <a:buNone/>
              </a:pPr>
              <a:t>‹#›</a:t>
            </a:fld>
            <a:endParaRPr lang="en-US" sz="1200" kern="1200">
              <a:solidFill>
                <a:srgbClr val="FFFFFF"/>
              </a:solidFill>
              <a:latin typeface="Arial" pitchFamily="34" charset="0"/>
              <a:ea typeface="Arial Unicode MS" pitchFamily="34" charset="-128"/>
              <a:cs typeface="Arial Unicode MS" pitchFamily="34" charset="-128"/>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56"/>
          <p:cNvSpPr>
            <a:spLocks noGrp="1" noChangeArrowheads="1"/>
          </p:cNvSpPr>
          <p:nvPr>
            <p:ph type="ftr" sz="quarter" idx="10"/>
          </p:nvPr>
        </p:nvSpPr>
        <p:spPr>
          <a:ln/>
        </p:spPr>
        <p:txBody>
          <a:bodyPr/>
          <a:lstStyle>
            <a:lvl1pPr>
              <a:defRPr/>
            </a:lvl1pPr>
          </a:lstStyle>
          <a:p>
            <a:pPr algn="r" rtl="0" fontAlgn="base">
              <a:spcBef>
                <a:spcPct val="50000"/>
              </a:spcBef>
              <a:spcAft>
                <a:spcPct val="0"/>
              </a:spcAft>
              <a:buClr>
                <a:srgbClr val="99CCBE"/>
              </a:buClr>
              <a:buFont typeface="Wingdings" pitchFamily="2" charset="2"/>
              <a:buNone/>
              <a:defRPr/>
            </a:pPr>
            <a:r>
              <a:rPr lang="en-US" sz="1000" kern="1200">
                <a:solidFill>
                  <a:srgbClr val="FFFFFF"/>
                </a:solidFill>
                <a:latin typeface="Arial" charset="0"/>
                <a:ea typeface="MS UI Gothic"/>
                <a:cs typeface="+mn-cs"/>
              </a:rPr>
              <a:t>Global Account Management Siemens            © Fujitsu Siemens Computers 2009      All rights reserved</a:t>
            </a:r>
          </a:p>
        </p:txBody>
      </p:sp>
      <p:sp>
        <p:nvSpPr>
          <p:cNvPr id="8" name="Rectangle 58"/>
          <p:cNvSpPr>
            <a:spLocks noGrp="1" noChangeArrowheads="1"/>
          </p:cNvSpPr>
          <p:nvPr>
            <p:ph type="sldNum" sz="quarter" idx="11"/>
          </p:nvPr>
        </p:nvSpPr>
        <p:spPr>
          <a:ln/>
        </p:spPr>
        <p:txBody>
          <a:bodyPr/>
          <a:lstStyle>
            <a:lvl1pPr>
              <a:defRPr/>
            </a:lvl1pPr>
          </a:lstStyle>
          <a:p>
            <a:pPr algn="l" rtl="0" fontAlgn="base">
              <a:spcBef>
                <a:spcPct val="50000"/>
              </a:spcBef>
              <a:spcAft>
                <a:spcPct val="0"/>
              </a:spcAft>
              <a:buClr>
                <a:srgbClr val="99CCBE"/>
              </a:buClr>
              <a:buFont typeface="Wingdings" pitchFamily="2" charset="2"/>
              <a:buNone/>
            </a:pPr>
            <a:fld id="{D801DF80-3E0F-4C01-9B29-2DDD99B96064}" type="slidenum">
              <a:rPr lang="en-US" sz="1200" kern="1200">
                <a:solidFill>
                  <a:srgbClr val="FFFFFF"/>
                </a:solidFill>
                <a:latin typeface="Arial" pitchFamily="34" charset="0"/>
                <a:ea typeface="Arial Unicode MS" pitchFamily="34" charset="-128"/>
                <a:cs typeface="Arial Unicode MS" pitchFamily="34" charset="-128"/>
              </a:rPr>
              <a:pPr algn="l" rtl="0" fontAlgn="base">
                <a:spcBef>
                  <a:spcPct val="50000"/>
                </a:spcBef>
                <a:spcAft>
                  <a:spcPct val="0"/>
                </a:spcAft>
                <a:buClr>
                  <a:srgbClr val="99CCBE"/>
                </a:buClr>
                <a:buFont typeface="Wingdings" pitchFamily="2" charset="2"/>
                <a:buNone/>
              </a:pPr>
              <a:t>‹#›</a:t>
            </a:fld>
            <a:endParaRPr lang="en-US" sz="1200" kern="1200">
              <a:solidFill>
                <a:srgbClr val="FFFFFF"/>
              </a:solidFill>
              <a:latin typeface="Arial" pitchFamily="34" charset="0"/>
              <a:ea typeface="Arial Unicode MS" pitchFamily="34" charset="-128"/>
              <a:cs typeface="Arial Unicode MS" pitchFamily="34" charset="-128"/>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Rectangle 56"/>
          <p:cNvSpPr>
            <a:spLocks noGrp="1" noChangeArrowheads="1"/>
          </p:cNvSpPr>
          <p:nvPr>
            <p:ph type="ftr" sz="quarter" idx="10"/>
          </p:nvPr>
        </p:nvSpPr>
        <p:spPr>
          <a:ln/>
        </p:spPr>
        <p:txBody>
          <a:bodyPr/>
          <a:lstStyle>
            <a:lvl1pPr>
              <a:defRPr/>
            </a:lvl1pPr>
          </a:lstStyle>
          <a:p>
            <a:pPr algn="r" rtl="0" fontAlgn="base">
              <a:spcBef>
                <a:spcPct val="50000"/>
              </a:spcBef>
              <a:spcAft>
                <a:spcPct val="0"/>
              </a:spcAft>
              <a:buClr>
                <a:srgbClr val="99CCBE"/>
              </a:buClr>
              <a:buFont typeface="Wingdings" pitchFamily="2" charset="2"/>
              <a:buNone/>
              <a:defRPr/>
            </a:pPr>
            <a:r>
              <a:rPr lang="en-US" sz="1000" kern="1200">
                <a:solidFill>
                  <a:srgbClr val="FFFFFF"/>
                </a:solidFill>
                <a:latin typeface="Arial" charset="0"/>
                <a:ea typeface="MS UI Gothic"/>
                <a:cs typeface="+mn-cs"/>
              </a:rPr>
              <a:t>Global Account Management Siemens            © Fujitsu Siemens Computers 2009      All rights reserved</a:t>
            </a:r>
          </a:p>
        </p:txBody>
      </p:sp>
      <p:sp>
        <p:nvSpPr>
          <p:cNvPr id="4" name="Rectangle 58"/>
          <p:cNvSpPr>
            <a:spLocks noGrp="1" noChangeArrowheads="1"/>
          </p:cNvSpPr>
          <p:nvPr>
            <p:ph type="sldNum" sz="quarter" idx="11"/>
          </p:nvPr>
        </p:nvSpPr>
        <p:spPr>
          <a:ln/>
        </p:spPr>
        <p:txBody>
          <a:bodyPr/>
          <a:lstStyle>
            <a:lvl1pPr>
              <a:defRPr/>
            </a:lvl1pPr>
          </a:lstStyle>
          <a:p>
            <a:pPr algn="l" rtl="0" fontAlgn="base">
              <a:spcBef>
                <a:spcPct val="50000"/>
              </a:spcBef>
              <a:spcAft>
                <a:spcPct val="0"/>
              </a:spcAft>
              <a:buClr>
                <a:srgbClr val="99CCBE"/>
              </a:buClr>
              <a:buFont typeface="Wingdings" pitchFamily="2" charset="2"/>
              <a:buNone/>
            </a:pPr>
            <a:fld id="{8A04A0E6-9101-4975-957B-8AF5DFA7EE10}" type="slidenum">
              <a:rPr lang="en-US" sz="1200" kern="1200">
                <a:solidFill>
                  <a:srgbClr val="FFFFFF"/>
                </a:solidFill>
                <a:latin typeface="Arial" pitchFamily="34" charset="0"/>
                <a:ea typeface="Arial Unicode MS" pitchFamily="34" charset="-128"/>
                <a:cs typeface="Arial Unicode MS" pitchFamily="34" charset="-128"/>
              </a:rPr>
              <a:pPr algn="l" rtl="0" fontAlgn="base">
                <a:spcBef>
                  <a:spcPct val="50000"/>
                </a:spcBef>
                <a:spcAft>
                  <a:spcPct val="0"/>
                </a:spcAft>
                <a:buClr>
                  <a:srgbClr val="99CCBE"/>
                </a:buClr>
                <a:buFont typeface="Wingdings" pitchFamily="2" charset="2"/>
                <a:buNone/>
              </a:pPr>
              <a:t>‹#›</a:t>
            </a:fld>
            <a:endParaRPr lang="en-US" sz="1200" kern="1200">
              <a:solidFill>
                <a:srgbClr val="FFFFFF"/>
              </a:solidFill>
              <a:latin typeface="Arial" pitchFamily="34" charset="0"/>
              <a:ea typeface="Arial Unicode MS" pitchFamily="34" charset="-128"/>
              <a:cs typeface="Arial Unicode MS" pitchFamily="34" charset="-128"/>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6"/>
          <p:cNvSpPr>
            <a:spLocks noGrp="1" noChangeArrowheads="1"/>
          </p:cNvSpPr>
          <p:nvPr>
            <p:ph type="ftr" sz="quarter" idx="10"/>
          </p:nvPr>
        </p:nvSpPr>
        <p:spPr>
          <a:ln/>
        </p:spPr>
        <p:txBody>
          <a:bodyPr/>
          <a:lstStyle>
            <a:lvl1pPr>
              <a:defRPr/>
            </a:lvl1pPr>
          </a:lstStyle>
          <a:p>
            <a:pPr algn="r" rtl="0" fontAlgn="base">
              <a:spcBef>
                <a:spcPct val="50000"/>
              </a:spcBef>
              <a:spcAft>
                <a:spcPct val="0"/>
              </a:spcAft>
              <a:buClr>
                <a:srgbClr val="99CCBE"/>
              </a:buClr>
              <a:buFont typeface="Wingdings" pitchFamily="2" charset="2"/>
              <a:buNone/>
              <a:defRPr/>
            </a:pPr>
            <a:r>
              <a:rPr lang="en-US" sz="1000" kern="1200">
                <a:solidFill>
                  <a:srgbClr val="FFFFFF"/>
                </a:solidFill>
                <a:latin typeface="Arial" charset="0"/>
                <a:ea typeface="MS UI Gothic"/>
                <a:cs typeface="+mn-cs"/>
              </a:rPr>
              <a:t>Global Account Management Siemens            © Fujitsu Siemens Computers 2009      All rights reserved</a:t>
            </a:r>
          </a:p>
        </p:txBody>
      </p:sp>
      <p:sp>
        <p:nvSpPr>
          <p:cNvPr id="3" name="Rectangle 58"/>
          <p:cNvSpPr>
            <a:spLocks noGrp="1" noChangeArrowheads="1"/>
          </p:cNvSpPr>
          <p:nvPr>
            <p:ph type="sldNum" sz="quarter" idx="11"/>
          </p:nvPr>
        </p:nvSpPr>
        <p:spPr>
          <a:ln/>
        </p:spPr>
        <p:txBody>
          <a:bodyPr/>
          <a:lstStyle>
            <a:lvl1pPr>
              <a:defRPr/>
            </a:lvl1pPr>
          </a:lstStyle>
          <a:p>
            <a:pPr algn="l" rtl="0" fontAlgn="base">
              <a:spcBef>
                <a:spcPct val="50000"/>
              </a:spcBef>
              <a:spcAft>
                <a:spcPct val="0"/>
              </a:spcAft>
              <a:buClr>
                <a:srgbClr val="99CCBE"/>
              </a:buClr>
              <a:buFont typeface="Wingdings" pitchFamily="2" charset="2"/>
              <a:buNone/>
            </a:pPr>
            <a:fld id="{86E2B3D7-61DA-402E-922B-7D1B75EB22EE}" type="slidenum">
              <a:rPr lang="en-US" sz="1200" kern="1200">
                <a:solidFill>
                  <a:srgbClr val="FFFFFF"/>
                </a:solidFill>
                <a:latin typeface="Arial" pitchFamily="34" charset="0"/>
                <a:ea typeface="Arial Unicode MS" pitchFamily="34" charset="-128"/>
                <a:cs typeface="Arial Unicode MS" pitchFamily="34" charset="-128"/>
              </a:rPr>
              <a:pPr algn="l" rtl="0" fontAlgn="base">
                <a:spcBef>
                  <a:spcPct val="50000"/>
                </a:spcBef>
                <a:spcAft>
                  <a:spcPct val="0"/>
                </a:spcAft>
                <a:buClr>
                  <a:srgbClr val="99CCBE"/>
                </a:buClr>
                <a:buFont typeface="Wingdings" pitchFamily="2" charset="2"/>
                <a:buNone/>
              </a:pPr>
              <a:t>‹#›</a:t>
            </a:fld>
            <a:endParaRPr lang="en-US" sz="1200" kern="1200">
              <a:solidFill>
                <a:srgbClr val="FFFFFF"/>
              </a:solidFill>
              <a:latin typeface="Arial" pitchFamily="34" charset="0"/>
              <a:ea typeface="Arial Unicode MS" pitchFamily="34" charset="-128"/>
              <a:cs typeface="Arial Unicode MS" pitchFamily="34" charset="-128"/>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endParaRPr lang="de-D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6"/>
          <p:cNvSpPr>
            <a:spLocks noGrp="1" noChangeArrowheads="1"/>
          </p:cNvSpPr>
          <p:nvPr>
            <p:ph type="ftr" sz="quarter" idx="10"/>
          </p:nvPr>
        </p:nvSpPr>
        <p:spPr>
          <a:ln/>
        </p:spPr>
        <p:txBody>
          <a:bodyPr/>
          <a:lstStyle>
            <a:lvl1pPr>
              <a:defRPr/>
            </a:lvl1pPr>
          </a:lstStyle>
          <a:p>
            <a:pPr algn="r" rtl="0" fontAlgn="base">
              <a:spcBef>
                <a:spcPct val="50000"/>
              </a:spcBef>
              <a:spcAft>
                <a:spcPct val="0"/>
              </a:spcAft>
              <a:buClr>
                <a:srgbClr val="99CCBE"/>
              </a:buClr>
              <a:buFont typeface="Wingdings" pitchFamily="2" charset="2"/>
              <a:buNone/>
              <a:defRPr/>
            </a:pPr>
            <a:r>
              <a:rPr lang="en-US" sz="1000" kern="1200">
                <a:solidFill>
                  <a:srgbClr val="FFFFFF"/>
                </a:solidFill>
                <a:latin typeface="Arial" charset="0"/>
                <a:ea typeface="MS UI Gothic"/>
                <a:cs typeface="+mn-cs"/>
              </a:rPr>
              <a:t>Global Account Management Siemens            © Fujitsu Siemens Computers 2009      All rights reserved</a:t>
            </a:r>
          </a:p>
        </p:txBody>
      </p:sp>
      <p:sp>
        <p:nvSpPr>
          <p:cNvPr id="6" name="Rectangle 58"/>
          <p:cNvSpPr>
            <a:spLocks noGrp="1" noChangeArrowheads="1"/>
          </p:cNvSpPr>
          <p:nvPr>
            <p:ph type="sldNum" sz="quarter" idx="11"/>
          </p:nvPr>
        </p:nvSpPr>
        <p:spPr>
          <a:ln/>
        </p:spPr>
        <p:txBody>
          <a:bodyPr/>
          <a:lstStyle>
            <a:lvl1pPr>
              <a:defRPr/>
            </a:lvl1pPr>
          </a:lstStyle>
          <a:p>
            <a:pPr algn="l" rtl="0" fontAlgn="base">
              <a:spcBef>
                <a:spcPct val="50000"/>
              </a:spcBef>
              <a:spcAft>
                <a:spcPct val="0"/>
              </a:spcAft>
              <a:buClr>
                <a:srgbClr val="99CCBE"/>
              </a:buClr>
              <a:buFont typeface="Wingdings" pitchFamily="2" charset="2"/>
              <a:buNone/>
            </a:pPr>
            <a:fld id="{C2721B58-7DC0-43AE-8FB9-9A2CBD607C53}" type="slidenum">
              <a:rPr lang="en-US" sz="1200" kern="1200">
                <a:solidFill>
                  <a:srgbClr val="FFFFFF"/>
                </a:solidFill>
                <a:latin typeface="Arial" pitchFamily="34" charset="0"/>
                <a:ea typeface="Arial Unicode MS" pitchFamily="34" charset="-128"/>
                <a:cs typeface="Arial Unicode MS" pitchFamily="34" charset="-128"/>
              </a:rPr>
              <a:pPr algn="l" rtl="0" fontAlgn="base">
                <a:spcBef>
                  <a:spcPct val="50000"/>
                </a:spcBef>
                <a:spcAft>
                  <a:spcPct val="0"/>
                </a:spcAft>
                <a:buClr>
                  <a:srgbClr val="99CCBE"/>
                </a:buClr>
                <a:buFont typeface="Wingdings" pitchFamily="2" charset="2"/>
                <a:buNone/>
              </a:pPr>
              <a:t>‹#›</a:t>
            </a:fld>
            <a:endParaRPr lang="en-US" sz="1200" kern="1200">
              <a:solidFill>
                <a:srgbClr val="FFFFFF"/>
              </a:solidFill>
              <a:latin typeface="Arial" pitchFamily="34" charset="0"/>
              <a:ea typeface="Arial Unicode MS" pitchFamily="34" charset="-128"/>
              <a:cs typeface="Arial Unicode MS" pitchFamily="34" charset="-128"/>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6"/>
          <p:cNvSpPr>
            <a:spLocks noGrp="1" noChangeArrowheads="1"/>
          </p:cNvSpPr>
          <p:nvPr>
            <p:ph type="ftr" sz="quarter" idx="10"/>
          </p:nvPr>
        </p:nvSpPr>
        <p:spPr>
          <a:ln/>
        </p:spPr>
        <p:txBody>
          <a:bodyPr/>
          <a:lstStyle>
            <a:lvl1pPr>
              <a:defRPr/>
            </a:lvl1pPr>
          </a:lstStyle>
          <a:p>
            <a:pPr algn="r" rtl="0" fontAlgn="base">
              <a:spcBef>
                <a:spcPct val="50000"/>
              </a:spcBef>
              <a:spcAft>
                <a:spcPct val="0"/>
              </a:spcAft>
              <a:buClr>
                <a:srgbClr val="99CCBE"/>
              </a:buClr>
              <a:buFont typeface="Wingdings" pitchFamily="2" charset="2"/>
              <a:buNone/>
              <a:defRPr/>
            </a:pPr>
            <a:r>
              <a:rPr lang="en-US" sz="1000" kern="1200">
                <a:solidFill>
                  <a:srgbClr val="FFFFFF"/>
                </a:solidFill>
                <a:latin typeface="Arial" charset="0"/>
                <a:ea typeface="MS UI Gothic"/>
                <a:cs typeface="+mn-cs"/>
              </a:rPr>
              <a:t>Global Account Management Siemens            © Fujitsu Siemens Computers 2009      All rights reserved</a:t>
            </a:r>
          </a:p>
        </p:txBody>
      </p:sp>
      <p:sp>
        <p:nvSpPr>
          <p:cNvPr id="6" name="Rectangle 58"/>
          <p:cNvSpPr>
            <a:spLocks noGrp="1" noChangeArrowheads="1"/>
          </p:cNvSpPr>
          <p:nvPr>
            <p:ph type="sldNum" sz="quarter" idx="11"/>
          </p:nvPr>
        </p:nvSpPr>
        <p:spPr>
          <a:ln/>
        </p:spPr>
        <p:txBody>
          <a:bodyPr/>
          <a:lstStyle>
            <a:lvl1pPr>
              <a:defRPr/>
            </a:lvl1pPr>
          </a:lstStyle>
          <a:p>
            <a:pPr algn="l" rtl="0" fontAlgn="base">
              <a:spcBef>
                <a:spcPct val="50000"/>
              </a:spcBef>
              <a:spcAft>
                <a:spcPct val="0"/>
              </a:spcAft>
              <a:buClr>
                <a:srgbClr val="99CCBE"/>
              </a:buClr>
              <a:buFont typeface="Wingdings" pitchFamily="2" charset="2"/>
              <a:buNone/>
            </a:pPr>
            <a:fld id="{38E1EFCE-33B5-45E3-91AB-7A4104AD2CCE}" type="slidenum">
              <a:rPr lang="en-US" sz="1200" kern="1200">
                <a:solidFill>
                  <a:srgbClr val="FFFFFF"/>
                </a:solidFill>
                <a:latin typeface="Arial" pitchFamily="34" charset="0"/>
                <a:ea typeface="Arial Unicode MS" pitchFamily="34" charset="-128"/>
                <a:cs typeface="Arial Unicode MS" pitchFamily="34" charset="-128"/>
              </a:rPr>
              <a:pPr algn="l" rtl="0" fontAlgn="base">
                <a:spcBef>
                  <a:spcPct val="50000"/>
                </a:spcBef>
                <a:spcAft>
                  <a:spcPct val="0"/>
                </a:spcAft>
                <a:buClr>
                  <a:srgbClr val="99CCBE"/>
                </a:buClr>
                <a:buFont typeface="Wingdings" pitchFamily="2" charset="2"/>
                <a:buNone/>
              </a:pPr>
              <a:t>‹#›</a:t>
            </a:fld>
            <a:endParaRPr lang="en-US" sz="1200" kern="1200">
              <a:solidFill>
                <a:srgbClr val="FFFFFF"/>
              </a:solidFill>
              <a:latin typeface="Arial" pitchFamily="34" charset="0"/>
              <a:ea typeface="Arial Unicode MS" pitchFamily="34" charset="-128"/>
              <a:cs typeface="Arial Unicode MS" pitchFamily="34" charset="-128"/>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56"/>
          <p:cNvSpPr>
            <a:spLocks noGrp="1" noChangeArrowheads="1"/>
          </p:cNvSpPr>
          <p:nvPr>
            <p:ph type="ftr" sz="quarter" idx="10"/>
          </p:nvPr>
        </p:nvSpPr>
        <p:spPr>
          <a:ln/>
        </p:spPr>
        <p:txBody>
          <a:bodyPr/>
          <a:lstStyle>
            <a:lvl1pPr>
              <a:defRPr/>
            </a:lvl1pPr>
          </a:lstStyle>
          <a:p>
            <a:pPr algn="r" rtl="0" fontAlgn="base">
              <a:spcBef>
                <a:spcPct val="50000"/>
              </a:spcBef>
              <a:spcAft>
                <a:spcPct val="0"/>
              </a:spcAft>
              <a:buClr>
                <a:srgbClr val="99CCBE"/>
              </a:buClr>
              <a:buFont typeface="Wingdings" pitchFamily="2" charset="2"/>
              <a:buNone/>
              <a:defRPr/>
            </a:pPr>
            <a:r>
              <a:rPr lang="en-US" sz="1000" kern="1200">
                <a:solidFill>
                  <a:srgbClr val="FFFFFF"/>
                </a:solidFill>
                <a:latin typeface="Arial" charset="0"/>
                <a:ea typeface="MS UI Gothic"/>
                <a:cs typeface="+mn-cs"/>
              </a:rPr>
              <a:t>Global Account Management Siemens            © Fujitsu Siemens Computers 2009      All rights reserved</a:t>
            </a:r>
          </a:p>
        </p:txBody>
      </p:sp>
      <p:sp>
        <p:nvSpPr>
          <p:cNvPr id="5" name="Rectangle 58"/>
          <p:cNvSpPr>
            <a:spLocks noGrp="1" noChangeArrowheads="1"/>
          </p:cNvSpPr>
          <p:nvPr>
            <p:ph type="sldNum" sz="quarter" idx="11"/>
          </p:nvPr>
        </p:nvSpPr>
        <p:spPr>
          <a:ln/>
        </p:spPr>
        <p:txBody>
          <a:bodyPr/>
          <a:lstStyle>
            <a:lvl1pPr>
              <a:defRPr/>
            </a:lvl1pPr>
          </a:lstStyle>
          <a:p>
            <a:pPr algn="l" rtl="0" fontAlgn="base">
              <a:spcBef>
                <a:spcPct val="50000"/>
              </a:spcBef>
              <a:spcAft>
                <a:spcPct val="0"/>
              </a:spcAft>
              <a:buClr>
                <a:srgbClr val="99CCBE"/>
              </a:buClr>
              <a:buFont typeface="Wingdings" pitchFamily="2" charset="2"/>
              <a:buNone/>
            </a:pPr>
            <a:fld id="{76E1711F-D1BA-468D-BD4F-CF8D0499E4C3}" type="slidenum">
              <a:rPr lang="en-US" sz="1200" kern="1200">
                <a:solidFill>
                  <a:srgbClr val="FFFFFF"/>
                </a:solidFill>
                <a:latin typeface="Arial" pitchFamily="34" charset="0"/>
                <a:ea typeface="Arial Unicode MS" pitchFamily="34" charset="-128"/>
                <a:cs typeface="Arial Unicode MS" pitchFamily="34" charset="-128"/>
              </a:rPr>
              <a:pPr algn="l" rtl="0" fontAlgn="base">
                <a:spcBef>
                  <a:spcPct val="50000"/>
                </a:spcBef>
                <a:spcAft>
                  <a:spcPct val="0"/>
                </a:spcAft>
                <a:buClr>
                  <a:srgbClr val="99CCBE"/>
                </a:buClr>
                <a:buFont typeface="Wingdings" pitchFamily="2" charset="2"/>
                <a:buNone/>
              </a:pPr>
              <a:t>‹#›</a:t>
            </a:fld>
            <a:endParaRPr lang="en-US" sz="1200" kern="1200">
              <a:solidFill>
                <a:srgbClr val="FFFFFF"/>
              </a:solidFill>
              <a:latin typeface="Arial" pitchFamily="34" charset="0"/>
              <a:ea typeface="Arial Unicode MS" pitchFamily="34" charset="-128"/>
              <a:cs typeface="Arial Unicode MS" pitchFamily="34" charset="-128"/>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1588"/>
            <a:ext cx="2254250" cy="6548438"/>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57150" y="-1588"/>
            <a:ext cx="6610350" cy="6548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56"/>
          <p:cNvSpPr>
            <a:spLocks noGrp="1" noChangeArrowheads="1"/>
          </p:cNvSpPr>
          <p:nvPr>
            <p:ph type="ftr" sz="quarter" idx="10"/>
          </p:nvPr>
        </p:nvSpPr>
        <p:spPr>
          <a:ln/>
        </p:spPr>
        <p:txBody>
          <a:bodyPr/>
          <a:lstStyle>
            <a:lvl1pPr>
              <a:defRPr/>
            </a:lvl1pPr>
          </a:lstStyle>
          <a:p>
            <a:pPr algn="r" rtl="0" fontAlgn="base">
              <a:spcBef>
                <a:spcPct val="50000"/>
              </a:spcBef>
              <a:spcAft>
                <a:spcPct val="0"/>
              </a:spcAft>
              <a:buClr>
                <a:srgbClr val="99CCBE"/>
              </a:buClr>
              <a:buFont typeface="Wingdings" pitchFamily="2" charset="2"/>
              <a:buNone/>
              <a:defRPr/>
            </a:pPr>
            <a:r>
              <a:rPr lang="en-US" sz="1000" kern="1200">
                <a:solidFill>
                  <a:srgbClr val="FFFFFF"/>
                </a:solidFill>
                <a:latin typeface="Arial" charset="0"/>
                <a:ea typeface="MS UI Gothic"/>
                <a:cs typeface="+mn-cs"/>
              </a:rPr>
              <a:t>Global Account Management Siemens            © Fujitsu Siemens Computers 2009      All rights reserved</a:t>
            </a:r>
          </a:p>
        </p:txBody>
      </p:sp>
      <p:sp>
        <p:nvSpPr>
          <p:cNvPr id="5" name="Rectangle 58"/>
          <p:cNvSpPr>
            <a:spLocks noGrp="1" noChangeArrowheads="1"/>
          </p:cNvSpPr>
          <p:nvPr>
            <p:ph type="sldNum" sz="quarter" idx="11"/>
          </p:nvPr>
        </p:nvSpPr>
        <p:spPr>
          <a:ln/>
        </p:spPr>
        <p:txBody>
          <a:bodyPr/>
          <a:lstStyle>
            <a:lvl1pPr>
              <a:defRPr/>
            </a:lvl1pPr>
          </a:lstStyle>
          <a:p>
            <a:pPr algn="l" rtl="0" fontAlgn="base">
              <a:spcBef>
                <a:spcPct val="50000"/>
              </a:spcBef>
              <a:spcAft>
                <a:spcPct val="0"/>
              </a:spcAft>
              <a:buClr>
                <a:srgbClr val="99CCBE"/>
              </a:buClr>
              <a:buFont typeface="Wingdings" pitchFamily="2" charset="2"/>
              <a:buNone/>
            </a:pPr>
            <a:fld id="{F67CFFDD-DB3B-4964-883F-DFCCDCB50890}" type="slidenum">
              <a:rPr lang="en-US" sz="1200" kern="1200">
                <a:solidFill>
                  <a:srgbClr val="FFFFFF"/>
                </a:solidFill>
                <a:latin typeface="Arial" pitchFamily="34" charset="0"/>
                <a:ea typeface="Arial Unicode MS" pitchFamily="34" charset="-128"/>
                <a:cs typeface="Arial Unicode MS" pitchFamily="34" charset="-128"/>
              </a:rPr>
              <a:pPr algn="l" rtl="0" fontAlgn="base">
                <a:spcBef>
                  <a:spcPct val="50000"/>
                </a:spcBef>
                <a:spcAft>
                  <a:spcPct val="0"/>
                </a:spcAft>
                <a:buClr>
                  <a:srgbClr val="99CCBE"/>
                </a:buClr>
                <a:buFont typeface="Wingdings" pitchFamily="2" charset="2"/>
                <a:buNone/>
              </a:pPr>
              <a:t>‹#›</a:t>
            </a:fld>
            <a:endParaRPr lang="en-US" sz="1200" kern="1200">
              <a:solidFill>
                <a:srgbClr val="FFFFFF"/>
              </a:solidFill>
              <a:latin typeface="Arial" pitchFamily="34" charset="0"/>
              <a:ea typeface="Arial Unicode MS" pitchFamily="34" charset="-128"/>
              <a:cs typeface="Arial Unicode MS" pitchFamily="34" charset="-128"/>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 y="765175"/>
            <a:ext cx="4432300" cy="578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765175"/>
            <a:ext cx="4432300" cy="578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emf"/><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89125" name="Group 5"/>
          <p:cNvGrpSpPr>
            <a:grpSpLocks/>
          </p:cNvGrpSpPr>
          <p:nvPr/>
        </p:nvGrpSpPr>
        <p:grpSpPr bwMode="auto">
          <a:xfrm>
            <a:off x="0" y="0"/>
            <a:ext cx="9144000" cy="690563"/>
            <a:chOff x="0" y="1773"/>
            <a:chExt cx="5760" cy="435"/>
          </a:xfrm>
        </p:grpSpPr>
        <p:sp>
          <p:nvSpPr>
            <p:cNvPr id="389126" name="AutoShape 6"/>
            <p:cNvSpPr>
              <a:spLocks noChangeAspect="1" noChangeArrowheads="1" noTextEdit="1"/>
            </p:cNvSpPr>
            <p:nvPr userDrawn="1"/>
          </p:nvSpPr>
          <p:spPr bwMode="gray">
            <a:xfrm>
              <a:off x="0" y="1773"/>
              <a:ext cx="5760" cy="435"/>
            </a:xfrm>
            <a:prstGeom prst="rect">
              <a:avLst/>
            </a:prstGeom>
            <a:noFill/>
            <a:ln w="9525">
              <a:noFill/>
              <a:miter lim="800000"/>
              <a:headEnd/>
              <a:tailEnd/>
            </a:ln>
          </p:spPr>
          <p:txBody>
            <a:bodyPr/>
            <a:lstStyle/>
            <a:p>
              <a:endParaRPr lang="en-US"/>
            </a:p>
          </p:txBody>
        </p:sp>
        <p:pic>
          <p:nvPicPr>
            <p:cNvPr id="389127" name="Picture 7"/>
            <p:cNvPicPr>
              <a:picLocks noChangeAspect="1" noChangeArrowheads="1"/>
            </p:cNvPicPr>
            <p:nvPr userDrawn="1"/>
          </p:nvPicPr>
          <p:blipFill>
            <a:blip r:embed="rId13"/>
            <a:srcRect/>
            <a:stretch>
              <a:fillRect/>
            </a:stretch>
          </p:blipFill>
          <p:spPr bwMode="gray">
            <a:xfrm>
              <a:off x="0" y="1773"/>
              <a:ext cx="5759" cy="435"/>
            </a:xfrm>
            <a:prstGeom prst="rect">
              <a:avLst/>
            </a:prstGeom>
            <a:noFill/>
            <a:ln w="9525">
              <a:noFill/>
              <a:miter lim="800000"/>
              <a:headEnd/>
              <a:tailEnd/>
            </a:ln>
          </p:spPr>
        </p:pic>
        <p:pic>
          <p:nvPicPr>
            <p:cNvPr id="389128" name="Picture 8"/>
            <p:cNvPicPr>
              <a:picLocks noChangeAspect="1" noChangeArrowheads="1"/>
            </p:cNvPicPr>
            <p:nvPr userDrawn="1"/>
          </p:nvPicPr>
          <p:blipFill>
            <a:blip r:embed="rId14"/>
            <a:srcRect/>
            <a:stretch>
              <a:fillRect/>
            </a:stretch>
          </p:blipFill>
          <p:spPr bwMode="gray">
            <a:xfrm>
              <a:off x="1769" y="1803"/>
              <a:ext cx="3311" cy="17"/>
            </a:xfrm>
            <a:prstGeom prst="rect">
              <a:avLst/>
            </a:prstGeom>
            <a:noFill/>
            <a:ln w="9525">
              <a:noFill/>
              <a:miter lim="800000"/>
              <a:headEnd/>
              <a:tailEnd/>
            </a:ln>
          </p:spPr>
        </p:pic>
        <p:pic>
          <p:nvPicPr>
            <p:cNvPr id="389129" name="Picture 9"/>
            <p:cNvPicPr>
              <a:picLocks noChangeAspect="1" noChangeArrowheads="1"/>
            </p:cNvPicPr>
            <p:nvPr userDrawn="1"/>
          </p:nvPicPr>
          <p:blipFill>
            <a:blip r:embed="rId14"/>
            <a:srcRect/>
            <a:stretch>
              <a:fillRect/>
            </a:stretch>
          </p:blipFill>
          <p:spPr bwMode="gray">
            <a:xfrm>
              <a:off x="1769" y="1830"/>
              <a:ext cx="3311" cy="17"/>
            </a:xfrm>
            <a:prstGeom prst="rect">
              <a:avLst/>
            </a:prstGeom>
            <a:noFill/>
            <a:ln w="9525">
              <a:noFill/>
              <a:miter lim="800000"/>
              <a:headEnd/>
              <a:tailEnd/>
            </a:ln>
          </p:spPr>
        </p:pic>
        <p:pic>
          <p:nvPicPr>
            <p:cNvPr id="389130" name="Picture 10"/>
            <p:cNvPicPr>
              <a:picLocks noChangeAspect="1" noChangeArrowheads="1"/>
            </p:cNvPicPr>
            <p:nvPr userDrawn="1"/>
          </p:nvPicPr>
          <p:blipFill>
            <a:blip r:embed="rId14"/>
            <a:srcRect/>
            <a:stretch>
              <a:fillRect/>
            </a:stretch>
          </p:blipFill>
          <p:spPr bwMode="gray">
            <a:xfrm>
              <a:off x="1769" y="1857"/>
              <a:ext cx="3311" cy="17"/>
            </a:xfrm>
            <a:prstGeom prst="rect">
              <a:avLst/>
            </a:prstGeom>
            <a:noFill/>
            <a:ln w="9525">
              <a:noFill/>
              <a:miter lim="800000"/>
              <a:headEnd/>
              <a:tailEnd/>
            </a:ln>
          </p:spPr>
        </p:pic>
        <p:pic>
          <p:nvPicPr>
            <p:cNvPr id="389131" name="Picture 11"/>
            <p:cNvPicPr>
              <a:picLocks noChangeAspect="1" noChangeArrowheads="1"/>
            </p:cNvPicPr>
            <p:nvPr userDrawn="1"/>
          </p:nvPicPr>
          <p:blipFill>
            <a:blip r:embed="rId14"/>
            <a:srcRect/>
            <a:stretch>
              <a:fillRect/>
            </a:stretch>
          </p:blipFill>
          <p:spPr bwMode="gray">
            <a:xfrm>
              <a:off x="1769" y="1884"/>
              <a:ext cx="3311" cy="17"/>
            </a:xfrm>
            <a:prstGeom prst="rect">
              <a:avLst/>
            </a:prstGeom>
            <a:noFill/>
            <a:ln w="9525">
              <a:noFill/>
              <a:miter lim="800000"/>
              <a:headEnd/>
              <a:tailEnd/>
            </a:ln>
          </p:spPr>
        </p:pic>
        <p:pic>
          <p:nvPicPr>
            <p:cNvPr id="389132" name="Picture 12"/>
            <p:cNvPicPr>
              <a:picLocks noChangeAspect="1" noChangeArrowheads="1"/>
            </p:cNvPicPr>
            <p:nvPr userDrawn="1"/>
          </p:nvPicPr>
          <p:blipFill>
            <a:blip r:embed="rId14"/>
            <a:srcRect/>
            <a:stretch>
              <a:fillRect/>
            </a:stretch>
          </p:blipFill>
          <p:spPr bwMode="gray">
            <a:xfrm>
              <a:off x="1769" y="1911"/>
              <a:ext cx="3311" cy="17"/>
            </a:xfrm>
            <a:prstGeom prst="rect">
              <a:avLst/>
            </a:prstGeom>
            <a:noFill/>
            <a:ln w="9525">
              <a:noFill/>
              <a:miter lim="800000"/>
              <a:headEnd/>
              <a:tailEnd/>
            </a:ln>
          </p:spPr>
        </p:pic>
        <p:pic>
          <p:nvPicPr>
            <p:cNvPr id="389133" name="Picture 13"/>
            <p:cNvPicPr>
              <a:picLocks noChangeAspect="1" noChangeArrowheads="1"/>
            </p:cNvPicPr>
            <p:nvPr userDrawn="1"/>
          </p:nvPicPr>
          <p:blipFill>
            <a:blip r:embed="rId14"/>
            <a:srcRect/>
            <a:stretch>
              <a:fillRect/>
            </a:stretch>
          </p:blipFill>
          <p:spPr bwMode="gray">
            <a:xfrm>
              <a:off x="1769" y="1938"/>
              <a:ext cx="3311" cy="17"/>
            </a:xfrm>
            <a:prstGeom prst="rect">
              <a:avLst/>
            </a:prstGeom>
            <a:noFill/>
            <a:ln w="9525">
              <a:noFill/>
              <a:miter lim="800000"/>
              <a:headEnd/>
              <a:tailEnd/>
            </a:ln>
          </p:spPr>
        </p:pic>
        <p:pic>
          <p:nvPicPr>
            <p:cNvPr id="389134" name="Picture 14"/>
            <p:cNvPicPr>
              <a:picLocks noChangeAspect="1" noChangeArrowheads="1"/>
            </p:cNvPicPr>
            <p:nvPr userDrawn="1"/>
          </p:nvPicPr>
          <p:blipFill>
            <a:blip r:embed="rId14"/>
            <a:srcRect/>
            <a:stretch>
              <a:fillRect/>
            </a:stretch>
          </p:blipFill>
          <p:spPr bwMode="gray">
            <a:xfrm>
              <a:off x="1769" y="1965"/>
              <a:ext cx="3311" cy="17"/>
            </a:xfrm>
            <a:prstGeom prst="rect">
              <a:avLst/>
            </a:prstGeom>
            <a:noFill/>
            <a:ln w="9525">
              <a:noFill/>
              <a:miter lim="800000"/>
              <a:headEnd/>
              <a:tailEnd/>
            </a:ln>
          </p:spPr>
        </p:pic>
        <p:pic>
          <p:nvPicPr>
            <p:cNvPr id="389135" name="Picture 15"/>
            <p:cNvPicPr>
              <a:picLocks noChangeAspect="1" noChangeArrowheads="1"/>
            </p:cNvPicPr>
            <p:nvPr userDrawn="1"/>
          </p:nvPicPr>
          <p:blipFill>
            <a:blip r:embed="rId14"/>
            <a:srcRect/>
            <a:stretch>
              <a:fillRect/>
            </a:stretch>
          </p:blipFill>
          <p:spPr bwMode="gray">
            <a:xfrm>
              <a:off x="1769" y="1992"/>
              <a:ext cx="3311" cy="17"/>
            </a:xfrm>
            <a:prstGeom prst="rect">
              <a:avLst/>
            </a:prstGeom>
            <a:noFill/>
            <a:ln w="9525">
              <a:noFill/>
              <a:miter lim="800000"/>
              <a:headEnd/>
              <a:tailEnd/>
            </a:ln>
          </p:spPr>
        </p:pic>
        <p:pic>
          <p:nvPicPr>
            <p:cNvPr id="389136" name="Picture 16"/>
            <p:cNvPicPr>
              <a:picLocks noChangeAspect="1" noChangeArrowheads="1"/>
            </p:cNvPicPr>
            <p:nvPr userDrawn="1"/>
          </p:nvPicPr>
          <p:blipFill>
            <a:blip r:embed="rId14"/>
            <a:srcRect/>
            <a:stretch>
              <a:fillRect/>
            </a:stretch>
          </p:blipFill>
          <p:spPr bwMode="gray">
            <a:xfrm>
              <a:off x="1769" y="2019"/>
              <a:ext cx="3311" cy="17"/>
            </a:xfrm>
            <a:prstGeom prst="rect">
              <a:avLst/>
            </a:prstGeom>
            <a:noFill/>
            <a:ln w="9525">
              <a:noFill/>
              <a:miter lim="800000"/>
              <a:headEnd/>
              <a:tailEnd/>
            </a:ln>
          </p:spPr>
        </p:pic>
        <p:pic>
          <p:nvPicPr>
            <p:cNvPr id="389137" name="Picture 17"/>
            <p:cNvPicPr>
              <a:picLocks noChangeAspect="1" noChangeArrowheads="1"/>
            </p:cNvPicPr>
            <p:nvPr userDrawn="1"/>
          </p:nvPicPr>
          <p:blipFill>
            <a:blip r:embed="rId14"/>
            <a:srcRect/>
            <a:stretch>
              <a:fillRect/>
            </a:stretch>
          </p:blipFill>
          <p:spPr bwMode="gray">
            <a:xfrm>
              <a:off x="1769" y="2046"/>
              <a:ext cx="3311" cy="17"/>
            </a:xfrm>
            <a:prstGeom prst="rect">
              <a:avLst/>
            </a:prstGeom>
            <a:noFill/>
            <a:ln w="9525">
              <a:noFill/>
              <a:miter lim="800000"/>
              <a:headEnd/>
              <a:tailEnd/>
            </a:ln>
          </p:spPr>
        </p:pic>
        <p:pic>
          <p:nvPicPr>
            <p:cNvPr id="389138" name="Picture 18"/>
            <p:cNvPicPr>
              <a:picLocks noChangeAspect="1" noChangeArrowheads="1"/>
            </p:cNvPicPr>
            <p:nvPr userDrawn="1"/>
          </p:nvPicPr>
          <p:blipFill>
            <a:blip r:embed="rId14"/>
            <a:srcRect/>
            <a:stretch>
              <a:fillRect/>
            </a:stretch>
          </p:blipFill>
          <p:spPr bwMode="gray">
            <a:xfrm>
              <a:off x="1769" y="2073"/>
              <a:ext cx="3311" cy="17"/>
            </a:xfrm>
            <a:prstGeom prst="rect">
              <a:avLst/>
            </a:prstGeom>
            <a:noFill/>
            <a:ln w="9525">
              <a:noFill/>
              <a:miter lim="800000"/>
              <a:headEnd/>
              <a:tailEnd/>
            </a:ln>
          </p:spPr>
        </p:pic>
        <p:pic>
          <p:nvPicPr>
            <p:cNvPr id="389139" name="Picture 19"/>
            <p:cNvPicPr>
              <a:picLocks noChangeAspect="1" noChangeArrowheads="1"/>
            </p:cNvPicPr>
            <p:nvPr userDrawn="1"/>
          </p:nvPicPr>
          <p:blipFill>
            <a:blip r:embed="rId14"/>
            <a:srcRect/>
            <a:stretch>
              <a:fillRect/>
            </a:stretch>
          </p:blipFill>
          <p:spPr bwMode="gray">
            <a:xfrm>
              <a:off x="1769" y="2100"/>
              <a:ext cx="3311" cy="17"/>
            </a:xfrm>
            <a:prstGeom prst="rect">
              <a:avLst/>
            </a:prstGeom>
            <a:noFill/>
            <a:ln w="9525">
              <a:noFill/>
              <a:miter lim="800000"/>
              <a:headEnd/>
              <a:tailEnd/>
            </a:ln>
          </p:spPr>
        </p:pic>
        <p:pic>
          <p:nvPicPr>
            <p:cNvPr id="389140" name="Picture 20"/>
            <p:cNvPicPr>
              <a:picLocks noChangeAspect="1" noChangeArrowheads="1"/>
            </p:cNvPicPr>
            <p:nvPr userDrawn="1"/>
          </p:nvPicPr>
          <p:blipFill>
            <a:blip r:embed="rId14"/>
            <a:srcRect/>
            <a:stretch>
              <a:fillRect/>
            </a:stretch>
          </p:blipFill>
          <p:spPr bwMode="gray">
            <a:xfrm>
              <a:off x="1769" y="2127"/>
              <a:ext cx="3311" cy="17"/>
            </a:xfrm>
            <a:prstGeom prst="rect">
              <a:avLst/>
            </a:prstGeom>
            <a:noFill/>
            <a:ln w="9525">
              <a:noFill/>
              <a:miter lim="800000"/>
              <a:headEnd/>
              <a:tailEnd/>
            </a:ln>
          </p:spPr>
        </p:pic>
        <p:pic>
          <p:nvPicPr>
            <p:cNvPr id="389141" name="Picture 21"/>
            <p:cNvPicPr>
              <a:picLocks noChangeAspect="1" noChangeArrowheads="1"/>
            </p:cNvPicPr>
            <p:nvPr userDrawn="1"/>
          </p:nvPicPr>
          <p:blipFill>
            <a:blip r:embed="rId14"/>
            <a:srcRect/>
            <a:stretch>
              <a:fillRect/>
            </a:stretch>
          </p:blipFill>
          <p:spPr bwMode="gray">
            <a:xfrm>
              <a:off x="1769" y="2154"/>
              <a:ext cx="3311" cy="17"/>
            </a:xfrm>
            <a:prstGeom prst="rect">
              <a:avLst/>
            </a:prstGeom>
            <a:noFill/>
            <a:ln w="9525">
              <a:noFill/>
              <a:miter lim="800000"/>
              <a:headEnd/>
              <a:tailEnd/>
            </a:ln>
          </p:spPr>
        </p:pic>
        <p:pic>
          <p:nvPicPr>
            <p:cNvPr id="389142" name="Picture 22"/>
            <p:cNvPicPr>
              <a:picLocks noChangeAspect="1" noChangeArrowheads="1"/>
            </p:cNvPicPr>
            <p:nvPr userDrawn="1"/>
          </p:nvPicPr>
          <p:blipFill>
            <a:blip r:embed="rId14"/>
            <a:srcRect/>
            <a:stretch>
              <a:fillRect/>
            </a:stretch>
          </p:blipFill>
          <p:spPr bwMode="gray">
            <a:xfrm>
              <a:off x="1769" y="2181"/>
              <a:ext cx="3311" cy="17"/>
            </a:xfrm>
            <a:prstGeom prst="rect">
              <a:avLst/>
            </a:prstGeom>
            <a:noFill/>
            <a:ln w="9525">
              <a:noFill/>
              <a:miter lim="800000"/>
              <a:headEnd/>
              <a:tailEnd/>
            </a:ln>
          </p:spPr>
        </p:pic>
      </p:grpSp>
      <p:sp>
        <p:nvSpPr>
          <p:cNvPr id="389143" name="Rectangle 23"/>
          <p:cNvSpPr>
            <a:spLocks noChangeArrowheads="1"/>
          </p:cNvSpPr>
          <p:nvPr/>
        </p:nvSpPr>
        <p:spPr bwMode="gray">
          <a:xfrm>
            <a:off x="0" y="7938"/>
            <a:ext cx="9144000" cy="36512"/>
          </a:xfrm>
          <a:prstGeom prst="rect">
            <a:avLst/>
          </a:prstGeom>
          <a:solidFill>
            <a:schemeClr val="bg1"/>
          </a:solidFill>
          <a:ln w="9525" algn="ctr">
            <a:noFill/>
            <a:miter lim="800000"/>
            <a:headEnd/>
            <a:tailEnd/>
          </a:ln>
          <a:effectLst/>
        </p:spPr>
        <p:txBody>
          <a:bodyPr wrap="none" anchor="ctr"/>
          <a:lstStyle/>
          <a:p>
            <a:endParaRPr lang="en-GB" altLang="ja-JP" sz="1600">
              <a:latin typeface="MS UI Gothic" pitchFamily="34" charset="-128"/>
            </a:endParaRPr>
          </a:p>
        </p:txBody>
      </p:sp>
      <p:sp>
        <p:nvSpPr>
          <p:cNvPr id="389146" name="Rectangle 26"/>
          <p:cNvSpPr>
            <a:spLocks noGrp="1" noChangeArrowheads="1"/>
          </p:cNvSpPr>
          <p:nvPr>
            <p:ph type="body" idx="1"/>
          </p:nvPr>
        </p:nvSpPr>
        <p:spPr bwMode="gray">
          <a:xfrm>
            <a:off x="57150" y="765175"/>
            <a:ext cx="9017000" cy="5781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ja-JP" smtClean="0"/>
              <a:t>Headline Headline Headline Headline Headline Headline Headline Headline Headline Headline Headline Headline</a:t>
            </a:r>
          </a:p>
          <a:p>
            <a:pPr lvl="1"/>
            <a:r>
              <a:rPr lang="en-US" altLang="ja-JP" smtClean="0"/>
              <a:t>1st subhead 1st subhead 1st subhead 1st subhead 1st subhead 1st subhead 1st subhead 1st subhead 1st subhead 1st subhead </a:t>
            </a:r>
          </a:p>
          <a:p>
            <a:pPr lvl="2"/>
            <a:r>
              <a:rPr lang="en-US" altLang="ja-JP" smtClean="0"/>
              <a:t>2nd subhead 2nd subhead 2nd subhead 2nd subhead 2nd subhead 2nd subhead 2nd subhead 2nd subhead 2nd subhead 2nd subhead </a:t>
            </a:r>
          </a:p>
          <a:p>
            <a:pPr lvl="3"/>
            <a:r>
              <a:rPr lang="en-US" altLang="ja-JP" smtClean="0"/>
              <a:t>Text Text Text Text Text Text Text Text Text Text Text Text Text Text Text Text Text Text Text Text Text Text Text Text Text Text Text Text Text Text Text Text </a:t>
            </a:r>
          </a:p>
        </p:txBody>
      </p:sp>
      <p:sp>
        <p:nvSpPr>
          <p:cNvPr id="389147" name="Rectangle 27"/>
          <p:cNvSpPr>
            <a:spLocks noChangeArrowheads="1"/>
          </p:cNvSpPr>
          <p:nvPr/>
        </p:nvSpPr>
        <p:spPr bwMode="gray">
          <a:xfrm>
            <a:off x="0" y="0"/>
            <a:ext cx="9144000" cy="25400"/>
          </a:xfrm>
          <a:prstGeom prst="rect">
            <a:avLst/>
          </a:prstGeom>
          <a:solidFill>
            <a:srgbClr val="FF0000"/>
          </a:solidFill>
          <a:ln w="9525" algn="ctr">
            <a:noFill/>
            <a:miter lim="800000"/>
            <a:headEnd/>
            <a:tailEnd/>
          </a:ln>
          <a:effectLst/>
        </p:spPr>
        <p:txBody>
          <a:bodyPr wrap="none" anchor="ctr"/>
          <a:lstStyle/>
          <a:p>
            <a:endParaRPr lang="en-GB" altLang="ja-JP" sz="1600">
              <a:latin typeface="MS UI Gothic" pitchFamily="34" charset="-128"/>
            </a:endParaRPr>
          </a:p>
        </p:txBody>
      </p:sp>
      <p:sp>
        <p:nvSpPr>
          <p:cNvPr id="389148" name="Line 28"/>
          <p:cNvSpPr>
            <a:spLocks noChangeShapeType="1"/>
          </p:cNvSpPr>
          <p:nvPr/>
        </p:nvSpPr>
        <p:spPr bwMode="gray">
          <a:xfrm>
            <a:off x="0" y="688975"/>
            <a:ext cx="9144000" cy="0"/>
          </a:xfrm>
          <a:prstGeom prst="line">
            <a:avLst/>
          </a:prstGeom>
          <a:noFill/>
          <a:ln w="6350">
            <a:solidFill>
              <a:srgbClr val="808080"/>
            </a:solidFill>
            <a:round/>
            <a:headEnd/>
            <a:tailEnd/>
          </a:ln>
          <a:effectLst/>
        </p:spPr>
        <p:txBody>
          <a:bodyPr anchor="ctr"/>
          <a:lstStyle/>
          <a:p>
            <a:endParaRPr lang="en-US"/>
          </a:p>
        </p:txBody>
      </p:sp>
      <p:sp>
        <p:nvSpPr>
          <p:cNvPr id="389149" name="Line 29"/>
          <p:cNvSpPr>
            <a:spLocks noChangeShapeType="1"/>
          </p:cNvSpPr>
          <p:nvPr/>
        </p:nvSpPr>
        <p:spPr bwMode="gray">
          <a:xfrm>
            <a:off x="0" y="41275"/>
            <a:ext cx="9144000" cy="0"/>
          </a:xfrm>
          <a:prstGeom prst="line">
            <a:avLst/>
          </a:prstGeom>
          <a:noFill/>
          <a:ln w="9525">
            <a:solidFill>
              <a:srgbClr val="FF0000"/>
            </a:solidFill>
            <a:round/>
            <a:headEnd/>
            <a:tailEnd/>
          </a:ln>
          <a:effectLst/>
        </p:spPr>
        <p:txBody>
          <a:bodyPr anchor="ctr"/>
          <a:lstStyle/>
          <a:p>
            <a:endParaRPr lang="en-US"/>
          </a:p>
        </p:txBody>
      </p:sp>
      <p:sp>
        <p:nvSpPr>
          <p:cNvPr id="389150" name="Rectangle 30"/>
          <p:cNvSpPr>
            <a:spLocks noGrp="1" noChangeArrowheads="1"/>
          </p:cNvSpPr>
          <p:nvPr>
            <p:ph type="title"/>
          </p:nvPr>
        </p:nvSpPr>
        <p:spPr bwMode="gray">
          <a:xfrm>
            <a:off x="57150" y="-1588"/>
            <a:ext cx="7970838" cy="693738"/>
          </a:xfrm>
          <a:prstGeom prst="rect">
            <a:avLst/>
          </a:prstGeom>
          <a:noFill/>
          <a:ln w="9525">
            <a:noFill/>
            <a:miter lim="800000"/>
            <a:headEnd/>
            <a:tailEnd/>
          </a:ln>
          <a:effectLst>
            <a:outerShdw dist="17961" dir="2700000" algn="ctr" rotWithShape="0">
              <a:srgbClr val="C0C0C0">
                <a:alpha val="50000"/>
              </a:srgbClr>
            </a:outerShdw>
          </a:effectLst>
        </p:spPr>
        <p:txBody>
          <a:bodyPr vert="horz" wrap="square" lIns="91440" tIns="45720" rIns="91440" bIns="45720" numCol="1" anchor="ctr" anchorCtr="0" compatLnSpc="1">
            <a:prstTxWarp prst="textNoShape">
              <a:avLst/>
            </a:prstTxWarp>
          </a:bodyPr>
          <a:lstStyle/>
          <a:p>
            <a:pPr lvl="0"/>
            <a:r>
              <a:rPr lang="en-US" altLang="ja-JP" smtClean="0"/>
              <a:t>Master title</a:t>
            </a:r>
          </a:p>
        </p:txBody>
      </p:sp>
      <p:sp>
        <p:nvSpPr>
          <p:cNvPr id="389175" name="Rectangle 55"/>
          <p:cNvSpPr>
            <a:spLocks noChangeArrowheads="1"/>
          </p:cNvSpPr>
          <p:nvPr userDrawn="1"/>
        </p:nvSpPr>
        <p:spPr bwMode="gray">
          <a:xfrm>
            <a:off x="0" y="6627813"/>
            <a:ext cx="9144000" cy="241300"/>
          </a:xfrm>
          <a:prstGeom prst="rect">
            <a:avLst/>
          </a:prstGeom>
          <a:solidFill>
            <a:srgbClr val="808080"/>
          </a:solidFill>
          <a:ln w="9525">
            <a:noFill/>
            <a:miter lim="800000"/>
            <a:headEnd/>
            <a:tailEnd/>
          </a:ln>
          <a:effectLst/>
        </p:spPr>
        <p:txBody>
          <a:bodyPr wrap="none" anchor="ctr"/>
          <a:lstStyle/>
          <a:p>
            <a:endParaRPr lang="en-GB" altLang="ja-JP" sz="1600">
              <a:latin typeface="MS UI Gothic" pitchFamily="34" charset="-128"/>
            </a:endParaRPr>
          </a:p>
        </p:txBody>
      </p:sp>
      <p:sp>
        <p:nvSpPr>
          <p:cNvPr id="389177" name="Line 57"/>
          <p:cNvSpPr>
            <a:spLocks noChangeShapeType="1"/>
          </p:cNvSpPr>
          <p:nvPr userDrawn="1"/>
        </p:nvSpPr>
        <p:spPr bwMode="gray">
          <a:xfrm>
            <a:off x="0" y="6627813"/>
            <a:ext cx="9144000" cy="0"/>
          </a:xfrm>
          <a:prstGeom prst="line">
            <a:avLst/>
          </a:prstGeom>
          <a:noFill/>
          <a:ln w="6350">
            <a:solidFill>
              <a:srgbClr val="4D4D4D"/>
            </a:solidFill>
            <a:round/>
            <a:headEnd/>
            <a:tailEnd/>
          </a:ln>
          <a:effectLst/>
        </p:spPr>
        <p:txBody>
          <a:bodyPr anchor="ctr"/>
          <a:lstStyle/>
          <a:p>
            <a:endParaRPr lang="en-US"/>
          </a:p>
        </p:txBody>
      </p:sp>
      <p:sp>
        <p:nvSpPr>
          <p:cNvPr id="389178" name="Rectangle 58"/>
          <p:cNvSpPr>
            <a:spLocks noGrp="1" noChangeArrowheads="1"/>
          </p:cNvSpPr>
          <p:nvPr>
            <p:ph type="sldNum" sz="quarter" idx="4"/>
          </p:nvPr>
        </p:nvSpPr>
        <p:spPr bwMode="gray">
          <a:xfrm>
            <a:off x="4203700" y="6626225"/>
            <a:ext cx="719138" cy="385763"/>
          </a:xfrm>
          <a:prstGeom prst="rect">
            <a:avLst/>
          </a:prstGeom>
          <a:noFill/>
          <a:ln w="9525">
            <a:noFill/>
            <a:miter lim="800000"/>
            <a:headEnd/>
            <a:tailEnd/>
          </a:ln>
          <a:effectLst/>
        </p:spPr>
        <p:txBody>
          <a:bodyPr vert="horz" wrap="none" lIns="91440" tIns="21600" rIns="91440" bIns="45720" numCol="1" anchor="t" anchorCtr="0" compatLnSpc="1">
            <a:prstTxWarp prst="textNoShape">
              <a:avLst/>
            </a:prstTxWarp>
          </a:bodyPr>
          <a:lstStyle>
            <a:lvl1pPr fontAlgn="base">
              <a:defRPr sz="1200">
                <a:solidFill>
                  <a:schemeClr val="bg1"/>
                </a:solidFill>
              </a:defRPr>
            </a:lvl1pPr>
          </a:lstStyle>
          <a:p>
            <a:endParaRPr lang="de-DE"/>
          </a:p>
        </p:txBody>
      </p:sp>
      <p:pic>
        <p:nvPicPr>
          <p:cNvPr id="389206" name="Picture 86" descr="222_32"/>
          <p:cNvPicPr>
            <a:picLocks noChangeAspect="1" noChangeArrowheads="1"/>
          </p:cNvPicPr>
          <p:nvPr userDrawn="1"/>
        </p:nvPicPr>
        <p:blipFill>
          <a:blip r:embed="rId15"/>
          <a:srcRect/>
          <a:stretch>
            <a:fillRect/>
          </a:stretch>
        </p:blipFill>
        <p:spPr bwMode="auto">
          <a:xfrm>
            <a:off x="8153400" y="146050"/>
            <a:ext cx="884238" cy="436563"/>
          </a:xfrm>
          <a:prstGeom prst="rect">
            <a:avLst/>
          </a:prstGeom>
          <a:noFill/>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par>
    </p:tnLst>
  </p:timing>
  <p:txStyles>
    <p:titleStyle>
      <a:lvl1pPr algn="l" rtl="0" fontAlgn="ctr">
        <a:spcBef>
          <a:spcPct val="0"/>
        </a:spcBef>
        <a:spcAft>
          <a:spcPct val="0"/>
        </a:spcAft>
        <a:defRPr kumimoji="1" sz="3200" b="1">
          <a:solidFill>
            <a:schemeClr val="tx1"/>
          </a:solidFill>
          <a:latin typeface="+mj-lt"/>
          <a:ea typeface="+mj-ea"/>
          <a:cs typeface="+mj-cs"/>
        </a:defRPr>
      </a:lvl1pPr>
      <a:lvl2pPr algn="l" rtl="0" fontAlgn="ctr">
        <a:spcBef>
          <a:spcPct val="0"/>
        </a:spcBef>
        <a:spcAft>
          <a:spcPct val="0"/>
        </a:spcAft>
        <a:defRPr kumimoji="1" sz="3200" b="1">
          <a:solidFill>
            <a:schemeClr val="tx1"/>
          </a:solidFill>
          <a:latin typeface="Arial" pitchFamily="34" charset="0"/>
          <a:ea typeface="MS UI Gothic" pitchFamily="34" charset="-128"/>
        </a:defRPr>
      </a:lvl2pPr>
      <a:lvl3pPr algn="l" rtl="0" fontAlgn="ctr">
        <a:spcBef>
          <a:spcPct val="0"/>
        </a:spcBef>
        <a:spcAft>
          <a:spcPct val="0"/>
        </a:spcAft>
        <a:defRPr kumimoji="1" sz="3200" b="1">
          <a:solidFill>
            <a:schemeClr val="tx1"/>
          </a:solidFill>
          <a:latin typeface="Arial" pitchFamily="34" charset="0"/>
          <a:ea typeface="MS UI Gothic" pitchFamily="34" charset="-128"/>
        </a:defRPr>
      </a:lvl3pPr>
      <a:lvl4pPr algn="l" rtl="0" fontAlgn="ctr">
        <a:spcBef>
          <a:spcPct val="0"/>
        </a:spcBef>
        <a:spcAft>
          <a:spcPct val="0"/>
        </a:spcAft>
        <a:defRPr kumimoji="1" sz="3200" b="1">
          <a:solidFill>
            <a:schemeClr val="tx1"/>
          </a:solidFill>
          <a:latin typeface="Arial" pitchFamily="34" charset="0"/>
          <a:ea typeface="MS UI Gothic" pitchFamily="34" charset="-128"/>
        </a:defRPr>
      </a:lvl4pPr>
      <a:lvl5pPr algn="l" rtl="0" fontAlgn="ctr">
        <a:spcBef>
          <a:spcPct val="0"/>
        </a:spcBef>
        <a:spcAft>
          <a:spcPct val="0"/>
        </a:spcAft>
        <a:defRPr kumimoji="1" sz="3200" b="1">
          <a:solidFill>
            <a:schemeClr val="tx1"/>
          </a:solidFill>
          <a:latin typeface="Arial" pitchFamily="34" charset="0"/>
          <a:ea typeface="MS UI Gothic" pitchFamily="34" charset="-128"/>
        </a:defRPr>
      </a:lvl5pPr>
      <a:lvl6pPr marL="457200" algn="l" rtl="0" fontAlgn="ctr">
        <a:spcBef>
          <a:spcPct val="0"/>
        </a:spcBef>
        <a:spcAft>
          <a:spcPct val="0"/>
        </a:spcAft>
        <a:defRPr kumimoji="1" sz="3200" b="1">
          <a:solidFill>
            <a:schemeClr val="tx1"/>
          </a:solidFill>
          <a:latin typeface="Arial" pitchFamily="34" charset="0"/>
          <a:ea typeface="MS UI Gothic" pitchFamily="34" charset="-128"/>
        </a:defRPr>
      </a:lvl6pPr>
      <a:lvl7pPr marL="914400" algn="l" rtl="0" fontAlgn="ctr">
        <a:spcBef>
          <a:spcPct val="0"/>
        </a:spcBef>
        <a:spcAft>
          <a:spcPct val="0"/>
        </a:spcAft>
        <a:defRPr kumimoji="1" sz="3200" b="1">
          <a:solidFill>
            <a:schemeClr val="tx1"/>
          </a:solidFill>
          <a:latin typeface="Arial" pitchFamily="34" charset="0"/>
          <a:ea typeface="MS UI Gothic" pitchFamily="34" charset="-128"/>
        </a:defRPr>
      </a:lvl7pPr>
      <a:lvl8pPr marL="1371600" algn="l" rtl="0" fontAlgn="ctr">
        <a:spcBef>
          <a:spcPct val="0"/>
        </a:spcBef>
        <a:spcAft>
          <a:spcPct val="0"/>
        </a:spcAft>
        <a:defRPr kumimoji="1" sz="3200" b="1">
          <a:solidFill>
            <a:schemeClr val="tx1"/>
          </a:solidFill>
          <a:latin typeface="Arial" pitchFamily="34" charset="0"/>
          <a:ea typeface="MS UI Gothic" pitchFamily="34" charset="-128"/>
        </a:defRPr>
      </a:lvl8pPr>
      <a:lvl9pPr marL="1828800" algn="l" rtl="0" fontAlgn="ctr">
        <a:spcBef>
          <a:spcPct val="0"/>
        </a:spcBef>
        <a:spcAft>
          <a:spcPct val="0"/>
        </a:spcAft>
        <a:defRPr kumimoji="1" sz="3200" b="1">
          <a:solidFill>
            <a:schemeClr val="tx1"/>
          </a:solidFill>
          <a:latin typeface="Arial" pitchFamily="34" charset="0"/>
          <a:ea typeface="MS UI Gothic" pitchFamily="34" charset="-128"/>
        </a:defRPr>
      </a:lvl9pPr>
    </p:titleStyle>
    <p:bodyStyle>
      <a:lvl1pPr marL="342900" indent="-342900" algn="l" rtl="0" fontAlgn="ctr">
        <a:lnSpc>
          <a:spcPct val="95000"/>
        </a:lnSpc>
        <a:spcBef>
          <a:spcPct val="20000"/>
        </a:spcBef>
        <a:spcAft>
          <a:spcPct val="10000"/>
        </a:spcAft>
        <a:buClr>
          <a:schemeClr val="accent2"/>
        </a:buClr>
        <a:buFont typeface="Wingdings" pitchFamily="2" charset="2"/>
        <a:buChar char="n"/>
        <a:defRPr kumimoji="1" sz="2400">
          <a:solidFill>
            <a:schemeClr val="tx1"/>
          </a:solidFill>
          <a:latin typeface="+mn-lt"/>
          <a:ea typeface="+mn-ea"/>
          <a:cs typeface="+mn-cs"/>
        </a:defRPr>
      </a:lvl1pPr>
      <a:lvl2pPr marL="609600" indent="-254000" algn="l" rtl="0" fontAlgn="ctr">
        <a:lnSpc>
          <a:spcPct val="95000"/>
        </a:lnSpc>
        <a:spcBef>
          <a:spcPct val="20000"/>
        </a:spcBef>
        <a:spcAft>
          <a:spcPct val="10000"/>
        </a:spcAft>
        <a:buClr>
          <a:srgbClr val="737373"/>
        </a:buClr>
        <a:buSzPct val="80000"/>
        <a:buFont typeface="Wingdings" pitchFamily="2" charset="2"/>
        <a:buChar char="n"/>
        <a:defRPr kumimoji="1" sz="2000">
          <a:solidFill>
            <a:schemeClr val="tx1"/>
          </a:solidFill>
          <a:latin typeface="+mn-lt"/>
          <a:ea typeface="+mn-ea"/>
        </a:defRPr>
      </a:lvl2pPr>
      <a:lvl3pPr marL="827088" indent="-174625" algn="l" rtl="0" fontAlgn="ctr">
        <a:lnSpc>
          <a:spcPct val="95000"/>
        </a:lnSpc>
        <a:spcBef>
          <a:spcPct val="20000"/>
        </a:spcBef>
        <a:spcAft>
          <a:spcPct val="10000"/>
        </a:spcAft>
        <a:buClr>
          <a:schemeClr val="tx1"/>
        </a:buClr>
        <a:buChar char="•"/>
        <a:defRPr kumimoji="1">
          <a:solidFill>
            <a:schemeClr val="tx1"/>
          </a:solidFill>
          <a:latin typeface="+mn-lt"/>
          <a:ea typeface="+mn-ea"/>
        </a:defRPr>
      </a:lvl3pPr>
      <a:lvl4pPr marL="1023938" indent="-152400" algn="l" rtl="0" fontAlgn="ctr">
        <a:lnSpc>
          <a:spcPct val="95000"/>
        </a:lnSpc>
        <a:spcBef>
          <a:spcPct val="20000"/>
        </a:spcBef>
        <a:spcAft>
          <a:spcPct val="10000"/>
        </a:spcAft>
        <a:buClr>
          <a:srgbClr val="737373"/>
        </a:buClr>
        <a:buChar char="•"/>
        <a:defRPr kumimoji="1" sz="1600">
          <a:solidFill>
            <a:schemeClr val="tx1"/>
          </a:solidFill>
          <a:latin typeface="+mn-lt"/>
          <a:ea typeface="+mn-ea"/>
        </a:defRPr>
      </a:lvl4pPr>
      <a:lvl5pPr marL="2057400" indent="-228600" algn="l" rtl="0" fontAlgn="base">
        <a:spcBef>
          <a:spcPct val="20000"/>
        </a:spcBef>
        <a:spcAft>
          <a:spcPct val="0"/>
        </a:spcAft>
        <a:buClr>
          <a:schemeClr val="folHlink"/>
        </a:buClr>
        <a:buFont typeface="Wingdings" pitchFamily="2" charset="2"/>
        <a:defRPr kumimoji="1" sz="1200">
          <a:solidFill>
            <a:schemeClr val="tx1"/>
          </a:solidFill>
          <a:latin typeface="+mn-lt"/>
          <a:ea typeface="+mn-ea"/>
        </a:defRPr>
      </a:lvl5pPr>
      <a:lvl6pPr marL="2514600" indent="-228600" algn="l" rtl="0" fontAlgn="base">
        <a:spcBef>
          <a:spcPct val="20000"/>
        </a:spcBef>
        <a:spcAft>
          <a:spcPct val="0"/>
        </a:spcAft>
        <a:buClr>
          <a:schemeClr val="folHlink"/>
        </a:buClr>
        <a:buFont typeface="Wingdings" pitchFamily="2" charset="2"/>
        <a:defRPr kumimoji="1" sz="1200">
          <a:solidFill>
            <a:schemeClr val="tx1"/>
          </a:solidFill>
          <a:latin typeface="+mn-lt"/>
          <a:ea typeface="+mn-ea"/>
        </a:defRPr>
      </a:lvl6pPr>
      <a:lvl7pPr marL="2971800" indent="-228600" algn="l" rtl="0" fontAlgn="base">
        <a:spcBef>
          <a:spcPct val="20000"/>
        </a:spcBef>
        <a:spcAft>
          <a:spcPct val="0"/>
        </a:spcAft>
        <a:buClr>
          <a:schemeClr val="folHlink"/>
        </a:buClr>
        <a:buFont typeface="Wingdings" pitchFamily="2" charset="2"/>
        <a:defRPr kumimoji="1" sz="1200">
          <a:solidFill>
            <a:schemeClr val="tx1"/>
          </a:solidFill>
          <a:latin typeface="+mn-lt"/>
          <a:ea typeface="+mn-ea"/>
        </a:defRPr>
      </a:lvl7pPr>
      <a:lvl8pPr marL="3429000" indent="-228600" algn="l" rtl="0" fontAlgn="base">
        <a:spcBef>
          <a:spcPct val="20000"/>
        </a:spcBef>
        <a:spcAft>
          <a:spcPct val="0"/>
        </a:spcAft>
        <a:buClr>
          <a:schemeClr val="folHlink"/>
        </a:buClr>
        <a:buFont typeface="Wingdings" pitchFamily="2" charset="2"/>
        <a:defRPr kumimoji="1" sz="1200">
          <a:solidFill>
            <a:schemeClr val="tx1"/>
          </a:solidFill>
          <a:latin typeface="+mn-lt"/>
          <a:ea typeface="+mn-ea"/>
        </a:defRPr>
      </a:lvl8pPr>
      <a:lvl9pPr marL="3886200" indent="-228600" algn="l" rtl="0" fontAlgn="base">
        <a:spcBef>
          <a:spcPct val="20000"/>
        </a:spcBef>
        <a:spcAft>
          <a:spcPct val="0"/>
        </a:spcAft>
        <a:buClr>
          <a:schemeClr val="folHlink"/>
        </a:buClr>
        <a:buFont typeface="Wingdings" pitchFamily="2" charset="2"/>
        <a:defRPr kumimoji="1"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5"/>
          <p:cNvGrpSpPr>
            <a:grpSpLocks/>
          </p:cNvGrpSpPr>
          <p:nvPr/>
        </p:nvGrpSpPr>
        <p:grpSpPr bwMode="auto">
          <a:xfrm>
            <a:off x="0" y="0"/>
            <a:ext cx="9144000" cy="690563"/>
            <a:chOff x="0" y="1773"/>
            <a:chExt cx="5760" cy="435"/>
          </a:xfrm>
        </p:grpSpPr>
        <p:sp>
          <p:nvSpPr>
            <p:cNvPr id="389126" name="AutoShape 6"/>
            <p:cNvSpPr>
              <a:spLocks noChangeAspect="1" noChangeArrowheads="1" noTextEdit="1"/>
            </p:cNvSpPr>
            <p:nvPr userDrawn="1"/>
          </p:nvSpPr>
          <p:spPr bwMode="gray">
            <a:xfrm>
              <a:off x="0" y="1773"/>
              <a:ext cx="5760" cy="435"/>
            </a:xfrm>
            <a:prstGeom prst="rect">
              <a:avLst/>
            </a:prstGeom>
            <a:noFill/>
            <a:ln w="9525">
              <a:noFill/>
              <a:miter lim="800000"/>
              <a:headEnd/>
              <a:tailEnd/>
            </a:ln>
          </p:spPr>
          <p:txBody>
            <a:bodyPr/>
            <a:lstStyle/>
            <a:p>
              <a:pPr algn="l" rtl="0" fontAlgn="base">
                <a:spcBef>
                  <a:spcPct val="50000"/>
                </a:spcBef>
                <a:spcAft>
                  <a:spcPct val="0"/>
                </a:spcAft>
                <a:buClr>
                  <a:srgbClr val="99CCBE"/>
                </a:buClr>
                <a:buFont typeface="Wingdings" pitchFamily="2" charset="2"/>
                <a:buNone/>
                <a:defRPr/>
              </a:pPr>
              <a:endParaRPr lang="de-DE" kern="1200">
                <a:solidFill>
                  <a:srgbClr val="000000"/>
                </a:solidFill>
                <a:latin typeface="Arial" charset="0"/>
                <a:ea typeface="MS UI Gothic"/>
                <a:cs typeface="Arial Unicode MS" pitchFamily="34" charset="-128"/>
              </a:endParaRPr>
            </a:p>
          </p:txBody>
        </p:sp>
        <p:pic>
          <p:nvPicPr>
            <p:cNvPr id="8207" name="Picture 7"/>
            <p:cNvPicPr>
              <a:picLocks noChangeAspect="1" noChangeArrowheads="1"/>
            </p:cNvPicPr>
            <p:nvPr userDrawn="1"/>
          </p:nvPicPr>
          <p:blipFill>
            <a:blip r:embed="rId13"/>
            <a:srcRect/>
            <a:stretch>
              <a:fillRect/>
            </a:stretch>
          </p:blipFill>
          <p:spPr bwMode="gray">
            <a:xfrm>
              <a:off x="0" y="1773"/>
              <a:ext cx="5759" cy="435"/>
            </a:xfrm>
            <a:prstGeom prst="rect">
              <a:avLst/>
            </a:prstGeom>
            <a:noFill/>
            <a:ln w="9525">
              <a:noFill/>
              <a:miter lim="800000"/>
              <a:headEnd/>
              <a:tailEnd/>
            </a:ln>
          </p:spPr>
        </p:pic>
        <p:pic>
          <p:nvPicPr>
            <p:cNvPr id="8208" name="Picture 8"/>
            <p:cNvPicPr>
              <a:picLocks noChangeAspect="1" noChangeArrowheads="1"/>
            </p:cNvPicPr>
            <p:nvPr userDrawn="1"/>
          </p:nvPicPr>
          <p:blipFill>
            <a:blip r:embed="rId14"/>
            <a:srcRect/>
            <a:stretch>
              <a:fillRect/>
            </a:stretch>
          </p:blipFill>
          <p:spPr bwMode="gray">
            <a:xfrm>
              <a:off x="1769" y="1803"/>
              <a:ext cx="3311" cy="17"/>
            </a:xfrm>
            <a:prstGeom prst="rect">
              <a:avLst/>
            </a:prstGeom>
            <a:noFill/>
            <a:ln w="9525">
              <a:noFill/>
              <a:miter lim="800000"/>
              <a:headEnd/>
              <a:tailEnd/>
            </a:ln>
          </p:spPr>
        </p:pic>
        <p:pic>
          <p:nvPicPr>
            <p:cNvPr id="8209" name="Picture 9"/>
            <p:cNvPicPr>
              <a:picLocks noChangeAspect="1" noChangeArrowheads="1"/>
            </p:cNvPicPr>
            <p:nvPr userDrawn="1"/>
          </p:nvPicPr>
          <p:blipFill>
            <a:blip r:embed="rId14"/>
            <a:srcRect/>
            <a:stretch>
              <a:fillRect/>
            </a:stretch>
          </p:blipFill>
          <p:spPr bwMode="gray">
            <a:xfrm>
              <a:off x="1769" y="1830"/>
              <a:ext cx="3311" cy="17"/>
            </a:xfrm>
            <a:prstGeom prst="rect">
              <a:avLst/>
            </a:prstGeom>
            <a:noFill/>
            <a:ln w="9525">
              <a:noFill/>
              <a:miter lim="800000"/>
              <a:headEnd/>
              <a:tailEnd/>
            </a:ln>
          </p:spPr>
        </p:pic>
        <p:pic>
          <p:nvPicPr>
            <p:cNvPr id="8210" name="Picture 10"/>
            <p:cNvPicPr>
              <a:picLocks noChangeAspect="1" noChangeArrowheads="1"/>
            </p:cNvPicPr>
            <p:nvPr userDrawn="1"/>
          </p:nvPicPr>
          <p:blipFill>
            <a:blip r:embed="rId14"/>
            <a:srcRect/>
            <a:stretch>
              <a:fillRect/>
            </a:stretch>
          </p:blipFill>
          <p:spPr bwMode="gray">
            <a:xfrm>
              <a:off x="1769" y="1857"/>
              <a:ext cx="3311" cy="17"/>
            </a:xfrm>
            <a:prstGeom prst="rect">
              <a:avLst/>
            </a:prstGeom>
            <a:noFill/>
            <a:ln w="9525">
              <a:noFill/>
              <a:miter lim="800000"/>
              <a:headEnd/>
              <a:tailEnd/>
            </a:ln>
          </p:spPr>
        </p:pic>
        <p:pic>
          <p:nvPicPr>
            <p:cNvPr id="8211" name="Picture 11"/>
            <p:cNvPicPr>
              <a:picLocks noChangeAspect="1" noChangeArrowheads="1"/>
            </p:cNvPicPr>
            <p:nvPr userDrawn="1"/>
          </p:nvPicPr>
          <p:blipFill>
            <a:blip r:embed="rId14"/>
            <a:srcRect/>
            <a:stretch>
              <a:fillRect/>
            </a:stretch>
          </p:blipFill>
          <p:spPr bwMode="gray">
            <a:xfrm>
              <a:off x="1769" y="1884"/>
              <a:ext cx="3311" cy="17"/>
            </a:xfrm>
            <a:prstGeom prst="rect">
              <a:avLst/>
            </a:prstGeom>
            <a:noFill/>
            <a:ln w="9525">
              <a:noFill/>
              <a:miter lim="800000"/>
              <a:headEnd/>
              <a:tailEnd/>
            </a:ln>
          </p:spPr>
        </p:pic>
        <p:pic>
          <p:nvPicPr>
            <p:cNvPr id="8212" name="Picture 12"/>
            <p:cNvPicPr>
              <a:picLocks noChangeAspect="1" noChangeArrowheads="1"/>
            </p:cNvPicPr>
            <p:nvPr userDrawn="1"/>
          </p:nvPicPr>
          <p:blipFill>
            <a:blip r:embed="rId14"/>
            <a:srcRect/>
            <a:stretch>
              <a:fillRect/>
            </a:stretch>
          </p:blipFill>
          <p:spPr bwMode="gray">
            <a:xfrm>
              <a:off x="1769" y="1911"/>
              <a:ext cx="3311" cy="17"/>
            </a:xfrm>
            <a:prstGeom prst="rect">
              <a:avLst/>
            </a:prstGeom>
            <a:noFill/>
            <a:ln w="9525">
              <a:noFill/>
              <a:miter lim="800000"/>
              <a:headEnd/>
              <a:tailEnd/>
            </a:ln>
          </p:spPr>
        </p:pic>
        <p:pic>
          <p:nvPicPr>
            <p:cNvPr id="8213" name="Picture 13"/>
            <p:cNvPicPr>
              <a:picLocks noChangeAspect="1" noChangeArrowheads="1"/>
            </p:cNvPicPr>
            <p:nvPr userDrawn="1"/>
          </p:nvPicPr>
          <p:blipFill>
            <a:blip r:embed="rId14"/>
            <a:srcRect/>
            <a:stretch>
              <a:fillRect/>
            </a:stretch>
          </p:blipFill>
          <p:spPr bwMode="gray">
            <a:xfrm>
              <a:off x="1769" y="1938"/>
              <a:ext cx="3311" cy="17"/>
            </a:xfrm>
            <a:prstGeom prst="rect">
              <a:avLst/>
            </a:prstGeom>
            <a:noFill/>
            <a:ln w="9525">
              <a:noFill/>
              <a:miter lim="800000"/>
              <a:headEnd/>
              <a:tailEnd/>
            </a:ln>
          </p:spPr>
        </p:pic>
        <p:pic>
          <p:nvPicPr>
            <p:cNvPr id="8214" name="Picture 14"/>
            <p:cNvPicPr>
              <a:picLocks noChangeAspect="1" noChangeArrowheads="1"/>
            </p:cNvPicPr>
            <p:nvPr userDrawn="1"/>
          </p:nvPicPr>
          <p:blipFill>
            <a:blip r:embed="rId14"/>
            <a:srcRect/>
            <a:stretch>
              <a:fillRect/>
            </a:stretch>
          </p:blipFill>
          <p:spPr bwMode="gray">
            <a:xfrm>
              <a:off x="1769" y="1965"/>
              <a:ext cx="3311" cy="17"/>
            </a:xfrm>
            <a:prstGeom prst="rect">
              <a:avLst/>
            </a:prstGeom>
            <a:noFill/>
            <a:ln w="9525">
              <a:noFill/>
              <a:miter lim="800000"/>
              <a:headEnd/>
              <a:tailEnd/>
            </a:ln>
          </p:spPr>
        </p:pic>
        <p:pic>
          <p:nvPicPr>
            <p:cNvPr id="8215" name="Picture 15"/>
            <p:cNvPicPr>
              <a:picLocks noChangeAspect="1" noChangeArrowheads="1"/>
            </p:cNvPicPr>
            <p:nvPr userDrawn="1"/>
          </p:nvPicPr>
          <p:blipFill>
            <a:blip r:embed="rId14"/>
            <a:srcRect/>
            <a:stretch>
              <a:fillRect/>
            </a:stretch>
          </p:blipFill>
          <p:spPr bwMode="gray">
            <a:xfrm>
              <a:off x="1769" y="1992"/>
              <a:ext cx="3311" cy="17"/>
            </a:xfrm>
            <a:prstGeom prst="rect">
              <a:avLst/>
            </a:prstGeom>
            <a:noFill/>
            <a:ln w="9525">
              <a:noFill/>
              <a:miter lim="800000"/>
              <a:headEnd/>
              <a:tailEnd/>
            </a:ln>
          </p:spPr>
        </p:pic>
        <p:pic>
          <p:nvPicPr>
            <p:cNvPr id="8216" name="Picture 16"/>
            <p:cNvPicPr>
              <a:picLocks noChangeAspect="1" noChangeArrowheads="1"/>
            </p:cNvPicPr>
            <p:nvPr userDrawn="1"/>
          </p:nvPicPr>
          <p:blipFill>
            <a:blip r:embed="rId14"/>
            <a:srcRect/>
            <a:stretch>
              <a:fillRect/>
            </a:stretch>
          </p:blipFill>
          <p:spPr bwMode="gray">
            <a:xfrm>
              <a:off x="1769" y="2019"/>
              <a:ext cx="3311" cy="17"/>
            </a:xfrm>
            <a:prstGeom prst="rect">
              <a:avLst/>
            </a:prstGeom>
            <a:noFill/>
            <a:ln w="9525">
              <a:noFill/>
              <a:miter lim="800000"/>
              <a:headEnd/>
              <a:tailEnd/>
            </a:ln>
          </p:spPr>
        </p:pic>
        <p:pic>
          <p:nvPicPr>
            <p:cNvPr id="8217" name="Picture 17"/>
            <p:cNvPicPr>
              <a:picLocks noChangeAspect="1" noChangeArrowheads="1"/>
            </p:cNvPicPr>
            <p:nvPr userDrawn="1"/>
          </p:nvPicPr>
          <p:blipFill>
            <a:blip r:embed="rId14"/>
            <a:srcRect/>
            <a:stretch>
              <a:fillRect/>
            </a:stretch>
          </p:blipFill>
          <p:spPr bwMode="gray">
            <a:xfrm>
              <a:off x="1769" y="2046"/>
              <a:ext cx="3311" cy="17"/>
            </a:xfrm>
            <a:prstGeom prst="rect">
              <a:avLst/>
            </a:prstGeom>
            <a:noFill/>
            <a:ln w="9525">
              <a:noFill/>
              <a:miter lim="800000"/>
              <a:headEnd/>
              <a:tailEnd/>
            </a:ln>
          </p:spPr>
        </p:pic>
        <p:pic>
          <p:nvPicPr>
            <p:cNvPr id="8218" name="Picture 18"/>
            <p:cNvPicPr>
              <a:picLocks noChangeAspect="1" noChangeArrowheads="1"/>
            </p:cNvPicPr>
            <p:nvPr userDrawn="1"/>
          </p:nvPicPr>
          <p:blipFill>
            <a:blip r:embed="rId14"/>
            <a:srcRect/>
            <a:stretch>
              <a:fillRect/>
            </a:stretch>
          </p:blipFill>
          <p:spPr bwMode="gray">
            <a:xfrm>
              <a:off x="1769" y="2073"/>
              <a:ext cx="3311" cy="17"/>
            </a:xfrm>
            <a:prstGeom prst="rect">
              <a:avLst/>
            </a:prstGeom>
            <a:noFill/>
            <a:ln w="9525">
              <a:noFill/>
              <a:miter lim="800000"/>
              <a:headEnd/>
              <a:tailEnd/>
            </a:ln>
          </p:spPr>
        </p:pic>
        <p:pic>
          <p:nvPicPr>
            <p:cNvPr id="8219" name="Picture 19"/>
            <p:cNvPicPr>
              <a:picLocks noChangeAspect="1" noChangeArrowheads="1"/>
            </p:cNvPicPr>
            <p:nvPr userDrawn="1"/>
          </p:nvPicPr>
          <p:blipFill>
            <a:blip r:embed="rId14"/>
            <a:srcRect/>
            <a:stretch>
              <a:fillRect/>
            </a:stretch>
          </p:blipFill>
          <p:spPr bwMode="gray">
            <a:xfrm>
              <a:off x="1769" y="2100"/>
              <a:ext cx="3311" cy="17"/>
            </a:xfrm>
            <a:prstGeom prst="rect">
              <a:avLst/>
            </a:prstGeom>
            <a:noFill/>
            <a:ln w="9525">
              <a:noFill/>
              <a:miter lim="800000"/>
              <a:headEnd/>
              <a:tailEnd/>
            </a:ln>
          </p:spPr>
        </p:pic>
        <p:pic>
          <p:nvPicPr>
            <p:cNvPr id="8220" name="Picture 20"/>
            <p:cNvPicPr>
              <a:picLocks noChangeAspect="1" noChangeArrowheads="1"/>
            </p:cNvPicPr>
            <p:nvPr userDrawn="1"/>
          </p:nvPicPr>
          <p:blipFill>
            <a:blip r:embed="rId14"/>
            <a:srcRect/>
            <a:stretch>
              <a:fillRect/>
            </a:stretch>
          </p:blipFill>
          <p:spPr bwMode="gray">
            <a:xfrm>
              <a:off x="1769" y="2127"/>
              <a:ext cx="3311" cy="17"/>
            </a:xfrm>
            <a:prstGeom prst="rect">
              <a:avLst/>
            </a:prstGeom>
            <a:noFill/>
            <a:ln w="9525">
              <a:noFill/>
              <a:miter lim="800000"/>
              <a:headEnd/>
              <a:tailEnd/>
            </a:ln>
          </p:spPr>
        </p:pic>
        <p:pic>
          <p:nvPicPr>
            <p:cNvPr id="8221" name="Picture 21"/>
            <p:cNvPicPr>
              <a:picLocks noChangeAspect="1" noChangeArrowheads="1"/>
            </p:cNvPicPr>
            <p:nvPr userDrawn="1"/>
          </p:nvPicPr>
          <p:blipFill>
            <a:blip r:embed="rId14"/>
            <a:srcRect/>
            <a:stretch>
              <a:fillRect/>
            </a:stretch>
          </p:blipFill>
          <p:spPr bwMode="gray">
            <a:xfrm>
              <a:off x="1769" y="2154"/>
              <a:ext cx="3311" cy="17"/>
            </a:xfrm>
            <a:prstGeom prst="rect">
              <a:avLst/>
            </a:prstGeom>
            <a:noFill/>
            <a:ln w="9525">
              <a:noFill/>
              <a:miter lim="800000"/>
              <a:headEnd/>
              <a:tailEnd/>
            </a:ln>
          </p:spPr>
        </p:pic>
        <p:pic>
          <p:nvPicPr>
            <p:cNvPr id="8222" name="Picture 22"/>
            <p:cNvPicPr>
              <a:picLocks noChangeAspect="1" noChangeArrowheads="1"/>
            </p:cNvPicPr>
            <p:nvPr userDrawn="1"/>
          </p:nvPicPr>
          <p:blipFill>
            <a:blip r:embed="rId14"/>
            <a:srcRect/>
            <a:stretch>
              <a:fillRect/>
            </a:stretch>
          </p:blipFill>
          <p:spPr bwMode="gray">
            <a:xfrm>
              <a:off x="1769" y="2181"/>
              <a:ext cx="3311" cy="17"/>
            </a:xfrm>
            <a:prstGeom prst="rect">
              <a:avLst/>
            </a:prstGeom>
            <a:noFill/>
            <a:ln w="9525">
              <a:noFill/>
              <a:miter lim="800000"/>
              <a:headEnd/>
              <a:tailEnd/>
            </a:ln>
          </p:spPr>
        </p:pic>
      </p:grpSp>
      <p:sp>
        <p:nvSpPr>
          <p:cNvPr id="389143" name="Rectangle 23"/>
          <p:cNvSpPr>
            <a:spLocks noChangeArrowheads="1"/>
          </p:cNvSpPr>
          <p:nvPr/>
        </p:nvSpPr>
        <p:spPr bwMode="gray">
          <a:xfrm>
            <a:off x="0" y="7938"/>
            <a:ext cx="9144000" cy="36512"/>
          </a:xfrm>
          <a:prstGeom prst="rect">
            <a:avLst/>
          </a:prstGeom>
          <a:solidFill>
            <a:schemeClr val="bg1"/>
          </a:solidFill>
          <a:ln w="9525" algn="ctr">
            <a:noFill/>
            <a:miter lim="800000"/>
            <a:headEnd/>
            <a:tailEnd/>
          </a:ln>
          <a:effectLst/>
        </p:spPr>
        <p:txBody>
          <a:bodyPr wrap="none" anchor="ctr"/>
          <a:lstStyle/>
          <a:p>
            <a:pPr algn="l" rtl="0" fontAlgn="base">
              <a:spcBef>
                <a:spcPct val="50000"/>
              </a:spcBef>
              <a:spcAft>
                <a:spcPct val="0"/>
              </a:spcAft>
              <a:buClr>
                <a:srgbClr val="99CCBE"/>
              </a:buClr>
              <a:buFont typeface="Wingdings" pitchFamily="2" charset="2"/>
              <a:buNone/>
            </a:pPr>
            <a:endParaRPr lang="en-GB" altLang="ja-JP" sz="1600" kern="1200">
              <a:solidFill>
                <a:srgbClr val="000000"/>
              </a:solidFill>
              <a:latin typeface="Arial Unicode MS" pitchFamily="34" charset="-128"/>
              <a:ea typeface="Arial Unicode MS" pitchFamily="34" charset="-128"/>
              <a:cs typeface="Arial Unicode MS" pitchFamily="34" charset="-128"/>
            </a:endParaRPr>
          </a:p>
        </p:txBody>
      </p:sp>
      <p:sp>
        <p:nvSpPr>
          <p:cNvPr id="8196" name="Rectangle 26"/>
          <p:cNvSpPr>
            <a:spLocks noGrp="1" noChangeArrowheads="1"/>
          </p:cNvSpPr>
          <p:nvPr>
            <p:ph type="body" idx="1"/>
          </p:nvPr>
        </p:nvSpPr>
        <p:spPr bwMode="gray">
          <a:xfrm>
            <a:off x="57150" y="765175"/>
            <a:ext cx="9017000" cy="5781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ja-JP" smtClean="0"/>
              <a:t>Headline Headline Headline Headline Headline Headline Headline Headline Headline Headline Headline Headline</a:t>
            </a:r>
          </a:p>
          <a:p>
            <a:pPr lvl="1"/>
            <a:r>
              <a:rPr lang="en-US" altLang="ja-JP" smtClean="0"/>
              <a:t>1st subhead 1st subhead 1st subhead 1st subhead 1st subhead 1st subhead 1st subhead 1st subhead 1st subhead 1st subhead </a:t>
            </a:r>
          </a:p>
          <a:p>
            <a:pPr lvl="2"/>
            <a:r>
              <a:rPr lang="en-US" altLang="ja-JP" smtClean="0"/>
              <a:t>2nd subhead 2nd subhead 2nd subhead 2nd subhead 2nd subhead 2nd subhead 2nd subhead 2nd subhead 2nd subhead 2nd subhead </a:t>
            </a:r>
          </a:p>
          <a:p>
            <a:pPr lvl="3"/>
            <a:r>
              <a:rPr lang="en-US" altLang="ja-JP" smtClean="0"/>
              <a:t>Text Text Text Text Text Text Text Text Text Text Text Text Text Text Text Text Text Text Text Text Text Text Text Text Text Text Text Text Text Text Text Text </a:t>
            </a:r>
          </a:p>
        </p:txBody>
      </p:sp>
      <p:sp>
        <p:nvSpPr>
          <p:cNvPr id="389147" name="Rectangle 27"/>
          <p:cNvSpPr>
            <a:spLocks noChangeArrowheads="1"/>
          </p:cNvSpPr>
          <p:nvPr/>
        </p:nvSpPr>
        <p:spPr bwMode="gray">
          <a:xfrm>
            <a:off x="0" y="0"/>
            <a:ext cx="9144000" cy="25400"/>
          </a:xfrm>
          <a:prstGeom prst="rect">
            <a:avLst/>
          </a:prstGeom>
          <a:solidFill>
            <a:srgbClr val="FF0000"/>
          </a:solidFill>
          <a:ln w="9525" algn="ctr">
            <a:noFill/>
            <a:miter lim="800000"/>
            <a:headEnd/>
            <a:tailEnd/>
          </a:ln>
          <a:effectLst/>
        </p:spPr>
        <p:txBody>
          <a:bodyPr wrap="none" anchor="ctr"/>
          <a:lstStyle/>
          <a:p>
            <a:pPr algn="l" rtl="0" fontAlgn="base">
              <a:spcBef>
                <a:spcPct val="50000"/>
              </a:spcBef>
              <a:spcAft>
                <a:spcPct val="0"/>
              </a:spcAft>
              <a:buClr>
                <a:srgbClr val="99CCBE"/>
              </a:buClr>
              <a:buFont typeface="Wingdings" pitchFamily="2" charset="2"/>
              <a:buNone/>
            </a:pPr>
            <a:endParaRPr lang="en-GB" altLang="ja-JP" sz="1600" kern="1200">
              <a:solidFill>
                <a:srgbClr val="000000"/>
              </a:solidFill>
              <a:latin typeface="Arial Unicode MS" pitchFamily="34" charset="-128"/>
              <a:ea typeface="Arial Unicode MS" pitchFamily="34" charset="-128"/>
              <a:cs typeface="Arial Unicode MS" pitchFamily="34" charset="-128"/>
            </a:endParaRPr>
          </a:p>
        </p:txBody>
      </p:sp>
      <p:sp>
        <p:nvSpPr>
          <p:cNvPr id="389148" name="Line 28"/>
          <p:cNvSpPr>
            <a:spLocks noChangeShapeType="1"/>
          </p:cNvSpPr>
          <p:nvPr/>
        </p:nvSpPr>
        <p:spPr bwMode="gray">
          <a:xfrm>
            <a:off x="0" y="688975"/>
            <a:ext cx="9144000" cy="0"/>
          </a:xfrm>
          <a:prstGeom prst="line">
            <a:avLst/>
          </a:prstGeom>
          <a:noFill/>
          <a:ln w="6350">
            <a:solidFill>
              <a:srgbClr val="808080"/>
            </a:solidFill>
            <a:round/>
            <a:headEnd/>
            <a:tailEnd/>
          </a:ln>
          <a:effectLst/>
        </p:spPr>
        <p:txBody>
          <a:bodyPr anchor="ctr"/>
          <a:lstStyle/>
          <a:p>
            <a:pPr algn="l" rtl="0" fontAlgn="base">
              <a:spcBef>
                <a:spcPct val="50000"/>
              </a:spcBef>
              <a:spcAft>
                <a:spcPct val="0"/>
              </a:spcAft>
              <a:buClr>
                <a:srgbClr val="99CCBE"/>
              </a:buClr>
              <a:buFont typeface="Wingdings" pitchFamily="2" charset="2"/>
              <a:buNone/>
              <a:defRPr/>
            </a:pPr>
            <a:endParaRPr lang="de-DE" kern="1200">
              <a:solidFill>
                <a:srgbClr val="000000"/>
              </a:solidFill>
              <a:latin typeface="Arial" charset="0"/>
              <a:ea typeface="MS UI Gothic"/>
              <a:cs typeface="Arial Unicode MS" pitchFamily="34" charset="-128"/>
            </a:endParaRPr>
          </a:p>
        </p:txBody>
      </p:sp>
      <p:sp>
        <p:nvSpPr>
          <p:cNvPr id="389149" name="Line 29"/>
          <p:cNvSpPr>
            <a:spLocks noChangeShapeType="1"/>
          </p:cNvSpPr>
          <p:nvPr/>
        </p:nvSpPr>
        <p:spPr bwMode="gray">
          <a:xfrm>
            <a:off x="0" y="41275"/>
            <a:ext cx="9144000" cy="0"/>
          </a:xfrm>
          <a:prstGeom prst="line">
            <a:avLst/>
          </a:prstGeom>
          <a:noFill/>
          <a:ln w="9525">
            <a:solidFill>
              <a:srgbClr val="FF0000"/>
            </a:solidFill>
            <a:round/>
            <a:headEnd/>
            <a:tailEnd/>
          </a:ln>
          <a:effectLst/>
        </p:spPr>
        <p:txBody>
          <a:bodyPr anchor="ctr"/>
          <a:lstStyle/>
          <a:p>
            <a:pPr algn="l" rtl="0" fontAlgn="base">
              <a:spcBef>
                <a:spcPct val="50000"/>
              </a:spcBef>
              <a:spcAft>
                <a:spcPct val="0"/>
              </a:spcAft>
              <a:buClr>
                <a:srgbClr val="99CCBE"/>
              </a:buClr>
              <a:buFont typeface="Wingdings" pitchFamily="2" charset="2"/>
              <a:buNone/>
              <a:defRPr/>
            </a:pPr>
            <a:endParaRPr lang="de-DE" kern="1200">
              <a:solidFill>
                <a:srgbClr val="000000"/>
              </a:solidFill>
              <a:latin typeface="Arial" charset="0"/>
              <a:ea typeface="MS UI Gothic"/>
              <a:cs typeface="Arial Unicode MS" pitchFamily="34" charset="-128"/>
            </a:endParaRPr>
          </a:p>
        </p:txBody>
      </p:sp>
      <p:sp>
        <p:nvSpPr>
          <p:cNvPr id="389150" name="Rectangle 30"/>
          <p:cNvSpPr>
            <a:spLocks noGrp="1" noChangeArrowheads="1"/>
          </p:cNvSpPr>
          <p:nvPr>
            <p:ph type="title"/>
          </p:nvPr>
        </p:nvSpPr>
        <p:spPr bwMode="gray">
          <a:xfrm>
            <a:off x="57150" y="-1588"/>
            <a:ext cx="7970838" cy="693738"/>
          </a:xfrm>
          <a:prstGeom prst="rect">
            <a:avLst/>
          </a:prstGeom>
          <a:noFill/>
          <a:ln w="9525">
            <a:noFill/>
            <a:miter lim="800000"/>
            <a:headEnd/>
            <a:tailEnd/>
          </a:ln>
          <a:effectLst>
            <a:outerShdw dist="17961" dir="2700000" algn="ctr" rotWithShape="0">
              <a:srgbClr val="C0C0C0">
                <a:alpha val="50000"/>
              </a:srgbClr>
            </a:outerShdw>
          </a:effectLst>
        </p:spPr>
        <p:txBody>
          <a:bodyPr vert="horz" wrap="square" lIns="91440" tIns="45720" rIns="91440" bIns="45720" numCol="1" anchor="ctr" anchorCtr="0" compatLnSpc="1">
            <a:prstTxWarp prst="textNoShape">
              <a:avLst/>
            </a:prstTxWarp>
          </a:bodyPr>
          <a:lstStyle/>
          <a:p>
            <a:pPr lvl="0"/>
            <a:r>
              <a:rPr lang="en-US" altLang="ja-JP" smtClean="0"/>
              <a:t>Master title</a:t>
            </a:r>
          </a:p>
        </p:txBody>
      </p:sp>
      <p:sp>
        <p:nvSpPr>
          <p:cNvPr id="389175" name="Rectangle 55"/>
          <p:cNvSpPr>
            <a:spLocks noChangeArrowheads="1"/>
          </p:cNvSpPr>
          <p:nvPr/>
        </p:nvSpPr>
        <p:spPr bwMode="gray">
          <a:xfrm>
            <a:off x="0" y="6627813"/>
            <a:ext cx="9144000" cy="241300"/>
          </a:xfrm>
          <a:prstGeom prst="rect">
            <a:avLst/>
          </a:prstGeom>
          <a:solidFill>
            <a:srgbClr val="808080"/>
          </a:solidFill>
          <a:ln w="9525">
            <a:noFill/>
            <a:miter lim="800000"/>
            <a:headEnd/>
            <a:tailEnd/>
          </a:ln>
          <a:effectLst/>
        </p:spPr>
        <p:txBody>
          <a:bodyPr wrap="none" anchor="ctr"/>
          <a:lstStyle/>
          <a:p>
            <a:pPr algn="l" rtl="0" fontAlgn="base">
              <a:spcBef>
                <a:spcPct val="50000"/>
              </a:spcBef>
              <a:spcAft>
                <a:spcPct val="0"/>
              </a:spcAft>
              <a:buClr>
                <a:srgbClr val="99CCBE"/>
              </a:buClr>
              <a:buFont typeface="Wingdings" pitchFamily="2" charset="2"/>
              <a:buNone/>
            </a:pPr>
            <a:endParaRPr lang="en-GB" altLang="ja-JP" sz="1600" kern="1200">
              <a:solidFill>
                <a:srgbClr val="000000"/>
              </a:solidFill>
              <a:latin typeface="Arial Unicode MS" pitchFamily="34" charset="-128"/>
              <a:ea typeface="Arial Unicode MS" pitchFamily="34" charset="-128"/>
              <a:cs typeface="Arial Unicode MS" pitchFamily="34" charset="-128"/>
            </a:endParaRPr>
          </a:p>
        </p:txBody>
      </p:sp>
      <p:sp>
        <p:nvSpPr>
          <p:cNvPr id="389176" name="Rectangle 56"/>
          <p:cNvSpPr>
            <a:spLocks noGrp="1" noChangeArrowheads="1"/>
          </p:cNvSpPr>
          <p:nvPr>
            <p:ph type="ftr" sz="quarter" idx="3"/>
          </p:nvPr>
        </p:nvSpPr>
        <p:spPr bwMode="gray">
          <a:xfrm>
            <a:off x="4932363" y="6623050"/>
            <a:ext cx="4211637" cy="400050"/>
          </a:xfrm>
          <a:prstGeom prst="rect">
            <a:avLst/>
          </a:prstGeom>
          <a:noFill/>
          <a:ln w="9525">
            <a:noFill/>
            <a:miter lim="800000"/>
            <a:headEnd/>
            <a:tailEnd/>
          </a:ln>
          <a:effectLst/>
        </p:spPr>
        <p:txBody>
          <a:bodyPr vert="horz" wrap="square" lIns="91440" tIns="43200" rIns="91440" bIns="45720" numCol="1" anchor="t" anchorCtr="0" compatLnSpc="1">
            <a:prstTxWarp prst="textNoShape">
              <a:avLst/>
            </a:prstTxWarp>
          </a:bodyPr>
          <a:lstStyle>
            <a:lvl1pPr algn="r" fontAlgn="base">
              <a:defRPr sz="1000">
                <a:solidFill>
                  <a:schemeClr val="bg1"/>
                </a:solidFill>
                <a:latin typeface="Arial" charset="0"/>
                <a:ea typeface="+mn-ea"/>
                <a:cs typeface="+mn-cs"/>
              </a:defRPr>
            </a:lvl1pPr>
          </a:lstStyle>
          <a:p>
            <a:pPr rtl="0">
              <a:spcBef>
                <a:spcPct val="50000"/>
              </a:spcBef>
              <a:spcAft>
                <a:spcPct val="0"/>
              </a:spcAft>
              <a:buClr>
                <a:srgbClr val="99CCBE"/>
              </a:buClr>
              <a:buFont typeface="Wingdings" pitchFamily="2" charset="2"/>
              <a:buNone/>
              <a:defRPr/>
            </a:pPr>
            <a:r>
              <a:rPr lang="en-US" kern="1200">
                <a:solidFill>
                  <a:srgbClr val="FFFFFF"/>
                </a:solidFill>
                <a:ea typeface="MS UI Gothic"/>
              </a:rPr>
              <a:t>Global Account Management Siemens            © Fujitsu Siemens Computers 2009      All rights reserved</a:t>
            </a:r>
          </a:p>
        </p:txBody>
      </p:sp>
      <p:sp>
        <p:nvSpPr>
          <p:cNvPr id="389177" name="Line 57"/>
          <p:cNvSpPr>
            <a:spLocks noChangeShapeType="1"/>
          </p:cNvSpPr>
          <p:nvPr/>
        </p:nvSpPr>
        <p:spPr bwMode="gray">
          <a:xfrm>
            <a:off x="0" y="6627813"/>
            <a:ext cx="9144000" cy="0"/>
          </a:xfrm>
          <a:prstGeom prst="line">
            <a:avLst/>
          </a:prstGeom>
          <a:noFill/>
          <a:ln w="6350">
            <a:solidFill>
              <a:srgbClr val="4D4D4D"/>
            </a:solidFill>
            <a:round/>
            <a:headEnd/>
            <a:tailEnd/>
          </a:ln>
          <a:effectLst/>
        </p:spPr>
        <p:txBody>
          <a:bodyPr anchor="ctr"/>
          <a:lstStyle/>
          <a:p>
            <a:pPr algn="l" rtl="0" fontAlgn="base">
              <a:spcBef>
                <a:spcPct val="50000"/>
              </a:spcBef>
              <a:spcAft>
                <a:spcPct val="0"/>
              </a:spcAft>
              <a:buClr>
                <a:srgbClr val="99CCBE"/>
              </a:buClr>
              <a:buFont typeface="Wingdings" pitchFamily="2" charset="2"/>
              <a:buNone/>
              <a:defRPr/>
            </a:pPr>
            <a:endParaRPr lang="de-DE" kern="1200">
              <a:solidFill>
                <a:srgbClr val="000000"/>
              </a:solidFill>
              <a:latin typeface="Arial" charset="0"/>
              <a:ea typeface="MS UI Gothic"/>
              <a:cs typeface="Arial Unicode MS" pitchFamily="34" charset="-128"/>
            </a:endParaRPr>
          </a:p>
        </p:txBody>
      </p:sp>
      <p:sp>
        <p:nvSpPr>
          <p:cNvPr id="389178" name="Rectangle 58"/>
          <p:cNvSpPr>
            <a:spLocks noGrp="1" noChangeArrowheads="1"/>
          </p:cNvSpPr>
          <p:nvPr>
            <p:ph type="sldNum" sz="quarter" idx="4"/>
          </p:nvPr>
        </p:nvSpPr>
        <p:spPr bwMode="gray">
          <a:xfrm>
            <a:off x="4203700" y="6626225"/>
            <a:ext cx="719138" cy="385763"/>
          </a:xfrm>
          <a:prstGeom prst="rect">
            <a:avLst/>
          </a:prstGeom>
          <a:noFill/>
          <a:ln w="9525">
            <a:noFill/>
            <a:miter lim="800000"/>
            <a:headEnd/>
            <a:tailEnd/>
          </a:ln>
          <a:effectLst/>
        </p:spPr>
        <p:txBody>
          <a:bodyPr vert="horz" wrap="none" lIns="91440" tIns="21600" rIns="91440" bIns="45720" numCol="1" anchor="t" anchorCtr="0" compatLnSpc="1">
            <a:prstTxWarp prst="textNoShape">
              <a:avLst/>
            </a:prstTxWarp>
          </a:bodyPr>
          <a:lstStyle>
            <a:lvl1pPr>
              <a:defRPr sz="1200">
                <a:solidFill>
                  <a:schemeClr val="bg1"/>
                </a:solidFill>
              </a:defRPr>
            </a:lvl1pPr>
          </a:lstStyle>
          <a:p>
            <a:pPr algn="l" rtl="0" fontAlgn="base">
              <a:spcBef>
                <a:spcPct val="50000"/>
              </a:spcBef>
              <a:spcAft>
                <a:spcPct val="0"/>
              </a:spcAft>
              <a:buClr>
                <a:srgbClr val="99CCBE"/>
              </a:buClr>
              <a:buFont typeface="Wingdings" pitchFamily="2" charset="2"/>
              <a:buNone/>
            </a:pPr>
            <a:fld id="{D0467429-7F77-492D-A506-BB556A664755}" type="slidenum">
              <a:rPr lang="en-US" kern="1200">
                <a:solidFill>
                  <a:srgbClr val="FFFFFF"/>
                </a:solidFill>
                <a:latin typeface="Arial" pitchFamily="34" charset="0"/>
                <a:ea typeface="Arial Unicode MS" pitchFamily="34" charset="-128"/>
                <a:cs typeface="Arial Unicode MS" pitchFamily="34" charset="-128"/>
              </a:rPr>
              <a:pPr algn="l" rtl="0" fontAlgn="base">
                <a:spcBef>
                  <a:spcPct val="50000"/>
                </a:spcBef>
                <a:spcAft>
                  <a:spcPct val="0"/>
                </a:spcAft>
                <a:buClr>
                  <a:srgbClr val="99CCBE"/>
                </a:buClr>
                <a:buFont typeface="Wingdings" pitchFamily="2" charset="2"/>
                <a:buNone/>
              </a:pPr>
              <a:t>‹#›</a:t>
            </a:fld>
            <a:endParaRPr lang="en-US" kern="1200">
              <a:solidFill>
                <a:srgbClr val="FFFFFF"/>
              </a:solidFill>
              <a:latin typeface="Arial" pitchFamily="34" charset="0"/>
              <a:ea typeface="Arial Unicode MS" pitchFamily="34" charset="-128"/>
              <a:cs typeface="Arial Unicode MS" pitchFamily="34" charset="-128"/>
            </a:endParaRPr>
          </a:p>
        </p:txBody>
      </p:sp>
      <p:pic>
        <p:nvPicPr>
          <p:cNvPr id="8205" name="Picture 86" descr="222_32"/>
          <p:cNvPicPr>
            <a:picLocks noChangeAspect="1" noChangeArrowheads="1"/>
          </p:cNvPicPr>
          <p:nvPr/>
        </p:nvPicPr>
        <p:blipFill>
          <a:blip r:embed="rId15"/>
          <a:srcRect/>
          <a:stretch>
            <a:fillRect/>
          </a:stretch>
        </p:blipFill>
        <p:spPr bwMode="auto">
          <a:xfrm>
            <a:off x="8153400" y="146050"/>
            <a:ext cx="884238" cy="4365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hf hdr="0"/>
  <p:txStyles>
    <p:titleStyle>
      <a:lvl1pPr algn="l" rtl="0" eaLnBrk="0" fontAlgn="ctr" hangingPunct="0">
        <a:spcBef>
          <a:spcPct val="0"/>
        </a:spcBef>
        <a:spcAft>
          <a:spcPct val="0"/>
        </a:spcAft>
        <a:defRPr kumimoji="1" sz="3200" b="1">
          <a:solidFill>
            <a:schemeClr val="tx1"/>
          </a:solidFill>
          <a:latin typeface="+mj-lt"/>
          <a:ea typeface="Arial Unicode MS" pitchFamily="34" charset="-128"/>
          <a:cs typeface="Arial Unicode MS" pitchFamily="34" charset="-128"/>
        </a:defRPr>
      </a:lvl1pPr>
      <a:lvl2pPr algn="l" rtl="0" eaLnBrk="0" fontAlgn="ctr" hangingPunct="0">
        <a:spcBef>
          <a:spcPct val="0"/>
        </a:spcBef>
        <a:spcAft>
          <a:spcPct val="0"/>
        </a:spcAft>
        <a:defRPr kumimoji="1" sz="3200" b="1">
          <a:solidFill>
            <a:schemeClr val="tx1"/>
          </a:solidFill>
          <a:latin typeface="Arial" charset="0"/>
          <a:ea typeface="Arial Unicode MS" pitchFamily="34" charset="-128"/>
          <a:cs typeface="Arial Unicode MS" pitchFamily="34" charset="-128"/>
        </a:defRPr>
      </a:lvl2pPr>
      <a:lvl3pPr algn="l" rtl="0" eaLnBrk="0" fontAlgn="ctr" hangingPunct="0">
        <a:spcBef>
          <a:spcPct val="0"/>
        </a:spcBef>
        <a:spcAft>
          <a:spcPct val="0"/>
        </a:spcAft>
        <a:defRPr kumimoji="1" sz="3200" b="1">
          <a:solidFill>
            <a:schemeClr val="tx1"/>
          </a:solidFill>
          <a:latin typeface="Arial" charset="0"/>
          <a:ea typeface="Arial Unicode MS" pitchFamily="34" charset="-128"/>
          <a:cs typeface="Arial Unicode MS" pitchFamily="34" charset="-128"/>
        </a:defRPr>
      </a:lvl3pPr>
      <a:lvl4pPr algn="l" rtl="0" eaLnBrk="0" fontAlgn="ctr" hangingPunct="0">
        <a:spcBef>
          <a:spcPct val="0"/>
        </a:spcBef>
        <a:spcAft>
          <a:spcPct val="0"/>
        </a:spcAft>
        <a:defRPr kumimoji="1" sz="3200" b="1">
          <a:solidFill>
            <a:schemeClr val="tx1"/>
          </a:solidFill>
          <a:latin typeface="Arial" charset="0"/>
          <a:ea typeface="Arial Unicode MS" pitchFamily="34" charset="-128"/>
          <a:cs typeface="Arial Unicode MS" pitchFamily="34" charset="-128"/>
        </a:defRPr>
      </a:lvl4pPr>
      <a:lvl5pPr algn="l" rtl="0" eaLnBrk="0" fontAlgn="ctr" hangingPunct="0">
        <a:spcBef>
          <a:spcPct val="0"/>
        </a:spcBef>
        <a:spcAft>
          <a:spcPct val="0"/>
        </a:spcAft>
        <a:defRPr kumimoji="1" sz="3200" b="1">
          <a:solidFill>
            <a:schemeClr val="tx1"/>
          </a:solidFill>
          <a:latin typeface="Arial" charset="0"/>
          <a:ea typeface="Arial Unicode MS" pitchFamily="34" charset="-128"/>
          <a:cs typeface="Arial Unicode MS" pitchFamily="34" charset="-128"/>
        </a:defRPr>
      </a:lvl5pPr>
      <a:lvl6pPr marL="457200" algn="l" rtl="0" eaLnBrk="1" fontAlgn="ctr" hangingPunct="1">
        <a:spcBef>
          <a:spcPct val="0"/>
        </a:spcBef>
        <a:spcAft>
          <a:spcPct val="0"/>
        </a:spcAft>
        <a:defRPr kumimoji="1" sz="3200" b="1">
          <a:solidFill>
            <a:schemeClr val="tx1"/>
          </a:solidFill>
          <a:latin typeface="Arial" charset="0"/>
          <a:ea typeface="MS UI Gothic" pitchFamily="50" charset="-128"/>
        </a:defRPr>
      </a:lvl6pPr>
      <a:lvl7pPr marL="914400" algn="l" rtl="0" eaLnBrk="1" fontAlgn="ctr" hangingPunct="1">
        <a:spcBef>
          <a:spcPct val="0"/>
        </a:spcBef>
        <a:spcAft>
          <a:spcPct val="0"/>
        </a:spcAft>
        <a:defRPr kumimoji="1" sz="3200" b="1">
          <a:solidFill>
            <a:schemeClr val="tx1"/>
          </a:solidFill>
          <a:latin typeface="Arial" charset="0"/>
          <a:ea typeface="MS UI Gothic" pitchFamily="50" charset="-128"/>
        </a:defRPr>
      </a:lvl7pPr>
      <a:lvl8pPr marL="1371600" algn="l" rtl="0" eaLnBrk="1" fontAlgn="ctr" hangingPunct="1">
        <a:spcBef>
          <a:spcPct val="0"/>
        </a:spcBef>
        <a:spcAft>
          <a:spcPct val="0"/>
        </a:spcAft>
        <a:defRPr kumimoji="1" sz="3200" b="1">
          <a:solidFill>
            <a:schemeClr val="tx1"/>
          </a:solidFill>
          <a:latin typeface="Arial" charset="0"/>
          <a:ea typeface="MS UI Gothic" pitchFamily="50" charset="-128"/>
        </a:defRPr>
      </a:lvl8pPr>
      <a:lvl9pPr marL="1828800" algn="l" rtl="0" eaLnBrk="1" fontAlgn="ctr" hangingPunct="1">
        <a:spcBef>
          <a:spcPct val="0"/>
        </a:spcBef>
        <a:spcAft>
          <a:spcPct val="0"/>
        </a:spcAft>
        <a:defRPr kumimoji="1" sz="3200" b="1">
          <a:solidFill>
            <a:schemeClr val="tx1"/>
          </a:solidFill>
          <a:latin typeface="Arial" charset="0"/>
          <a:ea typeface="MS UI Gothic" pitchFamily="50" charset="-128"/>
        </a:defRPr>
      </a:lvl9pPr>
    </p:titleStyle>
    <p:bodyStyle>
      <a:lvl1pPr marL="342900" indent="-342900" algn="l" rtl="0" eaLnBrk="0" fontAlgn="ctr" hangingPunct="0">
        <a:lnSpc>
          <a:spcPct val="95000"/>
        </a:lnSpc>
        <a:spcBef>
          <a:spcPct val="20000"/>
        </a:spcBef>
        <a:spcAft>
          <a:spcPct val="10000"/>
        </a:spcAft>
        <a:buClr>
          <a:schemeClr val="accent2"/>
        </a:buClr>
        <a:buFont typeface="Wingdings" pitchFamily="2" charset="2"/>
        <a:buChar char="n"/>
        <a:defRPr kumimoji="1" sz="2400">
          <a:solidFill>
            <a:schemeClr val="tx1"/>
          </a:solidFill>
          <a:latin typeface="+mn-lt"/>
          <a:ea typeface="Arial Unicode MS" pitchFamily="34" charset="-128"/>
          <a:cs typeface="Arial Unicode MS" pitchFamily="34" charset="-128"/>
        </a:defRPr>
      </a:lvl1pPr>
      <a:lvl2pPr marL="609600" indent="-254000" algn="l" rtl="0" eaLnBrk="0" fontAlgn="ctr" hangingPunct="0">
        <a:lnSpc>
          <a:spcPct val="95000"/>
        </a:lnSpc>
        <a:spcBef>
          <a:spcPct val="20000"/>
        </a:spcBef>
        <a:spcAft>
          <a:spcPct val="10000"/>
        </a:spcAft>
        <a:buClr>
          <a:srgbClr val="737373"/>
        </a:buClr>
        <a:buSzPct val="80000"/>
        <a:buFont typeface="Wingdings" pitchFamily="2" charset="2"/>
        <a:buChar char="n"/>
        <a:defRPr kumimoji="1" sz="2000">
          <a:solidFill>
            <a:schemeClr val="tx1"/>
          </a:solidFill>
          <a:latin typeface="+mn-lt"/>
          <a:ea typeface="Arial Unicode MS" pitchFamily="34" charset="-128"/>
          <a:cs typeface="Arial Unicode MS" pitchFamily="34" charset="-128"/>
        </a:defRPr>
      </a:lvl2pPr>
      <a:lvl3pPr marL="827088" indent="-174625" algn="l" rtl="0" eaLnBrk="0" fontAlgn="ctr" hangingPunct="0">
        <a:lnSpc>
          <a:spcPct val="95000"/>
        </a:lnSpc>
        <a:spcBef>
          <a:spcPct val="20000"/>
        </a:spcBef>
        <a:spcAft>
          <a:spcPct val="10000"/>
        </a:spcAft>
        <a:buClr>
          <a:schemeClr val="tx1"/>
        </a:buClr>
        <a:buChar char="•"/>
        <a:defRPr kumimoji="1">
          <a:solidFill>
            <a:schemeClr val="tx1"/>
          </a:solidFill>
          <a:latin typeface="+mn-lt"/>
          <a:ea typeface="Arial Unicode MS" pitchFamily="34" charset="-128"/>
          <a:cs typeface="Arial Unicode MS" pitchFamily="34" charset="-128"/>
        </a:defRPr>
      </a:lvl3pPr>
      <a:lvl4pPr marL="1023938" indent="-152400" algn="l" rtl="0" eaLnBrk="0" fontAlgn="ctr" hangingPunct="0">
        <a:lnSpc>
          <a:spcPct val="95000"/>
        </a:lnSpc>
        <a:spcBef>
          <a:spcPct val="20000"/>
        </a:spcBef>
        <a:spcAft>
          <a:spcPct val="10000"/>
        </a:spcAft>
        <a:buClr>
          <a:srgbClr val="737373"/>
        </a:buClr>
        <a:buChar char="•"/>
        <a:defRPr kumimoji="1" sz="1600">
          <a:solidFill>
            <a:schemeClr val="tx1"/>
          </a:solidFill>
          <a:latin typeface="+mn-lt"/>
          <a:ea typeface="Arial Unicode MS" pitchFamily="34" charset="-128"/>
          <a:cs typeface="Arial Unicode MS" pitchFamily="34" charset="-128"/>
        </a:defRPr>
      </a:lvl4pPr>
      <a:lvl5pPr marL="2057400" indent="-228600" algn="l" rtl="0" eaLnBrk="0" fontAlgn="base" hangingPunct="0">
        <a:spcBef>
          <a:spcPct val="20000"/>
        </a:spcBef>
        <a:spcAft>
          <a:spcPct val="0"/>
        </a:spcAft>
        <a:buClr>
          <a:schemeClr val="folHlink"/>
        </a:buClr>
        <a:buFont typeface="Wingdings" pitchFamily="2" charset="2"/>
        <a:defRPr kumimoji="1" sz="1200">
          <a:solidFill>
            <a:schemeClr val="tx1"/>
          </a:solidFill>
          <a:latin typeface="+mn-lt"/>
          <a:ea typeface="Arial Unicode MS" pitchFamily="34" charset="-128"/>
          <a:cs typeface="Arial Unicode MS" pitchFamily="34" charset="-128"/>
        </a:defRPr>
      </a:lvl5pPr>
      <a:lvl6pPr marL="2514600" indent="-228600" algn="l" rtl="0" eaLnBrk="1" fontAlgn="base" hangingPunct="1">
        <a:spcBef>
          <a:spcPct val="20000"/>
        </a:spcBef>
        <a:spcAft>
          <a:spcPct val="0"/>
        </a:spcAft>
        <a:buClr>
          <a:schemeClr val="folHlink"/>
        </a:buClr>
        <a:buFont typeface="Wingdings" pitchFamily="2" charset="2"/>
        <a:defRPr kumimoji="1" sz="1200">
          <a:solidFill>
            <a:schemeClr val="tx1"/>
          </a:solidFill>
          <a:latin typeface="+mn-lt"/>
          <a:ea typeface="+mn-ea"/>
        </a:defRPr>
      </a:lvl6pPr>
      <a:lvl7pPr marL="2971800" indent="-228600" algn="l" rtl="0" eaLnBrk="1" fontAlgn="base" hangingPunct="1">
        <a:spcBef>
          <a:spcPct val="20000"/>
        </a:spcBef>
        <a:spcAft>
          <a:spcPct val="0"/>
        </a:spcAft>
        <a:buClr>
          <a:schemeClr val="folHlink"/>
        </a:buClr>
        <a:buFont typeface="Wingdings" pitchFamily="2" charset="2"/>
        <a:defRPr kumimoji="1" sz="1200">
          <a:solidFill>
            <a:schemeClr val="tx1"/>
          </a:solidFill>
          <a:latin typeface="+mn-lt"/>
          <a:ea typeface="+mn-ea"/>
        </a:defRPr>
      </a:lvl7pPr>
      <a:lvl8pPr marL="3429000" indent="-228600" algn="l" rtl="0" eaLnBrk="1" fontAlgn="base" hangingPunct="1">
        <a:spcBef>
          <a:spcPct val="20000"/>
        </a:spcBef>
        <a:spcAft>
          <a:spcPct val="0"/>
        </a:spcAft>
        <a:buClr>
          <a:schemeClr val="folHlink"/>
        </a:buClr>
        <a:buFont typeface="Wingdings" pitchFamily="2" charset="2"/>
        <a:defRPr kumimoji="1" sz="1200">
          <a:solidFill>
            <a:schemeClr val="tx1"/>
          </a:solidFill>
          <a:latin typeface="+mn-lt"/>
          <a:ea typeface="+mn-ea"/>
        </a:defRPr>
      </a:lvl8pPr>
      <a:lvl9pPr marL="3886200" indent="-228600" algn="l" rtl="0" eaLnBrk="1" fontAlgn="base" hangingPunct="1">
        <a:spcBef>
          <a:spcPct val="20000"/>
        </a:spcBef>
        <a:spcAft>
          <a:spcPct val="0"/>
        </a:spcAft>
        <a:buClr>
          <a:schemeClr val="folHlink"/>
        </a:buClr>
        <a:buFont typeface="Wingdings" pitchFamily="2" charset="2"/>
        <a:defRPr kumimoji="1" sz="12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5"/>
          <p:cNvGrpSpPr>
            <a:grpSpLocks/>
          </p:cNvGrpSpPr>
          <p:nvPr/>
        </p:nvGrpSpPr>
        <p:grpSpPr bwMode="auto">
          <a:xfrm>
            <a:off x="0" y="0"/>
            <a:ext cx="9144000" cy="690563"/>
            <a:chOff x="0" y="1773"/>
            <a:chExt cx="5760" cy="435"/>
          </a:xfrm>
        </p:grpSpPr>
        <p:sp>
          <p:nvSpPr>
            <p:cNvPr id="389126" name="AutoShape 6"/>
            <p:cNvSpPr>
              <a:spLocks noChangeAspect="1" noChangeArrowheads="1" noTextEdit="1"/>
            </p:cNvSpPr>
            <p:nvPr userDrawn="1"/>
          </p:nvSpPr>
          <p:spPr bwMode="gray">
            <a:xfrm>
              <a:off x="0" y="1773"/>
              <a:ext cx="5760" cy="435"/>
            </a:xfrm>
            <a:prstGeom prst="rect">
              <a:avLst/>
            </a:prstGeom>
            <a:noFill/>
            <a:ln w="9525">
              <a:noFill/>
              <a:miter lim="800000"/>
              <a:headEnd/>
              <a:tailEnd/>
            </a:ln>
          </p:spPr>
          <p:txBody>
            <a:bodyPr/>
            <a:lstStyle/>
            <a:p>
              <a:pPr algn="l" rtl="0" fontAlgn="base">
                <a:spcBef>
                  <a:spcPct val="50000"/>
                </a:spcBef>
                <a:spcAft>
                  <a:spcPct val="0"/>
                </a:spcAft>
                <a:buClr>
                  <a:srgbClr val="99CCBE"/>
                </a:buClr>
                <a:buFont typeface="Wingdings" pitchFamily="2" charset="2"/>
                <a:buNone/>
                <a:defRPr/>
              </a:pPr>
              <a:endParaRPr lang="de-DE" kern="1200">
                <a:solidFill>
                  <a:srgbClr val="000000"/>
                </a:solidFill>
                <a:latin typeface="Arial" charset="0"/>
                <a:ea typeface="MS UI Gothic"/>
                <a:cs typeface="Arial Unicode MS" pitchFamily="34" charset="-128"/>
              </a:endParaRPr>
            </a:p>
          </p:txBody>
        </p:sp>
        <p:pic>
          <p:nvPicPr>
            <p:cNvPr id="8207" name="Picture 7"/>
            <p:cNvPicPr>
              <a:picLocks noChangeAspect="1" noChangeArrowheads="1"/>
            </p:cNvPicPr>
            <p:nvPr userDrawn="1"/>
          </p:nvPicPr>
          <p:blipFill>
            <a:blip r:embed="rId13"/>
            <a:srcRect/>
            <a:stretch>
              <a:fillRect/>
            </a:stretch>
          </p:blipFill>
          <p:spPr bwMode="gray">
            <a:xfrm>
              <a:off x="0" y="1773"/>
              <a:ext cx="5759" cy="435"/>
            </a:xfrm>
            <a:prstGeom prst="rect">
              <a:avLst/>
            </a:prstGeom>
            <a:noFill/>
            <a:ln w="9525">
              <a:noFill/>
              <a:miter lim="800000"/>
              <a:headEnd/>
              <a:tailEnd/>
            </a:ln>
          </p:spPr>
        </p:pic>
        <p:pic>
          <p:nvPicPr>
            <p:cNvPr id="8208" name="Picture 8"/>
            <p:cNvPicPr>
              <a:picLocks noChangeAspect="1" noChangeArrowheads="1"/>
            </p:cNvPicPr>
            <p:nvPr userDrawn="1"/>
          </p:nvPicPr>
          <p:blipFill>
            <a:blip r:embed="rId14"/>
            <a:srcRect/>
            <a:stretch>
              <a:fillRect/>
            </a:stretch>
          </p:blipFill>
          <p:spPr bwMode="gray">
            <a:xfrm>
              <a:off x="1769" y="1803"/>
              <a:ext cx="3311" cy="17"/>
            </a:xfrm>
            <a:prstGeom prst="rect">
              <a:avLst/>
            </a:prstGeom>
            <a:noFill/>
            <a:ln w="9525">
              <a:noFill/>
              <a:miter lim="800000"/>
              <a:headEnd/>
              <a:tailEnd/>
            </a:ln>
          </p:spPr>
        </p:pic>
        <p:pic>
          <p:nvPicPr>
            <p:cNvPr id="8209" name="Picture 9"/>
            <p:cNvPicPr>
              <a:picLocks noChangeAspect="1" noChangeArrowheads="1"/>
            </p:cNvPicPr>
            <p:nvPr userDrawn="1"/>
          </p:nvPicPr>
          <p:blipFill>
            <a:blip r:embed="rId14"/>
            <a:srcRect/>
            <a:stretch>
              <a:fillRect/>
            </a:stretch>
          </p:blipFill>
          <p:spPr bwMode="gray">
            <a:xfrm>
              <a:off x="1769" y="1830"/>
              <a:ext cx="3311" cy="17"/>
            </a:xfrm>
            <a:prstGeom prst="rect">
              <a:avLst/>
            </a:prstGeom>
            <a:noFill/>
            <a:ln w="9525">
              <a:noFill/>
              <a:miter lim="800000"/>
              <a:headEnd/>
              <a:tailEnd/>
            </a:ln>
          </p:spPr>
        </p:pic>
        <p:pic>
          <p:nvPicPr>
            <p:cNvPr id="8210" name="Picture 10"/>
            <p:cNvPicPr>
              <a:picLocks noChangeAspect="1" noChangeArrowheads="1"/>
            </p:cNvPicPr>
            <p:nvPr userDrawn="1"/>
          </p:nvPicPr>
          <p:blipFill>
            <a:blip r:embed="rId14"/>
            <a:srcRect/>
            <a:stretch>
              <a:fillRect/>
            </a:stretch>
          </p:blipFill>
          <p:spPr bwMode="gray">
            <a:xfrm>
              <a:off x="1769" y="1857"/>
              <a:ext cx="3311" cy="17"/>
            </a:xfrm>
            <a:prstGeom prst="rect">
              <a:avLst/>
            </a:prstGeom>
            <a:noFill/>
            <a:ln w="9525">
              <a:noFill/>
              <a:miter lim="800000"/>
              <a:headEnd/>
              <a:tailEnd/>
            </a:ln>
          </p:spPr>
        </p:pic>
        <p:pic>
          <p:nvPicPr>
            <p:cNvPr id="8211" name="Picture 11"/>
            <p:cNvPicPr>
              <a:picLocks noChangeAspect="1" noChangeArrowheads="1"/>
            </p:cNvPicPr>
            <p:nvPr userDrawn="1"/>
          </p:nvPicPr>
          <p:blipFill>
            <a:blip r:embed="rId14"/>
            <a:srcRect/>
            <a:stretch>
              <a:fillRect/>
            </a:stretch>
          </p:blipFill>
          <p:spPr bwMode="gray">
            <a:xfrm>
              <a:off x="1769" y="1884"/>
              <a:ext cx="3311" cy="17"/>
            </a:xfrm>
            <a:prstGeom prst="rect">
              <a:avLst/>
            </a:prstGeom>
            <a:noFill/>
            <a:ln w="9525">
              <a:noFill/>
              <a:miter lim="800000"/>
              <a:headEnd/>
              <a:tailEnd/>
            </a:ln>
          </p:spPr>
        </p:pic>
        <p:pic>
          <p:nvPicPr>
            <p:cNvPr id="8212" name="Picture 12"/>
            <p:cNvPicPr>
              <a:picLocks noChangeAspect="1" noChangeArrowheads="1"/>
            </p:cNvPicPr>
            <p:nvPr userDrawn="1"/>
          </p:nvPicPr>
          <p:blipFill>
            <a:blip r:embed="rId14"/>
            <a:srcRect/>
            <a:stretch>
              <a:fillRect/>
            </a:stretch>
          </p:blipFill>
          <p:spPr bwMode="gray">
            <a:xfrm>
              <a:off x="1769" y="1911"/>
              <a:ext cx="3311" cy="17"/>
            </a:xfrm>
            <a:prstGeom prst="rect">
              <a:avLst/>
            </a:prstGeom>
            <a:noFill/>
            <a:ln w="9525">
              <a:noFill/>
              <a:miter lim="800000"/>
              <a:headEnd/>
              <a:tailEnd/>
            </a:ln>
          </p:spPr>
        </p:pic>
        <p:pic>
          <p:nvPicPr>
            <p:cNvPr id="8213" name="Picture 13"/>
            <p:cNvPicPr>
              <a:picLocks noChangeAspect="1" noChangeArrowheads="1"/>
            </p:cNvPicPr>
            <p:nvPr userDrawn="1"/>
          </p:nvPicPr>
          <p:blipFill>
            <a:blip r:embed="rId14"/>
            <a:srcRect/>
            <a:stretch>
              <a:fillRect/>
            </a:stretch>
          </p:blipFill>
          <p:spPr bwMode="gray">
            <a:xfrm>
              <a:off x="1769" y="1938"/>
              <a:ext cx="3311" cy="17"/>
            </a:xfrm>
            <a:prstGeom prst="rect">
              <a:avLst/>
            </a:prstGeom>
            <a:noFill/>
            <a:ln w="9525">
              <a:noFill/>
              <a:miter lim="800000"/>
              <a:headEnd/>
              <a:tailEnd/>
            </a:ln>
          </p:spPr>
        </p:pic>
        <p:pic>
          <p:nvPicPr>
            <p:cNvPr id="8214" name="Picture 14"/>
            <p:cNvPicPr>
              <a:picLocks noChangeAspect="1" noChangeArrowheads="1"/>
            </p:cNvPicPr>
            <p:nvPr userDrawn="1"/>
          </p:nvPicPr>
          <p:blipFill>
            <a:blip r:embed="rId14"/>
            <a:srcRect/>
            <a:stretch>
              <a:fillRect/>
            </a:stretch>
          </p:blipFill>
          <p:spPr bwMode="gray">
            <a:xfrm>
              <a:off x="1769" y="1965"/>
              <a:ext cx="3311" cy="17"/>
            </a:xfrm>
            <a:prstGeom prst="rect">
              <a:avLst/>
            </a:prstGeom>
            <a:noFill/>
            <a:ln w="9525">
              <a:noFill/>
              <a:miter lim="800000"/>
              <a:headEnd/>
              <a:tailEnd/>
            </a:ln>
          </p:spPr>
        </p:pic>
        <p:pic>
          <p:nvPicPr>
            <p:cNvPr id="8215" name="Picture 15"/>
            <p:cNvPicPr>
              <a:picLocks noChangeAspect="1" noChangeArrowheads="1"/>
            </p:cNvPicPr>
            <p:nvPr userDrawn="1"/>
          </p:nvPicPr>
          <p:blipFill>
            <a:blip r:embed="rId14"/>
            <a:srcRect/>
            <a:stretch>
              <a:fillRect/>
            </a:stretch>
          </p:blipFill>
          <p:spPr bwMode="gray">
            <a:xfrm>
              <a:off x="1769" y="1992"/>
              <a:ext cx="3311" cy="17"/>
            </a:xfrm>
            <a:prstGeom prst="rect">
              <a:avLst/>
            </a:prstGeom>
            <a:noFill/>
            <a:ln w="9525">
              <a:noFill/>
              <a:miter lim="800000"/>
              <a:headEnd/>
              <a:tailEnd/>
            </a:ln>
          </p:spPr>
        </p:pic>
        <p:pic>
          <p:nvPicPr>
            <p:cNvPr id="8216" name="Picture 16"/>
            <p:cNvPicPr>
              <a:picLocks noChangeAspect="1" noChangeArrowheads="1"/>
            </p:cNvPicPr>
            <p:nvPr userDrawn="1"/>
          </p:nvPicPr>
          <p:blipFill>
            <a:blip r:embed="rId14"/>
            <a:srcRect/>
            <a:stretch>
              <a:fillRect/>
            </a:stretch>
          </p:blipFill>
          <p:spPr bwMode="gray">
            <a:xfrm>
              <a:off x="1769" y="2019"/>
              <a:ext cx="3311" cy="17"/>
            </a:xfrm>
            <a:prstGeom prst="rect">
              <a:avLst/>
            </a:prstGeom>
            <a:noFill/>
            <a:ln w="9525">
              <a:noFill/>
              <a:miter lim="800000"/>
              <a:headEnd/>
              <a:tailEnd/>
            </a:ln>
          </p:spPr>
        </p:pic>
        <p:pic>
          <p:nvPicPr>
            <p:cNvPr id="8217" name="Picture 17"/>
            <p:cNvPicPr>
              <a:picLocks noChangeAspect="1" noChangeArrowheads="1"/>
            </p:cNvPicPr>
            <p:nvPr userDrawn="1"/>
          </p:nvPicPr>
          <p:blipFill>
            <a:blip r:embed="rId14"/>
            <a:srcRect/>
            <a:stretch>
              <a:fillRect/>
            </a:stretch>
          </p:blipFill>
          <p:spPr bwMode="gray">
            <a:xfrm>
              <a:off x="1769" y="2046"/>
              <a:ext cx="3311" cy="17"/>
            </a:xfrm>
            <a:prstGeom prst="rect">
              <a:avLst/>
            </a:prstGeom>
            <a:noFill/>
            <a:ln w="9525">
              <a:noFill/>
              <a:miter lim="800000"/>
              <a:headEnd/>
              <a:tailEnd/>
            </a:ln>
          </p:spPr>
        </p:pic>
        <p:pic>
          <p:nvPicPr>
            <p:cNvPr id="8218" name="Picture 18"/>
            <p:cNvPicPr>
              <a:picLocks noChangeAspect="1" noChangeArrowheads="1"/>
            </p:cNvPicPr>
            <p:nvPr userDrawn="1"/>
          </p:nvPicPr>
          <p:blipFill>
            <a:blip r:embed="rId14"/>
            <a:srcRect/>
            <a:stretch>
              <a:fillRect/>
            </a:stretch>
          </p:blipFill>
          <p:spPr bwMode="gray">
            <a:xfrm>
              <a:off x="1769" y="2073"/>
              <a:ext cx="3311" cy="17"/>
            </a:xfrm>
            <a:prstGeom prst="rect">
              <a:avLst/>
            </a:prstGeom>
            <a:noFill/>
            <a:ln w="9525">
              <a:noFill/>
              <a:miter lim="800000"/>
              <a:headEnd/>
              <a:tailEnd/>
            </a:ln>
          </p:spPr>
        </p:pic>
        <p:pic>
          <p:nvPicPr>
            <p:cNvPr id="8219" name="Picture 19"/>
            <p:cNvPicPr>
              <a:picLocks noChangeAspect="1" noChangeArrowheads="1"/>
            </p:cNvPicPr>
            <p:nvPr userDrawn="1"/>
          </p:nvPicPr>
          <p:blipFill>
            <a:blip r:embed="rId14"/>
            <a:srcRect/>
            <a:stretch>
              <a:fillRect/>
            </a:stretch>
          </p:blipFill>
          <p:spPr bwMode="gray">
            <a:xfrm>
              <a:off x="1769" y="2100"/>
              <a:ext cx="3311" cy="17"/>
            </a:xfrm>
            <a:prstGeom prst="rect">
              <a:avLst/>
            </a:prstGeom>
            <a:noFill/>
            <a:ln w="9525">
              <a:noFill/>
              <a:miter lim="800000"/>
              <a:headEnd/>
              <a:tailEnd/>
            </a:ln>
          </p:spPr>
        </p:pic>
        <p:pic>
          <p:nvPicPr>
            <p:cNvPr id="8220" name="Picture 20"/>
            <p:cNvPicPr>
              <a:picLocks noChangeAspect="1" noChangeArrowheads="1"/>
            </p:cNvPicPr>
            <p:nvPr userDrawn="1"/>
          </p:nvPicPr>
          <p:blipFill>
            <a:blip r:embed="rId14"/>
            <a:srcRect/>
            <a:stretch>
              <a:fillRect/>
            </a:stretch>
          </p:blipFill>
          <p:spPr bwMode="gray">
            <a:xfrm>
              <a:off x="1769" y="2127"/>
              <a:ext cx="3311" cy="17"/>
            </a:xfrm>
            <a:prstGeom prst="rect">
              <a:avLst/>
            </a:prstGeom>
            <a:noFill/>
            <a:ln w="9525">
              <a:noFill/>
              <a:miter lim="800000"/>
              <a:headEnd/>
              <a:tailEnd/>
            </a:ln>
          </p:spPr>
        </p:pic>
        <p:pic>
          <p:nvPicPr>
            <p:cNvPr id="8221" name="Picture 21"/>
            <p:cNvPicPr>
              <a:picLocks noChangeAspect="1" noChangeArrowheads="1"/>
            </p:cNvPicPr>
            <p:nvPr userDrawn="1"/>
          </p:nvPicPr>
          <p:blipFill>
            <a:blip r:embed="rId14"/>
            <a:srcRect/>
            <a:stretch>
              <a:fillRect/>
            </a:stretch>
          </p:blipFill>
          <p:spPr bwMode="gray">
            <a:xfrm>
              <a:off x="1769" y="2154"/>
              <a:ext cx="3311" cy="17"/>
            </a:xfrm>
            <a:prstGeom prst="rect">
              <a:avLst/>
            </a:prstGeom>
            <a:noFill/>
            <a:ln w="9525">
              <a:noFill/>
              <a:miter lim="800000"/>
              <a:headEnd/>
              <a:tailEnd/>
            </a:ln>
          </p:spPr>
        </p:pic>
        <p:pic>
          <p:nvPicPr>
            <p:cNvPr id="8222" name="Picture 22"/>
            <p:cNvPicPr>
              <a:picLocks noChangeAspect="1" noChangeArrowheads="1"/>
            </p:cNvPicPr>
            <p:nvPr userDrawn="1"/>
          </p:nvPicPr>
          <p:blipFill>
            <a:blip r:embed="rId14"/>
            <a:srcRect/>
            <a:stretch>
              <a:fillRect/>
            </a:stretch>
          </p:blipFill>
          <p:spPr bwMode="gray">
            <a:xfrm>
              <a:off x="1769" y="2181"/>
              <a:ext cx="3311" cy="17"/>
            </a:xfrm>
            <a:prstGeom prst="rect">
              <a:avLst/>
            </a:prstGeom>
            <a:noFill/>
            <a:ln w="9525">
              <a:noFill/>
              <a:miter lim="800000"/>
              <a:headEnd/>
              <a:tailEnd/>
            </a:ln>
          </p:spPr>
        </p:pic>
      </p:grpSp>
      <p:sp>
        <p:nvSpPr>
          <p:cNvPr id="389143" name="Rectangle 23"/>
          <p:cNvSpPr>
            <a:spLocks noChangeArrowheads="1"/>
          </p:cNvSpPr>
          <p:nvPr/>
        </p:nvSpPr>
        <p:spPr bwMode="gray">
          <a:xfrm>
            <a:off x="0" y="7938"/>
            <a:ext cx="9144000" cy="36512"/>
          </a:xfrm>
          <a:prstGeom prst="rect">
            <a:avLst/>
          </a:prstGeom>
          <a:solidFill>
            <a:schemeClr val="bg1"/>
          </a:solidFill>
          <a:ln w="9525" algn="ctr">
            <a:noFill/>
            <a:miter lim="800000"/>
            <a:headEnd/>
            <a:tailEnd/>
          </a:ln>
          <a:effectLst/>
        </p:spPr>
        <p:txBody>
          <a:bodyPr wrap="none" anchor="ctr"/>
          <a:lstStyle/>
          <a:p>
            <a:pPr algn="l" rtl="0" fontAlgn="base">
              <a:spcBef>
                <a:spcPct val="50000"/>
              </a:spcBef>
              <a:spcAft>
                <a:spcPct val="0"/>
              </a:spcAft>
              <a:buClr>
                <a:srgbClr val="99CCBE"/>
              </a:buClr>
              <a:buFont typeface="Wingdings" pitchFamily="2" charset="2"/>
              <a:buNone/>
            </a:pPr>
            <a:endParaRPr lang="en-GB" altLang="ja-JP" sz="1600" kern="1200">
              <a:solidFill>
                <a:srgbClr val="000000"/>
              </a:solidFill>
              <a:latin typeface="Arial Unicode MS" pitchFamily="34" charset="-128"/>
              <a:ea typeface="Arial Unicode MS" pitchFamily="34" charset="-128"/>
              <a:cs typeface="Arial Unicode MS" pitchFamily="34" charset="-128"/>
            </a:endParaRPr>
          </a:p>
        </p:txBody>
      </p:sp>
      <p:sp>
        <p:nvSpPr>
          <p:cNvPr id="8196" name="Rectangle 26"/>
          <p:cNvSpPr>
            <a:spLocks noGrp="1" noChangeArrowheads="1"/>
          </p:cNvSpPr>
          <p:nvPr>
            <p:ph type="body" idx="1"/>
          </p:nvPr>
        </p:nvSpPr>
        <p:spPr bwMode="gray">
          <a:xfrm>
            <a:off x="57150" y="765175"/>
            <a:ext cx="9017000" cy="5781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ja-JP" smtClean="0"/>
              <a:t>Headline Headline Headline Headline Headline Headline Headline Headline Headline Headline Headline Headline</a:t>
            </a:r>
          </a:p>
          <a:p>
            <a:pPr lvl="1"/>
            <a:r>
              <a:rPr lang="en-US" altLang="ja-JP" smtClean="0"/>
              <a:t>1st subhead 1st subhead 1st subhead 1st subhead 1st subhead 1st subhead 1st subhead 1st subhead 1st subhead 1st subhead </a:t>
            </a:r>
          </a:p>
          <a:p>
            <a:pPr lvl="2"/>
            <a:r>
              <a:rPr lang="en-US" altLang="ja-JP" smtClean="0"/>
              <a:t>2nd subhead 2nd subhead 2nd subhead 2nd subhead 2nd subhead 2nd subhead 2nd subhead 2nd subhead 2nd subhead 2nd subhead </a:t>
            </a:r>
          </a:p>
          <a:p>
            <a:pPr lvl="3"/>
            <a:r>
              <a:rPr lang="en-US" altLang="ja-JP" smtClean="0"/>
              <a:t>Text Text Text Text Text Text Text Text Text Text Text Text Text Text Text Text Text Text Text Text Text Text Text Text Text Text Text Text Text Text Text Text </a:t>
            </a:r>
          </a:p>
        </p:txBody>
      </p:sp>
      <p:sp>
        <p:nvSpPr>
          <p:cNvPr id="389147" name="Rectangle 27"/>
          <p:cNvSpPr>
            <a:spLocks noChangeArrowheads="1"/>
          </p:cNvSpPr>
          <p:nvPr/>
        </p:nvSpPr>
        <p:spPr bwMode="gray">
          <a:xfrm>
            <a:off x="0" y="0"/>
            <a:ext cx="9144000" cy="25400"/>
          </a:xfrm>
          <a:prstGeom prst="rect">
            <a:avLst/>
          </a:prstGeom>
          <a:solidFill>
            <a:srgbClr val="FF0000"/>
          </a:solidFill>
          <a:ln w="9525" algn="ctr">
            <a:noFill/>
            <a:miter lim="800000"/>
            <a:headEnd/>
            <a:tailEnd/>
          </a:ln>
          <a:effectLst/>
        </p:spPr>
        <p:txBody>
          <a:bodyPr wrap="none" anchor="ctr"/>
          <a:lstStyle/>
          <a:p>
            <a:pPr algn="l" rtl="0" fontAlgn="base">
              <a:spcBef>
                <a:spcPct val="50000"/>
              </a:spcBef>
              <a:spcAft>
                <a:spcPct val="0"/>
              </a:spcAft>
              <a:buClr>
                <a:srgbClr val="99CCBE"/>
              </a:buClr>
              <a:buFont typeface="Wingdings" pitchFamily="2" charset="2"/>
              <a:buNone/>
            </a:pPr>
            <a:endParaRPr lang="en-GB" altLang="ja-JP" sz="1600" kern="1200">
              <a:solidFill>
                <a:srgbClr val="000000"/>
              </a:solidFill>
              <a:latin typeface="Arial Unicode MS" pitchFamily="34" charset="-128"/>
              <a:ea typeface="Arial Unicode MS" pitchFamily="34" charset="-128"/>
              <a:cs typeface="Arial Unicode MS" pitchFamily="34" charset="-128"/>
            </a:endParaRPr>
          </a:p>
        </p:txBody>
      </p:sp>
      <p:sp>
        <p:nvSpPr>
          <p:cNvPr id="389148" name="Line 28"/>
          <p:cNvSpPr>
            <a:spLocks noChangeShapeType="1"/>
          </p:cNvSpPr>
          <p:nvPr/>
        </p:nvSpPr>
        <p:spPr bwMode="gray">
          <a:xfrm>
            <a:off x="0" y="688975"/>
            <a:ext cx="9144000" cy="0"/>
          </a:xfrm>
          <a:prstGeom prst="line">
            <a:avLst/>
          </a:prstGeom>
          <a:noFill/>
          <a:ln w="6350">
            <a:solidFill>
              <a:srgbClr val="808080"/>
            </a:solidFill>
            <a:round/>
            <a:headEnd/>
            <a:tailEnd/>
          </a:ln>
          <a:effectLst/>
        </p:spPr>
        <p:txBody>
          <a:bodyPr anchor="ctr"/>
          <a:lstStyle/>
          <a:p>
            <a:pPr algn="l" rtl="0" fontAlgn="base">
              <a:spcBef>
                <a:spcPct val="50000"/>
              </a:spcBef>
              <a:spcAft>
                <a:spcPct val="0"/>
              </a:spcAft>
              <a:buClr>
                <a:srgbClr val="99CCBE"/>
              </a:buClr>
              <a:buFont typeface="Wingdings" pitchFamily="2" charset="2"/>
              <a:buNone/>
              <a:defRPr/>
            </a:pPr>
            <a:endParaRPr lang="de-DE" kern="1200">
              <a:solidFill>
                <a:srgbClr val="000000"/>
              </a:solidFill>
              <a:latin typeface="Arial" charset="0"/>
              <a:ea typeface="MS UI Gothic"/>
              <a:cs typeface="Arial Unicode MS" pitchFamily="34" charset="-128"/>
            </a:endParaRPr>
          </a:p>
        </p:txBody>
      </p:sp>
      <p:sp>
        <p:nvSpPr>
          <p:cNvPr id="389149" name="Line 29"/>
          <p:cNvSpPr>
            <a:spLocks noChangeShapeType="1"/>
          </p:cNvSpPr>
          <p:nvPr/>
        </p:nvSpPr>
        <p:spPr bwMode="gray">
          <a:xfrm>
            <a:off x="0" y="41275"/>
            <a:ext cx="9144000" cy="0"/>
          </a:xfrm>
          <a:prstGeom prst="line">
            <a:avLst/>
          </a:prstGeom>
          <a:noFill/>
          <a:ln w="9525">
            <a:solidFill>
              <a:srgbClr val="FF0000"/>
            </a:solidFill>
            <a:round/>
            <a:headEnd/>
            <a:tailEnd/>
          </a:ln>
          <a:effectLst/>
        </p:spPr>
        <p:txBody>
          <a:bodyPr anchor="ctr"/>
          <a:lstStyle/>
          <a:p>
            <a:pPr algn="l" rtl="0" fontAlgn="base">
              <a:spcBef>
                <a:spcPct val="50000"/>
              </a:spcBef>
              <a:spcAft>
                <a:spcPct val="0"/>
              </a:spcAft>
              <a:buClr>
                <a:srgbClr val="99CCBE"/>
              </a:buClr>
              <a:buFont typeface="Wingdings" pitchFamily="2" charset="2"/>
              <a:buNone/>
              <a:defRPr/>
            </a:pPr>
            <a:endParaRPr lang="de-DE" kern="1200">
              <a:solidFill>
                <a:srgbClr val="000000"/>
              </a:solidFill>
              <a:latin typeface="Arial" charset="0"/>
              <a:ea typeface="MS UI Gothic"/>
              <a:cs typeface="Arial Unicode MS" pitchFamily="34" charset="-128"/>
            </a:endParaRPr>
          </a:p>
        </p:txBody>
      </p:sp>
      <p:sp>
        <p:nvSpPr>
          <p:cNvPr id="389150" name="Rectangle 30"/>
          <p:cNvSpPr>
            <a:spLocks noGrp="1" noChangeArrowheads="1"/>
          </p:cNvSpPr>
          <p:nvPr>
            <p:ph type="title"/>
          </p:nvPr>
        </p:nvSpPr>
        <p:spPr bwMode="gray">
          <a:xfrm>
            <a:off x="57150" y="-1588"/>
            <a:ext cx="7970838" cy="693738"/>
          </a:xfrm>
          <a:prstGeom prst="rect">
            <a:avLst/>
          </a:prstGeom>
          <a:noFill/>
          <a:ln w="9525">
            <a:noFill/>
            <a:miter lim="800000"/>
            <a:headEnd/>
            <a:tailEnd/>
          </a:ln>
          <a:effectLst>
            <a:outerShdw dist="17961" dir="2700000" algn="ctr" rotWithShape="0">
              <a:srgbClr val="C0C0C0">
                <a:alpha val="50000"/>
              </a:srgbClr>
            </a:outerShdw>
          </a:effectLst>
        </p:spPr>
        <p:txBody>
          <a:bodyPr vert="horz" wrap="square" lIns="91440" tIns="45720" rIns="91440" bIns="45720" numCol="1" anchor="ctr" anchorCtr="0" compatLnSpc="1">
            <a:prstTxWarp prst="textNoShape">
              <a:avLst/>
            </a:prstTxWarp>
          </a:bodyPr>
          <a:lstStyle/>
          <a:p>
            <a:pPr lvl="0"/>
            <a:r>
              <a:rPr lang="en-US" altLang="ja-JP" smtClean="0"/>
              <a:t>Master title</a:t>
            </a:r>
          </a:p>
        </p:txBody>
      </p:sp>
      <p:sp>
        <p:nvSpPr>
          <p:cNvPr id="389175" name="Rectangle 55"/>
          <p:cNvSpPr>
            <a:spLocks noChangeArrowheads="1"/>
          </p:cNvSpPr>
          <p:nvPr/>
        </p:nvSpPr>
        <p:spPr bwMode="gray">
          <a:xfrm>
            <a:off x="0" y="6627813"/>
            <a:ext cx="9144000" cy="241300"/>
          </a:xfrm>
          <a:prstGeom prst="rect">
            <a:avLst/>
          </a:prstGeom>
          <a:solidFill>
            <a:srgbClr val="808080"/>
          </a:solidFill>
          <a:ln w="9525">
            <a:noFill/>
            <a:miter lim="800000"/>
            <a:headEnd/>
            <a:tailEnd/>
          </a:ln>
          <a:effectLst/>
        </p:spPr>
        <p:txBody>
          <a:bodyPr wrap="none" anchor="ctr"/>
          <a:lstStyle/>
          <a:p>
            <a:pPr algn="l" rtl="0" fontAlgn="base">
              <a:spcBef>
                <a:spcPct val="50000"/>
              </a:spcBef>
              <a:spcAft>
                <a:spcPct val="0"/>
              </a:spcAft>
              <a:buClr>
                <a:srgbClr val="99CCBE"/>
              </a:buClr>
              <a:buFont typeface="Wingdings" pitchFamily="2" charset="2"/>
              <a:buNone/>
            </a:pPr>
            <a:endParaRPr lang="en-GB" altLang="ja-JP" sz="1600" kern="1200">
              <a:solidFill>
                <a:srgbClr val="000000"/>
              </a:solidFill>
              <a:latin typeface="Arial Unicode MS" pitchFamily="34" charset="-128"/>
              <a:ea typeface="Arial Unicode MS" pitchFamily="34" charset="-128"/>
              <a:cs typeface="Arial Unicode MS" pitchFamily="34" charset="-128"/>
            </a:endParaRPr>
          </a:p>
        </p:txBody>
      </p:sp>
      <p:sp>
        <p:nvSpPr>
          <p:cNvPr id="389176" name="Rectangle 56"/>
          <p:cNvSpPr>
            <a:spLocks noGrp="1" noChangeArrowheads="1"/>
          </p:cNvSpPr>
          <p:nvPr>
            <p:ph type="ftr" sz="quarter" idx="3"/>
          </p:nvPr>
        </p:nvSpPr>
        <p:spPr bwMode="gray">
          <a:xfrm>
            <a:off x="4932363" y="6623050"/>
            <a:ext cx="4211637" cy="400050"/>
          </a:xfrm>
          <a:prstGeom prst="rect">
            <a:avLst/>
          </a:prstGeom>
          <a:noFill/>
          <a:ln w="9525">
            <a:noFill/>
            <a:miter lim="800000"/>
            <a:headEnd/>
            <a:tailEnd/>
          </a:ln>
          <a:effectLst/>
        </p:spPr>
        <p:txBody>
          <a:bodyPr vert="horz" wrap="square" lIns="91440" tIns="43200" rIns="91440" bIns="45720" numCol="1" anchor="t" anchorCtr="0" compatLnSpc="1">
            <a:prstTxWarp prst="textNoShape">
              <a:avLst/>
            </a:prstTxWarp>
          </a:bodyPr>
          <a:lstStyle>
            <a:lvl1pPr algn="r" fontAlgn="base">
              <a:defRPr sz="1000">
                <a:solidFill>
                  <a:schemeClr val="bg1"/>
                </a:solidFill>
                <a:latin typeface="Arial" charset="0"/>
                <a:ea typeface="+mn-ea"/>
                <a:cs typeface="+mn-cs"/>
              </a:defRPr>
            </a:lvl1pPr>
          </a:lstStyle>
          <a:p>
            <a:pPr rtl="0">
              <a:spcBef>
                <a:spcPct val="50000"/>
              </a:spcBef>
              <a:spcAft>
                <a:spcPct val="0"/>
              </a:spcAft>
              <a:buClr>
                <a:srgbClr val="99CCBE"/>
              </a:buClr>
              <a:buFont typeface="Wingdings" pitchFamily="2" charset="2"/>
              <a:buNone/>
              <a:defRPr/>
            </a:pPr>
            <a:r>
              <a:rPr lang="en-US" kern="1200">
                <a:solidFill>
                  <a:srgbClr val="FFFFFF"/>
                </a:solidFill>
                <a:ea typeface="MS UI Gothic"/>
              </a:rPr>
              <a:t>Global Account Management Siemens            © Fujitsu Siemens Computers 2009      All rights reserved</a:t>
            </a:r>
          </a:p>
        </p:txBody>
      </p:sp>
      <p:sp>
        <p:nvSpPr>
          <p:cNvPr id="389177" name="Line 57"/>
          <p:cNvSpPr>
            <a:spLocks noChangeShapeType="1"/>
          </p:cNvSpPr>
          <p:nvPr/>
        </p:nvSpPr>
        <p:spPr bwMode="gray">
          <a:xfrm>
            <a:off x="0" y="6627813"/>
            <a:ext cx="9144000" cy="0"/>
          </a:xfrm>
          <a:prstGeom prst="line">
            <a:avLst/>
          </a:prstGeom>
          <a:noFill/>
          <a:ln w="6350">
            <a:solidFill>
              <a:srgbClr val="4D4D4D"/>
            </a:solidFill>
            <a:round/>
            <a:headEnd/>
            <a:tailEnd/>
          </a:ln>
          <a:effectLst/>
        </p:spPr>
        <p:txBody>
          <a:bodyPr anchor="ctr"/>
          <a:lstStyle/>
          <a:p>
            <a:pPr algn="l" rtl="0" fontAlgn="base">
              <a:spcBef>
                <a:spcPct val="50000"/>
              </a:spcBef>
              <a:spcAft>
                <a:spcPct val="0"/>
              </a:spcAft>
              <a:buClr>
                <a:srgbClr val="99CCBE"/>
              </a:buClr>
              <a:buFont typeface="Wingdings" pitchFamily="2" charset="2"/>
              <a:buNone/>
              <a:defRPr/>
            </a:pPr>
            <a:endParaRPr lang="de-DE" kern="1200">
              <a:solidFill>
                <a:srgbClr val="000000"/>
              </a:solidFill>
              <a:latin typeface="Arial" charset="0"/>
              <a:ea typeface="MS UI Gothic"/>
              <a:cs typeface="Arial Unicode MS" pitchFamily="34" charset="-128"/>
            </a:endParaRPr>
          </a:p>
        </p:txBody>
      </p:sp>
      <p:sp>
        <p:nvSpPr>
          <p:cNvPr id="389178" name="Rectangle 58"/>
          <p:cNvSpPr>
            <a:spLocks noGrp="1" noChangeArrowheads="1"/>
          </p:cNvSpPr>
          <p:nvPr>
            <p:ph type="sldNum" sz="quarter" idx="4"/>
          </p:nvPr>
        </p:nvSpPr>
        <p:spPr bwMode="gray">
          <a:xfrm>
            <a:off x="4203700" y="6626225"/>
            <a:ext cx="719138" cy="385763"/>
          </a:xfrm>
          <a:prstGeom prst="rect">
            <a:avLst/>
          </a:prstGeom>
          <a:noFill/>
          <a:ln w="9525">
            <a:noFill/>
            <a:miter lim="800000"/>
            <a:headEnd/>
            <a:tailEnd/>
          </a:ln>
          <a:effectLst/>
        </p:spPr>
        <p:txBody>
          <a:bodyPr vert="horz" wrap="none" lIns="91440" tIns="21600" rIns="91440" bIns="45720" numCol="1" anchor="t" anchorCtr="0" compatLnSpc="1">
            <a:prstTxWarp prst="textNoShape">
              <a:avLst/>
            </a:prstTxWarp>
          </a:bodyPr>
          <a:lstStyle>
            <a:lvl1pPr>
              <a:defRPr sz="1200">
                <a:solidFill>
                  <a:schemeClr val="bg1"/>
                </a:solidFill>
              </a:defRPr>
            </a:lvl1pPr>
          </a:lstStyle>
          <a:p>
            <a:pPr algn="l" rtl="0" fontAlgn="base">
              <a:spcBef>
                <a:spcPct val="50000"/>
              </a:spcBef>
              <a:spcAft>
                <a:spcPct val="0"/>
              </a:spcAft>
              <a:buClr>
                <a:srgbClr val="99CCBE"/>
              </a:buClr>
              <a:buFont typeface="Wingdings" pitchFamily="2" charset="2"/>
              <a:buNone/>
            </a:pPr>
            <a:fld id="{D0467429-7F77-492D-A506-BB556A664755}" type="slidenum">
              <a:rPr lang="en-US" kern="1200">
                <a:solidFill>
                  <a:srgbClr val="FFFFFF"/>
                </a:solidFill>
                <a:latin typeface="Arial" pitchFamily="34" charset="0"/>
                <a:ea typeface="Arial Unicode MS" pitchFamily="34" charset="-128"/>
                <a:cs typeface="Arial Unicode MS" pitchFamily="34" charset="-128"/>
              </a:rPr>
              <a:pPr algn="l" rtl="0" fontAlgn="base">
                <a:spcBef>
                  <a:spcPct val="50000"/>
                </a:spcBef>
                <a:spcAft>
                  <a:spcPct val="0"/>
                </a:spcAft>
                <a:buClr>
                  <a:srgbClr val="99CCBE"/>
                </a:buClr>
                <a:buFont typeface="Wingdings" pitchFamily="2" charset="2"/>
                <a:buNone/>
              </a:pPr>
              <a:t>‹#›</a:t>
            </a:fld>
            <a:endParaRPr lang="en-US" kern="1200">
              <a:solidFill>
                <a:srgbClr val="FFFFFF"/>
              </a:solidFill>
              <a:latin typeface="Arial" pitchFamily="34" charset="0"/>
              <a:ea typeface="Arial Unicode MS" pitchFamily="34" charset="-128"/>
              <a:cs typeface="Arial Unicode MS" pitchFamily="34" charset="-128"/>
            </a:endParaRPr>
          </a:p>
        </p:txBody>
      </p:sp>
      <p:pic>
        <p:nvPicPr>
          <p:cNvPr id="8205" name="Picture 86" descr="222_32"/>
          <p:cNvPicPr>
            <a:picLocks noChangeAspect="1" noChangeArrowheads="1"/>
          </p:cNvPicPr>
          <p:nvPr/>
        </p:nvPicPr>
        <p:blipFill>
          <a:blip r:embed="rId15"/>
          <a:srcRect/>
          <a:stretch>
            <a:fillRect/>
          </a:stretch>
        </p:blipFill>
        <p:spPr bwMode="auto">
          <a:xfrm>
            <a:off x="8153400" y="146050"/>
            <a:ext cx="884238" cy="4365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id="1" dur="indefinite" restart="never" nodeType="tmRoot"/>
      </p:par>
    </p:tnLst>
  </p:timing>
  <p:hf hdr="0"/>
  <p:txStyles>
    <p:titleStyle>
      <a:lvl1pPr algn="l" rtl="0" eaLnBrk="0" fontAlgn="ctr" hangingPunct="0">
        <a:spcBef>
          <a:spcPct val="0"/>
        </a:spcBef>
        <a:spcAft>
          <a:spcPct val="0"/>
        </a:spcAft>
        <a:defRPr kumimoji="1" sz="3200" b="1">
          <a:solidFill>
            <a:schemeClr val="tx1"/>
          </a:solidFill>
          <a:latin typeface="+mj-lt"/>
          <a:ea typeface="Arial Unicode MS" pitchFamily="34" charset="-128"/>
          <a:cs typeface="Arial Unicode MS" pitchFamily="34" charset="-128"/>
        </a:defRPr>
      </a:lvl1pPr>
      <a:lvl2pPr algn="l" rtl="0" eaLnBrk="0" fontAlgn="ctr" hangingPunct="0">
        <a:spcBef>
          <a:spcPct val="0"/>
        </a:spcBef>
        <a:spcAft>
          <a:spcPct val="0"/>
        </a:spcAft>
        <a:defRPr kumimoji="1" sz="3200" b="1">
          <a:solidFill>
            <a:schemeClr val="tx1"/>
          </a:solidFill>
          <a:latin typeface="Arial" charset="0"/>
          <a:ea typeface="Arial Unicode MS" pitchFamily="34" charset="-128"/>
          <a:cs typeface="Arial Unicode MS" pitchFamily="34" charset="-128"/>
        </a:defRPr>
      </a:lvl2pPr>
      <a:lvl3pPr algn="l" rtl="0" eaLnBrk="0" fontAlgn="ctr" hangingPunct="0">
        <a:spcBef>
          <a:spcPct val="0"/>
        </a:spcBef>
        <a:spcAft>
          <a:spcPct val="0"/>
        </a:spcAft>
        <a:defRPr kumimoji="1" sz="3200" b="1">
          <a:solidFill>
            <a:schemeClr val="tx1"/>
          </a:solidFill>
          <a:latin typeface="Arial" charset="0"/>
          <a:ea typeface="Arial Unicode MS" pitchFamily="34" charset="-128"/>
          <a:cs typeface="Arial Unicode MS" pitchFamily="34" charset="-128"/>
        </a:defRPr>
      </a:lvl3pPr>
      <a:lvl4pPr algn="l" rtl="0" eaLnBrk="0" fontAlgn="ctr" hangingPunct="0">
        <a:spcBef>
          <a:spcPct val="0"/>
        </a:spcBef>
        <a:spcAft>
          <a:spcPct val="0"/>
        </a:spcAft>
        <a:defRPr kumimoji="1" sz="3200" b="1">
          <a:solidFill>
            <a:schemeClr val="tx1"/>
          </a:solidFill>
          <a:latin typeface="Arial" charset="0"/>
          <a:ea typeface="Arial Unicode MS" pitchFamily="34" charset="-128"/>
          <a:cs typeface="Arial Unicode MS" pitchFamily="34" charset="-128"/>
        </a:defRPr>
      </a:lvl4pPr>
      <a:lvl5pPr algn="l" rtl="0" eaLnBrk="0" fontAlgn="ctr" hangingPunct="0">
        <a:spcBef>
          <a:spcPct val="0"/>
        </a:spcBef>
        <a:spcAft>
          <a:spcPct val="0"/>
        </a:spcAft>
        <a:defRPr kumimoji="1" sz="3200" b="1">
          <a:solidFill>
            <a:schemeClr val="tx1"/>
          </a:solidFill>
          <a:latin typeface="Arial" charset="0"/>
          <a:ea typeface="Arial Unicode MS" pitchFamily="34" charset="-128"/>
          <a:cs typeface="Arial Unicode MS" pitchFamily="34" charset="-128"/>
        </a:defRPr>
      </a:lvl5pPr>
      <a:lvl6pPr marL="457200" algn="l" rtl="0" eaLnBrk="1" fontAlgn="ctr" hangingPunct="1">
        <a:spcBef>
          <a:spcPct val="0"/>
        </a:spcBef>
        <a:spcAft>
          <a:spcPct val="0"/>
        </a:spcAft>
        <a:defRPr kumimoji="1" sz="3200" b="1">
          <a:solidFill>
            <a:schemeClr val="tx1"/>
          </a:solidFill>
          <a:latin typeface="Arial" charset="0"/>
          <a:ea typeface="MS UI Gothic" pitchFamily="50" charset="-128"/>
        </a:defRPr>
      </a:lvl6pPr>
      <a:lvl7pPr marL="914400" algn="l" rtl="0" eaLnBrk="1" fontAlgn="ctr" hangingPunct="1">
        <a:spcBef>
          <a:spcPct val="0"/>
        </a:spcBef>
        <a:spcAft>
          <a:spcPct val="0"/>
        </a:spcAft>
        <a:defRPr kumimoji="1" sz="3200" b="1">
          <a:solidFill>
            <a:schemeClr val="tx1"/>
          </a:solidFill>
          <a:latin typeface="Arial" charset="0"/>
          <a:ea typeface="MS UI Gothic" pitchFamily="50" charset="-128"/>
        </a:defRPr>
      </a:lvl7pPr>
      <a:lvl8pPr marL="1371600" algn="l" rtl="0" eaLnBrk="1" fontAlgn="ctr" hangingPunct="1">
        <a:spcBef>
          <a:spcPct val="0"/>
        </a:spcBef>
        <a:spcAft>
          <a:spcPct val="0"/>
        </a:spcAft>
        <a:defRPr kumimoji="1" sz="3200" b="1">
          <a:solidFill>
            <a:schemeClr val="tx1"/>
          </a:solidFill>
          <a:latin typeface="Arial" charset="0"/>
          <a:ea typeface="MS UI Gothic" pitchFamily="50" charset="-128"/>
        </a:defRPr>
      </a:lvl8pPr>
      <a:lvl9pPr marL="1828800" algn="l" rtl="0" eaLnBrk="1" fontAlgn="ctr" hangingPunct="1">
        <a:spcBef>
          <a:spcPct val="0"/>
        </a:spcBef>
        <a:spcAft>
          <a:spcPct val="0"/>
        </a:spcAft>
        <a:defRPr kumimoji="1" sz="3200" b="1">
          <a:solidFill>
            <a:schemeClr val="tx1"/>
          </a:solidFill>
          <a:latin typeface="Arial" charset="0"/>
          <a:ea typeface="MS UI Gothic" pitchFamily="50" charset="-128"/>
        </a:defRPr>
      </a:lvl9pPr>
    </p:titleStyle>
    <p:bodyStyle>
      <a:lvl1pPr marL="342900" indent="-342900" algn="l" rtl="0" eaLnBrk="0" fontAlgn="ctr" hangingPunct="0">
        <a:lnSpc>
          <a:spcPct val="95000"/>
        </a:lnSpc>
        <a:spcBef>
          <a:spcPct val="20000"/>
        </a:spcBef>
        <a:spcAft>
          <a:spcPct val="10000"/>
        </a:spcAft>
        <a:buClr>
          <a:schemeClr val="accent2"/>
        </a:buClr>
        <a:buFont typeface="Wingdings" pitchFamily="2" charset="2"/>
        <a:buChar char="n"/>
        <a:defRPr kumimoji="1" sz="2400">
          <a:solidFill>
            <a:schemeClr val="tx1"/>
          </a:solidFill>
          <a:latin typeface="+mn-lt"/>
          <a:ea typeface="Arial Unicode MS" pitchFamily="34" charset="-128"/>
          <a:cs typeface="Arial Unicode MS" pitchFamily="34" charset="-128"/>
        </a:defRPr>
      </a:lvl1pPr>
      <a:lvl2pPr marL="609600" indent="-254000" algn="l" rtl="0" eaLnBrk="0" fontAlgn="ctr" hangingPunct="0">
        <a:lnSpc>
          <a:spcPct val="95000"/>
        </a:lnSpc>
        <a:spcBef>
          <a:spcPct val="20000"/>
        </a:spcBef>
        <a:spcAft>
          <a:spcPct val="10000"/>
        </a:spcAft>
        <a:buClr>
          <a:srgbClr val="737373"/>
        </a:buClr>
        <a:buSzPct val="80000"/>
        <a:buFont typeface="Wingdings" pitchFamily="2" charset="2"/>
        <a:buChar char="n"/>
        <a:defRPr kumimoji="1" sz="2000">
          <a:solidFill>
            <a:schemeClr val="tx1"/>
          </a:solidFill>
          <a:latin typeface="+mn-lt"/>
          <a:ea typeface="Arial Unicode MS" pitchFamily="34" charset="-128"/>
          <a:cs typeface="Arial Unicode MS" pitchFamily="34" charset="-128"/>
        </a:defRPr>
      </a:lvl2pPr>
      <a:lvl3pPr marL="827088" indent="-174625" algn="l" rtl="0" eaLnBrk="0" fontAlgn="ctr" hangingPunct="0">
        <a:lnSpc>
          <a:spcPct val="95000"/>
        </a:lnSpc>
        <a:spcBef>
          <a:spcPct val="20000"/>
        </a:spcBef>
        <a:spcAft>
          <a:spcPct val="10000"/>
        </a:spcAft>
        <a:buClr>
          <a:schemeClr val="tx1"/>
        </a:buClr>
        <a:buChar char="•"/>
        <a:defRPr kumimoji="1">
          <a:solidFill>
            <a:schemeClr val="tx1"/>
          </a:solidFill>
          <a:latin typeface="+mn-lt"/>
          <a:ea typeface="Arial Unicode MS" pitchFamily="34" charset="-128"/>
          <a:cs typeface="Arial Unicode MS" pitchFamily="34" charset="-128"/>
        </a:defRPr>
      </a:lvl3pPr>
      <a:lvl4pPr marL="1023938" indent="-152400" algn="l" rtl="0" eaLnBrk="0" fontAlgn="ctr" hangingPunct="0">
        <a:lnSpc>
          <a:spcPct val="95000"/>
        </a:lnSpc>
        <a:spcBef>
          <a:spcPct val="20000"/>
        </a:spcBef>
        <a:spcAft>
          <a:spcPct val="10000"/>
        </a:spcAft>
        <a:buClr>
          <a:srgbClr val="737373"/>
        </a:buClr>
        <a:buChar char="•"/>
        <a:defRPr kumimoji="1" sz="1600">
          <a:solidFill>
            <a:schemeClr val="tx1"/>
          </a:solidFill>
          <a:latin typeface="+mn-lt"/>
          <a:ea typeface="Arial Unicode MS" pitchFamily="34" charset="-128"/>
          <a:cs typeface="Arial Unicode MS" pitchFamily="34" charset="-128"/>
        </a:defRPr>
      </a:lvl4pPr>
      <a:lvl5pPr marL="2057400" indent="-228600" algn="l" rtl="0" eaLnBrk="0" fontAlgn="base" hangingPunct="0">
        <a:spcBef>
          <a:spcPct val="20000"/>
        </a:spcBef>
        <a:spcAft>
          <a:spcPct val="0"/>
        </a:spcAft>
        <a:buClr>
          <a:schemeClr val="folHlink"/>
        </a:buClr>
        <a:buFont typeface="Wingdings" pitchFamily="2" charset="2"/>
        <a:defRPr kumimoji="1" sz="1200">
          <a:solidFill>
            <a:schemeClr val="tx1"/>
          </a:solidFill>
          <a:latin typeface="+mn-lt"/>
          <a:ea typeface="Arial Unicode MS" pitchFamily="34" charset="-128"/>
          <a:cs typeface="Arial Unicode MS" pitchFamily="34" charset="-128"/>
        </a:defRPr>
      </a:lvl5pPr>
      <a:lvl6pPr marL="2514600" indent="-228600" algn="l" rtl="0" eaLnBrk="1" fontAlgn="base" hangingPunct="1">
        <a:spcBef>
          <a:spcPct val="20000"/>
        </a:spcBef>
        <a:spcAft>
          <a:spcPct val="0"/>
        </a:spcAft>
        <a:buClr>
          <a:schemeClr val="folHlink"/>
        </a:buClr>
        <a:buFont typeface="Wingdings" pitchFamily="2" charset="2"/>
        <a:defRPr kumimoji="1" sz="1200">
          <a:solidFill>
            <a:schemeClr val="tx1"/>
          </a:solidFill>
          <a:latin typeface="+mn-lt"/>
          <a:ea typeface="+mn-ea"/>
        </a:defRPr>
      </a:lvl6pPr>
      <a:lvl7pPr marL="2971800" indent="-228600" algn="l" rtl="0" eaLnBrk="1" fontAlgn="base" hangingPunct="1">
        <a:spcBef>
          <a:spcPct val="20000"/>
        </a:spcBef>
        <a:spcAft>
          <a:spcPct val="0"/>
        </a:spcAft>
        <a:buClr>
          <a:schemeClr val="folHlink"/>
        </a:buClr>
        <a:buFont typeface="Wingdings" pitchFamily="2" charset="2"/>
        <a:defRPr kumimoji="1" sz="1200">
          <a:solidFill>
            <a:schemeClr val="tx1"/>
          </a:solidFill>
          <a:latin typeface="+mn-lt"/>
          <a:ea typeface="+mn-ea"/>
        </a:defRPr>
      </a:lvl7pPr>
      <a:lvl8pPr marL="3429000" indent="-228600" algn="l" rtl="0" eaLnBrk="1" fontAlgn="base" hangingPunct="1">
        <a:spcBef>
          <a:spcPct val="20000"/>
        </a:spcBef>
        <a:spcAft>
          <a:spcPct val="0"/>
        </a:spcAft>
        <a:buClr>
          <a:schemeClr val="folHlink"/>
        </a:buClr>
        <a:buFont typeface="Wingdings" pitchFamily="2" charset="2"/>
        <a:defRPr kumimoji="1" sz="1200">
          <a:solidFill>
            <a:schemeClr val="tx1"/>
          </a:solidFill>
          <a:latin typeface="+mn-lt"/>
          <a:ea typeface="+mn-ea"/>
        </a:defRPr>
      </a:lvl8pPr>
      <a:lvl9pPr marL="3886200" indent="-228600" algn="l" rtl="0" eaLnBrk="1" fontAlgn="base" hangingPunct="1">
        <a:spcBef>
          <a:spcPct val="20000"/>
        </a:spcBef>
        <a:spcAft>
          <a:spcPct val="0"/>
        </a:spcAft>
        <a:buClr>
          <a:schemeClr val="folHlink"/>
        </a:buClr>
        <a:buFont typeface="Wingdings" pitchFamily="2" charset="2"/>
        <a:defRPr kumimoji="1" sz="12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fujitsu-siemens.com/index.html" TargetMode="Externa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7.jpe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18" Type="http://schemas.openxmlformats.org/officeDocument/2006/relationships/tags" Target="../tags/tag23.xml"/><Relationship Id="rId3" Type="http://schemas.openxmlformats.org/officeDocument/2006/relationships/tags" Target="../tags/tag8.xml"/><Relationship Id="rId21" Type="http://schemas.openxmlformats.org/officeDocument/2006/relationships/notesSlide" Target="../notesSlides/notesSlide17.xml"/><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tags" Target="../tags/tag22.xml"/><Relationship Id="rId25" Type="http://schemas.openxmlformats.org/officeDocument/2006/relationships/image" Target="../media/image37.jpeg"/><Relationship Id="rId2" Type="http://schemas.openxmlformats.org/officeDocument/2006/relationships/tags" Target="../tags/tag7.xml"/><Relationship Id="rId16" Type="http://schemas.openxmlformats.org/officeDocument/2006/relationships/tags" Target="../tags/tag21.xml"/><Relationship Id="rId20"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24" Type="http://schemas.openxmlformats.org/officeDocument/2006/relationships/image" Target="../media/image36.jpeg"/><Relationship Id="rId5" Type="http://schemas.openxmlformats.org/officeDocument/2006/relationships/tags" Target="../tags/tag10.xml"/><Relationship Id="rId15" Type="http://schemas.openxmlformats.org/officeDocument/2006/relationships/tags" Target="../tags/tag20.xml"/><Relationship Id="rId23" Type="http://schemas.openxmlformats.org/officeDocument/2006/relationships/image" Target="../media/image39.jpeg"/><Relationship Id="rId10" Type="http://schemas.openxmlformats.org/officeDocument/2006/relationships/tags" Target="../tags/tag15.xml"/><Relationship Id="rId19" Type="http://schemas.openxmlformats.org/officeDocument/2006/relationships/tags" Target="../tags/tag24.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 Id="rId22"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www.fujitsu.com/global/news/pr/archives/month/2009/20090518-01.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4.xml"/><Relationship Id="rId7"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2.wmf"/><Relationship Id="rId11" Type="http://schemas.openxmlformats.org/officeDocument/2006/relationships/oleObject" Target="../embeddings/oleObject3.bin"/><Relationship Id="rId5" Type="http://schemas.openxmlformats.org/officeDocument/2006/relationships/image" Target="../media/image11.wmf"/><Relationship Id="rId10" Type="http://schemas.openxmlformats.org/officeDocument/2006/relationships/image" Target="../media/image14.jpeg"/><Relationship Id="rId4" Type="http://schemas.openxmlformats.org/officeDocument/2006/relationships/image" Target="../media/image10.png"/><Relationship Id="rId9"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6.xml"/><Relationship Id="rId7"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20.png"/><Relationship Id="rId11" Type="http://schemas.openxmlformats.org/officeDocument/2006/relationships/image" Target="../media/image24.jpeg"/><Relationship Id="rId5" Type="http://schemas.openxmlformats.org/officeDocument/2006/relationships/image" Target="../media/image19.jpeg"/><Relationship Id="rId10" Type="http://schemas.openxmlformats.org/officeDocument/2006/relationships/image" Target="../media/image23.jpeg"/><Relationship Id="rId4" Type="http://schemas.openxmlformats.org/officeDocument/2006/relationships/image" Target="../media/image18.gif"/><Relationship Id="rId9" Type="http://schemas.openxmlformats.org/officeDocument/2006/relationships/hyperlink" Target="http://www.redriverok.com/lwilcox/Techno2000/Amdahl.jp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9" name="Rectangle 3"/>
          <p:cNvSpPr>
            <a:spLocks noGrp="1" noChangeArrowheads="1"/>
          </p:cNvSpPr>
          <p:nvPr>
            <p:ph type="subTitle" sz="quarter" idx="1"/>
          </p:nvPr>
        </p:nvSpPr>
        <p:spPr>
          <a:xfrm>
            <a:off x="331788" y="4373563"/>
            <a:ext cx="7985125" cy="2205037"/>
          </a:xfrm>
        </p:spPr>
        <p:txBody>
          <a:bodyPr/>
          <a:lstStyle/>
          <a:p>
            <a:pPr algn="l" fontAlgn="base">
              <a:buClrTx/>
              <a:buFontTx/>
              <a:buNone/>
            </a:pPr>
            <a:r>
              <a:rPr kumimoji="0" lang="ru-RU" sz="2000" dirty="0" smtClean="0"/>
              <a:t>Владимир Новиков </a:t>
            </a:r>
            <a:r>
              <a:rPr kumimoji="0" lang="en-US" sz="2000" dirty="0" smtClean="0"/>
              <a:t>1</a:t>
            </a:r>
            <a:r>
              <a:rPr kumimoji="0" lang="ru-RU" sz="2000" dirty="0" smtClean="0"/>
              <a:t>8 </a:t>
            </a:r>
            <a:r>
              <a:rPr kumimoji="0" lang="ru-RU" sz="2000" dirty="0" smtClean="0"/>
              <a:t>июня </a:t>
            </a:r>
            <a:r>
              <a:rPr kumimoji="0" lang="en-US" sz="2000" dirty="0" smtClean="0"/>
              <a:t>2009</a:t>
            </a:r>
            <a:endParaRPr lang="en-US" altLang="ja-JP" sz="2000" dirty="0"/>
          </a:p>
        </p:txBody>
      </p:sp>
      <p:sp>
        <p:nvSpPr>
          <p:cNvPr id="551952" name="Rectangle 16"/>
          <p:cNvSpPr>
            <a:spLocks noGrp="1" noChangeArrowheads="1"/>
          </p:cNvSpPr>
          <p:nvPr>
            <p:ph type="ctrTitle" sz="quarter"/>
          </p:nvPr>
        </p:nvSpPr>
        <p:spPr/>
        <p:txBody>
          <a:bodyPr/>
          <a:lstStyle/>
          <a:p>
            <a:r>
              <a:rPr lang="ru-RU" dirty="0"/>
              <a:t>В будущее с </a:t>
            </a:r>
            <a:r>
              <a:rPr lang="de-DE" dirty="0"/>
              <a:t>Fujitsu</a:t>
            </a:r>
            <a:r>
              <a:rPr lang="de-DE" sz="6000" dirty="0"/>
              <a:t/>
            </a:r>
            <a:br>
              <a:rPr lang="de-DE" sz="6000" dirty="0"/>
            </a:br>
            <a:r>
              <a:rPr lang="de-DE" sz="3200" b="0" dirty="0"/>
              <a:t>Fujitsu Technology Solutions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7" name="Rectangle 18"/>
          <p:cNvSpPr>
            <a:spLocks noGrp="1" noChangeArrowheads="1"/>
          </p:cNvSpPr>
          <p:nvPr>
            <p:ph type="body" idx="1"/>
          </p:nvPr>
        </p:nvSpPr>
        <p:spPr>
          <a:xfrm>
            <a:off x="0" y="765175"/>
            <a:ext cx="7164388" cy="5781675"/>
          </a:xfrm>
        </p:spPr>
        <p:txBody>
          <a:bodyPr/>
          <a:lstStyle/>
          <a:p>
            <a:pPr marL="360363" indent="-360363">
              <a:buSzPct val="90000"/>
            </a:pPr>
            <a:r>
              <a:rPr lang="ru-RU" altLang="ja-JP" b="1" dirty="0" smtClean="0">
                <a:latin typeface="Arial" pitchFamily="34" charset="0"/>
                <a:cs typeface="Arial" pitchFamily="34" charset="0"/>
              </a:rPr>
              <a:t>Оборот</a:t>
            </a:r>
            <a:r>
              <a:rPr lang="en-US" altLang="ja-JP" b="1" dirty="0" smtClean="0">
                <a:latin typeface="Arial" pitchFamily="34" charset="0"/>
                <a:cs typeface="Arial" pitchFamily="34" charset="0"/>
              </a:rPr>
              <a:t> </a:t>
            </a:r>
            <a:r>
              <a:rPr lang="en-US" altLang="ja-JP" b="1" dirty="0" smtClean="0">
                <a:latin typeface="Arial" pitchFamily="34" charset="0"/>
                <a:cs typeface="Arial" pitchFamily="34" charset="0"/>
              </a:rPr>
              <a:t> </a:t>
            </a:r>
            <a:r>
              <a:rPr lang="ru-RU" altLang="ja-JP" b="1" dirty="0" smtClean="0">
                <a:latin typeface="Arial" pitchFamily="34" charset="0"/>
                <a:cs typeface="Arial" pitchFamily="34" charset="0"/>
              </a:rPr>
              <a:t>по </a:t>
            </a:r>
            <a:r>
              <a:rPr lang="ru-RU" altLang="ja-JP" b="1" dirty="0" smtClean="0">
                <a:latin typeface="Arial" pitchFamily="34" charset="0"/>
                <a:cs typeface="Arial" pitchFamily="34" charset="0"/>
              </a:rPr>
              <a:t>регионам</a:t>
            </a:r>
            <a:r>
              <a:rPr lang="en-US" altLang="ja-JP" b="1" dirty="0" smtClean="0">
                <a:latin typeface="Arial" pitchFamily="34" charset="0"/>
                <a:cs typeface="Arial" pitchFamily="34" charset="0"/>
              </a:rPr>
              <a:t> </a:t>
            </a:r>
            <a:r>
              <a:rPr lang="en-US" altLang="ja-JP" b="1" dirty="0" smtClean="0">
                <a:latin typeface="Arial" pitchFamily="34" charset="0"/>
                <a:cs typeface="Arial" pitchFamily="34" charset="0"/>
              </a:rPr>
              <a:t>(FY200</a:t>
            </a:r>
            <a:r>
              <a:rPr lang="ru-RU" altLang="ja-JP" b="1" dirty="0" smtClean="0">
                <a:latin typeface="Arial" pitchFamily="34" charset="0"/>
                <a:cs typeface="Arial" pitchFamily="34" charset="0"/>
              </a:rPr>
              <a:t>8</a:t>
            </a:r>
            <a:r>
              <a:rPr lang="en-US" altLang="ja-JP" b="1" dirty="0" smtClean="0">
                <a:latin typeface="Arial" pitchFamily="34" charset="0"/>
                <a:cs typeface="Arial" pitchFamily="34" charset="0"/>
              </a:rPr>
              <a:t>)</a:t>
            </a:r>
            <a:r>
              <a:rPr lang="en-US" altLang="ja-JP" b="1" dirty="0" smtClean="0">
                <a:latin typeface="Arial" pitchFamily="34" charset="0"/>
                <a:cs typeface="Arial" pitchFamily="34" charset="0"/>
              </a:rPr>
              <a:t/>
            </a:r>
            <a:br>
              <a:rPr lang="en-US" altLang="ja-JP" b="1" dirty="0" smtClean="0">
                <a:latin typeface="Arial" pitchFamily="34" charset="0"/>
                <a:cs typeface="Arial" pitchFamily="34" charset="0"/>
              </a:rPr>
            </a:br>
            <a:r>
              <a:rPr lang="ru-RU" altLang="ja-JP" sz="1800" b="1" dirty="0" smtClean="0">
                <a:solidFill>
                  <a:srgbClr val="000099"/>
                </a:solidFill>
                <a:latin typeface="Arial" pitchFamily="34" charset="0"/>
                <a:cs typeface="Arial" pitchFamily="34" charset="0"/>
              </a:rPr>
              <a:t>Консолидированные чистые продажи внешним клиентам (регионы соответствуют местоположению клиентов)</a:t>
            </a:r>
            <a:endParaRPr lang="en-GB" altLang="ja-JP" sz="1800" b="1" dirty="0" smtClean="0">
              <a:solidFill>
                <a:srgbClr val="000099"/>
              </a:solidFill>
              <a:latin typeface="Arial" pitchFamily="34" charset="0"/>
              <a:cs typeface="Arial" pitchFamily="34" charset="0"/>
            </a:endParaRPr>
          </a:p>
        </p:txBody>
      </p:sp>
      <p:graphicFrame>
        <p:nvGraphicFramePr>
          <p:cNvPr id="3074" name="Object 2"/>
          <p:cNvGraphicFramePr>
            <a:graphicFrameLocks/>
          </p:cNvGraphicFramePr>
          <p:nvPr/>
        </p:nvGraphicFramePr>
        <p:xfrm>
          <a:off x="971550" y="1974850"/>
          <a:ext cx="7173913" cy="3625850"/>
        </p:xfrm>
        <a:graphic>
          <a:graphicData uri="http://schemas.openxmlformats.org/presentationml/2006/ole">
            <p:oleObj spid="_x0000_s780290" name="グラフ" r:id="rId4" imgW="11753883" imgH="11753883" progId="MSGraph.Chart.8">
              <p:embed/>
            </p:oleObj>
          </a:graphicData>
        </a:graphic>
      </p:graphicFrame>
      <p:sp>
        <p:nvSpPr>
          <p:cNvPr id="3075" name="Text Box 56"/>
          <p:cNvSpPr txBox="1">
            <a:spLocks noChangeArrowheads="1"/>
          </p:cNvSpPr>
          <p:nvPr/>
        </p:nvSpPr>
        <p:spPr bwMode="gray">
          <a:xfrm>
            <a:off x="2889250" y="3860800"/>
            <a:ext cx="936625" cy="366713"/>
          </a:xfrm>
          <a:prstGeom prst="rect">
            <a:avLst/>
          </a:prstGeom>
          <a:noFill/>
          <a:ln w="9525">
            <a:noFill/>
            <a:miter lim="800000"/>
            <a:headEnd/>
            <a:tailEnd/>
          </a:ln>
        </p:spPr>
        <p:txBody>
          <a:bodyPr>
            <a:spAutoFit/>
          </a:bodyPr>
          <a:lstStyle/>
          <a:p>
            <a:r>
              <a:rPr lang="en-US" altLang="ja-JP" b="1"/>
              <a:t>14</a:t>
            </a:r>
            <a:r>
              <a:rPr lang="ru-RU" altLang="ja-JP" b="1"/>
              <a:t>,</a:t>
            </a:r>
            <a:r>
              <a:rPr lang="en-US" altLang="ja-JP" b="1"/>
              <a:t>0%</a:t>
            </a:r>
          </a:p>
        </p:txBody>
      </p:sp>
      <p:sp>
        <p:nvSpPr>
          <p:cNvPr id="3076" name="Line 46"/>
          <p:cNvSpPr>
            <a:spLocks noChangeShapeType="1"/>
          </p:cNvSpPr>
          <p:nvPr/>
        </p:nvSpPr>
        <p:spPr bwMode="auto">
          <a:xfrm flipV="1">
            <a:off x="2420938" y="4143375"/>
            <a:ext cx="509587" cy="368300"/>
          </a:xfrm>
          <a:prstGeom prst="line">
            <a:avLst/>
          </a:prstGeom>
          <a:noFill/>
          <a:ln w="19050">
            <a:solidFill>
              <a:srgbClr val="333333"/>
            </a:solidFill>
            <a:round/>
            <a:headEnd/>
            <a:tailEnd type="oval" w="med" len="med"/>
          </a:ln>
        </p:spPr>
        <p:txBody>
          <a:bodyPr>
            <a:spAutoFit/>
          </a:bodyPr>
          <a:lstStyle/>
          <a:p>
            <a:endParaRPr lang="en-US"/>
          </a:p>
        </p:txBody>
      </p:sp>
      <p:sp>
        <p:nvSpPr>
          <p:cNvPr id="3077" name="Freeform 48"/>
          <p:cNvSpPr>
            <a:spLocks/>
          </p:cNvSpPr>
          <p:nvPr/>
        </p:nvSpPr>
        <p:spPr bwMode="auto">
          <a:xfrm>
            <a:off x="2447925" y="2446338"/>
            <a:ext cx="1811338" cy="506412"/>
          </a:xfrm>
          <a:custGeom>
            <a:avLst/>
            <a:gdLst>
              <a:gd name="T0" fmla="*/ 0 w 1263"/>
              <a:gd name="T1" fmla="*/ 0 h 499"/>
              <a:gd name="T2" fmla="*/ 2147483647 w 1263"/>
              <a:gd name="T3" fmla="*/ 0 h 499"/>
              <a:gd name="T4" fmla="*/ 2147483647 w 1263"/>
              <a:gd name="T5" fmla="*/ 2147483647 h 499"/>
              <a:gd name="T6" fmla="*/ 0 60000 65536"/>
              <a:gd name="T7" fmla="*/ 0 60000 65536"/>
              <a:gd name="T8" fmla="*/ 0 60000 65536"/>
              <a:gd name="T9" fmla="*/ 0 w 1263"/>
              <a:gd name="T10" fmla="*/ 0 h 499"/>
              <a:gd name="T11" fmla="*/ 1263 w 1263"/>
              <a:gd name="T12" fmla="*/ 499 h 499"/>
            </a:gdLst>
            <a:ahLst/>
            <a:cxnLst>
              <a:cxn ang="T6">
                <a:pos x="T0" y="T1"/>
              </a:cxn>
              <a:cxn ang="T7">
                <a:pos x="T2" y="T3"/>
              </a:cxn>
              <a:cxn ang="T8">
                <a:pos x="T4" y="T5"/>
              </a:cxn>
            </a:cxnLst>
            <a:rect l="T9" t="T10" r="T11" b="T12"/>
            <a:pathLst>
              <a:path w="1263" h="499">
                <a:moveTo>
                  <a:pt x="0" y="0"/>
                </a:moveTo>
                <a:lnTo>
                  <a:pt x="975" y="0"/>
                </a:lnTo>
                <a:lnTo>
                  <a:pt x="1263" y="499"/>
                </a:lnTo>
              </a:path>
            </a:pathLst>
          </a:custGeom>
          <a:noFill/>
          <a:ln w="19050">
            <a:solidFill>
              <a:srgbClr val="333333"/>
            </a:solidFill>
            <a:round/>
            <a:headEnd/>
            <a:tailEnd type="oval" w="med" len="med"/>
          </a:ln>
        </p:spPr>
        <p:txBody>
          <a:bodyPr>
            <a:spAutoFit/>
          </a:bodyPr>
          <a:lstStyle/>
          <a:p>
            <a:endParaRPr lang="ru-RU"/>
          </a:p>
        </p:txBody>
      </p:sp>
      <p:sp>
        <p:nvSpPr>
          <p:cNvPr id="3078" name="Freeform 49"/>
          <p:cNvSpPr>
            <a:spLocks/>
          </p:cNvSpPr>
          <p:nvPr/>
        </p:nvSpPr>
        <p:spPr bwMode="auto">
          <a:xfrm>
            <a:off x="2238375" y="3243263"/>
            <a:ext cx="1181100" cy="352425"/>
          </a:xfrm>
          <a:custGeom>
            <a:avLst/>
            <a:gdLst>
              <a:gd name="T0" fmla="*/ 2147483647 w 744"/>
              <a:gd name="T1" fmla="*/ 2147483647 h 222"/>
              <a:gd name="T2" fmla="*/ 2147483647 w 744"/>
              <a:gd name="T3" fmla="*/ 2147483647 h 222"/>
              <a:gd name="T4" fmla="*/ 2147483647 w 744"/>
              <a:gd name="T5" fmla="*/ 0 h 222"/>
              <a:gd name="T6" fmla="*/ 2147483647 w 744"/>
              <a:gd name="T7" fmla="*/ 2147483647 h 222"/>
              <a:gd name="T8" fmla="*/ 0 60000 65536"/>
              <a:gd name="T9" fmla="*/ 0 60000 65536"/>
              <a:gd name="T10" fmla="*/ 0 60000 65536"/>
              <a:gd name="T11" fmla="*/ 0 60000 65536"/>
              <a:gd name="T12" fmla="*/ 0 w 744"/>
              <a:gd name="T13" fmla="*/ 0 h 222"/>
              <a:gd name="T14" fmla="*/ 744 w 744"/>
              <a:gd name="T15" fmla="*/ 222 h 222"/>
            </a:gdLst>
            <a:ahLst/>
            <a:cxnLst>
              <a:cxn ang="T8">
                <a:pos x="T0" y="T1"/>
              </a:cxn>
              <a:cxn ang="T9">
                <a:pos x="T2" y="T3"/>
              </a:cxn>
              <a:cxn ang="T10">
                <a:pos x="T4" y="T5"/>
              </a:cxn>
              <a:cxn ang="T11">
                <a:pos x="T6" y="T7"/>
              </a:cxn>
            </a:cxnLst>
            <a:rect l="T12" t="T13" r="T14" b="T15"/>
            <a:pathLst>
              <a:path w="744" h="222">
                <a:moveTo>
                  <a:pt x="78" y="222"/>
                </a:moveTo>
                <a:cubicBezTo>
                  <a:pt x="101" y="222"/>
                  <a:pt x="0" y="202"/>
                  <a:pt x="75" y="165"/>
                </a:cubicBezTo>
                <a:lnTo>
                  <a:pt x="531" y="0"/>
                </a:lnTo>
                <a:lnTo>
                  <a:pt x="744" y="39"/>
                </a:lnTo>
              </a:path>
            </a:pathLst>
          </a:custGeom>
          <a:noFill/>
          <a:ln w="19050">
            <a:solidFill>
              <a:srgbClr val="333333"/>
            </a:solidFill>
            <a:round/>
            <a:headEnd/>
            <a:tailEnd type="oval" w="med" len="med"/>
          </a:ln>
        </p:spPr>
        <p:txBody>
          <a:bodyPr>
            <a:spAutoFit/>
          </a:bodyPr>
          <a:lstStyle/>
          <a:p>
            <a:endParaRPr lang="ru-RU"/>
          </a:p>
        </p:txBody>
      </p:sp>
      <p:sp>
        <p:nvSpPr>
          <p:cNvPr id="3079" name="Rectangle 38"/>
          <p:cNvSpPr>
            <a:spLocks noChangeArrowheads="1"/>
          </p:cNvSpPr>
          <p:nvPr/>
        </p:nvSpPr>
        <p:spPr bwMode="auto">
          <a:xfrm>
            <a:off x="227013" y="3276600"/>
            <a:ext cx="2212975" cy="930275"/>
          </a:xfrm>
          <a:prstGeom prst="rect">
            <a:avLst/>
          </a:prstGeom>
          <a:noFill/>
          <a:ln w="9525">
            <a:solidFill>
              <a:srgbClr val="BE8144"/>
            </a:solidFill>
            <a:miter lim="800000"/>
            <a:headEnd/>
            <a:tailEnd/>
          </a:ln>
        </p:spPr>
        <p:txBody>
          <a:bodyPr wrap="none" anchor="ctr"/>
          <a:lstStyle/>
          <a:p>
            <a:endParaRPr lang="ru-RU"/>
          </a:p>
        </p:txBody>
      </p:sp>
      <p:sp>
        <p:nvSpPr>
          <p:cNvPr id="3080" name="Rectangle 39"/>
          <p:cNvSpPr>
            <a:spLocks noChangeArrowheads="1"/>
          </p:cNvSpPr>
          <p:nvPr/>
        </p:nvSpPr>
        <p:spPr bwMode="auto">
          <a:xfrm>
            <a:off x="227013" y="4281488"/>
            <a:ext cx="2212975" cy="942975"/>
          </a:xfrm>
          <a:prstGeom prst="rect">
            <a:avLst/>
          </a:prstGeom>
          <a:noFill/>
          <a:ln w="9525" algn="ctr">
            <a:solidFill>
              <a:srgbClr val="248C71"/>
            </a:solidFill>
            <a:miter lim="800000"/>
            <a:headEnd/>
            <a:tailEnd/>
          </a:ln>
        </p:spPr>
        <p:txBody>
          <a:bodyPr wrap="none" anchor="ctr"/>
          <a:lstStyle/>
          <a:p>
            <a:endParaRPr lang="ru-RU"/>
          </a:p>
        </p:txBody>
      </p:sp>
      <p:sp>
        <p:nvSpPr>
          <p:cNvPr id="3081" name="Rectangle 43"/>
          <p:cNvSpPr>
            <a:spLocks noChangeArrowheads="1"/>
          </p:cNvSpPr>
          <p:nvPr/>
        </p:nvSpPr>
        <p:spPr bwMode="auto">
          <a:xfrm>
            <a:off x="227013" y="2238375"/>
            <a:ext cx="2212975" cy="936625"/>
          </a:xfrm>
          <a:prstGeom prst="rect">
            <a:avLst/>
          </a:prstGeom>
          <a:noFill/>
          <a:ln w="9525">
            <a:solidFill>
              <a:srgbClr val="3D75B3"/>
            </a:solidFill>
            <a:miter lim="800000"/>
            <a:headEnd/>
            <a:tailEnd/>
          </a:ln>
        </p:spPr>
        <p:txBody>
          <a:bodyPr wrap="none" anchor="ctr"/>
          <a:lstStyle/>
          <a:p>
            <a:endParaRPr lang="ru-RU"/>
          </a:p>
        </p:txBody>
      </p:sp>
      <p:sp>
        <p:nvSpPr>
          <p:cNvPr id="3082" name="Text Box 8"/>
          <p:cNvSpPr txBox="1">
            <a:spLocks noChangeArrowheads="1"/>
          </p:cNvSpPr>
          <p:nvPr/>
        </p:nvSpPr>
        <p:spPr bwMode="gray">
          <a:xfrm>
            <a:off x="195263" y="2633663"/>
            <a:ext cx="2074862" cy="549275"/>
          </a:xfrm>
          <a:prstGeom prst="rect">
            <a:avLst/>
          </a:prstGeom>
          <a:noFill/>
          <a:ln w="9525">
            <a:noFill/>
            <a:miter lim="800000"/>
            <a:headEnd/>
            <a:tailEnd/>
          </a:ln>
        </p:spPr>
        <p:txBody>
          <a:bodyPr wrap="none">
            <a:spAutoFit/>
          </a:bodyPr>
          <a:lstStyle/>
          <a:p>
            <a:endParaRPr lang="ru-RU" altLang="ja-JP" sz="1200" b="1">
              <a:solidFill>
                <a:srgbClr val="000099"/>
              </a:solidFill>
              <a:latin typeface="Arial Unicode MS" pitchFamily="34" charset="-128"/>
              <a:cs typeface="Arial" pitchFamily="34" charset="0"/>
            </a:endParaRPr>
          </a:p>
          <a:p>
            <a:r>
              <a:rPr lang="en-US" altLang="ja-JP" sz="1200" b="1">
                <a:solidFill>
                  <a:srgbClr val="000099"/>
                </a:solidFill>
                <a:latin typeface="Arial Unicode MS" pitchFamily="34" charset="-128"/>
                <a:cs typeface="Arial" pitchFamily="34" charset="0"/>
              </a:rPr>
              <a:t>¥</a:t>
            </a:r>
            <a:r>
              <a:rPr lang="ru-RU" altLang="ja-JP" sz="1200" b="1">
                <a:solidFill>
                  <a:srgbClr val="000099"/>
                </a:solidFill>
                <a:latin typeface="Arial Unicode MS" pitchFamily="34" charset="-128"/>
                <a:cs typeface="Arial" pitchFamily="34" charset="0"/>
              </a:rPr>
              <a:t> </a:t>
            </a:r>
            <a:r>
              <a:rPr lang="en-US" altLang="ja-JP" sz="1200" b="1">
                <a:solidFill>
                  <a:srgbClr val="000099"/>
                </a:solidFill>
                <a:latin typeface="Arial Unicode MS" pitchFamily="34" charset="-128"/>
                <a:cs typeface="Arial" pitchFamily="34" charset="0"/>
              </a:rPr>
              <a:t>391</a:t>
            </a:r>
            <a:r>
              <a:rPr lang="ru-RU" altLang="ja-JP" sz="1200" b="1">
                <a:solidFill>
                  <a:srgbClr val="000099"/>
                </a:solidFill>
                <a:latin typeface="Arial Unicode MS" pitchFamily="34" charset="-128"/>
                <a:cs typeface="Arial" pitchFamily="34" charset="0"/>
              </a:rPr>
              <a:t>,</a:t>
            </a:r>
            <a:r>
              <a:rPr lang="en-US" altLang="ja-JP" sz="1200" b="1">
                <a:solidFill>
                  <a:srgbClr val="000099"/>
                </a:solidFill>
                <a:latin typeface="Arial Unicode MS" pitchFamily="34" charset="-128"/>
              </a:rPr>
              <a:t>4 </a:t>
            </a:r>
            <a:r>
              <a:rPr lang="ru-RU" altLang="ja-JP" sz="1200" b="1">
                <a:solidFill>
                  <a:srgbClr val="000099"/>
                </a:solidFill>
                <a:latin typeface="Arial Unicode MS" pitchFamily="34" charset="-128"/>
              </a:rPr>
              <a:t>млрд. </a:t>
            </a:r>
            <a:r>
              <a:rPr lang="en-US" altLang="ja-JP" sz="1200" b="1">
                <a:solidFill>
                  <a:srgbClr val="000099"/>
                </a:solidFill>
                <a:latin typeface="Arial Unicode MS" pitchFamily="34" charset="-128"/>
              </a:rPr>
              <a:t>($</a:t>
            </a:r>
            <a:r>
              <a:rPr lang="ru-RU" altLang="ja-JP" sz="1200" b="1">
                <a:solidFill>
                  <a:srgbClr val="000099"/>
                </a:solidFill>
                <a:latin typeface="Arial Unicode MS" pitchFamily="34" charset="-128"/>
              </a:rPr>
              <a:t> </a:t>
            </a:r>
            <a:r>
              <a:rPr lang="en-US" altLang="ja-JP" sz="1200" b="1">
                <a:solidFill>
                  <a:srgbClr val="000099"/>
                </a:solidFill>
                <a:latin typeface="Arial Unicode MS" pitchFamily="34" charset="-128"/>
              </a:rPr>
              <a:t>4</a:t>
            </a:r>
            <a:r>
              <a:rPr lang="ru-RU" altLang="ja-JP" sz="1200" b="1">
                <a:solidFill>
                  <a:srgbClr val="000099"/>
                </a:solidFill>
                <a:latin typeface="Arial Unicode MS" pitchFamily="34" charset="-128"/>
              </a:rPr>
              <a:t>,</a:t>
            </a:r>
            <a:r>
              <a:rPr lang="en-US" altLang="ja-JP" sz="1200" b="1">
                <a:solidFill>
                  <a:srgbClr val="000099"/>
                </a:solidFill>
                <a:latin typeface="Arial Unicode MS" pitchFamily="34" charset="-128"/>
              </a:rPr>
              <a:t>0 </a:t>
            </a:r>
            <a:r>
              <a:rPr lang="ru-RU" altLang="ja-JP" sz="1200" b="1">
                <a:solidFill>
                  <a:srgbClr val="000099"/>
                </a:solidFill>
                <a:latin typeface="Arial Unicode MS" pitchFamily="34" charset="-128"/>
              </a:rPr>
              <a:t>млрд.</a:t>
            </a:r>
            <a:r>
              <a:rPr lang="en-US" altLang="ja-JP" sz="1200" b="1">
                <a:solidFill>
                  <a:srgbClr val="000099"/>
                </a:solidFill>
                <a:latin typeface="Arial Unicode MS" pitchFamily="34" charset="-128"/>
              </a:rPr>
              <a:t>)</a:t>
            </a:r>
          </a:p>
        </p:txBody>
      </p:sp>
      <p:sp>
        <p:nvSpPr>
          <p:cNvPr id="16393" name="Rectangle 9"/>
          <p:cNvSpPr>
            <a:spLocks noGrp="1" noChangeArrowheads="1"/>
          </p:cNvSpPr>
          <p:nvPr>
            <p:ph type="title"/>
          </p:nvPr>
        </p:nvSpPr>
        <p:spPr/>
        <p:txBody>
          <a:bodyPr/>
          <a:lstStyle/>
          <a:p>
            <a:r>
              <a:rPr lang="ru-RU" altLang="ja-JP" sz="2400" dirty="0" smtClean="0">
                <a:latin typeface="Arial" pitchFamily="34" charset="0"/>
                <a:cs typeface="Arial" pitchFamily="34" charset="0"/>
              </a:rPr>
              <a:t>Структура</a:t>
            </a:r>
            <a:r>
              <a:rPr lang="ru-RU" altLang="ja-JP" sz="2400" dirty="0" smtClean="0">
                <a:latin typeface="Arial Unicode MS" pitchFamily="34" charset="-128"/>
              </a:rPr>
              <a:t> бизнеса </a:t>
            </a:r>
            <a:r>
              <a:rPr lang="en-US" altLang="ja-JP" sz="2400" dirty="0" smtClean="0">
                <a:latin typeface="Arial Unicode MS" pitchFamily="34" charset="-128"/>
              </a:rPr>
              <a:t>Fujitsu</a:t>
            </a:r>
            <a:r>
              <a:rPr lang="ru-RU" altLang="ja-JP" sz="2400" dirty="0" smtClean="0">
                <a:latin typeface="Arial Unicode MS" pitchFamily="34" charset="-128"/>
              </a:rPr>
              <a:t>: разделение по регионам</a:t>
            </a:r>
            <a:endParaRPr lang="en-US" altLang="ja-JP" sz="2400" dirty="0" smtClean="0">
              <a:latin typeface="Arial Unicode MS" pitchFamily="34" charset="-128"/>
            </a:endParaRPr>
          </a:p>
        </p:txBody>
      </p:sp>
      <p:sp>
        <p:nvSpPr>
          <p:cNvPr id="3084" name="Text Box 11"/>
          <p:cNvSpPr txBox="1">
            <a:spLocks noChangeArrowheads="1"/>
          </p:cNvSpPr>
          <p:nvPr/>
        </p:nvSpPr>
        <p:spPr bwMode="gray">
          <a:xfrm>
            <a:off x="336550" y="4683125"/>
            <a:ext cx="1504950" cy="549275"/>
          </a:xfrm>
          <a:prstGeom prst="rect">
            <a:avLst/>
          </a:prstGeom>
          <a:noFill/>
          <a:ln w="9525">
            <a:noFill/>
            <a:miter lim="800000"/>
            <a:headEnd/>
            <a:tailEnd/>
          </a:ln>
        </p:spPr>
        <p:txBody>
          <a:bodyPr>
            <a:spAutoFit/>
          </a:bodyPr>
          <a:lstStyle/>
          <a:p>
            <a:r>
              <a:rPr lang="en-US" altLang="ja-JP" sz="1200" b="1">
                <a:solidFill>
                  <a:srgbClr val="000099"/>
                </a:solidFill>
                <a:cs typeface="Arial" pitchFamily="34" charset="0"/>
              </a:rPr>
              <a:t>¥</a:t>
            </a:r>
            <a:r>
              <a:rPr lang="ru-RU" altLang="ja-JP" sz="1200" b="1">
                <a:solidFill>
                  <a:srgbClr val="000099"/>
                </a:solidFill>
                <a:cs typeface="Arial" pitchFamily="34" charset="0"/>
              </a:rPr>
              <a:t> </a:t>
            </a:r>
            <a:r>
              <a:rPr lang="en-US" altLang="ja-JP" sz="1200" b="1">
                <a:solidFill>
                  <a:srgbClr val="000099"/>
                </a:solidFill>
                <a:cs typeface="Arial" pitchFamily="34" charset="0"/>
              </a:rPr>
              <a:t>657 </a:t>
            </a:r>
            <a:r>
              <a:rPr lang="ru-RU" altLang="ja-JP" sz="1200" b="1">
                <a:solidFill>
                  <a:srgbClr val="000099"/>
                </a:solidFill>
                <a:cs typeface="Arial" pitchFamily="34" charset="0"/>
              </a:rPr>
              <a:t>млрд.</a:t>
            </a:r>
            <a:endParaRPr lang="en-US" altLang="ja-JP" sz="1200" b="1">
              <a:solidFill>
                <a:srgbClr val="000099"/>
              </a:solidFill>
              <a:cs typeface="Arial" pitchFamily="34" charset="0"/>
            </a:endParaRPr>
          </a:p>
          <a:p>
            <a:r>
              <a:rPr lang="en-US" altLang="ja-JP" sz="1200" b="1">
                <a:solidFill>
                  <a:srgbClr val="000099"/>
                </a:solidFill>
                <a:cs typeface="Arial" pitchFamily="34" charset="0"/>
              </a:rPr>
              <a:t>($</a:t>
            </a:r>
            <a:r>
              <a:rPr lang="ru-RU" altLang="ja-JP" sz="1200" b="1">
                <a:solidFill>
                  <a:srgbClr val="000099"/>
                </a:solidFill>
                <a:cs typeface="Arial" pitchFamily="34" charset="0"/>
              </a:rPr>
              <a:t> </a:t>
            </a:r>
            <a:r>
              <a:rPr lang="en-US" altLang="ja-JP" sz="1200" b="1">
                <a:solidFill>
                  <a:srgbClr val="000099"/>
                </a:solidFill>
                <a:cs typeface="Arial" pitchFamily="34" charset="0"/>
              </a:rPr>
              <a:t>6</a:t>
            </a:r>
            <a:r>
              <a:rPr lang="ru-RU" altLang="ja-JP" sz="1200" b="1">
                <a:solidFill>
                  <a:srgbClr val="000099"/>
                </a:solidFill>
                <a:cs typeface="Arial" pitchFamily="34" charset="0"/>
              </a:rPr>
              <a:t>,</a:t>
            </a:r>
            <a:r>
              <a:rPr lang="en-US" altLang="ja-JP" sz="1200" b="1">
                <a:solidFill>
                  <a:srgbClr val="000099"/>
                </a:solidFill>
                <a:cs typeface="Arial" pitchFamily="34" charset="0"/>
              </a:rPr>
              <a:t>7 </a:t>
            </a:r>
            <a:r>
              <a:rPr lang="ru-RU" altLang="ja-JP" sz="1200" b="1">
                <a:solidFill>
                  <a:srgbClr val="000099"/>
                </a:solidFill>
                <a:cs typeface="Arial" pitchFamily="34" charset="0"/>
              </a:rPr>
              <a:t>млрд.</a:t>
            </a:r>
            <a:r>
              <a:rPr lang="en-US" altLang="ja-JP" sz="1200" b="1">
                <a:solidFill>
                  <a:srgbClr val="000099"/>
                </a:solidFill>
                <a:cs typeface="Arial" pitchFamily="34" charset="0"/>
              </a:rPr>
              <a:t>)</a:t>
            </a:r>
          </a:p>
        </p:txBody>
      </p:sp>
      <p:sp>
        <p:nvSpPr>
          <p:cNvPr id="3085" name="Text Box 12"/>
          <p:cNvSpPr txBox="1">
            <a:spLocks noChangeArrowheads="1"/>
          </p:cNvSpPr>
          <p:nvPr/>
        </p:nvSpPr>
        <p:spPr bwMode="gray">
          <a:xfrm>
            <a:off x="568325" y="5876925"/>
            <a:ext cx="7993063" cy="600164"/>
          </a:xfrm>
          <a:prstGeom prst="rect">
            <a:avLst/>
          </a:prstGeom>
          <a:noFill/>
          <a:ln w="9525">
            <a:noFill/>
            <a:miter lim="800000"/>
            <a:headEnd/>
            <a:tailEnd/>
          </a:ln>
        </p:spPr>
        <p:txBody>
          <a:bodyPr>
            <a:spAutoFit/>
          </a:bodyPr>
          <a:lstStyle/>
          <a:p>
            <a:r>
              <a:rPr kumimoji="1" lang="en-US" altLang="ja-JP" sz="1100" dirty="0" err="1">
                <a:solidFill>
                  <a:schemeClr val="tx2"/>
                </a:solidFill>
              </a:rPr>
              <a:t>Примечание</a:t>
            </a:r>
            <a:r>
              <a:rPr kumimoji="1" lang="en-US" altLang="ja-JP" sz="1100" dirty="0">
                <a:solidFill>
                  <a:schemeClr val="tx2"/>
                </a:solidFill>
              </a:rPr>
              <a:t>: </a:t>
            </a:r>
            <a:r>
              <a:rPr kumimoji="1" lang="ru-RU" altLang="ja-JP" sz="1100" dirty="0">
                <a:solidFill>
                  <a:schemeClr val="tx2"/>
                </a:solidFill>
              </a:rPr>
              <a:t>продажи за пределами Японии представляют собой продажи </a:t>
            </a:r>
            <a:r>
              <a:rPr kumimoji="1" lang="en-US" altLang="ja-JP" sz="1100" dirty="0">
                <a:solidFill>
                  <a:schemeClr val="tx2"/>
                </a:solidFill>
              </a:rPr>
              <a:t>Fujitsu Limited </a:t>
            </a:r>
            <a:r>
              <a:rPr kumimoji="1" lang="ru-RU" altLang="ja-JP" sz="1100" dirty="0">
                <a:solidFill>
                  <a:schemeClr val="tx2"/>
                </a:solidFill>
              </a:rPr>
              <a:t>и компаний </a:t>
            </a:r>
            <a:r>
              <a:rPr kumimoji="1" lang="en-US" altLang="ja-JP" sz="1100" dirty="0">
                <a:solidFill>
                  <a:schemeClr val="tx2"/>
                </a:solidFill>
              </a:rPr>
              <a:t>Fujitsu Group </a:t>
            </a:r>
            <a:r>
              <a:rPr kumimoji="1" lang="ru-RU" altLang="ja-JP" sz="1100" dirty="0">
                <a:solidFill>
                  <a:schemeClr val="tx2"/>
                </a:solidFill>
              </a:rPr>
              <a:t>клиентам в этих регионах, а также их дочерним предприятиям (вне зависимости от их местоположения). Оборот </a:t>
            </a:r>
            <a:r>
              <a:rPr kumimoji="1" lang="en-US" altLang="ja-JP" sz="1100" dirty="0">
                <a:solidFill>
                  <a:schemeClr val="tx2"/>
                </a:solidFill>
              </a:rPr>
              <a:t>Fujitsu Siemens Computers </a:t>
            </a:r>
            <a:r>
              <a:rPr kumimoji="1" lang="ru-RU" altLang="ja-JP" sz="1100" dirty="0">
                <a:solidFill>
                  <a:schemeClr val="tx2"/>
                </a:solidFill>
              </a:rPr>
              <a:t>не включен в данные по </a:t>
            </a:r>
            <a:r>
              <a:rPr kumimoji="1" lang="en-US" altLang="ja-JP" sz="1100" dirty="0">
                <a:solidFill>
                  <a:schemeClr val="tx2"/>
                </a:solidFill>
              </a:rPr>
              <a:t>EMEA. </a:t>
            </a:r>
            <a:r>
              <a:rPr kumimoji="1" lang="en-US" altLang="ja-JP" sz="1100" dirty="0">
                <a:solidFill>
                  <a:schemeClr val="tx2"/>
                </a:solidFill>
                <a:latin typeface="Arial Unicode MS" pitchFamily="34" charset="-128"/>
              </a:rPr>
              <a:t>1 </a:t>
            </a:r>
            <a:r>
              <a:rPr kumimoji="1" lang="en-US" altLang="ja-JP" sz="1100" dirty="0" smtClean="0">
                <a:solidFill>
                  <a:schemeClr val="tx2"/>
                </a:solidFill>
                <a:latin typeface="Arial Unicode MS" pitchFamily="34" charset="-128"/>
              </a:rPr>
              <a:t>$ = </a:t>
            </a:r>
            <a:r>
              <a:rPr kumimoji="1" lang="ru-RU" altLang="ja-JP" sz="1100" dirty="0">
                <a:solidFill>
                  <a:schemeClr val="tx2"/>
                </a:solidFill>
                <a:latin typeface="Arial Unicode MS" pitchFamily="34" charset="-128"/>
              </a:rPr>
              <a:t>98 </a:t>
            </a:r>
            <a:r>
              <a:rPr lang="ja-JP" altLang="en-US" sz="1100" smtClean="0">
                <a:solidFill>
                  <a:schemeClr val="tx2"/>
                </a:solidFill>
                <a:latin typeface="Arial Unicode MS" pitchFamily="34" charset="-128"/>
              </a:rPr>
              <a:t>￥</a:t>
            </a:r>
            <a:r>
              <a:rPr kumimoji="1" lang="en-US" altLang="ja-JP" sz="1100" dirty="0" smtClean="0">
                <a:solidFill>
                  <a:schemeClr val="tx2"/>
                </a:solidFill>
              </a:rPr>
              <a:t>. </a:t>
            </a:r>
            <a:r>
              <a:rPr kumimoji="1" lang="en-US" altLang="ja-JP" sz="1100" dirty="0">
                <a:solidFill>
                  <a:schemeClr val="tx2"/>
                </a:solidFill>
              </a:rPr>
              <a:t>200</a:t>
            </a:r>
            <a:r>
              <a:rPr kumimoji="1" lang="ru-RU" altLang="ja-JP" sz="1100" dirty="0">
                <a:solidFill>
                  <a:schemeClr val="tx2"/>
                </a:solidFill>
              </a:rPr>
              <a:t>8</a:t>
            </a:r>
            <a:r>
              <a:rPr kumimoji="1" lang="en-US" altLang="ja-JP" sz="1100" dirty="0">
                <a:solidFill>
                  <a:schemeClr val="tx2"/>
                </a:solidFill>
              </a:rPr>
              <a:t> </a:t>
            </a:r>
            <a:r>
              <a:rPr kumimoji="1" lang="ru-RU" altLang="ja-JP" sz="1100" dirty="0">
                <a:solidFill>
                  <a:schemeClr val="tx2"/>
                </a:solidFill>
              </a:rPr>
              <a:t>ф.г. закончился </a:t>
            </a:r>
            <a:r>
              <a:rPr kumimoji="1" lang="en-US" altLang="ja-JP" sz="1100" dirty="0">
                <a:solidFill>
                  <a:schemeClr val="tx2"/>
                </a:solidFill>
              </a:rPr>
              <a:t>31</a:t>
            </a:r>
            <a:r>
              <a:rPr kumimoji="1" lang="ru-RU" altLang="ja-JP" sz="1100" dirty="0">
                <a:solidFill>
                  <a:schemeClr val="tx2"/>
                </a:solidFill>
              </a:rPr>
              <a:t> марта</a:t>
            </a:r>
            <a:r>
              <a:rPr kumimoji="1" lang="en-US" altLang="ja-JP" sz="1100" dirty="0">
                <a:solidFill>
                  <a:schemeClr val="tx2"/>
                </a:solidFill>
              </a:rPr>
              <a:t> 200</a:t>
            </a:r>
            <a:r>
              <a:rPr kumimoji="1" lang="ru-RU" altLang="ja-JP" sz="1100" dirty="0">
                <a:solidFill>
                  <a:schemeClr val="tx2"/>
                </a:solidFill>
              </a:rPr>
              <a:t>9 г</a:t>
            </a:r>
            <a:r>
              <a:rPr kumimoji="1" lang="en-US" altLang="ja-JP" sz="1100" dirty="0">
                <a:solidFill>
                  <a:schemeClr val="tx2"/>
                </a:solidFill>
              </a:rPr>
              <a:t>.</a:t>
            </a:r>
          </a:p>
        </p:txBody>
      </p:sp>
      <p:sp>
        <p:nvSpPr>
          <p:cNvPr id="3086" name="Text Box 13"/>
          <p:cNvSpPr txBox="1">
            <a:spLocks noChangeArrowheads="1"/>
          </p:cNvSpPr>
          <p:nvPr/>
        </p:nvSpPr>
        <p:spPr bwMode="gray">
          <a:xfrm>
            <a:off x="336550" y="3663950"/>
            <a:ext cx="1831975" cy="549275"/>
          </a:xfrm>
          <a:prstGeom prst="rect">
            <a:avLst/>
          </a:prstGeom>
          <a:noFill/>
          <a:ln w="9525">
            <a:noFill/>
            <a:miter lim="800000"/>
            <a:headEnd/>
            <a:tailEnd/>
          </a:ln>
        </p:spPr>
        <p:txBody>
          <a:bodyPr>
            <a:spAutoFit/>
          </a:bodyPr>
          <a:lstStyle/>
          <a:p>
            <a:r>
              <a:rPr lang="en-US" altLang="ja-JP" sz="1200" b="1">
                <a:solidFill>
                  <a:srgbClr val="000099"/>
                </a:solidFill>
                <a:cs typeface="Arial" pitchFamily="34" charset="0"/>
              </a:rPr>
              <a:t>¥</a:t>
            </a:r>
            <a:r>
              <a:rPr lang="ru-RU" altLang="ja-JP" sz="1200" b="1">
                <a:solidFill>
                  <a:srgbClr val="000099"/>
                </a:solidFill>
                <a:cs typeface="Arial" pitchFamily="34" charset="0"/>
              </a:rPr>
              <a:t> </a:t>
            </a:r>
            <a:r>
              <a:rPr lang="en-US" altLang="ja-JP" sz="1200" b="1">
                <a:solidFill>
                  <a:srgbClr val="000099"/>
                </a:solidFill>
                <a:cs typeface="Arial" pitchFamily="34" charset="0"/>
              </a:rPr>
              <a:t>451</a:t>
            </a:r>
            <a:r>
              <a:rPr lang="ru-RU" altLang="ja-JP" sz="1200" b="1">
                <a:solidFill>
                  <a:srgbClr val="000099"/>
                </a:solidFill>
                <a:cs typeface="Arial" pitchFamily="34" charset="0"/>
              </a:rPr>
              <a:t>,</a:t>
            </a:r>
            <a:r>
              <a:rPr lang="en-US" altLang="ja-JP" sz="1200" b="1">
                <a:solidFill>
                  <a:srgbClr val="000099"/>
                </a:solidFill>
                <a:cs typeface="Arial" pitchFamily="34" charset="0"/>
              </a:rPr>
              <a:t>3 </a:t>
            </a:r>
            <a:r>
              <a:rPr lang="ru-RU" altLang="ja-JP" sz="1200" b="1">
                <a:solidFill>
                  <a:srgbClr val="000099"/>
                </a:solidFill>
                <a:cs typeface="Arial" pitchFamily="34" charset="0"/>
              </a:rPr>
              <a:t>млрд.</a:t>
            </a:r>
            <a:endParaRPr lang="en-US" altLang="ja-JP" sz="1200" b="1">
              <a:solidFill>
                <a:srgbClr val="000099"/>
              </a:solidFill>
              <a:cs typeface="Arial" pitchFamily="34" charset="0"/>
            </a:endParaRPr>
          </a:p>
          <a:p>
            <a:r>
              <a:rPr lang="en-US" altLang="ja-JP" sz="1200" b="1">
                <a:solidFill>
                  <a:srgbClr val="000099"/>
                </a:solidFill>
                <a:cs typeface="Arial" pitchFamily="34" charset="0"/>
              </a:rPr>
              <a:t>($</a:t>
            </a:r>
            <a:r>
              <a:rPr lang="ru-RU" altLang="ja-JP" sz="1200" b="1">
                <a:solidFill>
                  <a:srgbClr val="000099"/>
                </a:solidFill>
                <a:cs typeface="Arial" pitchFamily="34" charset="0"/>
              </a:rPr>
              <a:t> </a:t>
            </a:r>
            <a:r>
              <a:rPr lang="en-US" altLang="ja-JP" sz="1200" b="1">
                <a:solidFill>
                  <a:srgbClr val="000099"/>
                </a:solidFill>
                <a:cs typeface="Arial" pitchFamily="34" charset="0"/>
              </a:rPr>
              <a:t>4</a:t>
            </a:r>
            <a:r>
              <a:rPr lang="ru-RU" altLang="ja-JP" sz="1200" b="1">
                <a:solidFill>
                  <a:srgbClr val="000099"/>
                </a:solidFill>
                <a:cs typeface="Arial" pitchFamily="34" charset="0"/>
              </a:rPr>
              <a:t>,</a:t>
            </a:r>
            <a:r>
              <a:rPr lang="en-US" altLang="ja-JP" sz="1200" b="1">
                <a:solidFill>
                  <a:srgbClr val="000099"/>
                </a:solidFill>
                <a:cs typeface="Arial" pitchFamily="34" charset="0"/>
              </a:rPr>
              <a:t>6 </a:t>
            </a:r>
            <a:r>
              <a:rPr lang="ru-RU" altLang="ja-JP" sz="1200" b="1">
                <a:solidFill>
                  <a:srgbClr val="000099"/>
                </a:solidFill>
                <a:cs typeface="Arial" pitchFamily="34" charset="0"/>
              </a:rPr>
              <a:t>млрд.</a:t>
            </a:r>
            <a:r>
              <a:rPr lang="en-US" altLang="ja-JP" sz="1200" b="1">
                <a:solidFill>
                  <a:srgbClr val="000099"/>
                </a:solidFill>
                <a:cs typeface="Arial" pitchFamily="34" charset="0"/>
              </a:rPr>
              <a:t>)</a:t>
            </a:r>
          </a:p>
        </p:txBody>
      </p:sp>
      <p:sp>
        <p:nvSpPr>
          <p:cNvPr id="3088" name="Text Box 40"/>
          <p:cNvSpPr txBox="1">
            <a:spLocks noChangeArrowheads="1"/>
          </p:cNvSpPr>
          <p:nvPr/>
        </p:nvSpPr>
        <p:spPr bwMode="gray">
          <a:xfrm>
            <a:off x="227013" y="4278313"/>
            <a:ext cx="2212975" cy="379412"/>
          </a:xfrm>
          <a:prstGeom prst="rect">
            <a:avLst/>
          </a:prstGeom>
          <a:gradFill rotWithShape="0">
            <a:gsLst>
              <a:gs pos="0">
                <a:srgbClr val="FFFFFF"/>
              </a:gs>
              <a:gs pos="100000">
                <a:srgbClr val="A5E9AB"/>
              </a:gs>
            </a:gsLst>
            <a:lin ang="5400000" scaled="1"/>
          </a:gradFill>
          <a:ln w="12700" algn="ctr">
            <a:solidFill>
              <a:srgbClr val="267A08"/>
            </a:solidFill>
            <a:miter lim="800000"/>
            <a:headEnd/>
            <a:tailEnd/>
          </a:ln>
        </p:spPr>
        <p:txBody>
          <a:bodyPr>
            <a:spAutoFit/>
          </a:bodyPr>
          <a:lstStyle/>
          <a:p>
            <a:r>
              <a:rPr lang="en-US" altLang="ja-JP" b="1"/>
              <a:t>EMEA</a:t>
            </a:r>
          </a:p>
        </p:txBody>
      </p:sp>
      <p:sp>
        <p:nvSpPr>
          <p:cNvPr id="3089" name="Text Box 44"/>
          <p:cNvSpPr txBox="1">
            <a:spLocks noChangeArrowheads="1"/>
          </p:cNvSpPr>
          <p:nvPr/>
        </p:nvSpPr>
        <p:spPr bwMode="gray">
          <a:xfrm>
            <a:off x="227013" y="2236788"/>
            <a:ext cx="2212975" cy="654050"/>
          </a:xfrm>
          <a:prstGeom prst="rect">
            <a:avLst/>
          </a:prstGeom>
          <a:gradFill rotWithShape="0">
            <a:gsLst>
              <a:gs pos="0">
                <a:srgbClr val="FFFFFF"/>
              </a:gs>
              <a:gs pos="100000">
                <a:srgbClr val="9CCCF4"/>
              </a:gs>
            </a:gsLst>
            <a:lin ang="5400000" scaled="1"/>
          </a:gradFill>
          <a:ln w="12700" algn="ctr">
            <a:solidFill>
              <a:srgbClr val="105D9C"/>
            </a:solidFill>
            <a:miter lim="800000"/>
            <a:headEnd/>
            <a:tailEnd/>
          </a:ln>
        </p:spPr>
        <p:txBody>
          <a:bodyPr>
            <a:spAutoFit/>
          </a:bodyPr>
          <a:lstStyle/>
          <a:p>
            <a:r>
              <a:rPr lang="ru-RU" altLang="ja-JP" b="1"/>
              <a:t>Северная и Южная Америка</a:t>
            </a:r>
            <a:endParaRPr lang="en-US" altLang="ja-JP" b="1"/>
          </a:p>
        </p:txBody>
      </p:sp>
      <p:sp>
        <p:nvSpPr>
          <p:cNvPr id="3090" name="Text Box 45"/>
          <p:cNvSpPr txBox="1">
            <a:spLocks noChangeArrowheads="1"/>
          </p:cNvSpPr>
          <p:nvPr/>
        </p:nvSpPr>
        <p:spPr bwMode="gray">
          <a:xfrm>
            <a:off x="227013" y="3279775"/>
            <a:ext cx="2212975" cy="379413"/>
          </a:xfrm>
          <a:prstGeom prst="rect">
            <a:avLst/>
          </a:prstGeom>
          <a:gradFill rotWithShape="0">
            <a:gsLst>
              <a:gs pos="0">
                <a:srgbClr val="FFFFFF"/>
              </a:gs>
              <a:gs pos="100000">
                <a:srgbClr val="FBCD79"/>
              </a:gs>
            </a:gsLst>
            <a:lin ang="5400000" scaled="1"/>
          </a:gradFill>
          <a:ln w="12700">
            <a:solidFill>
              <a:srgbClr val="914405"/>
            </a:solidFill>
            <a:miter lim="800000"/>
            <a:headEnd/>
            <a:tailEnd/>
          </a:ln>
        </p:spPr>
        <p:txBody>
          <a:bodyPr>
            <a:spAutoFit/>
          </a:bodyPr>
          <a:lstStyle/>
          <a:p>
            <a:r>
              <a:rPr lang="ru-RU" altLang="ja-JP" b="1" dirty="0"/>
              <a:t>АТР</a:t>
            </a:r>
            <a:r>
              <a:rPr lang="en-US" altLang="ja-JP" b="1" dirty="0"/>
              <a:t> </a:t>
            </a:r>
            <a:r>
              <a:rPr lang="ru-RU" altLang="ja-JP" b="1" dirty="0"/>
              <a:t>и</a:t>
            </a:r>
            <a:r>
              <a:rPr lang="en-US" altLang="ja-JP" b="1" dirty="0"/>
              <a:t> </a:t>
            </a:r>
            <a:r>
              <a:rPr lang="ru-RU" altLang="ja-JP" b="1" dirty="0"/>
              <a:t>Китай</a:t>
            </a:r>
            <a:endParaRPr lang="en-US" altLang="ja-JP" b="1" dirty="0"/>
          </a:p>
        </p:txBody>
      </p:sp>
      <p:sp>
        <p:nvSpPr>
          <p:cNvPr id="3091" name="Text Box 66"/>
          <p:cNvSpPr txBox="1">
            <a:spLocks noChangeArrowheads="1"/>
          </p:cNvSpPr>
          <p:nvPr/>
        </p:nvSpPr>
        <p:spPr bwMode="gray">
          <a:xfrm>
            <a:off x="5157788" y="3894138"/>
            <a:ext cx="936625" cy="366712"/>
          </a:xfrm>
          <a:prstGeom prst="rect">
            <a:avLst/>
          </a:prstGeom>
          <a:noFill/>
          <a:ln w="9525" algn="ctr">
            <a:noFill/>
            <a:miter lim="800000"/>
            <a:headEnd/>
            <a:tailEnd/>
          </a:ln>
        </p:spPr>
        <p:txBody>
          <a:bodyPr>
            <a:spAutoFit/>
          </a:bodyPr>
          <a:lstStyle/>
          <a:p>
            <a:r>
              <a:rPr lang="en-US" altLang="ja-JP" b="1"/>
              <a:t>68</a:t>
            </a:r>
            <a:r>
              <a:rPr lang="ru-RU" altLang="ja-JP" b="1"/>
              <a:t>,</a:t>
            </a:r>
            <a:r>
              <a:rPr lang="en-US" altLang="ja-JP" b="1"/>
              <a:t>0</a:t>
            </a:r>
            <a:r>
              <a:rPr lang="en-US" altLang="ja-JP" b="1">
                <a:solidFill>
                  <a:schemeClr val="tx2"/>
                </a:solidFill>
              </a:rPr>
              <a:t>%</a:t>
            </a:r>
            <a:endParaRPr lang="en-US" altLang="ja-JP" b="1">
              <a:solidFill>
                <a:srgbClr val="1C1C1C"/>
              </a:solidFill>
            </a:endParaRPr>
          </a:p>
        </p:txBody>
      </p:sp>
      <p:sp>
        <p:nvSpPr>
          <p:cNvPr id="3092" name="Freeform 67"/>
          <p:cNvSpPr>
            <a:spLocks/>
          </p:cNvSpPr>
          <p:nvPr/>
        </p:nvSpPr>
        <p:spPr bwMode="gray">
          <a:xfrm>
            <a:off x="5629275" y="3116263"/>
            <a:ext cx="1331913" cy="744537"/>
          </a:xfrm>
          <a:custGeom>
            <a:avLst/>
            <a:gdLst>
              <a:gd name="T0" fmla="*/ 2147483647 w 748"/>
              <a:gd name="T1" fmla="*/ 0 h 226"/>
              <a:gd name="T2" fmla="*/ 2147483647 w 748"/>
              <a:gd name="T3" fmla="*/ 0 h 226"/>
              <a:gd name="T4" fmla="*/ 0 w 748"/>
              <a:gd name="T5" fmla="*/ 2147483647 h 226"/>
              <a:gd name="T6" fmla="*/ 0 60000 65536"/>
              <a:gd name="T7" fmla="*/ 0 60000 65536"/>
              <a:gd name="T8" fmla="*/ 0 60000 65536"/>
              <a:gd name="T9" fmla="*/ 0 w 748"/>
              <a:gd name="T10" fmla="*/ 0 h 226"/>
              <a:gd name="T11" fmla="*/ 748 w 748"/>
              <a:gd name="T12" fmla="*/ 226 h 226"/>
            </a:gdLst>
            <a:ahLst/>
            <a:cxnLst>
              <a:cxn ang="T6">
                <a:pos x="T0" y="T1"/>
              </a:cxn>
              <a:cxn ang="T7">
                <a:pos x="T2" y="T3"/>
              </a:cxn>
              <a:cxn ang="T8">
                <a:pos x="T4" y="T5"/>
              </a:cxn>
            </a:cxnLst>
            <a:rect l="T9" t="T10" r="T11" b="T12"/>
            <a:pathLst>
              <a:path w="748" h="226">
                <a:moveTo>
                  <a:pt x="748" y="0"/>
                </a:moveTo>
                <a:lnTo>
                  <a:pt x="226" y="0"/>
                </a:lnTo>
                <a:lnTo>
                  <a:pt x="0" y="226"/>
                </a:lnTo>
              </a:path>
            </a:pathLst>
          </a:custGeom>
          <a:noFill/>
          <a:ln w="19050">
            <a:solidFill>
              <a:srgbClr val="333333"/>
            </a:solidFill>
            <a:round/>
            <a:headEnd/>
            <a:tailEnd type="oval" w="med" len="med"/>
          </a:ln>
        </p:spPr>
        <p:txBody>
          <a:bodyPr wrap="none" anchor="ctr"/>
          <a:lstStyle/>
          <a:p>
            <a:endParaRPr lang="ru-RU"/>
          </a:p>
        </p:txBody>
      </p:sp>
      <p:sp>
        <p:nvSpPr>
          <p:cNvPr id="3093" name="Text Box 70"/>
          <p:cNvSpPr txBox="1">
            <a:spLocks noChangeArrowheads="1"/>
          </p:cNvSpPr>
          <p:nvPr/>
        </p:nvSpPr>
        <p:spPr bwMode="gray">
          <a:xfrm>
            <a:off x="3284538" y="3260725"/>
            <a:ext cx="936625" cy="366713"/>
          </a:xfrm>
          <a:prstGeom prst="rect">
            <a:avLst/>
          </a:prstGeom>
          <a:noFill/>
          <a:ln w="9525" algn="ctr">
            <a:noFill/>
            <a:miter lim="800000"/>
            <a:headEnd/>
            <a:tailEnd/>
          </a:ln>
        </p:spPr>
        <p:txBody>
          <a:bodyPr>
            <a:spAutoFit/>
          </a:bodyPr>
          <a:lstStyle/>
          <a:p>
            <a:r>
              <a:rPr lang="en-US" altLang="ja-JP" b="1" dirty="0">
                <a:solidFill>
                  <a:srgbClr val="1C1C1C"/>
                </a:solidFill>
              </a:rPr>
              <a:t>9</a:t>
            </a:r>
            <a:r>
              <a:rPr lang="ru-RU" altLang="ja-JP" b="1" dirty="0">
                <a:solidFill>
                  <a:srgbClr val="1C1C1C"/>
                </a:solidFill>
              </a:rPr>
              <a:t>,</a:t>
            </a:r>
            <a:r>
              <a:rPr lang="en-US" altLang="ja-JP" b="1" dirty="0">
                <a:solidFill>
                  <a:srgbClr val="1C1C1C"/>
                </a:solidFill>
              </a:rPr>
              <a:t>6%</a:t>
            </a:r>
          </a:p>
        </p:txBody>
      </p:sp>
      <p:sp>
        <p:nvSpPr>
          <p:cNvPr id="3094" name="Text Box 71"/>
          <p:cNvSpPr txBox="1">
            <a:spLocks noChangeArrowheads="1"/>
          </p:cNvSpPr>
          <p:nvPr/>
        </p:nvSpPr>
        <p:spPr bwMode="gray">
          <a:xfrm>
            <a:off x="3886200" y="2981325"/>
            <a:ext cx="936625" cy="366713"/>
          </a:xfrm>
          <a:prstGeom prst="rect">
            <a:avLst/>
          </a:prstGeom>
          <a:noFill/>
          <a:ln w="9525" algn="ctr">
            <a:noFill/>
            <a:miter lim="800000"/>
            <a:headEnd/>
            <a:tailEnd/>
          </a:ln>
        </p:spPr>
        <p:txBody>
          <a:bodyPr>
            <a:spAutoFit/>
          </a:bodyPr>
          <a:lstStyle/>
          <a:p>
            <a:r>
              <a:rPr lang="en-US" altLang="ja-JP" b="1"/>
              <a:t>8</a:t>
            </a:r>
            <a:r>
              <a:rPr lang="ru-RU" altLang="ja-JP" b="1"/>
              <a:t>,</a:t>
            </a:r>
            <a:r>
              <a:rPr lang="en-US" altLang="ja-JP" b="1"/>
              <a:t>4</a:t>
            </a:r>
            <a:r>
              <a:rPr lang="en-US" altLang="ja-JP" b="1">
                <a:solidFill>
                  <a:srgbClr val="1C1C1C"/>
                </a:solidFill>
              </a:rPr>
              <a:t>%</a:t>
            </a:r>
          </a:p>
        </p:txBody>
      </p:sp>
      <p:sp>
        <p:nvSpPr>
          <p:cNvPr id="3095" name="Rectangle 42"/>
          <p:cNvSpPr>
            <a:spLocks noChangeArrowheads="1"/>
          </p:cNvSpPr>
          <p:nvPr/>
        </p:nvSpPr>
        <p:spPr bwMode="auto">
          <a:xfrm>
            <a:off x="6938963" y="2906713"/>
            <a:ext cx="1954212" cy="955675"/>
          </a:xfrm>
          <a:prstGeom prst="rect">
            <a:avLst/>
          </a:prstGeom>
          <a:noFill/>
          <a:ln w="9525">
            <a:solidFill>
              <a:srgbClr val="E76C63"/>
            </a:solidFill>
            <a:miter lim="800000"/>
            <a:headEnd/>
            <a:tailEnd/>
          </a:ln>
        </p:spPr>
        <p:txBody>
          <a:bodyPr wrap="none" anchor="ctr"/>
          <a:lstStyle/>
          <a:p>
            <a:endParaRPr lang="ru-RU"/>
          </a:p>
        </p:txBody>
      </p:sp>
      <p:sp>
        <p:nvSpPr>
          <p:cNvPr id="3096" name="Text Box 10"/>
          <p:cNvSpPr txBox="1">
            <a:spLocks noChangeArrowheads="1"/>
          </p:cNvSpPr>
          <p:nvPr/>
        </p:nvSpPr>
        <p:spPr bwMode="gray">
          <a:xfrm>
            <a:off x="7092950" y="3236913"/>
            <a:ext cx="1655763" cy="623887"/>
          </a:xfrm>
          <a:prstGeom prst="rect">
            <a:avLst/>
          </a:prstGeom>
          <a:noFill/>
          <a:ln w="9525">
            <a:noFill/>
            <a:miter lim="800000"/>
            <a:headEnd/>
            <a:tailEnd/>
          </a:ln>
        </p:spPr>
        <p:txBody>
          <a:bodyPr>
            <a:spAutoFit/>
          </a:bodyPr>
          <a:lstStyle/>
          <a:p>
            <a:r>
              <a:rPr lang="en-US" altLang="ja-JP" sz="1400" b="1">
                <a:solidFill>
                  <a:srgbClr val="000099"/>
                </a:solidFill>
                <a:cs typeface="Arial" pitchFamily="34" charset="0"/>
              </a:rPr>
              <a:t>¥</a:t>
            </a:r>
            <a:r>
              <a:rPr lang="ru-RU" altLang="ja-JP" sz="1400" b="1">
                <a:solidFill>
                  <a:srgbClr val="000099"/>
                </a:solidFill>
                <a:cs typeface="Arial" pitchFamily="34" charset="0"/>
              </a:rPr>
              <a:t> </a:t>
            </a:r>
            <a:r>
              <a:rPr lang="en-US" altLang="ja-JP" sz="1400" b="1">
                <a:solidFill>
                  <a:srgbClr val="000099"/>
                </a:solidFill>
                <a:cs typeface="Arial" pitchFamily="34" charset="0"/>
              </a:rPr>
              <a:t>3,193.1 </a:t>
            </a:r>
            <a:r>
              <a:rPr lang="ru-RU" altLang="ja-JP" sz="1400" b="1">
                <a:solidFill>
                  <a:srgbClr val="000099"/>
                </a:solidFill>
                <a:cs typeface="Arial" pitchFamily="34" charset="0"/>
              </a:rPr>
              <a:t>млрд.</a:t>
            </a:r>
            <a:endParaRPr lang="en-US" altLang="ja-JP" sz="1400" b="1">
              <a:solidFill>
                <a:srgbClr val="000099"/>
              </a:solidFill>
              <a:cs typeface="Arial" pitchFamily="34" charset="0"/>
            </a:endParaRPr>
          </a:p>
          <a:p>
            <a:r>
              <a:rPr lang="en-US" altLang="ja-JP" sz="1400" b="1">
                <a:solidFill>
                  <a:srgbClr val="000099"/>
                </a:solidFill>
                <a:cs typeface="Arial" pitchFamily="34" charset="0"/>
              </a:rPr>
              <a:t>($</a:t>
            </a:r>
            <a:r>
              <a:rPr lang="ru-RU" altLang="ja-JP" sz="1400" b="1">
                <a:solidFill>
                  <a:srgbClr val="000099"/>
                </a:solidFill>
                <a:cs typeface="Arial" pitchFamily="34" charset="0"/>
              </a:rPr>
              <a:t> </a:t>
            </a:r>
            <a:r>
              <a:rPr lang="en-US" altLang="ja-JP" sz="1400" b="1">
                <a:solidFill>
                  <a:srgbClr val="000099"/>
                </a:solidFill>
                <a:cs typeface="Arial" pitchFamily="34" charset="0"/>
              </a:rPr>
              <a:t>32</a:t>
            </a:r>
            <a:r>
              <a:rPr lang="ru-RU" altLang="ja-JP" sz="1400" b="1">
                <a:solidFill>
                  <a:srgbClr val="000099"/>
                </a:solidFill>
                <a:cs typeface="Arial" pitchFamily="34" charset="0"/>
              </a:rPr>
              <a:t>,</a:t>
            </a:r>
            <a:r>
              <a:rPr lang="en-US" altLang="ja-JP" sz="1400" b="1">
                <a:solidFill>
                  <a:srgbClr val="000099"/>
                </a:solidFill>
                <a:cs typeface="Arial" pitchFamily="34" charset="0"/>
              </a:rPr>
              <a:t>6 </a:t>
            </a:r>
            <a:r>
              <a:rPr lang="ru-RU" altLang="ja-JP" sz="1400" b="1">
                <a:solidFill>
                  <a:srgbClr val="000099"/>
                </a:solidFill>
                <a:cs typeface="Arial" pitchFamily="34" charset="0"/>
              </a:rPr>
              <a:t>млрд.</a:t>
            </a:r>
            <a:r>
              <a:rPr lang="en-US" altLang="ja-JP" sz="1400" b="1">
                <a:solidFill>
                  <a:srgbClr val="000099"/>
                </a:solidFill>
                <a:cs typeface="Arial" pitchFamily="34" charset="0"/>
              </a:rPr>
              <a:t>)</a:t>
            </a:r>
          </a:p>
        </p:txBody>
      </p:sp>
      <p:sp>
        <p:nvSpPr>
          <p:cNvPr id="3097" name="Text Box 41"/>
          <p:cNvSpPr txBox="1">
            <a:spLocks noChangeArrowheads="1"/>
          </p:cNvSpPr>
          <p:nvPr/>
        </p:nvSpPr>
        <p:spPr bwMode="gray">
          <a:xfrm>
            <a:off x="6948488" y="2909888"/>
            <a:ext cx="1944687" cy="379412"/>
          </a:xfrm>
          <a:prstGeom prst="rect">
            <a:avLst/>
          </a:prstGeom>
          <a:gradFill rotWithShape="0">
            <a:gsLst>
              <a:gs pos="0">
                <a:srgbClr val="FFFFFF"/>
              </a:gs>
              <a:gs pos="100000">
                <a:srgbClr val="F3BBBB"/>
              </a:gs>
            </a:gsLst>
            <a:lin ang="5400000" scaled="1"/>
          </a:gradFill>
          <a:ln w="12700">
            <a:solidFill>
              <a:srgbClr val="AE2222"/>
            </a:solidFill>
            <a:miter lim="800000"/>
            <a:headEnd/>
            <a:tailEnd/>
          </a:ln>
        </p:spPr>
        <p:txBody>
          <a:bodyPr wrap="none" tIns="28800"/>
          <a:lstStyle/>
          <a:p>
            <a:r>
              <a:rPr lang="ru-RU" altLang="ja-JP" b="1" dirty="0"/>
              <a:t>Япония</a:t>
            </a:r>
            <a:endParaRPr lang="en-US" altLang="ja-JP" b="1" dirty="0"/>
          </a:p>
        </p:txBody>
      </p:sp>
    </p:spTree>
  </p:cSld>
  <p:clrMapOvr>
    <a:masterClrMapping/>
  </p:clrMapOvr>
  <p:transition advTm="5248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86" name="Picture 42"/>
          <p:cNvPicPr>
            <a:picLocks noChangeAspect="1" noChangeArrowheads="1"/>
          </p:cNvPicPr>
          <p:nvPr/>
        </p:nvPicPr>
        <p:blipFill>
          <a:blip r:embed="rId3"/>
          <a:srcRect/>
          <a:stretch>
            <a:fillRect/>
          </a:stretch>
        </p:blipFill>
        <p:spPr bwMode="auto">
          <a:xfrm>
            <a:off x="368300" y="1125538"/>
            <a:ext cx="8405813" cy="5165725"/>
          </a:xfrm>
          <a:prstGeom prst="rect">
            <a:avLst/>
          </a:prstGeom>
          <a:noFill/>
          <a:ln w="12700" algn="ctr">
            <a:noFill/>
            <a:miter lim="800000"/>
            <a:headEnd/>
            <a:tailEnd/>
          </a:ln>
          <a:effectLst/>
        </p:spPr>
      </p:pic>
      <p:sp>
        <p:nvSpPr>
          <p:cNvPr id="13316" name="Rectangle 2"/>
          <p:cNvSpPr>
            <a:spLocks noGrp="1" noChangeArrowheads="1"/>
          </p:cNvSpPr>
          <p:nvPr>
            <p:ph type="title"/>
          </p:nvPr>
        </p:nvSpPr>
        <p:spPr/>
        <p:txBody>
          <a:bodyPr/>
          <a:lstStyle/>
          <a:p>
            <a:pPr eaLnBrk="1" hangingPunct="1"/>
            <a:r>
              <a:rPr lang="ru-RU" sz="2400" dirty="0" smtClean="0">
                <a:latin typeface="+mn-lt"/>
              </a:rPr>
              <a:t>П</a:t>
            </a:r>
            <a:r>
              <a:rPr lang="ru-RU" sz="2400" dirty="0" smtClean="0">
                <a:latin typeface="+mn-lt"/>
              </a:rPr>
              <a:t>ортфель </a:t>
            </a:r>
            <a:r>
              <a:rPr lang="ru-RU" sz="2400" dirty="0" err="1" smtClean="0">
                <a:latin typeface="+mn-lt"/>
              </a:rPr>
              <a:t>Fujitsu</a:t>
            </a:r>
            <a:r>
              <a:rPr lang="ru-RU" sz="2400" dirty="0" smtClean="0">
                <a:latin typeface="+mn-lt"/>
              </a:rPr>
              <a:t> </a:t>
            </a:r>
            <a:r>
              <a:rPr lang="en-US" sz="2400" dirty="0" smtClean="0">
                <a:latin typeface="+mn-lt"/>
              </a:rPr>
              <a:t>Group</a:t>
            </a:r>
            <a:endParaRPr lang="de-DE" altLang="ja-JP" sz="2400" dirty="0" smtClean="0">
              <a:latin typeface="+mn-lt"/>
            </a:endParaRPr>
          </a:p>
        </p:txBody>
      </p:sp>
      <p:sp>
        <p:nvSpPr>
          <p:cNvPr id="57368" name="Text Box 24"/>
          <p:cNvSpPr txBox="1">
            <a:spLocks noChangeArrowheads="1"/>
          </p:cNvSpPr>
          <p:nvPr/>
        </p:nvSpPr>
        <p:spPr bwMode="auto">
          <a:xfrm>
            <a:off x="1476375" y="981075"/>
            <a:ext cx="7042150" cy="1362075"/>
          </a:xfrm>
          <a:prstGeom prst="rect">
            <a:avLst/>
          </a:prstGeom>
          <a:noFill/>
          <a:ln w="9525">
            <a:noFill/>
            <a:round/>
            <a:headEnd/>
            <a:tailEnd/>
          </a:ln>
          <a:effectLst/>
        </p:spPr>
        <p:txBody>
          <a:bodyPr lIns="0" tIns="46800" rIns="90000" bIns="46800">
            <a:spAutoFit/>
          </a:bodyPr>
          <a:lstStyle/>
          <a:p>
            <a:pPr algn="ctr" defTabSz="449263" rtl="0" fontAlgn="base">
              <a:lnSpc>
                <a:spcPts val="2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100" kern="1200">
                <a:solidFill>
                  <a:srgbClr val="AE2222"/>
                </a:solidFill>
                <a:latin typeface="Arial Unicode MS" pitchFamily="34" charset="-128"/>
                <a:ea typeface="Arial Unicode MS" pitchFamily="34" charset="-128"/>
                <a:cs typeface="Lucida Sans Unicode" pitchFamily="34" charset="0"/>
              </a:rPr>
              <a:t>Распределение </a:t>
            </a:r>
            <a:r>
              <a:rPr lang="ru-RU" sz="2100" kern="1200">
                <a:solidFill>
                  <a:srgbClr val="AE2222"/>
                </a:solidFill>
                <a:latin typeface="Arial Unicode MS" pitchFamily="34" charset="-128"/>
                <a:ea typeface="Arial Unicode MS" pitchFamily="34" charset="-128"/>
                <a:cs typeface="Lucida Sans Unicode" pitchFamily="34" charset="0"/>
              </a:rPr>
              <a:t>финансовых </a:t>
            </a:r>
            <a:r>
              <a:rPr lang="en-US" sz="2100" kern="1200">
                <a:solidFill>
                  <a:srgbClr val="AE2222"/>
                </a:solidFill>
                <a:latin typeface="Arial Unicode MS" pitchFamily="34" charset="-128"/>
                <a:ea typeface="Arial Unicode MS" pitchFamily="34" charset="-128"/>
                <a:cs typeface="Lucida Sans Unicode" pitchFamily="34" charset="0"/>
              </a:rPr>
              <a:t>ресурсов </a:t>
            </a:r>
            <a:r>
              <a:rPr lang="ru-RU" sz="2100" kern="1200">
                <a:solidFill>
                  <a:srgbClr val="AE2222"/>
                </a:solidFill>
                <a:latin typeface="Arial Unicode MS" pitchFamily="34" charset="-128"/>
                <a:ea typeface="Arial Unicode MS" pitchFamily="34" charset="-128"/>
                <a:cs typeface="Lucida Sans Unicode" pitchFamily="34" charset="0"/>
              </a:rPr>
              <a:t>среди бизнес-направлений </a:t>
            </a:r>
            <a:r>
              <a:rPr lang="en-US" sz="2100" kern="1200">
                <a:solidFill>
                  <a:srgbClr val="AE2222"/>
                </a:solidFill>
                <a:latin typeface="Arial Unicode MS" pitchFamily="34" charset="-128"/>
                <a:ea typeface="Arial Unicode MS" pitchFamily="34" charset="-128"/>
                <a:cs typeface="Lucida Sans Unicode" pitchFamily="34" charset="0"/>
              </a:rPr>
              <a:t>будет зависеть от </a:t>
            </a:r>
            <a:r>
              <a:rPr lang="ru-RU" sz="2100" kern="1200">
                <a:solidFill>
                  <a:srgbClr val="AE2222"/>
                </a:solidFill>
                <a:latin typeface="Arial Unicode MS" pitchFamily="34" charset="-128"/>
                <a:ea typeface="Arial Unicode MS" pitchFamily="34" charset="-128"/>
                <a:cs typeface="Lucida Sans Unicode" pitchFamily="34" charset="0"/>
              </a:rPr>
              <a:t>их </a:t>
            </a:r>
            <a:r>
              <a:rPr lang="en-US" sz="2100" kern="1200">
                <a:solidFill>
                  <a:srgbClr val="AE2222"/>
                </a:solidFill>
                <a:latin typeface="Arial Unicode MS" pitchFamily="34" charset="-128"/>
                <a:ea typeface="Arial Unicode MS" pitchFamily="34" charset="-128"/>
                <a:cs typeface="Lucida Sans Unicode" pitchFamily="34" charset="0"/>
              </a:rPr>
              <a:t>вклада в прибыль</a:t>
            </a:r>
            <a:r>
              <a:rPr lang="ru-RU" sz="2100" kern="1200">
                <a:solidFill>
                  <a:srgbClr val="AE2222"/>
                </a:solidFill>
                <a:latin typeface="Arial Unicode MS" pitchFamily="34" charset="-128"/>
                <a:ea typeface="Arial Unicode MS" pitchFamily="34" charset="-128"/>
                <a:cs typeface="Lucida Sans Unicode" pitchFamily="34" charset="0"/>
              </a:rPr>
              <a:t>ность</a:t>
            </a:r>
            <a:r>
              <a:rPr lang="en-US" sz="2100" kern="1200">
                <a:solidFill>
                  <a:srgbClr val="AE2222"/>
                </a:solidFill>
                <a:latin typeface="Arial Unicode MS" pitchFamily="34" charset="-128"/>
                <a:ea typeface="Arial Unicode MS" pitchFamily="34" charset="-128"/>
                <a:cs typeface="Lucida Sans Unicode" pitchFamily="34" charset="0"/>
              </a:rPr>
              <a:t> и </a:t>
            </a:r>
            <a:r>
              <a:rPr lang="ru-RU" sz="2100" kern="1200">
                <a:solidFill>
                  <a:srgbClr val="AE2222"/>
                </a:solidFill>
                <a:latin typeface="Arial Unicode MS" pitchFamily="34" charset="-128"/>
                <a:ea typeface="Arial Unicode MS" pitchFamily="34" charset="-128"/>
                <a:cs typeface="Lucida Sans Unicode" pitchFamily="34" charset="0"/>
              </a:rPr>
              <a:t>развитие всей </a:t>
            </a:r>
            <a:r>
              <a:rPr lang="en-US" sz="2100" kern="1200">
                <a:solidFill>
                  <a:srgbClr val="AE2222"/>
                </a:solidFill>
                <a:latin typeface="Arial Unicode MS" pitchFamily="34" charset="-128"/>
                <a:ea typeface="Arial Unicode MS" pitchFamily="34" charset="-128"/>
                <a:cs typeface="Lucida Sans Unicode" pitchFamily="34" charset="0"/>
              </a:rPr>
              <a:t>компании</a:t>
            </a:r>
            <a:r>
              <a:rPr lang="ru-RU" sz="2100" kern="1200">
                <a:solidFill>
                  <a:srgbClr val="AE2222"/>
                </a:solidFill>
                <a:latin typeface="Arial Unicode MS" pitchFamily="34" charset="-128"/>
                <a:ea typeface="Arial Unicode MS" pitchFamily="34" charset="-128"/>
                <a:cs typeface="Lucida Sans Unicode" pitchFamily="34" charset="0"/>
              </a:rPr>
              <a:t> в целом</a:t>
            </a:r>
            <a:r>
              <a:rPr lang="en-US" sz="2100" kern="1200">
                <a:solidFill>
                  <a:srgbClr val="E7C5E1"/>
                </a:solidFill>
                <a:latin typeface="Arial Unicode MS" pitchFamily="34" charset="-128"/>
                <a:ea typeface="Arial Unicode MS" pitchFamily="34" charset="-128"/>
                <a:cs typeface="Lucida Sans Unicode" pitchFamily="34" charset="0"/>
              </a:rPr>
              <a:t> </a:t>
            </a:r>
            <a:endParaRPr lang="ru-RU" sz="2100" kern="1200">
              <a:solidFill>
                <a:srgbClr val="E7C5E1"/>
              </a:solidFill>
              <a:latin typeface="Arial" pitchFamily="34" charset="0"/>
              <a:ea typeface="Arial Unicode MS" pitchFamily="34" charset="-128"/>
              <a:cs typeface="Lucida Sans Unicode" pitchFamily="34" charset="0"/>
            </a:endParaRPr>
          </a:p>
          <a:p>
            <a:pPr algn="ctr" defTabSz="449263" rtl="0" fontAlgn="base">
              <a:lnSpc>
                <a:spcPts val="2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100" kern="1200">
                <a:solidFill>
                  <a:srgbClr val="FFFFFF"/>
                </a:solidFill>
                <a:latin typeface="Arial Unicode MS" pitchFamily="34" charset="-128"/>
                <a:ea typeface="Arial Unicode MS" pitchFamily="34" charset="-128"/>
                <a:cs typeface="Lucida Sans Unicode" pitchFamily="34" charset="0"/>
              </a:rPr>
              <a:t/>
            </a:r>
            <a:br>
              <a:rPr lang="en-US" sz="2100" kern="1200">
                <a:solidFill>
                  <a:srgbClr val="FFFFFF"/>
                </a:solidFill>
                <a:latin typeface="Arial Unicode MS" pitchFamily="34" charset="-128"/>
                <a:ea typeface="Arial Unicode MS" pitchFamily="34" charset="-128"/>
                <a:cs typeface="Lucida Sans Unicode" pitchFamily="34" charset="0"/>
              </a:rPr>
            </a:br>
            <a:r>
              <a:rPr lang="en-US" sz="2100" kern="1200">
                <a:solidFill>
                  <a:srgbClr val="FFFFFF"/>
                </a:solidFill>
                <a:latin typeface="Arial Unicode MS" pitchFamily="34" charset="-128"/>
                <a:ea typeface="Arial Unicode MS" pitchFamily="34" charset="-128"/>
                <a:cs typeface="Lucida Sans Unicode" pitchFamily="34" charset="0"/>
              </a:rPr>
              <a:t>Следующая зона роста         </a:t>
            </a:r>
            <a:r>
              <a:rPr lang="en-US" sz="2100" kern="1200">
                <a:solidFill>
                  <a:srgbClr val="FFFFCC"/>
                </a:solidFill>
                <a:latin typeface="Arial Unicode MS" pitchFamily="34" charset="-128"/>
                <a:ea typeface="Arial Unicode MS" pitchFamily="34" charset="-128"/>
                <a:cs typeface="Lucida Sans Unicode" pitchFamily="34" charset="0"/>
              </a:rPr>
              <a:t>Прибыльность и рост</a:t>
            </a:r>
          </a:p>
        </p:txBody>
      </p:sp>
      <p:sp>
        <p:nvSpPr>
          <p:cNvPr id="57369" name="Text Box 25"/>
          <p:cNvSpPr txBox="1">
            <a:spLocks noChangeArrowheads="1"/>
          </p:cNvSpPr>
          <p:nvPr/>
        </p:nvSpPr>
        <p:spPr bwMode="auto">
          <a:xfrm>
            <a:off x="5580063" y="2565400"/>
            <a:ext cx="2559050" cy="825500"/>
          </a:xfrm>
          <a:prstGeom prst="rect">
            <a:avLst/>
          </a:prstGeom>
          <a:noFill/>
          <a:ln w="9525">
            <a:noFill/>
            <a:round/>
            <a:headEnd/>
            <a:tailEnd/>
          </a:ln>
          <a:effectLst/>
        </p:spPr>
        <p:txBody>
          <a:bodyPr wrap="none" lIns="0" tIns="46800" rIns="90000" bIns="46800">
            <a:spAutoFit/>
          </a:bodyPr>
          <a:lstStyle/>
          <a:p>
            <a:pPr algn="ctr" defTabSz="449263" rtl="0" fontAlgn="base">
              <a:spcBef>
                <a:spcPts val="13"/>
              </a:spcBef>
              <a:spcAft>
                <a:spcPts val="13"/>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400" kern="1200">
                <a:solidFill>
                  <a:srgbClr val="FFFFFF"/>
                </a:solidFill>
                <a:latin typeface="Arial Unicode MS" pitchFamily="34" charset="-128"/>
                <a:ea typeface="Arial Unicode MS" pitchFamily="34" charset="-128"/>
                <a:cs typeface="Lucida Sans Unicode" pitchFamily="34" charset="0"/>
              </a:rPr>
              <a:t>Предоставление </a:t>
            </a:r>
          </a:p>
          <a:p>
            <a:pPr algn="ctr" defTabSz="449263" rtl="0" fontAlgn="base">
              <a:spcBef>
                <a:spcPts val="13"/>
              </a:spcBef>
              <a:spcAft>
                <a:spcPts val="13"/>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400" kern="1200">
                <a:solidFill>
                  <a:srgbClr val="FFFFFF"/>
                </a:solidFill>
                <a:latin typeface="Arial Unicode MS" pitchFamily="34" charset="-128"/>
                <a:ea typeface="Arial Unicode MS" pitchFamily="34" charset="-128"/>
                <a:cs typeface="Lucida Sans Unicode" pitchFamily="34" charset="0"/>
              </a:rPr>
              <a:t>сервисов</a:t>
            </a:r>
          </a:p>
        </p:txBody>
      </p:sp>
      <p:sp>
        <p:nvSpPr>
          <p:cNvPr id="57370" name="Text Box 26"/>
          <p:cNvSpPr txBox="1">
            <a:spLocks noChangeArrowheads="1"/>
          </p:cNvSpPr>
          <p:nvPr/>
        </p:nvSpPr>
        <p:spPr bwMode="auto">
          <a:xfrm>
            <a:off x="2185988" y="2565400"/>
            <a:ext cx="2187575" cy="825500"/>
          </a:xfrm>
          <a:prstGeom prst="rect">
            <a:avLst/>
          </a:prstGeom>
          <a:noFill/>
          <a:ln w="9525">
            <a:noFill/>
            <a:round/>
            <a:headEnd/>
            <a:tailEnd/>
          </a:ln>
          <a:effectLst/>
        </p:spPr>
        <p:txBody>
          <a:bodyPr wrap="none" lIns="0" tIns="46800" rIns="90000" bIns="46800">
            <a:spAutoFit/>
          </a:bodyPr>
          <a:lstStyle/>
          <a:p>
            <a:pPr algn="ctr" defTabSz="449263" rtl="0" fontAlgn="base">
              <a:spcBef>
                <a:spcPts val="13"/>
              </a:spcBef>
              <a:spcAft>
                <a:spcPts val="13"/>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400" kern="1200">
                <a:solidFill>
                  <a:srgbClr val="FFFFFF"/>
                </a:solidFill>
                <a:latin typeface="Arial Unicode MS" pitchFamily="34" charset="-128"/>
                <a:ea typeface="Arial Unicode MS" pitchFamily="34" charset="-128"/>
                <a:cs typeface="Lucida Sans Unicode" pitchFamily="34" charset="0"/>
              </a:rPr>
              <a:t>За пределами </a:t>
            </a:r>
            <a:endParaRPr lang="en-US" sz="2400" kern="1200">
              <a:solidFill>
                <a:srgbClr val="FFFFFF"/>
              </a:solidFill>
              <a:latin typeface="Arial Unicode MS" pitchFamily="34" charset="-128"/>
              <a:ea typeface="Arial Unicode MS" pitchFamily="34" charset="-128"/>
              <a:cs typeface="Lucida Sans Unicode" pitchFamily="34" charset="0"/>
            </a:endParaRPr>
          </a:p>
          <a:p>
            <a:pPr algn="ctr" defTabSz="449263" rtl="0" fontAlgn="base">
              <a:spcBef>
                <a:spcPts val="13"/>
              </a:spcBef>
              <a:spcAft>
                <a:spcPts val="13"/>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400" kern="1200">
                <a:solidFill>
                  <a:srgbClr val="FFFFFF"/>
                </a:solidFill>
                <a:latin typeface="Arial Unicode MS" pitchFamily="34" charset="-128"/>
                <a:ea typeface="Arial Unicode MS" pitchFamily="34" charset="-128"/>
                <a:cs typeface="Lucida Sans Unicode" pitchFamily="34" charset="0"/>
              </a:rPr>
              <a:t>Японии</a:t>
            </a:r>
          </a:p>
        </p:txBody>
      </p:sp>
      <p:sp>
        <p:nvSpPr>
          <p:cNvPr id="57371" name="Text Box 27"/>
          <p:cNvSpPr txBox="1">
            <a:spLocks noChangeArrowheads="1"/>
          </p:cNvSpPr>
          <p:nvPr/>
        </p:nvSpPr>
        <p:spPr bwMode="auto">
          <a:xfrm>
            <a:off x="1763713" y="3903663"/>
            <a:ext cx="3168650" cy="677862"/>
          </a:xfrm>
          <a:prstGeom prst="rect">
            <a:avLst/>
          </a:prstGeom>
          <a:noFill/>
          <a:ln w="9525">
            <a:noFill/>
            <a:round/>
            <a:headEnd/>
            <a:tailEnd/>
          </a:ln>
          <a:effectLst/>
        </p:spPr>
        <p:txBody>
          <a:bodyPr lIns="0" tIns="46800" rIns="90000" bIns="46800">
            <a:spAutoFit/>
          </a:bodyPr>
          <a:lstStyle/>
          <a:p>
            <a:pPr algn="ctr" defTabSz="449263" rtl="0" fontAlgn="base">
              <a:lnSpc>
                <a:spcPct val="80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kern="1200">
                <a:solidFill>
                  <a:srgbClr val="FFFFFF"/>
                </a:solidFill>
                <a:latin typeface="Arial Unicode MS" pitchFamily="34" charset="-128"/>
                <a:ea typeface="Arial Unicode MS" pitchFamily="34" charset="-128"/>
                <a:cs typeface="Lucida Sans Unicode" pitchFamily="34" charset="0"/>
              </a:rPr>
              <a:t>Рассмотрение возможности</a:t>
            </a:r>
            <a:br>
              <a:rPr lang="ru-RU" sz="1600" kern="1200">
                <a:solidFill>
                  <a:srgbClr val="FFFFFF"/>
                </a:solidFill>
                <a:latin typeface="Arial Unicode MS" pitchFamily="34" charset="-128"/>
                <a:ea typeface="Arial Unicode MS" pitchFamily="34" charset="-128"/>
                <a:cs typeface="Lucida Sans Unicode" pitchFamily="34" charset="0"/>
              </a:rPr>
            </a:br>
            <a:r>
              <a:rPr lang="ru-RU" sz="1600" kern="1200">
                <a:solidFill>
                  <a:srgbClr val="FFFFFF"/>
                </a:solidFill>
                <a:latin typeface="Arial Unicode MS" pitchFamily="34" charset="-128"/>
                <a:ea typeface="Arial Unicode MS" pitchFamily="34" charset="-128"/>
                <a:cs typeface="Lucida Sans Unicode" pitchFamily="34" charset="0"/>
              </a:rPr>
              <a:t>отбора/консолидации </a:t>
            </a:r>
          </a:p>
          <a:p>
            <a:pPr algn="ctr" defTabSz="449263" rtl="0" fontAlgn="base">
              <a:lnSpc>
                <a:spcPct val="80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kern="1200">
                <a:solidFill>
                  <a:srgbClr val="FFFFFF"/>
                </a:solidFill>
                <a:latin typeface="Arial Unicode MS" pitchFamily="34" charset="-128"/>
                <a:ea typeface="Arial Unicode MS" pitchFamily="34" charset="-128"/>
                <a:cs typeface="Lucida Sans Unicode" pitchFamily="34" charset="0"/>
              </a:rPr>
              <a:t>бизнес-направлений</a:t>
            </a:r>
          </a:p>
        </p:txBody>
      </p:sp>
      <p:sp>
        <p:nvSpPr>
          <p:cNvPr id="57373" name="Text Box 29"/>
          <p:cNvSpPr txBox="1">
            <a:spLocks noChangeArrowheads="1"/>
          </p:cNvSpPr>
          <p:nvPr/>
        </p:nvSpPr>
        <p:spPr bwMode="auto">
          <a:xfrm>
            <a:off x="5400675" y="3933825"/>
            <a:ext cx="3203575" cy="606425"/>
          </a:xfrm>
          <a:prstGeom prst="rect">
            <a:avLst/>
          </a:prstGeom>
          <a:noFill/>
          <a:ln w="9525">
            <a:noFill/>
            <a:round/>
            <a:headEnd/>
            <a:tailEnd/>
          </a:ln>
          <a:effectLst/>
        </p:spPr>
        <p:txBody>
          <a:bodyPr lIns="0" tIns="46800" rIns="90000" bIns="46800">
            <a:spAutoFit/>
          </a:bodyPr>
          <a:lstStyle/>
          <a:p>
            <a:pPr algn="l" defTabSz="449263" rtl="0" fontAlgn="base">
              <a:lnSpc>
                <a:spcPct val="80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100" kern="1200">
                <a:solidFill>
                  <a:srgbClr val="FFFFFF"/>
                </a:solidFill>
                <a:latin typeface="Arial Unicode MS" pitchFamily="34" charset="-128"/>
                <a:ea typeface="Arial Unicode MS" pitchFamily="34" charset="-128"/>
                <a:cs typeface="Arial Unicode MS" pitchFamily="34" charset="-128"/>
              </a:rPr>
              <a:t>«Мощная»</a:t>
            </a:r>
            <a:r>
              <a:rPr lang="ru-RU" sz="2100" kern="1200">
                <a:solidFill>
                  <a:srgbClr val="FFFFFF"/>
                </a:solidFill>
                <a:latin typeface="Arial" pitchFamily="34" charset="0"/>
                <a:ea typeface="Arial Unicode MS" pitchFamily="34" charset="-128"/>
                <a:cs typeface="Arial Unicode MS" pitchFamily="34" charset="-128"/>
              </a:rPr>
              <a:t> </a:t>
            </a:r>
            <a:r>
              <a:rPr lang="ru-RU" sz="2100" kern="1200">
                <a:solidFill>
                  <a:srgbClr val="FFFFFF"/>
                </a:solidFill>
                <a:latin typeface="Arial Unicode MS" pitchFamily="34" charset="-128"/>
                <a:ea typeface="Arial Unicode MS" pitchFamily="34" charset="-128"/>
                <a:cs typeface="Lucida Sans Unicode" pitchFamily="34" charset="0"/>
              </a:rPr>
              <a:t>прибыльная продукция</a:t>
            </a:r>
          </a:p>
        </p:txBody>
      </p:sp>
      <p:sp>
        <p:nvSpPr>
          <p:cNvPr id="57377" name="Text Box 33"/>
          <p:cNvSpPr txBox="1">
            <a:spLocks noChangeArrowheads="1"/>
          </p:cNvSpPr>
          <p:nvPr/>
        </p:nvSpPr>
        <p:spPr bwMode="auto">
          <a:xfrm>
            <a:off x="5764213" y="4581525"/>
            <a:ext cx="2178050" cy="915988"/>
          </a:xfrm>
          <a:prstGeom prst="rect">
            <a:avLst/>
          </a:prstGeom>
          <a:noFill/>
          <a:ln w="9525">
            <a:noFill/>
            <a:round/>
            <a:headEnd/>
            <a:tailEnd/>
          </a:ln>
          <a:effectLst/>
        </p:spPr>
        <p:txBody>
          <a:bodyPr wrap="none" lIns="0" tIns="46800" rIns="90000" bIns="46800">
            <a:spAutoFit/>
          </a:bodyPr>
          <a:lstStyle/>
          <a:p>
            <a:pPr algn="ctr" defTabSz="449263" rtl="0" fontAlgn="base">
              <a:lnSpc>
                <a:spcPct val="75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400" kern="1200">
                <a:solidFill>
                  <a:srgbClr val="FFFFFF"/>
                </a:solidFill>
                <a:latin typeface="Arial Unicode MS" pitchFamily="34" charset="-128"/>
                <a:ea typeface="Arial Unicode MS" pitchFamily="34" charset="-128"/>
                <a:cs typeface="Lucida Sans Unicode" pitchFamily="34" charset="0"/>
              </a:rPr>
              <a:t> Производство</a:t>
            </a:r>
          </a:p>
          <a:p>
            <a:pPr algn="ctr" defTabSz="449263" rtl="0" fontAlgn="base">
              <a:lnSpc>
                <a:spcPct val="75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400" kern="1200">
                <a:solidFill>
                  <a:srgbClr val="FFFFFF"/>
                </a:solidFill>
                <a:latin typeface="Arial Unicode MS" pitchFamily="34" charset="-128"/>
                <a:ea typeface="Arial Unicode MS" pitchFamily="34" charset="-128"/>
                <a:cs typeface="Lucida Sans Unicode" pitchFamily="34" charset="0"/>
              </a:rPr>
              <a:t> аппаратного</a:t>
            </a:r>
          </a:p>
          <a:p>
            <a:pPr algn="ctr" defTabSz="449263" rtl="0" fontAlgn="base">
              <a:lnSpc>
                <a:spcPct val="75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400" kern="1200">
                <a:solidFill>
                  <a:srgbClr val="FFFFFF"/>
                </a:solidFill>
                <a:latin typeface="Arial Unicode MS" pitchFamily="34" charset="-128"/>
                <a:ea typeface="Arial Unicode MS" pitchFamily="34" charset="-128"/>
                <a:cs typeface="Lucida Sans Unicode" pitchFamily="34" charset="0"/>
              </a:rPr>
              <a:t>обеспечения</a:t>
            </a:r>
          </a:p>
        </p:txBody>
      </p:sp>
      <p:sp>
        <p:nvSpPr>
          <p:cNvPr id="57378" name="Text Box 34"/>
          <p:cNvSpPr txBox="1">
            <a:spLocks noChangeArrowheads="1"/>
          </p:cNvSpPr>
          <p:nvPr/>
        </p:nvSpPr>
        <p:spPr bwMode="auto">
          <a:xfrm>
            <a:off x="2051050" y="4581525"/>
            <a:ext cx="2592388" cy="915988"/>
          </a:xfrm>
          <a:prstGeom prst="rect">
            <a:avLst/>
          </a:prstGeom>
          <a:noFill/>
          <a:ln w="9525">
            <a:noFill/>
            <a:round/>
            <a:headEnd/>
            <a:tailEnd/>
          </a:ln>
          <a:effectLst/>
        </p:spPr>
        <p:txBody>
          <a:bodyPr lIns="0" tIns="46800" rIns="90000" bIns="46800">
            <a:spAutoFit/>
          </a:bodyPr>
          <a:lstStyle/>
          <a:p>
            <a:pPr algn="ctr" defTabSz="449263" rtl="0" fontAlgn="base">
              <a:lnSpc>
                <a:spcPct val="75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400" kern="1200">
                <a:solidFill>
                  <a:srgbClr val="4C4C4C"/>
                </a:solidFill>
                <a:latin typeface="Arial Unicode MS" pitchFamily="34" charset="-128"/>
                <a:ea typeface="Arial Unicode MS" pitchFamily="34" charset="-128"/>
                <a:cs typeface="Arial Unicode MS" pitchFamily="34" charset="-128"/>
              </a:rPr>
              <a:t>Проведение</a:t>
            </a:r>
            <a:r>
              <a:rPr lang="ru-RU" sz="2400" kern="1200">
                <a:solidFill>
                  <a:srgbClr val="000000"/>
                </a:solidFill>
                <a:latin typeface="Arial Unicode MS" pitchFamily="34" charset="-128"/>
                <a:ea typeface="Arial Unicode MS" pitchFamily="34" charset="-128"/>
                <a:cs typeface="Arial Unicode MS" pitchFamily="34" charset="-128"/>
              </a:rPr>
              <a:t>  </a:t>
            </a:r>
            <a:r>
              <a:rPr lang="ru-RU" sz="2400" kern="1200">
                <a:solidFill>
                  <a:srgbClr val="4C4C4C"/>
                </a:solidFill>
                <a:latin typeface="Arial Unicode MS" pitchFamily="34" charset="-128"/>
                <a:ea typeface="Arial Unicode MS" pitchFamily="34" charset="-128"/>
                <a:cs typeface="Arial Unicode MS" pitchFamily="34" charset="-128"/>
              </a:rPr>
              <a:t>структурных</a:t>
            </a:r>
          </a:p>
          <a:p>
            <a:pPr algn="ctr" defTabSz="449263" rtl="0" fontAlgn="base">
              <a:lnSpc>
                <a:spcPct val="75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400" kern="1200">
                <a:solidFill>
                  <a:srgbClr val="4C4C4C"/>
                </a:solidFill>
                <a:latin typeface="Arial Unicode MS" pitchFamily="34" charset="-128"/>
                <a:ea typeface="Arial Unicode MS" pitchFamily="34" charset="-128"/>
                <a:cs typeface="Lucida Sans Unicode" pitchFamily="34" charset="0"/>
              </a:rPr>
              <a:t> реформ</a:t>
            </a:r>
          </a:p>
        </p:txBody>
      </p:sp>
      <p:sp>
        <p:nvSpPr>
          <p:cNvPr id="57379" name="Text Box 35"/>
          <p:cNvSpPr txBox="1">
            <a:spLocks noChangeArrowheads="1"/>
          </p:cNvSpPr>
          <p:nvPr/>
        </p:nvSpPr>
        <p:spPr bwMode="auto">
          <a:xfrm>
            <a:off x="2484438" y="6056313"/>
            <a:ext cx="5219700" cy="396875"/>
          </a:xfrm>
          <a:prstGeom prst="rect">
            <a:avLst/>
          </a:prstGeom>
          <a:noFill/>
          <a:ln w="9525">
            <a:noFill/>
            <a:round/>
            <a:headEnd/>
            <a:tailEnd/>
          </a:ln>
          <a:effectLst/>
        </p:spPr>
        <p:txBody>
          <a:bodyPr wrap="none" lIns="0" tIns="46800" rIns="90000" bIns="46800">
            <a:spAutoFit/>
          </a:bodyPr>
          <a:lstStyle/>
          <a:p>
            <a:pPr algn="just" defTabSz="449263" rtl="0" fontAlgn="base">
              <a:spcBef>
                <a:spcPts val="13"/>
              </a:spcBef>
              <a:spcAft>
                <a:spcPts val="13"/>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000" kern="1200">
                <a:solidFill>
                  <a:srgbClr val="000000"/>
                </a:solidFill>
                <a:latin typeface="Arial" pitchFamily="34" charset="0"/>
                <a:ea typeface="Arial Unicode MS" pitchFamily="34" charset="-128"/>
                <a:cs typeface="Lucida Sans Unicode" pitchFamily="34" charset="0"/>
              </a:rPr>
              <a:t>Вклад бизнеса в прибыль группы компаний</a:t>
            </a:r>
          </a:p>
        </p:txBody>
      </p:sp>
      <p:sp>
        <p:nvSpPr>
          <p:cNvPr id="57380" name="Text Box 36"/>
          <p:cNvSpPr txBox="1">
            <a:spLocks noChangeArrowheads="1"/>
          </p:cNvSpPr>
          <p:nvPr/>
        </p:nvSpPr>
        <p:spPr bwMode="auto">
          <a:xfrm>
            <a:off x="7092950" y="6665913"/>
            <a:ext cx="2073275" cy="244475"/>
          </a:xfrm>
          <a:prstGeom prst="rect">
            <a:avLst/>
          </a:prstGeom>
          <a:noFill/>
          <a:ln w="9525">
            <a:noFill/>
            <a:round/>
            <a:headEnd/>
            <a:tailEnd/>
          </a:ln>
          <a:effectLst/>
        </p:spPr>
        <p:txBody>
          <a:bodyPr wrap="none" lIns="0" tIns="46800" rIns="90000" bIns="46800">
            <a:spAutoFit/>
          </a:bodyPr>
          <a:lstStyle/>
          <a:p>
            <a:pPr algn="just" defTabSz="449263" rtl="0" fontAlgn="base">
              <a:spcBef>
                <a:spcPts val="13"/>
              </a:spcBef>
              <a:spcAft>
                <a:spcPts val="13"/>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000" kern="1200">
                <a:solidFill>
                  <a:srgbClr val="FFFFFF"/>
                </a:solidFill>
                <a:latin typeface="Arial" pitchFamily="34" charset="0"/>
                <a:ea typeface="Arial Unicode MS" pitchFamily="34" charset="-128"/>
                <a:cs typeface="Lucida Sans Unicode" pitchFamily="34" charset="0"/>
              </a:rPr>
              <a:t>Copyright 2009 FUJITSU LIMITED </a:t>
            </a:r>
          </a:p>
        </p:txBody>
      </p:sp>
      <p:sp>
        <p:nvSpPr>
          <p:cNvPr id="57381" name="AutoShape 37"/>
          <p:cNvSpPr>
            <a:spLocks noChangeArrowheads="1"/>
          </p:cNvSpPr>
          <p:nvPr/>
        </p:nvSpPr>
        <p:spPr bwMode="auto">
          <a:xfrm>
            <a:off x="498475" y="2519363"/>
            <a:ext cx="498475" cy="3286125"/>
          </a:xfrm>
          <a:prstGeom prst="roundRect">
            <a:avLst>
              <a:gd name="adj" fmla="val 292"/>
            </a:avLst>
          </a:prstGeom>
          <a:noFill/>
          <a:ln w="9525">
            <a:noFill/>
            <a:round/>
            <a:headEnd/>
            <a:tailEnd/>
          </a:ln>
          <a:effectLst/>
        </p:spPr>
        <p:txBody>
          <a:bodyPr wrap="none" anchor="ctr"/>
          <a:lstStyle/>
          <a:p>
            <a:pPr algn="l" rtl="0" fontAlgn="base">
              <a:spcBef>
                <a:spcPct val="50000"/>
              </a:spcBef>
              <a:spcAft>
                <a:spcPct val="0"/>
              </a:spcAft>
              <a:buClr>
                <a:srgbClr val="99CCBE"/>
              </a:buClr>
              <a:buFont typeface="Wingdings" pitchFamily="2" charset="2"/>
              <a:buNone/>
            </a:pPr>
            <a:endParaRPr lang="en-US" kern="1200">
              <a:solidFill>
                <a:srgbClr val="000000"/>
              </a:solidFill>
              <a:latin typeface="Arial" pitchFamily="34" charset="0"/>
              <a:ea typeface="Arial Unicode MS" pitchFamily="34" charset="-128"/>
              <a:cs typeface="Arial Unicode MS" pitchFamily="34" charset="-128"/>
            </a:endParaRPr>
          </a:p>
        </p:txBody>
      </p:sp>
      <p:sp>
        <p:nvSpPr>
          <p:cNvPr id="57382" name="Text Box 38"/>
          <p:cNvSpPr txBox="1">
            <a:spLocks noChangeArrowheads="1"/>
          </p:cNvSpPr>
          <p:nvPr/>
        </p:nvSpPr>
        <p:spPr bwMode="auto">
          <a:xfrm rot="16260000">
            <a:off x="-376237" y="3843338"/>
            <a:ext cx="2232025" cy="396875"/>
          </a:xfrm>
          <a:prstGeom prst="rect">
            <a:avLst/>
          </a:prstGeom>
          <a:noFill/>
          <a:ln w="9525">
            <a:noFill/>
            <a:round/>
            <a:headEnd/>
            <a:tailEnd/>
          </a:ln>
          <a:effectLst/>
        </p:spPr>
        <p:txBody>
          <a:bodyPr lIns="0" tIns="46800" rIns="90000" bIns="46800">
            <a:spAutoFit/>
          </a:bodyPr>
          <a:lstStyle/>
          <a:p>
            <a:pPr algn="just" defTabSz="449263" rtl="0" fontAlgn="base">
              <a:spcBef>
                <a:spcPts val="13"/>
              </a:spcBef>
              <a:spcAft>
                <a:spcPts val="13"/>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000" kern="1200">
                <a:solidFill>
                  <a:srgbClr val="000000"/>
                </a:solidFill>
                <a:latin typeface="Arial Unicode MS" pitchFamily="34" charset="-128"/>
                <a:ea typeface="Arial Unicode MS" pitchFamily="34" charset="-128"/>
                <a:cs typeface="Lucida Sans Unicode" pitchFamily="34" charset="0"/>
              </a:rPr>
              <a:t>Вклад в развитие</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404" name="Picture 36"/>
          <p:cNvPicPr>
            <a:picLocks noChangeAspect="1" noChangeArrowheads="1"/>
          </p:cNvPicPr>
          <p:nvPr/>
        </p:nvPicPr>
        <p:blipFill>
          <a:blip r:embed="rId3"/>
          <a:srcRect/>
          <a:stretch>
            <a:fillRect/>
          </a:stretch>
        </p:blipFill>
        <p:spPr bwMode="auto">
          <a:xfrm>
            <a:off x="261938" y="801688"/>
            <a:ext cx="8270875" cy="5507037"/>
          </a:xfrm>
          <a:prstGeom prst="rect">
            <a:avLst/>
          </a:prstGeom>
          <a:noFill/>
          <a:ln w="12700" algn="ctr">
            <a:noFill/>
            <a:miter lim="800000"/>
            <a:headEnd/>
            <a:tailEnd/>
          </a:ln>
          <a:effectLst/>
        </p:spPr>
      </p:pic>
      <p:sp>
        <p:nvSpPr>
          <p:cNvPr id="58372" name="Rectangle 68"/>
          <p:cNvSpPr>
            <a:spLocks noChangeArrowheads="1"/>
          </p:cNvSpPr>
          <p:nvPr/>
        </p:nvSpPr>
        <p:spPr bwMode="auto">
          <a:xfrm>
            <a:off x="250825" y="765175"/>
            <a:ext cx="8640763" cy="5472113"/>
          </a:xfrm>
          <a:prstGeom prst="rect">
            <a:avLst/>
          </a:prstGeom>
          <a:solidFill>
            <a:srgbClr val="FFFFFF">
              <a:alpha val="52940"/>
            </a:srgbClr>
          </a:solidFill>
          <a:ln w="9525">
            <a:noFill/>
            <a:miter lim="800000"/>
            <a:headEnd/>
            <a:tailEnd/>
          </a:ln>
        </p:spPr>
        <p:txBody>
          <a:bodyPr wrap="none" anchor="ct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13316" name="Rectangle 2"/>
          <p:cNvSpPr>
            <a:spLocks noGrp="1" noChangeArrowheads="1"/>
          </p:cNvSpPr>
          <p:nvPr>
            <p:ph type="title"/>
          </p:nvPr>
        </p:nvSpPr>
        <p:spPr/>
        <p:txBody>
          <a:bodyPr/>
          <a:lstStyle/>
          <a:p>
            <a:pPr eaLnBrk="1" hangingPunct="1"/>
            <a:r>
              <a:rPr lang="ru-RU" altLang="ja-JP" sz="2400" dirty="0" smtClean="0">
                <a:latin typeface="+mn-lt"/>
              </a:rPr>
              <a:t>Портфель </a:t>
            </a:r>
            <a:r>
              <a:rPr lang="de-DE" altLang="ja-JP" sz="2400" dirty="0" smtClean="0">
                <a:latin typeface="+mn-lt"/>
              </a:rPr>
              <a:t>Fujitsu Group</a:t>
            </a:r>
          </a:p>
        </p:txBody>
      </p:sp>
      <p:sp>
        <p:nvSpPr>
          <p:cNvPr id="58373" name="Oval 69"/>
          <p:cNvSpPr>
            <a:spLocks noChangeArrowheads="1"/>
          </p:cNvSpPr>
          <p:nvPr/>
        </p:nvSpPr>
        <p:spPr bwMode="auto">
          <a:xfrm>
            <a:off x="2987675" y="2197100"/>
            <a:ext cx="2546350" cy="2187575"/>
          </a:xfrm>
          <a:prstGeom prst="ellipse">
            <a:avLst/>
          </a:prstGeom>
          <a:solidFill>
            <a:srgbClr val="FFFFCC"/>
          </a:solidFill>
          <a:ln w="9525">
            <a:noFill/>
            <a:round/>
            <a:headEnd/>
            <a:tailEnd/>
          </a:ln>
        </p:spPr>
        <p:txBody>
          <a:bodyPr wrap="none" anchor="ct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8374" name="Oval 70"/>
          <p:cNvSpPr>
            <a:spLocks noChangeArrowheads="1"/>
          </p:cNvSpPr>
          <p:nvPr/>
        </p:nvSpPr>
        <p:spPr bwMode="auto">
          <a:xfrm>
            <a:off x="5153025" y="3089275"/>
            <a:ext cx="2178050" cy="1873250"/>
          </a:xfrm>
          <a:prstGeom prst="ellipse">
            <a:avLst/>
          </a:prstGeom>
          <a:solidFill>
            <a:srgbClr val="FFCC66"/>
          </a:solidFill>
          <a:ln w="9525">
            <a:noFill/>
            <a:round/>
            <a:headEnd/>
            <a:tailEnd/>
          </a:ln>
        </p:spPr>
        <p:txBody>
          <a:bodyPr wrap="none" anchor="ct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8375" name="Text Box 71"/>
          <p:cNvSpPr txBox="1">
            <a:spLocks noChangeArrowheads="1"/>
          </p:cNvSpPr>
          <p:nvPr/>
        </p:nvSpPr>
        <p:spPr bwMode="auto">
          <a:xfrm>
            <a:off x="5291138" y="4098925"/>
            <a:ext cx="2160587" cy="554038"/>
          </a:xfrm>
          <a:prstGeom prst="rect">
            <a:avLst/>
          </a:prstGeom>
          <a:noFill/>
          <a:ln w="9525">
            <a:noFill/>
            <a:miter lim="800000"/>
            <a:headEnd/>
            <a:tailEnd/>
          </a:ln>
        </p:spPr>
        <p:txBody>
          <a:bodyPr>
            <a:spAutoFit/>
          </a:bodyPr>
          <a:lstStyle/>
          <a:p>
            <a:pPr algn="l" rtl="0" fontAlgn="base">
              <a:lnSpc>
                <a:spcPct val="80000"/>
              </a:lnSpc>
              <a:spcBef>
                <a:spcPct val="50000"/>
              </a:spcBef>
              <a:spcAft>
                <a:spcPct val="0"/>
              </a:spcAft>
              <a:buClr>
                <a:srgbClr val="99CCBE"/>
              </a:buClr>
              <a:buFontTx/>
              <a:buChar char="•"/>
              <a:tabLst>
                <a:tab pos="85725" algn="l"/>
              </a:tabLst>
            </a:pPr>
            <a:r>
              <a:rPr lang="en-US" altLang="ja-JP" sz="1400" b="1" kern="1200">
                <a:solidFill>
                  <a:srgbClr val="000000"/>
                </a:solidFill>
                <a:latin typeface="Arial" pitchFamily="34" charset="0"/>
                <a:ea typeface="Arial Unicode MS" pitchFamily="34" charset="-128"/>
                <a:cs typeface="Arial Unicode MS" pitchFamily="34" charset="-128"/>
              </a:rPr>
              <a:t> </a:t>
            </a:r>
            <a:r>
              <a:rPr lang="en-US" altLang="ja-JP" sz="1200" b="1" kern="1200">
                <a:solidFill>
                  <a:srgbClr val="000000"/>
                </a:solidFill>
                <a:latin typeface="Arial Unicode MS" pitchFamily="34" charset="-128"/>
                <a:ea typeface="Arial Unicode MS" pitchFamily="34" charset="-128"/>
                <a:cs typeface="Arial Unicode MS" pitchFamily="34" charset="-128"/>
              </a:rPr>
              <a:t>Превращение FTS в </a:t>
            </a:r>
            <a:r>
              <a:rPr lang="ru-RU" altLang="ja-JP" sz="1200" b="1" kern="1200">
                <a:solidFill>
                  <a:srgbClr val="000000"/>
                </a:solidFill>
                <a:latin typeface="Arial" pitchFamily="34" charset="0"/>
                <a:ea typeface="Arial Unicode MS" pitchFamily="34" charset="-128"/>
                <a:cs typeface="Arial Unicode MS" pitchFamily="34" charset="-128"/>
              </a:rPr>
              <a:t>	</a:t>
            </a:r>
            <a:r>
              <a:rPr lang="en-US" altLang="ja-JP" sz="1200" b="1" kern="1200">
                <a:solidFill>
                  <a:srgbClr val="000000"/>
                </a:solidFill>
                <a:latin typeface="Arial Unicode MS" pitchFamily="34" charset="-128"/>
                <a:ea typeface="Arial Unicode MS" pitchFamily="34" charset="-128"/>
                <a:cs typeface="Arial Unicode MS" pitchFamily="34" charset="-128"/>
              </a:rPr>
              <a:t>полностью дочернюю </a:t>
            </a:r>
            <a:r>
              <a:rPr lang="ru-RU" altLang="ja-JP" sz="1200" b="1" kern="1200">
                <a:solidFill>
                  <a:srgbClr val="000000"/>
                </a:solidFill>
                <a:latin typeface="Arial" pitchFamily="34" charset="0"/>
                <a:ea typeface="Arial Unicode MS" pitchFamily="34" charset="-128"/>
                <a:cs typeface="Arial Unicode MS" pitchFamily="34" charset="-128"/>
              </a:rPr>
              <a:t>	к</a:t>
            </a:r>
            <a:r>
              <a:rPr lang="en-US" altLang="ja-JP" sz="1200" b="1" kern="1200">
                <a:solidFill>
                  <a:srgbClr val="000000"/>
                </a:solidFill>
                <a:latin typeface="Arial Unicode MS" pitchFamily="34" charset="-128"/>
                <a:ea typeface="Arial Unicode MS" pitchFamily="34" charset="-128"/>
                <a:cs typeface="Arial Unicode MS" pitchFamily="34" charset="-128"/>
              </a:rPr>
              <a:t>омпанию</a:t>
            </a:r>
          </a:p>
        </p:txBody>
      </p:sp>
      <p:sp>
        <p:nvSpPr>
          <p:cNvPr id="58376" name="Text Box 72"/>
          <p:cNvSpPr txBox="1">
            <a:spLocks noChangeArrowheads="1"/>
          </p:cNvSpPr>
          <p:nvPr/>
        </p:nvSpPr>
        <p:spPr bwMode="auto">
          <a:xfrm>
            <a:off x="3203575" y="3644900"/>
            <a:ext cx="1944688" cy="457200"/>
          </a:xfrm>
          <a:prstGeom prst="rect">
            <a:avLst/>
          </a:prstGeom>
          <a:noFill/>
          <a:ln w="9525">
            <a:noFill/>
            <a:miter lim="800000"/>
            <a:headEnd/>
            <a:tailEnd/>
          </a:ln>
        </p:spPr>
        <p:txBody>
          <a:bodyPr>
            <a:spAutoFit/>
          </a:bodyPr>
          <a:lstStyle/>
          <a:p>
            <a:pPr algn="r" rtl="0" fontAlgn="base">
              <a:spcBef>
                <a:spcPct val="50000"/>
              </a:spcBef>
              <a:spcAft>
                <a:spcPct val="0"/>
              </a:spcAft>
              <a:buClr>
                <a:srgbClr val="99CCBE"/>
              </a:buClr>
              <a:buFontTx/>
              <a:buChar char="•"/>
            </a:pPr>
            <a:r>
              <a:rPr lang="en-US" altLang="ja-JP" sz="1200" b="1" kern="1200" dirty="0">
                <a:solidFill>
                  <a:srgbClr val="000000"/>
                </a:solidFill>
                <a:latin typeface="+mn-lt"/>
                <a:ea typeface="Arial Unicode MS" pitchFamily="34" charset="-128"/>
                <a:cs typeface="Arial Unicode MS" pitchFamily="34" charset="-128"/>
              </a:rPr>
              <a:t> </a:t>
            </a:r>
            <a:r>
              <a:rPr lang="en-US" altLang="ja-JP" sz="1200" b="1" kern="1200" dirty="0" err="1">
                <a:solidFill>
                  <a:srgbClr val="000000"/>
                </a:solidFill>
                <a:latin typeface="+mn-lt"/>
                <a:ea typeface="Arial Unicode MS" pitchFamily="34" charset="-128"/>
                <a:cs typeface="Arial Unicode MS" pitchFamily="34" charset="-128"/>
              </a:rPr>
              <a:t>Интеграция</a:t>
            </a:r>
            <a:r>
              <a:rPr lang="en-US" altLang="ja-JP" sz="1200" b="1" kern="1200" dirty="0">
                <a:solidFill>
                  <a:srgbClr val="000000"/>
                </a:solidFill>
                <a:latin typeface="+mn-lt"/>
                <a:ea typeface="Arial Unicode MS" pitchFamily="34" charset="-128"/>
                <a:cs typeface="Arial Unicode MS" pitchFamily="34" charset="-128"/>
              </a:rPr>
              <a:t> </a:t>
            </a:r>
            <a:r>
              <a:rPr lang="en-US" altLang="ja-JP" sz="1200" b="1" kern="1200" dirty="0" err="1">
                <a:solidFill>
                  <a:srgbClr val="000000"/>
                </a:solidFill>
                <a:latin typeface="+mn-lt"/>
                <a:ea typeface="Arial Unicode MS" pitchFamily="34" charset="-128"/>
                <a:cs typeface="Arial Unicode MS" pitchFamily="34" charset="-128"/>
              </a:rPr>
              <a:t>бизнес-подразделений</a:t>
            </a:r>
            <a:r>
              <a:rPr lang="en-US" altLang="ja-JP" sz="1200" b="1" kern="1200" dirty="0">
                <a:solidFill>
                  <a:srgbClr val="000000"/>
                </a:solidFill>
                <a:latin typeface="+mn-lt"/>
                <a:ea typeface="Arial Unicode MS" pitchFamily="34" charset="-128"/>
                <a:cs typeface="Arial Unicode MS" pitchFamily="34" charset="-128"/>
              </a:rPr>
              <a:t> </a:t>
            </a:r>
            <a:r>
              <a:rPr lang="ru-RU" altLang="ja-JP" sz="1200" b="1" kern="1200" dirty="0">
                <a:solidFill>
                  <a:srgbClr val="000000"/>
                </a:solidFill>
                <a:latin typeface="+mn-lt"/>
                <a:ea typeface="Arial Unicode MS" pitchFamily="34" charset="-128"/>
                <a:cs typeface="Arial Unicode MS" pitchFamily="34" charset="-128"/>
              </a:rPr>
              <a:t> </a:t>
            </a:r>
            <a:r>
              <a:rPr lang="en-US" altLang="ja-JP" sz="1200" b="1" kern="1200" dirty="0">
                <a:solidFill>
                  <a:srgbClr val="000000"/>
                </a:solidFill>
                <a:latin typeface="+mn-lt"/>
                <a:ea typeface="Arial Unicode MS" pitchFamily="34" charset="-128"/>
                <a:cs typeface="Arial Unicode MS" pitchFamily="34" charset="-128"/>
              </a:rPr>
              <a:t>NA</a:t>
            </a:r>
          </a:p>
        </p:txBody>
      </p:sp>
      <p:sp>
        <p:nvSpPr>
          <p:cNvPr id="58377" name="Oval 73"/>
          <p:cNvSpPr>
            <a:spLocks noChangeArrowheads="1"/>
          </p:cNvSpPr>
          <p:nvPr/>
        </p:nvSpPr>
        <p:spPr bwMode="auto">
          <a:xfrm>
            <a:off x="5241925" y="1836738"/>
            <a:ext cx="2257425" cy="1871662"/>
          </a:xfrm>
          <a:prstGeom prst="ellipse">
            <a:avLst/>
          </a:prstGeom>
          <a:solidFill>
            <a:srgbClr val="FFCCFF"/>
          </a:solidFill>
          <a:ln w="9525">
            <a:noFill/>
            <a:round/>
            <a:headEnd/>
            <a:tailEnd/>
          </a:ln>
        </p:spPr>
        <p:txBody>
          <a:bodyPr wrap="none" anchor="ct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8378" name="Text Box 75"/>
          <p:cNvSpPr txBox="1">
            <a:spLocks noChangeArrowheads="1"/>
          </p:cNvSpPr>
          <p:nvPr/>
        </p:nvSpPr>
        <p:spPr bwMode="auto">
          <a:xfrm>
            <a:off x="5508625" y="2136775"/>
            <a:ext cx="2087563" cy="1661993"/>
          </a:xfrm>
          <a:prstGeom prst="rect">
            <a:avLst/>
          </a:prstGeom>
          <a:noFill/>
          <a:ln w="9525">
            <a:noFill/>
            <a:miter lim="800000"/>
            <a:headEnd/>
            <a:tailEnd/>
          </a:ln>
        </p:spPr>
        <p:txBody>
          <a:bodyPr wrap="square">
            <a:spAutoFit/>
          </a:bodyPr>
          <a:lstStyle/>
          <a:p>
            <a:pPr algn="l" fontAlgn="base">
              <a:lnSpc>
                <a:spcPct val="65000"/>
              </a:lnSpc>
              <a:spcBef>
                <a:spcPct val="50000"/>
              </a:spcBef>
              <a:buClr>
                <a:srgbClr val="99CCBE"/>
              </a:buClr>
              <a:buFont typeface="Arial" pitchFamily="34" charset="0"/>
              <a:buChar char="•"/>
              <a:tabLst>
                <a:tab pos="88900" algn="l"/>
              </a:tabLst>
            </a:pPr>
            <a:r>
              <a:rPr lang="ru-RU" altLang="ja-JP" sz="1200" b="1" kern="1200" dirty="0" smtClean="0">
                <a:solidFill>
                  <a:srgbClr val="000000"/>
                </a:solidFill>
                <a:latin typeface="+mn-lt"/>
                <a:ea typeface="Arial Unicode MS" pitchFamily="34" charset="-128"/>
                <a:cs typeface="Arial Unicode MS" pitchFamily="34" charset="-128"/>
              </a:rPr>
              <a:t> </a:t>
            </a:r>
            <a:r>
              <a:rPr lang="ru-RU" altLang="ja-JP" sz="1200" b="1" dirty="0" smtClean="0">
                <a:latin typeface="+mn-lt"/>
                <a:ea typeface="Arial Unicode MS" pitchFamily="34" charset="-128"/>
                <a:cs typeface="Arial Unicode MS" pitchFamily="34" charset="-128"/>
              </a:rPr>
              <a:t>И</a:t>
            </a:r>
            <a:r>
              <a:rPr lang="en-US" altLang="ja-JP" sz="1200" b="1" kern="1200" dirty="0" err="1" smtClean="0">
                <a:solidFill>
                  <a:srgbClr val="000000"/>
                </a:solidFill>
                <a:latin typeface="+mn-lt"/>
                <a:ea typeface="Arial Unicode MS" pitchFamily="34" charset="-128"/>
                <a:cs typeface="Arial Unicode MS" pitchFamily="34" charset="-128"/>
              </a:rPr>
              <a:t>нновации</a:t>
            </a:r>
            <a:endParaRPr lang="en-US" altLang="ja-JP" sz="1200" b="1" kern="1200" dirty="0">
              <a:solidFill>
                <a:srgbClr val="000000"/>
              </a:solidFill>
              <a:latin typeface="+mn-lt"/>
              <a:ea typeface="Arial Unicode MS" pitchFamily="34" charset="-128"/>
              <a:cs typeface="Arial Unicode MS" pitchFamily="34" charset="-128"/>
            </a:endParaRPr>
          </a:p>
          <a:p>
            <a:pPr algn="l" fontAlgn="base">
              <a:lnSpc>
                <a:spcPct val="65000"/>
              </a:lnSpc>
              <a:spcBef>
                <a:spcPct val="50000"/>
              </a:spcBef>
              <a:buClr>
                <a:srgbClr val="99CCBE"/>
              </a:buClr>
              <a:buFont typeface="Arial" pitchFamily="34" charset="0"/>
              <a:buChar char="•"/>
              <a:tabLst>
                <a:tab pos="88900" algn="l"/>
              </a:tabLst>
            </a:pPr>
            <a:r>
              <a:rPr lang="en-US" altLang="ja-JP" sz="1200" b="1" kern="1200" dirty="0">
                <a:solidFill>
                  <a:srgbClr val="000000"/>
                </a:solidFill>
                <a:latin typeface="+mn-lt"/>
                <a:ea typeface="Arial Unicode MS" pitchFamily="34" charset="-128"/>
                <a:cs typeface="Arial Unicode MS" pitchFamily="34" charset="-128"/>
              </a:rPr>
              <a:t> </a:t>
            </a:r>
            <a:r>
              <a:rPr lang="en-US" altLang="ja-JP" sz="1200" b="1" kern="1200" dirty="0" err="1">
                <a:solidFill>
                  <a:srgbClr val="000000"/>
                </a:solidFill>
                <a:latin typeface="+mn-lt"/>
                <a:ea typeface="Arial Unicode MS" pitchFamily="34" charset="-128"/>
                <a:cs typeface="Arial Unicode MS" pitchFamily="34" charset="-128"/>
              </a:rPr>
              <a:t>Реформы</a:t>
            </a:r>
            <a:r>
              <a:rPr lang="en-US" altLang="ja-JP" sz="1200" b="1" kern="1200" dirty="0">
                <a:solidFill>
                  <a:srgbClr val="000000"/>
                </a:solidFill>
                <a:latin typeface="+mn-lt"/>
                <a:ea typeface="Arial Unicode MS" pitchFamily="34" charset="-128"/>
                <a:cs typeface="Arial Unicode MS" pitchFamily="34" charset="-128"/>
              </a:rPr>
              <a:t> </a:t>
            </a:r>
            <a:r>
              <a:rPr lang="en-US" altLang="ja-JP" sz="1200" b="1" kern="1200" dirty="0" err="1">
                <a:solidFill>
                  <a:srgbClr val="000000"/>
                </a:solidFill>
                <a:latin typeface="+mn-lt"/>
                <a:ea typeface="Arial Unicode MS" pitchFamily="34" charset="-128"/>
                <a:cs typeface="Arial Unicode MS" pitchFamily="34" charset="-128"/>
              </a:rPr>
              <a:t>бизнеса</a:t>
            </a:r>
            <a:r>
              <a:rPr lang="en-US" altLang="ja-JP" sz="1200" b="1" kern="1200" dirty="0">
                <a:solidFill>
                  <a:srgbClr val="000000"/>
                </a:solidFill>
                <a:latin typeface="+mn-lt"/>
                <a:ea typeface="Arial Unicode MS" pitchFamily="34" charset="-128"/>
                <a:cs typeface="Arial Unicode MS" pitchFamily="34" charset="-128"/>
              </a:rPr>
              <a:t> СИ</a:t>
            </a:r>
          </a:p>
          <a:p>
            <a:pPr algn="l" fontAlgn="base">
              <a:lnSpc>
                <a:spcPct val="75000"/>
              </a:lnSpc>
              <a:spcBef>
                <a:spcPct val="50000"/>
              </a:spcBef>
              <a:buClr>
                <a:srgbClr val="99CCBE"/>
              </a:buClr>
              <a:buFont typeface="Arial" pitchFamily="34" charset="0"/>
              <a:buChar char="•"/>
              <a:tabLst>
                <a:tab pos="88900" algn="l"/>
              </a:tabLst>
            </a:pPr>
            <a:r>
              <a:rPr lang="en-US" altLang="ja-JP" sz="1200" b="1" kern="1200" dirty="0">
                <a:solidFill>
                  <a:srgbClr val="000000"/>
                </a:solidFill>
                <a:latin typeface="+mn-lt"/>
                <a:ea typeface="Arial Unicode MS" pitchFamily="34" charset="-128"/>
                <a:cs typeface="Arial Unicode MS" pitchFamily="34" charset="-128"/>
              </a:rPr>
              <a:t> </a:t>
            </a:r>
            <a:r>
              <a:rPr lang="en-US" altLang="ja-JP" sz="1200" b="1" kern="1200" dirty="0" err="1" smtClean="0">
                <a:solidFill>
                  <a:srgbClr val="000000"/>
                </a:solidFill>
                <a:latin typeface="+mn-lt"/>
                <a:ea typeface="Arial Unicode MS" pitchFamily="34" charset="-128"/>
                <a:cs typeface="Arial Unicode MS" pitchFamily="34" charset="-128"/>
              </a:rPr>
              <a:t>Индустриализаци</a:t>
            </a:r>
            <a:r>
              <a:rPr lang="ru-RU" altLang="ja-JP" sz="1200" b="1" kern="1200" dirty="0" smtClean="0">
                <a:solidFill>
                  <a:srgbClr val="000000"/>
                </a:solidFill>
                <a:latin typeface="+mn-lt"/>
                <a:ea typeface="Arial Unicode MS" pitchFamily="34" charset="-128"/>
                <a:cs typeface="Arial Unicode MS" pitchFamily="34" charset="-128"/>
              </a:rPr>
              <a:t>я</a:t>
            </a:r>
            <a:r>
              <a:rPr lang="en-US" altLang="ja-JP" sz="1200" b="1" kern="1200" dirty="0" smtClean="0">
                <a:solidFill>
                  <a:srgbClr val="000000"/>
                </a:solidFill>
                <a:latin typeface="+mn-lt"/>
                <a:ea typeface="Arial Unicode MS" pitchFamily="34" charset="-128"/>
                <a:cs typeface="Arial Unicode MS" pitchFamily="34" charset="-128"/>
              </a:rPr>
              <a:t> </a:t>
            </a:r>
            <a:r>
              <a:rPr lang="ru-RU" altLang="ja-JP" sz="1200" b="1" kern="1200" dirty="0" smtClean="0">
                <a:solidFill>
                  <a:srgbClr val="000000"/>
                </a:solidFill>
                <a:latin typeface="+mn-lt"/>
                <a:ea typeface="Arial Unicode MS" pitchFamily="34" charset="-128"/>
                <a:cs typeface="Arial Unicode MS" pitchFamily="34" charset="-128"/>
              </a:rPr>
              <a:t>  </a:t>
            </a:r>
            <a:r>
              <a:rPr lang="ru-RU" altLang="ja-JP" sz="1200" b="1" kern="1200" dirty="0">
                <a:solidFill>
                  <a:srgbClr val="000000"/>
                </a:solidFill>
                <a:latin typeface="+mn-lt"/>
                <a:ea typeface="Arial Unicode MS" pitchFamily="34" charset="-128"/>
                <a:cs typeface="Arial Unicode MS" pitchFamily="34" charset="-128"/>
              </a:rPr>
              <a:t>	</a:t>
            </a:r>
            <a:r>
              <a:rPr lang="en-US" altLang="ja-JP" sz="1200" b="1" kern="1200" dirty="0" err="1" smtClean="0">
                <a:solidFill>
                  <a:srgbClr val="000000"/>
                </a:solidFill>
                <a:latin typeface="+mn-lt"/>
                <a:ea typeface="Arial Unicode MS" pitchFamily="34" charset="-128"/>
                <a:cs typeface="Arial Unicode MS" pitchFamily="34" charset="-128"/>
              </a:rPr>
              <a:t>инфраструктурных</a:t>
            </a:r>
            <a:r>
              <a:rPr lang="ru-RU" altLang="ja-JP" sz="1200" b="1" dirty="0" smtClean="0">
                <a:latin typeface="+mn-lt"/>
                <a:ea typeface="Arial Unicode MS" pitchFamily="34" charset="-128"/>
                <a:cs typeface="Arial Unicode MS" pitchFamily="34" charset="-128"/>
              </a:rPr>
              <a:t/>
            </a:r>
            <a:br>
              <a:rPr lang="ru-RU" altLang="ja-JP" sz="1200" b="1" dirty="0" smtClean="0">
                <a:latin typeface="+mn-lt"/>
                <a:ea typeface="Arial Unicode MS" pitchFamily="34" charset="-128"/>
                <a:cs typeface="Arial Unicode MS" pitchFamily="34" charset="-128"/>
              </a:rPr>
            </a:br>
            <a:r>
              <a:rPr lang="ru-RU" altLang="ja-JP" sz="1200" b="1" dirty="0" smtClean="0">
                <a:latin typeface="+mn-lt"/>
                <a:ea typeface="Arial Unicode MS" pitchFamily="34" charset="-128"/>
                <a:cs typeface="Arial Unicode MS" pitchFamily="34" charset="-128"/>
              </a:rPr>
              <a:t>  </a:t>
            </a:r>
            <a:r>
              <a:rPr lang="en-US" altLang="ja-JP" sz="1200" b="1" kern="1200" dirty="0" err="1" smtClean="0">
                <a:solidFill>
                  <a:srgbClr val="000000"/>
                </a:solidFill>
                <a:latin typeface="+mn-lt"/>
                <a:ea typeface="Arial Unicode MS" pitchFamily="34" charset="-128"/>
                <a:cs typeface="Arial Unicode MS" pitchFamily="34" charset="-128"/>
              </a:rPr>
              <a:t>услуг</a:t>
            </a:r>
            <a:endParaRPr lang="ru-RU" altLang="ja-JP" sz="1200" b="1" kern="1200" dirty="0" smtClean="0">
              <a:solidFill>
                <a:srgbClr val="000000"/>
              </a:solidFill>
              <a:latin typeface="+mn-lt"/>
              <a:ea typeface="Arial Unicode MS" pitchFamily="34" charset="-128"/>
              <a:cs typeface="Arial Unicode MS" pitchFamily="34" charset="-128"/>
            </a:endParaRPr>
          </a:p>
          <a:p>
            <a:pPr algn="l" fontAlgn="base">
              <a:lnSpc>
                <a:spcPct val="70000"/>
              </a:lnSpc>
              <a:spcBef>
                <a:spcPct val="50000"/>
              </a:spcBef>
              <a:buClr>
                <a:srgbClr val="99CCBE"/>
              </a:buClr>
              <a:buFont typeface="Arial" pitchFamily="34" charset="0"/>
              <a:buChar char="•"/>
              <a:tabLst>
                <a:tab pos="88900" algn="l"/>
              </a:tabLst>
            </a:pPr>
            <a:r>
              <a:rPr lang="en-US" altLang="ja-JP" sz="1200" b="1" dirty="0" err="1" smtClean="0">
                <a:ea typeface="Arial Unicode MS" pitchFamily="34" charset="-128"/>
                <a:cs typeface="Arial Unicode MS" pitchFamily="34" charset="-128"/>
              </a:rPr>
              <a:t>Реорганизация</a:t>
            </a:r>
            <a:r>
              <a:rPr lang="en-US" altLang="ja-JP" sz="1200" b="1" dirty="0" smtClean="0">
                <a:ea typeface="Arial Unicode MS" pitchFamily="34" charset="-128"/>
                <a:cs typeface="Arial Unicode MS" pitchFamily="34" charset="-128"/>
              </a:rPr>
              <a:t> </a:t>
            </a:r>
            <a:r>
              <a:rPr lang="ru-RU" altLang="ja-JP" sz="1200" b="1" dirty="0" smtClean="0">
                <a:ea typeface="Arial Unicode MS" pitchFamily="34" charset="-128"/>
                <a:cs typeface="Arial Unicode MS" pitchFamily="34" charset="-128"/>
              </a:rPr>
              <a:t>	</a:t>
            </a:r>
            <a:r>
              <a:rPr lang="en-US" altLang="ja-JP" sz="1200" b="1" dirty="0" err="1" smtClean="0">
                <a:ea typeface="Arial Unicode MS" pitchFamily="34" charset="-128"/>
                <a:cs typeface="Arial Unicode MS" pitchFamily="34" charset="-128"/>
              </a:rPr>
              <a:t>регионального</a:t>
            </a:r>
            <a:r>
              <a:rPr lang="en-US" altLang="ja-JP" sz="1200" b="1" dirty="0" smtClean="0">
                <a:ea typeface="Arial Unicode MS" pitchFamily="34" charset="-128"/>
                <a:cs typeface="Arial Unicode MS" pitchFamily="34" charset="-128"/>
              </a:rPr>
              <a:t> </a:t>
            </a:r>
            <a:r>
              <a:rPr lang="ru-RU" altLang="ja-JP" sz="1200" b="1" dirty="0" smtClean="0">
                <a:ea typeface="Arial Unicode MS" pitchFamily="34" charset="-128"/>
                <a:cs typeface="Arial Unicode MS" pitchFamily="34" charset="-128"/>
              </a:rPr>
              <a:t>	</a:t>
            </a:r>
            <a:r>
              <a:rPr lang="en-US" altLang="ja-JP" sz="1200" b="1" dirty="0" err="1" smtClean="0">
                <a:ea typeface="Arial Unicode MS" pitchFamily="34" charset="-128"/>
                <a:cs typeface="Arial Unicode MS" pitchFamily="34" charset="-128"/>
              </a:rPr>
              <a:t>бизнеса</a:t>
            </a:r>
            <a:r>
              <a:rPr lang="en-US" altLang="ja-JP" sz="1200" b="1" dirty="0" smtClean="0">
                <a:ea typeface="Arial Unicode MS" pitchFamily="34" charset="-128"/>
                <a:cs typeface="Arial Unicode MS" pitchFamily="34" charset="-128"/>
              </a:rPr>
              <a:t> в </a:t>
            </a:r>
            <a:r>
              <a:rPr lang="en-US" altLang="ja-JP" sz="1200" b="1" dirty="0" err="1" smtClean="0">
                <a:ea typeface="Arial Unicode MS" pitchFamily="34" charset="-128"/>
                <a:cs typeface="Arial Unicode MS" pitchFamily="34" charset="-128"/>
              </a:rPr>
              <a:t>Японии</a:t>
            </a:r>
            <a:endParaRPr lang="en-US" altLang="ja-JP" sz="1200" b="1" dirty="0" smtClean="0">
              <a:ea typeface="Arial Unicode MS" pitchFamily="34" charset="-128"/>
              <a:cs typeface="Arial Unicode MS" pitchFamily="34" charset="-128"/>
            </a:endParaRPr>
          </a:p>
          <a:p>
            <a:pPr algn="l" rtl="0" fontAlgn="base">
              <a:lnSpc>
                <a:spcPct val="75000"/>
              </a:lnSpc>
              <a:spcBef>
                <a:spcPct val="50000"/>
              </a:spcBef>
              <a:spcAft>
                <a:spcPct val="0"/>
              </a:spcAft>
              <a:buClr>
                <a:srgbClr val="99CCBE"/>
              </a:buClr>
              <a:buFontTx/>
              <a:buChar char="•"/>
              <a:tabLst>
                <a:tab pos="88900" algn="l"/>
              </a:tabLst>
            </a:pPr>
            <a:endParaRPr lang="en-US" altLang="ja-JP" sz="1200" b="1" kern="1200" dirty="0">
              <a:solidFill>
                <a:srgbClr val="000000"/>
              </a:solidFill>
              <a:latin typeface="+mn-lt"/>
              <a:ea typeface="Arial Unicode MS" pitchFamily="34" charset="-128"/>
              <a:cs typeface="Arial Unicode MS" pitchFamily="34" charset="-128"/>
            </a:endParaRPr>
          </a:p>
        </p:txBody>
      </p:sp>
      <p:sp>
        <p:nvSpPr>
          <p:cNvPr id="58379" name="AutoShape 78"/>
          <p:cNvSpPr>
            <a:spLocks noChangeArrowheads="1"/>
          </p:cNvSpPr>
          <p:nvPr/>
        </p:nvSpPr>
        <p:spPr bwMode="gray">
          <a:xfrm rot="5400000">
            <a:off x="4537076" y="2698750"/>
            <a:ext cx="1219200" cy="863599"/>
          </a:xfrm>
          <a:prstGeom prst="upArrow">
            <a:avLst>
              <a:gd name="adj1" fmla="val 62500"/>
              <a:gd name="adj2" fmla="val 26560"/>
            </a:avLst>
          </a:prstGeom>
          <a:gradFill rotWithShape="1">
            <a:gsLst>
              <a:gs pos="0">
                <a:srgbClr val="990000"/>
              </a:gs>
              <a:gs pos="100000">
                <a:srgbClr val="470000"/>
              </a:gs>
            </a:gsLst>
            <a:lin ang="5400000" scaled="1"/>
          </a:gradFill>
          <a:ln w="9525" algn="ctr">
            <a:noFill/>
            <a:miter lim="800000"/>
            <a:headEnd/>
            <a:tailEnd/>
          </a:ln>
        </p:spPr>
        <p:txBody>
          <a:bodyPr wrap="none" anchor="ct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8380" name="AutoShape 79"/>
          <p:cNvSpPr>
            <a:spLocks noChangeArrowheads="1"/>
          </p:cNvSpPr>
          <p:nvPr/>
        </p:nvSpPr>
        <p:spPr bwMode="gray">
          <a:xfrm>
            <a:off x="5743575" y="3446463"/>
            <a:ext cx="1125538" cy="585787"/>
          </a:xfrm>
          <a:prstGeom prst="upArrow">
            <a:avLst>
              <a:gd name="adj1" fmla="val 62500"/>
              <a:gd name="adj2" fmla="val 26560"/>
            </a:avLst>
          </a:prstGeom>
          <a:gradFill rotWithShape="1">
            <a:gsLst>
              <a:gs pos="0">
                <a:srgbClr val="990000"/>
              </a:gs>
              <a:gs pos="100000">
                <a:srgbClr val="000000"/>
              </a:gs>
            </a:gsLst>
            <a:lin ang="5400000" scaled="1"/>
          </a:gradFill>
          <a:ln w="9525" algn="ctr">
            <a:noFill/>
            <a:miter lim="800000"/>
            <a:headEnd/>
            <a:tailEnd/>
          </a:ln>
        </p:spPr>
        <p:txBody>
          <a:bodyPr wrap="none" anchor="ct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8381" name="Text Box 74"/>
          <p:cNvSpPr txBox="1">
            <a:spLocks noChangeArrowheads="1"/>
          </p:cNvSpPr>
          <p:nvPr/>
        </p:nvSpPr>
        <p:spPr bwMode="auto">
          <a:xfrm>
            <a:off x="3276600" y="2349500"/>
            <a:ext cx="1800225" cy="466725"/>
          </a:xfrm>
          <a:prstGeom prst="rect">
            <a:avLst/>
          </a:prstGeom>
          <a:noFill/>
          <a:ln w="9525">
            <a:noFill/>
            <a:miter lim="800000"/>
            <a:headEnd/>
            <a:tailEnd/>
          </a:ln>
        </p:spPr>
        <p:txBody>
          <a:bodyPr>
            <a:spAutoFit/>
          </a:bodyPr>
          <a:lstStyle/>
          <a:p>
            <a:pPr algn="ctr" rtl="0" fontAlgn="base">
              <a:lnSpc>
                <a:spcPct val="35000"/>
              </a:lnSpc>
              <a:spcBef>
                <a:spcPct val="50000"/>
              </a:spcBef>
              <a:spcAft>
                <a:spcPct val="0"/>
              </a:spcAft>
              <a:buClr>
                <a:srgbClr val="99CCBE"/>
              </a:buClr>
              <a:buFontTx/>
              <a:buChar char="•"/>
              <a:tabLst>
                <a:tab pos="447675" algn="l"/>
              </a:tabLst>
            </a:pPr>
            <a:r>
              <a:rPr lang="en-US" altLang="ja-JP" sz="1200" b="1" kern="1200" dirty="0">
                <a:solidFill>
                  <a:srgbClr val="000000"/>
                </a:solidFill>
                <a:latin typeface="+mn-lt"/>
                <a:ea typeface="Arial Unicode MS" pitchFamily="34" charset="-128"/>
                <a:cs typeface="Arial Unicode MS" pitchFamily="34" charset="-128"/>
              </a:rPr>
              <a:t> </a:t>
            </a:r>
            <a:r>
              <a:rPr lang="en-US" altLang="ja-JP" sz="1200" b="1" kern="1200" dirty="0" err="1">
                <a:solidFill>
                  <a:srgbClr val="000000"/>
                </a:solidFill>
                <a:latin typeface="+mn-lt"/>
                <a:ea typeface="Arial Unicode MS" pitchFamily="34" charset="-128"/>
                <a:cs typeface="Arial Unicode MS" pitchFamily="34" charset="-128"/>
              </a:rPr>
              <a:t>Укрепление</a:t>
            </a:r>
            <a:endParaRPr lang="ru-RU" altLang="ja-JP" sz="1200" b="1" kern="1200" dirty="0">
              <a:solidFill>
                <a:srgbClr val="000000"/>
              </a:solidFill>
              <a:latin typeface="+mn-lt"/>
              <a:ea typeface="Arial Unicode MS" pitchFamily="34" charset="-128"/>
              <a:cs typeface="Arial Unicode MS" pitchFamily="34" charset="-128"/>
            </a:endParaRPr>
          </a:p>
          <a:p>
            <a:pPr algn="l" rtl="0" fontAlgn="base">
              <a:lnSpc>
                <a:spcPct val="35000"/>
              </a:lnSpc>
              <a:spcBef>
                <a:spcPct val="50000"/>
              </a:spcBef>
              <a:spcAft>
                <a:spcPct val="0"/>
              </a:spcAft>
              <a:buClr>
                <a:srgbClr val="99CCBE"/>
              </a:buClr>
              <a:tabLst>
                <a:tab pos="447675" algn="l"/>
              </a:tabLst>
            </a:pPr>
            <a:r>
              <a:rPr lang="ru-RU" altLang="ja-JP" sz="1200" b="1" kern="1200" dirty="0">
                <a:solidFill>
                  <a:srgbClr val="000000"/>
                </a:solidFill>
                <a:latin typeface="+mn-lt"/>
                <a:ea typeface="Arial Unicode MS" pitchFamily="34" charset="-128"/>
                <a:cs typeface="Arial Unicode MS" pitchFamily="34" charset="-128"/>
              </a:rPr>
              <a:t>	</a:t>
            </a:r>
            <a:r>
              <a:rPr lang="en-US" altLang="ja-JP" sz="1200" b="1" kern="1200" dirty="0" err="1">
                <a:solidFill>
                  <a:srgbClr val="000000"/>
                </a:solidFill>
                <a:latin typeface="+mn-lt"/>
                <a:ea typeface="Arial Unicode MS" pitchFamily="34" charset="-128"/>
                <a:cs typeface="Arial Unicode MS" pitchFamily="34" charset="-128"/>
              </a:rPr>
              <a:t>глобальных</a:t>
            </a:r>
            <a:r>
              <a:rPr lang="en-US" altLang="ja-JP" sz="1200" b="1" kern="1200" dirty="0">
                <a:solidFill>
                  <a:srgbClr val="000000"/>
                </a:solidFill>
                <a:latin typeface="+mn-lt"/>
                <a:ea typeface="Arial Unicode MS" pitchFamily="34" charset="-128"/>
                <a:cs typeface="Arial Unicode MS" pitchFamily="34" charset="-128"/>
              </a:rPr>
              <a:t> </a:t>
            </a:r>
            <a:endParaRPr lang="ru-RU" altLang="ja-JP" sz="1200" b="1" kern="1200" dirty="0">
              <a:solidFill>
                <a:srgbClr val="000000"/>
              </a:solidFill>
              <a:latin typeface="+mn-lt"/>
              <a:ea typeface="Arial Unicode MS" pitchFamily="34" charset="-128"/>
              <a:cs typeface="Arial Unicode MS" pitchFamily="34" charset="-128"/>
            </a:endParaRPr>
          </a:p>
          <a:p>
            <a:pPr algn="l" rtl="0" fontAlgn="base">
              <a:lnSpc>
                <a:spcPct val="35000"/>
              </a:lnSpc>
              <a:spcBef>
                <a:spcPct val="50000"/>
              </a:spcBef>
              <a:spcAft>
                <a:spcPct val="0"/>
              </a:spcAft>
              <a:buClr>
                <a:srgbClr val="99CCBE"/>
              </a:buClr>
              <a:tabLst>
                <a:tab pos="447675" algn="l"/>
              </a:tabLst>
            </a:pPr>
            <a:r>
              <a:rPr lang="ru-RU" altLang="ja-JP" sz="1200" b="1" kern="1200" dirty="0">
                <a:solidFill>
                  <a:srgbClr val="000000"/>
                </a:solidFill>
                <a:latin typeface="+mn-lt"/>
                <a:ea typeface="Arial Unicode MS" pitchFamily="34" charset="-128"/>
                <a:cs typeface="Arial Unicode MS" pitchFamily="34" charset="-128"/>
              </a:rPr>
              <a:t>	</a:t>
            </a:r>
            <a:r>
              <a:rPr lang="en-US" altLang="ja-JP" sz="1200" b="1" kern="1200" dirty="0" err="1">
                <a:solidFill>
                  <a:srgbClr val="000000"/>
                </a:solidFill>
                <a:latin typeface="+mn-lt"/>
                <a:ea typeface="Arial Unicode MS" pitchFamily="34" charset="-128"/>
                <a:cs typeface="Arial Unicode MS" pitchFamily="34" charset="-128"/>
              </a:rPr>
              <a:t>услуг</a:t>
            </a:r>
            <a:r>
              <a:rPr lang="en-US" altLang="ja-JP" sz="1200" b="1" kern="1200" dirty="0">
                <a:solidFill>
                  <a:srgbClr val="000000"/>
                </a:solidFill>
                <a:latin typeface="+mn-lt"/>
                <a:ea typeface="Arial Unicode MS" pitchFamily="34" charset="-128"/>
                <a:cs typeface="Arial Unicode MS" pitchFamily="34" charset="-128"/>
              </a:rPr>
              <a:t> (GSIP)</a:t>
            </a:r>
          </a:p>
        </p:txBody>
      </p:sp>
      <p:sp>
        <p:nvSpPr>
          <p:cNvPr id="58382" name="Text Box 77"/>
          <p:cNvSpPr txBox="1">
            <a:spLocks noChangeArrowheads="1"/>
          </p:cNvSpPr>
          <p:nvPr/>
        </p:nvSpPr>
        <p:spPr bwMode="auto">
          <a:xfrm>
            <a:off x="2987675" y="2938463"/>
            <a:ext cx="1897063" cy="558800"/>
          </a:xfrm>
          <a:prstGeom prst="rect">
            <a:avLst/>
          </a:prstGeom>
          <a:noFill/>
          <a:ln w="9525">
            <a:noFill/>
            <a:miter lim="800000"/>
            <a:headEnd/>
            <a:tailEnd/>
          </a:ln>
        </p:spPr>
        <p:txBody>
          <a:bodyPr>
            <a:spAutoFit/>
          </a:bodyPr>
          <a:lstStyle/>
          <a:p>
            <a:pPr algn="l" rtl="0" fontAlgn="base">
              <a:lnSpc>
                <a:spcPct val="85000"/>
              </a:lnSpc>
              <a:spcBef>
                <a:spcPct val="50000"/>
              </a:spcBef>
              <a:spcAft>
                <a:spcPct val="0"/>
              </a:spcAft>
              <a:buClr>
                <a:srgbClr val="99CCBE"/>
              </a:buClr>
              <a:buFontTx/>
              <a:buChar char="•"/>
              <a:tabLst>
                <a:tab pos="85725" algn="l"/>
              </a:tabLst>
            </a:pPr>
            <a:r>
              <a:rPr lang="en-US" altLang="ja-JP" sz="1200" b="1" kern="1200">
                <a:solidFill>
                  <a:srgbClr val="000000"/>
                </a:solidFill>
                <a:latin typeface="+mn-lt"/>
                <a:ea typeface="Arial Unicode MS" pitchFamily="34" charset="-128"/>
                <a:cs typeface="Arial Unicode MS" pitchFamily="34" charset="-128"/>
              </a:rPr>
              <a:t> Реорганизация   </a:t>
            </a:r>
            <a:r>
              <a:rPr lang="ru-RU" altLang="ja-JP" sz="1200" b="1" kern="1200">
                <a:solidFill>
                  <a:srgbClr val="000000"/>
                </a:solidFill>
                <a:latin typeface="+mn-lt"/>
                <a:ea typeface="Arial Unicode MS" pitchFamily="34" charset="-128"/>
                <a:cs typeface="Arial Unicode MS" pitchFamily="34" charset="-128"/>
              </a:rPr>
              <a:t>	</a:t>
            </a:r>
            <a:r>
              <a:rPr lang="en-US" altLang="ja-JP" sz="1200" b="1" kern="1200">
                <a:solidFill>
                  <a:srgbClr val="000000"/>
                </a:solidFill>
                <a:latin typeface="+mn-lt"/>
                <a:ea typeface="Arial Unicode MS" pitchFamily="34" charset="-128"/>
                <a:cs typeface="Arial Unicode MS" pitchFamily="34" charset="-128"/>
              </a:rPr>
              <a:t>бизнеса по </a:t>
            </a:r>
            <a:r>
              <a:rPr lang="ru-RU" altLang="ja-JP" sz="1200" b="1" kern="1200">
                <a:solidFill>
                  <a:srgbClr val="000000"/>
                </a:solidFill>
                <a:latin typeface="+mn-lt"/>
                <a:ea typeface="Arial Unicode MS" pitchFamily="34" charset="-128"/>
                <a:cs typeface="Arial Unicode MS" pitchFamily="34" charset="-128"/>
              </a:rPr>
              <a:t>	</a:t>
            </a:r>
            <a:r>
              <a:rPr lang="en-US" altLang="ja-JP" sz="1200" b="1" kern="1200">
                <a:solidFill>
                  <a:srgbClr val="000000"/>
                </a:solidFill>
                <a:latin typeface="+mn-lt"/>
                <a:ea typeface="Arial Unicode MS" pitchFamily="34" charset="-128"/>
                <a:cs typeface="Arial Unicode MS" pitchFamily="34" charset="-128"/>
              </a:rPr>
              <a:t>телекоммуникациям</a:t>
            </a:r>
          </a:p>
        </p:txBody>
      </p:sp>
      <p:sp>
        <p:nvSpPr>
          <p:cNvPr id="58384" name="Text Box 80"/>
          <p:cNvSpPr txBox="1">
            <a:spLocks noChangeArrowheads="1"/>
          </p:cNvSpPr>
          <p:nvPr/>
        </p:nvSpPr>
        <p:spPr bwMode="auto">
          <a:xfrm>
            <a:off x="4714876" y="2928934"/>
            <a:ext cx="800100" cy="466725"/>
          </a:xfrm>
          <a:prstGeom prst="rect">
            <a:avLst/>
          </a:prstGeom>
          <a:noFill/>
          <a:ln w="9525">
            <a:noFill/>
            <a:miter lim="800000"/>
            <a:headEnd/>
            <a:tailEnd/>
          </a:ln>
        </p:spPr>
        <p:txBody>
          <a:bodyPr wrap="none">
            <a:spAutoFit/>
          </a:bodyPr>
          <a:lstStyle/>
          <a:p>
            <a:pPr algn="l" rtl="0" fontAlgn="base">
              <a:spcBef>
                <a:spcPct val="50000"/>
              </a:spcBef>
              <a:spcAft>
                <a:spcPct val="0"/>
              </a:spcAft>
              <a:buClr>
                <a:srgbClr val="99CCBE"/>
              </a:buClr>
              <a:buFont typeface="Wingdings" pitchFamily="2" charset="2"/>
              <a:buNone/>
            </a:pPr>
            <a:r>
              <a:rPr lang="en-US" altLang="ja-JP" sz="1200" b="1" kern="1200" dirty="0" err="1">
                <a:solidFill>
                  <a:srgbClr val="FFFFFF"/>
                </a:solidFill>
                <a:latin typeface="Arial" pitchFamily="34" charset="0"/>
                <a:ea typeface="Arial Unicode MS" pitchFamily="34" charset="-128"/>
                <a:cs typeface="Arial Unicode MS" pitchFamily="34" charset="-128"/>
              </a:rPr>
              <a:t>Выше</a:t>
            </a:r>
            <a:endParaRPr lang="en-US" altLang="ja-JP" sz="1200" b="1" kern="1200" dirty="0">
              <a:solidFill>
                <a:srgbClr val="FFFFFF"/>
              </a:solidFill>
              <a:latin typeface="Arial" pitchFamily="34" charset="0"/>
              <a:ea typeface="Arial Unicode MS" pitchFamily="34" charset="-128"/>
              <a:cs typeface="Arial Unicode MS" pitchFamily="34" charset="-128"/>
            </a:endParaRPr>
          </a:p>
          <a:p>
            <a:pPr algn="l" rtl="0" fontAlgn="base">
              <a:lnSpc>
                <a:spcPct val="55000"/>
              </a:lnSpc>
              <a:spcBef>
                <a:spcPct val="50000"/>
              </a:spcBef>
              <a:spcAft>
                <a:spcPct val="0"/>
              </a:spcAft>
              <a:buClr>
                <a:srgbClr val="99CCBE"/>
              </a:buClr>
              <a:buFont typeface="Wingdings" pitchFamily="2" charset="2"/>
              <a:buNone/>
            </a:pPr>
            <a:r>
              <a:rPr lang="en-US" altLang="ja-JP" sz="1200" b="1" kern="1200" dirty="0" err="1">
                <a:solidFill>
                  <a:srgbClr val="FFFFFF"/>
                </a:solidFill>
                <a:latin typeface="Arial" pitchFamily="34" charset="0"/>
                <a:ea typeface="Arial Unicode MS" pitchFamily="34" charset="-128"/>
                <a:cs typeface="Arial Unicode MS" pitchFamily="34" charset="-128"/>
              </a:rPr>
              <a:t>прибыль</a:t>
            </a:r>
            <a:endParaRPr lang="en-US" altLang="ja-JP" sz="1200" b="1" kern="1200" dirty="0">
              <a:solidFill>
                <a:srgbClr val="FFFFFF"/>
              </a:solidFill>
              <a:latin typeface="Arial" pitchFamily="34" charset="0"/>
              <a:ea typeface="Arial Unicode MS" pitchFamily="34" charset="-128"/>
              <a:cs typeface="Arial Unicode MS" pitchFamily="34" charset="-128"/>
            </a:endParaRPr>
          </a:p>
        </p:txBody>
      </p:sp>
      <p:sp>
        <p:nvSpPr>
          <p:cNvPr id="58385" name="Text Box 81"/>
          <p:cNvSpPr txBox="1">
            <a:spLocks noChangeArrowheads="1"/>
          </p:cNvSpPr>
          <p:nvPr/>
        </p:nvSpPr>
        <p:spPr bwMode="auto">
          <a:xfrm>
            <a:off x="6011863" y="3619500"/>
            <a:ext cx="515937" cy="274638"/>
          </a:xfrm>
          <a:prstGeom prst="rect">
            <a:avLst/>
          </a:prstGeom>
          <a:noFill/>
          <a:ln w="9525">
            <a:noFill/>
            <a:miter lim="800000"/>
            <a:headEnd/>
            <a:tailEnd/>
          </a:ln>
        </p:spPr>
        <p:txBody>
          <a:bodyPr wrap="none">
            <a:spAutoFit/>
          </a:bodyPr>
          <a:lstStyle/>
          <a:p>
            <a:pPr algn="l" rtl="0" fontAlgn="base">
              <a:spcBef>
                <a:spcPct val="50000"/>
              </a:spcBef>
              <a:spcAft>
                <a:spcPct val="0"/>
              </a:spcAft>
              <a:buClr>
                <a:srgbClr val="99CCBE"/>
              </a:buClr>
              <a:buFont typeface="Wingdings" pitchFamily="2" charset="2"/>
              <a:buNone/>
            </a:pPr>
            <a:r>
              <a:rPr lang="ru-RU" altLang="ja-JP" sz="1200" b="1" kern="1200">
                <a:solidFill>
                  <a:srgbClr val="FFFFFF"/>
                </a:solidFill>
                <a:latin typeface="Arial" pitchFamily="34" charset="0"/>
                <a:ea typeface="Arial Unicode MS" pitchFamily="34" charset="-128"/>
                <a:cs typeface="Arial Unicode MS" pitchFamily="34" charset="-128"/>
              </a:rPr>
              <a:t>Рост</a:t>
            </a:r>
            <a:endParaRPr lang="en-US" altLang="ja-JP" sz="1200" kern="1200">
              <a:solidFill>
                <a:srgbClr val="FFFFFF"/>
              </a:solidFill>
              <a:latin typeface="Arial" pitchFamily="34" charset="0"/>
              <a:ea typeface="Arial Unicode MS" pitchFamily="34" charset="-128"/>
              <a:cs typeface="Arial Unicode MS" pitchFamily="34" charset="-128"/>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Rectangle 2"/>
          <p:cNvSpPr>
            <a:spLocks noGrp="1" noChangeArrowheads="1"/>
          </p:cNvSpPr>
          <p:nvPr>
            <p:ph type="title"/>
          </p:nvPr>
        </p:nvSpPr>
        <p:spPr>
          <a:xfrm>
            <a:off x="0" y="142852"/>
            <a:ext cx="8023225" cy="500066"/>
          </a:xfrm>
          <a:noFill/>
          <a:ln w="9525">
            <a:noFill/>
            <a:miter lim="800000"/>
            <a:headEnd/>
            <a:tailEnd/>
          </a:ln>
          <a:effectLst>
            <a:outerShdw dist="17961" dir="2700000" algn="ctr" rotWithShape="0">
              <a:srgbClr val="C0C0C0">
                <a:alpha val="50000"/>
              </a:srgbClr>
            </a:outerShdw>
          </a:effectLst>
        </p:spPr>
        <p:txBody>
          <a:bodyPr vert="horz" wrap="square" lIns="91440" tIns="45720" rIns="91440" bIns="45720" numCol="1" anchor="ctr" anchorCtr="0" compatLnSpc="1">
            <a:prstTxWarp prst="textNoShape">
              <a:avLst/>
            </a:prstTxWarp>
          </a:bodyPr>
          <a:lstStyle/>
          <a:p>
            <a:r>
              <a:rPr lang="ru-RU" altLang="ja-JP" dirty="0" smtClean="0">
                <a:ea typeface="MS PGothic" pitchFamily="34" charset="-128"/>
              </a:rPr>
              <a:t>Новый этап развития</a:t>
            </a:r>
            <a:endParaRPr lang="en-US" altLang="ja-JP" dirty="0">
              <a:ea typeface="MS PGothic" pitchFamily="34" charset="-128"/>
            </a:endParaRPr>
          </a:p>
        </p:txBody>
      </p:sp>
      <p:sp>
        <p:nvSpPr>
          <p:cNvPr id="740358" name="Rectangle 5"/>
          <p:cNvSpPr>
            <a:spLocks noChangeArrowheads="1"/>
          </p:cNvSpPr>
          <p:nvPr/>
        </p:nvSpPr>
        <p:spPr bwMode="auto">
          <a:xfrm>
            <a:off x="1892300" y="4316413"/>
            <a:ext cx="6459538" cy="606425"/>
          </a:xfrm>
          <a:prstGeom prst="rect">
            <a:avLst/>
          </a:prstGeom>
          <a:noFill/>
          <a:ln w="9525">
            <a:noFill/>
            <a:miter lim="800000"/>
            <a:headEnd/>
            <a:tailEnd/>
          </a:ln>
        </p:spPr>
        <p:txBody>
          <a:bodyPr/>
          <a:lstStyle/>
          <a:p>
            <a:pPr marL="609600" indent="-609600" algn="l">
              <a:lnSpc>
                <a:spcPct val="90000"/>
              </a:lnSpc>
            </a:pPr>
            <a:r>
              <a:rPr lang="en-US" altLang="ja-JP" sz="3200" b="1" i="0">
                <a:solidFill>
                  <a:schemeClr val="bg1"/>
                </a:solidFill>
                <a:latin typeface="Tahoma" pitchFamily="34" charset="0"/>
              </a:rPr>
              <a:t>Fujitsu Technology Solutions</a:t>
            </a:r>
          </a:p>
        </p:txBody>
      </p:sp>
      <p:pic>
        <p:nvPicPr>
          <p:cNvPr id="740360" name="Picture 8" descr="Fujitsu Siemens Computers - We make sure">
            <a:hlinkClick r:id="rId2"/>
          </p:cNvPr>
          <p:cNvPicPr>
            <a:picLocks noChangeAspect="1" noChangeArrowheads="1"/>
          </p:cNvPicPr>
          <p:nvPr/>
        </p:nvPicPr>
        <p:blipFill>
          <a:blip r:embed="rId3"/>
          <a:srcRect/>
          <a:stretch>
            <a:fillRect/>
          </a:stretch>
        </p:blipFill>
        <p:spPr bwMode="auto">
          <a:xfrm>
            <a:off x="3071802" y="5572140"/>
            <a:ext cx="1114425" cy="868363"/>
          </a:xfrm>
          <a:prstGeom prst="rect">
            <a:avLst/>
          </a:prstGeom>
          <a:noFill/>
          <a:ln w="9525">
            <a:noFill/>
            <a:miter lim="800000"/>
            <a:headEnd/>
            <a:tailEnd/>
          </a:ln>
        </p:spPr>
      </p:pic>
      <p:sp>
        <p:nvSpPr>
          <p:cNvPr id="740361" name="Rectangle 9"/>
          <p:cNvSpPr>
            <a:spLocks noChangeArrowheads="1"/>
          </p:cNvSpPr>
          <p:nvPr/>
        </p:nvSpPr>
        <p:spPr bwMode="gray">
          <a:xfrm>
            <a:off x="688975" y="4132263"/>
            <a:ext cx="1046163" cy="931862"/>
          </a:xfrm>
          <a:prstGeom prst="rect">
            <a:avLst/>
          </a:prstGeom>
          <a:solidFill>
            <a:schemeClr val="bg1"/>
          </a:solidFill>
          <a:ln w="9525" algn="ctr">
            <a:noFill/>
            <a:miter lim="800000"/>
            <a:headEnd/>
            <a:tailEnd/>
          </a:ln>
        </p:spPr>
        <p:txBody>
          <a:bodyPr wrap="none" anchor="ctr"/>
          <a:lstStyle/>
          <a:p>
            <a:endParaRPr lang="en-US">
              <a:solidFill>
                <a:srgbClr val="000000"/>
              </a:solidFill>
            </a:endParaRPr>
          </a:p>
        </p:txBody>
      </p:sp>
      <p:pic>
        <p:nvPicPr>
          <p:cNvPr id="740362" name="Picture 10" descr="f-logo"/>
          <p:cNvPicPr>
            <a:picLocks noChangeAspect="1" noChangeArrowheads="1"/>
          </p:cNvPicPr>
          <p:nvPr/>
        </p:nvPicPr>
        <p:blipFill>
          <a:blip r:embed="rId4"/>
          <a:srcRect/>
          <a:stretch>
            <a:fillRect/>
          </a:stretch>
        </p:blipFill>
        <p:spPr bwMode="gray">
          <a:xfrm>
            <a:off x="4929190" y="5786454"/>
            <a:ext cx="801688" cy="371475"/>
          </a:xfrm>
          <a:prstGeom prst="rect">
            <a:avLst/>
          </a:prstGeom>
          <a:noFill/>
          <a:ln w="9525">
            <a:noFill/>
            <a:miter lim="800000"/>
            <a:headEnd/>
            <a:tailEnd/>
          </a:ln>
        </p:spPr>
      </p:pic>
      <p:pic>
        <p:nvPicPr>
          <p:cNvPr id="11" name="Picture 10" descr="171.JPG"/>
          <p:cNvPicPr>
            <a:picLocks noChangeAspect="1"/>
          </p:cNvPicPr>
          <p:nvPr/>
        </p:nvPicPr>
        <p:blipFill>
          <a:blip r:embed="rId5"/>
          <a:srcRect/>
          <a:stretch>
            <a:fillRect/>
          </a:stretch>
        </p:blipFill>
        <p:spPr bwMode="auto">
          <a:xfrm>
            <a:off x="1142976" y="785794"/>
            <a:ext cx="7175781" cy="4786346"/>
          </a:xfrm>
          <a:prstGeom prst="rect">
            <a:avLst/>
          </a:prstGeom>
          <a:noFill/>
          <a:ln w="9525">
            <a:noFill/>
            <a:miter lim="800000"/>
            <a:headEnd/>
            <a:tailEnd/>
          </a:ln>
        </p:spPr>
      </p:pic>
      <p:sp>
        <p:nvSpPr>
          <p:cNvPr id="12" name="Right Arrow 11"/>
          <p:cNvSpPr/>
          <p:nvPr/>
        </p:nvSpPr>
        <p:spPr bwMode="auto">
          <a:xfrm>
            <a:off x="4357686" y="5929330"/>
            <a:ext cx="428628" cy="214314"/>
          </a:xfrm>
          <a:prstGeom prst="rightArrow">
            <a:avLst/>
          </a:prstGeom>
          <a:gradFill rotWithShape="1">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Arial" pitchFamily="34" charset="0"/>
              <a:ea typeface="MS UI Gothic" pitchFamily="34" charset="-128"/>
            </a:endParaRPr>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56"/>
          <p:cNvSpPr txBox="1">
            <a:spLocks noGrp="1" noChangeArrowheads="1"/>
          </p:cNvSpPr>
          <p:nvPr/>
        </p:nvSpPr>
        <p:spPr bwMode="gray">
          <a:xfrm>
            <a:off x="4932363" y="6623050"/>
            <a:ext cx="4211637" cy="400050"/>
          </a:xfrm>
          <a:prstGeom prst="rect">
            <a:avLst/>
          </a:prstGeom>
          <a:noFill/>
          <a:ln w="9525">
            <a:noFill/>
            <a:miter lim="800000"/>
            <a:headEnd/>
            <a:tailEnd/>
          </a:ln>
        </p:spPr>
        <p:txBody>
          <a:bodyPr tIns="43200"/>
          <a:lstStyle/>
          <a:p>
            <a:pPr algn="r" fontAlgn="base">
              <a:spcBef>
                <a:spcPct val="50000"/>
              </a:spcBef>
              <a:buClr>
                <a:srgbClr val="99CCBE"/>
              </a:buClr>
              <a:buFont typeface="Wingdings" pitchFamily="2" charset="2"/>
              <a:buNone/>
            </a:pPr>
            <a:r>
              <a:rPr kumimoji="0" lang="en-US" altLang="ja-JP" sz="1000">
                <a:solidFill>
                  <a:schemeClr val="bg1"/>
                </a:solidFill>
              </a:rPr>
              <a:t>© Fujitsu Technology Solutions 2009      All rights reserved</a:t>
            </a:r>
          </a:p>
        </p:txBody>
      </p:sp>
      <p:sp>
        <p:nvSpPr>
          <p:cNvPr id="9" name="Rectangle 58"/>
          <p:cNvSpPr txBox="1">
            <a:spLocks noGrp="1" noChangeArrowheads="1"/>
          </p:cNvSpPr>
          <p:nvPr/>
        </p:nvSpPr>
        <p:spPr bwMode="gray">
          <a:xfrm>
            <a:off x="4203700" y="6626225"/>
            <a:ext cx="719138" cy="385763"/>
          </a:xfrm>
          <a:prstGeom prst="rect">
            <a:avLst/>
          </a:prstGeom>
          <a:noFill/>
          <a:ln>
            <a:miter lim="800000"/>
            <a:headEnd/>
            <a:tailEnd/>
          </a:ln>
        </p:spPr>
        <p:txBody>
          <a:bodyPr wrap="none" tIns="21600"/>
          <a:lstStyle/>
          <a:p>
            <a:pPr algn="l" fontAlgn="base">
              <a:spcBef>
                <a:spcPct val="50000"/>
              </a:spcBef>
              <a:buClr>
                <a:srgbClr val="99CCBE"/>
              </a:buClr>
              <a:buFont typeface="Wingdings" pitchFamily="2" charset="2"/>
              <a:buNone/>
              <a:defRPr/>
            </a:pPr>
            <a:fld id="{13940F37-66C5-46DB-9EFD-9C44CA8F6122}" type="slidenum">
              <a:rPr kumimoji="0" lang="en-US" sz="1200">
                <a:solidFill>
                  <a:schemeClr val="bg1"/>
                </a:solidFill>
                <a:latin typeface="Arial" charset="0"/>
                <a:ea typeface="MS UI Gothic" pitchFamily="50" charset="-128"/>
              </a:rPr>
              <a:pPr algn="l" fontAlgn="base">
                <a:spcBef>
                  <a:spcPct val="50000"/>
                </a:spcBef>
                <a:buClr>
                  <a:srgbClr val="99CCBE"/>
                </a:buClr>
                <a:buFont typeface="Wingdings" pitchFamily="2" charset="2"/>
                <a:buNone/>
                <a:defRPr/>
              </a:pPr>
              <a:t>13</a:t>
            </a:fld>
            <a:endParaRPr kumimoji="0" lang="en-US" sz="1200" dirty="0">
              <a:solidFill>
                <a:schemeClr val="bg1"/>
              </a:solidFill>
              <a:latin typeface="Arial" charset="0"/>
              <a:ea typeface="MS UI Gothic" pitchFamily="50" charset="-128"/>
            </a:endParaRPr>
          </a:p>
        </p:txBody>
      </p:sp>
      <p:sp>
        <p:nvSpPr>
          <p:cNvPr id="653316" name="Rectangle 56"/>
          <p:cNvSpPr txBox="1">
            <a:spLocks noGrp="1" noChangeArrowheads="1"/>
          </p:cNvSpPr>
          <p:nvPr/>
        </p:nvSpPr>
        <p:spPr bwMode="gray">
          <a:xfrm>
            <a:off x="4932363" y="6623050"/>
            <a:ext cx="4211637" cy="400050"/>
          </a:xfrm>
          <a:prstGeom prst="rect">
            <a:avLst/>
          </a:prstGeom>
          <a:noFill/>
          <a:ln w="9525">
            <a:noFill/>
            <a:miter lim="800000"/>
            <a:headEnd/>
            <a:tailEnd/>
          </a:ln>
        </p:spPr>
        <p:txBody>
          <a:bodyPr tIns="43200"/>
          <a:lstStyle/>
          <a:p>
            <a:pPr algn="r" fontAlgn="base">
              <a:spcBef>
                <a:spcPct val="50000"/>
              </a:spcBef>
              <a:buClr>
                <a:srgbClr val="737373"/>
              </a:buClr>
              <a:buFont typeface="Wingdings" pitchFamily="2" charset="2"/>
              <a:buNone/>
            </a:pPr>
            <a:r>
              <a:rPr kumimoji="0" lang="en-US" altLang="ja-JP" sz="1000">
                <a:solidFill>
                  <a:schemeClr val="bg1"/>
                </a:solidFill>
              </a:rPr>
              <a:t>© Fujitsu Technology Solutions 2009      All rights reserved</a:t>
            </a:r>
          </a:p>
        </p:txBody>
      </p:sp>
      <p:sp>
        <p:nvSpPr>
          <p:cNvPr id="188418" name="Rectangle 2"/>
          <p:cNvSpPr>
            <a:spLocks noGrp="1" noChangeArrowheads="1"/>
          </p:cNvSpPr>
          <p:nvPr>
            <p:ph type="title" idx="4294967295"/>
          </p:nvPr>
        </p:nvSpPr>
        <p:spPr>
          <a:xfrm>
            <a:off x="0" y="0"/>
            <a:ext cx="8334375" cy="714356"/>
          </a:xfrm>
          <a:noFill/>
          <a:ln w="9525">
            <a:noFill/>
            <a:miter lim="800000"/>
            <a:headEnd/>
            <a:tailEnd/>
          </a:ln>
          <a:effectLst>
            <a:outerShdw dist="17961" dir="2700000" algn="ctr" rotWithShape="0">
              <a:srgbClr val="C0C0C0">
                <a:alpha val="50000"/>
              </a:srgbClr>
            </a:outerShdw>
          </a:effectLst>
        </p:spPr>
        <p:txBody>
          <a:bodyPr vert="horz" wrap="square" lIns="91440" tIns="45720" rIns="91440" bIns="45720" numCol="1" anchor="ctr" anchorCtr="0" compatLnSpc="1">
            <a:prstTxWarp prst="textNoShape">
              <a:avLst/>
            </a:prstTxWarp>
          </a:bodyPr>
          <a:lstStyle/>
          <a:p>
            <a:r>
              <a:rPr lang="ru-RU" altLang="ja-JP" dirty="0">
                <a:ea typeface="MS PGothic" pitchFamily="34" charset="-128"/>
              </a:rPr>
              <a:t>Глобальная стратегия роста</a:t>
            </a:r>
            <a:endParaRPr lang="de-DE" altLang="ja-JP" dirty="0">
              <a:ea typeface="MS PGothic" pitchFamily="34" charset="-128"/>
            </a:endParaRPr>
          </a:p>
        </p:txBody>
      </p:sp>
      <p:sp>
        <p:nvSpPr>
          <p:cNvPr id="653318" name="Rectangle 3"/>
          <p:cNvSpPr>
            <a:spLocks noGrp="1" noChangeArrowheads="1"/>
          </p:cNvSpPr>
          <p:nvPr>
            <p:ph type="body" idx="4294967295"/>
          </p:nvPr>
        </p:nvSpPr>
        <p:spPr>
          <a:xfrm>
            <a:off x="1330325" y="2832100"/>
            <a:ext cx="7813675" cy="1604963"/>
          </a:xfrm>
        </p:spPr>
        <p:txBody>
          <a:bodyPr/>
          <a:lstStyle/>
          <a:p>
            <a:pPr>
              <a:buFont typeface="Wingdings" pitchFamily="2" charset="2"/>
              <a:buNone/>
            </a:pPr>
            <a:r>
              <a:rPr lang="ru-RU" altLang="ja-JP" sz="2000" b="1"/>
              <a:t>Глобальная стратегия роста </a:t>
            </a:r>
            <a:r>
              <a:rPr lang="en-US" altLang="ja-JP" sz="2000" b="1"/>
              <a:t>Fujitsu </a:t>
            </a:r>
            <a:r>
              <a:rPr lang="ru-RU" altLang="ja-JP" sz="2000" b="1"/>
              <a:t>сфокусирована на:</a:t>
            </a:r>
            <a:endParaRPr lang="en-US" altLang="ja-JP" sz="2000" b="1"/>
          </a:p>
          <a:p>
            <a:pPr>
              <a:buFont typeface="Wingdings" pitchFamily="2" charset="2"/>
              <a:buNone/>
            </a:pPr>
            <a:endParaRPr lang="en-US" altLang="ja-JP" sz="2000" b="1"/>
          </a:p>
          <a:p>
            <a:pPr>
              <a:buFont typeface="Wingdings" pitchFamily="2" charset="2"/>
              <a:buNone/>
            </a:pPr>
            <a:r>
              <a:rPr lang="ru-RU" altLang="ja-JP" sz="1800" b="1"/>
              <a:t>Конкретных сегментах рынка</a:t>
            </a:r>
            <a:r>
              <a:rPr lang="en-US" altLang="ja-JP" sz="1800" b="1"/>
              <a:t>:</a:t>
            </a:r>
          </a:p>
          <a:p>
            <a:pPr>
              <a:buFont typeface="Wingdings" pitchFamily="2" charset="2"/>
              <a:buNone/>
            </a:pPr>
            <a:r>
              <a:rPr lang="ru-RU" altLang="ja-JP" sz="1800"/>
              <a:t>Улучшить бизнес заказчиков</a:t>
            </a:r>
            <a:r>
              <a:rPr lang="en-US" altLang="ja-JP" sz="1800"/>
              <a:t>, </a:t>
            </a:r>
            <a:r>
              <a:rPr lang="ru-RU" altLang="ja-JP" sz="1800"/>
              <a:t>не просто ИТ-бизнес в целом </a:t>
            </a:r>
            <a:endParaRPr lang="en-US" altLang="ja-JP" sz="1800"/>
          </a:p>
          <a:p>
            <a:pPr>
              <a:buFont typeface="Wingdings" pitchFamily="2" charset="2"/>
              <a:buNone/>
            </a:pPr>
            <a:r>
              <a:rPr lang="ru-RU" altLang="ja-JP" sz="1800" b="1"/>
              <a:t>Глобальном покрытии</a:t>
            </a:r>
            <a:r>
              <a:rPr lang="en-US" altLang="ja-JP" sz="1800" b="1"/>
              <a:t>:</a:t>
            </a:r>
          </a:p>
          <a:p>
            <a:pPr>
              <a:buFont typeface="Wingdings" pitchFamily="2" charset="2"/>
              <a:buNone/>
            </a:pPr>
            <a:r>
              <a:rPr lang="ru-RU" altLang="ja-JP" sz="1800"/>
              <a:t>Углубить и расширить бизнес вне Японии, стать глобальной компанией</a:t>
            </a:r>
            <a:endParaRPr lang="en-US" altLang="ja-JP" sz="1800"/>
          </a:p>
          <a:p>
            <a:pPr>
              <a:buFont typeface="Wingdings" pitchFamily="2" charset="2"/>
              <a:buNone/>
            </a:pPr>
            <a:r>
              <a:rPr lang="ru-RU" altLang="ja-JP" sz="1800" b="1"/>
              <a:t>Вкладе в охрану окружающей среды</a:t>
            </a:r>
            <a:r>
              <a:rPr lang="en-US" altLang="ja-JP" sz="1800" b="1"/>
              <a:t>:</a:t>
            </a:r>
          </a:p>
          <a:p>
            <a:pPr>
              <a:buFont typeface="Wingdings" pitchFamily="2" charset="2"/>
              <a:buNone/>
            </a:pPr>
            <a:r>
              <a:rPr lang="ru-RU" altLang="ja-JP" sz="1800"/>
              <a:t>Сохранить окружающую среду для будущих поколений</a:t>
            </a:r>
            <a:endParaRPr lang="en-US" altLang="ja-JP" sz="1800"/>
          </a:p>
          <a:p>
            <a:pPr>
              <a:buFont typeface="Wingdings" pitchFamily="2" charset="2"/>
              <a:buNone/>
            </a:pPr>
            <a:endParaRPr lang="en-US" altLang="ja-JP" sz="1800"/>
          </a:p>
        </p:txBody>
      </p:sp>
      <p:sp>
        <p:nvSpPr>
          <p:cNvPr id="653319" name="Rectangle 4"/>
          <p:cNvSpPr>
            <a:spLocks noChangeArrowheads="1"/>
          </p:cNvSpPr>
          <p:nvPr/>
        </p:nvSpPr>
        <p:spPr bwMode="auto">
          <a:xfrm>
            <a:off x="571472" y="1125538"/>
            <a:ext cx="6305578" cy="1223962"/>
          </a:xfrm>
          <a:prstGeom prst="rect">
            <a:avLst/>
          </a:prstGeom>
          <a:solidFill>
            <a:srgbClr val="D2E8FA"/>
          </a:solidFill>
          <a:ln w="12700">
            <a:noFill/>
            <a:miter lim="800000"/>
            <a:headEnd type="none" w="sm" len="sm"/>
            <a:tailEnd type="none" w="sm" len="sm"/>
          </a:ln>
        </p:spPr>
        <p:txBody>
          <a:bodyPr tIns="46800"/>
          <a:lstStyle/>
          <a:p>
            <a:pPr fontAlgn="base"/>
            <a:r>
              <a:rPr lang="en-US" sz="1600" b="1" dirty="0">
                <a:solidFill>
                  <a:schemeClr val="tx1"/>
                </a:solidFill>
              </a:rPr>
              <a:t>“</a:t>
            </a:r>
            <a:r>
              <a:rPr lang="ru-RU" sz="1600" b="1" dirty="0">
                <a:solidFill>
                  <a:schemeClr val="tx1"/>
                </a:solidFill>
              </a:rPr>
              <a:t>Абсолютное интегрирование </a:t>
            </a:r>
            <a:r>
              <a:rPr lang="en-US" sz="1600" b="1" dirty="0">
                <a:solidFill>
                  <a:schemeClr val="tx1"/>
                </a:solidFill>
              </a:rPr>
              <a:t>Fujitsu Siemens Computers </a:t>
            </a:r>
            <a:r>
              <a:rPr lang="ru-RU" sz="1600" b="1" dirty="0">
                <a:solidFill>
                  <a:schemeClr val="tx1"/>
                </a:solidFill>
              </a:rPr>
              <a:t>в</a:t>
            </a:r>
            <a:r>
              <a:rPr lang="en-US" sz="1600" b="1" dirty="0">
                <a:solidFill>
                  <a:schemeClr val="tx1"/>
                </a:solidFill>
              </a:rPr>
              <a:t> </a:t>
            </a:r>
            <a:br>
              <a:rPr lang="en-US" sz="1600" b="1" dirty="0">
                <a:solidFill>
                  <a:schemeClr val="tx1"/>
                </a:solidFill>
              </a:rPr>
            </a:br>
            <a:r>
              <a:rPr lang="en-US" sz="1600" b="1" dirty="0">
                <a:solidFill>
                  <a:schemeClr val="tx1"/>
                </a:solidFill>
              </a:rPr>
              <a:t>Fujitsu Group </a:t>
            </a:r>
            <a:r>
              <a:rPr lang="ru-RU" sz="1600" b="1" dirty="0">
                <a:solidFill>
                  <a:schemeClr val="tx1"/>
                </a:solidFill>
              </a:rPr>
              <a:t>идеально соответствует нашей глобальной стратегии роста</a:t>
            </a:r>
            <a:r>
              <a:rPr lang="en-US" sz="1600" b="1" dirty="0">
                <a:solidFill>
                  <a:schemeClr val="tx1"/>
                </a:solidFill>
              </a:rPr>
              <a:t>”</a:t>
            </a:r>
            <a:r>
              <a:rPr lang="en-US" sz="1600" dirty="0">
                <a:solidFill>
                  <a:schemeClr val="tx1"/>
                </a:solidFill>
              </a:rPr>
              <a:t> </a:t>
            </a:r>
            <a:br>
              <a:rPr lang="en-US" sz="1600" dirty="0">
                <a:solidFill>
                  <a:schemeClr val="tx1"/>
                </a:solidFill>
              </a:rPr>
            </a:br>
            <a:r>
              <a:rPr lang="en-US" sz="1600" dirty="0" err="1">
                <a:solidFill>
                  <a:schemeClr val="tx1"/>
                </a:solidFill>
              </a:rPr>
              <a:t>Kuniaki</a:t>
            </a:r>
            <a:r>
              <a:rPr lang="en-US" sz="1600" dirty="0">
                <a:solidFill>
                  <a:schemeClr val="tx1"/>
                </a:solidFill>
              </a:rPr>
              <a:t> </a:t>
            </a:r>
            <a:r>
              <a:rPr lang="en-US" sz="1600" dirty="0" err="1">
                <a:solidFill>
                  <a:schemeClr val="tx1"/>
                </a:solidFill>
              </a:rPr>
              <a:t>Nozoe</a:t>
            </a:r>
            <a:r>
              <a:rPr lang="en-US" sz="1600" dirty="0">
                <a:solidFill>
                  <a:schemeClr val="tx1"/>
                </a:solidFill>
              </a:rPr>
              <a:t>, </a:t>
            </a:r>
            <a:r>
              <a:rPr lang="ru-RU" sz="1600" dirty="0">
                <a:solidFill>
                  <a:schemeClr val="tx1"/>
                </a:solidFill>
              </a:rPr>
              <a:t>Президент </a:t>
            </a:r>
            <a:r>
              <a:rPr lang="en-US" sz="1600" dirty="0">
                <a:solidFill>
                  <a:schemeClr val="tx1"/>
                </a:solidFill>
              </a:rPr>
              <a:t>Fujitsu </a:t>
            </a:r>
            <a:endParaRPr lang="de-DE" altLang="ja-JP" sz="1600" dirty="0">
              <a:solidFill>
                <a:schemeClr val="tx1"/>
              </a:solidFill>
              <a:ea typeface="MS PGothic" pitchFamily="34" charset="-128"/>
            </a:endParaRPr>
          </a:p>
        </p:txBody>
      </p:sp>
      <p:pic>
        <p:nvPicPr>
          <p:cNvPr id="653320" name="Picture 5" descr="社長02"/>
          <p:cNvPicPr>
            <a:picLocks noChangeAspect="1" noChangeArrowheads="1"/>
          </p:cNvPicPr>
          <p:nvPr/>
        </p:nvPicPr>
        <p:blipFill>
          <a:blip r:embed="rId4"/>
          <a:srcRect l="50330"/>
          <a:stretch>
            <a:fillRect/>
          </a:stretch>
        </p:blipFill>
        <p:spPr bwMode="auto">
          <a:xfrm>
            <a:off x="6877050" y="1125538"/>
            <a:ext cx="1366838" cy="1223962"/>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Footer Placeholder 2"/>
          <p:cNvSpPr txBox="1">
            <a:spLocks noGrp="1"/>
          </p:cNvSpPr>
          <p:nvPr/>
        </p:nvSpPr>
        <p:spPr bwMode="gray">
          <a:xfrm>
            <a:off x="4954588" y="6608763"/>
            <a:ext cx="4211637" cy="533400"/>
          </a:xfrm>
          <a:prstGeom prst="rect">
            <a:avLst/>
          </a:prstGeom>
          <a:noFill/>
          <a:ln>
            <a:miter lim="800000"/>
            <a:headEnd/>
            <a:tailEnd/>
          </a:ln>
        </p:spPr>
        <p:txBody>
          <a:bodyPr lIns="107243" tIns="53621" rIns="107243" bIns="53621"/>
          <a:lstStyle/>
          <a:p>
            <a:pPr algn="r" defTabSz="1073150" fontAlgn="base">
              <a:defRPr/>
            </a:pPr>
            <a:r>
              <a:rPr lang="en-US" altLang="ja-JP" sz="1000" i="0">
                <a:solidFill>
                  <a:schemeClr val="bg1"/>
                </a:solidFill>
                <a:latin typeface="Arial" pitchFamily="34" charset="0"/>
                <a:ea typeface="+mn-ea"/>
              </a:rPr>
              <a:t>© Fujitsu Technology Solutions 2009      All rights reserved</a:t>
            </a:r>
          </a:p>
        </p:txBody>
      </p:sp>
      <p:sp>
        <p:nvSpPr>
          <p:cNvPr id="59" name="Slide Number Placeholder 3"/>
          <p:cNvSpPr txBox="1">
            <a:spLocks noGrp="1"/>
          </p:cNvSpPr>
          <p:nvPr/>
        </p:nvSpPr>
        <p:spPr bwMode="gray">
          <a:xfrm>
            <a:off x="4203700" y="6577013"/>
            <a:ext cx="719138" cy="514350"/>
          </a:xfrm>
          <a:prstGeom prst="rect">
            <a:avLst/>
          </a:prstGeom>
          <a:noFill/>
          <a:ln>
            <a:miter lim="800000"/>
            <a:headEnd/>
            <a:tailEnd/>
          </a:ln>
        </p:spPr>
        <p:txBody>
          <a:bodyPr wrap="none" lIns="107243" tIns="53621" rIns="107243" bIns="53621"/>
          <a:lstStyle/>
          <a:p>
            <a:pPr defTabSz="1073150" fontAlgn="base">
              <a:defRPr/>
            </a:pPr>
            <a:fld id="{6C83615C-49CE-4507-A07B-58AB5BE9BE0A}" type="slidenum">
              <a:rPr lang="en-US" altLang="ja-JP" sz="1400" i="0">
                <a:solidFill>
                  <a:schemeClr val="bg1"/>
                </a:solidFill>
                <a:latin typeface="Arial" pitchFamily="34" charset="0"/>
                <a:ea typeface="+mn-ea"/>
              </a:rPr>
              <a:pPr defTabSz="1073150" fontAlgn="base">
                <a:defRPr/>
              </a:pPr>
              <a:t>14</a:t>
            </a:fld>
            <a:endParaRPr lang="en-US" altLang="ja-JP" sz="1400" i="0">
              <a:solidFill>
                <a:schemeClr val="bg1"/>
              </a:solidFill>
              <a:latin typeface="Arial" pitchFamily="34" charset="0"/>
              <a:ea typeface="+mn-ea"/>
            </a:endParaRPr>
          </a:p>
        </p:txBody>
      </p:sp>
      <p:grpSp>
        <p:nvGrpSpPr>
          <p:cNvPr id="3" name="Group 10"/>
          <p:cNvGrpSpPr>
            <a:grpSpLocks/>
          </p:cNvGrpSpPr>
          <p:nvPr/>
        </p:nvGrpSpPr>
        <p:grpSpPr bwMode="auto">
          <a:xfrm>
            <a:off x="366713" y="3614738"/>
            <a:ext cx="4127500" cy="2324100"/>
            <a:chOff x="123" y="938"/>
            <a:chExt cx="5472" cy="2736"/>
          </a:xfrm>
        </p:grpSpPr>
        <p:grpSp>
          <p:nvGrpSpPr>
            <p:cNvPr id="4" name="Group 11"/>
            <p:cNvGrpSpPr>
              <a:grpSpLocks/>
            </p:cNvGrpSpPr>
            <p:nvPr/>
          </p:nvGrpSpPr>
          <p:grpSpPr bwMode="auto">
            <a:xfrm>
              <a:off x="123" y="1007"/>
              <a:ext cx="3332" cy="2473"/>
              <a:chOff x="123" y="1007"/>
              <a:chExt cx="3332" cy="2473"/>
            </a:xfrm>
          </p:grpSpPr>
          <p:sp>
            <p:nvSpPr>
              <p:cNvPr id="1695756" name="Freeform 12"/>
              <p:cNvSpPr>
                <a:spLocks/>
              </p:cNvSpPr>
              <p:nvPr/>
            </p:nvSpPr>
            <p:spPr bwMode="auto">
              <a:xfrm>
                <a:off x="1129" y="2760"/>
                <a:ext cx="156" cy="308"/>
              </a:xfrm>
              <a:custGeom>
                <a:avLst/>
                <a:gdLst/>
                <a:ahLst/>
                <a:cxnLst>
                  <a:cxn ang="0">
                    <a:pos x="28" y="101"/>
                  </a:cxn>
                  <a:cxn ang="0">
                    <a:pos x="25" y="164"/>
                  </a:cxn>
                  <a:cxn ang="0">
                    <a:pos x="12" y="204"/>
                  </a:cxn>
                  <a:cxn ang="0">
                    <a:pos x="0" y="241"/>
                  </a:cxn>
                  <a:cxn ang="0">
                    <a:pos x="0" y="268"/>
                  </a:cxn>
                  <a:cxn ang="0">
                    <a:pos x="4" y="292"/>
                  </a:cxn>
                  <a:cxn ang="0">
                    <a:pos x="17" y="314"/>
                  </a:cxn>
                  <a:cxn ang="0">
                    <a:pos x="28" y="316"/>
                  </a:cxn>
                  <a:cxn ang="0">
                    <a:pos x="38" y="316"/>
                  </a:cxn>
                  <a:cxn ang="0">
                    <a:pos x="48" y="318"/>
                  </a:cxn>
                  <a:cxn ang="0">
                    <a:pos x="54" y="301"/>
                  </a:cxn>
                  <a:cxn ang="0">
                    <a:pos x="59" y="259"/>
                  </a:cxn>
                  <a:cxn ang="0">
                    <a:pos x="75" y="232"/>
                  </a:cxn>
                  <a:cxn ang="0">
                    <a:pos x="80" y="189"/>
                  </a:cxn>
                  <a:cxn ang="0">
                    <a:pos x="87" y="173"/>
                  </a:cxn>
                  <a:cxn ang="0">
                    <a:pos x="94" y="162"/>
                  </a:cxn>
                  <a:cxn ang="0">
                    <a:pos x="100" y="131"/>
                  </a:cxn>
                  <a:cxn ang="0">
                    <a:pos x="112" y="112"/>
                  </a:cxn>
                  <a:cxn ang="0">
                    <a:pos x="119" y="97"/>
                  </a:cxn>
                  <a:cxn ang="0">
                    <a:pos x="126" y="86"/>
                  </a:cxn>
                  <a:cxn ang="0">
                    <a:pos x="126" y="79"/>
                  </a:cxn>
                  <a:cxn ang="0">
                    <a:pos x="142" y="62"/>
                  </a:cxn>
                  <a:cxn ang="0">
                    <a:pos x="145" y="35"/>
                  </a:cxn>
                  <a:cxn ang="0">
                    <a:pos x="148" y="18"/>
                  </a:cxn>
                  <a:cxn ang="0">
                    <a:pos x="133" y="11"/>
                  </a:cxn>
                  <a:cxn ang="0">
                    <a:pos x="125" y="0"/>
                  </a:cxn>
                  <a:cxn ang="0">
                    <a:pos x="112" y="11"/>
                  </a:cxn>
                  <a:cxn ang="0">
                    <a:pos x="100" y="40"/>
                  </a:cxn>
                  <a:cxn ang="0">
                    <a:pos x="87" y="61"/>
                  </a:cxn>
                  <a:cxn ang="0">
                    <a:pos x="75" y="77"/>
                  </a:cxn>
                  <a:cxn ang="0">
                    <a:pos x="71" y="77"/>
                  </a:cxn>
                  <a:cxn ang="0">
                    <a:pos x="59" y="86"/>
                  </a:cxn>
                  <a:cxn ang="0">
                    <a:pos x="54" y="96"/>
                  </a:cxn>
                  <a:cxn ang="0">
                    <a:pos x="28" y="101"/>
                  </a:cxn>
                </a:cxnLst>
                <a:rect l="0" t="0" r="r" b="b"/>
                <a:pathLst>
                  <a:path w="149" h="319">
                    <a:moveTo>
                      <a:pt x="28" y="101"/>
                    </a:moveTo>
                    <a:lnTo>
                      <a:pt x="25" y="164"/>
                    </a:lnTo>
                    <a:lnTo>
                      <a:pt x="12" y="204"/>
                    </a:lnTo>
                    <a:lnTo>
                      <a:pt x="0" y="241"/>
                    </a:lnTo>
                    <a:lnTo>
                      <a:pt x="0" y="268"/>
                    </a:lnTo>
                    <a:lnTo>
                      <a:pt x="4" y="292"/>
                    </a:lnTo>
                    <a:lnTo>
                      <a:pt x="17" y="314"/>
                    </a:lnTo>
                    <a:lnTo>
                      <a:pt x="28" y="316"/>
                    </a:lnTo>
                    <a:lnTo>
                      <a:pt x="38" y="316"/>
                    </a:lnTo>
                    <a:lnTo>
                      <a:pt x="48" y="318"/>
                    </a:lnTo>
                    <a:lnTo>
                      <a:pt x="54" y="301"/>
                    </a:lnTo>
                    <a:lnTo>
                      <a:pt x="59" y="259"/>
                    </a:lnTo>
                    <a:lnTo>
                      <a:pt x="75" y="232"/>
                    </a:lnTo>
                    <a:lnTo>
                      <a:pt x="80" y="189"/>
                    </a:lnTo>
                    <a:lnTo>
                      <a:pt x="87" y="173"/>
                    </a:lnTo>
                    <a:lnTo>
                      <a:pt x="94" y="162"/>
                    </a:lnTo>
                    <a:lnTo>
                      <a:pt x="100" y="131"/>
                    </a:lnTo>
                    <a:lnTo>
                      <a:pt x="112" y="112"/>
                    </a:lnTo>
                    <a:lnTo>
                      <a:pt x="119" y="97"/>
                    </a:lnTo>
                    <a:lnTo>
                      <a:pt x="126" y="86"/>
                    </a:lnTo>
                    <a:lnTo>
                      <a:pt x="126" y="79"/>
                    </a:lnTo>
                    <a:lnTo>
                      <a:pt x="142" y="62"/>
                    </a:lnTo>
                    <a:lnTo>
                      <a:pt x="145" y="35"/>
                    </a:lnTo>
                    <a:lnTo>
                      <a:pt x="148" y="18"/>
                    </a:lnTo>
                    <a:lnTo>
                      <a:pt x="133" y="11"/>
                    </a:lnTo>
                    <a:lnTo>
                      <a:pt x="125" y="0"/>
                    </a:lnTo>
                    <a:lnTo>
                      <a:pt x="112" y="11"/>
                    </a:lnTo>
                    <a:lnTo>
                      <a:pt x="100" y="40"/>
                    </a:lnTo>
                    <a:lnTo>
                      <a:pt x="87" y="61"/>
                    </a:lnTo>
                    <a:lnTo>
                      <a:pt x="75" y="77"/>
                    </a:lnTo>
                    <a:lnTo>
                      <a:pt x="71" y="77"/>
                    </a:lnTo>
                    <a:lnTo>
                      <a:pt x="59" y="86"/>
                    </a:lnTo>
                    <a:lnTo>
                      <a:pt x="54" y="96"/>
                    </a:lnTo>
                    <a:lnTo>
                      <a:pt x="28" y="101"/>
                    </a:lnTo>
                  </a:path>
                </a:pathLst>
              </a:custGeom>
              <a:gradFill rotWithShape="0">
                <a:gsLst>
                  <a:gs pos="0">
                    <a:srgbClr val="00CC00">
                      <a:gamma/>
                      <a:tint val="13725"/>
                      <a:invGamma/>
                    </a:srgbClr>
                  </a:gs>
                  <a:gs pos="100000">
                    <a:srgbClr val="00CC00"/>
                  </a:gs>
                </a:gsLst>
                <a:path path="rect">
                  <a:fillToRect l="50000" t="50000" r="50000" b="50000"/>
                </a:path>
              </a:gradFill>
              <a:ln w="9525" cap="rnd">
                <a:noFill/>
                <a:round/>
                <a:headEnd/>
                <a:tailEnd/>
              </a:ln>
              <a:effectLst>
                <a:outerShdw dist="71842" dir="2700000" algn="ctr" rotWithShape="0">
                  <a:schemeClr val="bg1"/>
                </a:outerShdw>
              </a:effectLst>
            </p:spPr>
            <p:txBody>
              <a:bodyPr/>
              <a:lstStyle/>
              <a:p>
                <a:pPr fontAlgn="base">
                  <a:defRPr/>
                </a:pPr>
                <a:endParaRPr lang="ja-JP" altLang="ja-JP" sz="1600" i="0">
                  <a:solidFill>
                    <a:schemeClr val="tx1"/>
                  </a:solidFill>
                </a:endParaRPr>
              </a:p>
            </p:txBody>
          </p:sp>
          <p:grpSp>
            <p:nvGrpSpPr>
              <p:cNvPr id="5" name="Group 13"/>
              <p:cNvGrpSpPr>
                <a:grpSpLocks/>
              </p:cNvGrpSpPr>
              <p:nvPr/>
            </p:nvGrpSpPr>
            <p:grpSpPr bwMode="auto">
              <a:xfrm>
                <a:off x="123" y="1007"/>
                <a:ext cx="3332" cy="2473"/>
                <a:chOff x="123" y="1007"/>
                <a:chExt cx="3332" cy="2473"/>
              </a:xfrm>
            </p:grpSpPr>
            <p:grpSp>
              <p:nvGrpSpPr>
                <p:cNvPr id="6" name="Group 14"/>
                <p:cNvGrpSpPr>
                  <a:grpSpLocks/>
                </p:cNvGrpSpPr>
                <p:nvPr/>
              </p:nvGrpSpPr>
              <p:grpSpPr bwMode="auto">
                <a:xfrm>
                  <a:off x="2967" y="3206"/>
                  <a:ext cx="488" cy="274"/>
                  <a:chOff x="5168" y="3559"/>
                  <a:chExt cx="467" cy="284"/>
                </a:xfrm>
              </p:grpSpPr>
              <p:sp>
                <p:nvSpPr>
                  <p:cNvPr id="1695759" name="Freeform 15"/>
                  <p:cNvSpPr>
                    <a:spLocks/>
                  </p:cNvSpPr>
                  <p:nvPr/>
                </p:nvSpPr>
                <p:spPr bwMode="auto">
                  <a:xfrm>
                    <a:off x="5560" y="3550"/>
                    <a:ext cx="70" cy="182"/>
                  </a:xfrm>
                  <a:custGeom>
                    <a:avLst/>
                    <a:gdLst/>
                    <a:ahLst/>
                    <a:cxnLst>
                      <a:cxn ang="0">
                        <a:pos x="23" y="2"/>
                      </a:cxn>
                      <a:cxn ang="0">
                        <a:pos x="30" y="0"/>
                      </a:cxn>
                      <a:cxn ang="0">
                        <a:pos x="44" y="18"/>
                      </a:cxn>
                      <a:cxn ang="0">
                        <a:pos x="42" y="71"/>
                      </a:cxn>
                      <a:cxn ang="0">
                        <a:pos x="51" y="71"/>
                      </a:cxn>
                      <a:cxn ang="0">
                        <a:pos x="54" y="79"/>
                      </a:cxn>
                      <a:cxn ang="0">
                        <a:pos x="57" y="91"/>
                      </a:cxn>
                      <a:cxn ang="0">
                        <a:pos x="59" y="97"/>
                      </a:cxn>
                      <a:cxn ang="0">
                        <a:pos x="67" y="95"/>
                      </a:cxn>
                      <a:cxn ang="0">
                        <a:pos x="71" y="84"/>
                      </a:cxn>
                      <a:cxn ang="0">
                        <a:pos x="74" y="91"/>
                      </a:cxn>
                      <a:cxn ang="0">
                        <a:pos x="70" y="101"/>
                      </a:cxn>
                      <a:cxn ang="0">
                        <a:pos x="67" y="108"/>
                      </a:cxn>
                      <a:cxn ang="0">
                        <a:pos x="64" y="121"/>
                      </a:cxn>
                      <a:cxn ang="0">
                        <a:pos x="55" y="128"/>
                      </a:cxn>
                      <a:cxn ang="0">
                        <a:pos x="49" y="130"/>
                      </a:cxn>
                      <a:cxn ang="0">
                        <a:pos x="42" y="137"/>
                      </a:cxn>
                      <a:cxn ang="0">
                        <a:pos x="41" y="145"/>
                      </a:cxn>
                      <a:cxn ang="0">
                        <a:pos x="42" y="152"/>
                      </a:cxn>
                      <a:cxn ang="0">
                        <a:pos x="44" y="163"/>
                      </a:cxn>
                      <a:cxn ang="0">
                        <a:pos x="35" y="168"/>
                      </a:cxn>
                      <a:cxn ang="0">
                        <a:pos x="29" y="170"/>
                      </a:cxn>
                      <a:cxn ang="0">
                        <a:pos x="23" y="172"/>
                      </a:cxn>
                      <a:cxn ang="0">
                        <a:pos x="20" y="170"/>
                      </a:cxn>
                      <a:cxn ang="0">
                        <a:pos x="10" y="168"/>
                      </a:cxn>
                      <a:cxn ang="0">
                        <a:pos x="7" y="163"/>
                      </a:cxn>
                      <a:cxn ang="0">
                        <a:pos x="10" y="154"/>
                      </a:cxn>
                      <a:cxn ang="0">
                        <a:pos x="19" y="152"/>
                      </a:cxn>
                      <a:cxn ang="0">
                        <a:pos x="23" y="139"/>
                      </a:cxn>
                      <a:cxn ang="0">
                        <a:pos x="23" y="135"/>
                      </a:cxn>
                      <a:cxn ang="0">
                        <a:pos x="19" y="130"/>
                      </a:cxn>
                      <a:cxn ang="0">
                        <a:pos x="10" y="123"/>
                      </a:cxn>
                      <a:cxn ang="0">
                        <a:pos x="6" y="123"/>
                      </a:cxn>
                      <a:cxn ang="0">
                        <a:pos x="1" y="121"/>
                      </a:cxn>
                      <a:cxn ang="0">
                        <a:pos x="0" y="113"/>
                      </a:cxn>
                      <a:cxn ang="0">
                        <a:pos x="1" y="110"/>
                      </a:cxn>
                      <a:cxn ang="0">
                        <a:pos x="6" y="110"/>
                      </a:cxn>
                      <a:cxn ang="0">
                        <a:pos x="10" y="108"/>
                      </a:cxn>
                      <a:cxn ang="0">
                        <a:pos x="19" y="101"/>
                      </a:cxn>
                      <a:cxn ang="0">
                        <a:pos x="22" y="97"/>
                      </a:cxn>
                      <a:cxn ang="0">
                        <a:pos x="26" y="71"/>
                      </a:cxn>
                      <a:cxn ang="0">
                        <a:pos x="22" y="66"/>
                      </a:cxn>
                      <a:cxn ang="0">
                        <a:pos x="16" y="60"/>
                      </a:cxn>
                      <a:cxn ang="0">
                        <a:pos x="15" y="46"/>
                      </a:cxn>
                      <a:cxn ang="0">
                        <a:pos x="16" y="33"/>
                      </a:cxn>
                      <a:cxn ang="0">
                        <a:pos x="19" y="24"/>
                      </a:cxn>
                      <a:cxn ang="0">
                        <a:pos x="23" y="2"/>
                      </a:cxn>
                    </a:cxnLst>
                    <a:rect l="0" t="0" r="r" b="b"/>
                    <a:pathLst>
                      <a:path w="75" h="173">
                        <a:moveTo>
                          <a:pt x="23" y="2"/>
                        </a:moveTo>
                        <a:lnTo>
                          <a:pt x="30" y="0"/>
                        </a:lnTo>
                        <a:lnTo>
                          <a:pt x="44" y="18"/>
                        </a:lnTo>
                        <a:lnTo>
                          <a:pt x="42" y="71"/>
                        </a:lnTo>
                        <a:lnTo>
                          <a:pt x="51" y="71"/>
                        </a:lnTo>
                        <a:lnTo>
                          <a:pt x="54" y="79"/>
                        </a:lnTo>
                        <a:lnTo>
                          <a:pt x="57" y="91"/>
                        </a:lnTo>
                        <a:lnTo>
                          <a:pt x="59" y="97"/>
                        </a:lnTo>
                        <a:lnTo>
                          <a:pt x="67" y="95"/>
                        </a:lnTo>
                        <a:lnTo>
                          <a:pt x="71" y="84"/>
                        </a:lnTo>
                        <a:lnTo>
                          <a:pt x="74" y="91"/>
                        </a:lnTo>
                        <a:lnTo>
                          <a:pt x="70" y="101"/>
                        </a:lnTo>
                        <a:lnTo>
                          <a:pt x="67" y="108"/>
                        </a:lnTo>
                        <a:lnTo>
                          <a:pt x="64" y="121"/>
                        </a:lnTo>
                        <a:lnTo>
                          <a:pt x="55" y="128"/>
                        </a:lnTo>
                        <a:lnTo>
                          <a:pt x="49" y="130"/>
                        </a:lnTo>
                        <a:lnTo>
                          <a:pt x="42" y="137"/>
                        </a:lnTo>
                        <a:lnTo>
                          <a:pt x="41" y="145"/>
                        </a:lnTo>
                        <a:lnTo>
                          <a:pt x="42" y="152"/>
                        </a:lnTo>
                        <a:lnTo>
                          <a:pt x="44" y="163"/>
                        </a:lnTo>
                        <a:lnTo>
                          <a:pt x="35" y="168"/>
                        </a:lnTo>
                        <a:lnTo>
                          <a:pt x="29" y="170"/>
                        </a:lnTo>
                        <a:lnTo>
                          <a:pt x="23" y="172"/>
                        </a:lnTo>
                        <a:lnTo>
                          <a:pt x="20" y="170"/>
                        </a:lnTo>
                        <a:lnTo>
                          <a:pt x="10" y="168"/>
                        </a:lnTo>
                        <a:lnTo>
                          <a:pt x="7" y="163"/>
                        </a:lnTo>
                        <a:lnTo>
                          <a:pt x="10" y="154"/>
                        </a:lnTo>
                        <a:lnTo>
                          <a:pt x="19" y="152"/>
                        </a:lnTo>
                        <a:lnTo>
                          <a:pt x="23" y="139"/>
                        </a:lnTo>
                        <a:lnTo>
                          <a:pt x="23" y="135"/>
                        </a:lnTo>
                        <a:lnTo>
                          <a:pt x="19" y="130"/>
                        </a:lnTo>
                        <a:lnTo>
                          <a:pt x="10" y="123"/>
                        </a:lnTo>
                        <a:lnTo>
                          <a:pt x="6" y="123"/>
                        </a:lnTo>
                        <a:lnTo>
                          <a:pt x="1" y="121"/>
                        </a:lnTo>
                        <a:lnTo>
                          <a:pt x="0" y="113"/>
                        </a:lnTo>
                        <a:lnTo>
                          <a:pt x="1" y="110"/>
                        </a:lnTo>
                        <a:lnTo>
                          <a:pt x="6" y="110"/>
                        </a:lnTo>
                        <a:lnTo>
                          <a:pt x="10" y="108"/>
                        </a:lnTo>
                        <a:lnTo>
                          <a:pt x="19" y="101"/>
                        </a:lnTo>
                        <a:lnTo>
                          <a:pt x="22" y="97"/>
                        </a:lnTo>
                        <a:lnTo>
                          <a:pt x="26" y="71"/>
                        </a:lnTo>
                        <a:lnTo>
                          <a:pt x="22" y="66"/>
                        </a:lnTo>
                        <a:lnTo>
                          <a:pt x="16" y="60"/>
                        </a:lnTo>
                        <a:lnTo>
                          <a:pt x="15" y="46"/>
                        </a:lnTo>
                        <a:lnTo>
                          <a:pt x="16" y="33"/>
                        </a:lnTo>
                        <a:lnTo>
                          <a:pt x="19" y="24"/>
                        </a:lnTo>
                        <a:lnTo>
                          <a:pt x="23" y="2"/>
                        </a:lnTo>
                      </a:path>
                    </a:pathLst>
                  </a:custGeom>
                  <a:gradFill rotWithShape="0">
                    <a:gsLst>
                      <a:gs pos="0">
                        <a:srgbClr val="00CC00">
                          <a:gamma/>
                          <a:tint val="13725"/>
                          <a:invGamma/>
                        </a:srgbClr>
                      </a:gs>
                      <a:gs pos="100000">
                        <a:srgbClr val="00CC00"/>
                      </a:gs>
                    </a:gsLst>
                    <a:path path="rect">
                      <a:fillToRect l="50000" t="50000" r="50000" b="50000"/>
                    </a:path>
                  </a:gradFill>
                  <a:ln w="9525" cap="rnd">
                    <a:noFill/>
                    <a:round/>
                    <a:headEnd/>
                    <a:tailEnd/>
                  </a:ln>
                  <a:effectLst>
                    <a:outerShdw dist="71842" dir="2700000" algn="ctr" rotWithShape="0">
                      <a:schemeClr val="bg1"/>
                    </a:outerShdw>
                  </a:effectLst>
                </p:spPr>
                <p:txBody>
                  <a:bodyPr/>
                  <a:lstStyle/>
                  <a:p>
                    <a:pPr fontAlgn="base">
                      <a:defRPr/>
                    </a:pPr>
                    <a:endParaRPr lang="ja-JP" altLang="ja-JP" sz="1600" i="0">
                      <a:solidFill>
                        <a:schemeClr val="tx1"/>
                      </a:solidFill>
                    </a:endParaRPr>
                  </a:p>
                </p:txBody>
              </p:sp>
              <p:sp>
                <p:nvSpPr>
                  <p:cNvPr id="1695760" name="Freeform 16"/>
                  <p:cNvSpPr>
                    <a:spLocks/>
                  </p:cNvSpPr>
                  <p:nvPr/>
                </p:nvSpPr>
                <p:spPr bwMode="auto">
                  <a:xfrm>
                    <a:off x="5417" y="3692"/>
                    <a:ext cx="135" cy="147"/>
                  </a:xfrm>
                  <a:custGeom>
                    <a:avLst/>
                    <a:gdLst/>
                    <a:ahLst/>
                    <a:cxnLst>
                      <a:cxn ang="0">
                        <a:pos x="95" y="0"/>
                      </a:cxn>
                      <a:cxn ang="0">
                        <a:pos x="111" y="0"/>
                      </a:cxn>
                      <a:cxn ang="0">
                        <a:pos x="136" y="42"/>
                      </a:cxn>
                      <a:cxn ang="0">
                        <a:pos x="110" y="73"/>
                      </a:cxn>
                      <a:cxn ang="0">
                        <a:pos x="110" y="88"/>
                      </a:cxn>
                      <a:cxn ang="0">
                        <a:pos x="104" y="93"/>
                      </a:cxn>
                      <a:cxn ang="0">
                        <a:pos x="90" y="93"/>
                      </a:cxn>
                      <a:cxn ang="0">
                        <a:pos x="71" y="111"/>
                      </a:cxn>
                      <a:cxn ang="0">
                        <a:pos x="55" y="130"/>
                      </a:cxn>
                      <a:cxn ang="0">
                        <a:pos x="43" y="146"/>
                      </a:cxn>
                      <a:cxn ang="0">
                        <a:pos x="43" y="131"/>
                      </a:cxn>
                      <a:cxn ang="0">
                        <a:pos x="23" y="135"/>
                      </a:cxn>
                      <a:cxn ang="0">
                        <a:pos x="14" y="135"/>
                      </a:cxn>
                      <a:cxn ang="0">
                        <a:pos x="0" y="135"/>
                      </a:cxn>
                      <a:cxn ang="0">
                        <a:pos x="20" y="111"/>
                      </a:cxn>
                      <a:cxn ang="0">
                        <a:pos x="27" y="99"/>
                      </a:cxn>
                      <a:cxn ang="0">
                        <a:pos x="35" y="99"/>
                      </a:cxn>
                      <a:cxn ang="0">
                        <a:pos x="49" y="80"/>
                      </a:cxn>
                      <a:cxn ang="0">
                        <a:pos x="55" y="80"/>
                      </a:cxn>
                      <a:cxn ang="0">
                        <a:pos x="55" y="78"/>
                      </a:cxn>
                      <a:cxn ang="0">
                        <a:pos x="62" y="71"/>
                      </a:cxn>
                      <a:cxn ang="0">
                        <a:pos x="71" y="71"/>
                      </a:cxn>
                      <a:cxn ang="0">
                        <a:pos x="68" y="51"/>
                      </a:cxn>
                      <a:cxn ang="0">
                        <a:pos x="69" y="51"/>
                      </a:cxn>
                      <a:cxn ang="0">
                        <a:pos x="78" y="38"/>
                      </a:cxn>
                      <a:cxn ang="0">
                        <a:pos x="82" y="47"/>
                      </a:cxn>
                      <a:cxn ang="0">
                        <a:pos x="97" y="33"/>
                      </a:cxn>
                      <a:cxn ang="0">
                        <a:pos x="95" y="0"/>
                      </a:cxn>
                    </a:cxnLst>
                    <a:rect l="0" t="0" r="r" b="b"/>
                    <a:pathLst>
                      <a:path w="137" h="147">
                        <a:moveTo>
                          <a:pt x="95" y="0"/>
                        </a:moveTo>
                        <a:lnTo>
                          <a:pt x="111" y="0"/>
                        </a:lnTo>
                        <a:lnTo>
                          <a:pt x="136" y="42"/>
                        </a:lnTo>
                        <a:lnTo>
                          <a:pt x="110" y="73"/>
                        </a:lnTo>
                        <a:lnTo>
                          <a:pt x="110" y="88"/>
                        </a:lnTo>
                        <a:lnTo>
                          <a:pt x="104" y="93"/>
                        </a:lnTo>
                        <a:lnTo>
                          <a:pt x="90" y="93"/>
                        </a:lnTo>
                        <a:lnTo>
                          <a:pt x="71" y="111"/>
                        </a:lnTo>
                        <a:lnTo>
                          <a:pt x="55" y="130"/>
                        </a:lnTo>
                        <a:lnTo>
                          <a:pt x="43" y="146"/>
                        </a:lnTo>
                        <a:lnTo>
                          <a:pt x="43" y="131"/>
                        </a:lnTo>
                        <a:lnTo>
                          <a:pt x="23" y="135"/>
                        </a:lnTo>
                        <a:lnTo>
                          <a:pt x="14" y="135"/>
                        </a:lnTo>
                        <a:lnTo>
                          <a:pt x="0" y="135"/>
                        </a:lnTo>
                        <a:lnTo>
                          <a:pt x="20" y="111"/>
                        </a:lnTo>
                        <a:lnTo>
                          <a:pt x="27" y="99"/>
                        </a:lnTo>
                        <a:lnTo>
                          <a:pt x="35" y="99"/>
                        </a:lnTo>
                        <a:lnTo>
                          <a:pt x="49" y="80"/>
                        </a:lnTo>
                        <a:lnTo>
                          <a:pt x="55" y="80"/>
                        </a:lnTo>
                        <a:lnTo>
                          <a:pt x="55" y="78"/>
                        </a:lnTo>
                        <a:lnTo>
                          <a:pt x="62" y="71"/>
                        </a:lnTo>
                        <a:lnTo>
                          <a:pt x="71" y="71"/>
                        </a:lnTo>
                        <a:lnTo>
                          <a:pt x="68" y="51"/>
                        </a:lnTo>
                        <a:lnTo>
                          <a:pt x="69" y="51"/>
                        </a:lnTo>
                        <a:lnTo>
                          <a:pt x="78" y="38"/>
                        </a:lnTo>
                        <a:lnTo>
                          <a:pt x="82" y="47"/>
                        </a:lnTo>
                        <a:lnTo>
                          <a:pt x="97" y="33"/>
                        </a:lnTo>
                        <a:lnTo>
                          <a:pt x="95" y="0"/>
                        </a:lnTo>
                      </a:path>
                    </a:pathLst>
                  </a:custGeom>
                  <a:gradFill rotWithShape="0">
                    <a:gsLst>
                      <a:gs pos="0">
                        <a:srgbClr val="00CC00">
                          <a:gamma/>
                          <a:tint val="13725"/>
                          <a:invGamma/>
                        </a:srgbClr>
                      </a:gs>
                      <a:gs pos="100000">
                        <a:srgbClr val="00CC00"/>
                      </a:gs>
                    </a:gsLst>
                    <a:path path="rect">
                      <a:fillToRect l="50000" t="50000" r="50000" b="50000"/>
                    </a:path>
                  </a:gradFill>
                  <a:ln w="9525" cap="rnd">
                    <a:noFill/>
                    <a:round/>
                    <a:headEnd/>
                    <a:tailEnd/>
                  </a:ln>
                  <a:effectLst>
                    <a:outerShdw dist="71842" dir="2700000" algn="ctr" rotWithShape="0">
                      <a:schemeClr val="bg1"/>
                    </a:outerShdw>
                  </a:effectLst>
                </p:spPr>
                <p:txBody>
                  <a:bodyPr/>
                  <a:lstStyle/>
                  <a:p>
                    <a:pPr fontAlgn="base">
                      <a:defRPr/>
                    </a:pPr>
                    <a:endParaRPr lang="ja-JP" altLang="ja-JP" sz="1600" i="0">
                      <a:solidFill>
                        <a:schemeClr val="tx1"/>
                      </a:solidFill>
                    </a:endParaRPr>
                  </a:p>
                </p:txBody>
              </p:sp>
              <p:sp>
                <p:nvSpPr>
                  <p:cNvPr id="1695761" name="Freeform 17"/>
                  <p:cNvSpPr>
                    <a:spLocks/>
                  </p:cNvSpPr>
                  <p:nvPr/>
                </p:nvSpPr>
                <p:spPr bwMode="auto">
                  <a:xfrm>
                    <a:off x="5165" y="3703"/>
                    <a:ext cx="50" cy="76"/>
                  </a:xfrm>
                  <a:custGeom>
                    <a:avLst/>
                    <a:gdLst/>
                    <a:ahLst/>
                    <a:cxnLst>
                      <a:cxn ang="0">
                        <a:pos x="0" y="0"/>
                      </a:cxn>
                      <a:cxn ang="0">
                        <a:pos x="10" y="0"/>
                      </a:cxn>
                      <a:cxn ang="0">
                        <a:pos x="22" y="9"/>
                      </a:cxn>
                      <a:cxn ang="0">
                        <a:pos x="49" y="9"/>
                      </a:cxn>
                      <a:cxn ang="0">
                        <a:pos x="46" y="26"/>
                      </a:cxn>
                      <a:cxn ang="0">
                        <a:pos x="49" y="39"/>
                      </a:cxn>
                      <a:cxn ang="0">
                        <a:pos x="41" y="39"/>
                      </a:cxn>
                      <a:cxn ang="0">
                        <a:pos x="39" y="42"/>
                      </a:cxn>
                      <a:cxn ang="0">
                        <a:pos x="34" y="44"/>
                      </a:cxn>
                      <a:cxn ang="0">
                        <a:pos x="39" y="79"/>
                      </a:cxn>
                      <a:cxn ang="0">
                        <a:pos x="22" y="77"/>
                      </a:cxn>
                      <a:cxn ang="0">
                        <a:pos x="8" y="64"/>
                      </a:cxn>
                      <a:cxn ang="0">
                        <a:pos x="8" y="42"/>
                      </a:cxn>
                      <a:cxn ang="0">
                        <a:pos x="8" y="33"/>
                      </a:cxn>
                      <a:cxn ang="0">
                        <a:pos x="0" y="26"/>
                      </a:cxn>
                      <a:cxn ang="0">
                        <a:pos x="0" y="0"/>
                      </a:cxn>
                    </a:cxnLst>
                    <a:rect l="0" t="0" r="r" b="b"/>
                    <a:pathLst>
                      <a:path w="50" h="80">
                        <a:moveTo>
                          <a:pt x="0" y="0"/>
                        </a:moveTo>
                        <a:lnTo>
                          <a:pt x="10" y="0"/>
                        </a:lnTo>
                        <a:lnTo>
                          <a:pt x="22" y="9"/>
                        </a:lnTo>
                        <a:lnTo>
                          <a:pt x="49" y="9"/>
                        </a:lnTo>
                        <a:lnTo>
                          <a:pt x="46" y="26"/>
                        </a:lnTo>
                        <a:lnTo>
                          <a:pt x="49" y="39"/>
                        </a:lnTo>
                        <a:lnTo>
                          <a:pt x="41" y="39"/>
                        </a:lnTo>
                        <a:lnTo>
                          <a:pt x="39" y="42"/>
                        </a:lnTo>
                        <a:lnTo>
                          <a:pt x="34" y="44"/>
                        </a:lnTo>
                        <a:lnTo>
                          <a:pt x="39" y="79"/>
                        </a:lnTo>
                        <a:lnTo>
                          <a:pt x="22" y="77"/>
                        </a:lnTo>
                        <a:lnTo>
                          <a:pt x="8" y="64"/>
                        </a:lnTo>
                        <a:lnTo>
                          <a:pt x="8" y="42"/>
                        </a:lnTo>
                        <a:lnTo>
                          <a:pt x="8" y="33"/>
                        </a:lnTo>
                        <a:lnTo>
                          <a:pt x="0" y="26"/>
                        </a:lnTo>
                        <a:lnTo>
                          <a:pt x="0" y="0"/>
                        </a:lnTo>
                      </a:path>
                    </a:pathLst>
                  </a:custGeom>
                  <a:gradFill rotWithShape="0">
                    <a:gsLst>
                      <a:gs pos="0">
                        <a:srgbClr val="00CC00">
                          <a:gamma/>
                          <a:tint val="13725"/>
                          <a:invGamma/>
                        </a:srgbClr>
                      </a:gs>
                      <a:gs pos="100000">
                        <a:srgbClr val="00CC00"/>
                      </a:gs>
                    </a:gsLst>
                    <a:path path="rect">
                      <a:fillToRect l="50000" t="50000" r="50000" b="50000"/>
                    </a:path>
                  </a:gradFill>
                  <a:ln w="9525" cap="rnd">
                    <a:noFill/>
                    <a:round/>
                    <a:headEnd/>
                    <a:tailEnd/>
                  </a:ln>
                  <a:effectLst>
                    <a:outerShdw dist="71842" dir="2700000" algn="ctr" rotWithShape="0">
                      <a:schemeClr val="bg1"/>
                    </a:outerShdw>
                  </a:effectLst>
                </p:spPr>
                <p:txBody>
                  <a:bodyPr/>
                  <a:lstStyle/>
                  <a:p>
                    <a:pPr fontAlgn="base">
                      <a:defRPr/>
                    </a:pPr>
                    <a:endParaRPr lang="ja-JP" altLang="ja-JP" sz="1600" i="0">
                      <a:solidFill>
                        <a:schemeClr val="tx1"/>
                      </a:solidFill>
                    </a:endParaRPr>
                  </a:p>
                </p:txBody>
              </p:sp>
            </p:grpSp>
            <p:grpSp>
              <p:nvGrpSpPr>
                <p:cNvPr id="7" name="Group 18"/>
                <p:cNvGrpSpPr>
                  <a:grpSpLocks/>
                </p:cNvGrpSpPr>
                <p:nvPr/>
              </p:nvGrpSpPr>
              <p:grpSpPr bwMode="auto">
                <a:xfrm>
                  <a:off x="2096" y="1371"/>
                  <a:ext cx="1035" cy="1943"/>
                  <a:chOff x="4335" y="1659"/>
                  <a:chExt cx="990" cy="2012"/>
                </a:xfrm>
              </p:grpSpPr>
              <p:grpSp>
                <p:nvGrpSpPr>
                  <p:cNvPr id="8" name="Group 19"/>
                  <p:cNvGrpSpPr>
                    <a:grpSpLocks/>
                  </p:cNvGrpSpPr>
                  <p:nvPr/>
                </p:nvGrpSpPr>
                <p:grpSpPr bwMode="auto">
                  <a:xfrm>
                    <a:off x="4494" y="1864"/>
                    <a:ext cx="222" cy="605"/>
                    <a:chOff x="4494" y="1864"/>
                    <a:chExt cx="222" cy="605"/>
                  </a:xfrm>
                </p:grpSpPr>
                <p:sp>
                  <p:nvSpPr>
                    <p:cNvPr id="1695764" name="Freeform 20"/>
                    <p:cNvSpPr>
                      <a:spLocks/>
                    </p:cNvSpPr>
                    <p:nvPr/>
                  </p:nvSpPr>
                  <p:spPr bwMode="auto">
                    <a:xfrm>
                      <a:off x="4491" y="2407"/>
                      <a:ext cx="50" cy="62"/>
                    </a:xfrm>
                    <a:custGeom>
                      <a:avLst/>
                      <a:gdLst/>
                      <a:ahLst/>
                      <a:cxnLst>
                        <a:cxn ang="0">
                          <a:pos x="0" y="48"/>
                        </a:cxn>
                        <a:cxn ang="0">
                          <a:pos x="10" y="59"/>
                        </a:cxn>
                        <a:cxn ang="0">
                          <a:pos x="19" y="57"/>
                        </a:cxn>
                        <a:cxn ang="0">
                          <a:pos x="36" y="61"/>
                        </a:cxn>
                        <a:cxn ang="0">
                          <a:pos x="49" y="61"/>
                        </a:cxn>
                        <a:cxn ang="0">
                          <a:pos x="50" y="41"/>
                        </a:cxn>
                        <a:cxn ang="0">
                          <a:pos x="46" y="26"/>
                        </a:cxn>
                        <a:cxn ang="0">
                          <a:pos x="38" y="9"/>
                        </a:cxn>
                        <a:cxn ang="0">
                          <a:pos x="29" y="9"/>
                        </a:cxn>
                        <a:cxn ang="0">
                          <a:pos x="25" y="0"/>
                        </a:cxn>
                        <a:cxn ang="0">
                          <a:pos x="13" y="0"/>
                        </a:cxn>
                        <a:cxn ang="0">
                          <a:pos x="13" y="18"/>
                        </a:cxn>
                        <a:cxn ang="0">
                          <a:pos x="0" y="48"/>
                        </a:cxn>
                      </a:cxnLst>
                      <a:rect l="0" t="0" r="r" b="b"/>
                      <a:pathLst>
                        <a:path w="51" h="62">
                          <a:moveTo>
                            <a:pt x="0" y="48"/>
                          </a:moveTo>
                          <a:lnTo>
                            <a:pt x="10" y="59"/>
                          </a:lnTo>
                          <a:lnTo>
                            <a:pt x="19" y="57"/>
                          </a:lnTo>
                          <a:lnTo>
                            <a:pt x="36" y="61"/>
                          </a:lnTo>
                          <a:lnTo>
                            <a:pt x="49" y="61"/>
                          </a:lnTo>
                          <a:lnTo>
                            <a:pt x="50" y="41"/>
                          </a:lnTo>
                          <a:lnTo>
                            <a:pt x="46" y="26"/>
                          </a:lnTo>
                          <a:lnTo>
                            <a:pt x="38" y="9"/>
                          </a:lnTo>
                          <a:lnTo>
                            <a:pt x="29" y="9"/>
                          </a:lnTo>
                          <a:lnTo>
                            <a:pt x="25" y="0"/>
                          </a:lnTo>
                          <a:lnTo>
                            <a:pt x="13" y="0"/>
                          </a:lnTo>
                          <a:lnTo>
                            <a:pt x="13" y="18"/>
                          </a:lnTo>
                          <a:lnTo>
                            <a:pt x="0" y="48"/>
                          </a:lnTo>
                        </a:path>
                      </a:pathLst>
                    </a:custGeom>
                    <a:gradFill rotWithShape="0">
                      <a:gsLst>
                        <a:gs pos="0">
                          <a:schemeClr val="bg1"/>
                        </a:gs>
                        <a:gs pos="100000">
                          <a:srgbClr val="66FF66"/>
                        </a:gs>
                      </a:gsLst>
                      <a:path path="rect">
                        <a:fillToRect l="50000" t="50000" r="50000" b="50000"/>
                      </a:path>
                    </a:gradFill>
                    <a:ln w="9525" cap="rnd" cmpd="sng">
                      <a:noFill/>
                      <a:prstDash val="solid"/>
                      <a:round/>
                      <a:headEnd type="none" w="med" len="med"/>
                      <a:tailEnd type="none" w="med" len="med"/>
                    </a:ln>
                    <a:effectLst>
                      <a:outerShdw dist="71842" dir="2700000" algn="ctr" rotWithShape="0">
                        <a:schemeClr val="bg1"/>
                      </a:outerShdw>
                    </a:effectLst>
                  </p:spPr>
                  <p:txBody>
                    <a:bodyPr/>
                    <a:lstStyle/>
                    <a:p>
                      <a:pPr fontAlgn="base">
                        <a:defRPr/>
                      </a:pPr>
                      <a:endParaRPr lang="ja-JP" altLang="ja-JP" sz="1600" i="0">
                        <a:solidFill>
                          <a:schemeClr val="tx1"/>
                        </a:solidFill>
                      </a:endParaRPr>
                    </a:p>
                  </p:txBody>
                </p:sp>
                <p:sp>
                  <p:nvSpPr>
                    <p:cNvPr id="1695765" name="Freeform 21"/>
                    <p:cNvSpPr>
                      <a:spLocks/>
                    </p:cNvSpPr>
                    <p:nvPr/>
                  </p:nvSpPr>
                  <p:spPr bwMode="auto">
                    <a:xfrm>
                      <a:off x="4632" y="2300"/>
                      <a:ext cx="50" cy="79"/>
                    </a:xfrm>
                    <a:custGeom>
                      <a:avLst/>
                      <a:gdLst/>
                      <a:ahLst/>
                      <a:cxnLst>
                        <a:cxn ang="0">
                          <a:pos x="12" y="0"/>
                        </a:cxn>
                        <a:cxn ang="0">
                          <a:pos x="34" y="2"/>
                        </a:cxn>
                        <a:cxn ang="0">
                          <a:pos x="41" y="22"/>
                        </a:cxn>
                        <a:cxn ang="0">
                          <a:pos x="50" y="35"/>
                        </a:cxn>
                        <a:cxn ang="0">
                          <a:pos x="43" y="45"/>
                        </a:cxn>
                        <a:cxn ang="0">
                          <a:pos x="50" y="56"/>
                        </a:cxn>
                        <a:cxn ang="0">
                          <a:pos x="47" y="71"/>
                        </a:cxn>
                        <a:cxn ang="0">
                          <a:pos x="40" y="78"/>
                        </a:cxn>
                        <a:cxn ang="0">
                          <a:pos x="25" y="74"/>
                        </a:cxn>
                        <a:cxn ang="0">
                          <a:pos x="15" y="74"/>
                        </a:cxn>
                        <a:cxn ang="0">
                          <a:pos x="9" y="65"/>
                        </a:cxn>
                        <a:cxn ang="0">
                          <a:pos x="4" y="54"/>
                        </a:cxn>
                        <a:cxn ang="0">
                          <a:pos x="4" y="43"/>
                        </a:cxn>
                        <a:cxn ang="0">
                          <a:pos x="0" y="26"/>
                        </a:cxn>
                        <a:cxn ang="0">
                          <a:pos x="12" y="0"/>
                        </a:cxn>
                      </a:cxnLst>
                      <a:rect l="0" t="0" r="r" b="b"/>
                      <a:pathLst>
                        <a:path w="51" h="79">
                          <a:moveTo>
                            <a:pt x="12" y="0"/>
                          </a:moveTo>
                          <a:lnTo>
                            <a:pt x="34" y="2"/>
                          </a:lnTo>
                          <a:lnTo>
                            <a:pt x="41" y="22"/>
                          </a:lnTo>
                          <a:lnTo>
                            <a:pt x="50" y="35"/>
                          </a:lnTo>
                          <a:lnTo>
                            <a:pt x="43" y="45"/>
                          </a:lnTo>
                          <a:lnTo>
                            <a:pt x="50" y="56"/>
                          </a:lnTo>
                          <a:lnTo>
                            <a:pt x="47" y="71"/>
                          </a:lnTo>
                          <a:lnTo>
                            <a:pt x="40" y="78"/>
                          </a:lnTo>
                          <a:lnTo>
                            <a:pt x="25" y="74"/>
                          </a:lnTo>
                          <a:lnTo>
                            <a:pt x="15" y="74"/>
                          </a:lnTo>
                          <a:lnTo>
                            <a:pt x="9" y="65"/>
                          </a:lnTo>
                          <a:lnTo>
                            <a:pt x="4" y="54"/>
                          </a:lnTo>
                          <a:lnTo>
                            <a:pt x="4" y="43"/>
                          </a:lnTo>
                          <a:lnTo>
                            <a:pt x="0" y="26"/>
                          </a:lnTo>
                          <a:lnTo>
                            <a:pt x="12" y="0"/>
                          </a:lnTo>
                        </a:path>
                      </a:pathLst>
                    </a:custGeom>
                    <a:gradFill rotWithShape="0">
                      <a:gsLst>
                        <a:gs pos="0">
                          <a:schemeClr val="bg1"/>
                        </a:gs>
                        <a:gs pos="100000">
                          <a:srgbClr val="66FF66"/>
                        </a:gs>
                      </a:gsLst>
                      <a:path path="rect">
                        <a:fillToRect l="50000" t="50000" r="50000" b="50000"/>
                      </a:path>
                    </a:gradFill>
                    <a:ln w="9525" cap="rnd" cmpd="sng">
                      <a:noFill/>
                      <a:prstDash val="solid"/>
                      <a:round/>
                      <a:headEnd type="none" w="med" len="med"/>
                      <a:tailEnd type="none" w="med" len="med"/>
                    </a:ln>
                    <a:effectLst>
                      <a:outerShdw dist="71842" dir="2700000" algn="ctr" rotWithShape="0">
                        <a:schemeClr val="bg1"/>
                      </a:outerShdw>
                    </a:effectLst>
                  </p:spPr>
                  <p:txBody>
                    <a:bodyPr/>
                    <a:lstStyle/>
                    <a:p>
                      <a:pPr fontAlgn="base">
                        <a:defRPr/>
                      </a:pPr>
                      <a:endParaRPr lang="ja-JP" altLang="ja-JP" sz="1600" i="0">
                        <a:solidFill>
                          <a:schemeClr val="tx1"/>
                        </a:solidFill>
                      </a:endParaRPr>
                    </a:p>
                  </p:txBody>
                </p:sp>
                <p:sp>
                  <p:nvSpPr>
                    <p:cNvPr id="1695766" name="Freeform 22"/>
                    <p:cNvSpPr>
                      <a:spLocks/>
                    </p:cNvSpPr>
                    <p:nvPr/>
                  </p:nvSpPr>
                  <p:spPr bwMode="auto">
                    <a:xfrm>
                      <a:off x="4620" y="1872"/>
                      <a:ext cx="95" cy="74"/>
                    </a:xfrm>
                    <a:custGeom>
                      <a:avLst/>
                      <a:gdLst/>
                      <a:ahLst/>
                      <a:cxnLst>
                        <a:cxn ang="0">
                          <a:pos x="13" y="0"/>
                        </a:cxn>
                        <a:cxn ang="0">
                          <a:pos x="24" y="11"/>
                        </a:cxn>
                        <a:cxn ang="0">
                          <a:pos x="36" y="9"/>
                        </a:cxn>
                        <a:cxn ang="0">
                          <a:pos x="52" y="11"/>
                        </a:cxn>
                        <a:cxn ang="0">
                          <a:pos x="67" y="11"/>
                        </a:cxn>
                        <a:cxn ang="0">
                          <a:pos x="76" y="19"/>
                        </a:cxn>
                        <a:cxn ang="0">
                          <a:pos x="85" y="36"/>
                        </a:cxn>
                        <a:cxn ang="0">
                          <a:pos x="91" y="43"/>
                        </a:cxn>
                        <a:cxn ang="0">
                          <a:pos x="70" y="47"/>
                        </a:cxn>
                        <a:cxn ang="0">
                          <a:pos x="64" y="52"/>
                        </a:cxn>
                        <a:cxn ang="0">
                          <a:pos x="70" y="62"/>
                        </a:cxn>
                        <a:cxn ang="0">
                          <a:pos x="70" y="71"/>
                        </a:cxn>
                        <a:cxn ang="0">
                          <a:pos x="49" y="62"/>
                        </a:cxn>
                        <a:cxn ang="0">
                          <a:pos x="31" y="54"/>
                        </a:cxn>
                        <a:cxn ang="0">
                          <a:pos x="24" y="56"/>
                        </a:cxn>
                        <a:cxn ang="0">
                          <a:pos x="24" y="71"/>
                        </a:cxn>
                        <a:cxn ang="0">
                          <a:pos x="13" y="73"/>
                        </a:cxn>
                        <a:cxn ang="0">
                          <a:pos x="7" y="62"/>
                        </a:cxn>
                        <a:cxn ang="0">
                          <a:pos x="4" y="47"/>
                        </a:cxn>
                        <a:cxn ang="0">
                          <a:pos x="0" y="45"/>
                        </a:cxn>
                        <a:cxn ang="0">
                          <a:pos x="4" y="30"/>
                        </a:cxn>
                        <a:cxn ang="0">
                          <a:pos x="15" y="26"/>
                        </a:cxn>
                        <a:cxn ang="0">
                          <a:pos x="13" y="0"/>
                        </a:cxn>
                      </a:cxnLst>
                      <a:rect l="0" t="0" r="r" b="b"/>
                      <a:pathLst>
                        <a:path w="92" h="74">
                          <a:moveTo>
                            <a:pt x="13" y="0"/>
                          </a:moveTo>
                          <a:lnTo>
                            <a:pt x="24" y="11"/>
                          </a:lnTo>
                          <a:lnTo>
                            <a:pt x="36" y="9"/>
                          </a:lnTo>
                          <a:lnTo>
                            <a:pt x="52" y="11"/>
                          </a:lnTo>
                          <a:lnTo>
                            <a:pt x="67" y="11"/>
                          </a:lnTo>
                          <a:lnTo>
                            <a:pt x="76" y="19"/>
                          </a:lnTo>
                          <a:lnTo>
                            <a:pt x="85" y="36"/>
                          </a:lnTo>
                          <a:lnTo>
                            <a:pt x="91" y="43"/>
                          </a:lnTo>
                          <a:lnTo>
                            <a:pt x="70" y="47"/>
                          </a:lnTo>
                          <a:lnTo>
                            <a:pt x="64" y="52"/>
                          </a:lnTo>
                          <a:lnTo>
                            <a:pt x="70" y="62"/>
                          </a:lnTo>
                          <a:lnTo>
                            <a:pt x="70" y="71"/>
                          </a:lnTo>
                          <a:lnTo>
                            <a:pt x="49" y="62"/>
                          </a:lnTo>
                          <a:lnTo>
                            <a:pt x="31" y="54"/>
                          </a:lnTo>
                          <a:lnTo>
                            <a:pt x="24" y="56"/>
                          </a:lnTo>
                          <a:lnTo>
                            <a:pt x="24" y="71"/>
                          </a:lnTo>
                          <a:lnTo>
                            <a:pt x="13" y="73"/>
                          </a:lnTo>
                          <a:lnTo>
                            <a:pt x="7" y="62"/>
                          </a:lnTo>
                          <a:lnTo>
                            <a:pt x="4" y="47"/>
                          </a:lnTo>
                          <a:lnTo>
                            <a:pt x="0" y="45"/>
                          </a:lnTo>
                          <a:lnTo>
                            <a:pt x="4" y="30"/>
                          </a:lnTo>
                          <a:lnTo>
                            <a:pt x="15" y="26"/>
                          </a:lnTo>
                          <a:lnTo>
                            <a:pt x="13" y="0"/>
                          </a:lnTo>
                        </a:path>
                      </a:pathLst>
                    </a:custGeom>
                    <a:gradFill rotWithShape="0">
                      <a:gsLst>
                        <a:gs pos="0">
                          <a:schemeClr val="bg1"/>
                        </a:gs>
                        <a:gs pos="100000">
                          <a:srgbClr val="66FF66"/>
                        </a:gs>
                      </a:gsLst>
                      <a:path path="rect">
                        <a:fillToRect l="50000" t="50000" r="50000" b="50000"/>
                      </a:path>
                    </a:gradFill>
                    <a:ln w="9525" cap="rnd" cmpd="sng">
                      <a:noFill/>
                      <a:prstDash val="solid"/>
                      <a:round/>
                      <a:headEnd type="none" w="med" len="med"/>
                      <a:tailEnd type="none" w="med" len="med"/>
                    </a:ln>
                    <a:effectLst>
                      <a:outerShdw dist="71842" dir="2700000" algn="ctr" rotWithShape="0">
                        <a:schemeClr val="bg1"/>
                      </a:outerShdw>
                    </a:effectLst>
                  </p:spPr>
                  <p:txBody>
                    <a:bodyPr/>
                    <a:lstStyle/>
                    <a:p>
                      <a:pPr fontAlgn="base">
                        <a:defRPr/>
                      </a:pPr>
                      <a:endParaRPr lang="ja-JP" altLang="ja-JP" sz="1600" i="0">
                        <a:solidFill>
                          <a:schemeClr val="tx1"/>
                        </a:solidFill>
                      </a:endParaRPr>
                    </a:p>
                  </p:txBody>
                </p:sp>
              </p:grpSp>
              <p:sp>
                <p:nvSpPr>
                  <p:cNvPr id="1695767" name="Freeform 23"/>
                  <p:cNvSpPr>
                    <a:spLocks/>
                  </p:cNvSpPr>
                  <p:nvPr/>
                </p:nvSpPr>
                <p:spPr bwMode="auto">
                  <a:xfrm>
                    <a:off x="4696" y="3086"/>
                    <a:ext cx="622" cy="583"/>
                  </a:xfrm>
                  <a:custGeom>
                    <a:avLst/>
                    <a:gdLst/>
                    <a:ahLst/>
                    <a:cxnLst>
                      <a:cxn ang="0">
                        <a:pos x="481" y="46"/>
                      </a:cxn>
                      <a:cxn ang="0">
                        <a:pos x="505" y="68"/>
                      </a:cxn>
                      <a:cxn ang="0">
                        <a:pos x="531" y="154"/>
                      </a:cxn>
                      <a:cxn ang="0">
                        <a:pos x="589" y="242"/>
                      </a:cxn>
                      <a:cxn ang="0">
                        <a:pos x="624" y="334"/>
                      </a:cxn>
                      <a:cxn ang="0">
                        <a:pos x="598" y="416"/>
                      </a:cxn>
                      <a:cxn ang="0">
                        <a:pos x="573" y="471"/>
                      </a:cxn>
                      <a:cxn ang="0">
                        <a:pos x="559" y="523"/>
                      </a:cxn>
                      <a:cxn ang="0">
                        <a:pos x="544" y="552"/>
                      </a:cxn>
                      <a:cxn ang="0">
                        <a:pos x="515" y="574"/>
                      </a:cxn>
                      <a:cxn ang="0">
                        <a:pos x="467" y="567"/>
                      </a:cxn>
                      <a:cxn ang="0">
                        <a:pos x="419" y="552"/>
                      </a:cxn>
                      <a:cxn ang="0">
                        <a:pos x="393" y="519"/>
                      </a:cxn>
                      <a:cxn ang="0">
                        <a:pos x="385" y="479"/>
                      </a:cxn>
                      <a:cxn ang="0">
                        <a:pos x="368" y="458"/>
                      </a:cxn>
                      <a:cxn ang="0">
                        <a:pos x="342" y="462"/>
                      </a:cxn>
                      <a:cxn ang="0">
                        <a:pos x="319" y="429"/>
                      </a:cxn>
                      <a:cxn ang="0">
                        <a:pos x="298" y="424"/>
                      </a:cxn>
                      <a:cxn ang="0">
                        <a:pos x="265" y="429"/>
                      </a:cxn>
                      <a:cxn ang="0">
                        <a:pos x="237" y="433"/>
                      </a:cxn>
                      <a:cxn ang="0">
                        <a:pos x="212" y="453"/>
                      </a:cxn>
                      <a:cxn ang="0">
                        <a:pos x="177" y="466"/>
                      </a:cxn>
                      <a:cxn ang="0">
                        <a:pos x="143" y="488"/>
                      </a:cxn>
                      <a:cxn ang="0">
                        <a:pos x="124" y="497"/>
                      </a:cxn>
                      <a:cxn ang="0">
                        <a:pos x="71" y="491"/>
                      </a:cxn>
                      <a:cxn ang="0">
                        <a:pos x="61" y="480"/>
                      </a:cxn>
                      <a:cxn ang="0">
                        <a:pos x="61" y="416"/>
                      </a:cxn>
                      <a:cxn ang="0">
                        <a:pos x="44" y="380"/>
                      </a:cxn>
                      <a:cxn ang="0">
                        <a:pos x="28" y="350"/>
                      </a:cxn>
                      <a:cxn ang="0">
                        <a:pos x="6" y="242"/>
                      </a:cxn>
                      <a:cxn ang="0">
                        <a:pos x="7" y="207"/>
                      </a:cxn>
                      <a:cxn ang="0">
                        <a:pos x="51" y="189"/>
                      </a:cxn>
                      <a:cxn ang="0">
                        <a:pos x="84" y="183"/>
                      </a:cxn>
                      <a:cxn ang="0">
                        <a:pos x="103" y="174"/>
                      </a:cxn>
                      <a:cxn ang="0">
                        <a:pos x="115" y="145"/>
                      </a:cxn>
                      <a:cxn ang="0">
                        <a:pos x="111" y="128"/>
                      </a:cxn>
                      <a:cxn ang="0">
                        <a:pos x="156" y="86"/>
                      </a:cxn>
                      <a:cxn ang="0">
                        <a:pos x="191" y="53"/>
                      </a:cxn>
                      <a:cxn ang="0">
                        <a:pos x="223" y="77"/>
                      </a:cxn>
                      <a:cxn ang="0">
                        <a:pos x="246" y="51"/>
                      </a:cxn>
                      <a:cxn ang="0">
                        <a:pos x="271" y="22"/>
                      </a:cxn>
                      <a:cxn ang="0">
                        <a:pos x="297" y="6"/>
                      </a:cxn>
                      <a:cxn ang="0">
                        <a:pos x="337" y="11"/>
                      </a:cxn>
                      <a:cxn ang="0">
                        <a:pos x="352" y="31"/>
                      </a:cxn>
                      <a:cxn ang="0">
                        <a:pos x="352" y="61"/>
                      </a:cxn>
                      <a:cxn ang="0">
                        <a:pos x="387" y="106"/>
                      </a:cxn>
                      <a:cxn ang="0">
                        <a:pos x="416" y="121"/>
                      </a:cxn>
                      <a:cxn ang="0">
                        <a:pos x="441" y="77"/>
                      </a:cxn>
                      <a:cxn ang="0">
                        <a:pos x="448" y="0"/>
                      </a:cxn>
                    </a:cxnLst>
                    <a:rect l="0" t="0" r="r" b="b"/>
                    <a:pathLst>
                      <a:path w="625" h="584">
                        <a:moveTo>
                          <a:pt x="448" y="0"/>
                        </a:moveTo>
                        <a:lnTo>
                          <a:pt x="481" y="0"/>
                        </a:lnTo>
                        <a:lnTo>
                          <a:pt x="481" y="46"/>
                        </a:lnTo>
                        <a:lnTo>
                          <a:pt x="495" y="61"/>
                        </a:lnTo>
                        <a:lnTo>
                          <a:pt x="497" y="68"/>
                        </a:lnTo>
                        <a:lnTo>
                          <a:pt x="505" y="68"/>
                        </a:lnTo>
                        <a:lnTo>
                          <a:pt x="509" y="77"/>
                        </a:lnTo>
                        <a:lnTo>
                          <a:pt x="512" y="123"/>
                        </a:lnTo>
                        <a:lnTo>
                          <a:pt x="531" y="154"/>
                        </a:lnTo>
                        <a:lnTo>
                          <a:pt x="559" y="198"/>
                        </a:lnTo>
                        <a:lnTo>
                          <a:pt x="559" y="205"/>
                        </a:lnTo>
                        <a:lnTo>
                          <a:pt x="589" y="242"/>
                        </a:lnTo>
                        <a:lnTo>
                          <a:pt x="589" y="249"/>
                        </a:lnTo>
                        <a:lnTo>
                          <a:pt x="618" y="279"/>
                        </a:lnTo>
                        <a:lnTo>
                          <a:pt x="624" y="334"/>
                        </a:lnTo>
                        <a:lnTo>
                          <a:pt x="618" y="381"/>
                        </a:lnTo>
                        <a:lnTo>
                          <a:pt x="609" y="405"/>
                        </a:lnTo>
                        <a:lnTo>
                          <a:pt x="598" y="416"/>
                        </a:lnTo>
                        <a:lnTo>
                          <a:pt x="593" y="440"/>
                        </a:lnTo>
                        <a:lnTo>
                          <a:pt x="583" y="462"/>
                        </a:lnTo>
                        <a:lnTo>
                          <a:pt x="573" y="471"/>
                        </a:lnTo>
                        <a:lnTo>
                          <a:pt x="576" y="479"/>
                        </a:lnTo>
                        <a:lnTo>
                          <a:pt x="564" y="491"/>
                        </a:lnTo>
                        <a:lnTo>
                          <a:pt x="559" y="523"/>
                        </a:lnTo>
                        <a:lnTo>
                          <a:pt x="557" y="539"/>
                        </a:lnTo>
                        <a:lnTo>
                          <a:pt x="545" y="545"/>
                        </a:lnTo>
                        <a:lnTo>
                          <a:pt x="544" y="552"/>
                        </a:lnTo>
                        <a:lnTo>
                          <a:pt x="537" y="567"/>
                        </a:lnTo>
                        <a:lnTo>
                          <a:pt x="524" y="568"/>
                        </a:lnTo>
                        <a:lnTo>
                          <a:pt x="515" y="574"/>
                        </a:lnTo>
                        <a:lnTo>
                          <a:pt x="502" y="583"/>
                        </a:lnTo>
                        <a:lnTo>
                          <a:pt x="484" y="565"/>
                        </a:lnTo>
                        <a:lnTo>
                          <a:pt x="467" y="567"/>
                        </a:lnTo>
                        <a:lnTo>
                          <a:pt x="461" y="567"/>
                        </a:lnTo>
                        <a:lnTo>
                          <a:pt x="435" y="570"/>
                        </a:lnTo>
                        <a:lnTo>
                          <a:pt x="419" y="552"/>
                        </a:lnTo>
                        <a:lnTo>
                          <a:pt x="407" y="534"/>
                        </a:lnTo>
                        <a:lnTo>
                          <a:pt x="400" y="535"/>
                        </a:lnTo>
                        <a:lnTo>
                          <a:pt x="393" y="519"/>
                        </a:lnTo>
                        <a:lnTo>
                          <a:pt x="388" y="506"/>
                        </a:lnTo>
                        <a:lnTo>
                          <a:pt x="385" y="501"/>
                        </a:lnTo>
                        <a:lnTo>
                          <a:pt x="385" y="479"/>
                        </a:lnTo>
                        <a:lnTo>
                          <a:pt x="387" y="464"/>
                        </a:lnTo>
                        <a:lnTo>
                          <a:pt x="383" y="455"/>
                        </a:lnTo>
                        <a:lnTo>
                          <a:pt x="368" y="458"/>
                        </a:lnTo>
                        <a:lnTo>
                          <a:pt x="361" y="462"/>
                        </a:lnTo>
                        <a:lnTo>
                          <a:pt x="348" y="462"/>
                        </a:lnTo>
                        <a:lnTo>
                          <a:pt x="342" y="462"/>
                        </a:lnTo>
                        <a:lnTo>
                          <a:pt x="337" y="462"/>
                        </a:lnTo>
                        <a:lnTo>
                          <a:pt x="327" y="447"/>
                        </a:lnTo>
                        <a:lnTo>
                          <a:pt x="319" y="429"/>
                        </a:lnTo>
                        <a:lnTo>
                          <a:pt x="317" y="431"/>
                        </a:lnTo>
                        <a:lnTo>
                          <a:pt x="300" y="431"/>
                        </a:lnTo>
                        <a:lnTo>
                          <a:pt x="298" y="424"/>
                        </a:lnTo>
                        <a:lnTo>
                          <a:pt x="288" y="431"/>
                        </a:lnTo>
                        <a:lnTo>
                          <a:pt x="279" y="429"/>
                        </a:lnTo>
                        <a:lnTo>
                          <a:pt x="265" y="429"/>
                        </a:lnTo>
                        <a:lnTo>
                          <a:pt x="255" y="424"/>
                        </a:lnTo>
                        <a:lnTo>
                          <a:pt x="252" y="431"/>
                        </a:lnTo>
                        <a:lnTo>
                          <a:pt x="237" y="433"/>
                        </a:lnTo>
                        <a:lnTo>
                          <a:pt x="233" y="429"/>
                        </a:lnTo>
                        <a:lnTo>
                          <a:pt x="224" y="440"/>
                        </a:lnTo>
                        <a:lnTo>
                          <a:pt x="212" y="453"/>
                        </a:lnTo>
                        <a:lnTo>
                          <a:pt x="205" y="453"/>
                        </a:lnTo>
                        <a:lnTo>
                          <a:pt x="193" y="466"/>
                        </a:lnTo>
                        <a:lnTo>
                          <a:pt x="177" y="466"/>
                        </a:lnTo>
                        <a:lnTo>
                          <a:pt x="164" y="471"/>
                        </a:lnTo>
                        <a:lnTo>
                          <a:pt x="150" y="479"/>
                        </a:lnTo>
                        <a:lnTo>
                          <a:pt x="143" y="488"/>
                        </a:lnTo>
                        <a:lnTo>
                          <a:pt x="137" y="484"/>
                        </a:lnTo>
                        <a:lnTo>
                          <a:pt x="131" y="493"/>
                        </a:lnTo>
                        <a:lnTo>
                          <a:pt x="124" y="497"/>
                        </a:lnTo>
                        <a:lnTo>
                          <a:pt x="115" y="508"/>
                        </a:lnTo>
                        <a:lnTo>
                          <a:pt x="84" y="508"/>
                        </a:lnTo>
                        <a:lnTo>
                          <a:pt x="71" y="491"/>
                        </a:lnTo>
                        <a:lnTo>
                          <a:pt x="70" y="484"/>
                        </a:lnTo>
                        <a:lnTo>
                          <a:pt x="67" y="491"/>
                        </a:lnTo>
                        <a:lnTo>
                          <a:pt x="61" y="480"/>
                        </a:lnTo>
                        <a:lnTo>
                          <a:pt x="63" y="449"/>
                        </a:lnTo>
                        <a:lnTo>
                          <a:pt x="67" y="431"/>
                        </a:lnTo>
                        <a:lnTo>
                          <a:pt x="61" y="416"/>
                        </a:lnTo>
                        <a:lnTo>
                          <a:pt x="55" y="403"/>
                        </a:lnTo>
                        <a:lnTo>
                          <a:pt x="54" y="387"/>
                        </a:lnTo>
                        <a:lnTo>
                          <a:pt x="44" y="380"/>
                        </a:lnTo>
                        <a:lnTo>
                          <a:pt x="42" y="378"/>
                        </a:lnTo>
                        <a:lnTo>
                          <a:pt x="41" y="370"/>
                        </a:lnTo>
                        <a:lnTo>
                          <a:pt x="28" y="350"/>
                        </a:lnTo>
                        <a:lnTo>
                          <a:pt x="10" y="299"/>
                        </a:lnTo>
                        <a:lnTo>
                          <a:pt x="6" y="262"/>
                        </a:lnTo>
                        <a:lnTo>
                          <a:pt x="6" y="242"/>
                        </a:lnTo>
                        <a:lnTo>
                          <a:pt x="0" y="235"/>
                        </a:lnTo>
                        <a:lnTo>
                          <a:pt x="1" y="216"/>
                        </a:lnTo>
                        <a:lnTo>
                          <a:pt x="7" y="207"/>
                        </a:lnTo>
                        <a:lnTo>
                          <a:pt x="28" y="182"/>
                        </a:lnTo>
                        <a:lnTo>
                          <a:pt x="48" y="183"/>
                        </a:lnTo>
                        <a:lnTo>
                          <a:pt x="51" y="189"/>
                        </a:lnTo>
                        <a:lnTo>
                          <a:pt x="77" y="189"/>
                        </a:lnTo>
                        <a:lnTo>
                          <a:pt x="80" y="182"/>
                        </a:lnTo>
                        <a:lnTo>
                          <a:pt x="84" y="183"/>
                        </a:lnTo>
                        <a:lnTo>
                          <a:pt x="92" y="176"/>
                        </a:lnTo>
                        <a:lnTo>
                          <a:pt x="97" y="180"/>
                        </a:lnTo>
                        <a:lnTo>
                          <a:pt x="103" y="174"/>
                        </a:lnTo>
                        <a:lnTo>
                          <a:pt x="102" y="167"/>
                        </a:lnTo>
                        <a:lnTo>
                          <a:pt x="108" y="150"/>
                        </a:lnTo>
                        <a:lnTo>
                          <a:pt x="115" y="145"/>
                        </a:lnTo>
                        <a:lnTo>
                          <a:pt x="111" y="139"/>
                        </a:lnTo>
                        <a:lnTo>
                          <a:pt x="115" y="134"/>
                        </a:lnTo>
                        <a:lnTo>
                          <a:pt x="111" y="128"/>
                        </a:lnTo>
                        <a:lnTo>
                          <a:pt x="122" y="116"/>
                        </a:lnTo>
                        <a:lnTo>
                          <a:pt x="138" y="114"/>
                        </a:lnTo>
                        <a:lnTo>
                          <a:pt x="156" y="86"/>
                        </a:lnTo>
                        <a:lnTo>
                          <a:pt x="176" y="62"/>
                        </a:lnTo>
                        <a:lnTo>
                          <a:pt x="185" y="61"/>
                        </a:lnTo>
                        <a:lnTo>
                          <a:pt x="191" y="53"/>
                        </a:lnTo>
                        <a:lnTo>
                          <a:pt x="199" y="53"/>
                        </a:lnTo>
                        <a:lnTo>
                          <a:pt x="217" y="73"/>
                        </a:lnTo>
                        <a:lnTo>
                          <a:pt x="223" y="77"/>
                        </a:lnTo>
                        <a:lnTo>
                          <a:pt x="227" y="68"/>
                        </a:lnTo>
                        <a:lnTo>
                          <a:pt x="239" y="53"/>
                        </a:lnTo>
                        <a:lnTo>
                          <a:pt x="246" y="51"/>
                        </a:lnTo>
                        <a:lnTo>
                          <a:pt x="253" y="31"/>
                        </a:lnTo>
                        <a:lnTo>
                          <a:pt x="260" y="29"/>
                        </a:lnTo>
                        <a:lnTo>
                          <a:pt x="271" y="22"/>
                        </a:lnTo>
                        <a:lnTo>
                          <a:pt x="279" y="17"/>
                        </a:lnTo>
                        <a:lnTo>
                          <a:pt x="288" y="17"/>
                        </a:lnTo>
                        <a:lnTo>
                          <a:pt x="297" y="6"/>
                        </a:lnTo>
                        <a:lnTo>
                          <a:pt x="307" y="6"/>
                        </a:lnTo>
                        <a:lnTo>
                          <a:pt x="320" y="6"/>
                        </a:lnTo>
                        <a:lnTo>
                          <a:pt x="337" y="11"/>
                        </a:lnTo>
                        <a:lnTo>
                          <a:pt x="348" y="20"/>
                        </a:lnTo>
                        <a:lnTo>
                          <a:pt x="349" y="28"/>
                        </a:lnTo>
                        <a:lnTo>
                          <a:pt x="352" y="31"/>
                        </a:lnTo>
                        <a:lnTo>
                          <a:pt x="353" y="44"/>
                        </a:lnTo>
                        <a:lnTo>
                          <a:pt x="352" y="48"/>
                        </a:lnTo>
                        <a:lnTo>
                          <a:pt x="352" y="61"/>
                        </a:lnTo>
                        <a:lnTo>
                          <a:pt x="349" y="68"/>
                        </a:lnTo>
                        <a:lnTo>
                          <a:pt x="378" y="94"/>
                        </a:lnTo>
                        <a:lnTo>
                          <a:pt x="387" y="106"/>
                        </a:lnTo>
                        <a:lnTo>
                          <a:pt x="399" y="112"/>
                        </a:lnTo>
                        <a:lnTo>
                          <a:pt x="409" y="119"/>
                        </a:lnTo>
                        <a:lnTo>
                          <a:pt x="416" y="121"/>
                        </a:lnTo>
                        <a:lnTo>
                          <a:pt x="428" y="114"/>
                        </a:lnTo>
                        <a:lnTo>
                          <a:pt x="436" y="94"/>
                        </a:lnTo>
                        <a:lnTo>
                          <a:pt x="441" y="77"/>
                        </a:lnTo>
                        <a:lnTo>
                          <a:pt x="444" y="44"/>
                        </a:lnTo>
                        <a:lnTo>
                          <a:pt x="448" y="29"/>
                        </a:lnTo>
                        <a:lnTo>
                          <a:pt x="448" y="0"/>
                        </a:lnTo>
                      </a:path>
                    </a:pathLst>
                  </a:custGeom>
                  <a:gradFill rotWithShape="0">
                    <a:gsLst>
                      <a:gs pos="0">
                        <a:schemeClr val="bg1"/>
                      </a:gs>
                      <a:gs pos="100000">
                        <a:srgbClr val="66FF66"/>
                      </a:gs>
                    </a:gsLst>
                    <a:path path="rect">
                      <a:fillToRect l="50000" t="50000" r="50000" b="50000"/>
                    </a:path>
                  </a:gradFill>
                  <a:ln w="9525" cap="rnd" cmpd="sng">
                    <a:noFill/>
                    <a:prstDash val="solid"/>
                    <a:round/>
                    <a:headEnd type="none" w="med" len="med"/>
                    <a:tailEnd type="none" w="med" len="med"/>
                  </a:ln>
                  <a:effectLst>
                    <a:outerShdw dist="71842" dir="2700000" algn="ctr" rotWithShape="0">
                      <a:schemeClr val="bg1"/>
                    </a:outerShdw>
                  </a:effectLst>
                </p:spPr>
                <p:txBody>
                  <a:bodyPr/>
                  <a:lstStyle/>
                  <a:p>
                    <a:pPr fontAlgn="base">
                      <a:defRPr/>
                    </a:pPr>
                    <a:endParaRPr lang="ja-JP" altLang="ja-JP" sz="1600" i="0">
                      <a:solidFill>
                        <a:schemeClr val="tx1"/>
                      </a:solidFill>
                    </a:endParaRPr>
                  </a:p>
                </p:txBody>
              </p:sp>
              <p:sp>
                <p:nvSpPr>
                  <p:cNvPr id="1695768" name="Freeform 24"/>
                  <p:cNvSpPr>
                    <a:spLocks/>
                  </p:cNvSpPr>
                  <p:nvPr/>
                </p:nvSpPr>
                <p:spPr bwMode="auto">
                  <a:xfrm>
                    <a:off x="4549" y="2962"/>
                    <a:ext cx="346" cy="79"/>
                  </a:xfrm>
                  <a:custGeom>
                    <a:avLst/>
                    <a:gdLst/>
                    <a:ahLst/>
                    <a:cxnLst>
                      <a:cxn ang="0">
                        <a:pos x="26" y="13"/>
                      </a:cxn>
                      <a:cxn ang="0">
                        <a:pos x="68" y="13"/>
                      </a:cxn>
                      <a:cxn ang="0">
                        <a:pos x="95" y="15"/>
                      </a:cxn>
                      <a:cxn ang="0">
                        <a:pos x="116" y="38"/>
                      </a:cxn>
                      <a:cxn ang="0">
                        <a:pos x="137" y="42"/>
                      </a:cxn>
                      <a:cxn ang="0">
                        <a:pos x="169" y="51"/>
                      </a:cxn>
                      <a:cxn ang="0">
                        <a:pos x="188" y="56"/>
                      </a:cxn>
                      <a:cxn ang="0">
                        <a:pos x="195" y="38"/>
                      </a:cxn>
                      <a:cxn ang="0">
                        <a:pos x="236" y="42"/>
                      </a:cxn>
                      <a:cxn ang="0">
                        <a:pos x="265" y="49"/>
                      </a:cxn>
                      <a:cxn ang="0">
                        <a:pos x="285" y="51"/>
                      </a:cxn>
                      <a:cxn ang="0">
                        <a:pos x="300" y="42"/>
                      </a:cxn>
                      <a:cxn ang="0">
                        <a:pos x="325" y="38"/>
                      </a:cxn>
                      <a:cxn ang="0">
                        <a:pos x="345" y="33"/>
                      </a:cxn>
                      <a:cxn ang="0">
                        <a:pos x="339" y="56"/>
                      </a:cxn>
                      <a:cxn ang="0">
                        <a:pos x="325" y="63"/>
                      </a:cxn>
                      <a:cxn ang="0">
                        <a:pos x="313" y="65"/>
                      </a:cxn>
                      <a:cxn ang="0">
                        <a:pos x="298" y="73"/>
                      </a:cxn>
                      <a:cxn ang="0">
                        <a:pos x="284" y="73"/>
                      </a:cxn>
                      <a:cxn ang="0">
                        <a:pos x="271" y="74"/>
                      </a:cxn>
                      <a:cxn ang="0">
                        <a:pos x="250" y="78"/>
                      </a:cxn>
                      <a:cxn ang="0">
                        <a:pos x="237" y="63"/>
                      </a:cxn>
                      <a:cxn ang="0">
                        <a:pos x="223" y="78"/>
                      </a:cxn>
                      <a:cxn ang="0">
                        <a:pos x="202" y="63"/>
                      </a:cxn>
                      <a:cxn ang="0">
                        <a:pos x="191" y="65"/>
                      </a:cxn>
                      <a:cxn ang="0">
                        <a:pos x="175" y="73"/>
                      </a:cxn>
                      <a:cxn ang="0">
                        <a:pos x="157" y="67"/>
                      </a:cxn>
                      <a:cxn ang="0">
                        <a:pos x="140" y="65"/>
                      </a:cxn>
                      <a:cxn ang="0">
                        <a:pos x="121" y="73"/>
                      </a:cxn>
                      <a:cxn ang="0">
                        <a:pos x="96" y="60"/>
                      </a:cxn>
                      <a:cxn ang="0">
                        <a:pos x="64" y="53"/>
                      </a:cxn>
                      <a:cxn ang="0">
                        <a:pos x="39" y="47"/>
                      </a:cxn>
                      <a:cxn ang="0">
                        <a:pos x="15" y="34"/>
                      </a:cxn>
                      <a:cxn ang="0">
                        <a:pos x="3" y="31"/>
                      </a:cxn>
                      <a:cxn ang="0">
                        <a:pos x="0" y="0"/>
                      </a:cxn>
                    </a:cxnLst>
                    <a:rect l="0" t="0" r="r" b="b"/>
                    <a:pathLst>
                      <a:path w="346" h="79">
                        <a:moveTo>
                          <a:pt x="0" y="0"/>
                        </a:moveTo>
                        <a:lnTo>
                          <a:pt x="26" y="13"/>
                        </a:lnTo>
                        <a:lnTo>
                          <a:pt x="48" y="13"/>
                        </a:lnTo>
                        <a:lnTo>
                          <a:pt x="68" y="13"/>
                        </a:lnTo>
                        <a:lnTo>
                          <a:pt x="84" y="13"/>
                        </a:lnTo>
                        <a:lnTo>
                          <a:pt x="95" y="15"/>
                        </a:lnTo>
                        <a:lnTo>
                          <a:pt x="109" y="22"/>
                        </a:lnTo>
                        <a:lnTo>
                          <a:pt x="116" y="38"/>
                        </a:lnTo>
                        <a:lnTo>
                          <a:pt x="125" y="44"/>
                        </a:lnTo>
                        <a:lnTo>
                          <a:pt x="137" y="42"/>
                        </a:lnTo>
                        <a:lnTo>
                          <a:pt x="153" y="42"/>
                        </a:lnTo>
                        <a:lnTo>
                          <a:pt x="169" y="51"/>
                        </a:lnTo>
                        <a:lnTo>
                          <a:pt x="181" y="56"/>
                        </a:lnTo>
                        <a:lnTo>
                          <a:pt x="188" y="56"/>
                        </a:lnTo>
                        <a:lnTo>
                          <a:pt x="189" y="44"/>
                        </a:lnTo>
                        <a:lnTo>
                          <a:pt x="195" y="38"/>
                        </a:lnTo>
                        <a:lnTo>
                          <a:pt x="217" y="42"/>
                        </a:lnTo>
                        <a:lnTo>
                          <a:pt x="236" y="42"/>
                        </a:lnTo>
                        <a:lnTo>
                          <a:pt x="252" y="42"/>
                        </a:lnTo>
                        <a:lnTo>
                          <a:pt x="265" y="49"/>
                        </a:lnTo>
                        <a:lnTo>
                          <a:pt x="272" y="53"/>
                        </a:lnTo>
                        <a:lnTo>
                          <a:pt x="285" y="51"/>
                        </a:lnTo>
                        <a:lnTo>
                          <a:pt x="296" y="47"/>
                        </a:lnTo>
                        <a:lnTo>
                          <a:pt x="300" y="42"/>
                        </a:lnTo>
                        <a:lnTo>
                          <a:pt x="316" y="42"/>
                        </a:lnTo>
                        <a:lnTo>
                          <a:pt x="325" y="38"/>
                        </a:lnTo>
                        <a:lnTo>
                          <a:pt x="338" y="33"/>
                        </a:lnTo>
                        <a:lnTo>
                          <a:pt x="345" y="33"/>
                        </a:lnTo>
                        <a:lnTo>
                          <a:pt x="344" y="49"/>
                        </a:lnTo>
                        <a:lnTo>
                          <a:pt x="339" y="56"/>
                        </a:lnTo>
                        <a:lnTo>
                          <a:pt x="332" y="63"/>
                        </a:lnTo>
                        <a:lnTo>
                          <a:pt x="325" y="63"/>
                        </a:lnTo>
                        <a:lnTo>
                          <a:pt x="323" y="63"/>
                        </a:lnTo>
                        <a:lnTo>
                          <a:pt x="313" y="65"/>
                        </a:lnTo>
                        <a:lnTo>
                          <a:pt x="306" y="74"/>
                        </a:lnTo>
                        <a:lnTo>
                          <a:pt x="298" y="73"/>
                        </a:lnTo>
                        <a:lnTo>
                          <a:pt x="291" y="67"/>
                        </a:lnTo>
                        <a:lnTo>
                          <a:pt x="284" y="73"/>
                        </a:lnTo>
                        <a:lnTo>
                          <a:pt x="277" y="74"/>
                        </a:lnTo>
                        <a:lnTo>
                          <a:pt x="271" y="74"/>
                        </a:lnTo>
                        <a:lnTo>
                          <a:pt x="265" y="78"/>
                        </a:lnTo>
                        <a:lnTo>
                          <a:pt x="250" y="78"/>
                        </a:lnTo>
                        <a:lnTo>
                          <a:pt x="245" y="73"/>
                        </a:lnTo>
                        <a:lnTo>
                          <a:pt x="237" y="63"/>
                        </a:lnTo>
                        <a:lnTo>
                          <a:pt x="229" y="73"/>
                        </a:lnTo>
                        <a:lnTo>
                          <a:pt x="223" y="78"/>
                        </a:lnTo>
                        <a:lnTo>
                          <a:pt x="215" y="78"/>
                        </a:lnTo>
                        <a:lnTo>
                          <a:pt x="202" y="63"/>
                        </a:lnTo>
                        <a:lnTo>
                          <a:pt x="198" y="65"/>
                        </a:lnTo>
                        <a:lnTo>
                          <a:pt x="191" y="65"/>
                        </a:lnTo>
                        <a:lnTo>
                          <a:pt x="186" y="74"/>
                        </a:lnTo>
                        <a:lnTo>
                          <a:pt x="175" y="73"/>
                        </a:lnTo>
                        <a:lnTo>
                          <a:pt x="163" y="73"/>
                        </a:lnTo>
                        <a:lnTo>
                          <a:pt x="157" y="67"/>
                        </a:lnTo>
                        <a:lnTo>
                          <a:pt x="150" y="63"/>
                        </a:lnTo>
                        <a:lnTo>
                          <a:pt x="140" y="65"/>
                        </a:lnTo>
                        <a:lnTo>
                          <a:pt x="128" y="74"/>
                        </a:lnTo>
                        <a:lnTo>
                          <a:pt x="121" y="73"/>
                        </a:lnTo>
                        <a:lnTo>
                          <a:pt x="109" y="67"/>
                        </a:lnTo>
                        <a:lnTo>
                          <a:pt x="96" y="60"/>
                        </a:lnTo>
                        <a:lnTo>
                          <a:pt x="86" y="60"/>
                        </a:lnTo>
                        <a:lnTo>
                          <a:pt x="64" y="53"/>
                        </a:lnTo>
                        <a:lnTo>
                          <a:pt x="48" y="49"/>
                        </a:lnTo>
                        <a:lnTo>
                          <a:pt x="39" y="47"/>
                        </a:lnTo>
                        <a:lnTo>
                          <a:pt x="25" y="44"/>
                        </a:lnTo>
                        <a:lnTo>
                          <a:pt x="15" y="34"/>
                        </a:lnTo>
                        <a:lnTo>
                          <a:pt x="6" y="33"/>
                        </a:lnTo>
                        <a:lnTo>
                          <a:pt x="3" y="31"/>
                        </a:lnTo>
                        <a:lnTo>
                          <a:pt x="0" y="25"/>
                        </a:lnTo>
                        <a:lnTo>
                          <a:pt x="0" y="0"/>
                        </a:lnTo>
                      </a:path>
                    </a:pathLst>
                  </a:custGeom>
                  <a:gradFill rotWithShape="0">
                    <a:gsLst>
                      <a:gs pos="0">
                        <a:schemeClr val="bg1"/>
                      </a:gs>
                      <a:gs pos="100000">
                        <a:srgbClr val="66FF66"/>
                      </a:gs>
                    </a:gsLst>
                    <a:path path="rect">
                      <a:fillToRect l="50000" t="50000" r="50000" b="50000"/>
                    </a:path>
                  </a:gradFill>
                  <a:ln w="9525" cap="rnd" cmpd="sng">
                    <a:noFill/>
                    <a:prstDash val="solid"/>
                    <a:round/>
                    <a:headEnd type="none" w="med" len="med"/>
                    <a:tailEnd type="none" w="med" len="med"/>
                  </a:ln>
                  <a:effectLst>
                    <a:outerShdw dist="71842" dir="2700000" algn="ctr" rotWithShape="0">
                      <a:schemeClr val="bg1"/>
                    </a:outerShdw>
                  </a:effectLst>
                </p:spPr>
                <p:txBody>
                  <a:bodyPr/>
                  <a:lstStyle/>
                  <a:p>
                    <a:pPr fontAlgn="base">
                      <a:defRPr/>
                    </a:pPr>
                    <a:endParaRPr lang="ja-JP" altLang="ja-JP" sz="1600" i="0">
                      <a:solidFill>
                        <a:schemeClr val="tx1"/>
                      </a:solidFill>
                    </a:endParaRPr>
                  </a:p>
                </p:txBody>
              </p:sp>
              <p:sp>
                <p:nvSpPr>
                  <p:cNvPr id="1695769" name="Freeform 25"/>
                  <p:cNvSpPr>
                    <a:spLocks/>
                  </p:cNvSpPr>
                  <p:nvPr/>
                </p:nvSpPr>
                <p:spPr bwMode="auto">
                  <a:xfrm>
                    <a:off x="4741" y="2807"/>
                    <a:ext cx="157" cy="151"/>
                  </a:xfrm>
                  <a:custGeom>
                    <a:avLst/>
                    <a:gdLst/>
                    <a:ahLst/>
                    <a:cxnLst>
                      <a:cxn ang="0">
                        <a:pos x="75" y="2"/>
                      </a:cxn>
                      <a:cxn ang="0">
                        <a:pos x="129" y="0"/>
                      </a:cxn>
                      <a:cxn ang="0">
                        <a:pos x="139" y="18"/>
                      </a:cxn>
                      <a:cxn ang="0">
                        <a:pos x="123" y="29"/>
                      </a:cxn>
                      <a:cxn ang="0">
                        <a:pos x="120" y="40"/>
                      </a:cxn>
                      <a:cxn ang="0">
                        <a:pos x="109" y="51"/>
                      </a:cxn>
                      <a:cxn ang="0">
                        <a:pos x="96" y="53"/>
                      </a:cxn>
                      <a:cxn ang="0">
                        <a:pos x="83" y="45"/>
                      </a:cxn>
                      <a:cxn ang="0">
                        <a:pos x="68" y="29"/>
                      </a:cxn>
                      <a:cxn ang="0">
                        <a:pos x="49" y="29"/>
                      </a:cxn>
                      <a:cxn ang="0">
                        <a:pos x="48" y="53"/>
                      </a:cxn>
                      <a:cxn ang="0">
                        <a:pos x="49" y="67"/>
                      </a:cxn>
                      <a:cxn ang="0">
                        <a:pos x="68" y="58"/>
                      </a:cxn>
                      <a:cxn ang="0">
                        <a:pos x="81" y="62"/>
                      </a:cxn>
                      <a:cxn ang="0">
                        <a:pos x="78" y="76"/>
                      </a:cxn>
                      <a:cxn ang="0">
                        <a:pos x="75" y="86"/>
                      </a:cxn>
                      <a:cxn ang="0">
                        <a:pos x="78" y="100"/>
                      </a:cxn>
                      <a:cxn ang="0">
                        <a:pos x="87" y="106"/>
                      </a:cxn>
                      <a:cxn ang="0">
                        <a:pos x="83" y="122"/>
                      </a:cxn>
                      <a:cxn ang="0">
                        <a:pos x="78" y="142"/>
                      </a:cxn>
                      <a:cxn ang="0">
                        <a:pos x="65" y="146"/>
                      </a:cxn>
                      <a:cxn ang="0">
                        <a:pos x="59" y="136"/>
                      </a:cxn>
                      <a:cxn ang="0">
                        <a:pos x="52" y="116"/>
                      </a:cxn>
                      <a:cxn ang="0">
                        <a:pos x="52" y="95"/>
                      </a:cxn>
                      <a:cxn ang="0">
                        <a:pos x="33" y="95"/>
                      </a:cxn>
                      <a:cxn ang="0">
                        <a:pos x="22" y="96"/>
                      </a:cxn>
                      <a:cxn ang="0">
                        <a:pos x="38" y="106"/>
                      </a:cxn>
                      <a:cxn ang="0">
                        <a:pos x="45" y="120"/>
                      </a:cxn>
                      <a:cxn ang="0">
                        <a:pos x="39" y="138"/>
                      </a:cxn>
                      <a:cxn ang="0">
                        <a:pos x="28" y="151"/>
                      </a:cxn>
                      <a:cxn ang="0">
                        <a:pos x="28" y="136"/>
                      </a:cxn>
                      <a:cxn ang="0">
                        <a:pos x="20" y="120"/>
                      </a:cxn>
                      <a:cxn ang="0">
                        <a:pos x="9" y="106"/>
                      </a:cxn>
                      <a:cxn ang="0">
                        <a:pos x="1" y="91"/>
                      </a:cxn>
                      <a:cxn ang="0">
                        <a:pos x="14" y="71"/>
                      </a:cxn>
                      <a:cxn ang="0">
                        <a:pos x="22" y="49"/>
                      </a:cxn>
                      <a:cxn ang="0">
                        <a:pos x="25" y="33"/>
                      </a:cxn>
                      <a:cxn ang="0">
                        <a:pos x="22" y="18"/>
                      </a:cxn>
                    </a:cxnLst>
                    <a:rect l="0" t="0" r="r" b="b"/>
                    <a:pathLst>
                      <a:path w="156" h="152">
                        <a:moveTo>
                          <a:pt x="39" y="0"/>
                        </a:moveTo>
                        <a:lnTo>
                          <a:pt x="75" y="2"/>
                        </a:lnTo>
                        <a:lnTo>
                          <a:pt x="110" y="2"/>
                        </a:lnTo>
                        <a:lnTo>
                          <a:pt x="129" y="0"/>
                        </a:lnTo>
                        <a:lnTo>
                          <a:pt x="155" y="15"/>
                        </a:lnTo>
                        <a:lnTo>
                          <a:pt x="139" y="18"/>
                        </a:lnTo>
                        <a:lnTo>
                          <a:pt x="129" y="25"/>
                        </a:lnTo>
                        <a:lnTo>
                          <a:pt x="123" y="29"/>
                        </a:lnTo>
                        <a:lnTo>
                          <a:pt x="120" y="35"/>
                        </a:lnTo>
                        <a:lnTo>
                          <a:pt x="120" y="40"/>
                        </a:lnTo>
                        <a:lnTo>
                          <a:pt x="120" y="45"/>
                        </a:lnTo>
                        <a:lnTo>
                          <a:pt x="109" y="51"/>
                        </a:lnTo>
                        <a:lnTo>
                          <a:pt x="100" y="51"/>
                        </a:lnTo>
                        <a:lnTo>
                          <a:pt x="96" y="53"/>
                        </a:lnTo>
                        <a:lnTo>
                          <a:pt x="87" y="53"/>
                        </a:lnTo>
                        <a:lnTo>
                          <a:pt x="83" y="45"/>
                        </a:lnTo>
                        <a:lnTo>
                          <a:pt x="75" y="36"/>
                        </a:lnTo>
                        <a:lnTo>
                          <a:pt x="68" y="29"/>
                        </a:lnTo>
                        <a:lnTo>
                          <a:pt x="54" y="29"/>
                        </a:lnTo>
                        <a:lnTo>
                          <a:pt x="49" y="29"/>
                        </a:lnTo>
                        <a:lnTo>
                          <a:pt x="46" y="42"/>
                        </a:lnTo>
                        <a:lnTo>
                          <a:pt x="48" y="53"/>
                        </a:lnTo>
                        <a:lnTo>
                          <a:pt x="48" y="60"/>
                        </a:lnTo>
                        <a:lnTo>
                          <a:pt x="49" y="67"/>
                        </a:lnTo>
                        <a:lnTo>
                          <a:pt x="58" y="65"/>
                        </a:lnTo>
                        <a:lnTo>
                          <a:pt x="68" y="58"/>
                        </a:lnTo>
                        <a:lnTo>
                          <a:pt x="75" y="58"/>
                        </a:lnTo>
                        <a:lnTo>
                          <a:pt x="81" y="62"/>
                        </a:lnTo>
                        <a:lnTo>
                          <a:pt x="81" y="67"/>
                        </a:lnTo>
                        <a:lnTo>
                          <a:pt x="78" y="76"/>
                        </a:lnTo>
                        <a:lnTo>
                          <a:pt x="75" y="80"/>
                        </a:lnTo>
                        <a:lnTo>
                          <a:pt x="75" y="86"/>
                        </a:lnTo>
                        <a:lnTo>
                          <a:pt x="74" y="93"/>
                        </a:lnTo>
                        <a:lnTo>
                          <a:pt x="78" y="100"/>
                        </a:lnTo>
                        <a:lnTo>
                          <a:pt x="85" y="109"/>
                        </a:lnTo>
                        <a:lnTo>
                          <a:pt x="87" y="106"/>
                        </a:lnTo>
                        <a:lnTo>
                          <a:pt x="87" y="116"/>
                        </a:lnTo>
                        <a:lnTo>
                          <a:pt x="83" y="122"/>
                        </a:lnTo>
                        <a:lnTo>
                          <a:pt x="80" y="129"/>
                        </a:lnTo>
                        <a:lnTo>
                          <a:pt x="78" y="142"/>
                        </a:lnTo>
                        <a:lnTo>
                          <a:pt x="70" y="146"/>
                        </a:lnTo>
                        <a:lnTo>
                          <a:pt x="65" y="146"/>
                        </a:lnTo>
                        <a:lnTo>
                          <a:pt x="59" y="146"/>
                        </a:lnTo>
                        <a:lnTo>
                          <a:pt x="59" y="136"/>
                        </a:lnTo>
                        <a:lnTo>
                          <a:pt x="58" y="120"/>
                        </a:lnTo>
                        <a:lnTo>
                          <a:pt x="52" y="116"/>
                        </a:lnTo>
                        <a:lnTo>
                          <a:pt x="49" y="109"/>
                        </a:lnTo>
                        <a:lnTo>
                          <a:pt x="52" y="95"/>
                        </a:lnTo>
                        <a:lnTo>
                          <a:pt x="46" y="91"/>
                        </a:lnTo>
                        <a:lnTo>
                          <a:pt x="33" y="95"/>
                        </a:lnTo>
                        <a:lnTo>
                          <a:pt x="28" y="91"/>
                        </a:lnTo>
                        <a:lnTo>
                          <a:pt x="22" y="96"/>
                        </a:lnTo>
                        <a:lnTo>
                          <a:pt x="28" y="102"/>
                        </a:lnTo>
                        <a:lnTo>
                          <a:pt x="38" y="106"/>
                        </a:lnTo>
                        <a:lnTo>
                          <a:pt x="39" y="111"/>
                        </a:lnTo>
                        <a:lnTo>
                          <a:pt x="45" y="120"/>
                        </a:lnTo>
                        <a:lnTo>
                          <a:pt x="45" y="127"/>
                        </a:lnTo>
                        <a:lnTo>
                          <a:pt x="39" y="138"/>
                        </a:lnTo>
                        <a:lnTo>
                          <a:pt x="32" y="147"/>
                        </a:lnTo>
                        <a:lnTo>
                          <a:pt x="28" y="151"/>
                        </a:lnTo>
                        <a:lnTo>
                          <a:pt x="28" y="144"/>
                        </a:lnTo>
                        <a:lnTo>
                          <a:pt x="28" y="136"/>
                        </a:lnTo>
                        <a:lnTo>
                          <a:pt x="29" y="127"/>
                        </a:lnTo>
                        <a:lnTo>
                          <a:pt x="20" y="120"/>
                        </a:lnTo>
                        <a:lnTo>
                          <a:pt x="12" y="113"/>
                        </a:lnTo>
                        <a:lnTo>
                          <a:pt x="9" y="106"/>
                        </a:lnTo>
                        <a:lnTo>
                          <a:pt x="0" y="102"/>
                        </a:lnTo>
                        <a:lnTo>
                          <a:pt x="1" y="91"/>
                        </a:lnTo>
                        <a:lnTo>
                          <a:pt x="9" y="84"/>
                        </a:lnTo>
                        <a:lnTo>
                          <a:pt x="14" y="71"/>
                        </a:lnTo>
                        <a:lnTo>
                          <a:pt x="20" y="60"/>
                        </a:lnTo>
                        <a:lnTo>
                          <a:pt x="22" y="49"/>
                        </a:lnTo>
                        <a:lnTo>
                          <a:pt x="20" y="36"/>
                        </a:lnTo>
                        <a:lnTo>
                          <a:pt x="25" y="33"/>
                        </a:lnTo>
                        <a:lnTo>
                          <a:pt x="28" y="27"/>
                        </a:lnTo>
                        <a:lnTo>
                          <a:pt x="22" y="18"/>
                        </a:lnTo>
                        <a:lnTo>
                          <a:pt x="39" y="0"/>
                        </a:lnTo>
                      </a:path>
                    </a:pathLst>
                  </a:custGeom>
                  <a:gradFill rotWithShape="0">
                    <a:gsLst>
                      <a:gs pos="0">
                        <a:schemeClr val="bg1"/>
                      </a:gs>
                      <a:gs pos="100000">
                        <a:srgbClr val="66FF66"/>
                      </a:gs>
                    </a:gsLst>
                    <a:path path="rect">
                      <a:fillToRect l="50000" t="50000" r="50000" b="50000"/>
                    </a:path>
                  </a:gradFill>
                  <a:ln w="9525" cap="rnd" cmpd="sng">
                    <a:noFill/>
                    <a:prstDash val="solid"/>
                    <a:round/>
                    <a:headEnd type="none" w="med" len="med"/>
                    <a:tailEnd type="none" w="med" len="med"/>
                  </a:ln>
                  <a:effectLst>
                    <a:outerShdw dist="71842" dir="2700000" algn="ctr" rotWithShape="0">
                      <a:schemeClr val="bg1"/>
                    </a:outerShdw>
                  </a:effectLst>
                </p:spPr>
                <p:txBody>
                  <a:bodyPr/>
                  <a:lstStyle/>
                  <a:p>
                    <a:pPr fontAlgn="base">
                      <a:defRPr/>
                    </a:pPr>
                    <a:endParaRPr lang="ja-JP" altLang="ja-JP" sz="1600" i="0">
                      <a:solidFill>
                        <a:schemeClr val="tx1"/>
                      </a:solidFill>
                    </a:endParaRPr>
                  </a:p>
                </p:txBody>
              </p:sp>
              <p:sp>
                <p:nvSpPr>
                  <p:cNvPr id="1695770" name="Freeform 26"/>
                  <p:cNvSpPr>
                    <a:spLocks/>
                  </p:cNvSpPr>
                  <p:nvPr/>
                </p:nvSpPr>
                <p:spPr bwMode="auto">
                  <a:xfrm>
                    <a:off x="4578" y="2739"/>
                    <a:ext cx="173" cy="211"/>
                  </a:xfrm>
                  <a:custGeom>
                    <a:avLst/>
                    <a:gdLst/>
                    <a:ahLst/>
                    <a:cxnLst>
                      <a:cxn ang="0">
                        <a:pos x="0" y="69"/>
                      </a:cxn>
                      <a:cxn ang="0">
                        <a:pos x="35" y="37"/>
                      </a:cxn>
                      <a:cxn ang="0">
                        <a:pos x="54" y="24"/>
                      </a:cxn>
                      <a:cxn ang="0">
                        <a:pos x="62" y="11"/>
                      </a:cxn>
                      <a:cxn ang="0">
                        <a:pos x="90" y="0"/>
                      </a:cxn>
                      <a:cxn ang="0">
                        <a:pos x="104" y="26"/>
                      </a:cxn>
                      <a:cxn ang="0">
                        <a:pos x="120" y="15"/>
                      </a:cxn>
                      <a:cxn ang="0">
                        <a:pos x="125" y="7"/>
                      </a:cxn>
                      <a:cxn ang="0">
                        <a:pos x="138" y="0"/>
                      </a:cxn>
                      <a:cxn ang="0">
                        <a:pos x="145" y="0"/>
                      </a:cxn>
                      <a:cxn ang="0">
                        <a:pos x="148" y="9"/>
                      </a:cxn>
                      <a:cxn ang="0">
                        <a:pos x="148" y="16"/>
                      </a:cxn>
                      <a:cxn ang="0">
                        <a:pos x="141" y="27"/>
                      </a:cxn>
                      <a:cxn ang="0">
                        <a:pos x="141" y="35"/>
                      </a:cxn>
                      <a:cxn ang="0">
                        <a:pos x="161" y="66"/>
                      </a:cxn>
                      <a:cxn ang="0">
                        <a:pos x="164" y="84"/>
                      </a:cxn>
                      <a:cxn ang="0">
                        <a:pos x="170" y="84"/>
                      </a:cxn>
                      <a:cxn ang="0">
                        <a:pos x="171" y="93"/>
                      </a:cxn>
                      <a:cxn ang="0">
                        <a:pos x="164" y="102"/>
                      </a:cxn>
                      <a:cxn ang="0">
                        <a:pos x="158" y="97"/>
                      </a:cxn>
                      <a:cxn ang="0">
                        <a:pos x="145" y="104"/>
                      </a:cxn>
                      <a:cxn ang="0">
                        <a:pos x="148" y="122"/>
                      </a:cxn>
                      <a:cxn ang="0">
                        <a:pos x="132" y="135"/>
                      </a:cxn>
                      <a:cxn ang="0">
                        <a:pos x="132" y="164"/>
                      </a:cxn>
                      <a:cxn ang="0">
                        <a:pos x="132" y="186"/>
                      </a:cxn>
                      <a:cxn ang="0">
                        <a:pos x="125" y="195"/>
                      </a:cxn>
                      <a:cxn ang="0">
                        <a:pos x="120" y="210"/>
                      </a:cxn>
                      <a:cxn ang="0">
                        <a:pos x="112" y="206"/>
                      </a:cxn>
                      <a:cxn ang="0">
                        <a:pos x="101" y="199"/>
                      </a:cxn>
                      <a:cxn ang="0">
                        <a:pos x="91" y="194"/>
                      </a:cxn>
                      <a:cxn ang="0">
                        <a:pos x="84" y="181"/>
                      </a:cxn>
                      <a:cxn ang="0">
                        <a:pos x="59" y="184"/>
                      </a:cxn>
                      <a:cxn ang="0">
                        <a:pos x="36" y="177"/>
                      </a:cxn>
                      <a:cxn ang="0">
                        <a:pos x="22" y="159"/>
                      </a:cxn>
                      <a:cxn ang="0">
                        <a:pos x="13" y="144"/>
                      </a:cxn>
                      <a:cxn ang="0">
                        <a:pos x="6" y="133"/>
                      </a:cxn>
                      <a:cxn ang="0">
                        <a:pos x="6" y="110"/>
                      </a:cxn>
                      <a:cxn ang="0">
                        <a:pos x="0" y="69"/>
                      </a:cxn>
                    </a:cxnLst>
                    <a:rect l="0" t="0" r="r" b="b"/>
                    <a:pathLst>
                      <a:path w="172" h="211">
                        <a:moveTo>
                          <a:pt x="0" y="69"/>
                        </a:moveTo>
                        <a:lnTo>
                          <a:pt x="35" y="37"/>
                        </a:lnTo>
                        <a:lnTo>
                          <a:pt x="54" y="24"/>
                        </a:lnTo>
                        <a:lnTo>
                          <a:pt x="62" y="11"/>
                        </a:lnTo>
                        <a:lnTo>
                          <a:pt x="90" y="0"/>
                        </a:lnTo>
                        <a:lnTo>
                          <a:pt x="104" y="26"/>
                        </a:lnTo>
                        <a:lnTo>
                          <a:pt x="120" y="15"/>
                        </a:lnTo>
                        <a:lnTo>
                          <a:pt x="125" y="7"/>
                        </a:lnTo>
                        <a:lnTo>
                          <a:pt x="138" y="0"/>
                        </a:lnTo>
                        <a:lnTo>
                          <a:pt x="145" y="0"/>
                        </a:lnTo>
                        <a:lnTo>
                          <a:pt x="148" y="9"/>
                        </a:lnTo>
                        <a:lnTo>
                          <a:pt x="148" y="16"/>
                        </a:lnTo>
                        <a:lnTo>
                          <a:pt x="141" y="27"/>
                        </a:lnTo>
                        <a:lnTo>
                          <a:pt x="141" y="35"/>
                        </a:lnTo>
                        <a:lnTo>
                          <a:pt x="161" y="66"/>
                        </a:lnTo>
                        <a:lnTo>
                          <a:pt x="164" y="84"/>
                        </a:lnTo>
                        <a:lnTo>
                          <a:pt x="170" y="84"/>
                        </a:lnTo>
                        <a:lnTo>
                          <a:pt x="171" y="93"/>
                        </a:lnTo>
                        <a:lnTo>
                          <a:pt x="164" y="102"/>
                        </a:lnTo>
                        <a:lnTo>
                          <a:pt x="158" y="97"/>
                        </a:lnTo>
                        <a:lnTo>
                          <a:pt x="145" y="104"/>
                        </a:lnTo>
                        <a:lnTo>
                          <a:pt x="148" y="122"/>
                        </a:lnTo>
                        <a:lnTo>
                          <a:pt x="132" y="135"/>
                        </a:lnTo>
                        <a:lnTo>
                          <a:pt x="132" y="164"/>
                        </a:lnTo>
                        <a:lnTo>
                          <a:pt x="132" y="186"/>
                        </a:lnTo>
                        <a:lnTo>
                          <a:pt x="125" y="195"/>
                        </a:lnTo>
                        <a:lnTo>
                          <a:pt x="120" y="210"/>
                        </a:lnTo>
                        <a:lnTo>
                          <a:pt x="112" y="206"/>
                        </a:lnTo>
                        <a:lnTo>
                          <a:pt x="101" y="199"/>
                        </a:lnTo>
                        <a:lnTo>
                          <a:pt x="91" y="194"/>
                        </a:lnTo>
                        <a:lnTo>
                          <a:pt x="84" y="181"/>
                        </a:lnTo>
                        <a:lnTo>
                          <a:pt x="59" y="184"/>
                        </a:lnTo>
                        <a:lnTo>
                          <a:pt x="36" y="177"/>
                        </a:lnTo>
                        <a:lnTo>
                          <a:pt x="22" y="159"/>
                        </a:lnTo>
                        <a:lnTo>
                          <a:pt x="13" y="144"/>
                        </a:lnTo>
                        <a:lnTo>
                          <a:pt x="6" y="133"/>
                        </a:lnTo>
                        <a:lnTo>
                          <a:pt x="6" y="110"/>
                        </a:lnTo>
                        <a:lnTo>
                          <a:pt x="0" y="69"/>
                        </a:lnTo>
                      </a:path>
                    </a:pathLst>
                  </a:custGeom>
                  <a:gradFill rotWithShape="0">
                    <a:gsLst>
                      <a:gs pos="0">
                        <a:schemeClr val="bg1"/>
                      </a:gs>
                      <a:gs pos="100000">
                        <a:srgbClr val="66FF66"/>
                      </a:gs>
                    </a:gsLst>
                    <a:path path="rect">
                      <a:fillToRect l="50000" t="50000" r="50000" b="50000"/>
                    </a:path>
                  </a:gradFill>
                  <a:ln w="9525" cap="rnd" cmpd="sng">
                    <a:noFill/>
                    <a:prstDash val="solid"/>
                    <a:round/>
                    <a:headEnd type="none" w="med" len="med"/>
                    <a:tailEnd type="none" w="med" len="med"/>
                  </a:ln>
                  <a:effectLst>
                    <a:outerShdw dist="71842" dir="2700000" algn="ctr" rotWithShape="0">
                      <a:schemeClr val="bg1"/>
                    </a:outerShdw>
                  </a:effectLst>
                </p:spPr>
                <p:txBody>
                  <a:bodyPr/>
                  <a:lstStyle/>
                  <a:p>
                    <a:pPr fontAlgn="base">
                      <a:defRPr/>
                    </a:pPr>
                    <a:endParaRPr lang="ja-JP" altLang="ja-JP" sz="1600" i="0">
                      <a:solidFill>
                        <a:schemeClr val="tx1"/>
                      </a:solidFill>
                    </a:endParaRPr>
                  </a:p>
                </p:txBody>
              </p:sp>
              <p:sp>
                <p:nvSpPr>
                  <p:cNvPr id="1695771" name="Freeform 27"/>
                  <p:cNvSpPr>
                    <a:spLocks/>
                  </p:cNvSpPr>
                  <p:nvPr/>
                </p:nvSpPr>
                <p:spPr bwMode="auto">
                  <a:xfrm>
                    <a:off x="4942" y="2857"/>
                    <a:ext cx="330" cy="194"/>
                  </a:xfrm>
                  <a:custGeom>
                    <a:avLst/>
                    <a:gdLst/>
                    <a:ahLst/>
                    <a:cxnLst>
                      <a:cxn ang="0">
                        <a:pos x="29" y="2"/>
                      </a:cxn>
                      <a:cxn ang="0">
                        <a:pos x="64" y="33"/>
                      </a:cxn>
                      <a:cxn ang="0">
                        <a:pos x="69" y="46"/>
                      </a:cxn>
                      <a:cxn ang="0">
                        <a:pos x="90" y="40"/>
                      </a:cxn>
                      <a:cxn ang="0">
                        <a:pos x="101" y="44"/>
                      </a:cxn>
                      <a:cxn ang="0">
                        <a:pos x="114" y="33"/>
                      </a:cxn>
                      <a:cxn ang="0">
                        <a:pos x="133" y="26"/>
                      </a:cxn>
                      <a:cxn ang="0">
                        <a:pos x="175" y="40"/>
                      </a:cxn>
                      <a:cxn ang="0">
                        <a:pos x="201" y="55"/>
                      </a:cxn>
                      <a:cxn ang="0">
                        <a:pos x="221" y="68"/>
                      </a:cxn>
                      <a:cxn ang="0">
                        <a:pos x="256" y="93"/>
                      </a:cxn>
                      <a:cxn ang="0">
                        <a:pos x="259" y="106"/>
                      </a:cxn>
                      <a:cxn ang="0">
                        <a:pos x="276" y="119"/>
                      </a:cxn>
                      <a:cxn ang="0">
                        <a:pos x="289" y="123"/>
                      </a:cxn>
                      <a:cxn ang="0">
                        <a:pos x="304" y="147"/>
                      </a:cxn>
                      <a:cxn ang="0">
                        <a:pos x="315" y="161"/>
                      </a:cxn>
                      <a:cxn ang="0">
                        <a:pos x="317" y="196"/>
                      </a:cxn>
                      <a:cxn ang="0">
                        <a:pos x="302" y="196"/>
                      </a:cxn>
                      <a:cxn ang="0">
                        <a:pos x="292" y="189"/>
                      </a:cxn>
                      <a:cxn ang="0">
                        <a:pos x="259" y="154"/>
                      </a:cxn>
                      <a:cxn ang="0">
                        <a:pos x="226" y="154"/>
                      </a:cxn>
                      <a:cxn ang="0">
                        <a:pos x="216" y="165"/>
                      </a:cxn>
                      <a:cxn ang="0">
                        <a:pos x="205" y="172"/>
                      </a:cxn>
                      <a:cxn ang="0">
                        <a:pos x="185" y="181"/>
                      </a:cxn>
                      <a:cxn ang="0">
                        <a:pos x="168" y="178"/>
                      </a:cxn>
                      <a:cxn ang="0">
                        <a:pos x="150" y="178"/>
                      </a:cxn>
                      <a:cxn ang="0">
                        <a:pos x="130" y="132"/>
                      </a:cxn>
                      <a:cxn ang="0">
                        <a:pos x="107" y="93"/>
                      </a:cxn>
                      <a:cxn ang="0">
                        <a:pos x="77" y="79"/>
                      </a:cxn>
                      <a:cxn ang="0">
                        <a:pos x="49" y="77"/>
                      </a:cxn>
                      <a:cxn ang="0">
                        <a:pos x="22" y="62"/>
                      </a:cxn>
                      <a:cxn ang="0">
                        <a:pos x="23" y="20"/>
                      </a:cxn>
                    </a:cxnLst>
                    <a:rect l="0" t="0" r="r" b="b"/>
                    <a:pathLst>
                      <a:path w="328" h="197">
                        <a:moveTo>
                          <a:pt x="0" y="0"/>
                        </a:moveTo>
                        <a:lnTo>
                          <a:pt x="29" y="2"/>
                        </a:lnTo>
                        <a:lnTo>
                          <a:pt x="54" y="4"/>
                        </a:lnTo>
                        <a:lnTo>
                          <a:pt x="64" y="33"/>
                        </a:lnTo>
                        <a:lnTo>
                          <a:pt x="67" y="42"/>
                        </a:lnTo>
                        <a:lnTo>
                          <a:pt x="69" y="46"/>
                        </a:lnTo>
                        <a:lnTo>
                          <a:pt x="77" y="40"/>
                        </a:lnTo>
                        <a:lnTo>
                          <a:pt x="90" y="40"/>
                        </a:lnTo>
                        <a:lnTo>
                          <a:pt x="97" y="46"/>
                        </a:lnTo>
                        <a:lnTo>
                          <a:pt x="101" y="44"/>
                        </a:lnTo>
                        <a:lnTo>
                          <a:pt x="113" y="33"/>
                        </a:lnTo>
                        <a:lnTo>
                          <a:pt x="114" y="33"/>
                        </a:lnTo>
                        <a:lnTo>
                          <a:pt x="123" y="26"/>
                        </a:lnTo>
                        <a:lnTo>
                          <a:pt x="133" y="26"/>
                        </a:lnTo>
                        <a:lnTo>
                          <a:pt x="162" y="40"/>
                        </a:lnTo>
                        <a:lnTo>
                          <a:pt x="175" y="40"/>
                        </a:lnTo>
                        <a:lnTo>
                          <a:pt x="188" y="51"/>
                        </a:lnTo>
                        <a:lnTo>
                          <a:pt x="201" y="55"/>
                        </a:lnTo>
                        <a:lnTo>
                          <a:pt x="211" y="66"/>
                        </a:lnTo>
                        <a:lnTo>
                          <a:pt x="221" y="68"/>
                        </a:lnTo>
                        <a:lnTo>
                          <a:pt x="245" y="77"/>
                        </a:lnTo>
                        <a:lnTo>
                          <a:pt x="256" y="93"/>
                        </a:lnTo>
                        <a:lnTo>
                          <a:pt x="262" y="103"/>
                        </a:lnTo>
                        <a:lnTo>
                          <a:pt x="259" y="106"/>
                        </a:lnTo>
                        <a:lnTo>
                          <a:pt x="269" y="117"/>
                        </a:lnTo>
                        <a:lnTo>
                          <a:pt x="276" y="119"/>
                        </a:lnTo>
                        <a:lnTo>
                          <a:pt x="279" y="121"/>
                        </a:lnTo>
                        <a:lnTo>
                          <a:pt x="289" y="123"/>
                        </a:lnTo>
                        <a:lnTo>
                          <a:pt x="304" y="137"/>
                        </a:lnTo>
                        <a:lnTo>
                          <a:pt x="304" y="147"/>
                        </a:lnTo>
                        <a:lnTo>
                          <a:pt x="313" y="156"/>
                        </a:lnTo>
                        <a:lnTo>
                          <a:pt x="315" y="161"/>
                        </a:lnTo>
                        <a:lnTo>
                          <a:pt x="327" y="180"/>
                        </a:lnTo>
                        <a:lnTo>
                          <a:pt x="317" y="196"/>
                        </a:lnTo>
                        <a:lnTo>
                          <a:pt x="313" y="196"/>
                        </a:lnTo>
                        <a:lnTo>
                          <a:pt x="302" y="196"/>
                        </a:lnTo>
                        <a:lnTo>
                          <a:pt x="298" y="189"/>
                        </a:lnTo>
                        <a:lnTo>
                          <a:pt x="292" y="189"/>
                        </a:lnTo>
                        <a:lnTo>
                          <a:pt x="286" y="191"/>
                        </a:lnTo>
                        <a:lnTo>
                          <a:pt x="259" y="154"/>
                        </a:lnTo>
                        <a:lnTo>
                          <a:pt x="243" y="156"/>
                        </a:lnTo>
                        <a:lnTo>
                          <a:pt x="226" y="154"/>
                        </a:lnTo>
                        <a:lnTo>
                          <a:pt x="221" y="158"/>
                        </a:lnTo>
                        <a:lnTo>
                          <a:pt x="216" y="165"/>
                        </a:lnTo>
                        <a:lnTo>
                          <a:pt x="214" y="161"/>
                        </a:lnTo>
                        <a:lnTo>
                          <a:pt x="205" y="172"/>
                        </a:lnTo>
                        <a:lnTo>
                          <a:pt x="195" y="189"/>
                        </a:lnTo>
                        <a:lnTo>
                          <a:pt x="185" y="181"/>
                        </a:lnTo>
                        <a:lnTo>
                          <a:pt x="175" y="178"/>
                        </a:lnTo>
                        <a:lnTo>
                          <a:pt x="168" y="178"/>
                        </a:lnTo>
                        <a:lnTo>
                          <a:pt x="156" y="172"/>
                        </a:lnTo>
                        <a:lnTo>
                          <a:pt x="150" y="178"/>
                        </a:lnTo>
                        <a:lnTo>
                          <a:pt x="143" y="154"/>
                        </a:lnTo>
                        <a:lnTo>
                          <a:pt x="130" y="132"/>
                        </a:lnTo>
                        <a:lnTo>
                          <a:pt x="117" y="106"/>
                        </a:lnTo>
                        <a:lnTo>
                          <a:pt x="107" y="93"/>
                        </a:lnTo>
                        <a:lnTo>
                          <a:pt x="97" y="79"/>
                        </a:lnTo>
                        <a:lnTo>
                          <a:pt x="77" y="79"/>
                        </a:lnTo>
                        <a:lnTo>
                          <a:pt x="59" y="86"/>
                        </a:lnTo>
                        <a:lnTo>
                          <a:pt x="49" y="77"/>
                        </a:lnTo>
                        <a:lnTo>
                          <a:pt x="30" y="70"/>
                        </a:lnTo>
                        <a:lnTo>
                          <a:pt x="22" y="62"/>
                        </a:lnTo>
                        <a:lnTo>
                          <a:pt x="22" y="35"/>
                        </a:lnTo>
                        <a:lnTo>
                          <a:pt x="23" y="20"/>
                        </a:lnTo>
                        <a:lnTo>
                          <a:pt x="0" y="0"/>
                        </a:lnTo>
                      </a:path>
                    </a:pathLst>
                  </a:custGeom>
                  <a:gradFill rotWithShape="0">
                    <a:gsLst>
                      <a:gs pos="0">
                        <a:schemeClr val="bg1"/>
                      </a:gs>
                      <a:gs pos="100000">
                        <a:srgbClr val="66FF66"/>
                      </a:gs>
                    </a:gsLst>
                    <a:path path="rect">
                      <a:fillToRect l="50000" t="50000" r="50000" b="50000"/>
                    </a:path>
                  </a:gradFill>
                  <a:ln w="9525" cap="rnd" cmpd="sng">
                    <a:noFill/>
                    <a:prstDash val="solid"/>
                    <a:round/>
                    <a:headEnd type="none" w="med" len="med"/>
                    <a:tailEnd type="none" w="med" len="med"/>
                  </a:ln>
                  <a:effectLst>
                    <a:outerShdw dist="71842" dir="2700000" algn="ctr" rotWithShape="0">
                      <a:schemeClr val="bg1"/>
                    </a:outerShdw>
                  </a:effectLst>
                </p:spPr>
                <p:txBody>
                  <a:bodyPr/>
                  <a:lstStyle/>
                  <a:p>
                    <a:pPr fontAlgn="base">
                      <a:defRPr/>
                    </a:pPr>
                    <a:endParaRPr lang="ja-JP" altLang="ja-JP" sz="1600" i="0">
                      <a:solidFill>
                        <a:schemeClr val="tx1"/>
                      </a:solidFill>
                    </a:endParaRPr>
                  </a:p>
                </p:txBody>
              </p:sp>
              <p:sp>
                <p:nvSpPr>
                  <p:cNvPr id="1695772" name="Freeform 28"/>
                  <p:cNvSpPr>
                    <a:spLocks/>
                  </p:cNvSpPr>
                  <p:nvPr/>
                </p:nvSpPr>
                <p:spPr bwMode="auto">
                  <a:xfrm>
                    <a:off x="4334" y="2718"/>
                    <a:ext cx="197" cy="259"/>
                  </a:xfrm>
                  <a:custGeom>
                    <a:avLst/>
                    <a:gdLst/>
                    <a:ahLst/>
                    <a:cxnLst>
                      <a:cxn ang="0">
                        <a:pos x="0" y="5"/>
                      </a:cxn>
                      <a:cxn ang="0">
                        <a:pos x="20" y="0"/>
                      </a:cxn>
                      <a:cxn ang="0">
                        <a:pos x="44" y="11"/>
                      </a:cxn>
                      <a:cxn ang="0">
                        <a:pos x="48" y="22"/>
                      </a:cxn>
                      <a:cxn ang="0">
                        <a:pos x="48" y="27"/>
                      </a:cxn>
                      <a:cxn ang="0">
                        <a:pos x="54" y="29"/>
                      </a:cxn>
                      <a:cxn ang="0">
                        <a:pos x="54" y="35"/>
                      </a:cxn>
                      <a:cxn ang="0">
                        <a:pos x="61" y="36"/>
                      </a:cxn>
                      <a:cxn ang="0">
                        <a:pos x="61" y="46"/>
                      </a:cxn>
                      <a:cxn ang="0">
                        <a:pos x="84" y="73"/>
                      </a:cxn>
                      <a:cxn ang="0">
                        <a:pos x="89" y="73"/>
                      </a:cxn>
                      <a:cxn ang="0">
                        <a:pos x="92" y="80"/>
                      </a:cxn>
                      <a:cxn ang="0">
                        <a:pos x="96" y="87"/>
                      </a:cxn>
                      <a:cxn ang="0">
                        <a:pos x="100" y="87"/>
                      </a:cxn>
                      <a:cxn ang="0">
                        <a:pos x="116" y="97"/>
                      </a:cxn>
                      <a:cxn ang="0">
                        <a:pos x="148" y="102"/>
                      </a:cxn>
                      <a:cxn ang="0">
                        <a:pos x="150" y="133"/>
                      </a:cxn>
                      <a:cxn ang="0">
                        <a:pos x="157" y="139"/>
                      </a:cxn>
                      <a:cxn ang="0">
                        <a:pos x="155" y="149"/>
                      </a:cxn>
                      <a:cxn ang="0">
                        <a:pos x="173" y="166"/>
                      </a:cxn>
                      <a:cxn ang="0">
                        <a:pos x="190" y="173"/>
                      </a:cxn>
                      <a:cxn ang="0">
                        <a:pos x="190" y="226"/>
                      </a:cxn>
                      <a:cxn ang="0">
                        <a:pos x="199" y="248"/>
                      </a:cxn>
                      <a:cxn ang="0">
                        <a:pos x="193" y="255"/>
                      </a:cxn>
                      <a:cxn ang="0">
                        <a:pos x="183" y="257"/>
                      </a:cxn>
                      <a:cxn ang="0">
                        <a:pos x="182" y="239"/>
                      </a:cxn>
                      <a:cxn ang="0">
                        <a:pos x="163" y="257"/>
                      </a:cxn>
                      <a:cxn ang="0">
                        <a:pos x="150" y="230"/>
                      </a:cxn>
                      <a:cxn ang="0">
                        <a:pos x="142" y="210"/>
                      </a:cxn>
                      <a:cxn ang="0">
                        <a:pos x="121" y="184"/>
                      </a:cxn>
                      <a:cxn ang="0">
                        <a:pos x="115" y="184"/>
                      </a:cxn>
                      <a:cxn ang="0">
                        <a:pos x="94" y="171"/>
                      </a:cxn>
                      <a:cxn ang="0">
                        <a:pos x="90" y="157"/>
                      </a:cxn>
                      <a:cxn ang="0">
                        <a:pos x="90" y="148"/>
                      </a:cxn>
                      <a:cxn ang="0">
                        <a:pos x="74" y="111"/>
                      </a:cxn>
                      <a:cxn ang="0">
                        <a:pos x="67" y="87"/>
                      </a:cxn>
                      <a:cxn ang="0">
                        <a:pos x="46" y="66"/>
                      </a:cxn>
                      <a:cxn ang="0">
                        <a:pos x="17" y="35"/>
                      </a:cxn>
                      <a:cxn ang="0">
                        <a:pos x="0" y="5"/>
                      </a:cxn>
                    </a:cxnLst>
                    <a:rect l="0" t="0" r="r" b="b"/>
                    <a:pathLst>
                      <a:path w="200" h="258">
                        <a:moveTo>
                          <a:pt x="0" y="5"/>
                        </a:moveTo>
                        <a:lnTo>
                          <a:pt x="20" y="0"/>
                        </a:lnTo>
                        <a:lnTo>
                          <a:pt x="44" y="11"/>
                        </a:lnTo>
                        <a:lnTo>
                          <a:pt x="48" y="22"/>
                        </a:lnTo>
                        <a:lnTo>
                          <a:pt x="48" y="27"/>
                        </a:lnTo>
                        <a:lnTo>
                          <a:pt x="54" y="29"/>
                        </a:lnTo>
                        <a:lnTo>
                          <a:pt x="54" y="35"/>
                        </a:lnTo>
                        <a:lnTo>
                          <a:pt x="61" y="36"/>
                        </a:lnTo>
                        <a:lnTo>
                          <a:pt x="61" y="46"/>
                        </a:lnTo>
                        <a:lnTo>
                          <a:pt x="84" y="73"/>
                        </a:lnTo>
                        <a:lnTo>
                          <a:pt x="89" y="73"/>
                        </a:lnTo>
                        <a:lnTo>
                          <a:pt x="92" y="80"/>
                        </a:lnTo>
                        <a:lnTo>
                          <a:pt x="96" y="87"/>
                        </a:lnTo>
                        <a:lnTo>
                          <a:pt x="100" y="87"/>
                        </a:lnTo>
                        <a:lnTo>
                          <a:pt x="116" y="97"/>
                        </a:lnTo>
                        <a:lnTo>
                          <a:pt x="148" y="102"/>
                        </a:lnTo>
                        <a:lnTo>
                          <a:pt x="150" y="133"/>
                        </a:lnTo>
                        <a:lnTo>
                          <a:pt x="157" y="139"/>
                        </a:lnTo>
                        <a:lnTo>
                          <a:pt x="155" y="149"/>
                        </a:lnTo>
                        <a:lnTo>
                          <a:pt x="173" y="166"/>
                        </a:lnTo>
                        <a:lnTo>
                          <a:pt x="190" y="173"/>
                        </a:lnTo>
                        <a:lnTo>
                          <a:pt x="190" y="226"/>
                        </a:lnTo>
                        <a:lnTo>
                          <a:pt x="199" y="248"/>
                        </a:lnTo>
                        <a:lnTo>
                          <a:pt x="193" y="255"/>
                        </a:lnTo>
                        <a:lnTo>
                          <a:pt x="183" y="257"/>
                        </a:lnTo>
                        <a:lnTo>
                          <a:pt x="182" y="239"/>
                        </a:lnTo>
                        <a:lnTo>
                          <a:pt x="163" y="257"/>
                        </a:lnTo>
                        <a:lnTo>
                          <a:pt x="150" y="230"/>
                        </a:lnTo>
                        <a:lnTo>
                          <a:pt x="142" y="210"/>
                        </a:lnTo>
                        <a:lnTo>
                          <a:pt x="121" y="184"/>
                        </a:lnTo>
                        <a:lnTo>
                          <a:pt x="115" y="184"/>
                        </a:lnTo>
                        <a:lnTo>
                          <a:pt x="94" y="171"/>
                        </a:lnTo>
                        <a:lnTo>
                          <a:pt x="90" y="157"/>
                        </a:lnTo>
                        <a:lnTo>
                          <a:pt x="90" y="148"/>
                        </a:lnTo>
                        <a:lnTo>
                          <a:pt x="74" y="111"/>
                        </a:lnTo>
                        <a:lnTo>
                          <a:pt x="67" y="87"/>
                        </a:lnTo>
                        <a:lnTo>
                          <a:pt x="46" y="66"/>
                        </a:lnTo>
                        <a:lnTo>
                          <a:pt x="17" y="35"/>
                        </a:lnTo>
                        <a:lnTo>
                          <a:pt x="0" y="5"/>
                        </a:lnTo>
                      </a:path>
                    </a:pathLst>
                  </a:custGeom>
                  <a:gradFill rotWithShape="0">
                    <a:gsLst>
                      <a:gs pos="0">
                        <a:schemeClr val="bg1"/>
                      </a:gs>
                      <a:gs pos="100000">
                        <a:srgbClr val="66FF66"/>
                      </a:gs>
                    </a:gsLst>
                    <a:path path="rect">
                      <a:fillToRect l="50000" t="50000" r="50000" b="50000"/>
                    </a:path>
                  </a:gradFill>
                  <a:ln w="9525" cap="rnd" cmpd="sng">
                    <a:noFill/>
                    <a:prstDash val="solid"/>
                    <a:round/>
                    <a:headEnd type="none" w="med" len="med"/>
                    <a:tailEnd type="none" w="med" len="med"/>
                  </a:ln>
                  <a:effectLst>
                    <a:outerShdw dist="71842" dir="2700000" algn="ctr" rotWithShape="0">
                      <a:schemeClr val="bg1"/>
                    </a:outerShdw>
                  </a:effectLst>
                </p:spPr>
                <p:txBody>
                  <a:bodyPr/>
                  <a:lstStyle/>
                  <a:p>
                    <a:pPr fontAlgn="base">
                      <a:defRPr/>
                    </a:pPr>
                    <a:endParaRPr lang="ja-JP" altLang="ja-JP" sz="1600" i="0">
                      <a:solidFill>
                        <a:schemeClr val="tx1"/>
                      </a:solidFill>
                    </a:endParaRPr>
                  </a:p>
                </p:txBody>
              </p:sp>
              <p:sp>
                <p:nvSpPr>
                  <p:cNvPr id="1695773" name="Freeform 29"/>
                  <p:cNvSpPr>
                    <a:spLocks/>
                  </p:cNvSpPr>
                  <p:nvPr/>
                </p:nvSpPr>
                <p:spPr bwMode="auto">
                  <a:xfrm>
                    <a:off x="4688" y="2439"/>
                    <a:ext cx="191" cy="283"/>
                  </a:xfrm>
                  <a:custGeom>
                    <a:avLst/>
                    <a:gdLst/>
                    <a:ahLst/>
                    <a:cxnLst>
                      <a:cxn ang="0">
                        <a:pos x="13" y="0"/>
                      </a:cxn>
                      <a:cxn ang="0">
                        <a:pos x="30" y="0"/>
                      </a:cxn>
                      <a:cxn ang="0">
                        <a:pos x="48" y="29"/>
                      </a:cxn>
                      <a:cxn ang="0">
                        <a:pos x="45" y="59"/>
                      </a:cxn>
                      <a:cxn ang="0">
                        <a:pos x="55" y="68"/>
                      </a:cxn>
                      <a:cxn ang="0">
                        <a:pos x="61" y="86"/>
                      </a:cxn>
                      <a:cxn ang="0">
                        <a:pos x="74" y="95"/>
                      </a:cxn>
                      <a:cxn ang="0">
                        <a:pos x="89" y="97"/>
                      </a:cxn>
                      <a:cxn ang="0">
                        <a:pos x="112" y="112"/>
                      </a:cxn>
                      <a:cxn ang="0">
                        <a:pos x="126" y="130"/>
                      </a:cxn>
                      <a:cxn ang="0">
                        <a:pos x="129" y="130"/>
                      </a:cxn>
                      <a:cxn ang="0">
                        <a:pos x="148" y="145"/>
                      </a:cxn>
                      <a:cxn ang="0">
                        <a:pos x="148" y="180"/>
                      </a:cxn>
                      <a:cxn ang="0">
                        <a:pos x="154" y="196"/>
                      </a:cxn>
                      <a:cxn ang="0">
                        <a:pos x="160" y="205"/>
                      </a:cxn>
                      <a:cxn ang="0">
                        <a:pos x="167" y="215"/>
                      </a:cxn>
                      <a:cxn ang="0">
                        <a:pos x="174" y="226"/>
                      </a:cxn>
                      <a:cxn ang="0">
                        <a:pos x="177" y="240"/>
                      </a:cxn>
                      <a:cxn ang="0">
                        <a:pos x="193" y="251"/>
                      </a:cxn>
                      <a:cxn ang="0">
                        <a:pos x="190" y="266"/>
                      </a:cxn>
                      <a:cxn ang="0">
                        <a:pos x="176" y="268"/>
                      </a:cxn>
                      <a:cxn ang="0">
                        <a:pos x="170" y="257"/>
                      </a:cxn>
                      <a:cxn ang="0">
                        <a:pos x="160" y="257"/>
                      </a:cxn>
                      <a:cxn ang="0">
                        <a:pos x="160" y="286"/>
                      </a:cxn>
                      <a:cxn ang="0">
                        <a:pos x="149" y="286"/>
                      </a:cxn>
                      <a:cxn ang="0">
                        <a:pos x="139" y="273"/>
                      </a:cxn>
                      <a:cxn ang="0">
                        <a:pos x="132" y="266"/>
                      </a:cxn>
                      <a:cxn ang="0">
                        <a:pos x="132" y="249"/>
                      </a:cxn>
                      <a:cxn ang="0">
                        <a:pos x="115" y="249"/>
                      </a:cxn>
                      <a:cxn ang="0">
                        <a:pos x="109" y="266"/>
                      </a:cxn>
                      <a:cxn ang="0">
                        <a:pos x="103" y="249"/>
                      </a:cxn>
                      <a:cxn ang="0">
                        <a:pos x="102" y="233"/>
                      </a:cxn>
                      <a:cxn ang="0">
                        <a:pos x="122" y="226"/>
                      </a:cxn>
                      <a:cxn ang="0">
                        <a:pos x="134" y="231"/>
                      </a:cxn>
                      <a:cxn ang="0">
                        <a:pos x="135" y="204"/>
                      </a:cxn>
                      <a:cxn ang="0">
                        <a:pos x="123" y="193"/>
                      </a:cxn>
                      <a:cxn ang="0">
                        <a:pos x="116" y="171"/>
                      </a:cxn>
                      <a:cxn ang="0">
                        <a:pos x="112" y="141"/>
                      </a:cxn>
                      <a:cxn ang="0">
                        <a:pos x="91" y="132"/>
                      </a:cxn>
                      <a:cxn ang="0">
                        <a:pos x="81" y="119"/>
                      </a:cxn>
                      <a:cxn ang="0">
                        <a:pos x="65" y="112"/>
                      </a:cxn>
                      <a:cxn ang="0">
                        <a:pos x="74" y="139"/>
                      </a:cxn>
                      <a:cxn ang="0">
                        <a:pos x="55" y="152"/>
                      </a:cxn>
                      <a:cxn ang="0">
                        <a:pos x="45" y="121"/>
                      </a:cxn>
                      <a:cxn ang="0">
                        <a:pos x="35" y="114"/>
                      </a:cxn>
                      <a:cxn ang="0">
                        <a:pos x="35" y="97"/>
                      </a:cxn>
                      <a:cxn ang="0">
                        <a:pos x="22" y="79"/>
                      </a:cxn>
                      <a:cxn ang="0">
                        <a:pos x="7" y="68"/>
                      </a:cxn>
                      <a:cxn ang="0">
                        <a:pos x="0" y="55"/>
                      </a:cxn>
                      <a:cxn ang="0">
                        <a:pos x="4" y="46"/>
                      </a:cxn>
                      <a:cxn ang="0">
                        <a:pos x="15" y="51"/>
                      </a:cxn>
                      <a:cxn ang="0">
                        <a:pos x="19" y="39"/>
                      </a:cxn>
                      <a:cxn ang="0">
                        <a:pos x="15" y="24"/>
                      </a:cxn>
                      <a:cxn ang="0">
                        <a:pos x="13" y="0"/>
                      </a:cxn>
                    </a:cxnLst>
                    <a:rect l="0" t="0" r="r" b="b"/>
                    <a:pathLst>
                      <a:path w="194" h="287">
                        <a:moveTo>
                          <a:pt x="13" y="0"/>
                        </a:moveTo>
                        <a:lnTo>
                          <a:pt x="30" y="0"/>
                        </a:lnTo>
                        <a:lnTo>
                          <a:pt x="48" y="29"/>
                        </a:lnTo>
                        <a:lnTo>
                          <a:pt x="45" y="59"/>
                        </a:lnTo>
                        <a:lnTo>
                          <a:pt x="55" y="68"/>
                        </a:lnTo>
                        <a:lnTo>
                          <a:pt x="61" y="86"/>
                        </a:lnTo>
                        <a:lnTo>
                          <a:pt x="74" y="95"/>
                        </a:lnTo>
                        <a:lnTo>
                          <a:pt x="89" y="97"/>
                        </a:lnTo>
                        <a:lnTo>
                          <a:pt x="112" y="112"/>
                        </a:lnTo>
                        <a:lnTo>
                          <a:pt x="126" y="130"/>
                        </a:lnTo>
                        <a:lnTo>
                          <a:pt x="129" y="130"/>
                        </a:lnTo>
                        <a:lnTo>
                          <a:pt x="148" y="145"/>
                        </a:lnTo>
                        <a:lnTo>
                          <a:pt x="148" y="180"/>
                        </a:lnTo>
                        <a:lnTo>
                          <a:pt x="154" y="196"/>
                        </a:lnTo>
                        <a:lnTo>
                          <a:pt x="160" y="205"/>
                        </a:lnTo>
                        <a:lnTo>
                          <a:pt x="167" y="215"/>
                        </a:lnTo>
                        <a:lnTo>
                          <a:pt x="174" y="226"/>
                        </a:lnTo>
                        <a:lnTo>
                          <a:pt x="177" y="240"/>
                        </a:lnTo>
                        <a:lnTo>
                          <a:pt x="193" y="251"/>
                        </a:lnTo>
                        <a:lnTo>
                          <a:pt x="190" y="266"/>
                        </a:lnTo>
                        <a:lnTo>
                          <a:pt x="176" y="268"/>
                        </a:lnTo>
                        <a:lnTo>
                          <a:pt x="170" y="257"/>
                        </a:lnTo>
                        <a:lnTo>
                          <a:pt x="160" y="257"/>
                        </a:lnTo>
                        <a:lnTo>
                          <a:pt x="160" y="286"/>
                        </a:lnTo>
                        <a:lnTo>
                          <a:pt x="149" y="286"/>
                        </a:lnTo>
                        <a:lnTo>
                          <a:pt x="139" y="273"/>
                        </a:lnTo>
                        <a:lnTo>
                          <a:pt x="132" y="266"/>
                        </a:lnTo>
                        <a:lnTo>
                          <a:pt x="132" y="249"/>
                        </a:lnTo>
                        <a:lnTo>
                          <a:pt x="115" y="249"/>
                        </a:lnTo>
                        <a:lnTo>
                          <a:pt x="109" y="266"/>
                        </a:lnTo>
                        <a:lnTo>
                          <a:pt x="103" y="249"/>
                        </a:lnTo>
                        <a:lnTo>
                          <a:pt x="102" y="233"/>
                        </a:lnTo>
                        <a:lnTo>
                          <a:pt x="122" y="226"/>
                        </a:lnTo>
                        <a:lnTo>
                          <a:pt x="134" y="231"/>
                        </a:lnTo>
                        <a:lnTo>
                          <a:pt x="135" y="204"/>
                        </a:lnTo>
                        <a:lnTo>
                          <a:pt x="123" y="193"/>
                        </a:lnTo>
                        <a:lnTo>
                          <a:pt x="116" y="171"/>
                        </a:lnTo>
                        <a:lnTo>
                          <a:pt x="112" y="141"/>
                        </a:lnTo>
                        <a:lnTo>
                          <a:pt x="91" y="132"/>
                        </a:lnTo>
                        <a:lnTo>
                          <a:pt x="81" y="119"/>
                        </a:lnTo>
                        <a:lnTo>
                          <a:pt x="65" y="112"/>
                        </a:lnTo>
                        <a:lnTo>
                          <a:pt x="74" y="139"/>
                        </a:lnTo>
                        <a:lnTo>
                          <a:pt x="55" y="152"/>
                        </a:lnTo>
                        <a:lnTo>
                          <a:pt x="45" y="121"/>
                        </a:lnTo>
                        <a:lnTo>
                          <a:pt x="35" y="114"/>
                        </a:lnTo>
                        <a:lnTo>
                          <a:pt x="35" y="97"/>
                        </a:lnTo>
                        <a:lnTo>
                          <a:pt x="22" y="79"/>
                        </a:lnTo>
                        <a:lnTo>
                          <a:pt x="7" y="68"/>
                        </a:lnTo>
                        <a:lnTo>
                          <a:pt x="0" y="55"/>
                        </a:lnTo>
                        <a:lnTo>
                          <a:pt x="4" y="46"/>
                        </a:lnTo>
                        <a:lnTo>
                          <a:pt x="15" y="51"/>
                        </a:lnTo>
                        <a:lnTo>
                          <a:pt x="19" y="39"/>
                        </a:lnTo>
                        <a:lnTo>
                          <a:pt x="15" y="24"/>
                        </a:lnTo>
                        <a:lnTo>
                          <a:pt x="13" y="0"/>
                        </a:lnTo>
                      </a:path>
                    </a:pathLst>
                  </a:custGeom>
                  <a:gradFill rotWithShape="0">
                    <a:gsLst>
                      <a:gs pos="0">
                        <a:schemeClr val="bg1"/>
                      </a:gs>
                      <a:gs pos="100000">
                        <a:srgbClr val="66FF66"/>
                      </a:gs>
                    </a:gsLst>
                    <a:path path="rect">
                      <a:fillToRect l="50000" t="50000" r="50000" b="50000"/>
                    </a:path>
                  </a:gradFill>
                  <a:ln w="9525" cap="rnd" cmpd="sng">
                    <a:noFill/>
                    <a:prstDash val="solid"/>
                    <a:round/>
                    <a:headEnd type="none" w="med" len="med"/>
                    <a:tailEnd type="none" w="med" len="med"/>
                  </a:ln>
                  <a:effectLst>
                    <a:outerShdw dist="71842" dir="2700000" algn="ctr" rotWithShape="0">
                      <a:schemeClr val="bg1"/>
                    </a:outerShdw>
                  </a:effectLst>
                </p:spPr>
                <p:txBody>
                  <a:bodyPr/>
                  <a:lstStyle/>
                  <a:p>
                    <a:pPr fontAlgn="base">
                      <a:defRPr/>
                    </a:pPr>
                    <a:endParaRPr lang="ja-JP" altLang="ja-JP" sz="1600" i="0">
                      <a:solidFill>
                        <a:schemeClr val="tx1"/>
                      </a:solidFill>
                    </a:endParaRPr>
                  </a:p>
                </p:txBody>
              </p:sp>
              <p:sp>
                <p:nvSpPr>
                  <p:cNvPr id="1695774" name="Freeform 30"/>
                  <p:cNvSpPr>
                    <a:spLocks/>
                  </p:cNvSpPr>
                  <p:nvPr/>
                </p:nvSpPr>
                <p:spPr bwMode="auto">
                  <a:xfrm>
                    <a:off x="4646" y="1952"/>
                    <a:ext cx="141" cy="244"/>
                  </a:xfrm>
                  <a:custGeom>
                    <a:avLst/>
                    <a:gdLst/>
                    <a:ahLst/>
                    <a:cxnLst>
                      <a:cxn ang="0">
                        <a:pos x="29" y="0"/>
                      </a:cxn>
                      <a:cxn ang="0">
                        <a:pos x="56" y="16"/>
                      </a:cxn>
                      <a:cxn ang="0">
                        <a:pos x="73" y="35"/>
                      </a:cxn>
                      <a:cxn ang="0">
                        <a:pos x="83" y="55"/>
                      </a:cxn>
                      <a:cxn ang="0">
                        <a:pos x="94" y="55"/>
                      </a:cxn>
                      <a:cxn ang="0">
                        <a:pos x="91" y="69"/>
                      </a:cxn>
                      <a:cxn ang="0">
                        <a:pos x="102" y="79"/>
                      </a:cxn>
                      <a:cxn ang="0">
                        <a:pos x="109" y="93"/>
                      </a:cxn>
                      <a:cxn ang="0">
                        <a:pos x="128" y="121"/>
                      </a:cxn>
                      <a:cxn ang="0">
                        <a:pos x="141" y="153"/>
                      </a:cxn>
                      <a:cxn ang="0">
                        <a:pos x="117" y="152"/>
                      </a:cxn>
                      <a:cxn ang="0">
                        <a:pos x="98" y="146"/>
                      </a:cxn>
                      <a:cxn ang="0">
                        <a:pos x="111" y="170"/>
                      </a:cxn>
                      <a:cxn ang="0">
                        <a:pos x="111" y="183"/>
                      </a:cxn>
                      <a:cxn ang="0">
                        <a:pos x="111" y="197"/>
                      </a:cxn>
                      <a:cxn ang="0">
                        <a:pos x="104" y="190"/>
                      </a:cxn>
                      <a:cxn ang="0">
                        <a:pos x="95" y="179"/>
                      </a:cxn>
                      <a:cxn ang="0">
                        <a:pos x="78" y="164"/>
                      </a:cxn>
                      <a:cxn ang="0">
                        <a:pos x="69" y="157"/>
                      </a:cxn>
                      <a:cxn ang="0">
                        <a:pos x="55" y="164"/>
                      </a:cxn>
                      <a:cxn ang="0">
                        <a:pos x="45" y="170"/>
                      </a:cxn>
                      <a:cxn ang="0">
                        <a:pos x="50" y="181"/>
                      </a:cxn>
                      <a:cxn ang="0">
                        <a:pos x="65" y="190"/>
                      </a:cxn>
                      <a:cxn ang="0">
                        <a:pos x="81" y="199"/>
                      </a:cxn>
                      <a:cxn ang="0">
                        <a:pos x="85" y="216"/>
                      </a:cxn>
                      <a:cxn ang="0">
                        <a:pos x="83" y="238"/>
                      </a:cxn>
                      <a:cxn ang="0">
                        <a:pos x="83" y="243"/>
                      </a:cxn>
                      <a:cxn ang="0">
                        <a:pos x="78" y="243"/>
                      </a:cxn>
                      <a:cxn ang="0">
                        <a:pos x="69" y="238"/>
                      </a:cxn>
                      <a:cxn ang="0">
                        <a:pos x="65" y="234"/>
                      </a:cxn>
                      <a:cxn ang="0">
                        <a:pos x="60" y="230"/>
                      </a:cxn>
                      <a:cxn ang="0">
                        <a:pos x="55" y="241"/>
                      </a:cxn>
                      <a:cxn ang="0">
                        <a:pos x="45" y="243"/>
                      </a:cxn>
                      <a:cxn ang="0">
                        <a:pos x="37" y="234"/>
                      </a:cxn>
                      <a:cxn ang="0">
                        <a:pos x="37" y="214"/>
                      </a:cxn>
                      <a:cxn ang="0">
                        <a:pos x="36" y="203"/>
                      </a:cxn>
                      <a:cxn ang="0">
                        <a:pos x="27" y="195"/>
                      </a:cxn>
                      <a:cxn ang="0">
                        <a:pos x="17" y="206"/>
                      </a:cxn>
                      <a:cxn ang="0">
                        <a:pos x="3" y="206"/>
                      </a:cxn>
                      <a:cxn ang="0">
                        <a:pos x="0" y="197"/>
                      </a:cxn>
                      <a:cxn ang="0">
                        <a:pos x="3" y="174"/>
                      </a:cxn>
                      <a:cxn ang="0">
                        <a:pos x="14" y="161"/>
                      </a:cxn>
                      <a:cxn ang="0">
                        <a:pos x="13" y="122"/>
                      </a:cxn>
                      <a:cxn ang="0">
                        <a:pos x="13" y="113"/>
                      </a:cxn>
                      <a:cxn ang="0">
                        <a:pos x="23" y="111"/>
                      </a:cxn>
                      <a:cxn ang="0">
                        <a:pos x="33" y="121"/>
                      </a:cxn>
                      <a:cxn ang="0">
                        <a:pos x="49" y="126"/>
                      </a:cxn>
                      <a:cxn ang="0">
                        <a:pos x="49" y="110"/>
                      </a:cxn>
                      <a:cxn ang="0">
                        <a:pos x="42" y="100"/>
                      </a:cxn>
                      <a:cxn ang="0">
                        <a:pos x="37" y="93"/>
                      </a:cxn>
                      <a:cxn ang="0">
                        <a:pos x="43" y="93"/>
                      </a:cxn>
                      <a:cxn ang="0">
                        <a:pos x="47" y="93"/>
                      </a:cxn>
                      <a:cxn ang="0">
                        <a:pos x="50" y="93"/>
                      </a:cxn>
                      <a:cxn ang="0">
                        <a:pos x="55" y="93"/>
                      </a:cxn>
                      <a:cxn ang="0">
                        <a:pos x="60" y="86"/>
                      </a:cxn>
                      <a:cxn ang="0">
                        <a:pos x="58" y="79"/>
                      </a:cxn>
                      <a:cxn ang="0">
                        <a:pos x="53" y="62"/>
                      </a:cxn>
                      <a:cxn ang="0">
                        <a:pos x="42" y="46"/>
                      </a:cxn>
                      <a:cxn ang="0">
                        <a:pos x="27" y="37"/>
                      </a:cxn>
                      <a:cxn ang="0">
                        <a:pos x="22" y="24"/>
                      </a:cxn>
                      <a:cxn ang="0">
                        <a:pos x="29" y="0"/>
                      </a:cxn>
                    </a:cxnLst>
                    <a:rect l="0" t="0" r="r" b="b"/>
                    <a:pathLst>
                      <a:path w="142" h="244">
                        <a:moveTo>
                          <a:pt x="29" y="0"/>
                        </a:moveTo>
                        <a:lnTo>
                          <a:pt x="56" y="16"/>
                        </a:lnTo>
                        <a:lnTo>
                          <a:pt x="73" y="35"/>
                        </a:lnTo>
                        <a:lnTo>
                          <a:pt x="83" y="55"/>
                        </a:lnTo>
                        <a:lnTo>
                          <a:pt x="94" y="55"/>
                        </a:lnTo>
                        <a:lnTo>
                          <a:pt x="91" y="69"/>
                        </a:lnTo>
                        <a:lnTo>
                          <a:pt x="102" y="79"/>
                        </a:lnTo>
                        <a:lnTo>
                          <a:pt x="109" y="93"/>
                        </a:lnTo>
                        <a:lnTo>
                          <a:pt x="128" y="121"/>
                        </a:lnTo>
                        <a:lnTo>
                          <a:pt x="141" y="153"/>
                        </a:lnTo>
                        <a:lnTo>
                          <a:pt x="117" y="152"/>
                        </a:lnTo>
                        <a:lnTo>
                          <a:pt x="98" y="146"/>
                        </a:lnTo>
                        <a:lnTo>
                          <a:pt x="111" y="170"/>
                        </a:lnTo>
                        <a:lnTo>
                          <a:pt x="111" y="183"/>
                        </a:lnTo>
                        <a:lnTo>
                          <a:pt x="111" y="197"/>
                        </a:lnTo>
                        <a:lnTo>
                          <a:pt x="104" y="190"/>
                        </a:lnTo>
                        <a:lnTo>
                          <a:pt x="95" y="179"/>
                        </a:lnTo>
                        <a:lnTo>
                          <a:pt x="78" y="164"/>
                        </a:lnTo>
                        <a:lnTo>
                          <a:pt x="69" y="157"/>
                        </a:lnTo>
                        <a:lnTo>
                          <a:pt x="55" y="164"/>
                        </a:lnTo>
                        <a:lnTo>
                          <a:pt x="45" y="170"/>
                        </a:lnTo>
                        <a:lnTo>
                          <a:pt x="50" y="181"/>
                        </a:lnTo>
                        <a:lnTo>
                          <a:pt x="65" y="190"/>
                        </a:lnTo>
                        <a:lnTo>
                          <a:pt x="81" y="199"/>
                        </a:lnTo>
                        <a:lnTo>
                          <a:pt x="85" y="216"/>
                        </a:lnTo>
                        <a:lnTo>
                          <a:pt x="83" y="238"/>
                        </a:lnTo>
                        <a:lnTo>
                          <a:pt x="83" y="243"/>
                        </a:lnTo>
                        <a:lnTo>
                          <a:pt x="78" y="243"/>
                        </a:lnTo>
                        <a:lnTo>
                          <a:pt x="69" y="238"/>
                        </a:lnTo>
                        <a:lnTo>
                          <a:pt x="65" y="234"/>
                        </a:lnTo>
                        <a:lnTo>
                          <a:pt x="60" y="230"/>
                        </a:lnTo>
                        <a:lnTo>
                          <a:pt x="55" y="241"/>
                        </a:lnTo>
                        <a:lnTo>
                          <a:pt x="45" y="243"/>
                        </a:lnTo>
                        <a:lnTo>
                          <a:pt x="37" y="234"/>
                        </a:lnTo>
                        <a:lnTo>
                          <a:pt x="37" y="214"/>
                        </a:lnTo>
                        <a:lnTo>
                          <a:pt x="36" y="203"/>
                        </a:lnTo>
                        <a:lnTo>
                          <a:pt x="27" y="195"/>
                        </a:lnTo>
                        <a:lnTo>
                          <a:pt x="17" y="206"/>
                        </a:lnTo>
                        <a:lnTo>
                          <a:pt x="3" y="206"/>
                        </a:lnTo>
                        <a:lnTo>
                          <a:pt x="0" y="197"/>
                        </a:lnTo>
                        <a:lnTo>
                          <a:pt x="3" y="174"/>
                        </a:lnTo>
                        <a:lnTo>
                          <a:pt x="14" y="161"/>
                        </a:lnTo>
                        <a:lnTo>
                          <a:pt x="13" y="122"/>
                        </a:lnTo>
                        <a:lnTo>
                          <a:pt x="13" y="113"/>
                        </a:lnTo>
                        <a:lnTo>
                          <a:pt x="23" y="111"/>
                        </a:lnTo>
                        <a:lnTo>
                          <a:pt x="33" y="121"/>
                        </a:lnTo>
                        <a:lnTo>
                          <a:pt x="49" y="126"/>
                        </a:lnTo>
                        <a:lnTo>
                          <a:pt x="49" y="110"/>
                        </a:lnTo>
                        <a:lnTo>
                          <a:pt x="42" y="100"/>
                        </a:lnTo>
                        <a:lnTo>
                          <a:pt x="37" y="93"/>
                        </a:lnTo>
                        <a:lnTo>
                          <a:pt x="43" y="93"/>
                        </a:lnTo>
                        <a:lnTo>
                          <a:pt x="47" y="93"/>
                        </a:lnTo>
                        <a:lnTo>
                          <a:pt x="50" y="93"/>
                        </a:lnTo>
                        <a:lnTo>
                          <a:pt x="55" y="93"/>
                        </a:lnTo>
                        <a:lnTo>
                          <a:pt x="60" y="86"/>
                        </a:lnTo>
                        <a:lnTo>
                          <a:pt x="58" y="79"/>
                        </a:lnTo>
                        <a:lnTo>
                          <a:pt x="53" y="62"/>
                        </a:lnTo>
                        <a:lnTo>
                          <a:pt x="42" y="46"/>
                        </a:lnTo>
                        <a:lnTo>
                          <a:pt x="27" y="37"/>
                        </a:lnTo>
                        <a:lnTo>
                          <a:pt x="22" y="24"/>
                        </a:lnTo>
                        <a:lnTo>
                          <a:pt x="29" y="0"/>
                        </a:lnTo>
                      </a:path>
                    </a:pathLst>
                  </a:custGeom>
                  <a:gradFill rotWithShape="0">
                    <a:gsLst>
                      <a:gs pos="0">
                        <a:schemeClr val="bg1"/>
                      </a:gs>
                      <a:gs pos="100000">
                        <a:srgbClr val="66FF66"/>
                      </a:gs>
                    </a:gsLst>
                    <a:path path="rect">
                      <a:fillToRect l="50000" t="50000" r="50000" b="50000"/>
                    </a:path>
                  </a:gradFill>
                  <a:ln w="9525" cap="rnd" cmpd="sng">
                    <a:noFill/>
                    <a:prstDash val="solid"/>
                    <a:round/>
                    <a:headEnd type="none" w="med" len="med"/>
                    <a:tailEnd type="none" w="med" len="med"/>
                  </a:ln>
                  <a:effectLst>
                    <a:outerShdw dist="71842" dir="2700000" algn="ctr" rotWithShape="0">
                      <a:schemeClr val="bg1"/>
                    </a:outerShdw>
                  </a:effectLst>
                </p:spPr>
                <p:txBody>
                  <a:bodyPr/>
                  <a:lstStyle/>
                  <a:p>
                    <a:pPr fontAlgn="base">
                      <a:defRPr/>
                    </a:pPr>
                    <a:endParaRPr lang="ja-JP" altLang="ja-JP" sz="1600" i="0">
                      <a:solidFill>
                        <a:schemeClr val="tx1"/>
                      </a:solidFill>
                    </a:endParaRPr>
                  </a:p>
                </p:txBody>
              </p:sp>
              <p:sp>
                <p:nvSpPr>
                  <p:cNvPr id="1695775" name="Freeform 31"/>
                  <p:cNvSpPr>
                    <a:spLocks/>
                  </p:cNvSpPr>
                  <p:nvPr/>
                </p:nvSpPr>
                <p:spPr bwMode="auto">
                  <a:xfrm>
                    <a:off x="4483" y="1663"/>
                    <a:ext cx="155" cy="195"/>
                  </a:xfrm>
                  <a:custGeom>
                    <a:avLst/>
                    <a:gdLst/>
                    <a:ahLst/>
                    <a:cxnLst>
                      <a:cxn ang="0">
                        <a:pos x="0" y="0"/>
                      </a:cxn>
                      <a:cxn ang="0">
                        <a:pos x="14" y="0"/>
                      </a:cxn>
                      <a:cxn ang="0">
                        <a:pos x="20" y="13"/>
                      </a:cxn>
                      <a:cxn ang="0">
                        <a:pos x="41" y="35"/>
                      </a:cxn>
                      <a:cxn ang="0">
                        <a:pos x="49" y="59"/>
                      </a:cxn>
                      <a:cxn ang="0">
                        <a:pos x="64" y="61"/>
                      </a:cxn>
                      <a:cxn ang="0">
                        <a:pos x="75" y="64"/>
                      </a:cxn>
                      <a:cxn ang="0">
                        <a:pos x="84" y="76"/>
                      </a:cxn>
                      <a:cxn ang="0">
                        <a:pos x="96" y="76"/>
                      </a:cxn>
                      <a:cxn ang="0">
                        <a:pos x="109" y="88"/>
                      </a:cxn>
                      <a:cxn ang="0">
                        <a:pos x="119" y="101"/>
                      </a:cxn>
                      <a:cxn ang="0">
                        <a:pos x="132" y="107"/>
                      </a:cxn>
                      <a:cxn ang="0">
                        <a:pos x="130" y="114"/>
                      </a:cxn>
                      <a:cxn ang="0">
                        <a:pos x="123" y="120"/>
                      </a:cxn>
                      <a:cxn ang="0">
                        <a:pos x="116" y="120"/>
                      </a:cxn>
                      <a:cxn ang="0">
                        <a:pos x="112" y="127"/>
                      </a:cxn>
                      <a:cxn ang="0">
                        <a:pos x="126" y="140"/>
                      </a:cxn>
                      <a:cxn ang="0">
                        <a:pos x="138" y="155"/>
                      </a:cxn>
                      <a:cxn ang="0">
                        <a:pos x="155" y="168"/>
                      </a:cxn>
                      <a:cxn ang="0">
                        <a:pos x="143" y="184"/>
                      </a:cxn>
                      <a:cxn ang="0">
                        <a:pos x="135" y="190"/>
                      </a:cxn>
                      <a:cxn ang="0">
                        <a:pos x="136" y="199"/>
                      </a:cxn>
                      <a:cxn ang="0">
                        <a:pos x="119" y="199"/>
                      </a:cxn>
                      <a:cxn ang="0">
                        <a:pos x="114" y="192"/>
                      </a:cxn>
                      <a:cxn ang="0">
                        <a:pos x="101" y="173"/>
                      </a:cxn>
                      <a:cxn ang="0">
                        <a:pos x="91" y="157"/>
                      </a:cxn>
                      <a:cxn ang="0">
                        <a:pos x="77" y="129"/>
                      </a:cxn>
                      <a:cxn ang="0">
                        <a:pos x="61" y="107"/>
                      </a:cxn>
                      <a:cxn ang="0">
                        <a:pos x="42" y="77"/>
                      </a:cxn>
                      <a:cxn ang="0">
                        <a:pos x="30" y="68"/>
                      </a:cxn>
                      <a:cxn ang="0">
                        <a:pos x="22" y="61"/>
                      </a:cxn>
                      <a:cxn ang="0">
                        <a:pos x="17" y="44"/>
                      </a:cxn>
                      <a:cxn ang="0">
                        <a:pos x="1" y="29"/>
                      </a:cxn>
                      <a:cxn ang="0">
                        <a:pos x="1" y="20"/>
                      </a:cxn>
                      <a:cxn ang="0">
                        <a:pos x="0" y="0"/>
                      </a:cxn>
                    </a:cxnLst>
                    <a:rect l="0" t="0" r="r" b="b"/>
                    <a:pathLst>
                      <a:path w="156" h="200">
                        <a:moveTo>
                          <a:pt x="0" y="0"/>
                        </a:moveTo>
                        <a:lnTo>
                          <a:pt x="14" y="0"/>
                        </a:lnTo>
                        <a:lnTo>
                          <a:pt x="20" y="13"/>
                        </a:lnTo>
                        <a:lnTo>
                          <a:pt x="41" y="35"/>
                        </a:lnTo>
                        <a:lnTo>
                          <a:pt x="49" y="59"/>
                        </a:lnTo>
                        <a:lnTo>
                          <a:pt x="64" y="61"/>
                        </a:lnTo>
                        <a:lnTo>
                          <a:pt x="75" y="64"/>
                        </a:lnTo>
                        <a:lnTo>
                          <a:pt x="84" y="76"/>
                        </a:lnTo>
                        <a:lnTo>
                          <a:pt x="96" y="76"/>
                        </a:lnTo>
                        <a:lnTo>
                          <a:pt x="109" y="88"/>
                        </a:lnTo>
                        <a:lnTo>
                          <a:pt x="119" y="101"/>
                        </a:lnTo>
                        <a:lnTo>
                          <a:pt x="132" y="107"/>
                        </a:lnTo>
                        <a:lnTo>
                          <a:pt x="130" y="114"/>
                        </a:lnTo>
                        <a:lnTo>
                          <a:pt x="123" y="120"/>
                        </a:lnTo>
                        <a:lnTo>
                          <a:pt x="116" y="120"/>
                        </a:lnTo>
                        <a:lnTo>
                          <a:pt x="112" y="127"/>
                        </a:lnTo>
                        <a:lnTo>
                          <a:pt x="126" y="140"/>
                        </a:lnTo>
                        <a:lnTo>
                          <a:pt x="138" y="155"/>
                        </a:lnTo>
                        <a:lnTo>
                          <a:pt x="155" y="168"/>
                        </a:lnTo>
                        <a:lnTo>
                          <a:pt x="143" y="184"/>
                        </a:lnTo>
                        <a:lnTo>
                          <a:pt x="135" y="190"/>
                        </a:lnTo>
                        <a:lnTo>
                          <a:pt x="136" y="199"/>
                        </a:lnTo>
                        <a:lnTo>
                          <a:pt x="119" y="199"/>
                        </a:lnTo>
                        <a:lnTo>
                          <a:pt x="114" y="192"/>
                        </a:lnTo>
                        <a:lnTo>
                          <a:pt x="101" y="173"/>
                        </a:lnTo>
                        <a:lnTo>
                          <a:pt x="91" y="157"/>
                        </a:lnTo>
                        <a:lnTo>
                          <a:pt x="77" y="129"/>
                        </a:lnTo>
                        <a:lnTo>
                          <a:pt x="61" y="107"/>
                        </a:lnTo>
                        <a:lnTo>
                          <a:pt x="42" y="77"/>
                        </a:lnTo>
                        <a:lnTo>
                          <a:pt x="30" y="68"/>
                        </a:lnTo>
                        <a:lnTo>
                          <a:pt x="22" y="61"/>
                        </a:lnTo>
                        <a:lnTo>
                          <a:pt x="17" y="44"/>
                        </a:lnTo>
                        <a:lnTo>
                          <a:pt x="1" y="29"/>
                        </a:lnTo>
                        <a:lnTo>
                          <a:pt x="1" y="20"/>
                        </a:lnTo>
                        <a:lnTo>
                          <a:pt x="0" y="0"/>
                        </a:lnTo>
                      </a:path>
                    </a:pathLst>
                  </a:custGeom>
                  <a:gradFill rotWithShape="0">
                    <a:gsLst>
                      <a:gs pos="0">
                        <a:schemeClr val="bg1"/>
                      </a:gs>
                      <a:gs pos="100000">
                        <a:srgbClr val="66FF66"/>
                      </a:gs>
                    </a:gsLst>
                    <a:path path="rect">
                      <a:fillToRect l="50000" t="50000" r="50000" b="50000"/>
                    </a:path>
                  </a:gradFill>
                  <a:ln w="9525" cap="rnd" cmpd="sng">
                    <a:noFill/>
                    <a:prstDash val="solid"/>
                    <a:round/>
                    <a:headEnd type="none" w="med" len="med"/>
                    <a:tailEnd type="none" w="med" len="med"/>
                  </a:ln>
                  <a:effectLst>
                    <a:outerShdw dist="71842" dir="2700000" algn="ctr" rotWithShape="0">
                      <a:schemeClr val="bg1"/>
                    </a:outerShdw>
                  </a:effectLst>
                </p:spPr>
                <p:txBody>
                  <a:bodyPr/>
                  <a:lstStyle/>
                  <a:p>
                    <a:pPr fontAlgn="base">
                      <a:defRPr/>
                    </a:pPr>
                    <a:endParaRPr lang="ja-JP" altLang="ja-JP" sz="1600" i="0">
                      <a:solidFill>
                        <a:schemeClr val="tx1"/>
                      </a:solidFill>
                    </a:endParaRPr>
                  </a:p>
                </p:txBody>
              </p:sp>
            </p:grpSp>
            <p:sp>
              <p:nvSpPr>
                <p:cNvPr id="1695776" name="Freeform 32"/>
                <p:cNvSpPr>
                  <a:spLocks/>
                </p:cNvSpPr>
                <p:nvPr/>
              </p:nvSpPr>
              <p:spPr bwMode="auto">
                <a:xfrm>
                  <a:off x="123" y="1766"/>
                  <a:ext cx="1183" cy="1456"/>
                </a:xfrm>
                <a:custGeom>
                  <a:avLst/>
                  <a:gdLst/>
                  <a:ahLst/>
                  <a:cxnLst>
                    <a:cxn ang="0">
                      <a:pos x="864" y="244"/>
                    </a:cxn>
                    <a:cxn ang="0">
                      <a:pos x="969" y="493"/>
                    </a:cxn>
                    <a:cxn ang="0">
                      <a:pos x="1011" y="559"/>
                    </a:cxn>
                    <a:cxn ang="0">
                      <a:pos x="1104" y="542"/>
                    </a:cxn>
                    <a:cxn ang="0">
                      <a:pos x="1129" y="603"/>
                    </a:cxn>
                    <a:cxn ang="0">
                      <a:pos x="1017" y="770"/>
                    </a:cxn>
                    <a:cxn ang="0">
                      <a:pos x="927" y="964"/>
                    </a:cxn>
                    <a:cxn ang="0">
                      <a:pos x="940" y="1033"/>
                    </a:cxn>
                    <a:cxn ang="0">
                      <a:pos x="940" y="1107"/>
                    </a:cxn>
                    <a:cxn ang="0">
                      <a:pos x="899" y="1132"/>
                    </a:cxn>
                    <a:cxn ang="0">
                      <a:pos x="840" y="1228"/>
                    </a:cxn>
                    <a:cxn ang="0">
                      <a:pos x="818" y="1308"/>
                    </a:cxn>
                    <a:cxn ang="0">
                      <a:pos x="760" y="1422"/>
                    </a:cxn>
                    <a:cxn ang="0">
                      <a:pos x="729" y="1448"/>
                    </a:cxn>
                    <a:cxn ang="0">
                      <a:pos x="659" y="1503"/>
                    </a:cxn>
                    <a:cxn ang="0">
                      <a:pos x="577" y="1484"/>
                    </a:cxn>
                    <a:cxn ang="0">
                      <a:pos x="568" y="1431"/>
                    </a:cxn>
                    <a:cxn ang="0">
                      <a:pos x="530" y="1356"/>
                    </a:cxn>
                    <a:cxn ang="0">
                      <a:pos x="523" y="1294"/>
                    </a:cxn>
                    <a:cxn ang="0">
                      <a:pos x="513" y="1251"/>
                    </a:cxn>
                    <a:cxn ang="0">
                      <a:pos x="476" y="1204"/>
                    </a:cxn>
                    <a:cxn ang="0">
                      <a:pos x="455" y="1143"/>
                    </a:cxn>
                    <a:cxn ang="0">
                      <a:pos x="487" y="1039"/>
                    </a:cxn>
                    <a:cxn ang="0">
                      <a:pos x="472" y="894"/>
                    </a:cxn>
                    <a:cxn ang="0">
                      <a:pos x="421" y="821"/>
                    </a:cxn>
                    <a:cxn ang="0">
                      <a:pos x="414" y="707"/>
                    </a:cxn>
                    <a:cxn ang="0">
                      <a:pos x="343" y="665"/>
                    </a:cxn>
                    <a:cxn ang="0">
                      <a:pos x="248" y="678"/>
                    </a:cxn>
                    <a:cxn ang="0">
                      <a:pos x="54" y="586"/>
                    </a:cxn>
                    <a:cxn ang="0">
                      <a:pos x="9" y="436"/>
                    </a:cxn>
                    <a:cxn ang="0">
                      <a:pos x="45" y="332"/>
                    </a:cxn>
                    <a:cxn ang="0">
                      <a:pos x="109" y="218"/>
                    </a:cxn>
                    <a:cxn ang="0">
                      <a:pos x="205" y="132"/>
                    </a:cxn>
                    <a:cxn ang="0">
                      <a:pos x="277" y="40"/>
                    </a:cxn>
                    <a:cxn ang="0">
                      <a:pos x="344" y="64"/>
                    </a:cxn>
                    <a:cxn ang="0">
                      <a:pos x="415" y="24"/>
                    </a:cxn>
                    <a:cxn ang="0">
                      <a:pos x="466" y="5"/>
                    </a:cxn>
                    <a:cxn ang="0">
                      <a:pos x="505" y="51"/>
                    </a:cxn>
                    <a:cxn ang="0">
                      <a:pos x="582" y="126"/>
                    </a:cxn>
                    <a:cxn ang="0">
                      <a:pos x="636" y="92"/>
                    </a:cxn>
                    <a:cxn ang="0">
                      <a:pos x="718" y="117"/>
                    </a:cxn>
                    <a:cxn ang="0">
                      <a:pos x="808" y="115"/>
                    </a:cxn>
                  </a:cxnLst>
                  <a:rect l="0" t="0" r="r" b="b"/>
                  <a:pathLst>
                    <a:path w="1131" h="1509">
                      <a:moveTo>
                        <a:pt x="845" y="180"/>
                      </a:moveTo>
                      <a:lnTo>
                        <a:pt x="864" y="244"/>
                      </a:lnTo>
                      <a:lnTo>
                        <a:pt x="899" y="339"/>
                      </a:lnTo>
                      <a:lnTo>
                        <a:pt x="969" y="493"/>
                      </a:lnTo>
                      <a:lnTo>
                        <a:pt x="995" y="513"/>
                      </a:lnTo>
                      <a:lnTo>
                        <a:pt x="1011" y="559"/>
                      </a:lnTo>
                      <a:lnTo>
                        <a:pt x="1068" y="555"/>
                      </a:lnTo>
                      <a:lnTo>
                        <a:pt x="1104" y="542"/>
                      </a:lnTo>
                      <a:lnTo>
                        <a:pt x="1130" y="542"/>
                      </a:lnTo>
                      <a:lnTo>
                        <a:pt x="1129" y="603"/>
                      </a:lnTo>
                      <a:lnTo>
                        <a:pt x="1118" y="636"/>
                      </a:lnTo>
                      <a:lnTo>
                        <a:pt x="1017" y="770"/>
                      </a:lnTo>
                      <a:lnTo>
                        <a:pt x="925" y="911"/>
                      </a:lnTo>
                      <a:lnTo>
                        <a:pt x="927" y="964"/>
                      </a:lnTo>
                      <a:lnTo>
                        <a:pt x="953" y="1004"/>
                      </a:lnTo>
                      <a:lnTo>
                        <a:pt x="940" y="1033"/>
                      </a:lnTo>
                      <a:lnTo>
                        <a:pt x="947" y="1076"/>
                      </a:lnTo>
                      <a:lnTo>
                        <a:pt x="940" y="1107"/>
                      </a:lnTo>
                      <a:lnTo>
                        <a:pt x="916" y="1132"/>
                      </a:lnTo>
                      <a:lnTo>
                        <a:pt x="899" y="1132"/>
                      </a:lnTo>
                      <a:lnTo>
                        <a:pt x="867" y="1176"/>
                      </a:lnTo>
                      <a:lnTo>
                        <a:pt x="840" y="1228"/>
                      </a:lnTo>
                      <a:lnTo>
                        <a:pt x="845" y="1283"/>
                      </a:lnTo>
                      <a:lnTo>
                        <a:pt x="818" y="1308"/>
                      </a:lnTo>
                      <a:lnTo>
                        <a:pt x="792" y="1367"/>
                      </a:lnTo>
                      <a:lnTo>
                        <a:pt x="760" y="1422"/>
                      </a:lnTo>
                      <a:lnTo>
                        <a:pt x="744" y="1442"/>
                      </a:lnTo>
                      <a:lnTo>
                        <a:pt x="729" y="1448"/>
                      </a:lnTo>
                      <a:lnTo>
                        <a:pt x="703" y="1482"/>
                      </a:lnTo>
                      <a:lnTo>
                        <a:pt x="659" y="1503"/>
                      </a:lnTo>
                      <a:lnTo>
                        <a:pt x="607" y="1508"/>
                      </a:lnTo>
                      <a:lnTo>
                        <a:pt x="577" y="1484"/>
                      </a:lnTo>
                      <a:lnTo>
                        <a:pt x="574" y="1460"/>
                      </a:lnTo>
                      <a:lnTo>
                        <a:pt x="568" y="1431"/>
                      </a:lnTo>
                      <a:lnTo>
                        <a:pt x="548" y="1415"/>
                      </a:lnTo>
                      <a:lnTo>
                        <a:pt x="530" y="1356"/>
                      </a:lnTo>
                      <a:lnTo>
                        <a:pt x="526" y="1328"/>
                      </a:lnTo>
                      <a:lnTo>
                        <a:pt x="523" y="1294"/>
                      </a:lnTo>
                      <a:lnTo>
                        <a:pt x="514" y="1268"/>
                      </a:lnTo>
                      <a:lnTo>
                        <a:pt x="513" y="1251"/>
                      </a:lnTo>
                      <a:lnTo>
                        <a:pt x="495" y="1226"/>
                      </a:lnTo>
                      <a:lnTo>
                        <a:pt x="476" y="1204"/>
                      </a:lnTo>
                      <a:lnTo>
                        <a:pt x="465" y="1169"/>
                      </a:lnTo>
                      <a:lnTo>
                        <a:pt x="455" y="1143"/>
                      </a:lnTo>
                      <a:lnTo>
                        <a:pt x="459" y="1101"/>
                      </a:lnTo>
                      <a:lnTo>
                        <a:pt x="487" y="1039"/>
                      </a:lnTo>
                      <a:lnTo>
                        <a:pt x="492" y="971"/>
                      </a:lnTo>
                      <a:lnTo>
                        <a:pt x="472" y="894"/>
                      </a:lnTo>
                      <a:lnTo>
                        <a:pt x="442" y="863"/>
                      </a:lnTo>
                      <a:lnTo>
                        <a:pt x="421" y="821"/>
                      </a:lnTo>
                      <a:lnTo>
                        <a:pt x="428" y="757"/>
                      </a:lnTo>
                      <a:lnTo>
                        <a:pt x="414" y="707"/>
                      </a:lnTo>
                      <a:lnTo>
                        <a:pt x="379" y="704"/>
                      </a:lnTo>
                      <a:lnTo>
                        <a:pt x="343" y="665"/>
                      </a:lnTo>
                      <a:lnTo>
                        <a:pt x="296" y="645"/>
                      </a:lnTo>
                      <a:lnTo>
                        <a:pt x="248" y="678"/>
                      </a:lnTo>
                      <a:lnTo>
                        <a:pt x="122" y="667"/>
                      </a:lnTo>
                      <a:lnTo>
                        <a:pt x="54" y="586"/>
                      </a:lnTo>
                      <a:lnTo>
                        <a:pt x="0" y="475"/>
                      </a:lnTo>
                      <a:lnTo>
                        <a:pt x="9" y="436"/>
                      </a:lnTo>
                      <a:lnTo>
                        <a:pt x="33" y="409"/>
                      </a:lnTo>
                      <a:lnTo>
                        <a:pt x="45" y="332"/>
                      </a:lnTo>
                      <a:lnTo>
                        <a:pt x="61" y="277"/>
                      </a:lnTo>
                      <a:lnTo>
                        <a:pt x="109" y="218"/>
                      </a:lnTo>
                      <a:lnTo>
                        <a:pt x="158" y="192"/>
                      </a:lnTo>
                      <a:lnTo>
                        <a:pt x="205" y="132"/>
                      </a:lnTo>
                      <a:lnTo>
                        <a:pt x="216" y="106"/>
                      </a:lnTo>
                      <a:lnTo>
                        <a:pt x="277" y="40"/>
                      </a:lnTo>
                      <a:lnTo>
                        <a:pt x="317" y="66"/>
                      </a:lnTo>
                      <a:lnTo>
                        <a:pt x="344" y="64"/>
                      </a:lnTo>
                      <a:lnTo>
                        <a:pt x="378" y="29"/>
                      </a:lnTo>
                      <a:lnTo>
                        <a:pt x="415" y="24"/>
                      </a:lnTo>
                      <a:lnTo>
                        <a:pt x="442" y="33"/>
                      </a:lnTo>
                      <a:lnTo>
                        <a:pt x="466" y="5"/>
                      </a:lnTo>
                      <a:lnTo>
                        <a:pt x="497" y="0"/>
                      </a:lnTo>
                      <a:lnTo>
                        <a:pt x="505" y="51"/>
                      </a:lnTo>
                      <a:lnTo>
                        <a:pt x="526" y="90"/>
                      </a:lnTo>
                      <a:lnTo>
                        <a:pt x="582" y="126"/>
                      </a:lnTo>
                      <a:lnTo>
                        <a:pt x="630" y="134"/>
                      </a:lnTo>
                      <a:lnTo>
                        <a:pt x="636" y="92"/>
                      </a:lnTo>
                      <a:lnTo>
                        <a:pt x="672" y="92"/>
                      </a:lnTo>
                      <a:lnTo>
                        <a:pt x="718" y="117"/>
                      </a:lnTo>
                      <a:lnTo>
                        <a:pt x="765" y="132"/>
                      </a:lnTo>
                      <a:lnTo>
                        <a:pt x="808" y="115"/>
                      </a:lnTo>
                      <a:lnTo>
                        <a:pt x="845" y="180"/>
                      </a:lnTo>
                    </a:path>
                  </a:pathLst>
                </a:custGeom>
                <a:gradFill rotWithShape="0">
                  <a:gsLst>
                    <a:gs pos="0">
                      <a:schemeClr val="bg1"/>
                    </a:gs>
                    <a:gs pos="100000">
                      <a:srgbClr val="66FF66"/>
                    </a:gs>
                  </a:gsLst>
                  <a:path path="rect">
                    <a:fillToRect l="50000" t="50000" r="50000" b="50000"/>
                  </a:path>
                </a:gradFill>
                <a:ln w="9525" cap="rnd" cmpd="sng">
                  <a:noFill/>
                  <a:prstDash val="solid"/>
                  <a:round/>
                  <a:headEnd type="none" w="med" len="med"/>
                  <a:tailEnd type="none" w="med" len="med"/>
                </a:ln>
                <a:effectLst>
                  <a:outerShdw dist="71842" dir="2700000" algn="ctr" rotWithShape="0">
                    <a:schemeClr val="bg1"/>
                  </a:outerShdw>
                </a:effectLst>
              </p:spPr>
              <p:txBody>
                <a:bodyPr/>
                <a:lstStyle/>
                <a:p>
                  <a:pPr fontAlgn="base">
                    <a:defRPr/>
                  </a:pPr>
                  <a:endParaRPr lang="ja-JP" altLang="ja-JP" sz="1600" i="0">
                    <a:solidFill>
                      <a:schemeClr val="tx1"/>
                    </a:solidFill>
                  </a:endParaRPr>
                </a:p>
              </p:txBody>
            </p:sp>
            <p:grpSp>
              <p:nvGrpSpPr>
                <p:cNvPr id="9" name="Group 33"/>
                <p:cNvGrpSpPr>
                  <a:grpSpLocks/>
                </p:cNvGrpSpPr>
                <p:nvPr/>
              </p:nvGrpSpPr>
              <p:grpSpPr bwMode="auto">
                <a:xfrm>
                  <a:off x="411" y="1291"/>
                  <a:ext cx="162" cy="189"/>
                  <a:chOff x="2723" y="1576"/>
                  <a:chExt cx="155" cy="196"/>
                </a:xfrm>
              </p:grpSpPr>
              <p:sp>
                <p:nvSpPr>
                  <p:cNvPr id="1695778" name="Freeform 34"/>
                  <p:cNvSpPr>
                    <a:spLocks/>
                  </p:cNvSpPr>
                  <p:nvPr/>
                </p:nvSpPr>
                <p:spPr bwMode="auto">
                  <a:xfrm>
                    <a:off x="2723" y="1648"/>
                    <a:ext cx="72" cy="109"/>
                  </a:xfrm>
                  <a:custGeom>
                    <a:avLst/>
                    <a:gdLst/>
                    <a:ahLst/>
                    <a:cxnLst>
                      <a:cxn ang="0">
                        <a:pos x="16" y="33"/>
                      </a:cxn>
                      <a:cxn ang="0">
                        <a:pos x="22" y="22"/>
                      </a:cxn>
                      <a:cxn ang="0">
                        <a:pos x="35" y="22"/>
                      </a:cxn>
                      <a:cxn ang="0">
                        <a:pos x="54" y="0"/>
                      </a:cxn>
                      <a:cxn ang="0">
                        <a:pos x="59" y="15"/>
                      </a:cxn>
                      <a:cxn ang="0">
                        <a:pos x="69" y="15"/>
                      </a:cxn>
                      <a:cxn ang="0">
                        <a:pos x="72" y="22"/>
                      </a:cxn>
                      <a:cxn ang="0">
                        <a:pos x="68" y="33"/>
                      </a:cxn>
                      <a:cxn ang="0">
                        <a:pos x="59" y="38"/>
                      </a:cxn>
                      <a:cxn ang="0">
                        <a:pos x="59" y="48"/>
                      </a:cxn>
                      <a:cxn ang="0">
                        <a:pos x="57" y="51"/>
                      </a:cxn>
                      <a:cxn ang="0">
                        <a:pos x="56" y="59"/>
                      </a:cxn>
                      <a:cxn ang="0">
                        <a:pos x="59" y="68"/>
                      </a:cxn>
                      <a:cxn ang="0">
                        <a:pos x="54" y="77"/>
                      </a:cxn>
                      <a:cxn ang="0">
                        <a:pos x="48" y="82"/>
                      </a:cxn>
                      <a:cxn ang="0">
                        <a:pos x="43" y="82"/>
                      </a:cxn>
                      <a:cxn ang="0">
                        <a:pos x="41" y="84"/>
                      </a:cxn>
                      <a:cxn ang="0">
                        <a:pos x="38" y="92"/>
                      </a:cxn>
                      <a:cxn ang="0">
                        <a:pos x="29" y="93"/>
                      </a:cxn>
                      <a:cxn ang="0">
                        <a:pos x="28" y="92"/>
                      </a:cxn>
                      <a:cxn ang="0">
                        <a:pos x="21" y="99"/>
                      </a:cxn>
                      <a:cxn ang="0">
                        <a:pos x="18" y="101"/>
                      </a:cxn>
                      <a:cxn ang="0">
                        <a:pos x="9" y="108"/>
                      </a:cxn>
                      <a:cxn ang="0">
                        <a:pos x="6" y="108"/>
                      </a:cxn>
                      <a:cxn ang="0">
                        <a:pos x="3" y="103"/>
                      </a:cxn>
                      <a:cxn ang="0">
                        <a:pos x="1" y="92"/>
                      </a:cxn>
                      <a:cxn ang="0">
                        <a:pos x="0" y="90"/>
                      </a:cxn>
                      <a:cxn ang="0">
                        <a:pos x="0" y="81"/>
                      </a:cxn>
                      <a:cxn ang="0">
                        <a:pos x="6" y="75"/>
                      </a:cxn>
                      <a:cxn ang="0">
                        <a:pos x="10" y="71"/>
                      </a:cxn>
                      <a:cxn ang="0">
                        <a:pos x="15" y="62"/>
                      </a:cxn>
                      <a:cxn ang="0">
                        <a:pos x="21" y="62"/>
                      </a:cxn>
                      <a:cxn ang="0">
                        <a:pos x="24" y="64"/>
                      </a:cxn>
                      <a:cxn ang="0">
                        <a:pos x="29" y="62"/>
                      </a:cxn>
                      <a:cxn ang="0">
                        <a:pos x="24" y="59"/>
                      </a:cxn>
                      <a:cxn ang="0">
                        <a:pos x="16" y="33"/>
                      </a:cxn>
                    </a:cxnLst>
                    <a:rect l="0" t="0" r="r" b="b"/>
                    <a:pathLst>
                      <a:path w="73" h="109">
                        <a:moveTo>
                          <a:pt x="16" y="33"/>
                        </a:moveTo>
                        <a:lnTo>
                          <a:pt x="22" y="22"/>
                        </a:lnTo>
                        <a:lnTo>
                          <a:pt x="35" y="22"/>
                        </a:lnTo>
                        <a:lnTo>
                          <a:pt x="54" y="0"/>
                        </a:lnTo>
                        <a:lnTo>
                          <a:pt x="59" y="15"/>
                        </a:lnTo>
                        <a:lnTo>
                          <a:pt x="69" y="15"/>
                        </a:lnTo>
                        <a:lnTo>
                          <a:pt x="72" y="22"/>
                        </a:lnTo>
                        <a:lnTo>
                          <a:pt x="68" y="33"/>
                        </a:lnTo>
                        <a:lnTo>
                          <a:pt x="59" y="38"/>
                        </a:lnTo>
                        <a:lnTo>
                          <a:pt x="59" y="48"/>
                        </a:lnTo>
                        <a:lnTo>
                          <a:pt x="57" y="51"/>
                        </a:lnTo>
                        <a:lnTo>
                          <a:pt x="56" y="59"/>
                        </a:lnTo>
                        <a:lnTo>
                          <a:pt x="59" y="68"/>
                        </a:lnTo>
                        <a:lnTo>
                          <a:pt x="54" y="77"/>
                        </a:lnTo>
                        <a:lnTo>
                          <a:pt x="48" y="82"/>
                        </a:lnTo>
                        <a:lnTo>
                          <a:pt x="43" y="82"/>
                        </a:lnTo>
                        <a:lnTo>
                          <a:pt x="41" y="84"/>
                        </a:lnTo>
                        <a:lnTo>
                          <a:pt x="38" y="92"/>
                        </a:lnTo>
                        <a:lnTo>
                          <a:pt x="29" y="93"/>
                        </a:lnTo>
                        <a:lnTo>
                          <a:pt x="28" y="92"/>
                        </a:lnTo>
                        <a:lnTo>
                          <a:pt x="21" y="99"/>
                        </a:lnTo>
                        <a:lnTo>
                          <a:pt x="18" y="101"/>
                        </a:lnTo>
                        <a:lnTo>
                          <a:pt x="9" y="108"/>
                        </a:lnTo>
                        <a:lnTo>
                          <a:pt x="6" y="108"/>
                        </a:lnTo>
                        <a:lnTo>
                          <a:pt x="3" y="103"/>
                        </a:lnTo>
                        <a:lnTo>
                          <a:pt x="1" y="92"/>
                        </a:lnTo>
                        <a:lnTo>
                          <a:pt x="0" y="90"/>
                        </a:lnTo>
                        <a:lnTo>
                          <a:pt x="0" y="81"/>
                        </a:lnTo>
                        <a:lnTo>
                          <a:pt x="6" y="75"/>
                        </a:lnTo>
                        <a:lnTo>
                          <a:pt x="10" y="71"/>
                        </a:lnTo>
                        <a:lnTo>
                          <a:pt x="15" y="62"/>
                        </a:lnTo>
                        <a:lnTo>
                          <a:pt x="21" y="62"/>
                        </a:lnTo>
                        <a:lnTo>
                          <a:pt x="24" y="64"/>
                        </a:lnTo>
                        <a:lnTo>
                          <a:pt x="29" y="62"/>
                        </a:lnTo>
                        <a:lnTo>
                          <a:pt x="24" y="59"/>
                        </a:lnTo>
                        <a:lnTo>
                          <a:pt x="16" y="33"/>
                        </a:lnTo>
                      </a:path>
                    </a:pathLst>
                  </a:custGeom>
                  <a:gradFill rotWithShape="0">
                    <a:gsLst>
                      <a:gs pos="0">
                        <a:srgbClr val="00CC00">
                          <a:gamma/>
                          <a:tint val="13725"/>
                          <a:invGamma/>
                        </a:srgbClr>
                      </a:gs>
                      <a:gs pos="100000">
                        <a:srgbClr val="00CC00"/>
                      </a:gs>
                    </a:gsLst>
                    <a:path path="rect">
                      <a:fillToRect l="50000" t="50000" r="50000" b="50000"/>
                    </a:path>
                  </a:gradFill>
                  <a:ln w="9525" cap="rnd">
                    <a:noFill/>
                    <a:round/>
                    <a:headEnd/>
                    <a:tailEnd/>
                  </a:ln>
                  <a:effectLst>
                    <a:outerShdw dist="71842" dir="2700000" algn="ctr" rotWithShape="0">
                      <a:schemeClr val="bg1"/>
                    </a:outerShdw>
                  </a:effectLst>
                </p:spPr>
                <p:txBody>
                  <a:bodyPr/>
                  <a:lstStyle/>
                  <a:p>
                    <a:pPr fontAlgn="base">
                      <a:defRPr/>
                    </a:pPr>
                    <a:endParaRPr lang="ja-JP" altLang="ja-JP" sz="1600" i="0">
                      <a:solidFill>
                        <a:schemeClr val="tx1"/>
                      </a:solidFill>
                    </a:endParaRPr>
                  </a:p>
                </p:txBody>
              </p:sp>
              <p:sp>
                <p:nvSpPr>
                  <p:cNvPr id="1695779" name="Freeform 35"/>
                  <p:cNvSpPr>
                    <a:spLocks/>
                  </p:cNvSpPr>
                  <p:nvPr/>
                </p:nvSpPr>
                <p:spPr bwMode="auto">
                  <a:xfrm>
                    <a:off x="2790" y="1576"/>
                    <a:ext cx="91" cy="196"/>
                  </a:xfrm>
                  <a:custGeom>
                    <a:avLst/>
                    <a:gdLst/>
                    <a:ahLst/>
                    <a:cxnLst>
                      <a:cxn ang="0">
                        <a:pos x="32" y="20"/>
                      </a:cxn>
                      <a:cxn ang="0">
                        <a:pos x="53" y="18"/>
                      </a:cxn>
                      <a:cxn ang="0">
                        <a:pos x="62" y="11"/>
                      </a:cxn>
                      <a:cxn ang="0">
                        <a:pos x="71" y="6"/>
                      </a:cxn>
                      <a:cxn ang="0">
                        <a:pos x="87" y="2"/>
                      </a:cxn>
                      <a:cxn ang="0">
                        <a:pos x="83" y="18"/>
                      </a:cxn>
                      <a:cxn ang="0">
                        <a:pos x="74" y="24"/>
                      </a:cxn>
                      <a:cxn ang="0">
                        <a:pos x="63" y="37"/>
                      </a:cxn>
                      <a:cxn ang="0">
                        <a:pos x="77" y="37"/>
                      </a:cxn>
                      <a:cxn ang="0">
                        <a:pos x="87" y="37"/>
                      </a:cxn>
                      <a:cxn ang="0">
                        <a:pos x="80" y="53"/>
                      </a:cxn>
                      <a:cxn ang="0">
                        <a:pos x="66" y="61"/>
                      </a:cxn>
                      <a:cxn ang="0">
                        <a:pos x="65" y="72"/>
                      </a:cxn>
                      <a:cxn ang="0">
                        <a:pos x="77" y="88"/>
                      </a:cxn>
                      <a:cxn ang="0">
                        <a:pos x="83" y="105"/>
                      </a:cxn>
                      <a:cxn ang="0">
                        <a:pos x="87" y="127"/>
                      </a:cxn>
                      <a:cxn ang="0">
                        <a:pos x="84" y="153"/>
                      </a:cxn>
                      <a:cxn ang="0">
                        <a:pos x="74" y="164"/>
                      </a:cxn>
                      <a:cxn ang="0">
                        <a:pos x="83" y="182"/>
                      </a:cxn>
                      <a:cxn ang="0">
                        <a:pos x="62" y="182"/>
                      </a:cxn>
                      <a:cxn ang="0">
                        <a:pos x="50" y="180"/>
                      </a:cxn>
                      <a:cxn ang="0">
                        <a:pos x="32" y="188"/>
                      </a:cxn>
                      <a:cxn ang="0">
                        <a:pos x="24" y="189"/>
                      </a:cxn>
                      <a:cxn ang="0">
                        <a:pos x="12" y="191"/>
                      </a:cxn>
                      <a:cxn ang="0">
                        <a:pos x="3" y="186"/>
                      </a:cxn>
                      <a:cxn ang="0">
                        <a:pos x="0" y="173"/>
                      </a:cxn>
                      <a:cxn ang="0">
                        <a:pos x="9" y="162"/>
                      </a:cxn>
                      <a:cxn ang="0">
                        <a:pos x="22" y="160"/>
                      </a:cxn>
                      <a:cxn ang="0">
                        <a:pos x="15" y="153"/>
                      </a:cxn>
                      <a:cxn ang="0">
                        <a:pos x="15" y="140"/>
                      </a:cxn>
                      <a:cxn ang="0">
                        <a:pos x="25" y="134"/>
                      </a:cxn>
                      <a:cxn ang="0">
                        <a:pos x="35" y="131"/>
                      </a:cxn>
                      <a:cxn ang="0">
                        <a:pos x="41" y="110"/>
                      </a:cxn>
                      <a:cxn ang="0">
                        <a:pos x="46" y="88"/>
                      </a:cxn>
                      <a:cxn ang="0">
                        <a:pos x="37" y="75"/>
                      </a:cxn>
                      <a:cxn ang="0">
                        <a:pos x="18" y="70"/>
                      </a:cxn>
                      <a:cxn ang="0">
                        <a:pos x="28" y="28"/>
                      </a:cxn>
                    </a:cxnLst>
                    <a:rect l="0" t="0" r="r" b="b"/>
                    <a:pathLst>
                      <a:path w="88" h="196">
                        <a:moveTo>
                          <a:pt x="28" y="28"/>
                        </a:moveTo>
                        <a:lnTo>
                          <a:pt x="32" y="20"/>
                        </a:lnTo>
                        <a:lnTo>
                          <a:pt x="50" y="24"/>
                        </a:lnTo>
                        <a:lnTo>
                          <a:pt x="53" y="18"/>
                        </a:lnTo>
                        <a:lnTo>
                          <a:pt x="58" y="11"/>
                        </a:lnTo>
                        <a:lnTo>
                          <a:pt x="62" y="11"/>
                        </a:lnTo>
                        <a:lnTo>
                          <a:pt x="65" y="9"/>
                        </a:lnTo>
                        <a:lnTo>
                          <a:pt x="71" y="6"/>
                        </a:lnTo>
                        <a:lnTo>
                          <a:pt x="78" y="0"/>
                        </a:lnTo>
                        <a:lnTo>
                          <a:pt x="87" y="2"/>
                        </a:lnTo>
                        <a:lnTo>
                          <a:pt x="86" y="11"/>
                        </a:lnTo>
                        <a:lnTo>
                          <a:pt x="83" y="18"/>
                        </a:lnTo>
                        <a:lnTo>
                          <a:pt x="78" y="20"/>
                        </a:lnTo>
                        <a:lnTo>
                          <a:pt x="74" y="24"/>
                        </a:lnTo>
                        <a:lnTo>
                          <a:pt x="63" y="28"/>
                        </a:lnTo>
                        <a:lnTo>
                          <a:pt x="63" y="37"/>
                        </a:lnTo>
                        <a:lnTo>
                          <a:pt x="65" y="42"/>
                        </a:lnTo>
                        <a:lnTo>
                          <a:pt x="77" y="37"/>
                        </a:lnTo>
                        <a:lnTo>
                          <a:pt x="86" y="33"/>
                        </a:lnTo>
                        <a:lnTo>
                          <a:pt x="87" y="37"/>
                        </a:lnTo>
                        <a:lnTo>
                          <a:pt x="87" y="52"/>
                        </a:lnTo>
                        <a:lnTo>
                          <a:pt x="80" y="53"/>
                        </a:lnTo>
                        <a:lnTo>
                          <a:pt x="72" y="53"/>
                        </a:lnTo>
                        <a:lnTo>
                          <a:pt x="66" y="61"/>
                        </a:lnTo>
                        <a:lnTo>
                          <a:pt x="65" y="66"/>
                        </a:lnTo>
                        <a:lnTo>
                          <a:pt x="65" y="72"/>
                        </a:lnTo>
                        <a:lnTo>
                          <a:pt x="71" y="83"/>
                        </a:lnTo>
                        <a:lnTo>
                          <a:pt x="77" y="88"/>
                        </a:lnTo>
                        <a:lnTo>
                          <a:pt x="80" y="96"/>
                        </a:lnTo>
                        <a:lnTo>
                          <a:pt x="83" y="105"/>
                        </a:lnTo>
                        <a:lnTo>
                          <a:pt x="84" y="114"/>
                        </a:lnTo>
                        <a:lnTo>
                          <a:pt x="87" y="127"/>
                        </a:lnTo>
                        <a:lnTo>
                          <a:pt x="87" y="143"/>
                        </a:lnTo>
                        <a:lnTo>
                          <a:pt x="84" y="153"/>
                        </a:lnTo>
                        <a:lnTo>
                          <a:pt x="77" y="160"/>
                        </a:lnTo>
                        <a:lnTo>
                          <a:pt x="74" y="164"/>
                        </a:lnTo>
                        <a:lnTo>
                          <a:pt x="78" y="173"/>
                        </a:lnTo>
                        <a:lnTo>
                          <a:pt x="83" y="182"/>
                        </a:lnTo>
                        <a:lnTo>
                          <a:pt x="71" y="182"/>
                        </a:lnTo>
                        <a:lnTo>
                          <a:pt x="62" y="182"/>
                        </a:lnTo>
                        <a:lnTo>
                          <a:pt x="58" y="180"/>
                        </a:lnTo>
                        <a:lnTo>
                          <a:pt x="50" y="180"/>
                        </a:lnTo>
                        <a:lnTo>
                          <a:pt x="41" y="182"/>
                        </a:lnTo>
                        <a:lnTo>
                          <a:pt x="32" y="188"/>
                        </a:lnTo>
                        <a:lnTo>
                          <a:pt x="28" y="188"/>
                        </a:lnTo>
                        <a:lnTo>
                          <a:pt x="24" y="189"/>
                        </a:lnTo>
                        <a:lnTo>
                          <a:pt x="15" y="195"/>
                        </a:lnTo>
                        <a:lnTo>
                          <a:pt x="12" y="191"/>
                        </a:lnTo>
                        <a:lnTo>
                          <a:pt x="9" y="188"/>
                        </a:lnTo>
                        <a:lnTo>
                          <a:pt x="3" y="186"/>
                        </a:lnTo>
                        <a:lnTo>
                          <a:pt x="0" y="182"/>
                        </a:lnTo>
                        <a:lnTo>
                          <a:pt x="0" y="173"/>
                        </a:lnTo>
                        <a:lnTo>
                          <a:pt x="3" y="162"/>
                        </a:lnTo>
                        <a:lnTo>
                          <a:pt x="9" y="162"/>
                        </a:lnTo>
                        <a:lnTo>
                          <a:pt x="15" y="160"/>
                        </a:lnTo>
                        <a:lnTo>
                          <a:pt x="22" y="160"/>
                        </a:lnTo>
                        <a:lnTo>
                          <a:pt x="22" y="156"/>
                        </a:lnTo>
                        <a:lnTo>
                          <a:pt x="15" y="153"/>
                        </a:lnTo>
                        <a:lnTo>
                          <a:pt x="15" y="145"/>
                        </a:lnTo>
                        <a:lnTo>
                          <a:pt x="15" y="140"/>
                        </a:lnTo>
                        <a:lnTo>
                          <a:pt x="22" y="136"/>
                        </a:lnTo>
                        <a:lnTo>
                          <a:pt x="25" y="134"/>
                        </a:lnTo>
                        <a:lnTo>
                          <a:pt x="29" y="131"/>
                        </a:lnTo>
                        <a:lnTo>
                          <a:pt x="35" y="131"/>
                        </a:lnTo>
                        <a:lnTo>
                          <a:pt x="38" y="129"/>
                        </a:lnTo>
                        <a:lnTo>
                          <a:pt x="41" y="110"/>
                        </a:lnTo>
                        <a:lnTo>
                          <a:pt x="46" y="96"/>
                        </a:lnTo>
                        <a:lnTo>
                          <a:pt x="46" y="88"/>
                        </a:lnTo>
                        <a:lnTo>
                          <a:pt x="32" y="86"/>
                        </a:lnTo>
                        <a:lnTo>
                          <a:pt x="37" y="75"/>
                        </a:lnTo>
                        <a:lnTo>
                          <a:pt x="28" y="68"/>
                        </a:lnTo>
                        <a:lnTo>
                          <a:pt x="18" y="70"/>
                        </a:lnTo>
                        <a:lnTo>
                          <a:pt x="29" y="53"/>
                        </a:lnTo>
                        <a:lnTo>
                          <a:pt x="28" y="28"/>
                        </a:lnTo>
                      </a:path>
                    </a:pathLst>
                  </a:custGeom>
                  <a:gradFill rotWithShape="0">
                    <a:gsLst>
                      <a:gs pos="0">
                        <a:srgbClr val="00CC00">
                          <a:gamma/>
                          <a:tint val="13725"/>
                          <a:invGamma/>
                        </a:srgbClr>
                      </a:gs>
                      <a:gs pos="100000">
                        <a:srgbClr val="00CC00"/>
                      </a:gs>
                    </a:gsLst>
                    <a:path path="rect">
                      <a:fillToRect l="50000" t="50000" r="50000" b="50000"/>
                    </a:path>
                  </a:gradFill>
                  <a:ln w="9525" cap="rnd">
                    <a:noFill/>
                    <a:round/>
                    <a:headEnd/>
                    <a:tailEnd/>
                  </a:ln>
                  <a:effectLst>
                    <a:outerShdw dist="71842" dir="2700000" algn="ctr" rotWithShape="0">
                      <a:schemeClr val="bg1"/>
                    </a:outerShdw>
                  </a:effectLst>
                </p:spPr>
                <p:txBody>
                  <a:bodyPr/>
                  <a:lstStyle/>
                  <a:p>
                    <a:pPr fontAlgn="base">
                      <a:defRPr/>
                    </a:pPr>
                    <a:endParaRPr lang="ja-JP" altLang="ja-JP" sz="1600" i="0">
                      <a:solidFill>
                        <a:schemeClr val="tx1"/>
                      </a:solidFill>
                    </a:endParaRPr>
                  </a:p>
                </p:txBody>
              </p:sp>
            </p:grpSp>
            <p:sp>
              <p:nvSpPr>
                <p:cNvPr id="1695780" name="Freeform 36"/>
                <p:cNvSpPr>
                  <a:spLocks/>
                </p:cNvSpPr>
                <p:nvPr/>
              </p:nvSpPr>
              <p:spPr bwMode="auto">
                <a:xfrm>
                  <a:off x="382" y="1007"/>
                  <a:ext cx="2111" cy="1452"/>
                </a:xfrm>
                <a:custGeom>
                  <a:avLst/>
                  <a:gdLst/>
                  <a:ahLst/>
                  <a:cxnLst>
                    <a:cxn ang="0">
                      <a:pos x="118" y="629"/>
                    </a:cxn>
                    <a:cxn ang="0">
                      <a:pos x="135" y="519"/>
                    </a:cxn>
                    <a:cxn ang="0">
                      <a:pos x="203" y="456"/>
                    </a:cxn>
                    <a:cxn ang="0">
                      <a:pos x="280" y="427"/>
                    </a:cxn>
                    <a:cxn ang="0">
                      <a:pos x="302" y="363"/>
                    </a:cxn>
                    <a:cxn ang="0">
                      <a:pos x="402" y="308"/>
                    </a:cxn>
                    <a:cxn ang="0">
                      <a:pos x="467" y="227"/>
                    </a:cxn>
                    <a:cxn ang="0">
                      <a:pos x="437" y="189"/>
                    </a:cxn>
                    <a:cxn ang="0">
                      <a:pos x="443" y="150"/>
                    </a:cxn>
                    <a:cxn ang="0">
                      <a:pos x="379" y="205"/>
                    </a:cxn>
                    <a:cxn ang="0">
                      <a:pos x="358" y="312"/>
                    </a:cxn>
                    <a:cxn ang="0">
                      <a:pos x="313" y="345"/>
                    </a:cxn>
                    <a:cxn ang="0">
                      <a:pos x="292" y="288"/>
                    </a:cxn>
                    <a:cxn ang="0">
                      <a:pos x="231" y="313"/>
                    </a:cxn>
                    <a:cxn ang="0">
                      <a:pos x="213" y="273"/>
                    </a:cxn>
                    <a:cxn ang="0">
                      <a:pos x="216" y="231"/>
                    </a:cxn>
                    <a:cxn ang="0">
                      <a:pos x="280" y="202"/>
                    </a:cxn>
                    <a:cxn ang="0">
                      <a:pos x="322" y="130"/>
                    </a:cxn>
                    <a:cxn ang="0">
                      <a:pos x="390" y="44"/>
                    </a:cxn>
                    <a:cxn ang="0">
                      <a:pos x="485" y="20"/>
                    </a:cxn>
                    <a:cxn ang="0">
                      <a:pos x="611" y="86"/>
                    </a:cxn>
                    <a:cxn ang="0">
                      <a:pos x="566" y="189"/>
                    </a:cxn>
                    <a:cxn ang="0">
                      <a:pos x="611" y="240"/>
                    </a:cxn>
                    <a:cxn ang="0">
                      <a:pos x="650" y="181"/>
                    </a:cxn>
                    <a:cxn ang="0">
                      <a:pos x="818" y="158"/>
                    </a:cxn>
                    <a:cxn ang="0">
                      <a:pos x="1021" y="27"/>
                    </a:cxn>
                    <a:cxn ang="0">
                      <a:pos x="1336" y="86"/>
                    </a:cxn>
                    <a:cxn ang="0">
                      <a:pos x="1909" y="191"/>
                    </a:cxn>
                    <a:cxn ang="0">
                      <a:pos x="1959" y="251"/>
                    </a:cxn>
                    <a:cxn ang="0">
                      <a:pos x="1978" y="455"/>
                    </a:cxn>
                    <a:cxn ang="0">
                      <a:pos x="1811" y="291"/>
                    </a:cxn>
                    <a:cxn ang="0">
                      <a:pos x="1680" y="365"/>
                    </a:cxn>
                    <a:cxn ang="0">
                      <a:pos x="1861" y="651"/>
                    </a:cxn>
                    <a:cxn ang="0">
                      <a:pos x="1788" y="775"/>
                    </a:cxn>
                    <a:cxn ang="0">
                      <a:pos x="1908" y="1054"/>
                    </a:cxn>
                    <a:cxn ang="0">
                      <a:pos x="1786" y="1199"/>
                    </a:cxn>
                    <a:cxn ang="0">
                      <a:pos x="1754" y="1312"/>
                    </a:cxn>
                    <a:cxn ang="0">
                      <a:pos x="1747" y="1422"/>
                    </a:cxn>
                    <a:cxn ang="0">
                      <a:pos x="1705" y="1417"/>
                    </a:cxn>
                    <a:cxn ang="0">
                      <a:pos x="1579" y="1186"/>
                    </a:cxn>
                    <a:cxn ang="0">
                      <a:pos x="1400" y="1180"/>
                    </a:cxn>
                    <a:cxn ang="0">
                      <a:pos x="1293" y="1314"/>
                    </a:cxn>
                    <a:cxn ang="0">
                      <a:pos x="1072" y="1021"/>
                    </a:cxn>
                    <a:cxn ang="0">
                      <a:pos x="782" y="918"/>
                    </a:cxn>
                    <a:cxn ang="0">
                      <a:pos x="1003" y="1100"/>
                    </a:cxn>
                    <a:cxn ang="0">
                      <a:pos x="746" y="1263"/>
                    </a:cxn>
                    <a:cxn ang="0">
                      <a:pos x="679" y="1109"/>
                    </a:cxn>
                    <a:cxn ang="0">
                      <a:pos x="572" y="929"/>
                    </a:cxn>
                    <a:cxn ang="0">
                      <a:pos x="509" y="797"/>
                    </a:cxn>
                    <a:cxn ang="0">
                      <a:pos x="480" y="737"/>
                    </a:cxn>
                    <a:cxn ang="0">
                      <a:pos x="441" y="697"/>
                    </a:cxn>
                    <a:cxn ang="0">
                      <a:pos x="427" y="766"/>
                    </a:cxn>
                    <a:cxn ang="0">
                      <a:pos x="373" y="660"/>
                    </a:cxn>
                    <a:cxn ang="0">
                      <a:pos x="312" y="621"/>
                    </a:cxn>
                    <a:cxn ang="0">
                      <a:pos x="376" y="715"/>
                    </a:cxn>
                    <a:cxn ang="0">
                      <a:pos x="348" y="737"/>
                    </a:cxn>
                    <a:cxn ang="0">
                      <a:pos x="297" y="673"/>
                    </a:cxn>
                    <a:cxn ang="0">
                      <a:pos x="238" y="632"/>
                    </a:cxn>
                    <a:cxn ang="0">
                      <a:pos x="160" y="686"/>
                    </a:cxn>
                    <a:cxn ang="0">
                      <a:pos x="144" y="750"/>
                    </a:cxn>
                    <a:cxn ang="0">
                      <a:pos x="90" y="795"/>
                    </a:cxn>
                    <a:cxn ang="0">
                      <a:pos x="10" y="766"/>
                    </a:cxn>
                  </a:cxnLst>
                  <a:rect l="0" t="0" r="r" b="b"/>
                  <a:pathLst>
                    <a:path w="2025" h="1504">
                      <a:moveTo>
                        <a:pt x="0" y="673"/>
                      </a:moveTo>
                      <a:lnTo>
                        <a:pt x="17" y="653"/>
                      </a:lnTo>
                      <a:lnTo>
                        <a:pt x="29" y="636"/>
                      </a:lnTo>
                      <a:lnTo>
                        <a:pt x="54" y="636"/>
                      </a:lnTo>
                      <a:lnTo>
                        <a:pt x="78" y="642"/>
                      </a:lnTo>
                      <a:lnTo>
                        <a:pt x="97" y="632"/>
                      </a:lnTo>
                      <a:lnTo>
                        <a:pt x="118" y="629"/>
                      </a:lnTo>
                      <a:lnTo>
                        <a:pt x="119" y="601"/>
                      </a:lnTo>
                      <a:lnTo>
                        <a:pt x="131" y="583"/>
                      </a:lnTo>
                      <a:lnTo>
                        <a:pt x="103" y="561"/>
                      </a:lnTo>
                      <a:lnTo>
                        <a:pt x="99" y="544"/>
                      </a:lnTo>
                      <a:lnTo>
                        <a:pt x="102" y="522"/>
                      </a:lnTo>
                      <a:lnTo>
                        <a:pt x="122" y="522"/>
                      </a:lnTo>
                      <a:lnTo>
                        <a:pt x="135" y="519"/>
                      </a:lnTo>
                      <a:lnTo>
                        <a:pt x="136" y="522"/>
                      </a:lnTo>
                      <a:lnTo>
                        <a:pt x="151" y="508"/>
                      </a:lnTo>
                      <a:lnTo>
                        <a:pt x="165" y="500"/>
                      </a:lnTo>
                      <a:lnTo>
                        <a:pt x="171" y="500"/>
                      </a:lnTo>
                      <a:lnTo>
                        <a:pt x="180" y="488"/>
                      </a:lnTo>
                      <a:lnTo>
                        <a:pt x="192" y="482"/>
                      </a:lnTo>
                      <a:lnTo>
                        <a:pt x="203" y="456"/>
                      </a:lnTo>
                      <a:lnTo>
                        <a:pt x="210" y="464"/>
                      </a:lnTo>
                      <a:lnTo>
                        <a:pt x="225" y="447"/>
                      </a:lnTo>
                      <a:lnTo>
                        <a:pt x="226" y="447"/>
                      </a:lnTo>
                      <a:lnTo>
                        <a:pt x="245" y="429"/>
                      </a:lnTo>
                      <a:lnTo>
                        <a:pt x="257" y="427"/>
                      </a:lnTo>
                      <a:lnTo>
                        <a:pt x="271" y="427"/>
                      </a:lnTo>
                      <a:lnTo>
                        <a:pt x="280" y="427"/>
                      </a:lnTo>
                      <a:lnTo>
                        <a:pt x="273" y="403"/>
                      </a:lnTo>
                      <a:lnTo>
                        <a:pt x="268" y="385"/>
                      </a:lnTo>
                      <a:lnTo>
                        <a:pt x="266" y="345"/>
                      </a:lnTo>
                      <a:lnTo>
                        <a:pt x="287" y="343"/>
                      </a:lnTo>
                      <a:lnTo>
                        <a:pt x="299" y="335"/>
                      </a:lnTo>
                      <a:lnTo>
                        <a:pt x="293" y="352"/>
                      </a:lnTo>
                      <a:lnTo>
                        <a:pt x="302" y="363"/>
                      </a:lnTo>
                      <a:lnTo>
                        <a:pt x="312" y="378"/>
                      </a:lnTo>
                      <a:lnTo>
                        <a:pt x="318" y="387"/>
                      </a:lnTo>
                      <a:lnTo>
                        <a:pt x="342" y="385"/>
                      </a:lnTo>
                      <a:lnTo>
                        <a:pt x="366" y="350"/>
                      </a:lnTo>
                      <a:lnTo>
                        <a:pt x="382" y="334"/>
                      </a:lnTo>
                      <a:lnTo>
                        <a:pt x="390" y="321"/>
                      </a:lnTo>
                      <a:lnTo>
                        <a:pt x="402" y="308"/>
                      </a:lnTo>
                      <a:lnTo>
                        <a:pt x="414" y="288"/>
                      </a:lnTo>
                      <a:lnTo>
                        <a:pt x="422" y="295"/>
                      </a:lnTo>
                      <a:lnTo>
                        <a:pt x="422" y="284"/>
                      </a:lnTo>
                      <a:lnTo>
                        <a:pt x="428" y="277"/>
                      </a:lnTo>
                      <a:lnTo>
                        <a:pt x="444" y="282"/>
                      </a:lnTo>
                      <a:lnTo>
                        <a:pt x="472" y="312"/>
                      </a:lnTo>
                      <a:lnTo>
                        <a:pt x="467" y="227"/>
                      </a:lnTo>
                      <a:lnTo>
                        <a:pt x="443" y="266"/>
                      </a:lnTo>
                      <a:lnTo>
                        <a:pt x="424" y="262"/>
                      </a:lnTo>
                      <a:lnTo>
                        <a:pt x="419" y="240"/>
                      </a:lnTo>
                      <a:lnTo>
                        <a:pt x="419" y="227"/>
                      </a:lnTo>
                      <a:lnTo>
                        <a:pt x="414" y="222"/>
                      </a:lnTo>
                      <a:lnTo>
                        <a:pt x="428" y="202"/>
                      </a:lnTo>
                      <a:lnTo>
                        <a:pt x="437" y="189"/>
                      </a:lnTo>
                      <a:lnTo>
                        <a:pt x="447" y="183"/>
                      </a:lnTo>
                      <a:lnTo>
                        <a:pt x="454" y="181"/>
                      </a:lnTo>
                      <a:lnTo>
                        <a:pt x="460" y="170"/>
                      </a:lnTo>
                      <a:lnTo>
                        <a:pt x="467" y="167"/>
                      </a:lnTo>
                      <a:lnTo>
                        <a:pt x="476" y="167"/>
                      </a:lnTo>
                      <a:lnTo>
                        <a:pt x="460" y="147"/>
                      </a:lnTo>
                      <a:lnTo>
                        <a:pt x="443" y="150"/>
                      </a:lnTo>
                      <a:lnTo>
                        <a:pt x="431" y="150"/>
                      </a:lnTo>
                      <a:lnTo>
                        <a:pt x="422" y="145"/>
                      </a:lnTo>
                      <a:lnTo>
                        <a:pt x="422" y="158"/>
                      </a:lnTo>
                      <a:lnTo>
                        <a:pt x="414" y="172"/>
                      </a:lnTo>
                      <a:lnTo>
                        <a:pt x="400" y="196"/>
                      </a:lnTo>
                      <a:lnTo>
                        <a:pt x="387" y="205"/>
                      </a:lnTo>
                      <a:lnTo>
                        <a:pt x="379" y="205"/>
                      </a:lnTo>
                      <a:lnTo>
                        <a:pt x="374" y="222"/>
                      </a:lnTo>
                      <a:lnTo>
                        <a:pt x="374" y="227"/>
                      </a:lnTo>
                      <a:lnTo>
                        <a:pt x="367" y="235"/>
                      </a:lnTo>
                      <a:lnTo>
                        <a:pt x="376" y="262"/>
                      </a:lnTo>
                      <a:lnTo>
                        <a:pt x="382" y="277"/>
                      </a:lnTo>
                      <a:lnTo>
                        <a:pt x="370" y="299"/>
                      </a:lnTo>
                      <a:lnTo>
                        <a:pt x="358" y="312"/>
                      </a:lnTo>
                      <a:lnTo>
                        <a:pt x="354" y="334"/>
                      </a:lnTo>
                      <a:lnTo>
                        <a:pt x="347" y="350"/>
                      </a:lnTo>
                      <a:lnTo>
                        <a:pt x="340" y="350"/>
                      </a:lnTo>
                      <a:lnTo>
                        <a:pt x="328" y="352"/>
                      </a:lnTo>
                      <a:lnTo>
                        <a:pt x="318" y="359"/>
                      </a:lnTo>
                      <a:lnTo>
                        <a:pt x="313" y="356"/>
                      </a:lnTo>
                      <a:lnTo>
                        <a:pt x="313" y="345"/>
                      </a:lnTo>
                      <a:lnTo>
                        <a:pt x="312" y="326"/>
                      </a:lnTo>
                      <a:lnTo>
                        <a:pt x="302" y="326"/>
                      </a:lnTo>
                      <a:lnTo>
                        <a:pt x="297" y="313"/>
                      </a:lnTo>
                      <a:lnTo>
                        <a:pt x="299" y="299"/>
                      </a:lnTo>
                      <a:lnTo>
                        <a:pt x="300" y="288"/>
                      </a:lnTo>
                      <a:lnTo>
                        <a:pt x="299" y="284"/>
                      </a:lnTo>
                      <a:lnTo>
                        <a:pt x="292" y="288"/>
                      </a:lnTo>
                      <a:lnTo>
                        <a:pt x="287" y="288"/>
                      </a:lnTo>
                      <a:lnTo>
                        <a:pt x="281" y="286"/>
                      </a:lnTo>
                      <a:lnTo>
                        <a:pt x="279" y="284"/>
                      </a:lnTo>
                      <a:lnTo>
                        <a:pt x="268" y="293"/>
                      </a:lnTo>
                      <a:lnTo>
                        <a:pt x="260" y="304"/>
                      </a:lnTo>
                      <a:lnTo>
                        <a:pt x="251" y="317"/>
                      </a:lnTo>
                      <a:lnTo>
                        <a:pt x="231" y="313"/>
                      </a:lnTo>
                      <a:lnTo>
                        <a:pt x="218" y="312"/>
                      </a:lnTo>
                      <a:lnTo>
                        <a:pt x="207" y="301"/>
                      </a:lnTo>
                      <a:lnTo>
                        <a:pt x="207" y="293"/>
                      </a:lnTo>
                      <a:lnTo>
                        <a:pt x="213" y="284"/>
                      </a:lnTo>
                      <a:lnTo>
                        <a:pt x="221" y="277"/>
                      </a:lnTo>
                      <a:lnTo>
                        <a:pt x="226" y="268"/>
                      </a:lnTo>
                      <a:lnTo>
                        <a:pt x="213" y="273"/>
                      </a:lnTo>
                      <a:lnTo>
                        <a:pt x="207" y="260"/>
                      </a:lnTo>
                      <a:lnTo>
                        <a:pt x="207" y="253"/>
                      </a:lnTo>
                      <a:lnTo>
                        <a:pt x="226" y="251"/>
                      </a:lnTo>
                      <a:lnTo>
                        <a:pt x="244" y="249"/>
                      </a:lnTo>
                      <a:lnTo>
                        <a:pt x="232" y="242"/>
                      </a:lnTo>
                      <a:lnTo>
                        <a:pt x="216" y="244"/>
                      </a:lnTo>
                      <a:lnTo>
                        <a:pt x="216" y="231"/>
                      </a:lnTo>
                      <a:lnTo>
                        <a:pt x="223" y="222"/>
                      </a:lnTo>
                      <a:lnTo>
                        <a:pt x="239" y="211"/>
                      </a:lnTo>
                      <a:lnTo>
                        <a:pt x="245" y="202"/>
                      </a:lnTo>
                      <a:lnTo>
                        <a:pt x="251" y="198"/>
                      </a:lnTo>
                      <a:lnTo>
                        <a:pt x="264" y="196"/>
                      </a:lnTo>
                      <a:lnTo>
                        <a:pt x="274" y="198"/>
                      </a:lnTo>
                      <a:lnTo>
                        <a:pt x="280" y="202"/>
                      </a:lnTo>
                      <a:lnTo>
                        <a:pt x="289" y="196"/>
                      </a:lnTo>
                      <a:lnTo>
                        <a:pt x="280" y="192"/>
                      </a:lnTo>
                      <a:lnTo>
                        <a:pt x="280" y="174"/>
                      </a:lnTo>
                      <a:lnTo>
                        <a:pt x="305" y="154"/>
                      </a:lnTo>
                      <a:lnTo>
                        <a:pt x="318" y="139"/>
                      </a:lnTo>
                      <a:lnTo>
                        <a:pt x="325" y="137"/>
                      </a:lnTo>
                      <a:lnTo>
                        <a:pt x="322" y="130"/>
                      </a:lnTo>
                      <a:lnTo>
                        <a:pt x="334" y="114"/>
                      </a:lnTo>
                      <a:lnTo>
                        <a:pt x="347" y="93"/>
                      </a:lnTo>
                      <a:lnTo>
                        <a:pt x="361" y="82"/>
                      </a:lnTo>
                      <a:lnTo>
                        <a:pt x="350" y="73"/>
                      </a:lnTo>
                      <a:lnTo>
                        <a:pt x="380" y="53"/>
                      </a:lnTo>
                      <a:lnTo>
                        <a:pt x="393" y="55"/>
                      </a:lnTo>
                      <a:lnTo>
                        <a:pt x="390" y="44"/>
                      </a:lnTo>
                      <a:lnTo>
                        <a:pt x="416" y="42"/>
                      </a:lnTo>
                      <a:lnTo>
                        <a:pt x="464" y="4"/>
                      </a:lnTo>
                      <a:lnTo>
                        <a:pt x="472" y="0"/>
                      </a:lnTo>
                      <a:lnTo>
                        <a:pt x="463" y="27"/>
                      </a:lnTo>
                      <a:lnTo>
                        <a:pt x="474" y="13"/>
                      </a:lnTo>
                      <a:lnTo>
                        <a:pt x="488" y="9"/>
                      </a:lnTo>
                      <a:lnTo>
                        <a:pt x="485" y="20"/>
                      </a:lnTo>
                      <a:lnTo>
                        <a:pt x="522" y="5"/>
                      </a:lnTo>
                      <a:lnTo>
                        <a:pt x="541" y="18"/>
                      </a:lnTo>
                      <a:lnTo>
                        <a:pt x="515" y="29"/>
                      </a:lnTo>
                      <a:lnTo>
                        <a:pt x="524" y="44"/>
                      </a:lnTo>
                      <a:lnTo>
                        <a:pt x="561" y="42"/>
                      </a:lnTo>
                      <a:lnTo>
                        <a:pt x="615" y="62"/>
                      </a:lnTo>
                      <a:lnTo>
                        <a:pt x="611" y="86"/>
                      </a:lnTo>
                      <a:lnTo>
                        <a:pt x="589" y="106"/>
                      </a:lnTo>
                      <a:lnTo>
                        <a:pt x="556" y="119"/>
                      </a:lnTo>
                      <a:lnTo>
                        <a:pt x="550" y="145"/>
                      </a:lnTo>
                      <a:lnTo>
                        <a:pt x="551" y="167"/>
                      </a:lnTo>
                      <a:lnTo>
                        <a:pt x="561" y="172"/>
                      </a:lnTo>
                      <a:lnTo>
                        <a:pt x="563" y="183"/>
                      </a:lnTo>
                      <a:lnTo>
                        <a:pt x="566" y="189"/>
                      </a:lnTo>
                      <a:lnTo>
                        <a:pt x="573" y="192"/>
                      </a:lnTo>
                      <a:lnTo>
                        <a:pt x="576" y="207"/>
                      </a:lnTo>
                      <a:lnTo>
                        <a:pt x="586" y="224"/>
                      </a:lnTo>
                      <a:lnTo>
                        <a:pt x="586" y="231"/>
                      </a:lnTo>
                      <a:lnTo>
                        <a:pt x="598" y="231"/>
                      </a:lnTo>
                      <a:lnTo>
                        <a:pt x="602" y="235"/>
                      </a:lnTo>
                      <a:lnTo>
                        <a:pt x="611" y="240"/>
                      </a:lnTo>
                      <a:lnTo>
                        <a:pt x="617" y="233"/>
                      </a:lnTo>
                      <a:lnTo>
                        <a:pt x="622" y="222"/>
                      </a:lnTo>
                      <a:lnTo>
                        <a:pt x="625" y="214"/>
                      </a:lnTo>
                      <a:lnTo>
                        <a:pt x="635" y="218"/>
                      </a:lnTo>
                      <a:lnTo>
                        <a:pt x="646" y="202"/>
                      </a:lnTo>
                      <a:lnTo>
                        <a:pt x="646" y="191"/>
                      </a:lnTo>
                      <a:lnTo>
                        <a:pt x="650" y="181"/>
                      </a:lnTo>
                      <a:lnTo>
                        <a:pt x="651" y="174"/>
                      </a:lnTo>
                      <a:lnTo>
                        <a:pt x="673" y="167"/>
                      </a:lnTo>
                      <a:lnTo>
                        <a:pt x="692" y="159"/>
                      </a:lnTo>
                      <a:lnTo>
                        <a:pt x="717" y="150"/>
                      </a:lnTo>
                      <a:lnTo>
                        <a:pt x="744" y="158"/>
                      </a:lnTo>
                      <a:lnTo>
                        <a:pt x="772" y="158"/>
                      </a:lnTo>
                      <a:lnTo>
                        <a:pt x="818" y="158"/>
                      </a:lnTo>
                      <a:lnTo>
                        <a:pt x="826" y="99"/>
                      </a:lnTo>
                      <a:lnTo>
                        <a:pt x="850" y="103"/>
                      </a:lnTo>
                      <a:lnTo>
                        <a:pt x="869" y="147"/>
                      </a:lnTo>
                      <a:lnTo>
                        <a:pt x="873" y="108"/>
                      </a:lnTo>
                      <a:lnTo>
                        <a:pt x="958" y="5"/>
                      </a:lnTo>
                      <a:lnTo>
                        <a:pt x="991" y="5"/>
                      </a:lnTo>
                      <a:lnTo>
                        <a:pt x="1021" y="27"/>
                      </a:lnTo>
                      <a:lnTo>
                        <a:pt x="1059" y="26"/>
                      </a:lnTo>
                      <a:lnTo>
                        <a:pt x="1111" y="62"/>
                      </a:lnTo>
                      <a:lnTo>
                        <a:pt x="1171" y="82"/>
                      </a:lnTo>
                      <a:lnTo>
                        <a:pt x="1213" y="79"/>
                      </a:lnTo>
                      <a:lnTo>
                        <a:pt x="1268" y="103"/>
                      </a:lnTo>
                      <a:lnTo>
                        <a:pt x="1315" y="103"/>
                      </a:lnTo>
                      <a:lnTo>
                        <a:pt x="1336" y="86"/>
                      </a:lnTo>
                      <a:lnTo>
                        <a:pt x="1389" y="86"/>
                      </a:lnTo>
                      <a:lnTo>
                        <a:pt x="1416" y="104"/>
                      </a:lnTo>
                      <a:lnTo>
                        <a:pt x="1486" y="104"/>
                      </a:lnTo>
                      <a:lnTo>
                        <a:pt x="1545" y="137"/>
                      </a:lnTo>
                      <a:lnTo>
                        <a:pt x="1654" y="132"/>
                      </a:lnTo>
                      <a:lnTo>
                        <a:pt x="1827" y="147"/>
                      </a:lnTo>
                      <a:lnTo>
                        <a:pt x="1909" y="191"/>
                      </a:lnTo>
                      <a:lnTo>
                        <a:pt x="1979" y="218"/>
                      </a:lnTo>
                      <a:lnTo>
                        <a:pt x="2024" y="242"/>
                      </a:lnTo>
                      <a:lnTo>
                        <a:pt x="2011" y="249"/>
                      </a:lnTo>
                      <a:lnTo>
                        <a:pt x="1979" y="231"/>
                      </a:lnTo>
                      <a:lnTo>
                        <a:pt x="1908" y="224"/>
                      </a:lnTo>
                      <a:lnTo>
                        <a:pt x="1928" y="242"/>
                      </a:lnTo>
                      <a:lnTo>
                        <a:pt x="1959" y="251"/>
                      </a:lnTo>
                      <a:lnTo>
                        <a:pt x="1950" y="282"/>
                      </a:lnTo>
                      <a:lnTo>
                        <a:pt x="1917" y="301"/>
                      </a:lnTo>
                      <a:lnTo>
                        <a:pt x="1905" y="330"/>
                      </a:lnTo>
                      <a:lnTo>
                        <a:pt x="1950" y="359"/>
                      </a:lnTo>
                      <a:lnTo>
                        <a:pt x="1982" y="396"/>
                      </a:lnTo>
                      <a:lnTo>
                        <a:pt x="1998" y="449"/>
                      </a:lnTo>
                      <a:lnTo>
                        <a:pt x="1978" y="455"/>
                      </a:lnTo>
                      <a:lnTo>
                        <a:pt x="1933" y="438"/>
                      </a:lnTo>
                      <a:lnTo>
                        <a:pt x="1888" y="398"/>
                      </a:lnTo>
                      <a:lnTo>
                        <a:pt x="1869" y="378"/>
                      </a:lnTo>
                      <a:lnTo>
                        <a:pt x="1857" y="350"/>
                      </a:lnTo>
                      <a:lnTo>
                        <a:pt x="1847" y="308"/>
                      </a:lnTo>
                      <a:lnTo>
                        <a:pt x="1828" y="293"/>
                      </a:lnTo>
                      <a:lnTo>
                        <a:pt x="1811" y="291"/>
                      </a:lnTo>
                      <a:lnTo>
                        <a:pt x="1796" y="295"/>
                      </a:lnTo>
                      <a:lnTo>
                        <a:pt x="1814" y="328"/>
                      </a:lnTo>
                      <a:lnTo>
                        <a:pt x="1769" y="334"/>
                      </a:lnTo>
                      <a:lnTo>
                        <a:pt x="1748" y="317"/>
                      </a:lnTo>
                      <a:lnTo>
                        <a:pt x="1709" y="326"/>
                      </a:lnTo>
                      <a:lnTo>
                        <a:pt x="1680" y="352"/>
                      </a:lnTo>
                      <a:lnTo>
                        <a:pt x="1680" y="365"/>
                      </a:lnTo>
                      <a:lnTo>
                        <a:pt x="1692" y="389"/>
                      </a:lnTo>
                      <a:lnTo>
                        <a:pt x="1738" y="396"/>
                      </a:lnTo>
                      <a:lnTo>
                        <a:pt x="1774" y="423"/>
                      </a:lnTo>
                      <a:lnTo>
                        <a:pt x="1837" y="500"/>
                      </a:lnTo>
                      <a:lnTo>
                        <a:pt x="1863" y="552"/>
                      </a:lnTo>
                      <a:lnTo>
                        <a:pt x="1867" y="607"/>
                      </a:lnTo>
                      <a:lnTo>
                        <a:pt x="1861" y="651"/>
                      </a:lnTo>
                      <a:lnTo>
                        <a:pt x="1847" y="651"/>
                      </a:lnTo>
                      <a:lnTo>
                        <a:pt x="1830" y="634"/>
                      </a:lnTo>
                      <a:lnTo>
                        <a:pt x="1806" y="654"/>
                      </a:lnTo>
                      <a:lnTo>
                        <a:pt x="1782" y="673"/>
                      </a:lnTo>
                      <a:lnTo>
                        <a:pt x="1779" y="708"/>
                      </a:lnTo>
                      <a:lnTo>
                        <a:pt x="1803" y="746"/>
                      </a:lnTo>
                      <a:lnTo>
                        <a:pt x="1788" y="775"/>
                      </a:lnTo>
                      <a:lnTo>
                        <a:pt x="1782" y="827"/>
                      </a:lnTo>
                      <a:lnTo>
                        <a:pt x="1814" y="860"/>
                      </a:lnTo>
                      <a:lnTo>
                        <a:pt x="1848" y="869"/>
                      </a:lnTo>
                      <a:lnTo>
                        <a:pt x="1885" y="904"/>
                      </a:lnTo>
                      <a:lnTo>
                        <a:pt x="1917" y="951"/>
                      </a:lnTo>
                      <a:lnTo>
                        <a:pt x="1918" y="1021"/>
                      </a:lnTo>
                      <a:lnTo>
                        <a:pt x="1908" y="1054"/>
                      </a:lnTo>
                      <a:lnTo>
                        <a:pt x="1875" y="1081"/>
                      </a:lnTo>
                      <a:lnTo>
                        <a:pt x="1834" y="1096"/>
                      </a:lnTo>
                      <a:lnTo>
                        <a:pt x="1808" y="1116"/>
                      </a:lnTo>
                      <a:lnTo>
                        <a:pt x="1793" y="1105"/>
                      </a:lnTo>
                      <a:lnTo>
                        <a:pt x="1780" y="1116"/>
                      </a:lnTo>
                      <a:lnTo>
                        <a:pt x="1776" y="1168"/>
                      </a:lnTo>
                      <a:lnTo>
                        <a:pt x="1786" y="1199"/>
                      </a:lnTo>
                      <a:lnTo>
                        <a:pt x="1827" y="1234"/>
                      </a:lnTo>
                      <a:lnTo>
                        <a:pt x="1843" y="1268"/>
                      </a:lnTo>
                      <a:lnTo>
                        <a:pt x="1856" y="1289"/>
                      </a:lnTo>
                      <a:lnTo>
                        <a:pt x="1851" y="1327"/>
                      </a:lnTo>
                      <a:lnTo>
                        <a:pt x="1827" y="1356"/>
                      </a:lnTo>
                      <a:lnTo>
                        <a:pt x="1799" y="1356"/>
                      </a:lnTo>
                      <a:lnTo>
                        <a:pt x="1754" y="1312"/>
                      </a:lnTo>
                      <a:lnTo>
                        <a:pt x="1722" y="1296"/>
                      </a:lnTo>
                      <a:lnTo>
                        <a:pt x="1709" y="1287"/>
                      </a:lnTo>
                      <a:lnTo>
                        <a:pt x="1696" y="1311"/>
                      </a:lnTo>
                      <a:lnTo>
                        <a:pt x="1700" y="1344"/>
                      </a:lnTo>
                      <a:lnTo>
                        <a:pt x="1712" y="1369"/>
                      </a:lnTo>
                      <a:lnTo>
                        <a:pt x="1719" y="1408"/>
                      </a:lnTo>
                      <a:lnTo>
                        <a:pt x="1747" y="1422"/>
                      </a:lnTo>
                      <a:lnTo>
                        <a:pt x="1738" y="1443"/>
                      </a:lnTo>
                      <a:lnTo>
                        <a:pt x="1740" y="1474"/>
                      </a:lnTo>
                      <a:lnTo>
                        <a:pt x="1748" y="1503"/>
                      </a:lnTo>
                      <a:lnTo>
                        <a:pt x="1729" y="1501"/>
                      </a:lnTo>
                      <a:lnTo>
                        <a:pt x="1709" y="1466"/>
                      </a:lnTo>
                      <a:lnTo>
                        <a:pt x="1712" y="1430"/>
                      </a:lnTo>
                      <a:lnTo>
                        <a:pt x="1705" y="1417"/>
                      </a:lnTo>
                      <a:lnTo>
                        <a:pt x="1696" y="1375"/>
                      </a:lnTo>
                      <a:lnTo>
                        <a:pt x="1687" y="1364"/>
                      </a:lnTo>
                      <a:lnTo>
                        <a:pt x="1684" y="1305"/>
                      </a:lnTo>
                      <a:lnTo>
                        <a:pt x="1671" y="1268"/>
                      </a:lnTo>
                      <a:lnTo>
                        <a:pt x="1648" y="1235"/>
                      </a:lnTo>
                      <a:lnTo>
                        <a:pt x="1608" y="1217"/>
                      </a:lnTo>
                      <a:lnTo>
                        <a:pt x="1579" y="1186"/>
                      </a:lnTo>
                      <a:lnTo>
                        <a:pt x="1566" y="1164"/>
                      </a:lnTo>
                      <a:lnTo>
                        <a:pt x="1545" y="1138"/>
                      </a:lnTo>
                      <a:lnTo>
                        <a:pt x="1513" y="1080"/>
                      </a:lnTo>
                      <a:lnTo>
                        <a:pt x="1486" y="1083"/>
                      </a:lnTo>
                      <a:lnTo>
                        <a:pt x="1449" y="1113"/>
                      </a:lnTo>
                      <a:lnTo>
                        <a:pt x="1432" y="1135"/>
                      </a:lnTo>
                      <a:lnTo>
                        <a:pt x="1400" y="1180"/>
                      </a:lnTo>
                      <a:lnTo>
                        <a:pt x="1375" y="1226"/>
                      </a:lnTo>
                      <a:lnTo>
                        <a:pt x="1367" y="1243"/>
                      </a:lnTo>
                      <a:lnTo>
                        <a:pt x="1375" y="1298"/>
                      </a:lnTo>
                      <a:lnTo>
                        <a:pt x="1374" y="1353"/>
                      </a:lnTo>
                      <a:lnTo>
                        <a:pt x="1344" y="1389"/>
                      </a:lnTo>
                      <a:lnTo>
                        <a:pt x="1328" y="1391"/>
                      </a:lnTo>
                      <a:lnTo>
                        <a:pt x="1293" y="1314"/>
                      </a:lnTo>
                      <a:lnTo>
                        <a:pt x="1265" y="1259"/>
                      </a:lnTo>
                      <a:lnTo>
                        <a:pt x="1209" y="1157"/>
                      </a:lnTo>
                      <a:lnTo>
                        <a:pt x="1207" y="1116"/>
                      </a:lnTo>
                      <a:lnTo>
                        <a:pt x="1194" y="1098"/>
                      </a:lnTo>
                      <a:lnTo>
                        <a:pt x="1185" y="1124"/>
                      </a:lnTo>
                      <a:lnTo>
                        <a:pt x="1138" y="1065"/>
                      </a:lnTo>
                      <a:lnTo>
                        <a:pt x="1072" y="1021"/>
                      </a:lnTo>
                      <a:lnTo>
                        <a:pt x="1032" y="1030"/>
                      </a:lnTo>
                      <a:lnTo>
                        <a:pt x="972" y="1026"/>
                      </a:lnTo>
                      <a:lnTo>
                        <a:pt x="945" y="993"/>
                      </a:lnTo>
                      <a:lnTo>
                        <a:pt x="914" y="997"/>
                      </a:lnTo>
                      <a:lnTo>
                        <a:pt x="869" y="984"/>
                      </a:lnTo>
                      <a:lnTo>
                        <a:pt x="778" y="874"/>
                      </a:lnTo>
                      <a:lnTo>
                        <a:pt x="782" y="918"/>
                      </a:lnTo>
                      <a:lnTo>
                        <a:pt x="810" y="981"/>
                      </a:lnTo>
                      <a:lnTo>
                        <a:pt x="842" y="1026"/>
                      </a:lnTo>
                      <a:lnTo>
                        <a:pt x="875" y="1048"/>
                      </a:lnTo>
                      <a:lnTo>
                        <a:pt x="911" y="1030"/>
                      </a:lnTo>
                      <a:lnTo>
                        <a:pt x="942" y="1030"/>
                      </a:lnTo>
                      <a:lnTo>
                        <a:pt x="981" y="1070"/>
                      </a:lnTo>
                      <a:lnTo>
                        <a:pt x="1003" y="1100"/>
                      </a:lnTo>
                      <a:lnTo>
                        <a:pt x="998" y="1118"/>
                      </a:lnTo>
                      <a:lnTo>
                        <a:pt x="931" y="1206"/>
                      </a:lnTo>
                      <a:lnTo>
                        <a:pt x="888" y="1237"/>
                      </a:lnTo>
                      <a:lnTo>
                        <a:pt x="795" y="1283"/>
                      </a:lnTo>
                      <a:lnTo>
                        <a:pt x="768" y="1296"/>
                      </a:lnTo>
                      <a:lnTo>
                        <a:pt x="752" y="1283"/>
                      </a:lnTo>
                      <a:lnTo>
                        <a:pt x="746" y="1263"/>
                      </a:lnTo>
                      <a:lnTo>
                        <a:pt x="744" y="1237"/>
                      </a:lnTo>
                      <a:lnTo>
                        <a:pt x="737" y="1212"/>
                      </a:lnTo>
                      <a:lnTo>
                        <a:pt x="724" y="1191"/>
                      </a:lnTo>
                      <a:lnTo>
                        <a:pt x="712" y="1173"/>
                      </a:lnTo>
                      <a:lnTo>
                        <a:pt x="696" y="1147"/>
                      </a:lnTo>
                      <a:lnTo>
                        <a:pt x="686" y="1131"/>
                      </a:lnTo>
                      <a:lnTo>
                        <a:pt x="679" y="1109"/>
                      </a:lnTo>
                      <a:lnTo>
                        <a:pt x="666" y="1091"/>
                      </a:lnTo>
                      <a:lnTo>
                        <a:pt x="646" y="1045"/>
                      </a:lnTo>
                      <a:lnTo>
                        <a:pt x="635" y="1026"/>
                      </a:lnTo>
                      <a:lnTo>
                        <a:pt x="620" y="1001"/>
                      </a:lnTo>
                      <a:lnTo>
                        <a:pt x="596" y="964"/>
                      </a:lnTo>
                      <a:lnTo>
                        <a:pt x="583" y="944"/>
                      </a:lnTo>
                      <a:lnTo>
                        <a:pt x="572" y="929"/>
                      </a:lnTo>
                      <a:lnTo>
                        <a:pt x="559" y="900"/>
                      </a:lnTo>
                      <a:lnTo>
                        <a:pt x="598" y="872"/>
                      </a:lnTo>
                      <a:lnTo>
                        <a:pt x="615" y="810"/>
                      </a:lnTo>
                      <a:lnTo>
                        <a:pt x="577" y="795"/>
                      </a:lnTo>
                      <a:lnTo>
                        <a:pt x="525" y="805"/>
                      </a:lnTo>
                      <a:lnTo>
                        <a:pt x="515" y="797"/>
                      </a:lnTo>
                      <a:lnTo>
                        <a:pt x="509" y="797"/>
                      </a:lnTo>
                      <a:lnTo>
                        <a:pt x="502" y="797"/>
                      </a:lnTo>
                      <a:lnTo>
                        <a:pt x="496" y="797"/>
                      </a:lnTo>
                      <a:lnTo>
                        <a:pt x="495" y="784"/>
                      </a:lnTo>
                      <a:lnTo>
                        <a:pt x="490" y="775"/>
                      </a:lnTo>
                      <a:lnTo>
                        <a:pt x="490" y="757"/>
                      </a:lnTo>
                      <a:lnTo>
                        <a:pt x="482" y="748"/>
                      </a:lnTo>
                      <a:lnTo>
                        <a:pt x="480" y="737"/>
                      </a:lnTo>
                      <a:lnTo>
                        <a:pt x="474" y="733"/>
                      </a:lnTo>
                      <a:lnTo>
                        <a:pt x="469" y="724"/>
                      </a:lnTo>
                      <a:lnTo>
                        <a:pt x="467" y="715"/>
                      </a:lnTo>
                      <a:lnTo>
                        <a:pt x="463" y="706"/>
                      </a:lnTo>
                      <a:lnTo>
                        <a:pt x="460" y="697"/>
                      </a:lnTo>
                      <a:lnTo>
                        <a:pt x="448" y="697"/>
                      </a:lnTo>
                      <a:lnTo>
                        <a:pt x="441" y="697"/>
                      </a:lnTo>
                      <a:lnTo>
                        <a:pt x="437" y="697"/>
                      </a:lnTo>
                      <a:lnTo>
                        <a:pt x="435" y="713"/>
                      </a:lnTo>
                      <a:lnTo>
                        <a:pt x="435" y="724"/>
                      </a:lnTo>
                      <a:lnTo>
                        <a:pt x="435" y="739"/>
                      </a:lnTo>
                      <a:lnTo>
                        <a:pt x="435" y="753"/>
                      </a:lnTo>
                      <a:lnTo>
                        <a:pt x="435" y="762"/>
                      </a:lnTo>
                      <a:lnTo>
                        <a:pt x="427" y="766"/>
                      </a:lnTo>
                      <a:lnTo>
                        <a:pt x="419" y="775"/>
                      </a:lnTo>
                      <a:lnTo>
                        <a:pt x="408" y="762"/>
                      </a:lnTo>
                      <a:lnTo>
                        <a:pt x="400" y="744"/>
                      </a:lnTo>
                      <a:lnTo>
                        <a:pt x="402" y="722"/>
                      </a:lnTo>
                      <a:lnTo>
                        <a:pt x="390" y="689"/>
                      </a:lnTo>
                      <a:lnTo>
                        <a:pt x="386" y="671"/>
                      </a:lnTo>
                      <a:lnTo>
                        <a:pt x="373" y="660"/>
                      </a:lnTo>
                      <a:lnTo>
                        <a:pt x="358" y="647"/>
                      </a:lnTo>
                      <a:lnTo>
                        <a:pt x="350" y="632"/>
                      </a:lnTo>
                      <a:lnTo>
                        <a:pt x="345" y="620"/>
                      </a:lnTo>
                      <a:lnTo>
                        <a:pt x="332" y="618"/>
                      </a:lnTo>
                      <a:lnTo>
                        <a:pt x="328" y="610"/>
                      </a:lnTo>
                      <a:lnTo>
                        <a:pt x="319" y="610"/>
                      </a:lnTo>
                      <a:lnTo>
                        <a:pt x="312" y="621"/>
                      </a:lnTo>
                      <a:lnTo>
                        <a:pt x="305" y="632"/>
                      </a:lnTo>
                      <a:lnTo>
                        <a:pt x="321" y="643"/>
                      </a:lnTo>
                      <a:lnTo>
                        <a:pt x="329" y="660"/>
                      </a:lnTo>
                      <a:lnTo>
                        <a:pt x="347" y="680"/>
                      </a:lnTo>
                      <a:lnTo>
                        <a:pt x="354" y="689"/>
                      </a:lnTo>
                      <a:lnTo>
                        <a:pt x="367" y="697"/>
                      </a:lnTo>
                      <a:lnTo>
                        <a:pt x="376" y="715"/>
                      </a:lnTo>
                      <a:lnTo>
                        <a:pt x="366" y="731"/>
                      </a:lnTo>
                      <a:lnTo>
                        <a:pt x="363" y="724"/>
                      </a:lnTo>
                      <a:lnTo>
                        <a:pt x="363" y="715"/>
                      </a:lnTo>
                      <a:lnTo>
                        <a:pt x="358" y="737"/>
                      </a:lnTo>
                      <a:lnTo>
                        <a:pt x="355" y="755"/>
                      </a:lnTo>
                      <a:lnTo>
                        <a:pt x="345" y="759"/>
                      </a:lnTo>
                      <a:lnTo>
                        <a:pt x="348" y="737"/>
                      </a:lnTo>
                      <a:lnTo>
                        <a:pt x="347" y="724"/>
                      </a:lnTo>
                      <a:lnTo>
                        <a:pt x="334" y="719"/>
                      </a:lnTo>
                      <a:lnTo>
                        <a:pt x="328" y="713"/>
                      </a:lnTo>
                      <a:lnTo>
                        <a:pt x="322" y="704"/>
                      </a:lnTo>
                      <a:lnTo>
                        <a:pt x="312" y="695"/>
                      </a:lnTo>
                      <a:lnTo>
                        <a:pt x="305" y="687"/>
                      </a:lnTo>
                      <a:lnTo>
                        <a:pt x="297" y="673"/>
                      </a:lnTo>
                      <a:lnTo>
                        <a:pt x="287" y="667"/>
                      </a:lnTo>
                      <a:lnTo>
                        <a:pt x="281" y="653"/>
                      </a:lnTo>
                      <a:lnTo>
                        <a:pt x="280" y="642"/>
                      </a:lnTo>
                      <a:lnTo>
                        <a:pt x="273" y="636"/>
                      </a:lnTo>
                      <a:lnTo>
                        <a:pt x="266" y="629"/>
                      </a:lnTo>
                      <a:lnTo>
                        <a:pt x="251" y="629"/>
                      </a:lnTo>
                      <a:lnTo>
                        <a:pt x="238" y="632"/>
                      </a:lnTo>
                      <a:lnTo>
                        <a:pt x="223" y="629"/>
                      </a:lnTo>
                      <a:lnTo>
                        <a:pt x="197" y="632"/>
                      </a:lnTo>
                      <a:lnTo>
                        <a:pt x="178" y="634"/>
                      </a:lnTo>
                      <a:lnTo>
                        <a:pt x="173" y="638"/>
                      </a:lnTo>
                      <a:lnTo>
                        <a:pt x="171" y="653"/>
                      </a:lnTo>
                      <a:lnTo>
                        <a:pt x="171" y="669"/>
                      </a:lnTo>
                      <a:lnTo>
                        <a:pt x="160" y="686"/>
                      </a:lnTo>
                      <a:lnTo>
                        <a:pt x="152" y="693"/>
                      </a:lnTo>
                      <a:lnTo>
                        <a:pt x="149" y="697"/>
                      </a:lnTo>
                      <a:lnTo>
                        <a:pt x="144" y="713"/>
                      </a:lnTo>
                      <a:lnTo>
                        <a:pt x="139" y="722"/>
                      </a:lnTo>
                      <a:lnTo>
                        <a:pt x="145" y="730"/>
                      </a:lnTo>
                      <a:lnTo>
                        <a:pt x="145" y="744"/>
                      </a:lnTo>
                      <a:lnTo>
                        <a:pt x="144" y="750"/>
                      </a:lnTo>
                      <a:lnTo>
                        <a:pt x="139" y="759"/>
                      </a:lnTo>
                      <a:lnTo>
                        <a:pt x="131" y="775"/>
                      </a:lnTo>
                      <a:lnTo>
                        <a:pt x="125" y="770"/>
                      </a:lnTo>
                      <a:lnTo>
                        <a:pt x="119" y="773"/>
                      </a:lnTo>
                      <a:lnTo>
                        <a:pt x="112" y="781"/>
                      </a:lnTo>
                      <a:lnTo>
                        <a:pt x="102" y="783"/>
                      </a:lnTo>
                      <a:lnTo>
                        <a:pt x="90" y="795"/>
                      </a:lnTo>
                      <a:lnTo>
                        <a:pt x="78" y="797"/>
                      </a:lnTo>
                      <a:lnTo>
                        <a:pt x="68" y="797"/>
                      </a:lnTo>
                      <a:lnTo>
                        <a:pt x="57" y="797"/>
                      </a:lnTo>
                      <a:lnTo>
                        <a:pt x="33" y="805"/>
                      </a:lnTo>
                      <a:lnTo>
                        <a:pt x="22" y="805"/>
                      </a:lnTo>
                      <a:lnTo>
                        <a:pt x="16" y="788"/>
                      </a:lnTo>
                      <a:lnTo>
                        <a:pt x="10" y="766"/>
                      </a:lnTo>
                      <a:lnTo>
                        <a:pt x="7" y="748"/>
                      </a:lnTo>
                      <a:lnTo>
                        <a:pt x="4" y="730"/>
                      </a:lnTo>
                      <a:lnTo>
                        <a:pt x="4" y="706"/>
                      </a:lnTo>
                      <a:lnTo>
                        <a:pt x="0" y="673"/>
                      </a:lnTo>
                    </a:path>
                  </a:pathLst>
                </a:custGeom>
                <a:gradFill rotWithShape="0">
                  <a:gsLst>
                    <a:gs pos="0">
                      <a:schemeClr val="bg1"/>
                    </a:gs>
                    <a:gs pos="100000">
                      <a:srgbClr val="66FF66"/>
                    </a:gs>
                  </a:gsLst>
                  <a:path path="rect">
                    <a:fillToRect l="50000" t="50000" r="50000" b="50000"/>
                  </a:path>
                </a:gradFill>
                <a:ln w="9525" cap="rnd">
                  <a:noFill/>
                  <a:round/>
                  <a:headEnd/>
                  <a:tailEnd/>
                </a:ln>
                <a:effectLst>
                  <a:outerShdw dist="71842" dir="2700000" algn="ctr" rotWithShape="0">
                    <a:schemeClr val="bg1"/>
                  </a:outerShdw>
                </a:effectLst>
              </p:spPr>
              <p:txBody>
                <a:bodyPr/>
                <a:lstStyle/>
                <a:p>
                  <a:pPr fontAlgn="base">
                    <a:defRPr/>
                  </a:pPr>
                  <a:endParaRPr lang="ja-JP" altLang="ja-JP" sz="1600" i="0">
                    <a:solidFill>
                      <a:schemeClr val="tx1"/>
                    </a:solidFill>
                  </a:endParaRPr>
                </a:p>
              </p:txBody>
            </p:sp>
          </p:grpSp>
        </p:grpSp>
        <p:grpSp>
          <p:nvGrpSpPr>
            <p:cNvPr id="10" name="Group 37"/>
            <p:cNvGrpSpPr>
              <a:grpSpLocks/>
            </p:cNvGrpSpPr>
            <p:nvPr/>
          </p:nvGrpSpPr>
          <p:grpSpPr bwMode="auto">
            <a:xfrm>
              <a:off x="3123" y="938"/>
              <a:ext cx="2472" cy="2736"/>
              <a:chOff x="577" y="1200"/>
              <a:chExt cx="1776" cy="2785"/>
            </a:xfrm>
          </p:grpSpPr>
          <p:sp>
            <p:nvSpPr>
              <p:cNvPr id="1695782" name="Freeform 38"/>
              <p:cNvSpPr>
                <a:spLocks/>
              </p:cNvSpPr>
              <p:nvPr/>
            </p:nvSpPr>
            <p:spPr bwMode="auto">
              <a:xfrm>
                <a:off x="575" y="1324"/>
                <a:ext cx="1207" cy="1307"/>
              </a:xfrm>
              <a:custGeom>
                <a:avLst/>
                <a:gdLst/>
                <a:ahLst/>
                <a:cxnLst>
                  <a:cxn ang="0">
                    <a:pos x="96" y="245"/>
                  </a:cxn>
                  <a:cxn ang="0">
                    <a:pos x="77" y="172"/>
                  </a:cxn>
                  <a:cxn ang="0">
                    <a:pos x="172" y="112"/>
                  </a:cxn>
                  <a:cxn ang="0">
                    <a:pos x="215" y="66"/>
                  </a:cxn>
                  <a:cxn ang="0">
                    <a:pos x="288" y="57"/>
                  </a:cxn>
                  <a:cxn ang="0">
                    <a:pos x="517" y="59"/>
                  </a:cxn>
                  <a:cxn ang="0">
                    <a:pos x="634" y="82"/>
                  </a:cxn>
                  <a:cxn ang="0">
                    <a:pos x="590" y="79"/>
                  </a:cxn>
                  <a:cxn ang="0">
                    <a:pos x="561" y="2"/>
                  </a:cxn>
                  <a:cxn ang="0">
                    <a:pos x="618" y="0"/>
                  </a:cxn>
                  <a:cxn ang="0">
                    <a:pos x="663" y="35"/>
                  </a:cxn>
                  <a:cxn ang="0">
                    <a:pos x="731" y="88"/>
                  </a:cxn>
                  <a:cxn ang="0">
                    <a:pos x="718" y="27"/>
                  </a:cxn>
                  <a:cxn ang="0">
                    <a:pos x="846" y="86"/>
                  </a:cxn>
                  <a:cxn ang="0">
                    <a:pos x="847" y="110"/>
                  </a:cxn>
                  <a:cxn ang="0">
                    <a:pos x="807" y="169"/>
                  </a:cxn>
                  <a:cxn ang="0">
                    <a:pos x="775" y="264"/>
                  </a:cxn>
                  <a:cxn ang="0">
                    <a:pos x="894" y="317"/>
                  </a:cxn>
                  <a:cxn ang="0">
                    <a:pos x="897" y="401"/>
                  </a:cxn>
                  <a:cxn ang="0">
                    <a:pos x="914" y="335"/>
                  </a:cxn>
                  <a:cxn ang="0">
                    <a:pos x="914" y="214"/>
                  </a:cxn>
                  <a:cxn ang="0">
                    <a:pos x="997" y="247"/>
                  </a:cxn>
                  <a:cxn ang="0">
                    <a:pos x="1049" y="212"/>
                  </a:cxn>
                  <a:cxn ang="0">
                    <a:pos x="1141" y="300"/>
                  </a:cxn>
                  <a:cxn ang="0">
                    <a:pos x="1205" y="377"/>
                  </a:cxn>
                  <a:cxn ang="0">
                    <a:pos x="1154" y="408"/>
                  </a:cxn>
                  <a:cxn ang="0">
                    <a:pos x="1067" y="434"/>
                  </a:cxn>
                  <a:cxn ang="0">
                    <a:pos x="1128" y="451"/>
                  </a:cxn>
                  <a:cxn ang="0">
                    <a:pos x="1154" y="520"/>
                  </a:cxn>
                  <a:cxn ang="0">
                    <a:pos x="1131" y="524"/>
                  </a:cxn>
                  <a:cxn ang="0">
                    <a:pos x="1095" y="553"/>
                  </a:cxn>
                  <a:cxn ang="0">
                    <a:pos x="1039" y="617"/>
                  </a:cxn>
                  <a:cxn ang="0">
                    <a:pos x="1033" y="709"/>
                  </a:cxn>
                  <a:cxn ang="0">
                    <a:pos x="975" y="846"/>
                  </a:cxn>
                  <a:cxn ang="0">
                    <a:pos x="991" y="963"/>
                  </a:cxn>
                  <a:cxn ang="0">
                    <a:pos x="958" y="883"/>
                  </a:cxn>
                  <a:cxn ang="0">
                    <a:pos x="901" y="848"/>
                  </a:cxn>
                  <a:cxn ang="0">
                    <a:pos x="850" y="872"/>
                  </a:cxn>
                  <a:cxn ang="0">
                    <a:pos x="766" y="883"/>
                  </a:cxn>
                  <a:cxn ang="0">
                    <a:pos x="724" y="969"/>
                  </a:cxn>
                  <a:cxn ang="0">
                    <a:pos x="820" y="1086"/>
                  </a:cxn>
                  <a:cxn ang="0">
                    <a:pos x="836" y="1020"/>
                  </a:cxn>
                  <a:cxn ang="0">
                    <a:pos x="890" y="1068"/>
                  </a:cxn>
                  <a:cxn ang="0">
                    <a:pos x="920" y="1132"/>
                  </a:cxn>
                  <a:cxn ang="0">
                    <a:pos x="943" y="1194"/>
                  </a:cxn>
                  <a:cxn ang="0">
                    <a:pos x="999" y="1282"/>
                  </a:cxn>
                  <a:cxn ang="0">
                    <a:pos x="1083" y="1280"/>
                  </a:cxn>
                  <a:cxn ang="0">
                    <a:pos x="1032" y="1291"/>
                  </a:cxn>
                  <a:cxn ang="0">
                    <a:pos x="935" y="1277"/>
                  </a:cxn>
                  <a:cxn ang="0">
                    <a:pos x="866" y="1198"/>
                  </a:cxn>
                  <a:cxn ang="0">
                    <a:pos x="813" y="1165"/>
                  </a:cxn>
                  <a:cxn ang="0">
                    <a:pos x="733" y="1128"/>
                  </a:cxn>
                  <a:cxn ang="0">
                    <a:pos x="592" y="1002"/>
                  </a:cxn>
                  <a:cxn ang="0">
                    <a:pos x="477" y="819"/>
                  </a:cxn>
                  <a:cxn ang="0">
                    <a:pos x="516" y="984"/>
                  </a:cxn>
                  <a:cxn ang="0">
                    <a:pos x="442" y="870"/>
                  </a:cxn>
                  <a:cxn ang="0">
                    <a:pos x="374" y="645"/>
                  </a:cxn>
                  <a:cxn ang="0">
                    <a:pos x="381" y="478"/>
                  </a:cxn>
                  <a:cxn ang="0">
                    <a:pos x="358" y="352"/>
                  </a:cxn>
                  <a:cxn ang="0">
                    <a:pos x="337" y="277"/>
                  </a:cxn>
                  <a:cxn ang="0">
                    <a:pos x="291" y="233"/>
                  </a:cxn>
                  <a:cxn ang="0">
                    <a:pos x="192" y="245"/>
                  </a:cxn>
                  <a:cxn ang="0">
                    <a:pos x="118" y="291"/>
                  </a:cxn>
                </a:cxnLst>
                <a:rect l="0" t="0" r="r" b="b"/>
                <a:pathLst>
                  <a:path w="1206" h="1307">
                    <a:moveTo>
                      <a:pt x="0" y="335"/>
                    </a:moveTo>
                    <a:lnTo>
                      <a:pt x="57" y="291"/>
                    </a:lnTo>
                    <a:lnTo>
                      <a:pt x="90" y="273"/>
                    </a:lnTo>
                    <a:lnTo>
                      <a:pt x="96" y="245"/>
                    </a:lnTo>
                    <a:lnTo>
                      <a:pt x="70" y="229"/>
                    </a:lnTo>
                    <a:lnTo>
                      <a:pt x="68" y="196"/>
                    </a:lnTo>
                    <a:lnTo>
                      <a:pt x="80" y="187"/>
                    </a:lnTo>
                    <a:lnTo>
                      <a:pt x="77" y="172"/>
                    </a:lnTo>
                    <a:lnTo>
                      <a:pt x="122" y="169"/>
                    </a:lnTo>
                    <a:lnTo>
                      <a:pt x="134" y="143"/>
                    </a:lnTo>
                    <a:lnTo>
                      <a:pt x="135" y="119"/>
                    </a:lnTo>
                    <a:lnTo>
                      <a:pt x="172" y="112"/>
                    </a:lnTo>
                    <a:lnTo>
                      <a:pt x="176" y="88"/>
                    </a:lnTo>
                    <a:lnTo>
                      <a:pt x="141" y="82"/>
                    </a:lnTo>
                    <a:lnTo>
                      <a:pt x="157" y="66"/>
                    </a:lnTo>
                    <a:lnTo>
                      <a:pt x="215" y="66"/>
                    </a:lnTo>
                    <a:lnTo>
                      <a:pt x="231" y="46"/>
                    </a:lnTo>
                    <a:lnTo>
                      <a:pt x="256" y="44"/>
                    </a:lnTo>
                    <a:lnTo>
                      <a:pt x="270" y="27"/>
                    </a:lnTo>
                    <a:lnTo>
                      <a:pt x="288" y="57"/>
                    </a:lnTo>
                    <a:lnTo>
                      <a:pt x="360" y="51"/>
                    </a:lnTo>
                    <a:lnTo>
                      <a:pt x="394" y="79"/>
                    </a:lnTo>
                    <a:lnTo>
                      <a:pt x="501" y="71"/>
                    </a:lnTo>
                    <a:lnTo>
                      <a:pt x="517" y="59"/>
                    </a:lnTo>
                    <a:lnTo>
                      <a:pt x="558" y="82"/>
                    </a:lnTo>
                    <a:lnTo>
                      <a:pt x="602" y="103"/>
                    </a:lnTo>
                    <a:lnTo>
                      <a:pt x="622" y="93"/>
                    </a:lnTo>
                    <a:lnTo>
                      <a:pt x="634" y="82"/>
                    </a:lnTo>
                    <a:lnTo>
                      <a:pt x="670" y="88"/>
                    </a:lnTo>
                    <a:lnTo>
                      <a:pt x="645" y="71"/>
                    </a:lnTo>
                    <a:lnTo>
                      <a:pt x="624" y="75"/>
                    </a:lnTo>
                    <a:lnTo>
                      <a:pt x="590" y="79"/>
                    </a:lnTo>
                    <a:lnTo>
                      <a:pt x="573" y="57"/>
                    </a:lnTo>
                    <a:lnTo>
                      <a:pt x="555" y="44"/>
                    </a:lnTo>
                    <a:lnTo>
                      <a:pt x="555" y="24"/>
                    </a:lnTo>
                    <a:lnTo>
                      <a:pt x="561" y="2"/>
                    </a:lnTo>
                    <a:lnTo>
                      <a:pt x="576" y="0"/>
                    </a:lnTo>
                    <a:lnTo>
                      <a:pt x="596" y="18"/>
                    </a:lnTo>
                    <a:lnTo>
                      <a:pt x="602" y="9"/>
                    </a:lnTo>
                    <a:lnTo>
                      <a:pt x="618" y="0"/>
                    </a:lnTo>
                    <a:lnTo>
                      <a:pt x="638" y="15"/>
                    </a:lnTo>
                    <a:lnTo>
                      <a:pt x="650" y="2"/>
                    </a:lnTo>
                    <a:lnTo>
                      <a:pt x="660" y="20"/>
                    </a:lnTo>
                    <a:lnTo>
                      <a:pt x="663" y="35"/>
                    </a:lnTo>
                    <a:lnTo>
                      <a:pt x="692" y="51"/>
                    </a:lnTo>
                    <a:lnTo>
                      <a:pt x="680" y="66"/>
                    </a:lnTo>
                    <a:lnTo>
                      <a:pt x="680" y="84"/>
                    </a:lnTo>
                    <a:lnTo>
                      <a:pt x="731" y="88"/>
                    </a:lnTo>
                    <a:lnTo>
                      <a:pt x="744" y="66"/>
                    </a:lnTo>
                    <a:lnTo>
                      <a:pt x="734" y="53"/>
                    </a:lnTo>
                    <a:lnTo>
                      <a:pt x="712" y="57"/>
                    </a:lnTo>
                    <a:lnTo>
                      <a:pt x="718" y="27"/>
                    </a:lnTo>
                    <a:lnTo>
                      <a:pt x="762" y="44"/>
                    </a:lnTo>
                    <a:lnTo>
                      <a:pt x="772" y="62"/>
                    </a:lnTo>
                    <a:lnTo>
                      <a:pt x="808" y="62"/>
                    </a:lnTo>
                    <a:lnTo>
                      <a:pt x="846" y="86"/>
                    </a:lnTo>
                    <a:lnTo>
                      <a:pt x="863" y="82"/>
                    </a:lnTo>
                    <a:lnTo>
                      <a:pt x="884" y="103"/>
                    </a:lnTo>
                    <a:lnTo>
                      <a:pt x="863" y="130"/>
                    </a:lnTo>
                    <a:lnTo>
                      <a:pt x="847" y="110"/>
                    </a:lnTo>
                    <a:lnTo>
                      <a:pt x="836" y="117"/>
                    </a:lnTo>
                    <a:lnTo>
                      <a:pt x="820" y="134"/>
                    </a:lnTo>
                    <a:lnTo>
                      <a:pt x="794" y="147"/>
                    </a:lnTo>
                    <a:lnTo>
                      <a:pt x="807" y="169"/>
                    </a:lnTo>
                    <a:lnTo>
                      <a:pt x="785" y="170"/>
                    </a:lnTo>
                    <a:lnTo>
                      <a:pt x="766" y="198"/>
                    </a:lnTo>
                    <a:lnTo>
                      <a:pt x="747" y="233"/>
                    </a:lnTo>
                    <a:lnTo>
                      <a:pt x="775" y="264"/>
                    </a:lnTo>
                    <a:lnTo>
                      <a:pt x="798" y="299"/>
                    </a:lnTo>
                    <a:lnTo>
                      <a:pt x="840" y="302"/>
                    </a:lnTo>
                    <a:lnTo>
                      <a:pt x="876" y="299"/>
                    </a:lnTo>
                    <a:lnTo>
                      <a:pt x="894" y="317"/>
                    </a:lnTo>
                    <a:lnTo>
                      <a:pt x="887" y="326"/>
                    </a:lnTo>
                    <a:lnTo>
                      <a:pt x="875" y="344"/>
                    </a:lnTo>
                    <a:lnTo>
                      <a:pt x="891" y="377"/>
                    </a:lnTo>
                    <a:lnTo>
                      <a:pt x="897" y="401"/>
                    </a:lnTo>
                    <a:lnTo>
                      <a:pt x="917" y="412"/>
                    </a:lnTo>
                    <a:lnTo>
                      <a:pt x="945" y="392"/>
                    </a:lnTo>
                    <a:lnTo>
                      <a:pt x="938" y="361"/>
                    </a:lnTo>
                    <a:lnTo>
                      <a:pt x="914" y="335"/>
                    </a:lnTo>
                    <a:lnTo>
                      <a:pt x="942" y="306"/>
                    </a:lnTo>
                    <a:lnTo>
                      <a:pt x="917" y="255"/>
                    </a:lnTo>
                    <a:lnTo>
                      <a:pt x="895" y="233"/>
                    </a:lnTo>
                    <a:lnTo>
                      <a:pt x="914" y="214"/>
                    </a:lnTo>
                    <a:lnTo>
                      <a:pt x="910" y="187"/>
                    </a:lnTo>
                    <a:lnTo>
                      <a:pt x="923" y="170"/>
                    </a:lnTo>
                    <a:lnTo>
                      <a:pt x="945" y="187"/>
                    </a:lnTo>
                    <a:lnTo>
                      <a:pt x="997" y="247"/>
                    </a:lnTo>
                    <a:lnTo>
                      <a:pt x="1029" y="256"/>
                    </a:lnTo>
                    <a:lnTo>
                      <a:pt x="1038" y="240"/>
                    </a:lnTo>
                    <a:lnTo>
                      <a:pt x="1031" y="207"/>
                    </a:lnTo>
                    <a:lnTo>
                      <a:pt x="1049" y="212"/>
                    </a:lnTo>
                    <a:lnTo>
                      <a:pt x="1080" y="249"/>
                    </a:lnTo>
                    <a:lnTo>
                      <a:pt x="1086" y="271"/>
                    </a:lnTo>
                    <a:lnTo>
                      <a:pt x="1105" y="284"/>
                    </a:lnTo>
                    <a:lnTo>
                      <a:pt x="1141" y="300"/>
                    </a:lnTo>
                    <a:lnTo>
                      <a:pt x="1160" y="332"/>
                    </a:lnTo>
                    <a:lnTo>
                      <a:pt x="1188" y="352"/>
                    </a:lnTo>
                    <a:lnTo>
                      <a:pt x="1202" y="359"/>
                    </a:lnTo>
                    <a:lnTo>
                      <a:pt x="1205" y="377"/>
                    </a:lnTo>
                    <a:lnTo>
                      <a:pt x="1182" y="390"/>
                    </a:lnTo>
                    <a:lnTo>
                      <a:pt x="1169" y="375"/>
                    </a:lnTo>
                    <a:lnTo>
                      <a:pt x="1158" y="377"/>
                    </a:lnTo>
                    <a:lnTo>
                      <a:pt x="1154" y="408"/>
                    </a:lnTo>
                    <a:lnTo>
                      <a:pt x="1135" y="416"/>
                    </a:lnTo>
                    <a:lnTo>
                      <a:pt x="1115" y="399"/>
                    </a:lnTo>
                    <a:lnTo>
                      <a:pt x="1073" y="399"/>
                    </a:lnTo>
                    <a:lnTo>
                      <a:pt x="1067" y="434"/>
                    </a:lnTo>
                    <a:lnTo>
                      <a:pt x="1079" y="454"/>
                    </a:lnTo>
                    <a:lnTo>
                      <a:pt x="1095" y="443"/>
                    </a:lnTo>
                    <a:lnTo>
                      <a:pt x="1112" y="438"/>
                    </a:lnTo>
                    <a:lnTo>
                      <a:pt x="1128" y="451"/>
                    </a:lnTo>
                    <a:lnTo>
                      <a:pt x="1106" y="476"/>
                    </a:lnTo>
                    <a:lnTo>
                      <a:pt x="1128" y="498"/>
                    </a:lnTo>
                    <a:lnTo>
                      <a:pt x="1158" y="506"/>
                    </a:lnTo>
                    <a:lnTo>
                      <a:pt x="1154" y="520"/>
                    </a:lnTo>
                    <a:lnTo>
                      <a:pt x="1144" y="522"/>
                    </a:lnTo>
                    <a:lnTo>
                      <a:pt x="1115" y="601"/>
                    </a:lnTo>
                    <a:lnTo>
                      <a:pt x="1118" y="550"/>
                    </a:lnTo>
                    <a:lnTo>
                      <a:pt x="1131" y="524"/>
                    </a:lnTo>
                    <a:lnTo>
                      <a:pt x="1115" y="513"/>
                    </a:lnTo>
                    <a:lnTo>
                      <a:pt x="1099" y="529"/>
                    </a:lnTo>
                    <a:lnTo>
                      <a:pt x="1108" y="544"/>
                    </a:lnTo>
                    <a:lnTo>
                      <a:pt x="1095" y="553"/>
                    </a:lnTo>
                    <a:lnTo>
                      <a:pt x="1083" y="564"/>
                    </a:lnTo>
                    <a:lnTo>
                      <a:pt x="1084" y="599"/>
                    </a:lnTo>
                    <a:lnTo>
                      <a:pt x="1065" y="614"/>
                    </a:lnTo>
                    <a:lnTo>
                      <a:pt x="1039" y="617"/>
                    </a:lnTo>
                    <a:lnTo>
                      <a:pt x="1049" y="636"/>
                    </a:lnTo>
                    <a:lnTo>
                      <a:pt x="1039" y="658"/>
                    </a:lnTo>
                    <a:lnTo>
                      <a:pt x="1049" y="674"/>
                    </a:lnTo>
                    <a:lnTo>
                      <a:pt x="1033" y="709"/>
                    </a:lnTo>
                    <a:lnTo>
                      <a:pt x="1029" y="742"/>
                    </a:lnTo>
                    <a:lnTo>
                      <a:pt x="1006" y="760"/>
                    </a:lnTo>
                    <a:lnTo>
                      <a:pt x="978" y="811"/>
                    </a:lnTo>
                    <a:lnTo>
                      <a:pt x="975" y="846"/>
                    </a:lnTo>
                    <a:lnTo>
                      <a:pt x="984" y="874"/>
                    </a:lnTo>
                    <a:lnTo>
                      <a:pt x="997" y="909"/>
                    </a:lnTo>
                    <a:lnTo>
                      <a:pt x="1004" y="947"/>
                    </a:lnTo>
                    <a:lnTo>
                      <a:pt x="991" y="963"/>
                    </a:lnTo>
                    <a:lnTo>
                      <a:pt x="975" y="951"/>
                    </a:lnTo>
                    <a:lnTo>
                      <a:pt x="978" y="932"/>
                    </a:lnTo>
                    <a:lnTo>
                      <a:pt x="970" y="890"/>
                    </a:lnTo>
                    <a:lnTo>
                      <a:pt x="958" y="883"/>
                    </a:lnTo>
                    <a:lnTo>
                      <a:pt x="951" y="857"/>
                    </a:lnTo>
                    <a:lnTo>
                      <a:pt x="936" y="857"/>
                    </a:lnTo>
                    <a:lnTo>
                      <a:pt x="920" y="844"/>
                    </a:lnTo>
                    <a:lnTo>
                      <a:pt x="901" y="848"/>
                    </a:lnTo>
                    <a:lnTo>
                      <a:pt x="884" y="839"/>
                    </a:lnTo>
                    <a:lnTo>
                      <a:pt x="863" y="850"/>
                    </a:lnTo>
                    <a:lnTo>
                      <a:pt x="827" y="841"/>
                    </a:lnTo>
                    <a:lnTo>
                      <a:pt x="850" y="872"/>
                    </a:lnTo>
                    <a:lnTo>
                      <a:pt x="820" y="870"/>
                    </a:lnTo>
                    <a:lnTo>
                      <a:pt x="798" y="846"/>
                    </a:lnTo>
                    <a:lnTo>
                      <a:pt x="760" y="846"/>
                    </a:lnTo>
                    <a:lnTo>
                      <a:pt x="766" y="883"/>
                    </a:lnTo>
                    <a:lnTo>
                      <a:pt x="738" y="872"/>
                    </a:lnTo>
                    <a:lnTo>
                      <a:pt x="724" y="909"/>
                    </a:lnTo>
                    <a:lnTo>
                      <a:pt x="734" y="925"/>
                    </a:lnTo>
                    <a:lnTo>
                      <a:pt x="724" y="969"/>
                    </a:lnTo>
                    <a:lnTo>
                      <a:pt x="737" y="1020"/>
                    </a:lnTo>
                    <a:lnTo>
                      <a:pt x="751" y="1055"/>
                    </a:lnTo>
                    <a:lnTo>
                      <a:pt x="767" y="1088"/>
                    </a:lnTo>
                    <a:lnTo>
                      <a:pt x="820" y="1086"/>
                    </a:lnTo>
                    <a:lnTo>
                      <a:pt x="842" y="1079"/>
                    </a:lnTo>
                    <a:lnTo>
                      <a:pt x="846" y="1055"/>
                    </a:lnTo>
                    <a:lnTo>
                      <a:pt x="834" y="1037"/>
                    </a:lnTo>
                    <a:lnTo>
                      <a:pt x="836" y="1020"/>
                    </a:lnTo>
                    <a:lnTo>
                      <a:pt x="868" y="1026"/>
                    </a:lnTo>
                    <a:lnTo>
                      <a:pt x="900" y="1017"/>
                    </a:lnTo>
                    <a:lnTo>
                      <a:pt x="900" y="1037"/>
                    </a:lnTo>
                    <a:lnTo>
                      <a:pt x="890" y="1068"/>
                    </a:lnTo>
                    <a:lnTo>
                      <a:pt x="875" y="1092"/>
                    </a:lnTo>
                    <a:lnTo>
                      <a:pt x="871" y="1123"/>
                    </a:lnTo>
                    <a:lnTo>
                      <a:pt x="891" y="1137"/>
                    </a:lnTo>
                    <a:lnTo>
                      <a:pt x="920" y="1132"/>
                    </a:lnTo>
                    <a:lnTo>
                      <a:pt x="936" y="1145"/>
                    </a:lnTo>
                    <a:lnTo>
                      <a:pt x="951" y="1139"/>
                    </a:lnTo>
                    <a:lnTo>
                      <a:pt x="956" y="1161"/>
                    </a:lnTo>
                    <a:lnTo>
                      <a:pt x="943" y="1194"/>
                    </a:lnTo>
                    <a:lnTo>
                      <a:pt x="955" y="1213"/>
                    </a:lnTo>
                    <a:lnTo>
                      <a:pt x="956" y="1249"/>
                    </a:lnTo>
                    <a:lnTo>
                      <a:pt x="975" y="1275"/>
                    </a:lnTo>
                    <a:lnTo>
                      <a:pt x="999" y="1282"/>
                    </a:lnTo>
                    <a:lnTo>
                      <a:pt x="1016" y="1275"/>
                    </a:lnTo>
                    <a:lnTo>
                      <a:pt x="1023" y="1277"/>
                    </a:lnTo>
                    <a:lnTo>
                      <a:pt x="1054" y="1277"/>
                    </a:lnTo>
                    <a:lnTo>
                      <a:pt x="1083" y="1280"/>
                    </a:lnTo>
                    <a:lnTo>
                      <a:pt x="1090" y="1264"/>
                    </a:lnTo>
                    <a:lnTo>
                      <a:pt x="1065" y="1291"/>
                    </a:lnTo>
                    <a:lnTo>
                      <a:pt x="1049" y="1290"/>
                    </a:lnTo>
                    <a:lnTo>
                      <a:pt x="1032" y="1291"/>
                    </a:lnTo>
                    <a:lnTo>
                      <a:pt x="999" y="1306"/>
                    </a:lnTo>
                    <a:lnTo>
                      <a:pt x="971" y="1286"/>
                    </a:lnTo>
                    <a:lnTo>
                      <a:pt x="945" y="1275"/>
                    </a:lnTo>
                    <a:lnTo>
                      <a:pt x="935" y="1277"/>
                    </a:lnTo>
                    <a:lnTo>
                      <a:pt x="936" y="1260"/>
                    </a:lnTo>
                    <a:lnTo>
                      <a:pt x="935" y="1235"/>
                    </a:lnTo>
                    <a:lnTo>
                      <a:pt x="911" y="1213"/>
                    </a:lnTo>
                    <a:lnTo>
                      <a:pt x="866" y="1198"/>
                    </a:lnTo>
                    <a:lnTo>
                      <a:pt x="859" y="1187"/>
                    </a:lnTo>
                    <a:lnTo>
                      <a:pt x="846" y="1189"/>
                    </a:lnTo>
                    <a:lnTo>
                      <a:pt x="833" y="1178"/>
                    </a:lnTo>
                    <a:lnTo>
                      <a:pt x="813" y="1165"/>
                    </a:lnTo>
                    <a:lnTo>
                      <a:pt x="789" y="1132"/>
                    </a:lnTo>
                    <a:lnTo>
                      <a:pt x="765" y="1123"/>
                    </a:lnTo>
                    <a:lnTo>
                      <a:pt x="749" y="1145"/>
                    </a:lnTo>
                    <a:lnTo>
                      <a:pt x="733" y="1128"/>
                    </a:lnTo>
                    <a:lnTo>
                      <a:pt x="712" y="1128"/>
                    </a:lnTo>
                    <a:lnTo>
                      <a:pt x="672" y="1117"/>
                    </a:lnTo>
                    <a:lnTo>
                      <a:pt x="597" y="1061"/>
                    </a:lnTo>
                    <a:lnTo>
                      <a:pt x="592" y="1002"/>
                    </a:lnTo>
                    <a:lnTo>
                      <a:pt x="584" y="978"/>
                    </a:lnTo>
                    <a:lnTo>
                      <a:pt x="571" y="963"/>
                    </a:lnTo>
                    <a:lnTo>
                      <a:pt x="555" y="931"/>
                    </a:lnTo>
                    <a:lnTo>
                      <a:pt x="477" y="819"/>
                    </a:lnTo>
                    <a:lnTo>
                      <a:pt x="477" y="861"/>
                    </a:lnTo>
                    <a:lnTo>
                      <a:pt x="525" y="934"/>
                    </a:lnTo>
                    <a:lnTo>
                      <a:pt x="545" y="998"/>
                    </a:lnTo>
                    <a:lnTo>
                      <a:pt x="516" y="984"/>
                    </a:lnTo>
                    <a:lnTo>
                      <a:pt x="510" y="947"/>
                    </a:lnTo>
                    <a:lnTo>
                      <a:pt x="471" y="923"/>
                    </a:lnTo>
                    <a:lnTo>
                      <a:pt x="494" y="909"/>
                    </a:lnTo>
                    <a:lnTo>
                      <a:pt x="442" y="870"/>
                    </a:lnTo>
                    <a:lnTo>
                      <a:pt x="462" y="846"/>
                    </a:lnTo>
                    <a:lnTo>
                      <a:pt x="443" y="799"/>
                    </a:lnTo>
                    <a:lnTo>
                      <a:pt x="381" y="702"/>
                    </a:lnTo>
                    <a:lnTo>
                      <a:pt x="374" y="645"/>
                    </a:lnTo>
                    <a:lnTo>
                      <a:pt x="378" y="599"/>
                    </a:lnTo>
                    <a:lnTo>
                      <a:pt x="394" y="553"/>
                    </a:lnTo>
                    <a:lnTo>
                      <a:pt x="394" y="506"/>
                    </a:lnTo>
                    <a:lnTo>
                      <a:pt x="381" y="478"/>
                    </a:lnTo>
                    <a:lnTo>
                      <a:pt x="416" y="469"/>
                    </a:lnTo>
                    <a:lnTo>
                      <a:pt x="374" y="412"/>
                    </a:lnTo>
                    <a:lnTo>
                      <a:pt x="375" y="386"/>
                    </a:lnTo>
                    <a:lnTo>
                      <a:pt x="358" y="352"/>
                    </a:lnTo>
                    <a:lnTo>
                      <a:pt x="365" y="332"/>
                    </a:lnTo>
                    <a:lnTo>
                      <a:pt x="352" y="319"/>
                    </a:lnTo>
                    <a:lnTo>
                      <a:pt x="349" y="297"/>
                    </a:lnTo>
                    <a:lnTo>
                      <a:pt x="337" y="277"/>
                    </a:lnTo>
                    <a:lnTo>
                      <a:pt x="352" y="262"/>
                    </a:lnTo>
                    <a:lnTo>
                      <a:pt x="331" y="249"/>
                    </a:lnTo>
                    <a:lnTo>
                      <a:pt x="314" y="266"/>
                    </a:lnTo>
                    <a:lnTo>
                      <a:pt x="291" y="233"/>
                    </a:lnTo>
                    <a:lnTo>
                      <a:pt x="265" y="223"/>
                    </a:lnTo>
                    <a:lnTo>
                      <a:pt x="227" y="223"/>
                    </a:lnTo>
                    <a:lnTo>
                      <a:pt x="203" y="255"/>
                    </a:lnTo>
                    <a:lnTo>
                      <a:pt x="192" y="245"/>
                    </a:lnTo>
                    <a:lnTo>
                      <a:pt x="212" y="205"/>
                    </a:lnTo>
                    <a:lnTo>
                      <a:pt x="195" y="212"/>
                    </a:lnTo>
                    <a:lnTo>
                      <a:pt x="157" y="255"/>
                    </a:lnTo>
                    <a:lnTo>
                      <a:pt x="118" y="291"/>
                    </a:lnTo>
                    <a:lnTo>
                      <a:pt x="83" y="300"/>
                    </a:lnTo>
                    <a:lnTo>
                      <a:pt x="23" y="339"/>
                    </a:lnTo>
                    <a:lnTo>
                      <a:pt x="0" y="335"/>
                    </a:lnTo>
                  </a:path>
                </a:pathLst>
              </a:custGeom>
              <a:gradFill rotWithShape="0">
                <a:gsLst>
                  <a:gs pos="0">
                    <a:schemeClr val="bg1"/>
                  </a:gs>
                  <a:gs pos="100000">
                    <a:srgbClr val="66FF66"/>
                  </a:gs>
                </a:gsLst>
                <a:path path="rect">
                  <a:fillToRect l="50000" t="50000" r="50000" b="50000"/>
                </a:path>
              </a:gradFill>
              <a:ln w="9525" cap="rnd" cmpd="sng">
                <a:noFill/>
                <a:prstDash val="solid"/>
                <a:round/>
                <a:headEnd type="none" w="med" len="med"/>
                <a:tailEnd type="none" w="med" len="med"/>
              </a:ln>
              <a:effectLst>
                <a:outerShdw dist="71842" dir="2700000" algn="ctr" rotWithShape="0">
                  <a:schemeClr val="bg1"/>
                </a:outerShdw>
              </a:effectLst>
            </p:spPr>
            <p:txBody>
              <a:bodyPr/>
              <a:lstStyle/>
              <a:p>
                <a:pPr fontAlgn="base">
                  <a:defRPr/>
                </a:pPr>
                <a:endParaRPr lang="ja-JP" altLang="ja-JP" sz="1600" i="0">
                  <a:solidFill>
                    <a:schemeClr val="tx1"/>
                  </a:solidFill>
                </a:endParaRPr>
              </a:p>
            </p:txBody>
          </p:sp>
          <p:sp>
            <p:nvSpPr>
              <p:cNvPr id="1695783" name="Freeform 39"/>
              <p:cNvSpPr>
                <a:spLocks/>
              </p:cNvSpPr>
              <p:nvPr/>
            </p:nvSpPr>
            <p:spPr bwMode="auto">
              <a:xfrm>
                <a:off x="1438" y="1200"/>
                <a:ext cx="411" cy="344"/>
              </a:xfrm>
              <a:custGeom>
                <a:avLst/>
                <a:gdLst/>
                <a:ahLst/>
                <a:cxnLst>
                  <a:cxn ang="0">
                    <a:pos x="0" y="70"/>
                  </a:cxn>
                  <a:cxn ang="0">
                    <a:pos x="9" y="44"/>
                  </a:cxn>
                  <a:cxn ang="0">
                    <a:pos x="9" y="26"/>
                  </a:cxn>
                  <a:cxn ang="0">
                    <a:pos x="25" y="0"/>
                  </a:cxn>
                  <a:cxn ang="0">
                    <a:pos x="99" y="15"/>
                  </a:cxn>
                  <a:cxn ang="0">
                    <a:pos x="226" y="46"/>
                  </a:cxn>
                  <a:cxn ang="0">
                    <a:pos x="277" y="72"/>
                  </a:cxn>
                  <a:cxn ang="0">
                    <a:pos x="344" y="96"/>
                  </a:cxn>
                  <a:cxn ang="0">
                    <a:pos x="376" y="140"/>
                  </a:cxn>
                  <a:cxn ang="0">
                    <a:pos x="410" y="164"/>
                  </a:cxn>
                  <a:cxn ang="0">
                    <a:pos x="398" y="180"/>
                  </a:cxn>
                  <a:cxn ang="0">
                    <a:pos x="398" y="201"/>
                  </a:cxn>
                  <a:cxn ang="0">
                    <a:pos x="385" y="206"/>
                  </a:cxn>
                  <a:cxn ang="0">
                    <a:pos x="374" y="224"/>
                  </a:cxn>
                  <a:cxn ang="0">
                    <a:pos x="385" y="243"/>
                  </a:cxn>
                  <a:cxn ang="0">
                    <a:pos x="382" y="258"/>
                  </a:cxn>
                  <a:cxn ang="0">
                    <a:pos x="369" y="276"/>
                  </a:cxn>
                  <a:cxn ang="0">
                    <a:pos x="372" y="294"/>
                  </a:cxn>
                  <a:cxn ang="0">
                    <a:pos x="394" y="313"/>
                  </a:cxn>
                  <a:cxn ang="0">
                    <a:pos x="395" y="331"/>
                  </a:cxn>
                  <a:cxn ang="0">
                    <a:pos x="390" y="340"/>
                  </a:cxn>
                  <a:cxn ang="0">
                    <a:pos x="368" y="344"/>
                  </a:cxn>
                  <a:cxn ang="0">
                    <a:pos x="352" y="335"/>
                  </a:cxn>
                  <a:cxn ang="0">
                    <a:pos x="333" y="311"/>
                  </a:cxn>
                  <a:cxn ang="0">
                    <a:pos x="325" y="311"/>
                  </a:cxn>
                  <a:cxn ang="0">
                    <a:pos x="315" y="302"/>
                  </a:cxn>
                  <a:cxn ang="0">
                    <a:pos x="306" y="272"/>
                  </a:cxn>
                  <a:cxn ang="0">
                    <a:pos x="295" y="263"/>
                  </a:cxn>
                  <a:cxn ang="0">
                    <a:pos x="271" y="250"/>
                  </a:cxn>
                  <a:cxn ang="0">
                    <a:pos x="251" y="241"/>
                  </a:cxn>
                  <a:cxn ang="0">
                    <a:pos x="222" y="215"/>
                  </a:cxn>
                  <a:cxn ang="0">
                    <a:pos x="209" y="195"/>
                  </a:cxn>
                  <a:cxn ang="0">
                    <a:pos x="210" y="182"/>
                  </a:cxn>
                  <a:cxn ang="0">
                    <a:pos x="223" y="169"/>
                  </a:cxn>
                  <a:cxn ang="0">
                    <a:pos x="212" y="155"/>
                  </a:cxn>
                  <a:cxn ang="0">
                    <a:pos x="201" y="164"/>
                  </a:cxn>
                  <a:cxn ang="0">
                    <a:pos x="182" y="140"/>
                  </a:cxn>
                  <a:cxn ang="0">
                    <a:pos x="178" y="151"/>
                  </a:cxn>
                  <a:cxn ang="0">
                    <a:pos x="162" y="151"/>
                  </a:cxn>
                  <a:cxn ang="0">
                    <a:pos x="158" y="142"/>
                  </a:cxn>
                  <a:cxn ang="0">
                    <a:pos x="158" y="125"/>
                  </a:cxn>
                  <a:cxn ang="0">
                    <a:pos x="150" y="116"/>
                  </a:cxn>
                  <a:cxn ang="0">
                    <a:pos x="140" y="118"/>
                  </a:cxn>
                  <a:cxn ang="0">
                    <a:pos x="124" y="92"/>
                  </a:cxn>
                  <a:cxn ang="0">
                    <a:pos x="114" y="90"/>
                  </a:cxn>
                  <a:cxn ang="0">
                    <a:pos x="96" y="79"/>
                  </a:cxn>
                  <a:cxn ang="0">
                    <a:pos x="61" y="81"/>
                  </a:cxn>
                  <a:cxn ang="0">
                    <a:pos x="26" y="79"/>
                  </a:cxn>
                  <a:cxn ang="0">
                    <a:pos x="0" y="70"/>
                  </a:cxn>
                </a:cxnLst>
                <a:rect l="0" t="0" r="r" b="b"/>
                <a:pathLst>
                  <a:path w="411" h="345">
                    <a:moveTo>
                      <a:pt x="0" y="70"/>
                    </a:moveTo>
                    <a:lnTo>
                      <a:pt x="9" y="44"/>
                    </a:lnTo>
                    <a:lnTo>
                      <a:pt x="9" y="26"/>
                    </a:lnTo>
                    <a:lnTo>
                      <a:pt x="25" y="0"/>
                    </a:lnTo>
                    <a:lnTo>
                      <a:pt x="99" y="15"/>
                    </a:lnTo>
                    <a:lnTo>
                      <a:pt x="226" y="46"/>
                    </a:lnTo>
                    <a:lnTo>
                      <a:pt x="277" y="72"/>
                    </a:lnTo>
                    <a:lnTo>
                      <a:pt x="344" y="96"/>
                    </a:lnTo>
                    <a:lnTo>
                      <a:pt x="376" y="140"/>
                    </a:lnTo>
                    <a:lnTo>
                      <a:pt x="410" y="164"/>
                    </a:lnTo>
                    <a:lnTo>
                      <a:pt x="398" y="180"/>
                    </a:lnTo>
                    <a:lnTo>
                      <a:pt x="398" y="201"/>
                    </a:lnTo>
                    <a:lnTo>
                      <a:pt x="385" y="206"/>
                    </a:lnTo>
                    <a:lnTo>
                      <a:pt x="374" y="224"/>
                    </a:lnTo>
                    <a:lnTo>
                      <a:pt x="385" y="243"/>
                    </a:lnTo>
                    <a:lnTo>
                      <a:pt x="382" y="258"/>
                    </a:lnTo>
                    <a:lnTo>
                      <a:pt x="369" y="276"/>
                    </a:lnTo>
                    <a:lnTo>
                      <a:pt x="372" y="294"/>
                    </a:lnTo>
                    <a:lnTo>
                      <a:pt x="394" y="313"/>
                    </a:lnTo>
                    <a:lnTo>
                      <a:pt x="395" y="331"/>
                    </a:lnTo>
                    <a:lnTo>
                      <a:pt x="390" y="340"/>
                    </a:lnTo>
                    <a:lnTo>
                      <a:pt x="368" y="344"/>
                    </a:lnTo>
                    <a:lnTo>
                      <a:pt x="352" y="335"/>
                    </a:lnTo>
                    <a:lnTo>
                      <a:pt x="333" y="311"/>
                    </a:lnTo>
                    <a:lnTo>
                      <a:pt x="325" y="311"/>
                    </a:lnTo>
                    <a:lnTo>
                      <a:pt x="315" y="302"/>
                    </a:lnTo>
                    <a:lnTo>
                      <a:pt x="306" y="272"/>
                    </a:lnTo>
                    <a:lnTo>
                      <a:pt x="295" y="263"/>
                    </a:lnTo>
                    <a:lnTo>
                      <a:pt x="271" y="250"/>
                    </a:lnTo>
                    <a:lnTo>
                      <a:pt x="251" y="241"/>
                    </a:lnTo>
                    <a:lnTo>
                      <a:pt x="222" y="215"/>
                    </a:lnTo>
                    <a:lnTo>
                      <a:pt x="209" y="195"/>
                    </a:lnTo>
                    <a:lnTo>
                      <a:pt x="210" y="182"/>
                    </a:lnTo>
                    <a:lnTo>
                      <a:pt x="223" y="169"/>
                    </a:lnTo>
                    <a:lnTo>
                      <a:pt x="212" y="155"/>
                    </a:lnTo>
                    <a:lnTo>
                      <a:pt x="201" y="164"/>
                    </a:lnTo>
                    <a:lnTo>
                      <a:pt x="182" y="140"/>
                    </a:lnTo>
                    <a:lnTo>
                      <a:pt x="178" y="151"/>
                    </a:lnTo>
                    <a:lnTo>
                      <a:pt x="162" y="151"/>
                    </a:lnTo>
                    <a:lnTo>
                      <a:pt x="158" y="142"/>
                    </a:lnTo>
                    <a:lnTo>
                      <a:pt x="158" y="125"/>
                    </a:lnTo>
                    <a:lnTo>
                      <a:pt x="150" y="116"/>
                    </a:lnTo>
                    <a:lnTo>
                      <a:pt x="140" y="118"/>
                    </a:lnTo>
                    <a:lnTo>
                      <a:pt x="124" y="92"/>
                    </a:lnTo>
                    <a:lnTo>
                      <a:pt x="114" y="90"/>
                    </a:lnTo>
                    <a:lnTo>
                      <a:pt x="96" y="79"/>
                    </a:lnTo>
                    <a:lnTo>
                      <a:pt x="61" y="81"/>
                    </a:lnTo>
                    <a:lnTo>
                      <a:pt x="26" y="79"/>
                    </a:lnTo>
                    <a:lnTo>
                      <a:pt x="0" y="70"/>
                    </a:lnTo>
                  </a:path>
                </a:pathLst>
              </a:custGeom>
              <a:gradFill rotWithShape="0">
                <a:gsLst>
                  <a:gs pos="0">
                    <a:schemeClr val="bg1"/>
                  </a:gs>
                  <a:gs pos="100000">
                    <a:srgbClr val="66FF66"/>
                  </a:gs>
                </a:gsLst>
                <a:path path="rect">
                  <a:fillToRect l="50000" t="50000" r="50000" b="50000"/>
                </a:path>
              </a:gradFill>
              <a:ln w="9525" cap="rnd" cmpd="sng">
                <a:noFill/>
                <a:prstDash val="solid"/>
                <a:round/>
                <a:headEnd type="none" w="med" len="med"/>
                <a:tailEnd type="none" w="med" len="med"/>
              </a:ln>
              <a:effectLst>
                <a:outerShdw dist="71842" dir="2700000" algn="ctr" rotWithShape="0">
                  <a:schemeClr val="bg1"/>
                </a:outerShdw>
              </a:effectLst>
            </p:spPr>
            <p:txBody>
              <a:bodyPr/>
              <a:lstStyle/>
              <a:p>
                <a:pPr fontAlgn="base">
                  <a:defRPr/>
                </a:pPr>
                <a:endParaRPr lang="ja-JP" altLang="ja-JP" sz="1600" i="0">
                  <a:solidFill>
                    <a:schemeClr val="tx1"/>
                  </a:solidFill>
                </a:endParaRPr>
              </a:p>
            </p:txBody>
          </p:sp>
          <p:sp>
            <p:nvSpPr>
              <p:cNvPr id="1695784" name="Freeform 40"/>
              <p:cNvSpPr>
                <a:spLocks/>
              </p:cNvSpPr>
              <p:nvPr/>
            </p:nvSpPr>
            <p:spPr bwMode="auto">
              <a:xfrm>
                <a:off x="1351" y="1322"/>
                <a:ext cx="269" cy="175"/>
              </a:xfrm>
              <a:custGeom>
                <a:avLst/>
                <a:gdLst/>
                <a:ahLst/>
                <a:cxnLst>
                  <a:cxn ang="0">
                    <a:pos x="10" y="0"/>
                  </a:cxn>
                  <a:cxn ang="0">
                    <a:pos x="0" y="13"/>
                  </a:cxn>
                  <a:cxn ang="0">
                    <a:pos x="0" y="29"/>
                  </a:cxn>
                  <a:cxn ang="0">
                    <a:pos x="19" y="47"/>
                  </a:cxn>
                  <a:cxn ang="0">
                    <a:pos x="31" y="44"/>
                  </a:cxn>
                  <a:cxn ang="0">
                    <a:pos x="34" y="51"/>
                  </a:cxn>
                  <a:cxn ang="0">
                    <a:pos x="48" y="53"/>
                  </a:cxn>
                  <a:cxn ang="0">
                    <a:pos x="55" y="42"/>
                  </a:cxn>
                  <a:cxn ang="0">
                    <a:pos x="82" y="44"/>
                  </a:cxn>
                  <a:cxn ang="0">
                    <a:pos x="86" y="54"/>
                  </a:cxn>
                  <a:cxn ang="0">
                    <a:pos x="95" y="60"/>
                  </a:cxn>
                  <a:cxn ang="0">
                    <a:pos x="117" y="58"/>
                  </a:cxn>
                  <a:cxn ang="0">
                    <a:pos x="125" y="63"/>
                  </a:cxn>
                  <a:cxn ang="0">
                    <a:pos x="135" y="71"/>
                  </a:cxn>
                  <a:cxn ang="0">
                    <a:pos x="146" y="85"/>
                  </a:cxn>
                  <a:cxn ang="0">
                    <a:pos x="146" y="103"/>
                  </a:cxn>
                  <a:cxn ang="0">
                    <a:pos x="137" y="109"/>
                  </a:cxn>
                  <a:cxn ang="0">
                    <a:pos x="141" y="114"/>
                  </a:cxn>
                  <a:cxn ang="0">
                    <a:pos x="130" y="127"/>
                  </a:cxn>
                  <a:cxn ang="0">
                    <a:pos x="130" y="143"/>
                  </a:cxn>
                  <a:cxn ang="0">
                    <a:pos x="147" y="145"/>
                  </a:cxn>
                  <a:cxn ang="0">
                    <a:pos x="156" y="140"/>
                  </a:cxn>
                  <a:cxn ang="0">
                    <a:pos x="160" y="134"/>
                  </a:cxn>
                  <a:cxn ang="0">
                    <a:pos x="166" y="140"/>
                  </a:cxn>
                  <a:cxn ang="0">
                    <a:pos x="175" y="136"/>
                  </a:cxn>
                  <a:cxn ang="0">
                    <a:pos x="195" y="145"/>
                  </a:cxn>
                  <a:cxn ang="0">
                    <a:pos x="208" y="161"/>
                  </a:cxn>
                  <a:cxn ang="0">
                    <a:pos x="211" y="161"/>
                  </a:cxn>
                  <a:cxn ang="0">
                    <a:pos x="214" y="170"/>
                  </a:cxn>
                  <a:cxn ang="0">
                    <a:pos x="227" y="174"/>
                  </a:cxn>
                  <a:cxn ang="0">
                    <a:pos x="242" y="174"/>
                  </a:cxn>
                  <a:cxn ang="0">
                    <a:pos x="232" y="165"/>
                  </a:cxn>
                  <a:cxn ang="0">
                    <a:pos x="236" y="156"/>
                  </a:cxn>
                  <a:cxn ang="0">
                    <a:pos x="248" y="165"/>
                  </a:cxn>
                  <a:cxn ang="0">
                    <a:pos x="259" y="169"/>
                  </a:cxn>
                  <a:cxn ang="0">
                    <a:pos x="262" y="154"/>
                  </a:cxn>
                  <a:cxn ang="0">
                    <a:pos x="249" y="143"/>
                  </a:cxn>
                  <a:cxn ang="0">
                    <a:pos x="239" y="143"/>
                  </a:cxn>
                  <a:cxn ang="0">
                    <a:pos x="227" y="131"/>
                  </a:cxn>
                  <a:cxn ang="0">
                    <a:pos x="239" y="131"/>
                  </a:cxn>
                  <a:cxn ang="0">
                    <a:pos x="249" y="138"/>
                  </a:cxn>
                  <a:cxn ang="0">
                    <a:pos x="268" y="138"/>
                  </a:cxn>
                  <a:cxn ang="0">
                    <a:pos x="264" y="123"/>
                  </a:cxn>
                  <a:cxn ang="0">
                    <a:pos x="248" y="111"/>
                  </a:cxn>
                  <a:cxn ang="0">
                    <a:pos x="236" y="109"/>
                  </a:cxn>
                  <a:cxn ang="0">
                    <a:pos x="218" y="92"/>
                  </a:cxn>
                  <a:cxn ang="0">
                    <a:pos x="198" y="87"/>
                  </a:cxn>
                  <a:cxn ang="0">
                    <a:pos x="182" y="80"/>
                  </a:cxn>
                  <a:cxn ang="0">
                    <a:pos x="169" y="60"/>
                  </a:cxn>
                  <a:cxn ang="0">
                    <a:pos x="160" y="33"/>
                  </a:cxn>
                  <a:cxn ang="0">
                    <a:pos x="147" y="33"/>
                  </a:cxn>
                  <a:cxn ang="0">
                    <a:pos x="143" y="25"/>
                  </a:cxn>
                  <a:cxn ang="0">
                    <a:pos x="135" y="27"/>
                  </a:cxn>
                  <a:cxn ang="0">
                    <a:pos x="122" y="16"/>
                  </a:cxn>
                  <a:cxn ang="0">
                    <a:pos x="101" y="11"/>
                  </a:cxn>
                  <a:cxn ang="0">
                    <a:pos x="92" y="18"/>
                  </a:cxn>
                  <a:cxn ang="0">
                    <a:pos x="71" y="11"/>
                  </a:cxn>
                  <a:cxn ang="0">
                    <a:pos x="58" y="11"/>
                  </a:cxn>
                  <a:cxn ang="0">
                    <a:pos x="52" y="2"/>
                  </a:cxn>
                  <a:cxn ang="0">
                    <a:pos x="45" y="0"/>
                  </a:cxn>
                  <a:cxn ang="0">
                    <a:pos x="34" y="2"/>
                  </a:cxn>
                  <a:cxn ang="0">
                    <a:pos x="10" y="0"/>
                  </a:cxn>
                </a:cxnLst>
                <a:rect l="0" t="0" r="r" b="b"/>
                <a:pathLst>
                  <a:path w="269" h="175">
                    <a:moveTo>
                      <a:pt x="10" y="0"/>
                    </a:moveTo>
                    <a:lnTo>
                      <a:pt x="0" y="13"/>
                    </a:lnTo>
                    <a:lnTo>
                      <a:pt x="0" y="29"/>
                    </a:lnTo>
                    <a:lnTo>
                      <a:pt x="19" y="47"/>
                    </a:lnTo>
                    <a:lnTo>
                      <a:pt x="31" y="44"/>
                    </a:lnTo>
                    <a:lnTo>
                      <a:pt x="34" y="51"/>
                    </a:lnTo>
                    <a:lnTo>
                      <a:pt x="48" y="53"/>
                    </a:lnTo>
                    <a:lnTo>
                      <a:pt x="55" y="42"/>
                    </a:lnTo>
                    <a:lnTo>
                      <a:pt x="82" y="44"/>
                    </a:lnTo>
                    <a:lnTo>
                      <a:pt x="86" y="54"/>
                    </a:lnTo>
                    <a:lnTo>
                      <a:pt x="95" y="60"/>
                    </a:lnTo>
                    <a:lnTo>
                      <a:pt x="117" y="58"/>
                    </a:lnTo>
                    <a:lnTo>
                      <a:pt x="125" y="63"/>
                    </a:lnTo>
                    <a:lnTo>
                      <a:pt x="135" y="71"/>
                    </a:lnTo>
                    <a:lnTo>
                      <a:pt x="146" y="85"/>
                    </a:lnTo>
                    <a:lnTo>
                      <a:pt x="146" y="103"/>
                    </a:lnTo>
                    <a:lnTo>
                      <a:pt x="137" y="109"/>
                    </a:lnTo>
                    <a:lnTo>
                      <a:pt x="141" y="114"/>
                    </a:lnTo>
                    <a:lnTo>
                      <a:pt x="130" y="127"/>
                    </a:lnTo>
                    <a:lnTo>
                      <a:pt x="130" y="143"/>
                    </a:lnTo>
                    <a:lnTo>
                      <a:pt x="147" y="145"/>
                    </a:lnTo>
                    <a:lnTo>
                      <a:pt x="156" y="140"/>
                    </a:lnTo>
                    <a:lnTo>
                      <a:pt x="160" y="134"/>
                    </a:lnTo>
                    <a:lnTo>
                      <a:pt x="166" y="140"/>
                    </a:lnTo>
                    <a:lnTo>
                      <a:pt x="175" y="136"/>
                    </a:lnTo>
                    <a:lnTo>
                      <a:pt x="195" y="145"/>
                    </a:lnTo>
                    <a:lnTo>
                      <a:pt x="208" y="161"/>
                    </a:lnTo>
                    <a:lnTo>
                      <a:pt x="211" y="161"/>
                    </a:lnTo>
                    <a:lnTo>
                      <a:pt x="214" y="170"/>
                    </a:lnTo>
                    <a:lnTo>
                      <a:pt x="227" y="174"/>
                    </a:lnTo>
                    <a:lnTo>
                      <a:pt x="242" y="174"/>
                    </a:lnTo>
                    <a:lnTo>
                      <a:pt x="232" y="165"/>
                    </a:lnTo>
                    <a:lnTo>
                      <a:pt x="236" y="156"/>
                    </a:lnTo>
                    <a:lnTo>
                      <a:pt x="248" y="165"/>
                    </a:lnTo>
                    <a:lnTo>
                      <a:pt x="259" y="169"/>
                    </a:lnTo>
                    <a:lnTo>
                      <a:pt x="262" y="154"/>
                    </a:lnTo>
                    <a:lnTo>
                      <a:pt x="249" y="143"/>
                    </a:lnTo>
                    <a:lnTo>
                      <a:pt x="239" y="143"/>
                    </a:lnTo>
                    <a:lnTo>
                      <a:pt x="227" y="131"/>
                    </a:lnTo>
                    <a:lnTo>
                      <a:pt x="239" y="131"/>
                    </a:lnTo>
                    <a:lnTo>
                      <a:pt x="249" y="138"/>
                    </a:lnTo>
                    <a:lnTo>
                      <a:pt x="268" y="138"/>
                    </a:lnTo>
                    <a:lnTo>
                      <a:pt x="264" y="123"/>
                    </a:lnTo>
                    <a:lnTo>
                      <a:pt x="248" y="111"/>
                    </a:lnTo>
                    <a:lnTo>
                      <a:pt x="236" y="109"/>
                    </a:lnTo>
                    <a:lnTo>
                      <a:pt x="218" y="92"/>
                    </a:lnTo>
                    <a:lnTo>
                      <a:pt x="198" y="87"/>
                    </a:lnTo>
                    <a:lnTo>
                      <a:pt x="182" y="80"/>
                    </a:lnTo>
                    <a:lnTo>
                      <a:pt x="169" y="60"/>
                    </a:lnTo>
                    <a:lnTo>
                      <a:pt x="160" y="33"/>
                    </a:lnTo>
                    <a:lnTo>
                      <a:pt x="147" y="33"/>
                    </a:lnTo>
                    <a:lnTo>
                      <a:pt x="143" y="25"/>
                    </a:lnTo>
                    <a:lnTo>
                      <a:pt x="135" y="27"/>
                    </a:lnTo>
                    <a:lnTo>
                      <a:pt x="122" y="16"/>
                    </a:lnTo>
                    <a:lnTo>
                      <a:pt x="101" y="11"/>
                    </a:lnTo>
                    <a:lnTo>
                      <a:pt x="92" y="18"/>
                    </a:lnTo>
                    <a:lnTo>
                      <a:pt x="71" y="11"/>
                    </a:lnTo>
                    <a:lnTo>
                      <a:pt x="58" y="11"/>
                    </a:lnTo>
                    <a:lnTo>
                      <a:pt x="52" y="2"/>
                    </a:lnTo>
                    <a:lnTo>
                      <a:pt x="45" y="0"/>
                    </a:lnTo>
                    <a:lnTo>
                      <a:pt x="34" y="2"/>
                    </a:lnTo>
                    <a:lnTo>
                      <a:pt x="10" y="0"/>
                    </a:lnTo>
                  </a:path>
                </a:pathLst>
              </a:custGeom>
              <a:gradFill rotWithShape="0">
                <a:gsLst>
                  <a:gs pos="0">
                    <a:schemeClr val="bg1"/>
                  </a:gs>
                  <a:gs pos="100000">
                    <a:srgbClr val="66FF66"/>
                  </a:gs>
                </a:gsLst>
                <a:path path="rect">
                  <a:fillToRect l="50000" t="50000" r="50000" b="50000"/>
                </a:path>
              </a:gradFill>
              <a:ln w="9525" cap="rnd" cmpd="sng">
                <a:noFill/>
                <a:prstDash val="solid"/>
                <a:round/>
                <a:headEnd type="none" w="med" len="med"/>
                <a:tailEnd type="none" w="med" len="med"/>
              </a:ln>
              <a:effectLst>
                <a:outerShdw dist="71842" dir="2700000" algn="ctr" rotWithShape="0">
                  <a:schemeClr val="bg1"/>
                </a:outerShdw>
              </a:effectLst>
            </p:spPr>
            <p:txBody>
              <a:bodyPr/>
              <a:lstStyle/>
              <a:p>
                <a:pPr fontAlgn="base">
                  <a:defRPr/>
                </a:pPr>
                <a:endParaRPr lang="ja-JP" altLang="ja-JP" sz="1600" i="0">
                  <a:solidFill>
                    <a:schemeClr val="tx1"/>
                  </a:solidFill>
                </a:endParaRPr>
              </a:p>
            </p:txBody>
          </p:sp>
          <p:sp>
            <p:nvSpPr>
              <p:cNvPr id="1695785" name="Freeform 41"/>
              <p:cNvSpPr>
                <a:spLocks/>
              </p:cNvSpPr>
              <p:nvPr/>
            </p:nvSpPr>
            <p:spPr bwMode="auto">
              <a:xfrm>
                <a:off x="1503" y="2305"/>
                <a:ext cx="186" cy="78"/>
              </a:xfrm>
              <a:custGeom>
                <a:avLst/>
                <a:gdLst/>
                <a:ahLst/>
                <a:cxnLst>
                  <a:cxn ang="0">
                    <a:pos x="0" y="38"/>
                  </a:cxn>
                  <a:cxn ang="0">
                    <a:pos x="16" y="16"/>
                  </a:cxn>
                  <a:cxn ang="0">
                    <a:pos x="23" y="16"/>
                  </a:cxn>
                  <a:cxn ang="0">
                    <a:pos x="36" y="4"/>
                  </a:cxn>
                  <a:cxn ang="0">
                    <a:pos x="51" y="4"/>
                  </a:cxn>
                  <a:cxn ang="0">
                    <a:pos x="55" y="2"/>
                  </a:cxn>
                  <a:cxn ang="0">
                    <a:pos x="61" y="0"/>
                  </a:cxn>
                  <a:cxn ang="0">
                    <a:pos x="78" y="13"/>
                  </a:cxn>
                  <a:cxn ang="0">
                    <a:pos x="84" y="22"/>
                  </a:cxn>
                  <a:cxn ang="0">
                    <a:pos x="89" y="18"/>
                  </a:cxn>
                  <a:cxn ang="0">
                    <a:pos x="103" y="27"/>
                  </a:cxn>
                  <a:cxn ang="0">
                    <a:pos x="112" y="27"/>
                  </a:cxn>
                  <a:cxn ang="0">
                    <a:pos x="119" y="34"/>
                  </a:cxn>
                  <a:cxn ang="0">
                    <a:pos x="132" y="38"/>
                  </a:cxn>
                  <a:cxn ang="0">
                    <a:pos x="132" y="51"/>
                  </a:cxn>
                  <a:cxn ang="0">
                    <a:pos x="157" y="51"/>
                  </a:cxn>
                  <a:cxn ang="0">
                    <a:pos x="163" y="62"/>
                  </a:cxn>
                  <a:cxn ang="0">
                    <a:pos x="177" y="62"/>
                  </a:cxn>
                  <a:cxn ang="0">
                    <a:pos x="186" y="76"/>
                  </a:cxn>
                  <a:cxn ang="0">
                    <a:pos x="180" y="78"/>
                  </a:cxn>
                  <a:cxn ang="0">
                    <a:pos x="177" y="73"/>
                  </a:cxn>
                  <a:cxn ang="0">
                    <a:pos x="176" y="71"/>
                  </a:cxn>
                  <a:cxn ang="0">
                    <a:pos x="163" y="73"/>
                  </a:cxn>
                  <a:cxn ang="0">
                    <a:pos x="158" y="76"/>
                  </a:cxn>
                  <a:cxn ang="0">
                    <a:pos x="147" y="78"/>
                  </a:cxn>
                  <a:cxn ang="0">
                    <a:pos x="131" y="78"/>
                  </a:cxn>
                  <a:cxn ang="0">
                    <a:pos x="119" y="78"/>
                  </a:cxn>
                  <a:cxn ang="0">
                    <a:pos x="119" y="71"/>
                  </a:cxn>
                  <a:cxn ang="0">
                    <a:pos x="103" y="53"/>
                  </a:cxn>
                  <a:cxn ang="0">
                    <a:pos x="103" y="42"/>
                  </a:cxn>
                  <a:cxn ang="0">
                    <a:pos x="84" y="42"/>
                  </a:cxn>
                  <a:cxn ang="0">
                    <a:pos x="77" y="34"/>
                  </a:cxn>
                  <a:cxn ang="0">
                    <a:pos x="71" y="42"/>
                  </a:cxn>
                  <a:cxn ang="0">
                    <a:pos x="65" y="33"/>
                  </a:cxn>
                  <a:cxn ang="0">
                    <a:pos x="61" y="33"/>
                  </a:cxn>
                  <a:cxn ang="0">
                    <a:pos x="61" y="20"/>
                  </a:cxn>
                  <a:cxn ang="0">
                    <a:pos x="55" y="16"/>
                  </a:cxn>
                  <a:cxn ang="0">
                    <a:pos x="38" y="18"/>
                  </a:cxn>
                  <a:cxn ang="0">
                    <a:pos x="28" y="33"/>
                  </a:cxn>
                  <a:cxn ang="0">
                    <a:pos x="15" y="34"/>
                  </a:cxn>
                  <a:cxn ang="0">
                    <a:pos x="0" y="38"/>
                  </a:cxn>
                </a:cxnLst>
                <a:rect l="0" t="0" r="r" b="b"/>
                <a:pathLst>
                  <a:path w="187" h="79">
                    <a:moveTo>
                      <a:pt x="0" y="38"/>
                    </a:moveTo>
                    <a:lnTo>
                      <a:pt x="16" y="16"/>
                    </a:lnTo>
                    <a:lnTo>
                      <a:pt x="23" y="16"/>
                    </a:lnTo>
                    <a:lnTo>
                      <a:pt x="36" y="4"/>
                    </a:lnTo>
                    <a:lnTo>
                      <a:pt x="51" y="4"/>
                    </a:lnTo>
                    <a:lnTo>
                      <a:pt x="55" y="2"/>
                    </a:lnTo>
                    <a:lnTo>
                      <a:pt x="61" y="0"/>
                    </a:lnTo>
                    <a:lnTo>
                      <a:pt x="78" y="13"/>
                    </a:lnTo>
                    <a:lnTo>
                      <a:pt x="84" y="22"/>
                    </a:lnTo>
                    <a:lnTo>
                      <a:pt x="89" y="18"/>
                    </a:lnTo>
                    <a:lnTo>
                      <a:pt x="103" y="27"/>
                    </a:lnTo>
                    <a:lnTo>
                      <a:pt x="112" y="27"/>
                    </a:lnTo>
                    <a:lnTo>
                      <a:pt x="119" y="34"/>
                    </a:lnTo>
                    <a:lnTo>
                      <a:pt x="132" y="38"/>
                    </a:lnTo>
                    <a:lnTo>
                      <a:pt x="132" y="51"/>
                    </a:lnTo>
                    <a:lnTo>
                      <a:pt x="157" y="51"/>
                    </a:lnTo>
                    <a:lnTo>
                      <a:pt x="163" y="62"/>
                    </a:lnTo>
                    <a:lnTo>
                      <a:pt x="177" y="62"/>
                    </a:lnTo>
                    <a:lnTo>
                      <a:pt x="186" y="76"/>
                    </a:lnTo>
                    <a:lnTo>
                      <a:pt x="180" y="78"/>
                    </a:lnTo>
                    <a:lnTo>
                      <a:pt x="177" y="73"/>
                    </a:lnTo>
                    <a:lnTo>
                      <a:pt x="176" y="71"/>
                    </a:lnTo>
                    <a:lnTo>
                      <a:pt x="163" y="73"/>
                    </a:lnTo>
                    <a:lnTo>
                      <a:pt x="158" y="76"/>
                    </a:lnTo>
                    <a:lnTo>
                      <a:pt x="147" y="78"/>
                    </a:lnTo>
                    <a:lnTo>
                      <a:pt x="131" y="78"/>
                    </a:lnTo>
                    <a:lnTo>
                      <a:pt x="119" y="78"/>
                    </a:lnTo>
                    <a:lnTo>
                      <a:pt x="119" y="71"/>
                    </a:lnTo>
                    <a:lnTo>
                      <a:pt x="103" y="53"/>
                    </a:lnTo>
                    <a:lnTo>
                      <a:pt x="103" y="42"/>
                    </a:lnTo>
                    <a:lnTo>
                      <a:pt x="84" y="42"/>
                    </a:lnTo>
                    <a:lnTo>
                      <a:pt x="77" y="34"/>
                    </a:lnTo>
                    <a:lnTo>
                      <a:pt x="71" y="42"/>
                    </a:lnTo>
                    <a:lnTo>
                      <a:pt x="65" y="33"/>
                    </a:lnTo>
                    <a:lnTo>
                      <a:pt x="61" y="33"/>
                    </a:lnTo>
                    <a:lnTo>
                      <a:pt x="61" y="20"/>
                    </a:lnTo>
                    <a:lnTo>
                      <a:pt x="55" y="16"/>
                    </a:lnTo>
                    <a:lnTo>
                      <a:pt x="38" y="18"/>
                    </a:lnTo>
                    <a:lnTo>
                      <a:pt x="28" y="33"/>
                    </a:lnTo>
                    <a:lnTo>
                      <a:pt x="15" y="34"/>
                    </a:lnTo>
                    <a:lnTo>
                      <a:pt x="0" y="38"/>
                    </a:lnTo>
                  </a:path>
                </a:pathLst>
              </a:custGeom>
              <a:gradFill rotWithShape="0">
                <a:gsLst>
                  <a:gs pos="0">
                    <a:schemeClr val="bg1"/>
                  </a:gs>
                  <a:gs pos="100000">
                    <a:srgbClr val="66FF66"/>
                  </a:gs>
                </a:gsLst>
                <a:path path="rect">
                  <a:fillToRect l="50000" t="50000" r="50000" b="50000"/>
                </a:path>
              </a:gradFill>
              <a:ln w="9525" cap="rnd" cmpd="sng">
                <a:noFill/>
                <a:prstDash val="solid"/>
                <a:round/>
                <a:headEnd type="none" w="med" len="med"/>
                <a:tailEnd type="none" w="med" len="med"/>
              </a:ln>
              <a:effectLst>
                <a:outerShdw dist="71842" dir="2700000" algn="ctr" rotWithShape="0">
                  <a:schemeClr val="bg1"/>
                </a:outerShdw>
              </a:effectLst>
            </p:spPr>
            <p:txBody>
              <a:bodyPr/>
              <a:lstStyle/>
              <a:p>
                <a:pPr fontAlgn="base">
                  <a:defRPr/>
                </a:pPr>
                <a:endParaRPr lang="ja-JP" altLang="ja-JP" sz="1600" i="0">
                  <a:solidFill>
                    <a:schemeClr val="tx1"/>
                  </a:solidFill>
                </a:endParaRPr>
              </a:p>
            </p:txBody>
          </p:sp>
          <p:sp>
            <p:nvSpPr>
              <p:cNvPr id="1695786" name="Freeform 42"/>
              <p:cNvSpPr>
                <a:spLocks/>
              </p:cNvSpPr>
              <p:nvPr/>
            </p:nvSpPr>
            <p:spPr bwMode="auto">
              <a:xfrm>
                <a:off x="1665" y="2364"/>
                <a:ext cx="121" cy="67"/>
              </a:xfrm>
              <a:custGeom>
                <a:avLst/>
                <a:gdLst/>
                <a:ahLst/>
                <a:cxnLst>
                  <a:cxn ang="0">
                    <a:pos x="0" y="51"/>
                  </a:cxn>
                  <a:cxn ang="0">
                    <a:pos x="12" y="52"/>
                  </a:cxn>
                  <a:cxn ang="0">
                    <a:pos x="36" y="51"/>
                  </a:cxn>
                  <a:cxn ang="0">
                    <a:pos x="48" y="63"/>
                  </a:cxn>
                  <a:cxn ang="0">
                    <a:pos x="63" y="65"/>
                  </a:cxn>
                  <a:cxn ang="0">
                    <a:pos x="70" y="51"/>
                  </a:cxn>
                  <a:cxn ang="0">
                    <a:pos x="67" y="45"/>
                  </a:cxn>
                  <a:cxn ang="0">
                    <a:pos x="74" y="38"/>
                  </a:cxn>
                  <a:cxn ang="0">
                    <a:pos x="89" y="51"/>
                  </a:cxn>
                  <a:cxn ang="0">
                    <a:pos x="101" y="51"/>
                  </a:cxn>
                  <a:cxn ang="0">
                    <a:pos x="101" y="43"/>
                  </a:cxn>
                  <a:cxn ang="0">
                    <a:pos x="108" y="43"/>
                  </a:cxn>
                  <a:cxn ang="0">
                    <a:pos x="118" y="31"/>
                  </a:cxn>
                  <a:cxn ang="0">
                    <a:pos x="111" y="29"/>
                  </a:cxn>
                  <a:cxn ang="0">
                    <a:pos x="111" y="18"/>
                  </a:cxn>
                  <a:cxn ang="0">
                    <a:pos x="111" y="9"/>
                  </a:cxn>
                  <a:cxn ang="0">
                    <a:pos x="95" y="5"/>
                  </a:cxn>
                  <a:cxn ang="0">
                    <a:pos x="82" y="9"/>
                  </a:cxn>
                  <a:cxn ang="0">
                    <a:pos x="70" y="9"/>
                  </a:cxn>
                  <a:cxn ang="0">
                    <a:pos x="54" y="5"/>
                  </a:cxn>
                  <a:cxn ang="0">
                    <a:pos x="41" y="0"/>
                  </a:cxn>
                  <a:cxn ang="0">
                    <a:pos x="36" y="5"/>
                  </a:cxn>
                  <a:cxn ang="0">
                    <a:pos x="35" y="20"/>
                  </a:cxn>
                  <a:cxn ang="0">
                    <a:pos x="22" y="20"/>
                  </a:cxn>
                  <a:cxn ang="0">
                    <a:pos x="19" y="31"/>
                  </a:cxn>
                  <a:cxn ang="0">
                    <a:pos x="12" y="36"/>
                  </a:cxn>
                  <a:cxn ang="0">
                    <a:pos x="0" y="51"/>
                  </a:cxn>
                </a:cxnLst>
                <a:rect l="0" t="0" r="r" b="b"/>
                <a:pathLst>
                  <a:path w="119" h="66">
                    <a:moveTo>
                      <a:pt x="0" y="51"/>
                    </a:moveTo>
                    <a:lnTo>
                      <a:pt x="12" y="52"/>
                    </a:lnTo>
                    <a:lnTo>
                      <a:pt x="36" y="51"/>
                    </a:lnTo>
                    <a:lnTo>
                      <a:pt x="48" y="63"/>
                    </a:lnTo>
                    <a:lnTo>
                      <a:pt x="63" y="65"/>
                    </a:lnTo>
                    <a:lnTo>
                      <a:pt x="70" y="51"/>
                    </a:lnTo>
                    <a:lnTo>
                      <a:pt x="67" y="45"/>
                    </a:lnTo>
                    <a:lnTo>
                      <a:pt x="74" y="38"/>
                    </a:lnTo>
                    <a:lnTo>
                      <a:pt x="89" y="51"/>
                    </a:lnTo>
                    <a:lnTo>
                      <a:pt x="101" y="51"/>
                    </a:lnTo>
                    <a:lnTo>
                      <a:pt x="101" y="43"/>
                    </a:lnTo>
                    <a:lnTo>
                      <a:pt x="108" y="43"/>
                    </a:lnTo>
                    <a:lnTo>
                      <a:pt x="118" y="31"/>
                    </a:lnTo>
                    <a:lnTo>
                      <a:pt x="111" y="29"/>
                    </a:lnTo>
                    <a:lnTo>
                      <a:pt x="111" y="18"/>
                    </a:lnTo>
                    <a:lnTo>
                      <a:pt x="111" y="9"/>
                    </a:lnTo>
                    <a:lnTo>
                      <a:pt x="95" y="5"/>
                    </a:lnTo>
                    <a:lnTo>
                      <a:pt x="82" y="9"/>
                    </a:lnTo>
                    <a:lnTo>
                      <a:pt x="70" y="9"/>
                    </a:lnTo>
                    <a:lnTo>
                      <a:pt x="54" y="5"/>
                    </a:lnTo>
                    <a:lnTo>
                      <a:pt x="41" y="0"/>
                    </a:lnTo>
                    <a:lnTo>
                      <a:pt x="36" y="5"/>
                    </a:lnTo>
                    <a:lnTo>
                      <a:pt x="35" y="20"/>
                    </a:lnTo>
                    <a:lnTo>
                      <a:pt x="22" y="20"/>
                    </a:lnTo>
                    <a:lnTo>
                      <a:pt x="19" y="31"/>
                    </a:lnTo>
                    <a:lnTo>
                      <a:pt x="12" y="36"/>
                    </a:lnTo>
                    <a:lnTo>
                      <a:pt x="0" y="51"/>
                    </a:lnTo>
                  </a:path>
                </a:pathLst>
              </a:custGeom>
              <a:gradFill rotWithShape="0">
                <a:gsLst>
                  <a:gs pos="0">
                    <a:schemeClr val="bg1"/>
                  </a:gs>
                  <a:gs pos="100000">
                    <a:srgbClr val="66FF66"/>
                  </a:gs>
                </a:gsLst>
                <a:path path="rect">
                  <a:fillToRect l="50000" t="50000" r="50000" b="50000"/>
                </a:path>
              </a:gradFill>
              <a:ln w="9525" cap="rnd" cmpd="sng">
                <a:noFill/>
                <a:prstDash val="solid"/>
                <a:round/>
                <a:headEnd type="none" w="med" len="med"/>
                <a:tailEnd type="none" w="med" len="med"/>
              </a:ln>
              <a:effectLst>
                <a:outerShdw dist="71842" dir="2700000" algn="ctr" rotWithShape="0">
                  <a:schemeClr val="bg1"/>
                </a:outerShdw>
              </a:effectLst>
            </p:spPr>
            <p:txBody>
              <a:bodyPr/>
              <a:lstStyle/>
              <a:p>
                <a:pPr fontAlgn="base">
                  <a:defRPr/>
                </a:pPr>
                <a:endParaRPr lang="ja-JP" altLang="ja-JP" sz="1600" i="0">
                  <a:solidFill>
                    <a:schemeClr val="tx1"/>
                  </a:solidFill>
                </a:endParaRPr>
              </a:p>
            </p:txBody>
          </p:sp>
          <p:sp>
            <p:nvSpPr>
              <p:cNvPr id="1695787" name="Freeform 43"/>
              <p:cNvSpPr>
                <a:spLocks/>
              </p:cNvSpPr>
              <p:nvPr/>
            </p:nvSpPr>
            <p:spPr bwMode="auto">
              <a:xfrm>
                <a:off x="1592" y="2560"/>
                <a:ext cx="761" cy="1425"/>
              </a:xfrm>
              <a:custGeom>
                <a:avLst/>
                <a:gdLst/>
                <a:ahLst/>
                <a:cxnLst>
                  <a:cxn ang="0">
                    <a:pos x="87" y="22"/>
                  </a:cxn>
                  <a:cxn ang="0">
                    <a:pos x="144" y="2"/>
                  </a:cxn>
                  <a:cxn ang="0">
                    <a:pos x="119" y="48"/>
                  </a:cxn>
                  <a:cxn ang="0">
                    <a:pos x="144" y="46"/>
                  </a:cxn>
                  <a:cxn ang="0">
                    <a:pos x="168" y="44"/>
                  </a:cxn>
                  <a:cxn ang="0">
                    <a:pos x="200" y="60"/>
                  </a:cxn>
                  <a:cxn ang="0">
                    <a:pos x="305" y="86"/>
                  </a:cxn>
                  <a:cxn ang="0">
                    <a:pos x="353" y="112"/>
                  </a:cxn>
                  <a:cxn ang="0">
                    <a:pos x="414" y="125"/>
                  </a:cxn>
                  <a:cxn ang="0">
                    <a:pos x="502" y="196"/>
                  </a:cxn>
                  <a:cxn ang="0">
                    <a:pos x="550" y="282"/>
                  </a:cxn>
                  <a:cxn ang="0">
                    <a:pos x="739" y="353"/>
                  </a:cxn>
                  <a:cxn ang="0">
                    <a:pos x="740" y="473"/>
                  </a:cxn>
                  <a:cxn ang="0">
                    <a:pos x="692" y="538"/>
                  </a:cxn>
                  <a:cxn ang="0">
                    <a:pos x="685" y="628"/>
                  </a:cxn>
                  <a:cxn ang="0">
                    <a:pos x="657" y="668"/>
                  </a:cxn>
                  <a:cxn ang="0">
                    <a:pos x="612" y="736"/>
                  </a:cxn>
                  <a:cxn ang="0">
                    <a:pos x="549" y="760"/>
                  </a:cxn>
                  <a:cxn ang="0">
                    <a:pos x="515" y="830"/>
                  </a:cxn>
                  <a:cxn ang="0">
                    <a:pos x="508" y="888"/>
                  </a:cxn>
                  <a:cxn ang="0">
                    <a:pos x="456" y="941"/>
                  </a:cxn>
                  <a:cxn ang="0">
                    <a:pos x="425" y="983"/>
                  </a:cxn>
                  <a:cxn ang="0">
                    <a:pos x="405" y="1004"/>
                  </a:cxn>
                  <a:cxn ang="0">
                    <a:pos x="393" y="1060"/>
                  </a:cxn>
                  <a:cxn ang="0">
                    <a:pos x="341" y="1084"/>
                  </a:cxn>
                  <a:cxn ang="0">
                    <a:pos x="300" y="1106"/>
                  </a:cxn>
                  <a:cxn ang="0">
                    <a:pos x="299" y="1165"/>
                  </a:cxn>
                  <a:cxn ang="0">
                    <a:pos x="260" y="1207"/>
                  </a:cxn>
                  <a:cxn ang="0">
                    <a:pos x="284" y="1244"/>
                  </a:cxn>
                  <a:cxn ang="0">
                    <a:pos x="245" y="1278"/>
                  </a:cxn>
                  <a:cxn ang="0">
                    <a:pos x="225" y="1339"/>
                  </a:cxn>
                  <a:cxn ang="0">
                    <a:pos x="277" y="1423"/>
                  </a:cxn>
                  <a:cxn ang="0">
                    <a:pos x="216" y="1381"/>
                  </a:cxn>
                  <a:cxn ang="0">
                    <a:pos x="177" y="1308"/>
                  </a:cxn>
                  <a:cxn ang="0">
                    <a:pos x="173" y="1106"/>
                  </a:cxn>
                  <a:cxn ang="0">
                    <a:pos x="168" y="1022"/>
                  </a:cxn>
                  <a:cxn ang="0">
                    <a:pos x="171" y="932"/>
                  </a:cxn>
                  <a:cxn ang="0">
                    <a:pos x="179" y="859"/>
                  </a:cxn>
                  <a:cxn ang="0">
                    <a:pos x="176" y="744"/>
                  </a:cxn>
                  <a:cxn ang="0">
                    <a:pos x="180" y="648"/>
                  </a:cxn>
                  <a:cxn ang="0">
                    <a:pos x="136" y="582"/>
                  </a:cxn>
                  <a:cxn ang="0">
                    <a:pos x="68" y="529"/>
                  </a:cxn>
                  <a:cxn ang="0">
                    <a:pos x="44" y="449"/>
                  </a:cxn>
                  <a:cxn ang="0">
                    <a:pos x="13" y="405"/>
                  </a:cxn>
                  <a:cxn ang="0">
                    <a:pos x="15" y="330"/>
                  </a:cxn>
                  <a:cxn ang="0">
                    <a:pos x="7" y="258"/>
                  </a:cxn>
                  <a:cxn ang="0">
                    <a:pos x="55" y="115"/>
                  </a:cxn>
                </a:cxnLst>
                <a:rect l="0" t="0" r="r" b="b"/>
                <a:pathLst>
                  <a:path w="760" h="1424">
                    <a:moveTo>
                      <a:pt x="58" y="62"/>
                    </a:moveTo>
                    <a:lnTo>
                      <a:pt x="68" y="46"/>
                    </a:lnTo>
                    <a:lnTo>
                      <a:pt x="87" y="22"/>
                    </a:lnTo>
                    <a:lnTo>
                      <a:pt x="115" y="9"/>
                    </a:lnTo>
                    <a:lnTo>
                      <a:pt x="129" y="0"/>
                    </a:lnTo>
                    <a:lnTo>
                      <a:pt x="144" y="2"/>
                    </a:lnTo>
                    <a:lnTo>
                      <a:pt x="139" y="13"/>
                    </a:lnTo>
                    <a:lnTo>
                      <a:pt x="123" y="26"/>
                    </a:lnTo>
                    <a:lnTo>
                      <a:pt x="119" y="48"/>
                    </a:lnTo>
                    <a:lnTo>
                      <a:pt x="123" y="68"/>
                    </a:lnTo>
                    <a:lnTo>
                      <a:pt x="138" y="68"/>
                    </a:lnTo>
                    <a:lnTo>
                      <a:pt x="144" y="46"/>
                    </a:lnTo>
                    <a:lnTo>
                      <a:pt x="148" y="26"/>
                    </a:lnTo>
                    <a:lnTo>
                      <a:pt x="157" y="33"/>
                    </a:lnTo>
                    <a:lnTo>
                      <a:pt x="168" y="44"/>
                    </a:lnTo>
                    <a:lnTo>
                      <a:pt x="186" y="38"/>
                    </a:lnTo>
                    <a:lnTo>
                      <a:pt x="197" y="48"/>
                    </a:lnTo>
                    <a:lnTo>
                      <a:pt x="200" y="60"/>
                    </a:lnTo>
                    <a:lnTo>
                      <a:pt x="229" y="55"/>
                    </a:lnTo>
                    <a:lnTo>
                      <a:pt x="284" y="48"/>
                    </a:lnTo>
                    <a:lnTo>
                      <a:pt x="305" y="86"/>
                    </a:lnTo>
                    <a:lnTo>
                      <a:pt x="340" y="104"/>
                    </a:lnTo>
                    <a:lnTo>
                      <a:pt x="338" y="121"/>
                    </a:lnTo>
                    <a:lnTo>
                      <a:pt x="353" y="112"/>
                    </a:lnTo>
                    <a:lnTo>
                      <a:pt x="369" y="112"/>
                    </a:lnTo>
                    <a:lnTo>
                      <a:pt x="389" y="128"/>
                    </a:lnTo>
                    <a:lnTo>
                      <a:pt x="414" y="125"/>
                    </a:lnTo>
                    <a:lnTo>
                      <a:pt x="434" y="128"/>
                    </a:lnTo>
                    <a:lnTo>
                      <a:pt x="467" y="158"/>
                    </a:lnTo>
                    <a:lnTo>
                      <a:pt x="502" y="196"/>
                    </a:lnTo>
                    <a:lnTo>
                      <a:pt x="517" y="238"/>
                    </a:lnTo>
                    <a:lnTo>
                      <a:pt x="508" y="269"/>
                    </a:lnTo>
                    <a:lnTo>
                      <a:pt x="550" y="282"/>
                    </a:lnTo>
                    <a:lnTo>
                      <a:pt x="620" y="299"/>
                    </a:lnTo>
                    <a:lnTo>
                      <a:pt x="692" y="317"/>
                    </a:lnTo>
                    <a:lnTo>
                      <a:pt x="739" y="353"/>
                    </a:lnTo>
                    <a:lnTo>
                      <a:pt x="759" y="388"/>
                    </a:lnTo>
                    <a:lnTo>
                      <a:pt x="759" y="432"/>
                    </a:lnTo>
                    <a:lnTo>
                      <a:pt x="740" y="473"/>
                    </a:lnTo>
                    <a:lnTo>
                      <a:pt x="720" y="494"/>
                    </a:lnTo>
                    <a:lnTo>
                      <a:pt x="707" y="507"/>
                    </a:lnTo>
                    <a:lnTo>
                      <a:pt x="692" y="538"/>
                    </a:lnTo>
                    <a:lnTo>
                      <a:pt x="691" y="564"/>
                    </a:lnTo>
                    <a:lnTo>
                      <a:pt x="692" y="597"/>
                    </a:lnTo>
                    <a:lnTo>
                      <a:pt x="685" y="628"/>
                    </a:lnTo>
                    <a:lnTo>
                      <a:pt x="673" y="635"/>
                    </a:lnTo>
                    <a:lnTo>
                      <a:pt x="670" y="654"/>
                    </a:lnTo>
                    <a:lnTo>
                      <a:pt x="657" y="668"/>
                    </a:lnTo>
                    <a:lnTo>
                      <a:pt x="656" y="685"/>
                    </a:lnTo>
                    <a:lnTo>
                      <a:pt x="639" y="703"/>
                    </a:lnTo>
                    <a:lnTo>
                      <a:pt x="612" y="736"/>
                    </a:lnTo>
                    <a:lnTo>
                      <a:pt x="591" y="745"/>
                    </a:lnTo>
                    <a:lnTo>
                      <a:pt x="576" y="744"/>
                    </a:lnTo>
                    <a:lnTo>
                      <a:pt x="549" y="760"/>
                    </a:lnTo>
                    <a:lnTo>
                      <a:pt x="521" y="797"/>
                    </a:lnTo>
                    <a:lnTo>
                      <a:pt x="515" y="811"/>
                    </a:lnTo>
                    <a:lnTo>
                      <a:pt x="515" y="830"/>
                    </a:lnTo>
                    <a:lnTo>
                      <a:pt x="521" y="850"/>
                    </a:lnTo>
                    <a:lnTo>
                      <a:pt x="508" y="872"/>
                    </a:lnTo>
                    <a:lnTo>
                      <a:pt x="508" y="888"/>
                    </a:lnTo>
                    <a:lnTo>
                      <a:pt x="486" y="907"/>
                    </a:lnTo>
                    <a:lnTo>
                      <a:pt x="469" y="919"/>
                    </a:lnTo>
                    <a:lnTo>
                      <a:pt x="456" y="941"/>
                    </a:lnTo>
                    <a:lnTo>
                      <a:pt x="450" y="961"/>
                    </a:lnTo>
                    <a:lnTo>
                      <a:pt x="432" y="987"/>
                    </a:lnTo>
                    <a:lnTo>
                      <a:pt x="425" y="983"/>
                    </a:lnTo>
                    <a:lnTo>
                      <a:pt x="409" y="983"/>
                    </a:lnTo>
                    <a:lnTo>
                      <a:pt x="392" y="993"/>
                    </a:lnTo>
                    <a:lnTo>
                      <a:pt x="405" y="1004"/>
                    </a:lnTo>
                    <a:lnTo>
                      <a:pt x="405" y="1027"/>
                    </a:lnTo>
                    <a:lnTo>
                      <a:pt x="402" y="1046"/>
                    </a:lnTo>
                    <a:lnTo>
                      <a:pt x="393" y="1060"/>
                    </a:lnTo>
                    <a:lnTo>
                      <a:pt x="369" y="1062"/>
                    </a:lnTo>
                    <a:lnTo>
                      <a:pt x="351" y="1070"/>
                    </a:lnTo>
                    <a:lnTo>
                      <a:pt x="341" y="1084"/>
                    </a:lnTo>
                    <a:lnTo>
                      <a:pt x="341" y="1106"/>
                    </a:lnTo>
                    <a:lnTo>
                      <a:pt x="319" y="1113"/>
                    </a:lnTo>
                    <a:lnTo>
                      <a:pt x="300" y="1106"/>
                    </a:lnTo>
                    <a:lnTo>
                      <a:pt x="295" y="1121"/>
                    </a:lnTo>
                    <a:lnTo>
                      <a:pt x="305" y="1130"/>
                    </a:lnTo>
                    <a:lnTo>
                      <a:pt x="299" y="1165"/>
                    </a:lnTo>
                    <a:lnTo>
                      <a:pt x="292" y="1196"/>
                    </a:lnTo>
                    <a:lnTo>
                      <a:pt x="267" y="1196"/>
                    </a:lnTo>
                    <a:lnTo>
                      <a:pt x="260" y="1207"/>
                    </a:lnTo>
                    <a:lnTo>
                      <a:pt x="263" y="1231"/>
                    </a:lnTo>
                    <a:lnTo>
                      <a:pt x="274" y="1231"/>
                    </a:lnTo>
                    <a:lnTo>
                      <a:pt x="284" y="1244"/>
                    </a:lnTo>
                    <a:lnTo>
                      <a:pt x="279" y="1267"/>
                    </a:lnTo>
                    <a:lnTo>
                      <a:pt x="266" y="1269"/>
                    </a:lnTo>
                    <a:lnTo>
                      <a:pt x="245" y="1278"/>
                    </a:lnTo>
                    <a:lnTo>
                      <a:pt x="239" y="1298"/>
                    </a:lnTo>
                    <a:lnTo>
                      <a:pt x="238" y="1326"/>
                    </a:lnTo>
                    <a:lnTo>
                      <a:pt x="225" y="1339"/>
                    </a:lnTo>
                    <a:lnTo>
                      <a:pt x="271" y="1386"/>
                    </a:lnTo>
                    <a:lnTo>
                      <a:pt x="284" y="1410"/>
                    </a:lnTo>
                    <a:lnTo>
                      <a:pt x="277" y="1423"/>
                    </a:lnTo>
                    <a:lnTo>
                      <a:pt x="257" y="1414"/>
                    </a:lnTo>
                    <a:lnTo>
                      <a:pt x="239" y="1396"/>
                    </a:lnTo>
                    <a:lnTo>
                      <a:pt x="216" y="1381"/>
                    </a:lnTo>
                    <a:lnTo>
                      <a:pt x="193" y="1359"/>
                    </a:lnTo>
                    <a:lnTo>
                      <a:pt x="179" y="1330"/>
                    </a:lnTo>
                    <a:lnTo>
                      <a:pt x="177" y="1308"/>
                    </a:lnTo>
                    <a:lnTo>
                      <a:pt x="180" y="1287"/>
                    </a:lnTo>
                    <a:lnTo>
                      <a:pt x="179" y="1137"/>
                    </a:lnTo>
                    <a:lnTo>
                      <a:pt x="173" y="1106"/>
                    </a:lnTo>
                    <a:lnTo>
                      <a:pt x="157" y="1079"/>
                    </a:lnTo>
                    <a:lnTo>
                      <a:pt x="157" y="1053"/>
                    </a:lnTo>
                    <a:lnTo>
                      <a:pt x="168" y="1022"/>
                    </a:lnTo>
                    <a:lnTo>
                      <a:pt x="177" y="985"/>
                    </a:lnTo>
                    <a:lnTo>
                      <a:pt x="173" y="949"/>
                    </a:lnTo>
                    <a:lnTo>
                      <a:pt x="171" y="932"/>
                    </a:lnTo>
                    <a:lnTo>
                      <a:pt x="170" y="910"/>
                    </a:lnTo>
                    <a:lnTo>
                      <a:pt x="176" y="901"/>
                    </a:lnTo>
                    <a:lnTo>
                      <a:pt x="179" y="859"/>
                    </a:lnTo>
                    <a:lnTo>
                      <a:pt x="176" y="839"/>
                    </a:lnTo>
                    <a:lnTo>
                      <a:pt x="183" y="788"/>
                    </a:lnTo>
                    <a:lnTo>
                      <a:pt x="176" y="744"/>
                    </a:lnTo>
                    <a:lnTo>
                      <a:pt x="180" y="720"/>
                    </a:lnTo>
                    <a:lnTo>
                      <a:pt x="190" y="676"/>
                    </a:lnTo>
                    <a:lnTo>
                      <a:pt x="180" y="648"/>
                    </a:lnTo>
                    <a:lnTo>
                      <a:pt x="163" y="626"/>
                    </a:lnTo>
                    <a:lnTo>
                      <a:pt x="157" y="603"/>
                    </a:lnTo>
                    <a:lnTo>
                      <a:pt x="136" y="582"/>
                    </a:lnTo>
                    <a:lnTo>
                      <a:pt x="115" y="568"/>
                    </a:lnTo>
                    <a:lnTo>
                      <a:pt x="83" y="560"/>
                    </a:lnTo>
                    <a:lnTo>
                      <a:pt x="68" y="529"/>
                    </a:lnTo>
                    <a:lnTo>
                      <a:pt x="48" y="498"/>
                    </a:lnTo>
                    <a:lnTo>
                      <a:pt x="46" y="473"/>
                    </a:lnTo>
                    <a:lnTo>
                      <a:pt x="44" y="449"/>
                    </a:lnTo>
                    <a:lnTo>
                      <a:pt x="38" y="432"/>
                    </a:lnTo>
                    <a:lnTo>
                      <a:pt x="28" y="414"/>
                    </a:lnTo>
                    <a:lnTo>
                      <a:pt x="13" y="405"/>
                    </a:lnTo>
                    <a:lnTo>
                      <a:pt x="1" y="386"/>
                    </a:lnTo>
                    <a:lnTo>
                      <a:pt x="15" y="370"/>
                    </a:lnTo>
                    <a:lnTo>
                      <a:pt x="15" y="330"/>
                    </a:lnTo>
                    <a:lnTo>
                      <a:pt x="7" y="310"/>
                    </a:lnTo>
                    <a:lnTo>
                      <a:pt x="0" y="289"/>
                    </a:lnTo>
                    <a:lnTo>
                      <a:pt x="7" y="258"/>
                    </a:lnTo>
                    <a:lnTo>
                      <a:pt x="36" y="183"/>
                    </a:lnTo>
                    <a:lnTo>
                      <a:pt x="38" y="150"/>
                    </a:lnTo>
                    <a:lnTo>
                      <a:pt x="55" y="115"/>
                    </a:lnTo>
                    <a:lnTo>
                      <a:pt x="55" y="97"/>
                    </a:lnTo>
                    <a:lnTo>
                      <a:pt x="58" y="62"/>
                    </a:lnTo>
                  </a:path>
                </a:pathLst>
              </a:custGeom>
              <a:gradFill rotWithShape="0">
                <a:gsLst>
                  <a:gs pos="0">
                    <a:schemeClr val="bg1"/>
                  </a:gs>
                  <a:gs pos="100000">
                    <a:srgbClr val="66FF66"/>
                  </a:gs>
                </a:gsLst>
                <a:path path="rect">
                  <a:fillToRect l="50000" t="50000" r="50000" b="50000"/>
                </a:path>
              </a:gradFill>
              <a:ln w="9525" cap="rnd" cmpd="sng">
                <a:noFill/>
                <a:prstDash val="solid"/>
                <a:round/>
                <a:headEnd type="none" w="med" len="med"/>
                <a:tailEnd type="none" w="med" len="med"/>
              </a:ln>
              <a:effectLst>
                <a:outerShdw dist="71842" dir="2700000" algn="ctr" rotWithShape="0">
                  <a:schemeClr val="bg1"/>
                </a:outerShdw>
              </a:effectLst>
            </p:spPr>
            <p:txBody>
              <a:bodyPr/>
              <a:lstStyle/>
              <a:p>
                <a:pPr fontAlgn="base">
                  <a:defRPr/>
                </a:pPr>
                <a:endParaRPr lang="ja-JP" altLang="ja-JP" sz="1600" i="0">
                  <a:solidFill>
                    <a:schemeClr val="tx1"/>
                  </a:solidFill>
                </a:endParaRPr>
              </a:p>
            </p:txBody>
          </p:sp>
        </p:grpSp>
      </p:grpSp>
      <p:sp>
        <p:nvSpPr>
          <p:cNvPr id="756774" name="Rectangle 36"/>
          <p:cNvSpPr>
            <a:spLocks noGrp="1" noChangeArrowheads="1"/>
          </p:cNvSpPr>
          <p:nvPr>
            <p:ph type="title" idx="4294967295"/>
          </p:nvPr>
        </p:nvSpPr>
        <p:spPr>
          <a:xfrm>
            <a:off x="0" y="0"/>
            <a:ext cx="8229600" cy="703263"/>
          </a:xfrm>
          <a:noFill/>
          <a:ln w="9525">
            <a:noFill/>
            <a:miter lim="800000"/>
            <a:headEnd/>
            <a:tailEnd/>
          </a:ln>
          <a:effectLst>
            <a:outerShdw dist="17961" dir="2700000" algn="ctr" rotWithShape="0">
              <a:srgbClr val="C0C0C0">
                <a:alpha val="50000"/>
              </a:srgbClr>
            </a:outerShdw>
          </a:effectLst>
        </p:spPr>
        <p:txBody>
          <a:bodyPr vert="horz" wrap="square" lIns="91440" tIns="45720" rIns="91440" bIns="45720" numCol="1" anchor="ctr" anchorCtr="0" compatLnSpc="1">
            <a:prstTxWarp prst="textNoShape">
              <a:avLst/>
            </a:prstTxWarp>
          </a:bodyPr>
          <a:lstStyle/>
          <a:p>
            <a:r>
              <a:rPr lang="ru-RU" altLang="ja-JP" dirty="0" smtClean="0">
                <a:ea typeface="MS PGothic" pitchFamily="34" charset="-128"/>
              </a:rPr>
              <a:t>План развития на рынке серверов</a:t>
            </a:r>
            <a:endParaRPr lang="en-US" altLang="ja-JP" dirty="0">
              <a:ea typeface="MS PGothic" pitchFamily="34" charset="-128"/>
            </a:endParaRPr>
          </a:p>
        </p:txBody>
      </p:sp>
      <p:sp>
        <p:nvSpPr>
          <p:cNvPr id="756775" name="Rectangle 37"/>
          <p:cNvSpPr>
            <a:spLocks noGrp="1" noChangeArrowheads="1"/>
          </p:cNvSpPr>
          <p:nvPr>
            <p:ph type="body" idx="4294967295"/>
          </p:nvPr>
        </p:nvSpPr>
        <p:spPr>
          <a:xfrm>
            <a:off x="0" y="871538"/>
            <a:ext cx="7924800" cy="1128712"/>
          </a:xfrm>
          <a:solidFill>
            <a:schemeClr val="accent1"/>
          </a:solidFill>
          <a:ln/>
        </p:spPr>
        <p:txBody>
          <a:bodyPr/>
          <a:lstStyle/>
          <a:p>
            <a:pPr marL="312738" indent="-312738" defTabSz="949325"/>
            <a:r>
              <a:rPr lang="ru-RU" altLang="ja-JP" sz="1800" dirty="0" smtClean="0">
                <a:latin typeface="Tahoma" pitchFamily="34" charset="0"/>
                <a:ea typeface="HGPSoeiKakugothicUB"/>
                <a:cs typeface="HGPSoeiKakugothicUB"/>
              </a:rPr>
              <a:t>Доля рынка </a:t>
            </a:r>
            <a:r>
              <a:rPr lang="en-US" altLang="ja-JP" sz="1800" dirty="0" smtClean="0">
                <a:latin typeface="Tahoma" pitchFamily="34" charset="0"/>
                <a:ea typeface="HGPSoeiKakugothicUB"/>
                <a:cs typeface="HGPSoeiKakugothicUB"/>
              </a:rPr>
              <a:t>Fujitsu </a:t>
            </a:r>
            <a:r>
              <a:rPr lang="en-US" altLang="ja-JP" sz="1800" dirty="0">
                <a:latin typeface="Tahoma" pitchFamily="34" charset="0"/>
                <a:ea typeface="HGPSoeiKakugothicUB"/>
                <a:cs typeface="HGPSoeiKakugothicUB"/>
              </a:rPr>
              <a:t>Group </a:t>
            </a:r>
            <a:r>
              <a:rPr lang="ru-RU" altLang="ja-JP" sz="1800" dirty="0" smtClean="0">
                <a:latin typeface="Tahoma" pitchFamily="34" charset="0"/>
                <a:ea typeface="HGPSoeiKakugothicUB"/>
                <a:cs typeface="HGPSoeiKakugothicUB"/>
              </a:rPr>
              <a:t>в</a:t>
            </a:r>
            <a:r>
              <a:rPr lang="en-US" altLang="ja-JP" sz="1800" dirty="0" smtClean="0">
                <a:latin typeface="Tahoma" pitchFamily="34" charset="0"/>
                <a:ea typeface="HGPSoeiKakugothicUB"/>
                <a:cs typeface="HGPSoeiKakugothicUB"/>
              </a:rPr>
              <a:t> </a:t>
            </a:r>
            <a:r>
              <a:rPr lang="en-US" altLang="ja-JP" sz="1800" dirty="0">
                <a:latin typeface="Tahoma" pitchFamily="34" charset="0"/>
                <a:ea typeface="HGPSoeiKakugothicUB"/>
                <a:cs typeface="HGPSoeiKakugothicUB"/>
              </a:rPr>
              <a:t>2008</a:t>
            </a:r>
          </a:p>
          <a:p>
            <a:pPr marL="603250" lvl="1" indent="-288925" defTabSz="949325"/>
            <a:r>
              <a:rPr lang="ru-RU" altLang="ja-JP" sz="1700" dirty="0" smtClean="0">
                <a:ea typeface="HGPSoeiKakugothicUB"/>
                <a:cs typeface="HGPSoeiKakugothicUB"/>
              </a:rPr>
              <a:t>Мировой рынок серверов стандартной архитектуры</a:t>
            </a:r>
            <a:r>
              <a:rPr lang="en-US" altLang="ja-JP" sz="1700" dirty="0" smtClean="0">
                <a:ea typeface="HGPSoeiKakugothicUB"/>
                <a:cs typeface="HGPSoeiKakugothicUB"/>
              </a:rPr>
              <a:t>:</a:t>
            </a:r>
            <a:r>
              <a:rPr lang="ru-RU" altLang="ja-JP" sz="1700" dirty="0">
                <a:ea typeface="HGPSoeiKakugothicUB"/>
                <a:cs typeface="HGPSoeiKakugothicUB"/>
              </a:rPr>
              <a:t/>
            </a:r>
            <a:br>
              <a:rPr lang="ru-RU" altLang="ja-JP" sz="1700" dirty="0">
                <a:ea typeface="HGPSoeiKakugothicUB"/>
                <a:cs typeface="HGPSoeiKakugothicUB"/>
              </a:rPr>
            </a:br>
            <a:r>
              <a:rPr lang="en-US" altLang="ja-JP" sz="1700" dirty="0" smtClean="0">
                <a:ea typeface="HGPSoeiKakugothicUB"/>
                <a:cs typeface="HGPSoeiKakugothicUB"/>
              </a:rPr>
              <a:t>4</a:t>
            </a:r>
            <a:r>
              <a:rPr lang="en-US" altLang="ja-JP" sz="1700" dirty="0">
                <a:ea typeface="HGPSoeiKakugothicUB"/>
                <a:cs typeface="HGPSoeiKakugothicUB"/>
              </a:rPr>
              <a:t>% </a:t>
            </a:r>
            <a:r>
              <a:rPr lang="ru-RU" altLang="ja-JP" sz="1700" dirty="0" smtClean="0">
                <a:ea typeface="HGPSoeiKakugothicUB"/>
                <a:cs typeface="HGPSoeiKakugothicUB"/>
              </a:rPr>
              <a:t>рынка </a:t>
            </a:r>
            <a:r>
              <a:rPr lang="en-US" altLang="ja-JP" sz="1700" dirty="0" smtClean="0">
                <a:ea typeface="HGPSoeiKakugothicUB"/>
                <a:cs typeface="HGPSoeiKakugothicUB"/>
              </a:rPr>
              <a:t>(270.000 </a:t>
            </a:r>
            <a:r>
              <a:rPr lang="ru-RU" altLang="ja-JP" sz="1700" dirty="0" smtClean="0">
                <a:ea typeface="HGPSoeiKakugothicUB"/>
                <a:cs typeface="HGPSoeiKakugothicUB"/>
              </a:rPr>
              <a:t>устройств</a:t>
            </a:r>
            <a:r>
              <a:rPr lang="en-US" altLang="ja-JP" sz="1700" dirty="0" smtClean="0">
                <a:ea typeface="HGPSoeiKakugothicUB"/>
                <a:cs typeface="HGPSoeiKakugothicUB"/>
              </a:rPr>
              <a:t>, </a:t>
            </a:r>
            <a:r>
              <a:rPr lang="ru-RU" altLang="ja-JP" sz="1700" dirty="0" smtClean="0">
                <a:ea typeface="HGPSoeiKakugothicUB"/>
                <a:cs typeface="HGPSoeiKakugothicUB"/>
              </a:rPr>
              <a:t>поставщик номер </a:t>
            </a:r>
            <a:r>
              <a:rPr lang="en-US" altLang="ja-JP" sz="1700" dirty="0" smtClean="0">
                <a:ea typeface="HGPSoeiKakugothicUB"/>
                <a:cs typeface="HGPSoeiKakugothicUB"/>
              </a:rPr>
              <a:t>4)</a:t>
            </a:r>
            <a:endParaRPr lang="en-US" altLang="ja-JP" sz="1700" dirty="0">
              <a:ea typeface="HGPSoeiKakugothicUB"/>
              <a:cs typeface="HGPSoeiKakugothicUB"/>
            </a:endParaRPr>
          </a:p>
        </p:txBody>
      </p:sp>
      <p:sp>
        <p:nvSpPr>
          <p:cNvPr id="756777" name="Text Box 39"/>
          <p:cNvSpPr txBox="1">
            <a:spLocks noChangeArrowheads="1"/>
          </p:cNvSpPr>
          <p:nvPr/>
        </p:nvSpPr>
        <p:spPr bwMode="gray">
          <a:xfrm>
            <a:off x="3357554" y="2285992"/>
            <a:ext cx="2332434" cy="400110"/>
          </a:xfrm>
          <a:prstGeom prst="rect">
            <a:avLst/>
          </a:prstGeom>
          <a:noFill/>
          <a:ln w="9525" algn="ctr">
            <a:noFill/>
            <a:miter lim="800000"/>
            <a:headEnd/>
            <a:tailEnd/>
          </a:ln>
        </p:spPr>
        <p:txBody>
          <a:bodyPr wrap="none">
            <a:spAutoFit/>
          </a:bodyPr>
          <a:lstStyle/>
          <a:p>
            <a:pPr defTabSz="1073150"/>
            <a:r>
              <a:rPr lang="ru-RU" altLang="ja-JP" sz="2000" b="1" i="0" dirty="0" smtClean="0">
                <a:solidFill>
                  <a:srgbClr val="000000"/>
                </a:solidFill>
                <a:latin typeface="Arial" pitchFamily="34" charset="0"/>
              </a:rPr>
              <a:t>Цель</a:t>
            </a:r>
            <a:r>
              <a:rPr lang="en-US" altLang="ja-JP" sz="2000" b="1" i="0" dirty="0" smtClean="0">
                <a:solidFill>
                  <a:srgbClr val="000000"/>
                </a:solidFill>
                <a:latin typeface="Arial" pitchFamily="34" charset="0"/>
              </a:rPr>
              <a:t>: </a:t>
            </a:r>
            <a:r>
              <a:rPr lang="ru-RU" altLang="ja-JP" sz="2000" b="1" i="0" dirty="0" smtClean="0">
                <a:solidFill>
                  <a:srgbClr val="000000"/>
                </a:solidFill>
                <a:latin typeface="Arial" pitchFamily="34" charset="0"/>
              </a:rPr>
              <a:t>более </a:t>
            </a:r>
            <a:r>
              <a:rPr lang="en-US" altLang="ja-JP" sz="2000" b="1" i="0" dirty="0" smtClean="0">
                <a:solidFill>
                  <a:srgbClr val="000000"/>
                </a:solidFill>
                <a:latin typeface="Arial" pitchFamily="34" charset="0"/>
              </a:rPr>
              <a:t>10</a:t>
            </a:r>
            <a:r>
              <a:rPr lang="en-US" altLang="ja-JP" sz="2000" b="1" i="0" dirty="0">
                <a:solidFill>
                  <a:srgbClr val="000000"/>
                </a:solidFill>
                <a:latin typeface="Arial" pitchFamily="34" charset="0"/>
              </a:rPr>
              <a:t>%</a:t>
            </a:r>
          </a:p>
        </p:txBody>
      </p:sp>
      <p:graphicFrame>
        <p:nvGraphicFramePr>
          <p:cNvPr id="756778" name="Object 40"/>
          <p:cNvGraphicFramePr>
            <a:graphicFrameLocks noChangeAspect="1"/>
          </p:cNvGraphicFramePr>
          <p:nvPr/>
        </p:nvGraphicFramePr>
        <p:xfrm>
          <a:off x="4572000" y="3333750"/>
          <a:ext cx="4392613" cy="2754313"/>
        </p:xfrm>
        <a:graphic>
          <a:graphicData uri="http://schemas.openxmlformats.org/presentationml/2006/ole">
            <p:oleObj spid="_x0000_s734211" name="グラフ" r:id="rId4" imgW="6096090" imgH="4067243" progId="MSGraph.Chart.8">
              <p:embed followColorScheme="full"/>
            </p:oleObj>
          </a:graphicData>
        </a:graphic>
      </p:graphicFrame>
      <p:sp>
        <p:nvSpPr>
          <p:cNvPr id="756779" name="Text Box 41"/>
          <p:cNvSpPr txBox="1">
            <a:spLocks noChangeArrowheads="1"/>
          </p:cNvSpPr>
          <p:nvPr/>
        </p:nvSpPr>
        <p:spPr bwMode="gray">
          <a:xfrm>
            <a:off x="7637463" y="5030788"/>
            <a:ext cx="639762" cy="396875"/>
          </a:xfrm>
          <a:prstGeom prst="rect">
            <a:avLst/>
          </a:prstGeom>
          <a:noFill/>
          <a:ln w="9525" algn="ctr">
            <a:noFill/>
            <a:miter lim="800000"/>
            <a:headEnd/>
            <a:tailEnd/>
          </a:ln>
        </p:spPr>
        <p:txBody>
          <a:bodyPr wrap="none">
            <a:spAutoFit/>
          </a:bodyPr>
          <a:lstStyle/>
          <a:p>
            <a:r>
              <a:rPr lang="en-US" altLang="ja-JP" sz="2000" i="0">
                <a:solidFill>
                  <a:srgbClr val="000000"/>
                </a:solidFill>
                <a:latin typeface="Arial" pitchFamily="34" charset="0"/>
                <a:ea typeface="MS PGothic" pitchFamily="34" charset="-128"/>
              </a:rPr>
              <a:t>……</a:t>
            </a:r>
          </a:p>
        </p:txBody>
      </p:sp>
      <p:sp>
        <p:nvSpPr>
          <p:cNvPr id="756780" name="Line 42"/>
          <p:cNvSpPr>
            <a:spLocks noChangeShapeType="1"/>
          </p:cNvSpPr>
          <p:nvPr/>
        </p:nvSpPr>
        <p:spPr bwMode="gray">
          <a:xfrm>
            <a:off x="4776788" y="5988050"/>
            <a:ext cx="4129087" cy="0"/>
          </a:xfrm>
          <a:prstGeom prst="line">
            <a:avLst/>
          </a:prstGeom>
          <a:noFill/>
          <a:ln w="9525">
            <a:solidFill>
              <a:srgbClr val="505050"/>
            </a:solidFill>
            <a:round/>
            <a:headEnd/>
            <a:tailEnd/>
          </a:ln>
        </p:spPr>
        <p:txBody>
          <a:bodyPr wrap="none" anchor="ctr"/>
          <a:lstStyle/>
          <a:p>
            <a:endParaRPr lang="en-US"/>
          </a:p>
        </p:txBody>
      </p:sp>
      <p:sp>
        <p:nvSpPr>
          <p:cNvPr id="756781" name="Text Box 43"/>
          <p:cNvSpPr txBox="1">
            <a:spLocks noChangeArrowheads="1"/>
          </p:cNvSpPr>
          <p:nvPr/>
        </p:nvSpPr>
        <p:spPr bwMode="gray">
          <a:xfrm>
            <a:off x="4714875" y="6024563"/>
            <a:ext cx="479425" cy="274637"/>
          </a:xfrm>
          <a:prstGeom prst="rect">
            <a:avLst/>
          </a:prstGeom>
          <a:noFill/>
          <a:ln w="9525" algn="ctr">
            <a:noFill/>
            <a:miter lim="800000"/>
            <a:headEnd/>
            <a:tailEnd/>
          </a:ln>
        </p:spPr>
        <p:txBody>
          <a:bodyPr wrap="none">
            <a:spAutoFit/>
          </a:bodyPr>
          <a:lstStyle/>
          <a:p>
            <a:r>
              <a:rPr lang="en-US" altLang="ja-JP" sz="1200" b="1" i="0">
                <a:solidFill>
                  <a:srgbClr val="000000"/>
                </a:solidFill>
                <a:latin typeface="Arial" pitchFamily="34" charset="0"/>
              </a:rPr>
              <a:t>2006</a:t>
            </a:r>
            <a:endParaRPr lang="en-US" altLang="ja-JP" sz="1200" i="0">
              <a:solidFill>
                <a:srgbClr val="000000"/>
              </a:solidFill>
              <a:latin typeface="Arial" pitchFamily="34" charset="0"/>
            </a:endParaRPr>
          </a:p>
        </p:txBody>
      </p:sp>
      <p:sp>
        <p:nvSpPr>
          <p:cNvPr id="756782" name="Text Box 44"/>
          <p:cNvSpPr txBox="1">
            <a:spLocks noChangeArrowheads="1"/>
          </p:cNvSpPr>
          <p:nvPr/>
        </p:nvSpPr>
        <p:spPr bwMode="gray">
          <a:xfrm>
            <a:off x="7142163" y="6024563"/>
            <a:ext cx="481012" cy="274637"/>
          </a:xfrm>
          <a:prstGeom prst="rect">
            <a:avLst/>
          </a:prstGeom>
          <a:noFill/>
          <a:ln w="9525" algn="ctr">
            <a:noFill/>
            <a:miter lim="800000"/>
            <a:headEnd/>
            <a:tailEnd/>
          </a:ln>
        </p:spPr>
        <p:txBody>
          <a:bodyPr wrap="none">
            <a:spAutoFit/>
          </a:bodyPr>
          <a:lstStyle/>
          <a:p>
            <a:r>
              <a:rPr lang="en-US" altLang="ja-JP" sz="1200" b="1" i="0">
                <a:solidFill>
                  <a:srgbClr val="000000"/>
                </a:solidFill>
                <a:latin typeface="Arial" pitchFamily="34" charset="0"/>
              </a:rPr>
              <a:t>2010</a:t>
            </a:r>
            <a:endParaRPr lang="en-US" altLang="ja-JP" sz="1200" i="0">
              <a:solidFill>
                <a:srgbClr val="000000"/>
              </a:solidFill>
              <a:latin typeface="Arial" pitchFamily="34" charset="0"/>
            </a:endParaRPr>
          </a:p>
        </p:txBody>
      </p:sp>
      <p:sp>
        <p:nvSpPr>
          <p:cNvPr id="756783" name="Text Box 45"/>
          <p:cNvSpPr txBox="1">
            <a:spLocks noChangeArrowheads="1"/>
          </p:cNvSpPr>
          <p:nvPr/>
        </p:nvSpPr>
        <p:spPr bwMode="gray">
          <a:xfrm>
            <a:off x="5916613" y="6024563"/>
            <a:ext cx="481012" cy="274637"/>
          </a:xfrm>
          <a:prstGeom prst="rect">
            <a:avLst/>
          </a:prstGeom>
          <a:noFill/>
          <a:ln w="9525" algn="ctr">
            <a:noFill/>
            <a:miter lim="800000"/>
            <a:headEnd/>
            <a:tailEnd/>
          </a:ln>
        </p:spPr>
        <p:txBody>
          <a:bodyPr wrap="none">
            <a:spAutoFit/>
          </a:bodyPr>
          <a:lstStyle/>
          <a:p>
            <a:r>
              <a:rPr lang="en-US" altLang="ja-JP" sz="1200" b="1" i="0">
                <a:solidFill>
                  <a:srgbClr val="000000"/>
                </a:solidFill>
                <a:latin typeface="Arial" pitchFamily="34" charset="0"/>
              </a:rPr>
              <a:t>2008</a:t>
            </a:r>
            <a:endParaRPr lang="en-US" altLang="ja-JP" sz="1200" i="0">
              <a:solidFill>
                <a:srgbClr val="000000"/>
              </a:solidFill>
              <a:latin typeface="Arial" pitchFamily="34" charset="0"/>
            </a:endParaRPr>
          </a:p>
        </p:txBody>
      </p:sp>
      <p:sp>
        <p:nvSpPr>
          <p:cNvPr id="756784" name="Line 46"/>
          <p:cNvSpPr>
            <a:spLocks noChangeShapeType="1"/>
          </p:cNvSpPr>
          <p:nvPr/>
        </p:nvSpPr>
        <p:spPr bwMode="gray">
          <a:xfrm>
            <a:off x="4773613" y="3783013"/>
            <a:ext cx="0" cy="2195512"/>
          </a:xfrm>
          <a:prstGeom prst="line">
            <a:avLst/>
          </a:prstGeom>
          <a:noFill/>
          <a:ln w="9525">
            <a:solidFill>
              <a:srgbClr val="505050"/>
            </a:solidFill>
            <a:round/>
            <a:headEnd/>
            <a:tailEnd/>
          </a:ln>
        </p:spPr>
        <p:txBody>
          <a:bodyPr wrap="none" anchor="ctr"/>
          <a:lstStyle/>
          <a:p>
            <a:endParaRPr lang="en-US"/>
          </a:p>
        </p:txBody>
      </p:sp>
      <p:sp>
        <p:nvSpPr>
          <p:cNvPr id="756785" name="Text Box 47"/>
          <p:cNvSpPr txBox="1">
            <a:spLocks noChangeArrowheads="1"/>
          </p:cNvSpPr>
          <p:nvPr/>
        </p:nvSpPr>
        <p:spPr bwMode="gray">
          <a:xfrm>
            <a:off x="5999163" y="5078413"/>
            <a:ext cx="407987" cy="304800"/>
          </a:xfrm>
          <a:prstGeom prst="rect">
            <a:avLst/>
          </a:prstGeom>
          <a:noFill/>
          <a:ln w="9525" algn="ctr">
            <a:noFill/>
            <a:miter lim="800000"/>
            <a:headEnd/>
            <a:tailEnd/>
          </a:ln>
        </p:spPr>
        <p:txBody>
          <a:bodyPr wrap="none">
            <a:spAutoFit/>
          </a:bodyPr>
          <a:lstStyle/>
          <a:p>
            <a:r>
              <a:rPr lang="en-US" altLang="ja-JP" sz="1400" b="1" i="0">
                <a:solidFill>
                  <a:srgbClr val="000000"/>
                </a:solidFill>
                <a:latin typeface="Arial" pitchFamily="34" charset="0"/>
                <a:ea typeface="MS PGothic" pitchFamily="34" charset="-128"/>
              </a:rPr>
              <a:t>4%</a:t>
            </a:r>
          </a:p>
        </p:txBody>
      </p:sp>
      <p:sp>
        <p:nvSpPr>
          <p:cNvPr id="756786" name="Text Box 48"/>
          <p:cNvSpPr txBox="1">
            <a:spLocks noChangeArrowheads="1"/>
          </p:cNvSpPr>
          <p:nvPr/>
        </p:nvSpPr>
        <p:spPr bwMode="gray">
          <a:xfrm>
            <a:off x="7204075" y="4371975"/>
            <a:ext cx="406400" cy="304800"/>
          </a:xfrm>
          <a:prstGeom prst="rect">
            <a:avLst/>
          </a:prstGeom>
          <a:noFill/>
          <a:ln w="9525" algn="ctr">
            <a:noFill/>
            <a:miter lim="800000"/>
            <a:headEnd/>
            <a:tailEnd/>
          </a:ln>
        </p:spPr>
        <p:txBody>
          <a:bodyPr wrap="none">
            <a:spAutoFit/>
          </a:bodyPr>
          <a:lstStyle/>
          <a:p>
            <a:r>
              <a:rPr lang="en-US" altLang="ja-JP" sz="1400" b="1" i="0">
                <a:solidFill>
                  <a:srgbClr val="000000"/>
                </a:solidFill>
                <a:latin typeface="Arial" pitchFamily="34" charset="0"/>
                <a:ea typeface="MS PGothic" pitchFamily="34" charset="-128"/>
              </a:rPr>
              <a:t>7%</a:t>
            </a:r>
          </a:p>
        </p:txBody>
      </p:sp>
      <p:sp>
        <p:nvSpPr>
          <p:cNvPr id="756787" name="Text Box 49"/>
          <p:cNvSpPr txBox="1">
            <a:spLocks noChangeArrowheads="1"/>
          </p:cNvSpPr>
          <p:nvPr/>
        </p:nvSpPr>
        <p:spPr bwMode="gray">
          <a:xfrm>
            <a:off x="8072438" y="3221038"/>
            <a:ext cx="963612" cy="304800"/>
          </a:xfrm>
          <a:prstGeom prst="rect">
            <a:avLst/>
          </a:prstGeom>
          <a:noFill/>
          <a:ln w="9525" algn="ctr">
            <a:noFill/>
            <a:miter lim="800000"/>
            <a:headEnd/>
            <a:tailEnd/>
          </a:ln>
        </p:spPr>
        <p:txBody>
          <a:bodyPr wrap="none">
            <a:spAutoFit/>
          </a:bodyPr>
          <a:lstStyle/>
          <a:p>
            <a:r>
              <a:rPr lang="en-US" altLang="ja-JP" sz="1400" b="1" i="0">
                <a:solidFill>
                  <a:srgbClr val="000000"/>
                </a:solidFill>
                <a:latin typeface="Arial" pitchFamily="34" charset="0"/>
              </a:rPr>
              <a:t>over 10%</a:t>
            </a:r>
          </a:p>
        </p:txBody>
      </p:sp>
      <p:sp>
        <p:nvSpPr>
          <p:cNvPr id="756788" name="AutoShape 50"/>
          <p:cNvSpPr>
            <a:spLocks noChangeArrowheads="1"/>
          </p:cNvSpPr>
          <p:nvPr/>
        </p:nvSpPr>
        <p:spPr bwMode="gray">
          <a:xfrm>
            <a:off x="4716463" y="3498850"/>
            <a:ext cx="3024187" cy="515938"/>
          </a:xfrm>
          <a:prstGeom prst="wedgeRoundRectCallout">
            <a:avLst>
              <a:gd name="adj1" fmla="val 35773"/>
              <a:gd name="adj2" fmla="val 129079"/>
              <a:gd name="adj3" fmla="val 16667"/>
            </a:avLst>
          </a:prstGeom>
          <a:solidFill>
            <a:srgbClr val="FFFFFF"/>
          </a:solidFill>
          <a:ln w="9525" algn="ctr">
            <a:solidFill>
              <a:srgbClr val="505050"/>
            </a:solidFill>
            <a:miter lim="800000"/>
            <a:headEnd/>
            <a:tailEnd/>
          </a:ln>
        </p:spPr>
        <p:txBody>
          <a:bodyPr anchor="ctr"/>
          <a:lstStyle/>
          <a:p>
            <a:r>
              <a:rPr lang="en-US" altLang="ja-JP" sz="1600" b="1" i="0" dirty="0">
                <a:solidFill>
                  <a:srgbClr val="0000FF"/>
                </a:solidFill>
                <a:latin typeface="Arial" pitchFamily="34" charset="0"/>
              </a:rPr>
              <a:t>500,000 </a:t>
            </a:r>
            <a:r>
              <a:rPr lang="ru-RU" altLang="ja-JP" sz="1600" b="1" i="0" dirty="0" smtClean="0">
                <a:solidFill>
                  <a:srgbClr val="0000FF"/>
                </a:solidFill>
                <a:latin typeface="Arial" pitchFamily="34" charset="0"/>
              </a:rPr>
              <a:t>устройств в </a:t>
            </a:r>
            <a:r>
              <a:rPr lang="en-US" altLang="ja-JP" sz="1600" b="1" i="0" dirty="0" smtClean="0">
                <a:solidFill>
                  <a:srgbClr val="0000FF"/>
                </a:solidFill>
                <a:latin typeface="Arial" pitchFamily="34" charset="0"/>
              </a:rPr>
              <a:t>2010</a:t>
            </a:r>
            <a:endParaRPr lang="en-US" altLang="ja-JP" sz="1600" b="1" i="0" dirty="0">
              <a:solidFill>
                <a:srgbClr val="0000FF"/>
              </a:solidFill>
              <a:latin typeface="Arial" pitchFamily="34" charset="0"/>
            </a:endParaRPr>
          </a:p>
          <a:p>
            <a:r>
              <a:rPr lang="en-US" altLang="ja-JP" sz="1600" b="1" i="0" dirty="0" smtClean="0">
                <a:solidFill>
                  <a:srgbClr val="0000FF"/>
                </a:solidFill>
                <a:latin typeface="Arial" pitchFamily="34" charset="0"/>
              </a:rPr>
              <a:t>(</a:t>
            </a:r>
            <a:r>
              <a:rPr lang="ru-RU" altLang="ja-JP" sz="1600" b="1" i="0" dirty="0" smtClean="0">
                <a:solidFill>
                  <a:srgbClr val="0000FF"/>
                </a:solidFill>
                <a:latin typeface="Arial" pitchFamily="34" charset="0"/>
              </a:rPr>
              <a:t>доля </a:t>
            </a:r>
            <a:r>
              <a:rPr lang="ru-RU" altLang="ja-JP" sz="1600" b="1" dirty="0" smtClean="0">
                <a:solidFill>
                  <a:srgbClr val="0000FF"/>
                </a:solidFill>
              </a:rPr>
              <a:t>мирового </a:t>
            </a:r>
            <a:r>
              <a:rPr lang="ru-RU" altLang="ja-JP" sz="1600" b="1" i="0" dirty="0" smtClean="0">
                <a:solidFill>
                  <a:srgbClr val="0000FF"/>
                </a:solidFill>
                <a:latin typeface="Arial" pitchFamily="34" charset="0"/>
              </a:rPr>
              <a:t>рынка </a:t>
            </a:r>
            <a:r>
              <a:rPr lang="en-US" altLang="ja-JP" sz="1600" b="1" i="0" dirty="0" smtClean="0">
                <a:solidFill>
                  <a:srgbClr val="0000FF"/>
                </a:solidFill>
                <a:latin typeface="Arial" pitchFamily="34" charset="0"/>
              </a:rPr>
              <a:t>7%)</a:t>
            </a:r>
            <a:endParaRPr lang="en-US" altLang="ja-JP" sz="1600" b="1" i="0" dirty="0">
              <a:solidFill>
                <a:srgbClr val="0000FF"/>
              </a:solidFill>
              <a:latin typeface="Arial" pitchFamily="34" charset="0"/>
            </a:endParaRPr>
          </a:p>
        </p:txBody>
      </p:sp>
      <p:sp>
        <p:nvSpPr>
          <p:cNvPr id="756789" name="Line 51"/>
          <p:cNvSpPr>
            <a:spLocks noChangeShapeType="1"/>
          </p:cNvSpPr>
          <p:nvPr/>
        </p:nvSpPr>
        <p:spPr bwMode="gray">
          <a:xfrm flipV="1">
            <a:off x="5076825" y="3671888"/>
            <a:ext cx="3167063" cy="1454150"/>
          </a:xfrm>
          <a:prstGeom prst="line">
            <a:avLst/>
          </a:prstGeom>
          <a:noFill/>
          <a:ln w="57150">
            <a:solidFill>
              <a:srgbClr val="505050"/>
            </a:solidFill>
            <a:round/>
            <a:headEnd/>
            <a:tailEnd type="arrow" w="med" len="med"/>
          </a:ln>
        </p:spPr>
        <p:txBody>
          <a:bodyPr wrap="none" anchor="ctr"/>
          <a:lstStyle/>
          <a:p>
            <a:endParaRPr lang="en-US"/>
          </a:p>
        </p:txBody>
      </p:sp>
      <p:sp>
        <p:nvSpPr>
          <p:cNvPr id="1695795" name="AutoShape 51"/>
          <p:cNvSpPr>
            <a:spLocks noChangeArrowheads="1"/>
          </p:cNvSpPr>
          <p:nvPr/>
        </p:nvSpPr>
        <p:spPr bwMode="auto">
          <a:xfrm>
            <a:off x="1763713" y="4637088"/>
            <a:ext cx="2236783" cy="363548"/>
          </a:xfrm>
          <a:prstGeom prst="roundRect">
            <a:avLst>
              <a:gd name="adj" fmla="val 16667"/>
            </a:avLst>
          </a:prstGeom>
          <a:solidFill>
            <a:schemeClr val="bg1"/>
          </a:solidFill>
          <a:ln w="19050">
            <a:solidFill>
              <a:schemeClr val="tx1"/>
            </a:solidFill>
            <a:round/>
            <a:headEnd/>
            <a:tailEnd/>
          </a:ln>
          <a:effectLst>
            <a:outerShdw dist="35921" dir="2700000" algn="ctr" rotWithShape="0">
              <a:srgbClr val="808080"/>
            </a:outerShdw>
          </a:effectLst>
        </p:spPr>
        <p:txBody>
          <a:bodyPr wrap="none" anchor="ctr"/>
          <a:lstStyle/>
          <a:p>
            <a:pPr fontAlgn="base">
              <a:lnSpc>
                <a:spcPct val="90000"/>
              </a:lnSpc>
              <a:buFont typeface="Symbol" pitchFamily="18" charset="2"/>
              <a:buNone/>
            </a:pPr>
            <a:r>
              <a:rPr lang="en-US" altLang="ja-JP" sz="1600" b="1" i="0" dirty="0">
                <a:solidFill>
                  <a:schemeClr val="tx1"/>
                </a:solidFill>
                <a:latin typeface="Arial" pitchFamily="34" charset="0"/>
              </a:rPr>
              <a:t>7.74 </a:t>
            </a:r>
            <a:r>
              <a:rPr lang="ru-RU" altLang="ja-JP" sz="1600" b="1" i="0" dirty="0" err="1" smtClean="0">
                <a:solidFill>
                  <a:schemeClr val="tx1"/>
                </a:solidFill>
                <a:latin typeface="Arial" pitchFamily="34" charset="0"/>
              </a:rPr>
              <a:t>млн</a:t>
            </a:r>
            <a:r>
              <a:rPr lang="en-US" altLang="ja-JP" sz="1600" b="1" i="0" dirty="0" smtClean="0">
                <a:solidFill>
                  <a:schemeClr val="tx1"/>
                </a:solidFill>
                <a:latin typeface="Arial" pitchFamily="34" charset="0"/>
              </a:rPr>
              <a:t>.</a:t>
            </a:r>
            <a:r>
              <a:rPr lang="ru-RU" altLang="ja-JP" sz="1600" b="1" i="0" dirty="0" smtClean="0">
                <a:solidFill>
                  <a:schemeClr val="tx1"/>
                </a:solidFill>
                <a:latin typeface="Arial" pitchFamily="34" charset="0"/>
              </a:rPr>
              <a:t> устройств</a:t>
            </a:r>
            <a:endParaRPr lang="en-US" altLang="ja-JP" sz="1600" b="1" i="0" dirty="0">
              <a:solidFill>
                <a:schemeClr val="tx1"/>
              </a:solidFill>
              <a:latin typeface="Arial" pitchFamily="34" charset="0"/>
            </a:endParaRPr>
          </a:p>
        </p:txBody>
      </p:sp>
      <p:sp>
        <p:nvSpPr>
          <p:cNvPr id="1695790" name="Rectangle 46"/>
          <p:cNvSpPr>
            <a:spLocks noChangeArrowheads="1"/>
          </p:cNvSpPr>
          <p:nvPr/>
        </p:nvSpPr>
        <p:spPr bwMode="auto">
          <a:xfrm>
            <a:off x="509588" y="3022600"/>
            <a:ext cx="3657600" cy="247650"/>
          </a:xfrm>
          <a:prstGeom prst="rect">
            <a:avLst/>
          </a:prstGeom>
          <a:noFill/>
          <a:ln w="9525">
            <a:noFill/>
            <a:miter lim="800000"/>
            <a:headEnd/>
            <a:tailEnd/>
          </a:ln>
        </p:spPr>
        <p:txBody>
          <a:bodyPr wrap="none" lIns="0" tIns="0" rIns="0" bIns="0">
            <a:spAutoFit/>
          </a:bodyPr>
          <a:lstStyle/>
          <a:p>
            <a:pPr fontAlgn="base">
              <a:lnSpc>
                <a:spcPct val="90000"/>
              </a:lnSpc>
              <a:buFont typeface="Symbol" pitchFamily="18" charset="2"/>
              <a:buNone/>
            </a:pPr>
            <a:r>
              <a:rPr lang="en-US" altLang="ja-JP" sz="1800" b="1" i="0" dirty="0">
                <a:solidFill>
                  <a:srgbClr val="000000"/>
                </a:solidFill>
                <a:latin typeface="Arial" pitchFamily="34" charset="0"/>
              </a:rPr>
              <a:t>Worldwide IA Server Market, 2008</a:t>
            </a:r>
            <a:endParaRPr lang="en-US" altLang="ja-JP" sz="1800" b="1" i="0" dirty="0">
              <a:solidFill>
                <a:schemeClr val="tx1"/>
              </a:solidFill>
              <a:effectLst>
                <a:outerShdw blurRad="38100" dist="38100" dir="2700000" algn="tl">
                  <a:srgbClr val="C0C0C0"/>
                </a:outerShdw>
              </a:effectLst>
              <a:latin typeface="Arial" pitchFamily="34" charset="0"/>
            </a:endParaRPr>
          </a:p>
        </p:txBody>
      </p:sp>
      <p:sp>
        <p:nvSpPr>
          <p:cNvPr id="756792" name="Text Box 53"/>
          <p:cNvSpPr txBox="1">
            <a:spLocks noChangeArrowheads="1"/>
          </p:cNvSpPr>
          <p:nvPr/>
        </p:nvSpPr>
        <p:spPr bwMode="auto">
          <a:xfrm>
            <a:off x="214282" y="6162675"/>
            <a:ext cx="4572032" cy="276999"/>
          </a:xfrm>
          <a:prstGeom prst="rect">
            <a:avLst/>
          </a:prstGeom>
          <a:noFill/>
          <a:ln w="9525">
            <a:noFill/>
            <a:miter lim="800000"/>
            <a:headEnd/>
            <a:tailEnd/>
          </a:ln>
        </p:spPr>
        <p:txBody>
          <a:bodyPr wrap="square">
            <a:spAutoFit/>
          </a:bodyPr>
          <a:lstStyle/>
          <a:p>
            <a:pPr algn="l" eaLnBrk="0" fontAlgn="base" hangingPunct="0">
              <a:spcBef>
                <a:spcPct val="50000"/>
              </a:spcBef>
            </a:pPr>
            <a:r>
              <a:rPr lang="ru-RU" altLang="ja-JP" sz="1200" i="0" dirty="0" smtClean="0">
                <a:solidFill>
                  <a:schemeClr val="tx1"/>
                </a:solidFill>
                <a:latin typeface="Arial" pitchFamily="34" charset="0"/>
              </a:rPr>
              <a:t>Источник</a:t>
            </a:r>
            <a:r>
              <a:rPr lang="en-US" altLang="ja-JP" sz="1200" i="0" dirty="0" smtClean="0">
                <a:solidFill>
                  <a:schemeClr val="tx1"/>
                </a:solidFill>
                <a:latin typeface="Arial" pitchFamily="34" charset="0"/>
              </a:rPr>
              <a:t>: </a:t>
            </a:r>
            <a:r>
              <a:rPr lang="en-US" altLang="ja-JP" sz="1200" i="0" dirty="0">
                <a:solidFill>
                  <a:schemeClr val="tx1"/>
                </a:solidFill>
                <a:latin typeface="Arial" pitchFamily="34" charset="0"/>
              </a:rPr>
              <a:t>IDC Worldwide Quarterly Server Tracker, 2008Q4</a:t>
            </a:r>
          </a:p>
        </p:txBody>
      </p:sp>
      <p:sp>
        <p:nvSpPr>
          <p:cNvPr id="2" name="Rectangle 46"/>
          <p:cNvSpPr>
            <a:spLocks noChangeArrowheads="1"/>
          </p:cNvSpPr>
          <p:nvPr/>
        </p:nvSpPr>
        <p:spPr bwMode="auto">
          <a:xfrm>
            <a:off x="4941888" y="3022600"/>
            <a:ext cx="3759200" cy="247650"/>
          </a:xfrm>
          <a:prstGeom prst="rect">
            <a:avLst/>
          </a:prstGeom>
          <a:noFill/>
          <a:ln w="9525">
            <a:noFill/>
            <a:miter lim="800000"/>
            <a:headEnd/>
            <a:tailEnd/>
          </a:ln>
        </p:spPr>
        <p:txBody>
          <a:bodyPr wrap="none" lIns="0" tIns="0" rIns="0" bIns="0">
            <a:spAutoFit/>
          </a:bodyPr>
          <a:lstStyle/>
          <a:p>
            <a:pPr fontAlgn="base">
              <a:lnSpc>
                <a:spcPct val="90000"/>
              </a:lnSpc>
              <a:buFont typeface="Symbol" pitchFamily="18" charset="2"/>
              <a:buNone/>
            </a:pPr>
            <a:r>
              <a:rPr lang="en-US" altLang="ja-JP" sz="1800" b="1" i="0" dirty="0">
                <a:solidFill>
                  <a:schemeClr val="tx1"/>
                </a:solidFill>
                <a:effectLst>
                  <a:outerShdw blurRad="38100" dist="38100" dir="2700000" algn="tl">
                    <a:srgbClr val="C0C0C0"/>
                  </a:outerShdw>
                </a:effectLst>
                <a:latin typeface="Arial" pitchFamily="34" charset="0"/>
              </a:rPr>
              <a:t>Fujitsu Group Target Market Share</a:t>
            </a:r>
          </a:p>
        </p:txBody>
      </p:sp>
      <p:sp>
        <p:nvSpPr>
          <p:cNvPr id="756794" name="AutoShape 56"/>
          <p:cNvSpPr>
            <a:spLocks noChangeArrowheads="1"/>
          </p:cNvSpPr>
          <p:nvPr/>
        </p:nvSpPr>
        <p:spPr bwMode="gray">
          <a:xfrm>
            <a:off x="2849554" y="2252655"/>
            <a:ext cx="328613" cy="419100"/>
          </a:xfrm>
          <a:prstGeom prst="rightArrow">
            <a:avLst>
              <a:gd name="adj1" fmla="val 50130"/>
              <a:gd name="adj2" fmla="val 53106"/>
            </a:avLst>
          </a:prstGeom>
          <a:solidFill>
            <a:srgbClr val="FFCC00"/>
          </a:solidFill>
          <a:ln w="9525" algn="ctr">
            <a:noFill/>
            <a:miter lim="800000"/>
            <a:headEnd/>
            <a:tailEnd/>
          </a:ln>
        </p:spPr>
        <p:txBody>
          <a:bodyPr wrap="none" anchor="ctr"/>
          <a:lstStyle/>
          <a:p>
            <a:endParaRPr lang="en-US">
              <a:solidFill>
                <a:srgbClr val="000000"/>
              </a:solidFill>
            </a:endParaRPr>
          </a:p>
        </p:txBody>
      </p:sp>
      <p:sp>
        <p:nvSpPr>
          <p:cNvPr id="756795" name="Text Box 61"/>
          <p:cNvSpPr txBox="1">
            <a:spLocks noChangeArrowheads="1"/>
          </p:cNvSpPr>
          <p:nvPr/>
        </p:nvSpPr>
        <p:spPr bwMode="gray">
          <a:xfrm>
            <a:off x="8316913" y="6019800"/>
            <a:ext cx="576262" cy="274638"/>
          </a:xfrm>
          <a:prstGeom prst="rect">
            <a:avLst/>
          </a:prstGeom>
          <a:noFill/>
          <a:ln w="9525" algn="ctr">
            <a:noFill/>
            <a:miter lim="800000"/>
            <a:headEnd/>
            <a:tailEnd/>
          </a:ln>
        </p:spPr>
        <p:txBody>
          <a:bodyPr>
            <a:spAutoFit/>
          </a:bodyPr>
          <a:lstStyle/>
          <a:p>
            <a:pPr defTabSz="1073150">
              <a:spcBef>
                <a:spcPct val="50000"/>
              </a:spcBef>
            </a:pPr>
            <a:r>
              <a:rPr lang="de-DE" sz="1200" b="1" i="0">
                <a:solidFill>
                  <a:srgbClr val="000000"/>
                </a:solidFill>
                <a:latin typeface="Arial" pitchFamily="34" charset="0"/>
              </a:rPr>
              <a:t>2012</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78"/>
          <p:cNvSpPr>
            <a:spLocks noGrp="1" noChangeArrowheads="1"/>
          </p:cNvSpPr>
          <p:nvPr>
            <p:ph type="title" idx="4294967295"/>
          </p:nvPr>
        </p:nvSpPr>
        <p:spPr>
          <a:xfrm>
            <a:off x="0" y="188913"/>
            <a:ext cx="9144000" cy="454005"/>
          </a:xfrm>
          <a:noFill/>
          <a:ln w="9525">
            <a:noFill/>
            <a:miter lim="800000"/>
            <a:headEnd/>
            <a:tailEnd/>
          </a:ln>
          <a:effectLst>
            <a:outerShdw dist="17961" dir="2700000" algn="ctr" rotWithShape="0">
              <a:srgbClr val="C0C0C0">
                <a:alpha val="50000"/>
              </a:srgbClr>
            </a:outerShdw>
          </a:effectLst>
        </p:spPr>
        <p:txBody>
          <a:bodyPr vert="horz" wrap="square" lIns="91440" tIns="45720" rIns="91440" bIns="45720" numCol="1" anchor="ctr" anchorCtr="0" compatLnSpc="1">
            <a:prstTxWarp prst="textNoShape">
              <a:avLst/>
            </a:prstTxWarp>
          </a:bodyPr>
          <a:lstStyle/>
          <a:p>
            <a:pPr eaLnBrk="1" hangingPunct="1">
              <a:defRPr/>
            </a:pPr>
            <a:r>
              <a:rPr lang="ru-RU" altLang="ja-JP" kern="1200" dirty="0" smtClean="0">
                <a:ea typeface="MS PGothic" pitchFamily="34" charset="-128"/>
              </a:rPr>
              <a:t>Развитие </a:t>
            </a:r>
            <a:r>
              <a:rPr lang="ru-RU" altLang="ja-JP" kern="1200" dirty="0">
                <a:ea typeface="MS PGothic" pitchFamily="34" charset="-128"/>
              </a:rPr>
              <a:t>портфеля услуг</a:t>
            </a:r>
            <a:endParaRPr lang="en-US" altLang="ja-JP" kern="1200" dirty="0">
              <a:ea typeface="MS PGothic" pitchFamily="34" charset="-128"/>
            </a:endParaRPr>
          </a:p>
        </p:txBody>
      </p:sp>
      <p:grpSp>
        <p:nvGrpSpPr>
          <p:cNvPr id="2" name="Gruppieren 19"/>
          <p:cNvGrpSpPr>
            <a:grpSpLocks/>
          </p:cNvGrpSpPr>
          <p:nvPr/>
        </p:nvGrpSpPr>
        <p:grpSpPr bwMode="auto">
          <a:xfrm>
            <a:off x="684213" y="1412875"/>
            <a:ext cx="8142287" cy="2252663"/>
            <a:chOff x="36035" y="3573463"/>
            <a:chExt cx="9328462" cy="3078512"/>
          </a:xfrm>
        </p:grpSpPr>
        <p:sp>
          <p:nvSpPr>
            <p:cNvPr id="22541" name="Line 4"/>
            <p:cNvSpPr>
              <a:spLocks noChangeShapeType="1"/>
            </p:cNvSpPr>
            <p:nvPr/>
          </p:nvSpPr>
          <p:spPr bwMode="auto">
            <a:xfrm>
              <a:off x="971550" y="6318250"/>
              <a:ext cx="7559675" cy="0"/>
            </a:xfrm>
            <a:prstGeom prst="line">
              <a:avLst/>
            </a:prstGeom>
            <a:noFill/>
            <a:ln w="38100">
              <a:solidFill>
                <a:srgbClr val="000000"/>
              </a:solidFill>
              <a:round/>
              <a:headEnd/>
              <a:tailEnd type="triangle" w="med" len="med"/>
            </a:ln>
          </p:spPr>
          <p:txBody>
            <a:bodyPr wrap="none" lIns="0" tIns="0" rIns="0" bIns="0" anchor="ctr"/>
            <a:lstStyle/>
            <a:p>
              <a:endParaRPr lang="en-US"/>
            </a:p>
          </p:txBody>
        </p:sp>
        <p:sp>
          <p:nvSpPr>
            <p:cNvPr id="22542" name="Line 5"/>
            <p:cNvSpPr>
              <a:spLocks noChangeShapeType="1"/>
            </p:cNvSpPr>
            <p:nvPr/>
          </p:nvSpPr>
          <p:spPr bwMode="auto">
            <a:xfrm flipV="1">
              <a:off x="1116013" y="3716338"/>
              <a:ext cx="0" cy="2722562"/>
            </a:xfrm>
            <a:prstGeom prst="line">
              <a:avLst/>
            </a:prstGeom>
            <a:noFill/>
            <a:ln w="38100">
              <a:solidFill>
                <a:srgbClr val="000000"/>
              </a:solidFill>
              <a:round/>
              <a:headEnd/>
              <a:tailEnd type="triangle" w="med" len="med"/>
            </a:ln>
          </p:spPr>
          <p:txBody>
            <a:bodyPr wrap="none" lIns="0" tIns="0" rIns="0" bIns="0" anchor="ctr"/>
            <a:lstStyle/>
            <a:p>
              <a:endParaRPr lang="en-US"/>
            </a:p>
          </p:txBody>
        </p:sp>
        <p:sp>
          <p:nvSpPr>
            <p:cNvPr id="22543" name="Text Box 6"/>
            <p:cNvSpPr txBox="1">
              <a:spLocks noChangeArrowheads="1"/>
            </p:cNvSpPr>
            <p:nvPr/>
          </p:nvSpPr>
          <p:spPr bwMode="auto">
            <a:xfrm>
              <a:off x="8574908" y="6129124"/>
              <a:ext cx="705208" cy="336488"/>
            </a:xfrm>
            <a:prstGeom prst="rect">
              <a:avLst/>
            </a:prstGeom>
            <a:noFill/>
            <a:ln w="12700" algn="ctr">
              <a:noFill/>
              <a:miter lim="800000"/>
              <a:headEnd/>
              <a:tailEnd/>
            </a:ln>
          </p:spPr>
          <p:txBody>
            <a:bodyPr wrap="none" lIns="0" tIns="0" rIns="0" bIns="0">
              <a:spAutoFit/>
            </a:bodyPr>
            <a:lstStyle/>
            <a:p>
              <a:pPr fontAlgn="base"/>
              <a:r>
                <a:rPr kumimoji="0" lang="ru-RU" sz="1600">
                  <a:solidFill>
                    <a:schemeClr val="tx1"/>
                  </a:solidFill>
                </a:rPr>
                <a:t>Время</a:t>
              </a:r>
              <a:endParaRPr kumimoji="0" lang="en-US" sz="1600">
                <a:solidFill>
                  <a:schemeClr val="tx1"/>
                </a:solidFill>
              </a:endParaRPr>
            </a:p>
          </p:txBody>
        </p:sp>
        <p:sp>
          <p:nvSpPr>
            <p:cNvPr id="22544" name="Text Box 7"/>
            <p:cNvSpPr txBox="1">
              <a:spLocks noChangeArrowheads="1"/>
            </p:cNvSpPr>
            <p:nvPr/>
          </p:nvSpPr>
          <p:spPr bwMode="auto">
            <a:xfrm>
              <a:off x="36035" y="4393532"/>
              <a:ext cx="1062094" cy="789696"/>
            </a:xfrm>
            <a:prstGeom prst="rect">
              <a:avLst/>
            </a:prstGeom>
            <a:noFill/>
            <a:ln w="12700" algn="ctr">
              <a:noFill/>
              <a:miter lim="800000"/>
              <a:headEnd/>
              <a:tailEnd/>
            </a:ln>
          </p:spPr>
          <p:txBody>
            <a:bodyPr lIns="0" tIns="0" rIns="0" bIns="0">
              <a:spAutoFit/>
            </a:bodyPr>
            <a:lstStyle/>
            <a:p>
              <a:pPr fontAlgn="base"/>
              <a:r>
                <a:rPr kumimoji="0" lang="ru-RU" sz="1200">
                  <a:solidFill>
                    <a:schemeClr val="tx1"/>
                  </a:solidFill>
                </a:rPr>
                <a:t>Ценность для наших</a:t>
              </a:r>
              <a:r>
                <a:rPr kumimoji="0" lang="en-US" sz="1400">
                  <a:solidFill>
                    <a:schemeClr val="tx1"/>
                  </a:solidFill>
                </a:rPr>
                <a:t> </a:t>
              </a:r>
              <a:r>
                <a:rPr kumimoji="0" lang="ru-RU" sz="1200">
                  <a:solidFill>
                    <a:schemeClr val="tx1"/>
                  </a:solidFill>
                </a:rPr>
                <a:t>заказчиков</a:t>
              </a:r>
              <a:endParaRPr kumimoji="0" lang="en-US" sz="1200">
                <a:solidFill>
                  <a:schemeClr val="tx1"/>
                </a:solidFill>
              </a:endParaRPr>
            </a:p>
          </p:txBody>
        </p:sp>
        <p:sp>
          <p:nvSpPr>
            <p:cNvPr id="22545" name="Text Box 8"/>
            <p:cNvSpPr txBox="1">
              <a:spLocks noChangeArrowheads="1"/>
            </p:cNvSpPr>
            <p:nvPr/>
          </p:nvSpPr>
          <p:spPr bwMode="auto">
            <a:xfrm>
              <a:off x="1718335" y="6317873"/>
              <a:ext cx="516511" cy="334102"/>
            </a:xfrm>
            <a:prstGeom prst="rect">
              <a:avLst/>
            </a:prstGeom>
            <a:noFill/>
            <a:ln w="12700" algn="ctr">
              <a:noFill/>
              <a:miter lim="800000"/>
              <a:headEnd/>
              <a:tailEnd/>
            </a:ln>
          </p:spPr>
          <p:txBody>
            <a:bodyPr wrap="none" lIns="0" tIns="0" rIns="0" bIns="0">
              <a:spAutoFit/>
            </a:bodyPr>
            <a:lstStyle/>
            <a:p>
              <a:pPr fontAlgn="base"/>
              <a:r>
                <a:rPr kumimoji="0" lang="en-US" sz="1600">
                  <a:solidFill>
                    <a:schemeClr val="tx1"/>
                  </a:solidFill>
                </a:rPr>
                <a:t>1999</a:t>
              </a:r>
            </a:p>
          </p:txBody>
        </p:sp>
        <p:sp>
          <p:nvSpPr>
            <p:cNvPr id="22546" name="Text Box 9"/>
            <p:cNvSpPr txBox="1">
              <a:spLocks noChangeArrowheads="1"/>
            </p:cNvSpPr>
            <p:nvPr/>
          </p:nvSpPr>
          <p:spPr bwMode="auto">
            <a:xfrm>
              <a:off x="3806206" y="6307026"/>
              <a:ext cx="516511" cy="334102"/>
            </a:xfrm>
            <a:prstGeom prst="rect">
              <a:avLst/>
            </a:prstGeom>
            <a:noFill/>
            <a:ln w="12700" algn="ctr">
              <a:noFill/>
              <a:miter lim="800000"/>
              <a:headEnd/>
              <a:tailEnd/>
            </a:ln>
          </p:spPr>
          <p:txBody>
            <a:bodyPr wrap="none" lIns="0" tIns="0" rIns="0" bIns="0">
              <a:spAutoFit/>
            </a:bodyPr>
            <a:lstStyle/>
            <a:p>
              <a:pPr fontAlgn="base"/>
              <a:r>
                <a:rPr kumimoji="0" lang="en-US" sz="1600">
                  <a:solidFill>
                    <a:schemeClr val="tx1"/>
                  </a:solidFill>
                </a:rPr>
                <a:t>2003</a:t>
              </a:r>
            </a:p>
          </p:txBody>
        </p:sp>
        <p:sp>
          <p:nvSpPr>
            <p:cNvPr id="22547" name="Text Box 10"/>
            <p:cNvSpPr txBox="1">
              <a:spLocks noChangeArrowheads="1"/>
            </p:cNvSpPr>
            <p:nvPr/>
          </p:nvSpPr>
          <p:spPr bwMode="auto">
            <a:xfrm>
              <a:off x="5750399" y="6307026"/>
              <a:ext cx="516511" cy="334102"/>
            </a:xfrm>
            <a:prstGeom prst="rect">
              <a:avLst/>
            </a:prstGeom>
            <a:noFill/>
            <a:ln w="12700" algn="ctr">
              <a:noFill/>
              <a:miter lim="800000"/>
              <a:headEnd/>
              <a:tailEnd/>
            </a:ln>
          </p:spPr>
          <p:txBody>
            <a:bodyPr wrap="none" lIns="0" tIns="0" rIns="0" bIns="0">
              <a:spAutoFit/>
            </a:bodyPr>
            <a:lstStyle/>
            <a:p>
              <a:pPr fontAlgn="base"/>
              <a:r>
                <a:rPr kumimoji="0" lang="en-US" sz="1600">
                  <a:solidFill>
                    <a:schemeClr val="tx1"/>
                  </a:solidFill>
                </a:rPr>
                <a:t>2006</a:t>
              </a:r>
            </a:p>
          </p:txBody>
        </p:sp>
        <p:sp>
          <p:nvSpPr>
            <p:cNvPr id="22548" name="Text Box 11"/>
            <p:cNvSpPr txBox="1">
              <a:spLocks noChangeArrowheads="1"/>
            </p:cNvSpPr>
            <p:nvPr/>
          </p:nvSpPr>
          <p:spPr bwMode="auto">
            <a:xfrm>
              <a:off x="7545458" y="6317873"/>
              <a:ext cx="516512" cy="334102"/>
            </a:xfrm>
            <a:prstGeom prst="rect">
              <a:avLst/>
            </a:prstGeom>
            <a:noFill/>
            <a:ln w="12700" algn="ctr">
              <a:noFill/>
              <a:miter lim="800000"/>
              <a:headEnd/>
              <a:tailEnd/>
            </a:ln>
          </p:spPr>
          <p:txBody>
            <a:bodyPr wrap="none" lIns="0" tIns="0" rIns="0" bIns="0">
              <a:spAutoFit/>
            </a:bodyPr>
            <a:lstStyle/>
            <a:p>
              <a:pPr fontAlgn="base"/>
              <a:r>
                <a:rPr kumimoji="0" lang="en-US" sz="1600">
                  <a:solidFill>
                    <a:schemeClr val="tx1"/>
                  </a:solidFill>
                </a:rPr>
                <a:t>2009</a:t>
              </a:r>
            </a:p>
          </p:txBody>
        </p:sp>
        <p:sp>
          <p:nvSpPr>
            <p:cNvPr id="22549" name="Freeform 12"/>
            <p:cNvSpPr>
              <a:spLocks/>
            </p:cNvSpPr>
            <p:nvPr/>
          </p:nvSpPr>
          <p:spPr bwMode="auto">
            <a:xfrm>
              <a:off x="1116013" y="3573463"/>
              <a:ext cx="7777162" cy="2054225"/>
            </a:xfrm>
            <a:custGeom>
              <a:avLst/>
              <a:gdLst>
                <a:gd name="T0" fmla="*/ 0 w 4332"/>
                <a:gd name="T1" fmla="*/ 2147483647 h 2034"/>
                <a:gd name="T2" fmla="*/ 2147483647 w 4332"/>
                <a:gd name="T3" fmla="*/ 2147483647 h 2034"/>
                <a:gd name="T4" fmla="*/ 2147483647 w 4332"/>
                <a:gd name="T5" fmla="*/ 2147483647 h 2034"/>
                <a:gd name="T6" fmla="*/ 2147483647 w 4332"/>
                <a:gd name="T7" fmla="*/ 2147483647 h 2034"/>
                <a:gd name="T8" fmla="*/ 2147483647 w 4332"/>
                <a:gd name="T9" fmla="*/ 2147483647 h 2034"/>
                <a:gd name="T10" fmla="*/ 0 60000 65536"/>
                <a:gd name="T11" fmla="*/ 0 60000 65536"/>
                <a:gd name="T12" fmla="*/ 0 60000 65536"/>
                <a:gd name="T13" fmla="*/ 0 60000 65536"/>
                <a:gd name="T14" fmla="*/ 0 60000 65536"/>
                <a:gd name="T15" fmla="*/ 0 w 4332"/>
                <a:gd name="T16" fmla="*/ 0 h 2034"/>
                <a:gd name="T17" fmla="*/ 4332 w 4332"/>
                <a:gd name="T18" fmla="*/ 2034 h 2034"/>
              </a:gdLst>
              <a:ahLst/>
              <a:cxnLst>
                <a:cxn ang="T10">
                  <a:pos x="T0" y="T1"/>
                </a:cxn>
                <a:cxn ang="T11">
                  <a:pos x="T2" y="T3"/>
                </a:cxn>
                <a:cxn ang="T12">
                  <a:pos x="T4" y="T5"/>
                </a:cxn>
                <a:cxn ang="T13">
                  <a:pos x="T6" y="T7"/>
                </a:cxn>
                <a:cxn ang="T14">
                  <a:pos x="T8" y="T9"/>
                </a:cxn>
              </a:cxnLst>
              <a:rect l="T15" t="T16" r="T17" b="T18"/>
              <a:pathLst>
                <a:path w="4332" h="2034">
                  <a:moveTo>
                    <a:pt x="0" y="2034"/>
                  </a:moveTo>
                  <a:cubicBezTo>
                    <a:pt x="654" y="1886"/>
                    <a:pt x="1308" y="1739"/>
                    <a:pt x="1814" y="1580"/>
                  </a:cubicBezTo>
                  <a:cubicBezTo>
                    <a:pt x="2320" y="1421"/>
                    <a:pt x="2653" y="1315"/>
                    <a:pt x="3039" y="1081"/>
                  </a:cubicBezTo>
                  <a:cubicBezTo>
                    <a:pt x="3425" y="847"/>
                    <a:pt x="3924" y="348"/>
                    <a:pt x="4128" y="174"/>
                  </a:cubicBezTo>
                  <a:cubicBezTo>
                    <a:pt x="4332" y="0"/>
                    <a:pt x="4298" y="19"/>
                    <a:pt x="4264" y="38"/>
                  </a:cubicBezTo>
                </a:path>
              </a:pathLst>
            </a:custGeom>
            <a:noFill/>
            <a:ln w="152400">
              <a:solidFill>
                <a:schemeClr val="accent2"/>
              </a:solidFill>
              <a:round/>
              <a:headEnd/>
              <a:tailEnd type="stealth" w="med" len="med"/>
            </a:ln>
          </p:spPr>
          <p:txBody>
            <a:bodyPr wrap="none" lIns="0" tIns="0" rIns="0" bIns="0" anchor="ctr"/>
            <a:lstStyle/>
            <a:p>
              <a:pPr fontAlgn="base"/>
              <a:endParaRPr kumimoji="0" lang="en-GB" sz="1600">
                <a:solidFill>
                  <a:schemeClr val="tx1"/>
                </a:solidFill>
              </a:endParaRPr>
            </a:p>
          </p:txBody>
        </p:sp>
        <p:sp>
          <p:nvSpPr>
            <p:cNvPr id="22550" name="Text Box 13"/>
            <p:cNvSpPr txBox="1">
              <a:spLocks noChangeArrowheads="1"/>
            </p:cNvSpPr>
            <p:nvPr/>
          </p:nvSpPr>
          <p:spPr bwMode="auto">
            <a:xfrm>
              <a:off x="1392787" y="5497804"/>
              <a:ext cx="1095402" cy="493141"/>
            </a:xfrm>
            <a:prstGeom prst="rect">
              <a:avLst/>
            </a:prstGeom>
            <a:solidFill>
              <a:srgbClr val="2C6362"/>
            </a:solidFill>
            <a:ln w="12700" algn="ctr">
              <a:solidFill>
                <a:schemeClr val="bg2"/>
              </a:solidFill>
              <a:miter lim="800000"/>
              <a:headEnd/>
              <a:tailEnd/>
            </a:ln>
          </p:spPr>
          <p:txBody>
            <a:bodyPr wrap="none" lIns="72000" tIns="72000" rIns="72000" bIns="72000" anchor="ctr">
              <a:spAutoFit/>
            </a:bodyPr>
            <a:lstStyle/>
            <a:p>
              <a:pPr fontAlgn="base"/>
              <a:r>
                <a:rPr kumimoji="0" lang="ru-RU" sz="1400">
                  <a:solidFill>
                    <a:schemeClr val="bg1"/>
                  </a:solidFill>
                </a:rPr>
                <a:t>Продукты</a:t>
              </a:r>
              <a:endParaRPr kumimoji="0" lang="en-US" sz="1400">
                <a:solidFill>
                  <a:schemeClr val="bg1"/>
                </a:solidFill>
              </a:endParaRPr>
            </a:p>
          </p:txBody>
        </p:sp>
        <p:sp>
          <p:nvSpPr>
            <p:cNvPr id="22551" name="Text Box 14"/>
            <p:cNvSpPr txBox="1">
              <a:spLocks noChangeArrowheads="1"/>
            </p:cNvSpPr>
            <p:nvPr/>
          </p:nvSpPr>
          <p:spPr bwMode="auto">
            <a:xfrm>
              <a:off x="3131467" y="4935905"/>
              <a:ext cx="1689575" cy="493141"/>
            </a:xfrm>
            <a:prstGeom prst="rect">
              <a:avLst/>
            </a:prstGeom>
            <a:solidFill>
              <a:srgbClr val="2C6362"/>
            </a:solidFill>
            <a:ln w="12700" algn="ctr">
              <a:solidFill>
                <a:schemeClr val="bg2"/>
              </a:solidFill>
              <a:miter lim="800000"/>
              <a:headEnd/>
              <a:tailEnd/>
            </a:ln>
          </p:spPr>
          <p:txBody>
            <a:bodyPr lIns="72000" tIns="72000" rIns="72000" bIns="72000" anchor="ctr">
              <a:spAutoFit/>
            </a:bodyPr>
            <a:lstStyle/>
            <a:p>
              <a:pPr fontAlgn="base"/>
              <a:r>
                <a:rPr kumimoji="0" lang="en-US" sz="1400">
                  <a:solidFill>
                    <a:schemeClr val="bg1"/>
                  </a:solidFill>
                </a:rPr>
                <a:t>+ </a:t>
              </a:r>
              <a:r>
                <a:rPr kumimoji="0" lang="ru-RU" sz="1400">
                  <a:solidFill>
                    <a:schemeClr val="bg1"/>
                  </a:solidFill>
                </a:rPr>
                <a:t>Решения</a:t>
              </a:r>
              <a:endParaRPr kumimoji="0" lang="en-US" sz="1400">
                <a:solidFill>
                  <a:schemeClr val="bg1"/>
                </a:solidFill>
              </a:endParaRPr>
            </a:p>
          </p:txBody>
        </p:sp>
        <p:sp>
          <p:nvSpPr>
            <p:cNvPr id="618512" name="Text Box 15"/>
            <p:cNvSpPr txBox="1">
              <a:spLocks noChangeArrowheads="1"/>
            </p:cNvSpPr>
            <p:nvPr/>
          </p:nvSpPr>
          <p:spPr bwMode="auto">
            <a:xfrm>
              <a:off x="5144562" y="4473790"/>
              <a:ext cx="1720160" cy="787568"/>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none" lIns="72000" tIns="72000" rIns="72000" bIns="72000" anchor="ctr">
              <a:spAutoFit/>
            </a:bodyPr>
            <a:lstStyle/>
            <a:p>
              <a:pPr fontAlgn="base">
                <a:defRPr/>
              </a:pPr>
              <a:r>
                <a:rPr kumimoji="0" lang="en-US" sz="1400" dirty="0">
                  <a:solidFill>
                    <a:schemeClr val="tx1"/>
                  </a:solidFill>
                </a:rPr>
                <a:t>+ </a:t>
              </a:r>
              <a:r>
                <a:rPr kumimoji="0" lang="ru-RU" sz="1400" dirty="0">
                  <a:solidFill>
                    <a:schemeClr val="tx1"/>
                  </a:solidFill>
                </a:rPr>
                <a:t>Управляемая </a:t>
              </a:r>
            </a:p>
            <a:p>
              <a:pPr fontAlgn="base">
                <a:defRPr/>
              </a:pPr>
              <a:r>
                <a:rPr kumimoji="0" lang="ru-RU" sz="1400" dirty="0">
                  <a:solidFill>
                    <a:schemeClr val="tx1"/>
                  </a:solidFill>
                </a:rPr>
                <a:t>инфраструктура</a:t>
              </a:r>
              <a:endParaRPr kumimoji="0" lang="en-US" sz="1400" dirty="0">
                <a:solidFill>
                  <a:schemeClr val="tx1"/>
                </a:solidFill>
              </a:endParaRPr>
            </a:p>
          </p:txBody>
        </p:sp>
        <p:sp>
          <p:nvSpPr>
            <p:cNvPr id="618514" name="Text Box 17"/>
            <p:cNvSpPr txBox="1">
              <a:spLocks noChangeArrowheads="1"/>
            </p:cNvSpPr>
            <p:nvPr/>
          </p:nvSpPr>
          <p:spPr bwMode="auto">
            <a:xfrm>
              <a:off x="6945016" y="3888022"/>
              <a:ext cx="2342515" cy="1081996"/>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lIns="72000" tIns="72000" rIns="72000" bIns="72000" anchor="ctr">
              <a:spAutoFit/>
            </a:bodyPr>
            <a:lstStyle/>
            <a:p>
              <a:pPr algn="l" fontAlgn="base">
                <a:defRPr/>
              </a:pPr>
              <a:r>
                <a:rPr kumimoji="0" lang="en-US" sz="1400" dirty="0">
                  <a:solidFill>
                    <a:schemeClr val="bg1"/>
                  </a:solidFill>
                </a:rPr>
                <a:t>+ </a:t>
              </a:r>
              <a:r>
                <a:rPr kumimoji="0" lang="ru-RU" sz="1400" b="1" dirty="0">
                  <a:solidFill>
                    <a:srgbClr val="FFFFFF"/>
                  </a:solidFill>
                  <a:cs typeface="Arial" pitchFamily="34" charset="0"/>
                </a:rPr>
                <a:t>Элементы </a:t>
              </a:r>
            </a:p>
            <a:p>
              <a:pPr algn="l" fontAlgn="base">
                <a:defRPr/>
              </a:pPr>
              <a:r>
                <a:rPr kumimoji="0" lang="ru-RU" sz="1400" b="1" dirty="0">
                  <a:solidFill>
                    <a:srgbClr val="FFFFFF"/>
                  </a:solidFill>
                  <a:cs typeface="Arial" pitchFamily="34" charset="0"/>
                </a:rPr>
                <a:t>инфраструктуры как </a:t>
              </a:r>
            </a:p>
            <a:p>
              <a:pPr algn="l" fontAlgn="base">
                <a:defRPr/>
              </a:pPr>
              <a:r>
                <a:rPr kumimoji="0" lang="ru-RU" sz="1400" b="1" dirty="0">
                  <a:solidFill>
                    <a:srgbClr val="FFFFFF"/>
                  </a:solidFill>
                  <a:cs typeface="Arial" pitchFamily="34" charset="0"/>
                </a:rPr>
                <a:t>услуга</a:t>
              </a:r>
              <a:endParaRPr kumimoji="0" lang="en-US" sz="1400" dirty="0">
                <a:solidFill>
                  <a:schemeClr val="bg1"/>
                </a:solidFill>
              </a:endParaRPr>
            </a:p>
          </p:txBody>
        </p:sp>
      </p:grpSp>
      <p:sp>
        <p:nvSpPr>
          <p:cNvPr id="618499" name="Inhaltsplatzhalter 4"/>
          <p:cNvSpPr txBox="1">
            <a:spLocks/>
          </p:cNvSpPr>
          <p:nvPr/>
        </p:nvSpPr>
        <p:spPr bwMode="auto">
          <a:xfrm>
            <a:off x="144463" y="3721104"/>
            <a:ext cx="4535487" cy="293848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lstStyle/>
          <a:p>
            <a:pPr marL="342900" indent="-342900" algn="l" eaLnBrk="0" fontAlgn="base" hangingPunct="0">
              <a:spcBef>
                <a:spcPct val="50000"/>
              </a:spcBef>
              <a:buClr>
                <a:srgbClr val="99CCBE"/>
              </a:buClr>
              <a:buFont typeface="Wingdings" pitchFamily="2" charset="2"/>
              <a:buNone/>
              <a:defRPr/>
            </a:pPr>
            <a:r>
              <a:rPr kumimoji="0" lang="ru-RU" b="1" dirty="0">
                <a:solidFill>
                  <a:schemeClr val="tx1"/>
                </a:solidFill>
              </a:rPr>
              <a:t>Управляемая инфраструктура</a:t>
            </a:r>
            <a:r>
              <a:rPr kumimoji="0" lang="de-DE" b="1" dirty="0">
                <a:solidFill>
                  <a:schemeClr val="tx1"/>
                </a:solidFill>
              </a:rPr>
              <a:t>:</a:t>
            </a:r>
          </a:p>
          <a:p>
            <a:pPr marL="342900" indent="-342900" algn="l" eaLnBrk="0" fontAlgn="base" hangingPunct="0">
              <a:spcBef>
                <a:spcPct val="50000"/>
              </a:spcBef>
              <a:buClr>
                <a:srgbClr val="465751"/>
              </a:buClr>
              <a:buFont typeface="Arial" pitchFamily="34" charset="0"/>
              <a:buChar char="■"/>
              <a:defRPr/>
            </a:pPr>
            <a:r>
              <a:rPr kumimoji="0" lang="ru-RU" sz="1400" dirty="0">
                <a:solidFill>
                  <a:schemeClr val="tx1"/>
                </a:solidFill>
              </a:rPr>
              <a:t>Выделенная </a:t>
            </a:r>
            <a:r>
              <a:rPr kumimoji="0" lang="ru-RU" sz="1400" dirty="0" err="1">
                <a:solidFill>
                  <a:schemeClr val="tx1"/>
                </a:solidFill>
              </a:rPr>
              <a:t>он-сайт</a:t>
            </a:r>
            <a:r>
              <a:rPr kumimoji="0" lang="ru-RU" sz="1400" dirty="0">
                <a:solidFill>
                  <a:schemeClr val="tx1"/>
                </a:solidFill>
              </a:rPr>
              <a:t> или удаленная инфраструктура</a:t>
            </a:r>
            <a:endParaRPr kumimoji="0" lang="en-US" sz="1400" dirty="0">
              <a:solidFill>
                <a:schemeClr val="tx1"/>
              </a:solidFill>
            </a:endParaRPr>
          </a:p>
          <a:p>
            <a:pPr marL="628650" lvl="2" indent="-241300" algn="l" eaLnBrk="0" fontAlgn="base" hangingPunct="0">
              <a:buClr>
                <a:srgbClr val="465751"/>
              </a:buClr>
              <a:buSzPct val="85000"/>
              <a:buFont typeface="Arial" pitchFamily="34" charset="0"/>
              <a:buChar char="■"/>
              <a:defRPr/>
            </a:pPr>
            <a:r>
              <a:rPr kumimoji="0" lang="ru-RU" sz="1400" dirty="0">
                <a:solidFill>
                  <a:schemeClr val="tx1"/>
                </a:solidFill>
              </a:rPr>
              <a:t>Утилизация услуг экспертов по поддержке</a:t>
            </a:r>
            <a:endParaRPr kumimoji="0" lang="en-US" sz="1400" dirty="0">
              <a:solidFill>
                <a:schemeClr val="tx1"/>
              </a:solidFill>
            </a:endParaRPr>
          </a:p>
          <a:p>
            <a:pPr marL="628650" lvl="2" indent="-241300" algn="l" eaLnBrk="0" fontAlgn="base" hangingPunct="0">
              <a:buClr>
                <a:srgbClr val="465751"/>
              </a:buClr>
              <a:buSzPct val="85000"/>
              <a:buFont typeface="Arial" pitchFamily="34" charset="0"/>
              <a:buChar char="■"/>
              <a:defRPr/>
            </a:pPr>
            <a:r>
              <a:rPr kumimoji="0" lang="ru-RU" sz="1400" dirty="0">
                <a:solidFill>
                  <a:schemeClr val="tx1"/>
                </a:solidFill>
              </a:rPr>
              <a:t>Предопределенные методические стандарты, инструкции по расчетам и типовые цены</a:t>
            </a:r>
            <a:endParaRPr kumimoji="0" lang="en-US" sz="1400" dirty="0">
              <a:solidFill>
                <a:schemeClr val="tx1"/>
              </a:solidFill>
            </a:endParaRPr>
          </a:p>
          <a:p>
            <a:pPr marL="342900" indent="-342900" algn="l" eaLnBrk="0" fontAlgn="base" hangingPunct="0">
              <a:spcBef>
                <a:spcPct val="50000"/>
              </a:spcBef>
              <a:buClr>
                <a:srgbClr val="465751"/>
              </a:buClr>
              <a:buFont typeface="Arial" pitchFamily="34" charset="0"/>
              <a:buChar char="■"/>
              <a:defRPr/>
            </a:pPr>
            <a:r>
              <a:rPr kumimoji="0" lang="ru-RU" sz="1400" dirty="0">
                <a:solidFill>
                  <a:schemeClr val="tx1"/>
                </a:solidFill>
              </a:rPr>
              <a:t>Разделение ответственности за выполнение действий в части управления инфраструктурой</a:t>
            </a:r>
            <a:endParaRPr kumimoji="0" lang="en-US" sz="1400" dirty="0">
              <a:solidFill>
                <a:schemeClr val="tx1"/>
              </a:solidFill>
            </a:endParaRPr>
          </a:p>
          <a:p>
            <a:pPr marL="628650" lvl="2" indent="-241300" algn="l" eaLnBrk="0" fontAlgn="base" hangingPunct="0">
              <a:buClr>
                <a:srgbClr val="465751"/>
              </a:buClr>
              <a:buSzPct val="85000"/>
              <a:buFont typeface="Arial" pitchFamily="34" charset="0"/>
              <a:buChar char="■"/>
              <a:defRPr/>
            </a:pPr>
            <a:r>
              <a:rPr kumimoji="0" lang="ru-RU" sz="1400" dirty="0">
                <a:solidFill>
                  <a:schemeClr val="tx1"/>
                </a:solidFill>
              </a:rPr>
              <a:t>Включая </a:t>
            </a:r>
            <a:r>
              <a:rPr kumimoji="0" lang="ru-RU" sz="1400" dirty="0" err="1">
                <a:solidFill>
                  <a:schemeClr val="tx1"/>
                </a:solidFill>
              </a:rPr>
              <a:t>проактивное</a:t>
            </a:r>
            <a:r>
              <a:rPr kumimoji="0" lang="ru-RU" sz="1400" dirty="0">
                <a:solidFill>
                  <a:schemeClr val="tx1"/>
                </a:solidFill>
              </a:rPr>
              <a:t> управление </a:t>
            </a:r>
            <a:r>
              <a:rPr kumimoji="0" lang="en-US" sz="1400" dirty="0">
                <a:solidFill>
                  <a:schemeClr val="tx1"/>
                </a:solidFill>
              </a:rPr>
              <a:t>SLA</a:t>
            </a:r>
          </a:p>
          <a:p>
            <a:pPr marL="628650" lvl="2" indent="-241300" algn="l" eaLnBrk="0" fontAlgn="base" hangingPunct="0">
              <a:buClr>
                <a:srgbClr val="465751"/>
              </a:buClr>
              <a:buSzPct val="85000"/>
              <a:buFont typeface="Arial" pitchFamily="34" charset="0"/>
              <a:buChar char="■"/>
              <a:defRPr/>
            </a:pPr>
            <a:r>
              <a:rPr kumimoji="0" lang="ru-RU" sz="1400" dirty="0">
                <a:solidFill>
                  <a:schemeClr val="tx1"/>
                </a:solidFill>
              </a:rPr>
              <a:t>Включая компоненты управления (системы)</a:t>
            </a:r>
            <a:endParaRPr kumimoji="0" lang="en-US" sz="1400" dirty="0">
              <a:solidFill>
                <a:schemeClr val="tx1"/>
              </a:solidFill>
            </a:endParaRPr>
          </a:p>
          <a:p>
            <a:pPr marL="628650" lvl="2" indent="-241300" algn="l" eaLnBrk="0" fontAlgn="base" hangingPunct="0">
              <a:buClr>
                <a:srgbClr val="465751"/>
              </a:buClr>
              <a:buSzPct val="85000"/>
              <a:buFont typeface="Arial" pitchFamily="34" charset="0"/>
              <a:buChar char="■"/>
              <a:defRPr/>
            </a:pPr>
            <a:r>
              <a:rPr kumimoji="0" lang="ru-RU" sz="1400" dirty="0">
                <a:solidFill>
                  <a:schemeClr val="tx1"/>
                </a:solidFill>
              </a:rPr>
              <a:t>Постоянное улучшение</a:t>
            </a:r>
            <a:endParaRPr kumimoji="0" lang="en-US" sz="1400" dirty="0">
              <a:solidFill>
                <a:schemeClr val="tx1"/>
              </a:solidFill>
            </a:endParaRPr>
          </a:p>
          <a:p>
            <a:pPr marL="342900" indent="-342900" algn="l" eaLnBrk="0" fontAlgn="base" hangingPunct="0">
              <a:spcBef>
                <a:spcPct val="50000"/>
              </a:spcBef>
              <a:buClr>
                <a:srgbClr val="465751"/>
              </a:buClr>
              <a:buFont typeface="Wingdings" pitchFamily="2" charset="2"/>
              <a:buNone/>
              <a:defRPr/>
            </a:pPr>
            <a:endParaRPr kumimoji="0" lang="de-DE" sz="1400" dirty="0">
              <a:solidFill>
                <a:schemeClr val="tx1"/>
              </a:solidFill>
            </a:endParaRPr>
          </a:p>
        </p:txBody>
      </p:sp>
      <p:sp>
        <p:nvSpPr>
          <p:cNvPr id="618500" name="Text Box 21"/>
          <p:cNvSpPr txBox="1">
            <a:spLocks noChangeArrowheads="1"/>
          </p:cNvSpPr>
          <p:nvPr/>
        </p:nvSpPr>
        <p:spPr bwMode="auto">
          <a:xfrm>
            <a:off x="4787900" y="3714752"/>
            <a:ext cx="4213256" cy="292104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pPr algn="l" fontAlgn="base">
              <a:lnSpc>
                <a:spcPct val="75000"/>
              </a:lnSpc>
              <a:defRPr/>
            </a:pPr>
            <a:r>
              <a:rPr kumimoji="0" lang="ru-RU" b="1">
                <a:solidFill>
                  <a:schemeClr val="bg1"/>
                </a:solidFill>
              </a:rPr>
              <a:t>Инфраструктура как услуга</a:t>
            </a:r>
            <a:r>
              <a:rPr kumimoji="0" lang="de-DE" b="1">
                <a:solidFill>
                  <a:schemeClr val="bg1"/>
                </a:solidFill>
              </a:rPr>
              <a:t>:</a:t>
            </a:r>
          </a:p>
          <a:p>
            <a:pPr algn="l" fontAlgn="base">
              <a:lnSpc>
                <a:spcPct val="75000"/>
              </a:lnSpc>
              <a:defRPr/>
            </a:pPr>
            <a:endParaRPr kumimoji="0" lang="en-US" sz="1400">
              <a:solidFill>
                <a:srgbClr val="FFFFFF"/>
              </a:solidFill>
            </a:endParaRPr>
          </a:p>
          <a:p>
            <a:pPr algn="l" eaLnBrk="0" fontAlgn="base" hangingPunct="0">
              <a:buClr>
                <a:srgbClr val="465751"/>
              </a:buClr>
              <a:buSzPct val="85000"/>
              <a:buFont typeface="Arial" pitchFamily="34" charset="0"/>
              <a:buChar char="■"/>
              <a:defRPr/>
            </a:pPr>
            <a:r>
              <a:rPr kumimoji="0" lang="en-US" sz="1400">
                <a:solidFill>
                  <a:srgbClr val="FFFFFF"/>
                </a:solidFill>
              </a:rPr>
              <a:t>  </a:t>
            </a:r>
            <a:r>
              <a:rPr kumimoji="0" lang="ru-RU" sz="1400">
                <a:solidFill>
                  <a:srgbClr val="FFFFFF"/>
                </a:solidFill>
              </a:rPr>
              <a:t>Разделяемая удаленная ИТ инфраструктура</a:t>
            </a:r>
            <a:endParaRPr kumimoji="0" lang="en-US" sz="1400">
              <a:solidFill>
                <a:srgbClr val="FFFFFF"/>
              </a:solidFill>
            </a:endParaRPr>
          </a:p>
          <a:p>
            <a:pPr lvl="1" algn="l" eaLnBrk="0" fontAlgn="base" hangingPunct="0">
              <a:buClr>
                <a:srgbClr val="465751"/>
              </a:buClr>
              <a:buSzPct val="85000"/>
              <a:buFont typeface="Arial" pitchFamily="34" charset="0"/>
              <a:buChar char="■"/>
              <a:defRPr/>
            </a:pPr>
            <a:r>
              <a:rPr kumimoji="0" lang="en-US" sz="1400">
                <a:solidFill>
                  <a:srgbClr val="FFFFFF"/>
                </a:solidFill>
              </a:rPr>
              <a:t>  </a:t>
            </a:r>
            <a:r>
              <a:rPr kumimoji="0" lang="ru-RU" sz="1400">
                <a:solidFill>
                  <a:srgbClr val="FFFFFF"/>
                </a:solidFill>
              </a:rPr>
              <a:t>разделение между несколькими заказчиками</a:t>
            </a:r>
            <a:endParaRPr kumimoji="0" lang="en-US" sz="1400">
              <a:solidFill>
                <a:srgbClr val="FFFFFF"/>
              </a:solidFill>
            </a:endParaRPr>
          </a:p>
          <a:p>
            <a:pPr lvl="1" algn="l" eaLnBrk="0" fontAlgn="base" hangingPunct="0">
              <a:buClr>
                <a:srgbClr val="465751"/>
              </a:buClr>
              <a:buSzPct val="85000"/>
              <a:buFont typeface="Arial" pitchFamily="34" charset="0"/>
              <a:buChar char="■"/>
              <a:defRPr/>
            </a:pPr>
            <a:r>
              <a:rPr kumimoji="0" lang="en-US" sz="1400">
                <a:solidFill>
                  <a:srgbClr val="FFFFFF"/>
                </a:solidFill>
              </a:rPr>
              <a:t>  </a:t>
            </a:r>
            <a:r>
              <a:rPr kumimoji="0" lang="ru-RU" sz="1400">
                <a:solidFill>
                  <a:srgbClr val="FFFFFF"/>
                </a:solidFill>
              </a:rPr>
              <a:t>доступ по определенным процедурам</a:t>
            </a:r>
            <a:endParaRPr kumimoji="0" lang="en-US" sz="1400">
              <a:solidFill>
                <a:srgbClr val="FFFFFF"/>
              </a:solidFill>
            </a:endParaRPr>
          </a:p>
          <a:p>
            <a:pPr lvl="1" algn="l" eaLnBrk="0" fontAlgn="base" hangingPunct="0">
              <a:buClr>
                <a:srgbClr val="465751"/>
              </a:buClr>
              <a:buSzPct val="85000"/>
              <a:buFont typeface="Arial" pitchFamily="34" charset="0"/>
              <a:buChar char="■"/>
              <a:defRPr/>
            </a:pPr>
            <a:r>
              <a:rPr kumimoji="0" lang="en-US" sz="1400">
                <a:solidFill>
                  <a:srgbClr val="FFFFFF"/>
                </a:solidFill>
              </a:rPr>
              <a:t>  </a:t>
            </a:r>
            <a:r>
              <a:rPr kumimoji="0" lang="ru-RU" sz="1400">
                <a:solidFill>
                  <a:srgbClr val="FFFFFF"/>
                </a:solidFill>
              </a:rPr>
              <a:t>стандарты</a:t>
            </a:r>
            <a:r>
              <a:rPr kumimoji="0" lang="en-US" sz="1400">
                <a:solidFill>
                  <a:srgbClr val="FFFFFF"/>
                </a:solidFill>
              </a:rPr>
              <a:t>, </a:t>
            </a:r>
            <a:r>
              <a:rPr kumimoji="0" lang="ru-RU" sz="1400">
                <a:solidFill>
                  <a:srgbClr val="FFFFFF"/>
                </a:solidFill>
              </a:rPr>
              <a:t>постановления и условия</a:t>
            </a:r>
            <a:endParaRPr kumimoji="0" lang="en-US" sz="1400">
              <a:solidFill>
                <a:srgbClr val="FFFFFF"/>
              </a:solidFill>
            </a:endParaRPr>
          </a:p>
          <a:p>
            <a:pPr lvl="1" algn="l" eaLnBrk="0" fontAlgn="base" hangingPunct="0">
              <a:buClr>
                <a:srgbClr val="465751"/>
              </a:buClr>
              <a:buSzPct val="85000"/>
              <a:buFont typeface="Arial" pitchFamily="34" charset="0"/>
              <a:buChar char="■"/>
              <a:defRPr/>
            </a:pPr>
            <a:r>
              <a:rPr kumimoji="0" lang="en-US" sz="1400">
                <a:solidFill>
                  <a:srgbClr val="FFFFFF"/>
                </a:solidFill>
              </a:rPr>
              <a:t>  </a:t>
            </a:r>
            <a:r>
              <a:rPr kumimoji="0" lang="ru-RU" sz="1400">
                <a:solidFill>
                  <a:srgbClr val="FFFFFF"/>
                </a:solidFill>
              </a:rPr>
              <a:t>стандартизованные</a:t>
            </a:r>
            <a:r>
              <a:rPr kumimoji="0" lang="en-US" sz="1400">
                <a:solidFill>
                  <a:srgbClr val="FFFFFF"/>
                </a:solidFill>
              </a:rPr>
              <a:t> SLA’s </a:t>
            </a:r>
          </a:p>
          <a:p>
            <a:pPr algn="l" eaLnBrk="0" fontAlgn="base" hangingPunct="0">
              <a:buClr>
                <a:srgbClr val="465751"/>
              </a:buClr>
              <a:buSzPct val="85000"/>
              <a:buFont typeface="Arial" pitchFamily="34" charset="0"/>
              <a:buChar char="■"/>
              <a:defRPr/>
            </a:pPr>
            <a:r>
              <a:rPr kumimoji="0" lang="en-US" sz="1400">
                <a:solidFill>
                  <a:srgbClr val="FFFFFF"/>
                </a:solidFill>
              </a:rPr>
              <a:t>  </a:t>
            </a:r>
            <a:r>
              <a:rPr kumimoji="0" lang="ru-RU" sz="1400">
                <a:solidFill>
                  <a:srgbClr val="FFFFFF"/>
                </a:solidFill>
              </a:rPr>
              <a:t>Разделяемая ИТ инфраструктура</a:t>
            </a:r>
            <a:endParaRPr kumimoji="0" lang="en-US" sz="1400">
              <a:solidFill>
                <a:srgbClr val="FFFFFF"/>
              </a:solidFill>
            </a:endParaRPr>
          </a:p>
          <a:p>
            <a:pPr lvl="1" algn="l" eaLnBrk="0" fontAlgn="base" hangingPunct="0">
              <a:buClr>
                <a:srgbClr val="465751"/>
              </a:buClr>
              <a:buSzPct val="85000"/>
              <a:buFont typeface="Arial" pitchFamily="34" charset="0"/>
              <a:buChar char="■"/>
              <a:defRPr/>
            </a:pPr>
            <a:r>
              <a:rPr kumimoji="0" lang="en-US" sz="1400">
                <a:solidFill>
                  <a:srgbClr val="FFFFFF"/>
                </a:solidFill>
              </a:rPr>
              <a:t>  </a:t>
            </a:r>
            <a:r>
              <a:rPr kumimoji="0" lang="ru-RU" sz="1400">
                <a:solidFill>
                  <a:srgbClr val="FFFFFF"/>
                </a:solidFill>
              </a:rPr>
              <a:t>цены на основании использования услуг</a:t>
            </a:r>
            <a:endParaRPr kumimoji="0" lang="en-US" sz="1400">
              <a:solidFill>
                <a:srgbClr val="FFFFFF"/>
              </a:solidFill>
            </a:endParaRPr>
          </a:p>
          <a:p>
            <a:pPr lvl="1" algn="l" eaLnBrk="0" fontAlgn="base" hangingPunct="0">
              <a:buClr>
                <a:srgbClr val="465751"/>
              </a:buClr>
              <a:buSzPct val="85000"/>
              <a:buFont typeface="Arial" pitchFamily="34" charset="0"/>
              <a:buChar char="■"/>
              <a:defRPr/>
            </a:pPr>
            <a:r>
              <a:rPr kumimoji="0" lang="en-US" sz="1400">
                <a:solidFill>
                  <a:srgbClr val="FFFFFF"/>
                </a:solidFill>
              </a:rPr>
              <a:t>  </a:t>
            </a:r>
            <a:r>
              <a:rPr kumimoji="0" lang="ru-RU" sz="1400">
                <a:solidFill>
                  <a:srgbClr val="FFFFFF"/>
                </a:solidFill>
              </a:rPr>
              <a:t>услуги по запросу</a:t>
            </a:r>
            <a:endParaRPr kumimoji="0" lang="en-US" sz="1400">
              <a:solidFill>
                <a:srgbClr val="FFFFFF"/>
              </a:solidFill>
            </a:endParaRPr>
          </a:p>
          <a:p>
            <a:pPr lvl="1" algn="l" eaLnBrk="0" fontAlgn="base" hangingPunct="0">
              <a:buClr>
                <a:srgbClr val="465751"/>
              </a:buClr>
              <a:buSzPct val="85000"/>
              <a:buFont typeface="Arial" pitchFamily="34" charset="0"/>
              <a:buChar char="■"/>
              <a:defRPr/>
            </a:pPr>
            <a:r>
              <a:rPr kumimoji="0" lang="en-US" sz="1400">
                <a:solidFill>
                  <a:srgbClr val="FFFFFF"/>
                </a:solidFill>
              </a:rPr>
              <a:t>  </a:t>
            </a:r>
            <a:r>
              <a:rPr kumimoji="0" lang="ru-RU" sz="1400">
                <a:solidFill>
                  <a:srgbClr val="FFFFFF"/>
                </a:solidFill>
              </a:rPr>
              <a:t>постоянное уменьшение как планируемых объемов, так и стоимости за </a:t>
            </a:r>
            <a:r>
              <a:rPr kumimoji="0" lang="ru-RU" sz="1200" b="1">
                <a:solidFill>
                  <a:srgbClr val="FFFFFF"/>
                </a:solidFill>
              </a:rPr>
              <a:t>единицу</a:t>
            </a:r>
            <a:endParaRPr kumimoji="0" lang="de-DE" sz="1200" b="1">
              <a:solidFill>
                <a:srgbClr val="FFFFFF"/>
              </a:solidFill>
            </a:endParaRPr>
          </a:p>
        </p:txBody>
      </p:sp>
      <p:sp>
        <p:nvSpPr>
          <p:cNvPr id="22538" name="Rectangle 56"/>
          <p:cNvSpPr txBox="1">
            <a:spLocks noGrp="1" noChangeArrowheads="1"/>
          </p:cNvSpPr>
          <p:nvPr/>
        </p:nvSpPr>
        <p:spPr bwMode="gray">
          <a:xfrm>
            <a:off x="4932363" y="6623050"/>
            <a:ext cx="4211637" cy="400050"/>
          </a:xfrm>
          <a:prstGeom prst="rect">
            <a:avLst/>
          </a:prstGeom>
          <a:noFill/>
          <a:ln w="9525">
            <a:noFill/>
            <a:miter lim="800000"/>
            <a:headEnd/>
            <a:tailEnd/>
          </a:ln>
        </p:spPr>
        <p:txBody>
          <a:bodyPr tIns="43200"/>
          <a:lstStyle/>
          <a:p>
            <a:pPr algn="r" fontAlgn="base">
              <a:spcBef>
                <a:spcPct val="50000"/>
              </a:spcBef>
              <a:buClr>
                <a:srgbClr val="99CCBE"/>
              </a:buClr>
              <a:buFont typeface="Wingdings" pitchFamily="2" charset="2"/>
              <a:buNone/>
            </a:pPr>
            <a:r>
              <a:rPr kumimoji="0" lang="en-US" altLang="ja-JP" sz="1000">
                <a:solidFill>
                  <a:schemeClr val="bg1"/>
                </a:solidFill>
              </a:rPr>
              <a:t>© Fujitsu Technology Solutions 2009      All rights reserved</a:t>
            </a:r>
          </a:p>
        </p:txBody>
      </p:sp>
      <p:sp>
        <p:nvSpPr>
          <p:cNvPr id="22539" name="Rectangle 58"/>
          <p:cNvSpPr txBox="1">
            <a:spLocks noGrp="1" noChangeArrowheads="1"/>
          </p:cNvSpPr>
          <p:nvPr/>
        </p:nvSpPr>
        <p:spPr bwMode="gray">
          <a:xfrm>
            <a:off x="4203700" y="6643688"/>
            <a:ext cx="719138" cy="385762"/>
          </a:xfrm>
          <a:prstGeom prst="rect">
            <a:avLst/>
          </a:prstGeom>
          <a:noFill/>
          <a:ln w="9525">
            <a:noFill/>
            <a:miter lim="800000"/>
            <a:headEnd/>
            <a:tailEnd/>
          </a:ln>
        </p:spPr>
        <p:txBody>
          <a:bodyPr wrap="none" tIns="21600"/>
          <a:lstStyle/>
          <a:p>
            <a:pPr algn="l" fontAlgn="base">
              <a:spcBef>
                <a:spcPct val="50000"/>
              </a:spcBef>
              <a:buClr>
                <a:srgbClr val="99CCBE"/>
              </a:buClr>
              <a:buFont typeface="Wingdings" pitchFamily="2" charset="2"/>
              <a:buNone/>
            </a:pPr>
            <a:fld id="{50D6186E-4B04-4E37-83EE-2279CA57EB7B}" type="slidenum">
              <a:rPr kumimoji="0" lang="en-US" sz="1200">
                <a:solidFill>
                  <a:schemeClr val="bg1"/>
                </a:solidFill>
              </a:rPr>
              <a:pPr algn="l" fontAlgn="base">
                <a:spcBef>
                  <a:spcPct val="50000"/>
                </a:spcBef>
                <a:buClr>
                  <a:srgbClr val="99CCBE"/>
                </a:buClr>
                <a:buFont typeface="Wingdings" pitchFamily="2" charset="2"/>
                <a:buNone/>
              </a:pPr>
              <a:t>15</a:t>
            </a:fld>
            <a:endParaRPr kumimoji="0" lang="en-US" sz="1200">
              <a:solidFill>
                <a:schemeClr val="bg1"/>
              </a:solidFill>
            </a:endParaRPr>
          </a:p>
        </p:txBody>
      </p:sp>
      <p:sp>
        <p:nvSpPr>
          <p:cNvPr id="22540" name="Rectangle 56"/>
          <p:cNvSpPr txBox="1">
            <a:spLocks noGrp="1" noChangeArrowheads="1"/>
          </p:cNvSpPr>
          <p:nvPr/>
        </p:nvSpPr>
        <p:spPr bwMode="gray">
          <a:xfrm>
            <a:off x="4932363" y="6629400"/>
            <a:ext cx="4211637" cy="400050"/>
          </a:xfrm>
          <a:prstGeom prst="rect">
            <a:avLst/>
          </a:prstGeom>
          <a:noFill/>
          <a:ln w="9525">
            <a:noFill/>
            <a:miter lim="800000"/>
            <a:headEnd/>
            <a:tailEnd/>
          </a:ln>
        </p:spPr>
        <p:txBody>
          <a:bodyPr tIns="43200"/>
          <a:lstStyle/>
          <a:p>
            <a:pPr algn="r" fontAlgn="base">
              <a:spcBef>
                <a:spcPct val="50000"/>
              </a:spcBef>
              <a:buClr>
                <a:srgbClr val="737373"/>
              </a:buClr>
              <a:buFont typeface="Wingdings" pitchFamily="2" charset="2"/>
              <a:buNone/>
            </a:pPr>
            <a:r>
              <a:rPr kumimoji="0" lang="en-US" altLang="ja-JP" sz="1000">
                <a:solidFill>
                  <a:schemeClr val="bg1"/>
                </a:solidFill>
              </a:rPr>
              <a:t>© Fujitsu Technology Solutions 2009      All rights reserved</a:t>
            </a:r>
          </a:p>
        </p:txBody>
      </p:sp>
    </p:spTree>
    <p:custDataLst>
      <p:tags r:id="rId1"/>
    </p:custData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Foliennummernplatzhalter 176"/>
          <p:cNvSpPr txBox="1">
            <a:spLocks noGrp="1"/>
          </p:cNvSpPr>
          <p:nvPr/>
        </p:nvSpPr>
        <p:spPr bwMode="gray">
          <a:xfrm>
            <a:off x="215900" y="6656388"/>
            <a:ext cx="457200" cy="201612"/>
          </a:xfrm>
          <a:prstGeom prst="rect">
            <a:avLst/>
          </a:prstGeom>
          <a:noFill/>
          <a:ln w="9525">
            <a:noFill/>
            <a:miter lim="800000"/>
            <a:headEnd/>
            <a:tailEnd/>
          </a:ln>
        </p:spPr>
        <p:txBody>
          <a:bodyPr lIns="0" tIns="0" rIns="0" bIns="0"/>
          <a:lstStyle/>
          <a:p>
            <a:pPr eaLnBrk="0" fontAlgn="base" hangingPunct="0"/>
            <a:endParaRPr kumimoji="0" lang="en-US" sz="1000" b="1"/>
          </a:p>
        </p:txBody>
      </p:sp>
      <p:sp>
        <p:nvSpPr>
          <p:cNvPr id="21509" name="Rectangle 56"/>
          <p:cNvSpPr txBox="1">
            <a:spLocks noGrp="1" noChangeArrowheads="1"/>
          </p:cNvSpPr>
          <p:nvPr/>
        </p:nvSpPr>
        <p:spPr bwMode="gray">
          <a:xfrm>
            <a:off x="4932363" y="6623050"/>
            <a:ext cx="4211637" cy="400050"/>
          </a:xfrm>
          <a:prstGeom prst="rect">
            <a:avLst/>
          </a:prstGeom>
          <a:noFill/>
          <a:ln w="9525">
            <a:noFill/>
            <a:miter lim="800000"/>
            <a:headEnd/>
            <a:tailEnd/>
          </a:ln>
        </p:spPr>
        <p:txBody>
          <a:bodyPr tIns="43200"/>
          <a:lstStyle/>
          <a:p>
            <a:pPr algn="r" fontAlgn="base">
              <a:spcBef>
                <a:spcPct val="50000"/>
              </a:spcBef>
              <a:buClr>
                <a:srgbClr val="99CCBE"/>
              </a:buClr>
              <a:buFont typeface="Wingdings" pitchFamily="2" charset="2"/>
              <a:buNone/>
            </a:pPr>
            <a:r>
              <a:rPr kumimoji="0" lang="en-US" altLang="ja-JP" sz="1000">
                <a:solidFill>
                  <a:schemeClr val="bg1"/>
                </a:solidFill>
              </a:rPr>
              <a:t>© Fujitsu Technology Solutions 2009      All rights reserved</a:t>
            </a:r>
          </a:p>
        </p:txBody>
      </p:sp>
      <p:sp>
        <p:nvSpPr>
          <p:cNvPr id="21510" name="Rectangle 58"/>
          <p:cNvSpPr txBox="1">
            <a:spLocks noGrp="1" noChangeArrowheads="1"/>
          </p:cNvSpPr>
          <p:nvPr/>
        </p:nvSpPr>
        <p:spPr bwMode="gray">
          <a:xfrm>
            <a:off x="4203700" y="6643688"/>
            <a:ext cx="719138" cy="385762"/>
          </a:xfrm>
          <a:prstGeom prst="rect">
            <a:avLst/>
          </a:prstGeom>
          <a:noFill/>
          <a:ln w="9525">
            <a:noFill/>
            <a:miter lim="800000"/>
            <a:headEnd/>
            <a:tailEnd/>
          </a:ln>
        </p:spPr>
        <p:txBody>
          <a:bodyPr wrap="none" tIns="21600"/>
          <a:lstStyle/>
          <a:p>
            <a:pPr algn="l" fontAlgn="base">
              <a:spcBef>
                <a:spcPct val="50000"/>
              </a:spcBef>
              <a:buClr>
                <a:srgbClr val="99CCBE"/>
              </a:buClr>
              <a:buFont typeface="Wingdings" pitchFamily="2" charset="2"/>
              <a:buNone/>
            </a:pPr>
            <a:fld id="{27BC0CE6-4ED3-42CD-8DA3-91702813F4D6}" type="slidenum">
              <a:rPr kumimoji="0" lang="en-US" sz="1200">
                <a:solidFill>
                  <a:schemeClr val="bg1"/>
                </a:solidFill>
              </a:rPr>
              <a:pPr algn="l" fontAlgn="base">
                <a:spcBef>
                  <a:spcPct val="50000"/>
                </a:spcBef>
                <a:buClr>
                  <a:srgbClr val="99CCBE"/>
                </a:buClr>
                <a:buFont typeface="Wingdings" pitchFamily="2" charset="2"/>
                <a:buNone/>
              </a:pPr>
              <a:t>16</a:t>
            </a:fld>
            <a:endParaRPr kumimoji="0" lang="en-US" sz="1200">
              <a:solidFill>
                <a:schemeClr val="bg1"/>
              </a:solidFill>
            </a:endParaRPr>
          </a:p>
        </p:txBody>
      </p:sp>
      <p:sp>
        <p:nvSpPr>
          <p:cNvPr id="21511" name="Rectangle 56"/>
          <p:cNvSpPr txBox="1">
            <a:spLocks noGrp="1" noChangeArrowheads="1"/>
          </p:cNvSpPr>
          <p:nvPr/>
        </p:nvSpPr>
        <p:spPr bwMode="gray">
          <a:xfrm>
            <a:off x="4932363" y="6629400"/>
            <a:ext cx="4211637" cy="400050"/>
          </a:xfrm>
          <a:prstGeom prst="rect">
            <a:avLst/>
          </a:prstGeom>
          <a:noFill/>
          <a:ln w="9525">
            <a:noFill/>
            <a:miter lim="800000"/>
            <a:headEnd/>
            <a:tailEnd/>
          </a:ln>
        </p:spPr>
        <p:txBody>
          <a:bodyPr tIns="43200"/>
          <a:lstStyle/>
          <a:p>
            <a:pPr algn="r" fontAlgn="base">
              <a:spcBef>
                <a:spcPct val="50000"/>
              </a:spcBef>
              <a:buClr>
                <a:srgbClr val="737373"/>
              </a:buClr>
              <a:buFont typeface="Wingdings" pitchFamily="2" charset="2"/>
              <a:buNone/>
            </a:pPr>
            <a:r>
              <a:rPr kumimoji="0" lang="en-US" altLang="ja-JP" sz="1000">
                <a:solidFill>
                  <a:schemeClr val="bg1"/>
                </a:solidFill>
              </a:rPr>
              <a:t>© Fujitsu Technology Solutions 2009      All rights reserved</a:t>
            </a:r>
          </a:p>
        </p:txBody>
      </p:sp>
      <p:grpSp>
        <p:nvGrpSpPr>
          <p:cNvPr id="2" name="Gruppieren 6"/>
          <p:cNvGrpSpPr>
            <a:grpSpLocks/>
          </p:cNvGrpSpPr>
          <p:nvPr/>
        </p:nvGrpSpPr>
        <p:grpSpPr bwMode="auto">
          <a:xfrm>
            <a:off x="571472" y="1500174"/>
            <a:ext cx="8267700" cy="5184775"/>
            <a:chOff x="638175" y="1628775"/>
            <a:chExt cx="8267450" cy="5184712"/>
          </a:xfrm>
        </p:grpSpPr>
        <p:sp>
          <p:nvSpPr>
            <p:cNvPr id="21512" name="Rectangle 2"/>
            <p:cNvSpPr>
              <a:spLocks noChangeArrowheads="1"/>
            </p:cNvSpPr>
            <p:nvPr/>
          </p:nvSpPr>
          <p:spPr bwMode="auto">
            <a:xfrm>
              <a:off x="657225" y="5715016"/>
              <a:ext cx="7848600" cy="857256"/>
            </a:xfrm>
            <a:prstGeom prst="rect">
              <a:avLst/>
            </a:prstGeom>
            <a:solidFill>
              <a:schemeClr val="hlink"/>
            </a:solidFill>
            <a:ln w="12700" algn="ctr">
              <a:noFill/>
              <a:miter lim="800000"/>
              <a:headEnd/>
              <a:tailEnd/>
            </a:ln>
          </p:spPr>
          <p:txBody>
            <a:bodyPr wrap="none" lIns="0" tIns="0" rIns="0" bIns="0" anchor="ctr"/>
            <a:lstStyle/>
            <a:p>
              <a:pPr algn="l" fontAlgn="base"/>
              <a:endParaRPr kumimoji="0" lang="de-DE"/>
            </a:p>
          </p:txBody>
        </p:sp>
        <p:sp>
          <p:nvSpPr>
            <p:cNvPr id="21513" name="Rectangle 3"/>
            <p:cNvSpPr>
              <a:spLocks noChangeArrowheads="1"/>
            </p:cNvSpPr>
            <p:nvPr/>
          </p:nvSpPr>
          <p:spPr bwMode="auto">
            <a:xfrm>
              <a:off x="655638" y="1628775"/>
              <a:ext cx="7877175" cy="2736850"/>
            </a:xfrm>
            <a:prstGeom prst="rect">
              <a:avLst/>
            </a:prstGeom>
            <a:solidFill>
              <a:schemeClr val="folHlink"/>
            </a:solidFill>
            <a:ln w="12700" algn="ctr">
              <a:noFill/>
              <a:miter lim="800000"/>
              <a:headEnd/>
              <a:tailEnd/>
            </a:ln>
          </p:spPr>
          <p:txBody>
            <a:bodyPr wrap="none" lIns="0" tIns="0" rIns="0" bIns="0" anchor="ctr"/>
            <a:lstStyle/>
            <a:p>
              <a:pPr algn="l" fontAlgn="base"/>
              <a:endParaRPr kumimoji="0" lang="de-DE"/>
            </a:p>
          </p:txBody>
        </p:sp>
        <p:sp>
          <p:nvSpPr>
            <p:cNvPr id="21514" name="Rectangle 5"/>
            <p:cNvSpPr>
              <a:spLocks noChangeArrowheads="1"/>
            </p:cNvSpPr>
            <p:nvPr/>
          </p:nvSpPr>
          <p:spPr bwMode="auto">
            <a:xfrm>
              <a:off x="655638" y="1628775"/>
              <a:ext cx="5788025" cy="2736850"/>
            </a:xfrm>
            <a:prstGeom prst="rect">
              <a:avLst/>
            </a:prstGeom>
            <a:solidFill>
              <a:schemeClr val="hlink"/>
            </a:solidFill>
            <a:ln w="12700" algn="ctr">
              <a:noFill/>
              <a:miter lim="800000"/>
              <a:headEnd/>
              <a:tailEnd/>
            </a:ln>
          </p:spPr>
          <p:txBody>
            <a:bodyPr wrap="none" lIns="0" tIns="0" rIns="0" bIns="0" anchor="ctr"/>
            <a:lstStyle/>
            <a:p>
              <a:pPr algn="l" fontAlgn="base"/>
              <a:endParaRPr kumimoji="0" lang="de-DE"/>
            </a:p>
          </p:txBody>
        </p:sp>
        <p:sp>
          <p:nvSpPr>
            <p:cNvPr id="21515" name="Rectangle 6"/>
            <p:cNvSpPr>
              <a:spLocks noChangeArrowheads="1"/>
            </p:cNvSpPr>
            <p:nvPr/>
          </p:nvSpPr>
          <p:spPr bwMode="auto">
            <a:xfrm>
              <a:off x="684213" y="1628775"/>
              <a:ext cx="3743325" cy="2736850"/>
            </a:xfrm>
            <a:prstGeom prst="rect">
              <a:avLst/>
            </a:prstGeom>
            <a:solidFill>
              <a:schemeClr val="accent2"/>
            </a:solidFill>
            <a:ln w="12700" algn="ctr">
              <a:noFill/>
              <a:miter lim="800000"/>
              <a:headEnd/>
              <a:tailEnd/>
            </a:ln>
          </p:spPr>
          <p:txBody>
            <a:bodyPr wrap="none" lIns="0" tIns="0" rIns="0" bIns="0" anchor="ctr"/>
            <a:lstStyle/>
            <a:p>
              <a:pPr algn="l" fontAlgn="base"/>
              <a:endParaRPr kumimoji="0" lang="de-DE"/>
            </a:p>
          </p:txBody>
        </p:sp>
        <p:sp>
          <p:nvSpPr>
            <p:cNvPr id="21516" name="Rectangle 7"/>
            <p:cNvSpPr>
              <a:spLocks noChangeArrowheads="1"/>
            </p:cNvSpPr>
            <p:nvPr/>
          </p:nvSpPr>
          <p:spPr bwMode="auto">
            <a:xfrm>
              <a:off x="655638" y="1628775"/>
              <a:ext cx="1943100" cy="2736850"/>
            </a:xfrm>
            <a:prstGeom prst="rect">
              <a:avLst/>
            </a:prstGeom>
            <a:solidFill>
              <a:schemeClr val="accent1"/>
            </a:solidFill>
            <a:ln w="12700" algn="ctr">
              <a:noFill/>
              <a:miter lim="800000"/>
              <a:headEnd/>
              <a:tailEnd/>
            </a:ln>
          </p:spPr>
          <p:txBody>
            <a:bodyPr wrap="none" lIns="0" tIns="0" rIns="0" bIns="0" anchor="ctr"/>
            <a:lstStyle/>
            <a:p>
              <a:pPr algn="l" fontAlgn="base"/>
              <a:endParaRPr kumimoji="0" lang="de-DE"/>
            </a:p>
          </p:txBody>
        </p:sp>
        <p:sp>
          <p:nvSpPr>
            <p:cNvPr id="21517" name="Text Box 8"/>
            <p:cNvSpPr txBox="1">
              <a:spLocks noChangeArrowheads="1"/>
            </p:cNvSpPr>
            <p:nvPr/>
          </p:nvSpPr>
          <p:spPr bwMode="auto">
            <a:xfrm>
              <a:off x="684211" y="1916109"/>
              <a:ext cx="1800171" cy="425445"/>
            </a:xfrm>
            <a:prstGeom prst="rect">
              <a:avLst/>
            </a:prstGeom>
            <a:noFill/>
            <a:ln w="12700" algn="ctr">
              <a:noFill/>
              <a:miter lim="800000"/>
              <a:headEnd/>
              <a:tailEnd/>
            </a:ln>
          </p:spPr>
          <p:txBody>
            <a:bodyPr lIns="0" tIns="0" rIns="0" bIns="0">
              <a:spAutoFit/>
            </a:bodyPr>
            <a:lstStyle/>
            <a:p>
              <a:pPr fontAlgn="base"/>
              <a:r>
                <a:rPr kumimoji="0" lang="ru-RU" sz="1400" b="1" dirty="0"/>
                <a:t>Инфраструктурные</a:t>
              </a:r>
            </a:p>
            <a:p>
              <a:pPr fontAlgn="base"/>
              <a:r>
                <a:rPr kumimoji="0" lang="ru-RU" sz="1400" b="1" dirty="0"/>
                <a:t>Продукты и услуги</a:t>
              </a:r>
              <a:endParaRPr kumimoji="0" lang="en-US" sz="1400" b="1" dirty="0"/>
            </a:p>
          </p:txBody>
        </p:sp>
        <p:sp>
          <p:nvSpPr>
            <p:cNvPr id="21518" name="Text Box 9"/>
            <p:cNvSpPr txBox="1">
              <a:spLocks noChangeArrowheads="1"/>
            </p:cNvSpPr>
            <p:nvPr/>
          </p:nvSpPr>
          <p:spPr bwMode="auto">
            <a:xfrm>
              <a:off x="2627252" y="1989133"/>
              <a:ext cx="1800171" cy="425445"/>
            </a:xfrm>
            <a:prstGeom prst="rect">
              <a:avLst/>
            </a:prstGeom>
            <a:noFill/>
            <a:ln w="12700" algn="ctr">
              <a:noFill/>
              <a:miter lim="800000"/>
              <a:headEnd/>
              <a:tailEnd/>
            </a:ln>
          </p:spPr>
          <p:txBody>
            <a:bodyPr lIns="0" tIns="0" rIns="0" bIns="0">
              <a:spAutoFit/>
            </a:bodyPr>
            <a:lstStyle/>
            <a:p>
              <a:pPr fontAlgn="base"/>
              <a:r>
                <a:rPr kumimoji="0" lang="ru-RU" sz="1400" b="1">
                  <a:solidFill>
                    <a:srgbClr val="FFFFFF"/>
                  </a:solidFill>
                </a:rPr>
                <a:t>Инфраструктурные</a:t>
              </a:r>
            </a:p>
            <a:p>
              <a:pPr fontAlgn="base"/>
              <a:r>
                <a:rPr kumimoji="0" lang="ru-RU" sz="1400" b="1">
                  <a:solidFill>
                    <a:srgbClr val="FFFFFF"/>
                  </a:solidFill>
                </a:rPr>
                <a:t>Решения</a:t>
              </a:r>
              <a:endParaRPr kumimoji="0" lang="en-US" sz="1400" b="1">
                <a:solidFill>
                  <a:srgbClr val="FFFFFF"/>
                </a:solidFill>
              </a:endParaRPr>
            </a:p>
          </p:txBody>
        </p:sp>
        <p:sp>
          <p:nvSpPr>
            <p:cNvPr id="21519" name="Text Box 10"/>
            <p:cNvSpPr txBox="1">
              <a:spLocks noChangeArrowheads="1"/>
            </p:cNvSpPr>
            <p:nvPr/>
          </p:nvSpPr>
          <p:spPr bwMode="auto">
            <a:xfrm>
              <a:off x="4500446" y="1989133"/>
              <a:ext cx="1800170" cy="425445"/>
            </a:xfrm>
            <a:prstGeom prst="rect">
              <a:avLst/>
            </a:prstGeom>
            <a:noFill/>
            <a:ln w="12700" algn="ctr">
              <a:noFill/>
              <a:miter lim="800000"/>
              <a:headEnd/>
              <a:tailEnd/>
            </a:ln>
          </p:spPr>
          <p:txBody>
            <a:bodyPr lIns="0" tIns="0" rIns="0" bIns="0">
              <a:spAutoFit/>
            </a:bodyPr>
            <a:lstStyle/>
            <a:p>
              <a:pPr fontAlgn="base"/>
              <a:r>
                <a:rPr kumimoji="0" lang="ru-RU" sz="1400" b="1" dirty="0">
                  <a:solidFill>
                    <a:srgbClr val="FFFFFF"/>
                  </a:solidFill>
                </a:rPr>
                <a:t>Управление</a:t>
              </a:r>
            </a:p>
            <a:p>
              <a:pPr fontAlgn="base"/>
              <a:r>
                <a:rPr kumimoji="0" lang="ru-RU" sz="1400" b="1" dirty="0">
                  <a:solidFill>
                    <a:srgbClr val="FFFFFF"/>
                  </a:solidFill>
                </a:rPr>
                <a:t>инфраструктурой</a:t>
              </a:r>
              <a:endParaRPr kumimoji="0" lang="en-US" sz="1400" b="1" dirty="0">
                <a:solidFill>
                  <a:srgbClr val="FFFFFF"/>
                </a:solidFill>
              </a:endParaRPr>
            </a:p>
          </p:txBody>
        </p:sp>
        <p:sp>
          <p:nvSpPr>
            <p:cNvPr id="21520" name="Text Box 11"/>
            <p:cNvSpPr txBox="1">
              <a:spLocks noChangeArrowheads="1"/>
            </p:cNvSpPr>
            <p:nvPr/>
          </p:nvSpPr>
          <p:spPr bwMode="auto">
            <a:xfrm>
              <a:off x="6516510" y="1989133"/>
              <a:ext cx="1800170" cy="638167"/>
            </a:xfrm>
            <a:prstGeom prst="rect">
              <a:avLst/>
            </a:prstGeom>
            <a:noFill/>
            <a:ln w="12700" algn="ctr">
              <a:noFill/>
              <a:miter lim="800000"/>
              <a:headEnd/>
              <a:tailEnd/>
            </a:ln>
          </p:spPr>
          <p:txBody>
            <a:bodyPr lIns="0" tIns="0" rIns="0" bIns="0">
              <a:spAutoFit/>
            </a:bodyPr>
            <a:lstStyle/>
            <a:p>
              <a:pPr fontAlgn="base"/>
              <a:r>
                <a:rPr kumimoji="0" lang="ru-RU" sz="1400" b="1">
                  <a:solidFill>
                    <a:srgbClr val="FFFFFF"/>
                  </a:solidFill>
                </a:rPr>
                <a:t>Элементы инфраструктуры как услуга</a:t>
              </a:r>
              <a:endParaRPr kumimoji="0" lang="en-US" sz="1400" b="1">
                <a:solidFill>
                  <a:srgbClr val="FFFFFF"/>
                </a:solidFill>
              </a:endParaRPr>
            </a:p>
          </p:txBody>
        </p:sp>
        <p:sp>
          <p:nvSpPr>
            <p:cNvPr id="17" name="Rectangle 12"/>
            <p:cNvSpPr>
              <a:spLocks noChangeArrowheads="1"/>
            </p:cNvSpPr>
            <p:nvPr/>
          </p:nvSpPr>
          <p:spPr bwMode="auto">
            <a:xfrm>
              <a:off x="900104" y="3789337"/>
              <a:ext cx="7129247" cy="576255"/>
            </a:xfrm>
            <a:prstGeom prst="rect">
              <a:avLst/>
            </a:prstGeom>
            <a:gradFill rotWithShape="1">
              <a:gsLst>
                <a:gs pos="0">
                  <a:schemeClr val="folHlink"/>
                </a:gs>
                <a:gs pos="50000">
                  <a:srgbClr val="C0C0C0">
                    <a:alpha val="32001"/>
                  </a:srgbClr>
                </a:gs>
                <a:gs pos="100000">
                  <a:schemeClr val="folHlink"/>
                </a:gs>
              </a:gsLst>
              <a:lin ang="5400000" scaled="1"/>
            </a:gradFill>
            <a:ln w="12700" algn="ctr">
              <a:solidFill>
                <a:schemeClr val="bg2"/>
              </a:solidFill>
              <a:miter lim="800000"/>
              <a:headEnd/>
              <a:tailEnd/>
            </a:ln>
            <a:effectLst/>
          </p:spPr>
          <p:txBody>
            <a:bodyPr wrap="none" lIns="0" tIns="0" rIns="0" bIns="0" anchor="ctr"/>
            <a:lstStyle/>
            <a:p>
              <a:pPr fontAlgn="base">
                <a:defRPr/>
              </a:pPr>
              <a:r>
                <a:rPr kumimoji="0" lang="ru-RU" b="1" dirty="0">
                  <a:solidFill>
                    <a:srgbClr val="FFFFFF"/>
                  </a:solidFill>
                </a:rPr>
                <a:t>Динамическая инфраструктура</a:t>
              </a:r>
              <a:endParaRPr kumimoji="0" lang="en-US" b="1" dirty="0">
                <a:solidFill>
                  <a:srgbClr val="FFFFFF"/>
                </a:solidFill>
              </a:endParaRPr>
            </a:p>
          </p:txBody>
        </p:sp>
        <p:sp>
          <p:nvSpPr>
            <p:cNvPr id="21522" name="AutoShape 13"/>
            <p:cNvSpPr>
              <a:spLocks noChangeArrowheads="1"/>
            </p:cNvSpPr>
            <p:nvPr/>
          </p:nvSpPr>
          <p:spPr bwMode="auto">
            <a:xfrm>
              <a:off x="638175" y="4556125"/>
              <a:ext cx="7894638" cy="1104900"/>
            </a:xfrm>
            <a:prstGeom prst="rtTriangle">
              <a:avLst/>
            </a:prstGeom>
            <a:solidFill>
              <a:schemeClr val="accent1"/>
            </a:solidFill>
            <a:ln w="12700" algn="ctr">
              <a:noFill/>
              <a:miter lim="800000"/>
              <a:headEnd/>
              <a:tailEnd/>
            </a:ln>
          </p:spPr>
          <p:txBody>
            <a:bodyPr wrap="none" lIns="0" tIns="0" rIns="0" bIns="0" anchor="ctr"/>
            <a:lstStyle/>
            <a:p>
              <a:pPr algn="l" fontAlgn="base"/>
              <a:r>
                <a:rPr kumimoji="0" lang="ru-RU" sz="1600"/>
                <a:t>Возможности ограничиваются </a:t>
              </a:r>
            </a:p>
            <a:p>
              <a:pPr algn="l" fontAlgn="base"/>
              <a:r>
                <a:rPr kumimoji="0" lang="ru-RU" sz="1600"/>
                <a:t>инфраструктурными элементами</a:t>
              </a:r>
              <a:endParaRPr kumimoji="0" lang="en-US" sz="1600"/>
            </a:p>
          </p:txBody>
        </p:sp>
        <p:sp>
          <p:nvSpPr>
            <p:cNvPr id="21523" name="AutoShape 14"/>
            <p:cNvSpPr>
              <a:spLocks noChangeArrowheads="1"/>
            </p:cNvSpPr>
            <p:nvPr/>
          </p:nvSpPr>
          <p:spPr bwMode="auto">
            <a:xfrm rot="10800000">
              <a:off x="638175" y="4484688"/>
              <a:ext cx="7894638" cy="1104900"/>
            </a:xfrm>
            <a:prstGeom prst="rtTriangle">
              <a:avLst/>
            </a:prstGeom>
            <a:solidFill>
              <a:schemeClr val="folHlink"/>
            </a:solidFill>
            <a:ln w="12700" algn="ctr">
              <a:noFill/>
              <a:miter lim="800000"/>
              <a:headEnd/>
              <a:tailEnd/>
            </a:ln>
          </p:spPr>
          <p:txBody>
            <a:bodyPr rot="10800000" wrap="none" lIns="0" tIns="0" rIns="0" bIns="0" anchor="ctr"/>
            <a:lstStyle/>
            <a:p>
              <a:pPr fontAlgn="base"/>
              <a:endParaRPr kumimoji="0" lang="de-DE"/>
            </a:p>
          </p:txBody>
        </p:sp>
        <p:sp>
          <p:nvSpPr>
            <p:cNvPr id="21524" name="Text Box 15"/>
            <p:cNvSpPr txBox="1">
              <a:spLocks noChangeArrowheads="1"/>
            </p:cNvSpPr>
            <p:nvPr/>
          </p:nvSpPr>
          <p:spPr bwMode="auto">
            <a:xfrm>
              <a:off x="5292584" y="4581489"/>
              <a:ext cx="2757404" cy="488944"/>
            </a:xfrm>
            <a:prstGeom prst="rect">
              <a:avLst/>
            </a:prstGeom>
            <a:noFill/>
            <a:ln w="12700" algn="ctr">
              <a:noFill/>
              <a:miter lim="800000"/>
              <a:headEnd/>
              <a:tailEnd/>
            </a:ln>
          </p:spPr>
          <p:txBody>
            <a:bodyPr wrap="none" lIns="0" tIns="0" rIns="0" bIns="0">
              <a:spAutoFit/>
            </a:bodyPr>
            <a:lstStyle/>
            <a:p>
              <a:pPr algn="l" fontAlgn="base"/>
              <a:r>
                <a:rPr kumimoji="0" lang="ru-RU" sz="1600">
                  <a:solidFill>
                    <a:srgbClr val="FFFFFF"/>
                  </a:solidFill>
                </a:rPr>
                <a:t>Инновации в использовании </a:t>
              </a:r>
            </a:p>
            <a:p>
              <a:pPr algn="l" fontAlgn="base"/>
              <a:r>
                <a:rPr kumimoji="0" lang="ru-RU" sz="1600">
                  <a:solidFill>
                    <a:srgbClr val="FFFFFF"/>
                  </a:solidFill>
                </a:rPr>
                <a:t>процессов и приложений</a:t>
              </a:r>
              <a:endParaRPr kumimoji="0" lang="en-US" sz="1600">
                <a:solidFill>
                  <a:srgbClr val="FFFFFF"/>
                </a:solidFill>
              </a:endParaRPr>
            </a:p>
          </p:txBody>
        </p:sp>
        <p:sp>
          <p:nvSpPr>
            <p:cNvPr id="21525" name="Text Box 16"/>
            <p:cNvSpPr txBox="1">
              <a:spLocks noChangeArrowheads="1"/>
            </p:cNvSpPr>
            <p:nvPr/>
          </p:nvSpPr>
          <p:spPr bwMode="auto">
            <a:xfrm>
              <a:off x="714373" y="5714950"/>
              <a:ext cx="8191252" cy="1098537"/>
            </a:xfrm>
            <a:prstGeom prst="rect">
              <a:avLst/>
            </a:prstGeom>
            <a:noFill/>
            <a:ln w="12700" algn="ctr">
              <a:noFill/>
              <a:miter lim="800000"/>
              <a:headEnd/>
              <a:tailEnd/>
            </a:ln>
          </p:spPr>
          <p:txBody>
            <a:bodyPr wrap="square" lIns="0" tIns="0" rIns="0" bIns="0">
              <a:spAutoFit/>
            </a:bodyPr>
            <a:lstStyle/>
            <a:p>
              <a:pPr fontAlgn="base"/>
              <a:r>
                <a:rPr kumimoji="0" lang="ru-RU" dirty="0">
                  <a:solidFill>
                    <a:srgbClr val="FFFFFF"/>
                  </a:solidFill>
                </a:rPr>
                <a:t>С помощью  инновационных подходов в области Динамических </a:t>
              </a:r>
            </a:p>
            <a:p>
              <a:pPr fontAlgn="base"/>
              <a:r>
                <a:rPr kumimoji="0" lang="ru-RU" dirty="0">
                  <a:solidFill>
                    <a:srgbClr val="FFFFFF"/>
                  </a:solidFill>
                </a:rPr>
                <a:t>инфраструктур наши предложения наиболее точно </a:t>
              </a:r>
            </a:p>
            <a:p>
              <a:pPr fontAlgn="base"/>
              <a:r>
                <a:rPr kumimoji="0" lang="ru-RU" dirty="0">
                  <a:solidFill>
                    <a:srgbClr val="FFFFFF"/>
                  </a:solidFill>
                </a:rPr>
                <a:t>соответствуют вашим стратегиям и приоритетам</a:t>
              </a:r>
            </a:p>
            <a:p>
              <a:pPr fontAlgn="base"/>
              <a:endParaRPr kumimoji="0" lang="en-US" dirty="0">
                <a:solidFill>
                  <a:srgbClr val="FFFFFF"/>
                </a:solidFill>
              </a:endParaRPr>
            </a:p>
          </p:txBody>
        </p:sp>
        <p:pic>
          <p:nvPicPr>
            <p:cNvPr id="21526" name="Picture 17"/>
            <p:cNvPicPr>
              <a:picLocks noChangeAspect="1" noChangeArrowheads="1"/>
            </p:cNvPicPr>
            <p:nvPr/>
          </p:nvPicPr>
          <p:blipFill>
            <a:blip r:embed="rId4"/>
            <a:srcRect/>
            <a:stretch>
              <a:fillRect/>
            </a:stretch>
          </p:blipFill>
          <p:spPr bwMode="auto">
            <a:xfrm>
              <a:off x="1187450" y="2924175"/>
              <a:ext cx="863600" cy="312738"/>
            </a:xfrm>
            <a:prstGeom prst="rect">
              <a:avLst/>
            </a:prstGeom>
            <a:noFill/>
            <a:ln w="12700" algn="ctr">
              <a:noFill/>
              <a:miter lim="800000"/>
              <a:headEnd/>
              <a:tailEnd/>
            </a:ln>
          </p:spPr>
        </p:pic>
        <p:pic>
          <p:nvPicPr>
            <p:cNvPr id="21527" name="Picture 18"/>
            <p:cNvPicPr>
              <a:picLocks noChangeAspect="1" noChangeArrowheads="1"/>
            </p:cNvPicPr>
            <p:nvPr/>
          </p:nvPicPr>
          <p:blipFill>
            <a:blip r:embed="rId5"/>
            <a:srcRect/>
            <a:stretch>
              <a:fillRect/>
            </a:stretch>
          </p:blipFill>
          <p:spPr bwMode="auto">
            <a:xfrm>
              <a:off x="3059113" y="2924175"/>
              <a:ext cx="865187" cy="314325"/>
            </a:xfrm>
            <a:prstGeom prst="rect">
              <a:avLst/>
            </a:prstGeom>
            <a:noFill/>
            <a:ln w="12700" algn="ctr">
              <a:noFill/>
              <a:miter lim="800000"/>
              <a:headEnd/>
              <a:tailEnd/>
            </a:ln>
          </p:spPr>
        </p:pic>
        <p:pic>
          <p:nvPicPr>
            <p:cNvPr id="21528" name="Picture 19"/>
            <p:cNvPicPr>
              <a:picLocks noChangeAspect="1" noChangeArrowheads="1"/>
            </p:cNvPicPr>
            <p:nvPr/>
          </p:nvPicPr>
          <p:blipFill>
            <a:blip r:embed="rId6"/>
            <a:srcRect/>
            <a:stretch>
              <a:fillRect/>
            </a:stretch>
          </p:blipFill>
          <p:spPr bwMode="auto">
            <a:xfrm>
              <a:off x="5075238" y="2924175"/>
              <a:ext cx="649287" cy="647700"/>
            </a:xfrm>
            <a:prstGeom prst="rect">
              <a:avLst/>
            </a:prstGeom>
            <a:noFill/>
            <a:ln w="12700" algn="ctr">
              <a:noFill/>
              <a:miter lim="800000"/>
              <a:headEnd/>
              <a:tailEnd/>
            </a:ln>
          </p:spPr>
        </p:pic>
        <p:pic>
          <p:nvPicPr>
            <p:cNvPr id="21529" name="Picture 20"/>
            <p:cNvPicPr>
              <a:picLocks noChangeAspect="1" noChangeArrowheads="1"/>
            </p:cNvPicPr>
            <p:nvPr/>
          </p:nvPicPr>
          <p:blipFill>
            <a:blip r:embed="rId7"/>
            <a:srcRect/>
            <a:stretch>
              <a:fillRect/>
            </a:stretch>
          </p:blipFill>
          <p:spPr bwMode="auto">
            <a:xfrm>
              <a:off x="7091363" y="2924175"/>
              <a:ext cx="649287" cy="649288"/>
            </a:xfrm>
            <a:prstGeom prst="rect">
              <a:avLst/>
            </a:prstGeom>
            <a:noFill/>
            <a:ln w="12700" algn="ctr">
              <a:noFill/>
              <a:miter lim="800000"/>
              <a:headEnd/>
              <a:tailEnd/>
            </a:ln>
          </p:spPr>
        </p:pic>
      </p:grpSp>
      <p:sp>
        <p:nvSpPr>
          <p:cNvPr id="258069" name="Rectangle 21"/>
          <p:cNvSpPr>
            <a:spLocks noChangeArrowheads="1"/>
          </p:cNvSpPr>
          <p:nvPr/>
        </p:nvSpPr>
        <p:spPr bwMode="gray">
          <a:xfrm>
            <a:off x="642910" y="928670"/>
            <a:ext cx="8001000" cy="431800"/>
          </a:xfrm>
          <a:prstGeom prst="rect">
            <a:avLst/>
          </a:prstGeom>
          <a:noFill/>
          <a:ln w="9525">
            <a:noFill/>
            <a:miter lim="800000"/>
            <a:headEnd/>
            <a:tailEnd/>
          </a:ln>
          <a:effectLst>
            <a:outerShdw dist="17961" dir="2700000" algn="ctr" rotWithShape="0">
              <a:srgbClr val="C0C0C0">
                <a:alpha val="50000"/>
              </a:srgbClr>
            </a:outerShdw>
          </a:effectLst>
        </p:spPr>
        <p:txBody>
          <a:bodyPr anchor="ctr"/>
          <a:lstStyle/>
          <a:p>
            <a:pPr algn="l"/>
            <a:r>
              <a:rPr lang="ru-RU" sz="1600" b="1" dirty="0"/>
              <a:t>Наше предложение – это подготовленные ответы на запросы и требования  заказчика</a:t>
            </a:r>
            <a:endParaRPr lang="de-DE" sz="1600" b="1" dirty="0"/>
          </a:p>
        </p:txBody>
      </p:sp>
      <p:sp>
        <p:nvSpPr>
          <p:cNvPr id="27" name="Rectangle 2"/>
          <p:cNvSpPr>
            <a:spLocks noChangeArrowheads="1"/>
          </p:cNvSpPr>
          <p:nvPr/>
        </p:nvSpPr>
        <p:spPr bwMode="gray">
          <a:xfrm>
            <a:off x="0" y="0"/>
            <a:ext cx="8820150" cy="712788"/>
          </a:xfrm>
          <a:prstGeom prst="rect">
            <a:avLst/>
          </a:prstGeom>
          <a:noFill/>
          <a:ln w="9525">
            <a:noFill/>
            <a:miter lim="800000"/>
            <a:headEnd/>
            <a:tailEnd/>
          </a:ln>
          <a:effectLst>
            <a:outerShdw dist="17961" dir="2700000" algn="ctr" rotWithShape="0">
              <a:srgbClr val="C0C0C0">
                <a:alpha val="50000"/>
              </a:srgbClr>
            </a:outerShdw>
          </a:effectLst>
        </p:spPr>
        <p:txBody>
          <a:bodyPr vert="horz" wrap="square" lIns="91440" tIns="45720" rIns="91440" bIns="45720" numCol="1" anchor="ctr" anchorCtr="0" compatLnSpc="1">
            <a:prstTxWarp prst="textNoShape">
              <a:avLst/>
            </a:prstTxWarp>
          </a:bodyPr>
          <a:lstStyle/>
          <a:p>
            <a:pPr algn="l"/>
            <a:r>
              <a:rPr lang="ru-RU" altLang="ja-JP" sz="3200" b="1" dirty="0">
                <a:solidFill>
                  <a:schemeClr val="tx1"/>
                </a:solidFill>
                <a:latin typeface="+mj-lt"/>
                <a:ea typeface="MS PGothic" pitchFamily="34" charset="-128"/>
                <a:cs typeface="+mj-cs"/>
              </a:rPr>
              <a:t>Динамические инфраструктуры</a:t>
            </a:r>
            <a:endParaRPr lang="de-DE" altLang="ja-JP" sz="3200" b="1" dirty="0">
              <a:solidFill>
                <a:schemeClr val="tx1"/>
              </a:solidFill>
              <a:latin typeface="+mj-lt"/>
              <a:ea typeface="MS PGothic" pitchFamily="34" charset="-128"/>
              <a:cs typeface="+mj-cs"/>
            </a:endParaRPr>
          </a:p>
        </p:txBody>
      </p:sp>
    </p:spTree>
    <p:custDataLst>
      <p:tags r:id="rId1"/>
    </p:custData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7"/>
          <p:cNvSpPr txBox="1">
            <a:spLocks noChangeArrowheads="1"/>
          </p:cNvSpPr>
          <p:nvPr>
            <p:custDataLst>
              <p:tags r:id="rId2"/>
            </p:custDataLst>
          </p:nvPr>
        </p:nvSpPr>
        <p:spPr bwMode="gray">
          <a:xfrm>
            <a:off x="844523" y="2316146"/>
            <a:ext cx="7537450" cy="1044575"/>
          </a:xfrm>
          <a:prstGeom prst="rect">
            <a:avLst/>
          </a:prstGeom>
          <a:solidFill>
            <a:srgbClr val="0099CC"/>
          </a:solidFill>
          <a:ln w="9525">
            <a:solidFill>
              <a:srgbClr val="FF0000"/>
            </a:solidFill>
            <a:miter lim="800000"/>
            <a:headEnd/>
            <a:tailEnd/>
          </a:ln>
        </p:spPr>
        <p:txBody>
          <a:bodyPr anchor="ctr"/>
          <a:lstStyle/>
          <a:p>
            <a:pPr algn="l" fontAlgn="base"/>
            <a:r>
              <a:rPr lang="ru-RU" sz="1400" b="1">
                <a:cs typeface="Arial" pitchFamily="34" charset="0"/>
              </a:rPr>
              <a:t>Управление </a:t>
            </a:r>
          </a:p>
          <a:p>
            <a:pPr algn="l" fontAlgn="base"/>
            <a:r>
              <a:rPr lang="ru-RU" sz="1400" b="1">
                <a:cs typeface="Arial" pitchFamily="34" charset="0"/>
              </a:rPr>
              <a:t>сервисами</a:t>
            </a:r>
          </a:p>
        </p:txBody>
      </p:sp>
      <p:sp>
        <p:nvSpPr>
          <p:cNvPr id="24579" name="Rectangle 4"/>
          <p:cNvSpPr>
            <a:spLocks noChangeArrowheads="1"/>
          </p:cNvSpPr>
          <p:nvPr>
            <p:custDataLst>
              <p:tags r:id="rId3"/>
            </p:custDataLst>
          </p:nvPr>
        </p:nvSpPr>
        <p:spPr bwMode="gray">
          <a:xfrm>
            <a:off x="3089248" y="5016484"/>
            <a:ext cx="3852862" cy="288925"/>
          </a:xfrm>
          <a:prstGeom prst="rect">
            <a:avLst/>
          </a:prstGeom>
          <a:solidFill>
            <a:schemeClr val="accent2"/>
          </a:solidFill>
          <a:ln w="12700">
            <a:noFill/>
            <a:miter lim="800000"/>
            <a:headEnd/>
            <a:tailEnd/>
          </a:ln>
        </p:spPr>
        <p:txBody>
          <a:bodyPr lIns="0" tIns="0" rIns="0" bIns="0" anchor="ctr" anchorCtr="1"/>
          <a:lstStyle/>
          <a:p>
            <a:pPr fontAlgn="base">
              <a:lnSpc>
                <a:spcPct val="120000"/>
              </a:lnSpc>
              <a:spcAft>
                <a:spcPct val="10000"/>
              </a:spcAft>
              <a:buClr>
                <a:srgbClr val="FF6600"/>
              </a:buClr>
            </a:pPr>
            <a:r>
              <a:rPr lang="ru-RU" sz="1200" b="1">
                <a:solidFill>
                  <a:schemeClr val="bg1"/>
                </a:solidFill>
                <a:cs typeface="Arial" pitchFamily="34" charset="0"/>
              </a:rPr>
              <a:t>Сетевые устройства</a:t>
            </a:r>
            <a:endParaRPr lang="en-US" sz="1200" b="1">
              <a:solidFill>
                <a:schemeClr val="bg1"/>
              </a:solidFill>
              <a:cs typeface="Arial" pitchFamily="34" charset="0"/>
            </a:endParaRPr>
          </a:p>
        </p:txBody>
      </p:sp>
      <p:sp>
        <p:nvSpPr>
          <p:cNvPr id="24580" name="Rectangle 5"/>
          <p:cNvSpPr>
            <a:spLocks noChangeArrowheads="1"/>
          </p:cNvSpPr>
          <p:nvPr>
            <p:custDataLst>
              <p:tags r:id="rId4"/>
            </p:custDataLst>
          </p:nvPr>
        </p:nvSpPr>
        <p:spPr bwMode="gray">
          <a:xfrm>
            <a:off x="3089248" y="4657709"/>
            <a:ext cx="1223962" cy="293687"/>
          </a:xfrm>
          <a:prstGeom prst="rect">
            <a:avLst/>
          </a:prstGeom>
          <a:solidFill>
            <a:schemeClr val="accent2"/>
          </a:solidFill>
          <a:ln w="12700" algn="ctr">
            <a:noFill/>
            <a:miter lim="800000"/>
            <a:headEnd/>
            <a:tailEnd/>
          </a:ln>
        </p:spPr>
        <p:txBody>
          <a:bodyPr lIns="0" tIns="0" rIns="0" bIns="0" anchor="ctr" anchorCtr="1"/>
          <a:lstStyle/>
          <a:p>
            <a:pPr fontAlgn="base">
              <a:lnSpc>
                <a:spcPct val="120000"/>
              </a:lnSpc>
              <a:spcAft>
                <a:spcPct val="10000"/>
              </a:spcAft>
              <a:buClr>
                <a:srgbClr val="FF6600"/>
              </a:buClr>
            </a:pPr>
            <a:r>
              <a:rPr lang="ru-RU" sz="1200" b="1">
                <a:solidFill>
                  <a:schemeClr val="bg1"/>
                </a:solidFill>
                <a:cs typeface="Arial" pitchFamily="34" charset="0"/>
              </a:rPr>
              <a:t>Сист. хранения</a:t>
            </a:r>
            <a:endParaRPr lang="en-US" sz="1200" b="1">
              <a:solidFill>
                <a:schemeClr val="bg1"/>
              </a:solidFill>
              <a:cs typeface="Arial" pitchFamily="34" charset="0"/>
            </a:endParaRPr>
          </a:p>
        </p:txBody>
      </p:sp>
      <p:sp>
        <p:nvSpPr>
          <p:cNvPr id="24581" name="Rectangle 6"/>
          <p:cNvSpPr>
            <a:spLocks noChangeArrowheads="1"/>
          </p:cNvSpPr>
          <p:nvPr>
            <p:custDataLst>
              <p:tags r:id="rId5"/>
            </p:custDataLst>
          </p:nvPr>
        </p:nvSpPr>
        <p:spPr bwMode="gray">
          <a:xfrm>
            <a:off x="5722910" y="4657709"/>
            <a:ext cx="1223963" cy="276225"/>
          </a:xfrm>
          <a:prstGeom prst="rect">
            <a:avLst/>
          </a:prstGeom>
          <a:solidFill>
            <a:schemeClr val="accent2"/>
          </a:solidFill>
          <a:ln w="12700" algn="ctr">
            <a:noFill/>
            <a:miter lim="800000"/>
            <a:headEnd/>
            <a:tailEnd/>
          </a:ln>
        </p:spPr>
        <p:txBody>
          <a:bodyPr lIns="0" tIns="0" rIns="0" bIns="0" anchor="ctr" anchorCtr="1"/>
          <a:lstStyle/>
          <a:p>
            <a:pPr fontAlgn="base">
              <a:lnSpc>
                <a:spcPct val="120000"/>
              </a:lnSpc>
              <a:spcAft>
                <a:spcPct val="10000"/>
              </a:spcAft>
              <a:buClr>
                <a:srgbClr val="FF6600"/>
              </a:buClr>
            </a:pPr>
            <a:r>
              <a:rPr lang="ru-RU" sz="1200" b="1">
                <a:solidFill>
                  <a:schemeClr val="bg1"/>
                </a:solidFill>
                <a:cs typeface="Arial" pitchFamily="34" charset="0"/>
              </a:rPr>
              <a:t>Рабочие места</a:t>
            </a:r>
            <a:endParaRPr lang="en-US" sz="1200" b="1">
              <a:solidFill>
                <a:schemeClr val="bg1"/>
              </a:solidFill>
              <a:cs typeface="Arial" pitchFamily="34" charset="0"/>
            </a:endParaRPr>
          </a:p>
        </p:txBody>
      </p:sp>
      <p:sp>
        <p:nvSpPr>
          <p:cNvPr id="24582" name="Rectangle 8"/>
          <p:cNvSpPr>
            <a:spLocks noChangeArrowheads="1"/>
          </p:cNvSpPr>
          <p:nvPr>
            <p:custDataLst>
              <p:tags r:id="rId6"/>
            </p:custDataLst>
          </p:nvPr>
        </p:nvSpPr>
        <p:spPr bwMode="gray">
          <a:xfrm>
            <a:off x="4411635" y="3621071"/>
            <a:ext cx="1223963" cy="676275"/>
          </a:xfrm>
          <a:prstGeom prst="rect">
            <a:avLst/>
          </a:prstGeom>
          <a:solidFill>
            <a:schemeClr val="hlink"/>
          </a:solidFill>
          <a:ln w="12700" algn="ctr">
            <a:noFill/>
            <a:miter lim="800000"/>
            <a:headEnd/>
            <a:tailEnd/>
          </a:ln>
        </p:spPr>
        <p:txBody>
          <a:bodyPr lIns="0" tIns="0" rIns="0" bIns="0" anchor="ctr" anchorCtr="1"/>
          <a:lstStyle/>
          <a:p>
            <a:pPr fontAlgn="base">
              <a:lnSpc>
                <a:spcPct val="120000"/>
              </a:lnSpc>
              <a:spcAft>
                <a:spcPct val="10000"/>
              </a:spcAft>
              <a:buClr>
                <a:srgbClr val="FF6600"/>
              </a:buClr>
            </a:pPr>
            <a:r>
              <a:rPr lang="ru-RU" sz="1200" b="1">
                <a:solidFill>
                  <a:schemeClr val="bg1"/>
                </a:solidFill>
                <a:cs typeface="Arial" pitchFamily="34" charset="0"/>
              </a:rPr>
              <a:t>Решения</a:t>
            </a:r>
            <a:r>
              <a:rPr lang="en-US" sz="1200" b="1">
                <a:solidFill>
                  <a:schemeClr val="bg1"/>
                </a:solidFill>
                <a:cs typeface="Arial" pitchFamily="34" charset="0"/>
              </a:rPr>
              <a:t/>
            </a:r>
            <a:br>
              <a:rPr lang="en-US" sz="1200" b="1">
                <a:solidFill>
                  <a:schemeClr val="bg1"/>
                </a:solidFill>
                <a:cs typeface="Arial" pitchFamily="34" charset="0"/>
              </a:rPr>
            </a:br>
            <a:r>
              <a:rPr lang="en-US" sz="1200" b="1">
                <a:solidFill>
                  <a:schemeClr val="bg1"/>
                </a:solidFill>
                <a:cs typeface="Arial" pitchFamily="34" charset="0"/>
              </a:rPr>
              <a:t>FlexFrame</a:t>
            </a:r>
            <a:br>
              <a:rPr lang="en-US" sz="1200" b="1">
                <a:solidFill>
                  <a:schemeClr val="bg1"/>
                </a:solidFill>
                <a:cs typeface="Arial" pitchFamily="34" charset="0"/>
              </a:rPr>
            </a:br>
            <a:r>
              <a:rPr lang="en-US" sz="1200" b="1">
                <a:solidFill>
                  <a:schemeClr val="bg1"/>
                </a:solidFill>
                <a:cs typeface="Arial" pitchFamily="34" charset="0"/>
              </a:rPr>
              <a:t>BladeFrame</a:t>
            </a:r>
          </a:p>
        </p:txBody>
      </p:sp>
      <p:sp>
        <p:nvSpPr>
          <p:cNvPr id="24583" name="Rectangle 11"/>
          <p:cNvSpPr>
            <a:spLocks noChangeArrowheads="1"/>
          </p:cNvSpPr>
          <p:nvPr>
            <p:custDataLst>
              <p:tags r:id="rId7"/>
            </p:custDataLst>
          </p:nvPr>
        </p:nvSpPr>
        <p:spPr bwMode="gray">
          <a:xfrm>
            <a:off x="3089248" y="2532046"/>
            <a:ext cx="1765300" cy="647700"/>
          </a:xfrm>
          <a:prstGeom prst="rect">
            <a:avLst/>
          </a:prstGeom>
          <a:solidFill>
            <a:schemeClr val="folHlink"/>
          </a:solidFill>
          <a:ln w="12700" algn="ctr">
            <a:noFill/>
            <a:miter lim="800000"/>
            <a:headEnd/>
            <a:tailEnd/>
          </a:ln>
        </p:spPr>
        <p:txBody>
          <a:bodyPr lIns="0" tIns="0" rIns="0" bIns="0" anchor="ctr" anchorCtr="1"/>
          <a:lstStyle/>
          <a:p>
            <a:pPr fontAlgn="base">
              <a:lnSpc>
                <a:spcPct val="120000"/>
              </a:lnSpc>
              <a:spcAft>
                <a:spcPct val="10000"/>
              </a:spcAft>
              <a:buClr>
                <a:srgbClr val="FF6600"/>
              </a:buClr>
            </a:pPr>
            <a:r>
              <a:rPr lang="en-US" sz="1200" b="1">
                <a:solidFill>
                  <a:srgbClr val="FFFFFF"/>
                </a:solidFill>
                <a:cs typeface="Arial" pitchFamily="34" charset="0"/>
              </a:rPr>
              <a:t>Managed Server/Datacenter</a:t>
            </a:r>
          </a:p>
        </p:txBody>
      </p:sp>
      <p:sp>
        <p:nvSpPr>
          <p:cNvPr id="24584" name="Rectangle 12"/>
          <p:cNvSpPr>
            <a:spLocks noChangeArrowheads="1"/>
          </p:cNvSpPr>
          <p:nvPr>
            <p:custDataLst>
              <p:tags r:id="rId8"/>
            </p:custDataLst>
          </p:nvPr>
        </p:nvSpPr>
        <p:spPr bwMode="gray">
          <a:xfrm>
            <a:off x="6618260" y="2532046"/>
            <a:ext cx="1639888" cy="647700"/>
          </a:xfrm>
          <a:prstGeom prst="rect">
            <a:avLst/>
          </a:prstGeom>
          <a:solidFill>
            <a:schemeClr val="folHlink"/>
          </a:solidFill>
          <a:ln w="12700" algn="ctr">
            <a:noFill/>
            <a:miter lim="800000"/>
            <a:headEnd/>
            <a:tailEnd/>
          </a:ln>
        </p:spPr>
        <p:txBody>
          <a:bodyPr lIns="0" tIns="0" rIns="0" bIns="0" anchor="ctr" anchorCtr="1"/>
          <a:lstStyle/>
          <a:p>
            <a:pPr fontAlgn="base">
              <a:lnSpc>
                <a:spcPct val="120000"/>
              </a:lnSpc>
              <a:spcAft>
                <a:spcPct val="10000"/>
              </a:spcAft>
              <a:buClr>
                <a:srgbClr val="FF6600"/>
              </a:buClr>
            </a:pPr>
            <a:r>
              <a:rPr lang="en-US" sz="1200" b="1">
                <a:solidFill>
                  <a:srgbClr val="FFFFFF"/>
                </a:solidFill>
                <a:cs typeface="Arial" pitchFamily="34" charset="0"/>
              </a:rPr>
              <a:t>Managed Office</a:t>
            </a:r>
          </a:p>
        </p:txBody>
      </p:sp>
      <p:sp>
        <p:nvSpPr>
          <p:cNvPr id="24585" name="Rectangle 13"/>
          <p:cNvSpPr>
            <a:spLocks noChangeArrowheads="1"/>
          </p:cNvSpPr>
          <p:nvPr>
            <p:custDataLst>
              <p:tags r:id="rId9"/>
            </p:custDataLst>
          </p:nvPr>
        </p:nvSpPr>
        <p:spPr bwMode="gray">
          <a:xfrm>
            <a:off x="4403698" y="4657709"/>
            <a:ext cx="1223962" cy="293687"/>
          </a:xfrm>
          <a:prstGeom prst="rect">
            <a:avLst/>
          </a:prstGeom>
          <a:solidFill>
            <a:schemeClr val="accent2"/>
          </a:solidFill>
          <a:ln w="12700" algn="ctr">
            <a:noFill/>
            <a:miter lim="800000"/>
            <a:headEnd/>
            <a:tailEnd/>
          </a:ln>
        </p:spPr>
        <p:txBody>
          <a:bodyPr lIns="0" tIns="0" rIns="0" bIns="0" anchor="ctr" anchorCtr="1"/>
          <a:lstStyle/>
          <a:p>
            <a:pPr fontAlgn="base">
              <a:lnSpc>
                <a:spcPct val="120000"/>
              </a:lnSpc>
              <a:spcAft>
                <a:spcPct val="10000"/>
              </a:spcAft>
              <a:buClr>
                <a:srgbClr val="FF6600"/>
              </a:buClr>
            </a:pPr>
            <a:r>
              <a:rPr lang="ru-RU" sz="1200" b="1">
                <a:solidFill>
                  <a:schemeClr val="bg1"/>
                </a:solidFill>
                <a:cs typeface="Arial" pitchFamily="34" charset="0"/>
              </a:rPr>
              <a:t>Серверы</a:t>
            </a:r>
            <a:endParaRPr lang="en-US" sz="1200" b="1">
              <a:solidFill>
                <a:schemeClr val="bg1"/>
              </a:solidFill>
              <a:cs typeface="Arial" pitchFamily="34" charset="0"/>
            </a:endParaRPr>
          </a:p>
        </p:txBody>
      </p:sp>
      <p:sp>
        <p:nvSpPr>
          <p:cNvPr id="24586" name="Rectangle 15"/>
          <p:cNvSpPr>
            <a:spLocks noChangeArrowheads="1"/>
          </p:cNvSpPr>
          <p:nvPr>
            <p:custDataLst>
              <p:tags r:id="rId10"/>
            </p:custDataLst>
          </p:nvPr>
        </p:nvSpPr>
        <p:spPr bwMode="gray">
          <a:xfrm>
            <a:off x="3101948" y="3621071"/>
            <a:ext cx="1223962" cy="676275"/>
          </a:xfrm>
          <a:prstGeom prst="rect">
            <a:avLst/>
          </a:prstGeom>
          <a:solidFill>
            <a:schemeClr val="hlink"/>
          </a:solidFill>
          <a:ln w="12700" algn="ctr">
            <a:noFill/>
            <a:miter lim="800000"/>
            <a:headEnd/>
            <a:tailEnd/>
          </a:ln>
        </p:spPr>
        <p:txBody>
          <a:bodyPr lIns="0" tIns="0" rIns="0" bIns="0" anchor="ctr" anchorCtr="1"/>
          <a:lstStyle/>
          <a:p>
            <a:pPr fontAlgn="base">
              <a:lnSpc>
                <a:spcPct val="120000"/>
              </a:lnSpc>
              <a:spcAft>
                <a:spcPct val="10000"/>
              </a:spcAft>
              <a:buClr>
                <a:srgbClr val="FF6600"/>
              </a:buClr>
            </a:pPr>
            <a:r>
              <a:rPr lang="ru-RU" sz="1200" b="1">
                <a:solidFill>
                  <a:schemeClr val="bg1"/>
                </a:solidFill>
                <a:cs typeface="Arial" pitchFamily="34" charset="0"/>
              </a:rPr>
              <a:t>Решения по хранению</a:t>
            </a:r>
            <a:r>
              <a:rPr lang="en-US" sz="1200" b="1">
                <a:solidFill>
                  <a:schemeClr val="bg1"/>
                </a:solidFill>
                <a:cs typeface="Arial" pitchFamily="34" charset="0"/>
              </a:rPr>
              <a:t> CentricStor</a:t>
            </a:r>
          </a:p>
        </p:txBody>
      </p:sp>
      <p:sp>
        <p:nvSpPr>
          <p:cNvPr id="24587" name="Rectangle 16"/>
          <p:cNvSpPr>
            <a:spLocks noChangeArrowheads="1"/>
          </p:cNvSpPr>
          <p:nvPr>
            <p:custDataLst>
              <p:tags r:id="rId11"/>
            </p:custDataLst>
          </p:nvPr>
        </p:nvSpPr>
        <p:spPr bwMode="gray">
          <a:xfrm>
            <a:off x="5721323" y="3621071"/>
            <a:ext cx="1223962" cy="676275"/>
          </a:xfrm>
          <a:prstGeom prst="rect">
            <a:avLst/>
          </a:prstGeom>
          <a:solidFill>
            <a:schemeClr val="hlink"/>
          </a:solidFill>
          <a:ln w="12700" algn="ctr">
            <a:noFill/>
            <a:miter lim="800000"/>
            <a:headEnd/>
            <a:tailEnd/>
          </a:ln>
        </p:spPr>
        <p:txBody>
          <a:bodyPr lIns="0" tIns="0" rIns="0" bIns="0" anchor="ctr" anchorCtr="1"/>
          <a:lstStyle/>
          <a:p>
            <a:pPr fontAlgn="base">
              <a:lnSpc>
                <a:spcPct val="120000"/>
              </a:lnSpc>
              <a:spcAft>
                <a:spcPct val="10000"/>
              </a:spcAft>
              <a:buClr>
                <a:srgbClr val="FF6600"/>
              </a:buClr>
            </a:pPr>
            <a:r>
              <a:rPr lang="ru-RU" sz="1200" b="1">
                <a:solidFill>
                  <a:schemeClr val="bg1"/>
                </a:solidFill>
                <a:ea typeface="Arial Unicode MS" pitchFamily="34" charset="-128"/>
                <a:cs typeface="Arial Unicode MS" pitchFamily="34" charset="-128"/>
              </a:rPr>
              <a:t>Виртуали-зируемые рабочие места</a:t>
            </a:r>
            <a:endParaRPr lang="en-US" sz="1200" b="1">
              <a:solidFill>
                <a:schemeClr val="bg1"/>
              </a:solidFill>
              <a:ea typeface="Arial Unicode MS" pitchFamily="34" charset="-128"/>
              <a:cs typeface="Arial Unicode MS" pitchFamily="34" charset="-128"/>
            </a:endParaRPr>
          </a:p>
        </p:txBody>
      </p:sp>
      <p:sp>
        <p:nvSpPr>
          <p:cNvPr id="24588" name="Rectangle 19"/>
          <p:cNvSpPr>
            <a:spLocks noChangeArrowheads="1"/>
          </p:cNvSpPr>
          <p:nvPr>
            <p:custDataLst>
              <p:tags r:id="rId12"/>
            </p:custDataLst>
          </p:nvPr>
        </p:nvSpPr>
        <p:spPr bwMode="gray">
          <a:xfrm>
            <a:off x="3089248" y="1236646"/>
            <a:ext cx="1908175" cy="684213"/>
          </a:xfrm>
          <a:prstGeom prst="rect">
            <a:avLst/>
          </a:prstGeom>
          <a:solidFill>
            <a:schemeClr val="folHlink"/>
          </a:solidFill>
          <a:ln w="12700" algn="ctr">
            <a:noFill/>
            <a:miter lim="800000"/>
            <a:headEnd/>
            <a:tailEnd/>
          </a:ln>
        </p:spPr>
        <p:txBody>
          <a:bodyPr lIns="0" tIns="0" rIns="0" bIns="0" anchor="ctr" anchorCtr="1"/>
          <a:lstStyle/>
          <a:p>
            <a:pPr fontAlgn="base">
              <a:lnSpc>
                <a:spcPct val="120000"/>
              </a:lnSpc>
              <a:spcAft>
                <a:spcPct val="10000"/>
              </a:spcAft>
              <a:buClr>
                <a:srgbClr val="FF6600"/>
              </a:buClr>
            </a:pPr>
            <a:r>
              <a:rPr lang="ru-RU" sz="1200" b="1">
                <a:solidFill>
                  <a:srgbClr val="FFFFFF"/>
                </a:solidFill>
                <a:cs typeface="Arial" pitchFamily="34" charset="0"/>
              </a:rPr>
              <a:t>Рабочее место </a:t>
            </a:r>
          </a:p>
          <a:p>
            <a:pPr fontAlgn="base">
              <a:lnSpc>
                <a:spcPct val="120000"/>
              </a:lnSpc>
              <a:spcAft>
                <a:spcPct val="10000"/>
              </a:spcAft>
              <a:buClr>
                <a:srgbClr val="FF6600"/>
              </a:buClr>
            </a:pPr>
            <a:r>
              <a:rPr lang="ru-RU" sz="1200" b="1">
                <a:solidFill>
                  <a:srgbClr val="FFFFFF"/>
                </a:solidFill>
                <a:cs typeface="Arial" pitchFamily="34" charset="0"/>
              </a:rPr>
              <a:t>как услуга</a:t>
            </a:r>
            <a:endParaRPr lang="en-US" sz="1200" b="1">
              <a:solidFill>
                <a:srgbClr val="FFFFFF"/>
              </a:solidFill>
              <a:cs typeface="Arial" pitchFamily="34" charset="0"/>
            </a:endParaRPr>
          </a:p>
        </p:txBody>
      </p:sp>
      <p:sp>
        <p:nvSpPr>
          <p:cNvPr id="24589" name="Rectangle 2"/>
          <p:cNvSpPr>
            <a:spLocks noChangeArrowheads="1"/>
          </p:cNvSpPr>
          <p:nvPr>
            <p:custDataLst>
              <p:tags r:id="rId13"/>
            </p:custDataLst>
          </p:nvPr>
        </p:nvSpPr>
        <p:spPr bwMode="gray">
          <a:xfrm>
            <a:off x="714348" y="1071546"/>
            <a:ext cx="7832725" cy="4464050"/>
          </a:xfrm>
          <a:prstGeom prst="rect">
            <a:avLst/>
          </a:prstGeom>
          <a:noFill/>
          <a:ln w="38100" algn="ctr">
            <a:solidFill>
              <a:srgbClr val="990033"/>
            </a:solidFill>
            <a:miter lim="800000"/>
            <a:headEnd/>
            <a:tailEnd/>
          </a:ln>
        </p:spPr>
        <p:txBody>
          <a:bodyPr wrap="none" lIns="0" tIns="0" rIns="0" bIns="0" anchor="ctr"/>
          <a:lstStyle/>
          <a:p>
            <a:pPr algn="l" fontAlgn="base"/>
            <a:endParaRPr lang="de-DE">
              <a:solidFill>
                <a:srgbClr val="C00000"/>
              </a:solidFill>
            </a:endParaRPr>
          </a:p>
        </p:txBody>
      </p:sp>
      <p:sp>
        <p:nvSpPr>
          <p:cNvPr id="24590" name="Rectangle 4"/>
          <p:cNvSpPr>
            <a:spLocks noChangeArrowheads="1"/>
          </p:cNvSpPr>
          <p:nvPr>
            <p:custDataLst>
              <p:tags r:id="rId14"/>
            </p:custDataLst>
          </p:nvPr>
        </p:nvSpPr>
        <p:spPr bwMode="gray">
          <a:xfrm>
            <a:off x="714348" y="5451459"/>
            <a:ext cx="7848600" cy="490537"/>
          </a:xfrm>
          <a:prstGeom prst="rect">
            <a:avLst/>
          </a:prstGeom>
          <a:solidFill>
            <a:srgbClr val="C00000"/>
          </a:solidFill>
          <a:ln w="38100" algn="ctr">
            <a:solidFill>
              <a:srgbClr val="C00000"/>
            </a:solidFill>
            <a:miter lim="800000"/>
            <a:headEnd/>
            <a:tailEnd/>
          </a:ln>
        </p:spPr>
        <p:txBody>
          <a:bodyPr wrap="none" lIns="0" tIns="0" rIns="0" bIns="0" anchor="ctr"/>
          <a:lstStyle/>
          <a:p>
            <a:pPr fontAlgn="base"/>
            <a:r>
              <a:rPr lang="ru-RU" sz="2400">
                <a:solidFill>
                  <a:srgbClr val="FFFFFF"/>
                </a:solidFill>
              </a:rPr>
              <a:t>Динамические инфраструктуры</a:t>
            </a:r>
            <a:endParaRPr lang="en-US" sz="2400">
              <a:solidFill>
                <a:srgbClr val="FFFFFF"/>
              </a:solidFill>
            </a:endParaRPr>
          </a:p>
        </p:txBody>
      </p:sp>
      <p:sp>
        <p:nvSpPr>
          <p:cNvPr id="24591" name="Text Box 5"/>
          <p:cNvSpPr txBox="1">
            <a:spLocks noChangeArrowheads="1"/>
          </p:cNvSpPr>
          <p:nvPr>
            <p:custDataLst>
              <p:tags r:id="rId15"/>
            </p:custDataLst>
          </p:nvPr>
        </p:nvSpPr>
        <p:spPr bwMode="gray">
          <a:xfrm>
            <a:off x="844523" y="4584684"/>
            <a:ext cx="7543800" cy="792162"/>
          </a:xfrm>
          <a:prstGeom prst="rect">
            <a:avLst/>
          </a:prstGeom>
          <a:noFill/>
          <a:ln w="9525">
            <a:solidFill>
              <a:schemeClr val="folHlink"/>
            </a:solidFill>
            <a:miter lim="800000"/>
            <a:headEnd/>
            <a:tailEnd/>
          </a:ln>
        </p:spPr>
        <p:txBody>
          <a:bodyPr wrap="none" anchor="ctr"/>
          <a:lstStyle/>
          <a:p>
            <a:pPr algn="l" fontAlgn="base"/>
            <a:r>
              <a:rPr lang="ru-RU" sz="1400" b="1"/>
              <a:t>Продукты </a:t>
            </a:r>
          </a:p>
          <a:p>
            <a:pPr algn="l" fontAlgn="base"/>
            <a:r>
              <a:rPr lang="ru-RU" sz="1400" b="1"/>
              <a:t>и услуги</a:t>
            </a:r>
            <a:endParaRPr lang="en-US" sz="1400" b="1">
              <a:cs typeface="Arial" pitchFamily="34" charset="0"/>
            </a:endParaRPr>
          </a:p>
        </p:txBody>
      </p:sp>
      <p:pic>
        <p:nvPicPr>
          <p:cNvPr id="24592" name="Picture 18"/>
          <p:cNvPicPr>
            <a:picLocks noChangeAspect="1" noChangeArrowheads="1"/>
          </p:cNvPicPr>
          <p:nvPr/>
        </p:nvPicPr>
        <p:blipFill>
          <a:blip r:embed="rId22"/>
          <a:srcRect/>
          <a:stretch>
            <a:fillRect/>
          </a:stretch>
        </p:blipFill>
        <p:spPr bwMode="gray">
          <a:xfrm>
            <a:off x="2220885" y="4967271"/>
            <a:ext cx="790575" cy="177800"/>
          </a:xfrm>
          <a:prstGeom prst="rect">
            <a:avLst/>
          </a:prstGeom>
          <a:noFill/>
          <a:ln w="12700" algn="ctr">
            <a:noFill/>
            <a:miter lim="800000"/>
            <a:headEnd/>
            <a:tailEnd/>
          </a:ln>
        </p:spPr>
      </p:pic>
      <p:sp>
        <p:nvSpPr>
          <p:cNvPr id="24593" name="Text Box 6"/>
          <p:cNvSpPr txBox="1">
            <a:spLocks noChangeArrowheads="1"/>
          </p:cNvSpPr>
          <p:nvPr>
            <p:custDataLst>
              <p:tags r:id="rId16"/>
            </p:custDataLst>
          </p:nvPr>
        </p:nvSpPr>
        <p:spPr bwMode="gray">
          <a:xfrm>
            <a:off x="838173" y="3541696"/>
            <a:ext cx="7550150" cy="863600"/>
          </a:xfrm>
          <a:prstGeom prst="rect">
            <a:avLst/>
          </a:prstGeom>
          <a:noFill/>
          <a:ln w="9525">
            <a:solidFill>
              <a:schemeClr val="folHlink"/>
            </a:solidFill>
            <a:miter lim="800000"/>
            <a:headEnd/>
            <a:tailEnd/>
          </a:ln>
        </p:spPr>
        <p:txBody>
          <a:bodyPr wrap="none"/>
          <a:lstStyle/>
          <a:p>
            <a:pPr algn="l" fontAlgn="base"/>
            <a:endParaRPr lang="ru-RU" sz="1400" b="1" dirty="0">
              <a:cs typeface="Arial" pitchFamily="34" charset="0"/>
            </a:endParaRPr>
          </a:p>
          <a:p>
            <a:pPr algn="l" fontAlgn="base"/>
            <a:r>
              <a:rPr lang="ru-RU" sz="1400" b="1" dirty="0">
                <a:cs typeface="Arial" pitchFamily="34" charset="0"/>
              </a:rPr>
              <a:t>Решения</a:t>
            </a:r>
          </a:p>
        </p:txBody>
      </p:sp>
      <p:pic>
        <p:nvPicPr>
          <p:cNvPr id="24594" name="Picture 19"/>
          <p:cNvPicPr>
            <a:picLocks noChangeAspect="1" noChangeArrowheads="1"/>
          </p:cNvPicPr>
          <p:nvPr/>
        </p:nvPicPr>
        <p:blipFill>
          <a:blip r:embed="rId23"/>
          <a:srcRect/>
          <a:stretch>
            <a:fillRect/>
          </a:stretch>
        </p:blipFill>
        <p:spPr bwMode="gray">
          <a:xfrm>
            <a:off x="2219298" y="3690921"/>
            <a:ext cx="793750" cy="177800"/>
          </a:xfrm>
          <a:prstGeom prst="rect">
            <a:avLst/>
          </a:prstGeom>
          <a:noFill/>
          <a:ln w="12700" algn="ctr">
            <a:noFill/>
            <a:miter lim="800000"/>
            <a:headEnd/>
            <a:tailEnd/>
          </a:ln>
        </p:spPr>
      </p:pic>
      <p:pic>
        <p:nvPicPr>
          <p:cNvPr id="24595" name="Picture 20"/>
          <p:cNvPicPr>
            <a:picLocks noChangeAspect="1" noChangeArrowheads="1"/>
          </p:cNvPicPr>
          <p:nvPr/>
        </p:nvPicPr>
        <p:blipFill>
          <a:blip r:embed="rId24"/>
          <a:srcRect/>
          <a:stretch>
            <a:fillRect/>
          </a:stretch>
        </p:blipFill>
        <p:spPr bwMode="gray">
          <a:xfrm>
            <a:off x="2292323" y="2532046"/>
            <a:ext cx="649287" cy="647700"/>
          </a:xfrm>
          <a:prstGeom prst="rect">
            <a:avLst/>
          </a:prstGeom>
          <a:noFill/>
          <a:ln w="12700" algn="ctr">
            <a:noFill/>
            <a:miter lim="800000"/>
            <a:headEnd/>
            <a:tailEnd/>
          </a:ln>
        </p:spPr>
      </p:pic>
      <p:sp>
        <p:nvSpPr>
          <p:cNvPr id="24596" name="Text Box 9"/>
          <p:cNvSpPr txBox="1">
            <a:spLocks noChangeArrowheads="1"/>
          </p:cNvSpPr>
          <p:nvPr>
            <p:custDataLst>
              <p:tags r:id="rId17"/>
            </p:custDataLst>
          </p:nvPr>
        </p:nvSpPr>
        <p:spPr bwMode="gray">
          <a:xfrm>
            <a:off x="844523" y="1165209"/>
            <a:ext cx="7543800" cy="971550"/>
          </a:xfrm>
          <a:prstGeom prst="rect">
            <a:avLst/>
          </a:prstGeom>
          <a:noFill/>
          <a:ln w="9525">
            <a:solidFill>
              <a:schemeClr val="folHlink"/>
            </a:solidFill>
            <a:miter lim="800000"/>
            <a:headEnd/>
            <a:tailEnd/>
          </a:ln>
        </p:spPr>
        <p:txBody>
          <a:bodyPr anchor="ctr"/>
          <a:lstStyle/>
          <a:p>
            <a:pPr algn="l" fontAlgn="base"/>
            <a:r>
              <a:rPr lang="ru-RU" sz="1400" b="1" dirty="0">
                <a:cs typeface="Arial" pitchFamily="34" charset="0"/>
              </a:rPr>
              <a:t>Элементы </a:t>
            </a:r>
          </a:p>
          <a:p>
            <a:pPr algn="l" fontAlgn="base"/>
            <a:r>
              <a:rPr lang="ru-RU" sz="1400" b="1" dirty="0" err="1">
                <a:cs typeface="Arial" pitchFamily="34" charset="0"/>
              </a:rPr>
              <a:t>инфраструк</a:t>
            </a:r>
            <a:r>
              <a:rPr lang="ru-RU" sz="1400" b="1" dirty="0">
                <a:cs typeface="Arial" pitchFamily="34" charset="0"/>
              </a:rPr>
              <a:t>-</a:t>
            </a:r>
          </a:p>
          <a:p>
            <a:pPr algn="l" fontAlgn="base"/>
            <a:r>
              <a:rPr lang="ru-RU" sz="1400" b="1" dirty="0">
                <a:cs typeface="Arial" pitchFamily="34" charset="0"/>
              </a:rPr>
              <a:t>туры как </a:t>
            </a:r>
          </a:p>
          <a:p>
            <a:pPr algn="l" fontAlgn="base"/>
            <a:r>
              <a:rPr lang="ru-RU" sz="1400" b="1" dirty="0">
                <a:cs typeface="Arial" pitchFamily="34" charset="0"/>
              </a:rPr>
              <a:t>услуги</a:t>
            </a:r>
          </a:p>
        </p:txBody>
      </p:sp>
      <p:pic>
        <p:nvPicPr>
          <p:cNvPr id="24597" name="Picture 21"/>
          <p:cNvPicPr>
            <a:picLocks noChangeAspect="1" noChangeArrowheads="1"/>
          </p:cNvPicPr>
          <p:nvPr/>
        </p:nvPicPr>
        <p:blipFill>
          <a:blip r:embed="rId25"/>
          <a:srcRect/>
          <a:stretch>
            <a:fillRect/>
          </a:stretch>
        </p:blipFill>
        <p:spPr bwMode="gray">
          <a:xfrm>
            <a:off x="2292323" y="1273159"/>
            <a:ext cx="649287" cy="649287"/>
          </a:xfrm>
          <a:prstGeom prst="rect">
            <a:avLst/>
          </a:prstGeom>
          <a:noFill/>
          <a:ln w="12700" algn="ctr">
            <a:noFill/>
            <a:miter lim="800000"/>
            <a:headEnd/>
            <a:tailEnd/>
          </a:ln>
        </p:spPr>
      </p:pic>
      <p:sp>
        <p:nvSpPr>
          <p:cNvPr id="24598" name="Rectangle 17"/>
          <p:cNvSpPr>
            <a:spLocks noChangeArrowheads="1"/>
          </p:cNvSpPr>
          <p:nvPr/>
        </p:nvSpPr>
        <p:spPr bwMode="gray">
          <a:xfrm>
            <a:off x="7031010" y="3613134"/>
            <a:ext cx="1316038" cy="1711325"/>
          </a:xfrm>
          <a:prstGeom prst="rect">
            <a:avLst/>
          </a:prstGeom>
          <a:solidFill>
            <a:schemeClr val="hlink"/>
          </a:solidFill>
          <a:ln w="12700" algn="ctr">
            <a:noFill/>
            <a:miter lim="800000"/>
            <a:headEnd/>
            <a:tailEnd/>
          </a:ln>
        </p:spPr>
        <p:txBody>
          <a:bodyPr lIns="0" tIns="0" rIns="0" bIns="0" anchor="ctr" anchorCtr="1"/>
          <a:lstStyle/>
          <a:p>
            <a:pPr algn="l" fontAlgn="base">
              <a:buFont typeface="Wingdings" pitchFamily="2" charset="2"/>
              <a:buNone/>
            </a:pPr>
            <a:r>
              <a:rPr lang="ru-RU" sz="1200" b="1">
                <a:solidFill>
                  <a:schemeClr val="bg1"/>
                </a:solidFill>
              </a:rPr>
              <a:t>Услуги:</a:t>
            </a:r>
            <a:r>
              <a:rPr lang="en-US" sz="1200" b="1">
                <a:solidFill>
                  <a:schemeClr val="bg1"/>
                </a:solidFill>
              </a:rPr>
              <a:t/>
            </a:r>
            <a:br>
              <a:rPr lang="en-US" sz="1200" b="1">
                <a:solidFill>
                  <a:schemeClr val="bg1"/>
                </a:solidFill>
              </a:rPr>
            </a:br>
            <a:r>
              <a:rPr lang="en-US" sz="1200" b="1">
                <a:solidFill>
                  <a:schemeClr val="bg1"/>
                </a:solidFill>
              </a:rPr>
              <a:t>- </a:t>
            </a:r>
            <a:r>
              <a:rPr lang="ru-RU" sz="1200" b="1">
                <a:solidFill>
                  <a:schemeClr val="bg1"/>
                </a:solidFill>
              </a:rPr>
              <a:t>интеграция</a:t>
            </a:r>
            <a:r>
              <a:rPr lang="en-US" sz="1200" b="1">
                <a:solidFill>
                  <a:schemeClr val="bg1"/>
                </a:solidFill>
              </a:rPr>
              <a:t/>
            </a:r>
            <a:br>
              <a:rPr lang="en-US" sz="1200" b="1">
                <a:solidFill>
                  <a:schemeClr val="bg1"/>
                </a:solidFill>
              </a:rPr>
            </a:br>
            <a:r>
              <a:rPr lang="en-US" sz="1200" b="1">
                <a:solidFill>
                  <a:schemeClr val="bg1"/>
                </a:solidFill>
              </a:rPr>
              <a:t>- </a:t>
            </a:r>
            <a:r>
              <a:rPr lang="ru-RU" sz="1200" b="1">
                <a:solidFill>
                  <a:schemeClr val="bg1"/>
                </a:solidFill>
              </a:rPr>
              <a:t>обслуживание</a:t>
            </a:r>
          </a:p>
          <a:p>
            <a:pPr algn="l" fontAlgn="base">
              <a:buFont typeface="Wingdings" pitchFamily="2" charset="2"/>
              <a:buNone/>
            </a:pPr>
            <a:r>
              <a:rPr lang="ru-RU" sz="1200" b="1">
                <a:solidFill>
                  <a:schemeClr val="bg1"/>
                </a:solidFill>
              </a:rPr>
              <a:t>- финансовые решения</a:t>
            </a:r>
            <a:endParaRPr lang="en-US" sz="1000" b="1">
              <a:solidFill>
                <a:schemeClr val="bg1"/>
              </a:solidFill>
            </a:endParaRPr>
          </a:p>
        </p:txBody>
      </p:sp>
      <p:sp>
        <p:nvSpPr>
          <p:cNvPr id="24599" name="Rectangle 19"/>
          <p:cNvSpPr>
            <a:spLocks noChangeArrowheads="1"/>
          </p:cNvSpPr>
          <p:nvPr>
            <p:custDataLst>
              <p:tags r:id="rId18"/>
            </p:custDataLst>
          </p:nvPr>
        </p:nvSpPr>
        <p:spPr bwMode="gray">
          <a:xfrm>
            <a:off x="5106960" y="1236646"/>
            <a:ext cx="1908175" cy="612775"/>
          </a:xfrm>
          <a:prstGeom prst="rect">
            <a:avLst/>
          </a:prstGeom>
          <a:noFill/>
          <a:ln w="12700" algn="ctr">
            <a:noFill/>
            <a:miter lim="800000"/>
            <a:headEnd/>
            <a:tailEnd/>
          </a:ln>
        </p:spPr>
        <p:txBody>
          <a:bodyPr lIns="0" tIns="0" rIns="0" bIns="0" anchor="ctr" anchorCtr="1"/>
          <a:lstStyle/>
          <a:p>
            <a:pPr fontAlgn="base">
              <a:lnSpc>
                <a:spcPct val="120000"/>
              </a:lnSpc>
              <a:spcAft>
                <a:spcPct val="10000"/>
              </a:spcAft>
              <a:buClr>
                <a:srgbClr val="FF6600"/>
              </a:buClr>
            </a:pPr>
            <a:r>
              <a:rPr lang="ru-RU" sz="1200" b="1">
                <a:cs typeface="Arial" pitchFamily="34" charset="0"/>
              </a:rPr>
              <a:t>Дисковое пространство</a:t>
            </a:r>
          </a:p>
          <a:p>
            <a:pPr fontAlgn="base">
              <a:lnSpc>
                <a:spcPct val="120000"/>
              </a:lnSpc>
              <a:spcAft>
                <a:spcPct val="10000"/>
              </a:spcAft>
              <a:buClr>
                <a:srgbClr val="FF6600"/>
              </a:buClr>
            </a:pPr>
            <a:r>
              <a:rPr lang="ru-RU" sz="1200" b="1">
                <a:cs typeface="Arial" pitchFamily="34" charset="0"/>
              </a:rPr>
              <a:t> как услуга</a:t>
            </a:r>
            <a:endParaRPr lang="en-US" sz="1200" b="1">
              <a:cs typeface="Arial" pitchFamily="34" charset="0"/>
            </a:endParaRPr>
          </a:p>
        </p:txBody>
      </p:sp>
      <p:sp>
        <p:nvSpPr>
          <p:cNvPr id="24600" name="Rectangle 60"/>
          <p:cNvSpPr>
            <a:spLocks noChangeArrowheads="1"/>
          </p:cNvSpPr>
          <p:nvPr/>
        </p:nvSpPr>
        <p:spPr bwMode="gray">
          <a:xfrm>
            <a:off x="5070448" y="1236646"/>
            <a:ext cx="1944687" cy="684213"/>
          </a:xfrm>
          <a:prstGeom prst="rect">
            <a:avLst/>
          </a:prstGeom>
          <a:noFill/>
          <a:ln w="9525">
            <a:solidFill>
              <a:schemeClr val="tx1"/>
            </a:solidFill>
            <a:prstDash val="dashDot"/>
            <a:miter lim="800000"/>
            <a:headEnd/>
            <a:tailEnd/>
          </a:ln>
        </p:spPr>
        <p:txBody>
          <a:bodyPr wrap="none" anchor="ctr"/>
          <a:lstStyle/>
          <a:p>
            <a:pPr algn="l" fontAlgn="base"/>
            <a:endParaRPr lang="de-DE"/>
          </a:p>
        </p:txBody>
      </p:sp>
      <p:sp>
        <p:nvSpPr>
          <p:cNvPr id="24601" name="Rectangle 61"/>
          <p:cNvSpPr>
            <a:spLocks noChangeArrowheads="1"/>
          </p:cNvSpPr>
          <p:nvPr/>
        </p:nvSpPr>
        <p:spPr bwMode="gray">
          <a:xfrm>
            <a:off x="7050060" y="1236646"/>
            <a:ext cx="1296988" cy="684213"/>
          </a:xfrm>
          <a:prstGeom prst="rect">
            <a:avLst/>
          </a:prstGeom>
          <a:noFill/>
          <a:ln w="9525">
            <a:solidFill>
              <a:schemeClr val="tx1"/>
            </a:solidFill>
            <a:prstDash val="dashDot"/>
            <a:miter lim="800000"/>
            <a:headEnd/>
            <a:tailEnd/>
          </a:ln>
        </p:spPr>
        <p:txBody>
          <a:bodyPr wrap="none" anchor="ctr"/>
          <a:lstStyle/>
          <a:p>
            <a:pPr algn="l" fontAlgn="base"/>
            <a:endParaRPr lang="de-DE"/>
          </a:p>
        </p:txBody>
      </p:sp>
      <p:sp>
        <p:nvSpPr>
          <p:cNvPr id="24602" name="Text Box 62"/>
          <p:cNvSpPr txBox="1">
            <a:spLocks noChangeArrowheads="1"/>
          </p:cNvSpPr>
          <p:nvPr/>
        </p:nvSpPr>
        <p:spPr bwMode="gray">
          <a:xfrm>
            <a:off x="7210398" y="1255696"/>
            <a:ext cx="877887" cy="457200"/>
          </a:xfrm>
          <a:prstGeom prst="rect">
            <a:avLst/>
          </a:prstGeom>
          <a:noFill/>
          <a:ln w="9525">
            <a:noFill/>
            <a:miter lim="800000"/>
            <a:headEnd/>
            <a:tailEnd/>
          </a:ln>
        </p:spPr>
        <p:txBody>
          <a:bodyPr wrap="none">
            <a:spAutoFit/>
          </a:bodyPr>
          <a:lstStyle/>
          <a:p>
            <a:pPr algn="l" fontAlgn="base"/>
            <a:r>
              <a:rPr lang="de-DE" sz="2400"/>
              <a:t>…….</a:t>
            </a:r>
          </a:p>
        </p:txBody>
      </p:sp>
      <p:sp>
        <p:nvSpPr>
          <p:cNvPr id="24603" name="Rectangle 11"/>
          <p:cNvSpPr>
            <a:spLocks noChangeArrowheads="1"/>
          </p:cNvSpPr>
          <p:nvPr>
            <p:custDataLst>
              <p:tags r:id="rId19"/>
            </p:custDataLst>
          </p:nvPr>
        </p:nvSpPr>
        <p:spPr bwMode="gray">
          <a:xfrm>
            <a:off x="4997423" y="2532046"/>
            <a:ext cx="1512887" cy="647700"/>
          </a:xfrm>
          <a:prstGeom prst="rect">
            <a:avLst/>
          </a:prstGeom>
          <a:solidFill>
            <a:schemeClr val="folHlink"/>
          </a:solidFill>
          <a:ln w="12700" algn="ctr">
            <a:noFill/>
            <a:miter lim="800000"/>
            <a:headEnd/>
            <a:tailEnd/>
          </a:ln>
        </p:spPr>
        <p:txBody>
          <a:bodyPr lIns="0" tIns="0" rIns="0" bIns="0" anchor="ctr" anchorCtr="1"/>
          <a:lstStyle/>
          <a:p>
            <a:pPr fontAlgn="base">
              <a:lnSpc>
                <a:spcPct val="120000"/>
              </a:lnSpc>
              <a:spcAft>
                <a:spcPct val="10000"/>
              </a:spcAft>
              <a:buClr>
                <a:srgbClr val="FF6600"/>
              </a:buClr>
            </a:pPr>
            <a:r>
              <a:rPr lang="en-US" sz="1200" b="1">
                <a:solidFill>
                  <a:srgbClr val="FFFFFF"/>
                </a:solidFill>
                <a:cs typeface="Arial" pitchFamily="34" charset="0"/>
              </a:rPr>
              <a:t>Managed Storage</a:t>
            </a:r>
          </a:p>
        </p:txBody>
      </p:sp>
      <p:sp>
        <p:nvSpPr>
          <p:cNvPr id="32" name="Rectangle 40"/>
          <p:cNvSpPr txBox="1">
            <a:spLocks noChangeArrowheads="1"/>
          </p:cNvSpPr>
          <p:nvPr/>
        </p:nvSpPr>
        <p:spPr bwMode="gray">
          <a:xfrm>
            <a:off x="0" y="0"/>
            <a:ext cx="9144000" cy="712787"/>
          </a:xfrm>
          <a:prstGeom prst="rect">
            <a:avLst/>
          </a:prstGeom>
          <a:noFill/>
          <a:ln w="9525">
            <a:noFill/>
            <a:miter lim="800000"/>
            <a:headEnd/>
            <a:tailEnd/>
          </a:ln>
          <a:effectLst>
            <a:outerShdw dist="17961" dir="2700000" algn="ctr" rotWithShape="0">
              <a:srgbClr val="C0C0C0">
                <a:alpha val="50000"/>
              </a:srgbClr>
            </a:outerShdw>
          </a:effectLst>
        </p:spPr>
        <p:txBody>
          <a:bodyPr vert="horz" wrap="square" lIns="91440" tIns="45720" rIns="91440" bIns="45720" numCol="1" anchor="ctr" anchorCtr="0" compatLnSpc="1">
            <a:prstTxWarp prst="textNoShape">
              <a:avLst/>
            </a:prstTxWarp>
          </a:bodyPr>
          <a:lstStyle/>
          <a:p>
            <a:pPr algn="l" eaLnBrk="0" hangingPunct="0">
              <a:defRPr/>
            </a:pPr>
            <a:r>
              <a:rPr lang="ru-RU" altLang="ja-JP" sz="3200" b="1" dirty="0">
                <a:solidFill>
                  <a:schemeClr val="tx1"/>
                </a:solidFill>
                <a:latin typeface="+mj-lt"/>
                <a:ea typeface="MS PGothic" pitchFamily="34" charset="-128"/>
                <a:cs typeface="+mj-cs"/>
              </a:rPr>
              <a:t>Элементы портфеля услуг</a:t>
            </a:r>
            <a:endParaRPr lang="de-DE" altLang="ja-JP" sz="3200" b="1" dirty="0">
              <a:solidFill>
                <a:schemeClr val="tx1"/>
              </a:solidFill>
              <a:latin typeface="+mj-lt"/>
              <a:ea typeface="MS PGothic" pitchFamily="34" charset="-128"/>
              <a:cs typeface="+mj-cs"/>
            </a:endParaRPr>
          </a:p>
        </p:txBody>
      </p:sp>
      <p:sp>
        <p:nvSpPr>
          <p:cNvPr id="24605" name="Rectangle 56"/>
          <p:cNvSpPr txBox="1">
            <a:spLocks noGrp="1" noChangeArrowheads="1"/>
          </p:cNvSpPr>
          <p:nvPr/>
        </p:nvSpPr>
        <p:spPr bwMode="gray">
          <a:xfrm>
            <a:off x="4932363" y="6623050"/>
            <a:ext cx="4211637" cy="400050"/>
          </a:xfrm>
          <a:prstGeom prst="rect">
            <a:avLst/>
          </a:prstGeom>
          <a:noFill/>
          <a:ln w="9525">
            <a:noFill/>
            <a:miter lim="800000"/>
            <a:headEnd/>
            <a:tailEnd/>
          </a:ln>
        </p:spPr>
        <p:txBody>
          <a:bodyPr tIns="43200"/>
          <a:lstStyle/>
          <a:p>
            <a:pPr algn="r" fontAlgn="base">
              <a:spcBef>
                <a:spcPct val="50000"/>
              </a:spcBef>
              <a:buClr>
                <a:srgbClr val="99CCBE"/>
              </a:buClr>
              <a:buFont typeface="Wingdings" pitchFamily="2" charset="2"/>
              <a:buNone/>
            </a:pPr>
            <a:r>
              <a:rPr kumimoji="0" lang="en-US" altLang="ja-JP" sz="1000">
                <a:solidFill>
                  <a:schemeClr val="bg1"/>
                </a:solidFill>
              </a:rPr>
              <a:t>© Fujitsu Technology Solutions 2009      All rights reserved</a:t>
            </a:r>
          </a:p>
        </p:txBody>
      </p:sp>
      <p:sp>
        <p:nvSpPr>
          <p:cNvPr id="24606" name="Rectangle 58"/>
          <p:cNvSpPr txBox="1">
            <a:spLocks noGrp="1" noChangeArrowheads="1"/>
          </p:cNvSpPr>
          <p:nvPr/>
        </p:nvSpPr>
        <p:spPr bwMode="gray">
          <a:xfrm>
            <a:off x="4203700" y="6643688"/>
            <a:ext cx="719138" cy="385762"/>
          </a:xfrm>
          <a:prstGeom prst="rect">
            <a:avLst/>
          </a:prstGeom>
          <a:noFill/>
          <a:ln w="9525">
            <a:noFill/>
            <a:miter lim="800000"/>
            <a:headEnd/>
            <a:tailEnd/>
          </a:ln>
        </p:spPr>
        <p:txBody>
          <a:bodyPr wrap="none" tIns="21600"/>
          <a:lstStyle/>
          <a:p>
            <a:pPr algn="l" fontAlgn="base">
              <a:spcBef>
                <a:spcPct val="50000"/>
              </a:spcBef>
              <a:buClr>
                <a:srgbClr val="99CCBE"/>
              </a:buClr>
              <a:buFont typeface="Wingdings" pitchFamily="2" charset="2"/>
              <a:buNone/>
            </a:pPr>
            <a:fld id="{206C7D67-4148-42B6-BA67-29FF495F7FE3}" type="slidenum">
              <a:rPr kumimoji="0" lang="en-US" sz="1200">
                <a:solidFill>
                  <a:schemeClr val="bg1"/>
                </a:solidFill>
              </a:rPr>
              <a:pPr algn="l" fontAlgn="base">
                <a:spcBef>
                  <a:spcPct val="50000"/>
                </a:spcBef>
                <a:buClr>
                  <a:srgbClr val="99CCBE"/>
                </a:buClr>
                <a:buFont typeface="Wingdings" pitchFamily="2" charset="2"/>
                <a:buNone/>
              </a:pPr>
              <a:t>17</a:t>
            </a:fld>
            <a:endParaRPr kumimoji="0" lang="en-US" sz="1200">
              <a:solidFill>
                <a:schemeClr val="bg1"/>
              </a:solidFill>
            </a:endParaRPr>
          </a:p>
        </p:txBody>
      </p:sp>
      <p:sp>
        <p:nvSpPr>
          <p:cNvPr id="24607" name="Rectangle 56"/>
          <p:cNvSpPr txBox="1">
            <a:spLocks noGrp="1" noChangeArrowheads="1"/>
          </p:cNvSpPr>
          <p:nvPr/>
        </p:nvSpPr>
        <p:spPr bwMode="gray">
          <a:xfrm>
            <a:off x="4932363" y="6629400"/>
            <a:ext cx="4211637" cy="400050"/>
          </a:xfrm>
          <a:prstGeom prst="rect">
            <a:avLst/>
          </a:prstGeom>
          <a:noFill/>
          <a:ln w="9525">
            <a:noFill/>
            <a:miter lim="800000"/>
            <a:headEnd/>
            <a:tailEnd/>
          </a:ln>
        </p:spPr>
        <p:txBody>
          <a:bodyPr tIns="43200"/>
          <a:lstStyle/>
          <a:p>
            <a:pPr algn="r" fontAlgn="base">
              <a:spcBef>
                <a:spcPct val="50000"/>
              </a:spcBef>
              <a:buClr>
                <a:srgbClr val="737373"/>
              </a:buClr>
              <a:buFont typeface="Wingdings" pitchFamily="2" charset="2"/>
              <a:buNone/>
            </a:pPr>
            <a:r>
              <a:rPr kumimoji="0" lang="en-US" altLang="ja-JP" sz="1000">
                <a:solidFill>
                  <a:schemeClr val="bg1"/>
                </a:solidFill>
              </a:rPr>
              <a:t>© Fujitsu Technology Solutions 2009      All rights reserved</a:t>
            </a:r>
          </a:p>
        </p:txBody>
      </p:sp>
    </p:spTree>
    <p:custDataLst>
      <p:tags r:id="rId1"/>
    </p:custData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9810" name="Picture 2"/>
          <p:cNvPicPr>
            <a:picLocks noChangeAspect="1" noChangeArrowheads="1"/>
          </p:cNvPicPr>
          <p:nvPr/>
        </p:nvPicPr>
        <p:blipFill>
          <a:blip r:embed="rId3"/>
          <a:srcRect/>
          <a:stretch>
            <a:fillRect/>
          </a:stretch>
        </p:blipFill>
        <p:spPr bwMode="auto">
          <a:xfrm>
            <a:off x="7358082" y="6072206"/>
            <a:ext cx="1285875" cy="514350"/>
          </a:xfrm>
          <a:prstGeom prst="rect">
            <a:avLst/>
          </a:prstGeom>
          <a:noFill/>
          <a:ln w="9525">
            <a:noFill/>
            <a:miter lim="800000"/>
            <a:headEnd/>
            <a:tailEnd/>
          </a:ln>
          <a:effectLst/>
        </p:spPr>
      </p:pic>
      <p:sp>
        <p:nvSpPr>
          <p:cNvPr id="2" name="Rectangle 2"/>
          <p:cNvSpPr>
            <a:spLocks noChangeArrowheads="1"/>
          </p:cNvSpPr>
          <p:nvPr/>
        </p:nvSpPr>
        <p:spPr bwMode="gray">
          <a:xfrm>
            <a:off x="0" y="0"/>
            <a:ext cx="8820150" cy="712788"/>
          </a:xfrm>
          <a:prstGeom prst="rect">
            <a:avLst/>
          </a:prstGeom>
          <a:noFill/>
          <a:ln w="9525">
            <a:noFill/>
            <a:miter lim="800000"/>
            <a:headEnd/>
            <a:tailEnd/>
          </a:ln>
          <a:effectLst>
            <a:outerShdw dist="17961" dir="2700000" algn="ctr" rotWithShape="0">
              <a:srgbClr val="C0C0C0">
                <a:alpha val="50000"/>
              </a:srgbClr>
            </a:outerShdw>
          </a:effectLst>
        </p:spPr>
        <p:txBody>
          <a:bodyPr vert="horz" wrap="square" lIns="91440" tIns="45720" rIns="91440" bIns="45720" numCol="1" anchor="ctr" anchorCtr="0" compatLnSpc="1">
            <a:prstTxWarp prst="textNoShape">
              <a:avLst/>
            </a:prstTxWarp>
          </a:bodyPr>
          <a:lstStyle/>
          <a:p>
            <a:pPr algn="l"/>
            <a:r>
              <a:rPr lang="en-US" altLang="ja-JP" sz="3200" b="1" dirty="0" smtClean="0">
                <a:solidFill>
                  <a:schemeClr val="tx1"/>
                </a:solidFill>
                <a:latin typeface="+mj-lt"/>
                <a:ea typeface="MS PGothic" pitchFamily="34" charset="-128"/>
                <a:cs typeface="+mj-cs"/>
              </a:rPr>
              <a:t>Fujitsu – </a:t>
            </a:r>
            <a:r>
              <a:rPr lang="ru-RU" altLang="ja-JP" sz="3200" b="1" dirty="0" smtClean="0">
                <a:solidFill>
                  <a:schemeClr val="tx1"/>
                </a:solidFill>
                <a:latin typeface="+mj-lt"/>
                <a:ea typeface="MS PGothic" pitchFamily="34" charset="-128"/>
                <a:cs typeface="+mj-cs"/>
              </a:rPr>
              <a:t>сервисная компания</a:t>
            </a:r>
            <a:r>
              <a:rPr lang="en-US" altLang="ja-JP" sz="3200" b="1" dirty="0" smtClean="0">
                <a:solidFill>
                  <a:schemeClr val="tx1"/>
                </a:solidFill>
                <a:latin typeface="+mj-lt"/>
                <a:ea typeface="MS PGothic" pitchFamily="34" charset="-128"/>
                <a:cs typeface="+mj-cs"/>
              </a:rPr>
              <a:t>!</a:t>
            </a:r>
            <a:r>
              <a:rPr lang="ru-RU" altLang="ja-JP" sz="3200" b="1" dirty="0" smtClean="0">
                <a:solidFill>
                  <a:schemeClr val="tx1"/>
                </a:solidFill>
                <a:latin typeface="+mj-lt"/>
                <a:ea typeface="MS PGothic" pitchFamily="34" charset="-128"/>
                <a:cs typeface="+mj-cs"/>
              </a:rPr>
              <a:t> </a:t>
            </a:r>
            <a:endParaRPr lang="de-DE" altLang="ja-JP" sz="3200" b="1" dirty="0">
              <a:solidFill>
                <a:schemeClr val="tx1"/>
              </a:solidFill>
              <a:latin typeface="+mj-lt"/>
              <a:ea typeface="MS PGothic" pitchFamily="34" charset="-128"/>
              <a:cs typeface="+mj-cs"/>
            </a:endParaRPr>
          </a:p>
        </p:txBody>
      </p:sp>
      <p:sp>
        <p:nvSpPr>
          <p:cNvPr id="4" name="Rectangle 2"/>
          <p:cNvSpPr txBox="1">
            <a:spLocks noChangeArrowheads="1"/>
          </p:cNvSpPr>
          <p:nvPr/>
        </p:nvSpPr>
        <p:spPr bwMode="auto">
          <a:xfrm>
            <a:off x="428596" y="3643314"/>
            <a:ext cx="8229600" cy="411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srgbClr val="00B050"/>
                </a:solidFill>
                <a:effectLst/>
                <a:uLnTx/>
                <a:uFillTx/>
                <a:latin typeface="Arial"/>
                <a:ea typeface="+mj-ea"/>
                <a:cs typeface="+mj-cs"/>
              </a:rPr>
              <a:t>Infrastructure service global footprint</a:t>
            </a:r>
            <a:r>
              <a:rPr kumimoji="0" lang="ru-RU" sz="2000" b="1" i="0" u="none" strike="noStrike" kern="0" cap="none" spc="0" normalizeH="0" baseline="0" noProof="0" dirty="0" smtClean="0">
                <a:ln>
                  <a:noFill/>
                </a:ln>
                <a:solidFill>
                  <a:srgbClr val="00B050"/>
                </a:solidFill>
                <a:effectLst/>
                <a:uLnTx/>
                <a:uFillTx/>
                <a:latin typeface="Arial"/>
                <a:ea typeface="+mj-ea"/>
                <a:cs typeface="+mj-cs"/>
              </a:rPr>
              <a:t> (</a:t>
            </a:r>
            <a:r>
              <a:rPr kumimoji="0" lang="en-US" sz="2000" b="1" i="0" u="none" strike="noStrike" kern="0" cap="none" spc="0" normalizeH="0" baseline="0" noProof="0" dirty="0" smtClean="0">
                <a:ln>
                  <a:noFill/>
                </a:ln>
                <a:solidFill>
                  <a:srgbClr val="00B050"/>
                </a:solidFill>
                <a:effectLst/>
                <a:uLnTx/>
                <a:uFillTx/>
                <a:latin typeface="Arial"/>
                <a:ea typeface="+mj-ea"/>
                <a:cs typeface="+mj-cs"/>
              </a:rPr>
              <a:t>Top5)</a:t>
            </a:r>
            <a:endParaRPr kumimoji="0" lang="en-US" sz="1400" b="0" i="0" u="none" strike="noStrike" kern="0" cap="none" spc="0" normalizeH="0" baseline="0" noProof="0" dirty="0" smtClean="0">
              <a:ln>
                <a:noFill/>
              </a:ln>
              <a:solidFill>
                <a:srgbClr val="00B050"/>
              </a:solidFill>
              <a:effectLst/>
              <a:uLnTx/>
              <a:uFillTx/>
              <a:latin typeface="Arial"/>
              <a:ea typeface="+mj-ea"/>
              <a:cs typeface="+mj-cs"/>
            </a:endParaRPr>
          </a:p>
        </p:txBody>
      </p:sp>
      <p:graphicFrame>
        <p:nvGraphicFramePr>
          <p:cNvPr id="5" name="Table 4"/>
          <p:cNvGraphicFramePr>
            <a:graphicFrameLocks noGrp="1"/>
          </p:cNvGraphicFramePr>
          <p:nvPr/>
        </p:nvGraphicFramePr>
        <p:xfrm>
          <a:off x="571472" y="4214818"/>
          <a:ext cx="8178800" cy="1949450"/>
        </p:xfrm>
        <a:graphic>
          <a:graphicData uri="http://schemas.openxmlformats.org/drawingml/2006/table">
            <a:tbl>
              <a:tblPr/>
              <a:tblGrid>
                <a:gridCol w="850900"/>
                <a:gridCol w="927100"/>
                <a:gridCol w="990600"/>
                <a:gridCol w="838200"/>
                <a:gridCol w="1143000"/>
                <a:gridCol w="938213"/>
                <a:gridCol w="709612"/>
                <a:gridCol w="890588"/>
                <a:gridCol w="890587"/>
              </a:tblGrid>
              <a:tr h="29210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Arial" charset="0"/>
                        </a:rPr>
                        <a:t>Firm </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Arial" charset="0"/>
                        </a:rPr>
                        <a:t>Desktop management services (users)</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Deskside/ on-site support services (users)</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Servers managed</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Network services (switches and routers managed)</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Storage management services (TB managed)</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Managed security services (clients) </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Help desk services (users) </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Mainframe services (MIPS managed) </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730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Arial" charset="0"/>
                        </a:rPr>
                        <a:t>HP/EDS</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5,500,000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5,500,000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380,000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206,601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350,000 </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1,000 </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5,500,000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222,000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r>
              <a:tr h="2730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Arial" charset="0"/>
                        </a:rPr>
                        <a:t>IBM</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2,700,000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2,700,000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136,500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141,000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 220,000 </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3,700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4,200,000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1,000,000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r>
              <a:tr h="2730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Arial" charset="0"/>
                        </a:rPr>
                        <a:t>Fujitsu</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375,500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1,326,000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75,000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19,000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 25,000 </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2850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4,700,000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103,000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r>
              <a:tr h="2476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Arial" charset="0"/>
                        </a:rPr>
                        <a:t>Accenture</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374,000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314,000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87,000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41,000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 30,000 </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905</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630,000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30,000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r>
              <a:tr h="2730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Arial" charset="0"/>
                        </a:rPr>
                        <a:t>T-Systems</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1,600,000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1,600,000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50,670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110,000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21,500 </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1,100 </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1,600,000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109,621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r>
            </a:tbl>
          </a:graphicData>
        </a:graphic>
      </p:graphicFrame>
      <p:sp>
        <p:nvSpPr>
          <p:cNvPr id="7" name="Text Box 181"/>
          <p:cNvSpPr txBox="1">
            <a:spLocks noChangeArrowheads="1"/>
          </p:cNvSpPr>
          <p:nvPr/>
        </p:nvSpPr>
        <p:spPr bwMode="gray">
          <a:xfrm>
            <a:off x="500034" y="6357958"/>
            <a:ext cx="5572164" cy="184666"/>
          </a:xfrm>
          <a:prstGeom prst="rect">
            <a:avLst/>
          </a:prstGeom>
          <a:noFill/>
          <a:ln w="9525" algn="ctr">
            <a:noFill/>
            <a:miter lim="800000"/>
            <a:headEnd/>
            <a:tailEnd/>
          </a:ln>
          <a:effectLst/>
        </p:spPr>
        <p:txBody>
          <a:bodyPr wrap="square" lIns="0" tIns="0" rIns="0" bIns="0">
            <a:spAutoFit/>
          </a:bodyPr>
          <a:lstStyle/>
          <a:p>
            <a:pPr algn="l" rtl="0" eaLnBrk="0" fontAlgn="base" hangingPunct="0">
              <a:spcBef>
                <a:spcPct val="50000"/>
              </a:spcBef>
              <a:spcAft>
                <a:spcPct val="0"/>
              </a:spcAft>
            </a:pPr>
            <a:r>
              <a:rPr lang="en-US" sz="1200" kern="1200" dirty="0">
                <a:solidFill>
                  <a:srgbClr val="000000"/>
                </a:solidFill>
                <a:latin typeface="Arial" charset="0"/>
                <a:ea typeface="+mn-ea"/>
                <a:cs typeface="+mn-cs"/>
              </a:rPr>
              <a:t>Source: The Forrester Wave™: Global IT Infrastructure Outsourcing, Q1 2009</a:t>
            </a:r>
          </a:p>
        </p:txBody>
      </p:sp>
      <p:sp>
        <p:nvSpPr>
          <p:cNvPr id="8" name="Rectangle 7"/>
          <p:cNvSpPr/>
          <p:nvPr/>
        </p:nvSpPr>
        <p:spPr>
          <a:xfrm>
            <a:off x="428596" y="785794"/>
            <a:ext cx="8358278" cy="369332"/>
          </a:xfrm>
          <a:prstGeom prst="rect">
            <a:avLst/>
          </a:prstGeom>
        </p:spPr>
        <p:txBody>
          <a:bodyPr wrap="square">
            <a:spAutoFit/>
          </a:bodyPr>
          <a:lstStyle/>
          <a:p>
            <a:pPr lvl="0" algn="l" fontAlgn="base">
              <a:lnSpc>
                <a:spcPct val="90000"/>
              </a:lnSpc>
            </a:pPr>
            <a:r>
              <a:rPr kumimoji="0" lang="en-US" sz="2000" b="1" kern="0" dirty="0" smtClean="0">
                <a:solidFill>
                  <a:srgbClr val="00B050"/>
                </a:solidFill>
                <a:latin typeface="Arial"/>
                <a:ea typeface="+mj-ea"/>
                <a:cs typeface="+mj-cs"/>
              </a:rPr>
              <a:t>Financial data of key outsourcing service providers </a:t>
            </a:r>
            <a:r>
              <a:rPr kumimoji="0" lang="ru-RU" sz="2000" b="1" kern="0" dirty="0" smtClean="0">
                <a:solidFill>
                  <a:srgbClr val="00B050"/>
                </a:solidFill>
                <a:latin typeface="Arial"/>
              </a:rPr>
              <a:t>(</a:t>
            </a:r>
            <a:r>
              <a:rPr kumimoji="0" lang="en-US" sz="2000" b="1" kern="0" dirty="0" smtClean="0">
                <a:solidFill>
                  <a:srgbClr val="00B050"/>
                </a:solidFill>
                <a:latin typeface="Arial"/>
              </a:rPr>
              <a:t>Top5)</a:t>
            </a:r>
            <a:endParaRPr kumimoji="0" lang="en-US" sz="1400" kern="0" dirty="0" smtClean="0">
              <a:solidFill>
                <a:srgbClr val="00B050"/>
              </a:solidFill>
              <a:latin typeface="Arial"/>
            </a:endParaRPr>
          </a:p>
        </p:txBody>
      </p:sp>
      <p:graphicFrame>
        <p:nvGraphicFramePr>
          <p:cNvPr id="9" name="Table 8"/>
          <p:cNvGraphicFramePr>
            <a:graphicFrameLocks noGrp="1"/>
          </p:cNvGraphicFramePr>
          <p:nvPr/>
        </p:nvGraphicFramePr>
        <p:xfrm>
          <a:off x="500034" y="1285860"/>
          <a:ext cx="8178800" cy="2096454"/>
        </p:xfrm>
        <a:graphic>
          <a:graphicData uri="http://schemas.openxmlformats.org/drawingml/2006/table">
            <a:tbl>
              <a:tblPr/>
              <a:tblGrid>
                <a:gridCol w="819150"/>
                <a:gridCol w="1187450"/>
                <a:gridCol w="1143000"/>
                <a:gridCol w="838200"/>
                <a:gridCol w="914400"/>
                <a:gridCol w="936625"/>
                <a:gridCol w="803275"/>
                <a:gridCol w="774700"/>
                <a:gridCol w="762000"/>
              </a:tblGrid>
              <a:tr h="539750">
                <a:tc>
                  <a:txBody>
                    <a:bodyPr/>
                    <a:lstStyle/>
                    <a:p>
                      <a:pPr marL="166688" marR="0" lvl="0" indent="-166688" algn="ctr" defTabSz="914400" rtl="0" eaLnBrk="1" fontAlgn="t"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Arial" charset="0"/>
                        </a:rPr>
                        <a:t>Firm </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166688" marR="0" lvl="0" indent="-166688" algn="ctr" defTabSz="914400" rtl="0" eaLnBrk="1" fontAlgn="t"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Arial" charset="0"/>
                        </a:rPr>
                        <a:t>Corporate revenue</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166688" marR="0" lvl="0" indent="-166688" algn="ctr" defTabSz="914400" rtl="0" eaLnBrk="1" fontAlgn="t"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Infrastructure management revenue</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166688" marR="0" lvl="0" indent="-166688" algn="ctr" defTabSz="914400" rtl="0" eaLnBrk="1" fontAlgn="t"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Corporate profitability</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166688" marR="0" lvl="0" indent="-166688" algn="ctr" defTabSz="914400" rtl="0" eaLnBrk="1" fontAlgn="t"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Infrastructure management revenue (%)</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166688" marR="0" lvl="0" indent="-166688" algn="ctr" defTabSz="914400" rtl="0" eaLnBrk="1" fontAlgn="t"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Infrastructure management revenue growth %</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166688" marR="0" lvl="0" indent="-166688" algn="ctr" defTabSz="914400" rtl="0" eaLnBrk="1" fontAlgn="t"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Infrastructure client base</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166688" marR="0" lvl="0" indent="-166688" algn="ctr" defTabSz="914400" rtl="0" eaLnBrk="1" fontAlgn="t"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Infrastructure employees</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166688" marR="0" lvl="0" indent="-166688" algn="ctr" defTabSz="914400" rtl="0" eaLnBrk="1" fontAlgn="t"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Total employees</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09563">
                <a:tc>
                  <a:txBody>
                    <a:bodyPr/>
                    <a:lstStyle/>
                    <a:p>
                      <a:pPr marL="166688" marR="0" lvl="0" indent="-166688"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Arial" charset="0"/>
                        </a:rPr>
                        <a:t>HP/EDS</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166688" marR="0" lvl="0" indent="-166688"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 $126,400,000,000 </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166688" marR="0" lvl="0" indent="-166688"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$21,850,000,000 </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166688" marR="0" lvl="0" indent="-166688"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6.3%</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166688" marR="0" lvl="0" indent="-166688"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17.0%</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166688" marR="0" lvl="0" indent="-166688"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4.0%</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166688" marR="0" lvl="0" indent="-166688"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850</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166688" marR="0" lvl="0" indent="-166688"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55,000 </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166688" marR="0" lvl="0" indent="-166688"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309,000 </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r>
              <a:tr h="309563">
                <a:tc>
                  <a:txBody>
                    <a:bodyPr/>
                    <a:lstStyle/>
                    <a:p>
                      <a:pPr marL="166688" marR="0" lvl="0" indent="-166688"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Arial" charset="0"/>
                        </a:rPr>
                        <a:t>IBM</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166688" marR="0" lvl="0" indent="-166688"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 $98,786,000,000 </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166688" marR="0" lvl="0" indent="-166688"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$27,139,000,000 </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166688" marR="0" lvl="0" indent="-166688"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10.5%</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166688" marR="0" lvl="0" indent="-166688"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27.47%</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166688" marR="0" lvl="0" indent="-166688"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12.2%</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166688" marR="0" lvl="0" indent="-166688"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1,000</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166688" marR="0" lvl="0" indent="-166688"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94,000 </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166688" marR="0" lvl="0" indent="-166688"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386,558 </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r>
              <a:tr h="307975">
                <a:tc>
                  <a:txBody>
                    <a:bodyPr/>
                    <a:lstStyle/>
                    <a:p>
                      <a:pPr marL="166688" marR="0" lvl="0" indent="-166688"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Arial" charset="0"/>
                        </a:rPr>
                        <a:t>Fujitsu</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166688" marR="0" lvl="0" indent="-166688"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$53,309,000,000 </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166688" marR="0" lvl="0" indent="-166688"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 $12,080,000,000 </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166688" marR="0" lvl="0" indent="-166688"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3.8%</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166688" marR="0" lvl="0" indent="-166688"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22.7%</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166688" marR="0" lvl="0" indent="-166688"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4.3%</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166688" marR="0" lvl="0" indent="-166688"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2,771 </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166688" marR="0" lvl="0" indent="-166688"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26,750 </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166688" marR="0" lvl="0" indent="-166688"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167,000 </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r>
              <a:tr h="311150">
                <a:tc>
                  <a:txBody>
                    <a:bodyPr/>
                    <a:lstStyle/>
                    <a:p>
                      <a:pPr marL="166688" marR="0" lvl="0" indent="-166688"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Arial" charset="0"/>
                        </a:rPr>
                        <a:t>Accenture</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166688" marR="0" lvl="0" indent="-166688"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 $23,390,000,000 </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166688" marR="0" lvl="0" indent="-166688"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 $2,339,000,000 </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166688" marR="0" lvl="0" indent="-166688"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7.2%</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166688" marR="0" lvl="0" indent="-166688"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10%</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166688" marR="0" lvl="0" indent="-166688"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18%</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166688" marR="0" lvl="0" indent="-166688"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240</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166688" marR="0" lvl="0" indent="-166688"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13,000 </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166688" marR="0" lvl="0" indent="-166688"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186,000 </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r>
              <a:tr h="309563">
                <a:tc>
                  <a:txBody>
                    <a:bodyPr/>
                    <a:lstStyle/>
                    <a:p>
                      <a:pPr marL="166688" marR="0" lvl="0" indent="-166688"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Arial" charset="0"/>
                        </a:rPr>
                        <a:t>T-Systems</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166688" marR="0" lvl="0" indent="-166688"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 $17,111,165,723 </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166688" marR="0" lvl="0" indent="-166688"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 $ 5,948,273,054 </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166688" marR="0" lvl="0" indent="-166688"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FF0066"/>
                          </a:solidFill>
                          <a:effectLst/>
                          <a:latin typeface="Arial" charset="0"/>
                          <a:cs typeface="Arial" charset="0"/>
                        </a:rPr>
                        <a:t>-2.7%</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166688" marR="0" lvl="0" indent="-166688"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36.5%</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166688" marR="0" lvl="0" indent="-166688"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0.0%</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166688" marR="0" lvl="0" indent="-166688"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 1,000 </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166688" marR="0" lvl="0" indent="-166688"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 40,775 </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166688" marR="0" lvl="0" indent="-166688"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 56,566 </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r>
            </a:tbl>
          </a:graphicData>
        </a:graphic>
      </p:graphicFrame>
      <p:sp>
        <p:nvSpPr>
          <p:cNvPr id="11" name="TextBox 10"/>
          <p:cNvSpPr txBox="1"/>
          <p:nvPr/>
        </p:nvSpPr>
        <p:spPr>
          <a:xfrm>
            <a:off x="2285984" y="2643182"/>
            <a:ext cx="6572296" cy="3508653"/>
          </a:xfrm>
          <a:prstGeom prst="rect">
            <a:avLst/>
          </a:prstGeom>
          <a:solidFill>
            <a:schemeClr val="bg2">
              <a:lumMod val="40000"/>
              <a:lumOff val="60000"/>
            </a:schemeClr>
          </a:solidFill>
          <a:ln w="15875">
            <a:solidFill>
              <a:schemeClr val="accent2"/>
            </a:solidFill>
          </a:ln>
          <a:effectLst>
            <a:outerShdw blurRad="50800" dist="38100" dir="2700000" algn="tl" rotWithShape="0">
              <a:prstClr val="black">
                <a:alpha val="40000"/>
              </a:prstClr>
            </a:outerShdw>
          </a:effectLst>
        </p:spPr>
        <p:txBody>
          <a:bodyPr wrap="square" rtlCol="0">
            <a:spAutoFit/>
          </a:bodyPr>
          <a:lstStyle/>
          <a:p>
            <a:pPr algn="l"/>
            <a:r>
              <a:rPr lang="en-US" b="1" dirty="0" smtClean="0"/>
              <a:t>Fujitsu </a:t>
            </a:r>
            <a:r>
              <a:rPr lang="ru-RU" b="1" dirty="0" smtClean="0"/>
              <a:t>и </a:t>
            </a:r>
            <a:r>
              <a:rPr lang="en-US" b="1" dirty="0" smtClean="0"/>
              <a:t>Salesforce.com </a:t>
            </a:r>
            <a:r>
              <a:rPr lang="ru-RU" b="1" dirty="0" smtClean="0"/>
              <a:t>подписали соглашение о сотрудничестве</a:t>
            </a:r>
          </a:p>
          <a:p>
            <a:endParaRPr lang="ru-RU" dirty="0" smtClean="0"/>
          </a:p>
          <a:p>
            <a:pPr algn="l"/>
            <a:r>
              <a:rPr lang="ru-RU" sz="1400" dirty="0" smtClean="0"/>
              <a:t>Токио, 18 мая 2009 – </a:t>
            </a:r>
            <a:r>
              <a:rPr lang="en-US" sz="1400" dirty="0" smtClean="0"/>
              <a:t>Fujitsu </a:t>
            </a:r>
            <a:r>
              <a:rPr lang="ru-RU" sz="1400" dirty="0" smtClean="0"/>
              <a:t>и </a:t>
            </a:r>
            <a:r>
              <a:rPr lang="en-US" sz="1400" dirty="0" smtClean="0"/>
              <a:t>Salesforce.com</a:t>
            </a:r>
            <a:r>
              <a:rPr lang="ru-RU" sz="1400" dirty="0" smtClean="0"/>
              <a:t>, мировой лидер в построении корпоративных систем, основанных на облачных вычислениях, подписали соглашение о сотрудничестве. В рамках соглашения </a:t>
            </a:r>
            <a:r>
              <a:rPr lang="en-US" sz="1400" dirty="0" smtClean="0"/>
              <a:t>Fujitsu </a:t>
            </a:r>
            <a:r>
              <a:rPr lang="ru-RU" sz="1400" dirty="0" smtClean="0"/>
              <a:t>предоставит «облачное» приложение, а также услуги по разработке приложений и сервисов по интеграции ПО для платформы </a:t>
            </a:r>
            <a:r>
              <a:rPr lang="en-US" sz="1400" dirty="0" smtClean="0"/>
              <a:t>Force.com. </a:t>
            </a:r>
          </a:p>
          <a:p>
            <a:pPr algn="l"/>
            <a:r>
              <a:rPr lang="en-US" sz="1400" dirty="0" smtClean="0"/>
              <a:t>….</a:t>
            </a:r>
          </a:p>
          <a:p>
            <a:pPr algn="l"/>
            <a:r>
              <a:rPr lang="en-US" sz="1400" dirty="0" smtClean="0"/>
              <a:t>Fujitsu Group </a:t>
            </a:r>
            <a:r>
              <a:rPr lang="ru-RU" sz="1400" dirty="0" smtClean="0"/>
              <a:t>успешно участвовала в разработке и внедрении </a:t>
            </a:r>
            <a:r>
              <a:rPr lang="en-US" sz="1400" dirty="0" smtClean="0"/>
              <a:t>SFA </a:t>
            </a:r>
            <a:r>
              <a:rPr lang="ru-RU" sz="1400" dirty="0" smtClean="0"/>
              <a:t>и </a:t>
            </a:r>
            <a:r>
              <a:rPr lang="en-US" sz="1400" dirty="0" smtClean="0"/>
              <a:t>CRM </a:t>
            </a:r>
            <a:r>
              <a:rPr lang="ru-RU" sz="1400" dirty="0" smtClean="0"/>
              <a:t>систем интегрированных с </a:t>
            </a:r>
            <a:r>
              <a:rPr lang="en-US" sz="1400" dirty="0" err="1" smtClean="0"/>
              <a:t>Salesforce</a:t>
            </a:r>
            <a:r>
              <a:rPr lang="en-US" sz="1400" dirty="0" smtClean="0"/>
              <a:t> CRM </a:t>
            </a:r>
            <a:r>
              <a:rPr lang="ru-RU" sz="1400" dirty="0" smtClean="0"/>
              <a:t>для основных финансовых институтах США, Великобритании и Австралии…..</a:t>
            </a:r>
          </a:p>
          <a:p>
            <a:pPr algn="l"/>
            <a:endParaRPr lang="ru-RU" sz="1400" dirty="0" smtClean="0"/>
          </a:p>
          <a:p>
            <a:pPr algn="l"/>
            <a:r>
              <a:rPr lang="en-US" sz="1400" dirty="0" smtClean="0">
                <a:hlinkClick r:id="rId4"/>
              </a:rPr>
              <a:t>http://www.fujitsu.com/global/news/pr/archives/month/2009/20090518-01.html</a:t>
            </a:r>
            <a:endParaRPr lang="ru-RU" sz="1400" dirty="0" smtClean="0"/>
          </a:p>
          <a:p>
            <a:pPr algn="l"/>
            <a:endParaRPr lang="ru-RU" sz="1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body" idx="1"/>
          </p:nvPr>
        </p:nvSpPr>
        <p:spPr>
          <a:xfrm>
            <a:off x="107950" y="1016000"/>
            <a:ext cx="8928100" cy="5526088"/>
          </a:xfrm>
        </p:spPr>
        <p:txBody>
          <a:bodyPr/>
          <a:lstStyle/>
          <a:p>
            <a:pPr>
              <a:lnSpc>
                <a:spcPct val="85000"/>
              </a:lnSpc>
              <a:buFont typeface="Wingdings" pitchFamily="2" charset="2"/>
              <a:buNone/>
            </a:pPr>
            <a:r>
              <a:rPr lang="ru-RU" altLang="ja-JP" b="1" smtClean="0">
                <a:latin typeface="Arial Unicode MS" pitchFamily="34" charset="-128"/>
              </a:rPr>
              <a:t>Знаете ли вы, что…</a:t>
            </a:r>
            <a:endParaRPr lang="en-US" altLang="ja-JP" sz="1400" smtClean="0">
              <a:latin typeface="Arial Unicode MS" pitchFamily="34" charset="-128"/>
            </a:endParaRPr>
          </a:p>
          <a:p>
            <a:pPr lvl="1">
              <a:lnSpc>
                <a:spcPct val="85000"/>
              </a:lnSpc>
            </a:pPr>
            <a:r>
              <a:rPr lang="en-US" altLang="ja-JP" smtClean="0">
                <a:latin typeface="Arial Unicode MS" pitchFamily="34" charset="-128"/>
              </a:rPr>
              <a:t>Fujitsu </a:t>
            </a:r>
            <a:r>
              <a:rPr lang="ru-RU" altLang="ja-JP" smtClean="0">
                <a:latin typeface="Arial Unicode MS" pitchFamily="34" charset="-128"/>
              </a:rPr>
              <a:t>занимает третье по величине место среди всех мировых ИТ-компаний и является абсолютным лидером на рынке Японии</a:t>
            </a:r>
            <a:endParaRPr lang="en-US" altLang="ja-JP" smtClean="0">
              <a:latin typeface="Arial Unicode MS" pitchFamily="34" charset="-128"/>
            </a:endParaRPr>
          </a:p>
          <a:p>
            <a:pPr lvl="1">
              <a:lnSpc>
                <a:spcPct val="85000"/>
              </a:lnSpc>
              <a:buFont typeface="Wingdings" pitchFamily="2" charset="2"/>
              <a:buNone/>
            </a:pPr>
            <a:endParaRPr lang="en-US" altLang="ja-JP" smtClean="0">
              <a:latin typeface="Arial Unicode MS" pitchFamily="34" charset="-128"/>
            </a:endParaRPr>
          </a:p>
          <a:p>
            <a:pPr lvl="1">
              <a:lnSpc>
                <a:spcPct val="85000"/>
              </a:lnSpc>
            </a:pPr>
            <a:r>
              <a:rPr lang="en-US" altLang="ja-JP" smtClean="0">
                <a:latin typeface="Arial Unicode MS" pitchFamily="34" charset="-128"/>
              </a:rPr>
              <a:t>Fujitsu </a:t>
            </a:r>
            <a:r>
              <a:rPr lang="ru-RU" altLang="ja-JP" smtClean="0">
                <a:latin typeface="Arial Unicode MS" pitchFamily="34" charset="-128"/>
              </a:rPr>
              <a:t>является одним из пяти ведущих мировых поставщиков серверов и ПК</a:t>
            </a:r>
            <a:endParaRPr lang="en-US" altLang="ja-JP" smtClean="0">
              <a:latin typeface="Arial Unicode MS" pitchFamily="34" charset="-128"/>
            </a:endParaRPr>
          </a:p>
          <a:p>
            <a:pPr lvl="1">
              <a:lnSpc>
                <a:spcPct val="85000"/>
              </a:lnSpc>
            </a:pPr>
            <a:endParaRPr lang="en-US" altLang="ja-JP" smtClean="0">
              <a:latin typeface="Arial Unicode MS" pitchFamily="34" charset="-128"/>
            </a:endParaRPr>
          </a:p>
          <a:p>
            <a:pPr lvl="1">
              <a:lnSpc>
                <a:spcPct val="85000"/>
              </a:lnSpc>
            </a:pPr>
            <a:r>
              <a:rPr lang="ru-RU" altLang="ja-JP" smtClean="0">
                <a:latin typeface="Arial Unicode MS" pitchFamily="34" charset="-128"/>
              </a:rPr>
              <a:t>Более половины компаний из списка </a:t>
            </a:r>
            <a:r>
              <a:rPr lang="en-US" altLang="ja-JP" smtClean="0">
                <a:latin typeface="Arial Unicode MS" pitchFamily="34" charset="-128"/>
              </a:rPr>
              <a:t>Fortune Global 500</a:t>
            </a:r>
            <a:r>
              <a:rPr lang="ru-RU" altLang="ja-JP" smtClean="0">
                <a:latin typeface="Arial Unicode MS" pitchFamily="34" charset="-128"/>
              </a:rPr>
              <a:t> являются клиентами </a:t>
            </a:r>
            <a:r>
              <a:rPr lang="en-US" altLang="ja-JP" smtClean="0">
                <a:latin typeface="Arial Unicode MS" pitchFamily="34" charset="-128"/>
              </a:rPr>
              <a:t>Fujitsu</a:t>
            </a:r>
          </a:p>
          <a:p>
            <a:pPr lvl="1">
              <a:lnSpc>
                <a:spcPct val="85000"/>
              </a:lnSpc>
            </a:pPr>
            <a:endParaRPr lang="en-US" altLang="ja-JP" smtClean="0">
              <a:latin typeface="Arial Unicode MS" pitchFamily="34" charset="-128"/>
            </a:endParaRPr>
          </a:p>
          <a:p>
            <a:pPr lvl="1">
              <a:lnSpc>
                <a:spcPct val="85000"/>
              </a:lnSpc>
            </a:pPr>
            <a:r>
              <a:rPr lang="en-US" altLang="ja-JP" smtClean="0">
                <a:latin typeface="Arial Unicode MS" pitchFamily="34" charset="-128"/>
              </a:rPr>
              <a:t>Fujitsu </a:t>
            </a:r>
            <a:r>
              <a:rPr lang="ru-RU" altLang="ja-JP" smtClean="0">
                <a:latin typeface="Arial Unicode MS" pitchFamily="34" charset="-128"/>
              </a:rPr>
              <a:t>запатентовала более чем</a:t>
            </a:r>
            <a:r>
              <a:rPr lang="en-US" altLang="ja-JP" smtClean="0">
                <a:latin typeface="Arial Unicode MS" pitchFamily="34" charset="-128"/>
              </a:rPr>
              <a:t> 34</a:t>
            </a:r>
            <a:r>
              <a:rPr lang="ru-RU" altLang="ja-JP" smtClean="0">
                <a:latin typeface="Arial Unicode MS" pitchFamily="34" charset="-128"/>
              </a:rPr>
              <a:t> тысяч</a:t>
            </a:r>
            <a:r>
              <a:rPr lang="en-US" altLang="ja-JP" smtClean="0">
                <a:latin typeface="Arial Unicode MS" pitchFamily="34" charset="-128"/>
              </a:rPr>
              <a:t> </a:t>
            </a:r>
            <a:r>
              <a:rPr lang="ru-RU" altLang="ja-JP" smtClean="0">
                <a:latin typeface="Arial Unicode MS" pitchFamily="34" charset="-128"/>
              </a:rPr>
              <a:t>изобретений</a:t>
            </a:r>
            <a:endParaRPr lang="en-US" altLang="ja-JP" smtClean="0">
              <a:latin typeface="Arial Unicode MS" pitchFamily="34" charset="-128"/>
            </a:endParaRPr>
          </a:p>
          <a:p>
            <a:pPr lvl="1">
              <a:lnSpc>
                <a:spcPct val="85000"/>
              </a:lnSpc>
            </a:pPr>
            <a:endParaRPr lang="en-US" altLang="ja-JP" smtClean="0">
              <a:latin typeface="Arial Unicode MS" pitchFamily="34" charset="-128"/>
            </a:endParaRPr>
          </a:p>
          <a:p>
            <a:pPr lvl="1">
              <a:lnSpc>
                <a:spcPct val="85000"/>
              </a:lnSpc>
            </a:pPr>
            <a:r>
              <a:rPr lang="ru-RU" altLang="ja-JP" smtClean="0">
                <a:latin typeface="Arial Unicode MS" pitchFamily="34" charset="-128"/>
              </a:rPr>
              <a:t>Включение </a:t>
            </a:r>
            <a:r>
              <a:rPr lang="en-US" altLang="ja-JP" smtClean="0">
                <a:latin typeface="Arial Unicode MS" pitchFamily="34" charset="-128"/>
              </a:rPr>
              <a:t>Fujitsu </a:t>
            </a:r>
            <a:r>
              <a:rPr lang="ru-RU" altLang="ja-JP" smtClean="0">
                <a:latin typeface="Arial Unicode MS" pitchFamily="34" charset="-128"/>
              </a:rPr>
              <a:t>в индексы</a:t>
            </a:r>
            <a:r>
              <a:rPr lang="en-US" altLang="ja-JP" smtClean="0">
                <a:latin typeface="Arial Unicode MS" pitchFamily="34" charset="-128"/>
              </a:rPr>
              <a:t> Dow Jones Sustainability </a:t>
            </a:r>
            <a:r>
              <a:rPr lang="ru-RU" altLang="ja-JP" smtClean="0">
                <a:latin typeface="Arial Unicode MS" pitchFamily="34" charset="-128"/>
              </a:rPr>
              <a:t>и</a:t>
            </a:r>
            <a:r>
              <a:rPr lang="en-US" altLang="ja-JP" smtClean="0">
                <a:latin typeface="Arial Unicode MS" pitchFamily="34" charset="-128"/>
              </a:rPr>
              <a:t> FTSE4Good </a:t>
            </a:r>
            <a:r>
              <a:rPr lang="ru-RU" altLang="ja-JP" smtClean="0">
                <a:latin typeface="Arial Unicode MS" pitchFamily="34" charset="-128"/>
              </a:rPr>
              <a:t>подтверждает общемировое признание компании в качестве лидера ИТ-отрасли по показателям устойчивости развития и корпоративной ответственности бизнеса</a:t>
            </a:r>
            <a:endParaRPr lang="en-GB" altLang="ja-JP" smtClean="0">
              <a:latin typeface="Arial Unicode MS" pitchFamily="34" charset="-128"/>
            </a:endParaRPr>
          </a:p>
        </p:txBody>
      </p:sp>
      <p:sp>
        <p:nvSpPr>
          <p:cNvPr id="2691079" name="Rectangle 7"/>
          <p:cNvSpPr>
            <a:spLocks noGrp="1" noChangeArrowheads="1"/>
          </p:cNvSpPr>
          <p:nvPr>
            <p:ph type="title"/>
          </p:nvPr>
        </p:nvSpPr>
        <p:spPr/>
        <p:txBody>
          <a:bodyPr/>
          <a:lstStyle/>
          <a:p>
            <a:r>
              <a:rPr lang="en-US" altLang="ja-JP" sz="2400" smtClean="0">
                <a:latin typeface="Arial Unicode MS" pitchFamily="34" charset="-128"/>
              </a:rPr>
              <a:t>Fujitsu</a:t>
            </a:r>
            <a:r>
              <a:rPr lang="ru-RU" altLang="ja-JP" sz="2400" smtClean="0">
                <a:latin typeface="Arial Unicode MS" pitchFamily="34" charset="-128"/>
              </a:rPr>
              <a:t>: краткий обзор</a:t>
            </a:r>
            <a:endParaRPr lang="en-US" altLang="ja-JP" sz="2400" smtClean="0">
              <a:latin typeface="Arial Unicode MS" pitchFamily="34" charset="-128"/>
            </a:endParaRPr>
          </a:p>
        </p:txBody>
      </p:sp>
    </p:spTree>
  </p:cSld>
  <p:clrMapOvr>
    <a:masterClrMapping/>
  </p:clrMapOvr>
  <p:transition advTm="406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7586" name="Group 2" descr="Message Lockup"/>
          <p:cNvGrpSpPr>
            <a:grpSpLocks/>
          </p:cNvGrpSpPr>
          <p:nvPr/>
        </p:nvGrpSpPr>
        <p:grpSpPr bwMode="auto">
          <a:xfrm>
            <a:off x="0" y="0"/>
            <a:ext cx="9144000" cy="6858000"/>
            <a:chOff x="0" y="0"/>
            <a:chExt cx="5760" cy="4320"/>
          </a:xfrm>
        </p:grpSpPr>
        <p:sp>
          <p:nvSpPr>
            <p:cNvPr id="707587" name="Rectangle 3"/>
            <p:cNvSpPr>
              <a:spLocks noChangeArrowheads="1"/>
            </p:cNvSpPr>
            <p:nvPr/>
          </p:nvSpPr>
          <p:spPr bwMode="gray">
            <a:xfrm>
              <a:off x="0" y="0"/>
              <a:ext cx="5760" cy="4320"/>
            </a:xfrm>
            <a:prstGeom prst="rect">
              <a:avLst/>
            </a:prstGeom>
            <a:solidFill>
              <a:schemeClr val="bg1"/>
            </a:solidFill>
            <a:ln w="9525" algn="ctr">
              <a:solidFill>
                <a:schemeClr val="bg1"/>
              </a:solidFill>
              <a:miter lim="800000"/>
              <a:headEnd/>
              <a:tailEnd/>
            </a:ln>
            <a:effectLst/>
          </p:spPr>
          <p:txBody>
            <a:bodyPr wrap="none" anchor="ctr"/>
            <a:lstStyle/>
            <a:p>
              <a:endParaRPr lang="en-US"/>
            </a:p>
          </p:txBody>
        </p:sp>
        <p:pic>
          <p:nvPicPr>
            <p:cNvPr id="707588" name="Picture 4" descr="444"/>
            <p:cNvPicPr>
              <a:picLocks noChangeAspect="1" noChangeArrowheads="1"/>
            </p:cNvPicPr>
            <p:nvPr/>
          </p:nvPicPr>
          <p:blipFill>
            <a:blip r:embed="rId3"/>
            <a:srcRect/>
            <a:stretch>
              <a:fillRect/>
            </a:stretch>
          </p:blipFill>
          <p:spPr bwMode="auto">
            <a:xfrm>
              <a:off x="295" y="908"/>
              <a:ext cx="5169" cy="2684"/>
            </a:xfrm>
            <a:prstGeom prst="rect">
              <a:avLst/>
            </a:prstGeom>
            <a:noFill/>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56"/>
          <p:cNvSpPr txBox="1">
            <a:spLocks noGrp="1" noChangeArrowheads="1"/>
          </p:cNvSpPr>
          <p:nvPr/>
        </p:nvSpPr>
        <p:spPr bwMode="gray">
          <a:xfrm>
            <a:off x="4932363" y="6623050"/>
            <a:ext cx="4211637" cy="400050"/>
          </a:xfrm>
          <a:prstGeom prst="rect">
            <a:avLst/>
          </a:prstGeom>
          <a:noFill/>
          <a:ln w="9525">
            <a:noFill/>
            <a:miter lim="800000"/>
            <a:headEnd/>
            <a:tailEnd/>
          </a:ln>
        </p:spPr>
        <p:txBody>
          <a:bodyPr tIns="43200"/>
          <a:lstStyle/>
          <a:p>
            <a:pPr algn="r" fontAlgn="base">
              <a:spcBef>
                <a:spcPct val="50000"/>
              </a:spcBef>
              <a:buClr>
                <a:srgbClr val="99CCBE"/>
              </a:buClr>
              <a:buFont typeface="Wingdings" pitchFamily="2" charset="2"/>
              <a:buNone/>
            </a:pPr>
            <a:r>
              <a:rPr kumimoji="0" lang="en-US" altLang="ja-JP" sz="1000">
                <a:solidFill>
                  <a:schemeClr val="bg1"/>
                </a:solidFill>
              </a:rPr>
              <a:t>© Fujitsu Technology Solutions 2009      All rights reserved</a:t>
            </a:r>
          </a:p>
        </p:txBody>
      </p:sp>
      <p:sp>
        <p:nvSpPr>
          <p:cNvPr id="11" name="Rectangle 58"/>
          <p:cNvSpPr txBox="1">
            <a:spLocks noGrp="1" noChangeArrowheads="1"/>
          </p:cNvSpPr>
          <p:nvPr/>
        </p:nvSpPr>
        <p:spPr bwMode="gray">
          <a:xfrm>
            <a:off x="4203700" y="6626225"/>
            <a:ext cx="719138" cy="385763"/>
          </a:xfrm>
          <a:prstGeom prst="rect">
            <a:avLst/>
          </a:prstGeom>
          <a:noFill/>
          <a:ln>
            <a:miter lim="800000"/>
            <a:headEnd/>
            <a:tailEnd/>
          </a:ln>
        </p:spPr>
        <p:txBody>
          <a:bodyPr wrap="none" tIns="21600"/>
          <a:lstStyle/>
          <a:p>
            <a:pPr algn="l" fontAlgn="base">
              <a:spcBef>
                <a:spcPct val="50000"/>
              </a:spcBef>
              <a:buClr>
                <a:srgbClr val="99CCBE"/>
              </a:buClr>
              <a:buFont typeface="Wingdings" pitchFamily="2" charset="2"/>
              <a:buNone/>
              <a:defRPr/>
            </a:pPr>
            <a:fld id="{162A832D-EBA5-48AD-9992-3073F7FDDC4B}" type="slidenum">
              <a:rPr kumimoji="0" lang="en-US" sz="1200">
                <a:solidFill>
                  <a:schemeClr val="bg1"/>
                </a:solidFill>
                <a:latin typeface="Arial" charset="0"/>
                <a:ea typeface="MS UI Gothic" pitchFamily="50" charset="-128"/>
              </a:rPr>
              <a:pPr algn="l" fontAlgn="base">
                <a:spcBef>
                  <a:spcPct val="50000"/>
                </a:spcBef>
                <a:buClr>
                  <a:srgbClr val="99CCBE"/>
                </a:buClr>
                <a:buFont typeface="Wingdings" pitchFamily="2" charset="2"/>
                <a:buNone/>
                <a:defRPr/>
              </a:pPr>
              <a:t>2</a:t>
            </a:fld>
            <a:endParaRPr kumimoji="0" lang="en-US" sz="1200" dirty="0">
              <a:solidFill>
                <a:schemeClr val="bg1"/>
              </a:solidFill>
              <a:latin typeface="Arial" charset="0"/>
              <a:ea typeface="MS UI Gothic" pitchFamily="50" charset="-128"/>
            </a:endParaRPr>
          </a:p>
        </p:txBody>
      </p:sp>
      <p:sp>
        <p:nvSpPr>
          <p:cNvPr id="642052" name="Rectangle 56"/>
          <p:cNvSpPr txBox="1">
            <a:spLocks noGrp="1" noChangeArrowheads="1"/>
          </p:cNvSpPr>
          <p:nvPr/>
        </p:nvSpPr>
        <p:spPr bwMode="gray">
          <a:xfrm>
            <a:off x="4932363" y="6623050"/>
            <a:ext cx="4211637" cy="400050"/>
          </a:xfrm>
          <a:prstGeom prst="rect">
            <a:avLst/>
          </a:prstGeom>
          <a:noFill/>
          <a:ln w="9525">
            <a:noFill/>
            <a:miter lim="800000"/>
            <a:headEnd/>
            <a:tailEnd/>
          </a:ln>
        </p:spPr>
        <p:txBody>
          <a:bodyPr tIns="43200"/>
          <a:lstStyle/>
          <a:p>
            <a:pPr algn="r" fontAlgn="base">
              <a:spcBef>
                <a:spcPct val="50000"/>
              </a:spcBef>
              <a:buClr>
                <a:srgbClr val="737373"/>
              </a:buClr>
              <a:buFont typeface="Wingdings" pitchFamily="2" charset="2"/>
              <a:buNone/>
            </a:pPr>
            <a:r>
              <a:rPr kumimoji="0" lang="en-US" altLang="ja-JP" sz="1000">
                <a:solidFill>
                  <a:schemeClr val="bg1"/>
                </a:solidFill>
              </a:rPr>
              <a:t>© Fujitsu Technology Solutions 2009      All rights reserved</a:t>
            </a:r>
          </a:p>
        </p:txBody>
      </p:sp>
      <p:sp>
        <p:nvSpPr>
          <p:cNvPr id="36907" name="Rectangle 43"/>
          <p:cNvSpPr>
            <a:spLocks noGrp="1" noChangeArrowheads="1"/>
          </p:cNvSpPr>
          <p:nvPr>
            <p:ph type="title" idx="4294967295"/>
          </p:nvPr>
        </p:nvSpPr>
        <p:spPr>
          <a:xfrm>
            <a:off x="0" y="44450"/>
            <a:ext cx="5254625" cy="712788"/>
          </a:xfrm>
        </p:spPr>
        <p:txBody>
          <a:bodyPr/>
          <a:lstStyle/>
          <a:p>
            <a:r>
              <a:rPr lang="en-US" altLang="ja-JP" dirty="0">
                <a:ea typeface="MS PGothic" pitchFamily="34" charset="-128"/>
              </a:rPr>
              <a:t>Fujitsu</a:t>
            </a:r>
            <a:r>
              <a:rPr lang="ru-RU" altLang="ja-JP" dirty="0"/>
              <a:t>: обзор </a:t>
            </a:r>
            <a:endParaRPr lang="de-DE" dirty="0"/>
          </a:p>
        </p:txBody>
      </p:sp>
      <p:sp>
        <p:nvSpPr>
          <p:cNvPr id="642054" name="Text Box 3"/>
          <p:cNvSpPr txBox="1">
            <a:spLocks noChangeArrowheads="1"/>
          </p:cNvSpPr>
          <p:nvPr/>
        </p:nvSpPr>
        <p:spPr bwMode="auto">
          <a:xfrm>
            <a:off x="714375" y="6215063"/>
            <a:ext cx="7332663" cy="430887"/>
          </a:xfrm>
          <a:prstGeom prst="rect">
            <a:avLst/>
          </a:prstGeom>
          <a:noFill/>
          <a:ln w="9525">
            <a:noFill/>
            <a:miter lim="800000"/>
            <a:headEnd/>
            <a:tailEnd/>
          </a:ln>
        </p:spPr>
        <p:txBody>
          <a:bodyPr>
            <a:spAutoFit/>
          </a:bodyPr>
          <a:lstStyle/>
          <a:p>
            <a:r>
              <a:rPr lang="ru-RU" altLang="ja-JP" sz="1100" dirty="0" smtClean="0">
                <a:latin typeface="Arial Unicode MS" pitchFamily="34" charset="-128"/>
              </a:rPr>
              <a:t>Примечание</a:t>
            </a:r>
            <a:r>
              <a:rPr lang="en-US" altLang="ja-JP" sz="1100" dirty="0" smtClean="0">
                <a:latin typeface="Arial Unicode MS" pitchFamily="34" charset="-128"/>
              </a:rPr>
              <a:t>: </a:t>
            </a:r>
            <a:r>
              <a:rPr lang="ru-RU" altLang="ja-JP" sz="1100" dirty="0" smtClean="0">
                <a:latin typeface="Arial Unicode MS" pitchFamily="34" charset="-128"/>
              </a:rPr>
              <a:t>сводные показатели </a:t>
            </a:r>
            <a:r>
              <a:rPr lang="en-US" altLang="ja-JP" sz="1100" dirty="0" smtClean="0">
                <a:latin typeface="Arial Unicode MS" pitchFamily="34" charset="-128"/>
              </a:rPr>
              <a:t>Fujitsu Group </a:t>
            </a:r>
            <a:r>
              <a:rPr lang="ru-RU" altLang="ja-JP" sz="1100" dirty="0" smtClean="0">
                <a:latin typeface="Arial Unicode MS" pitchFamily="34" charset="-128"/>
              </a:rPr>
              <a:t>за финансовый год, закончившийся </a:t>
            </a:r>
            <a:r>
              <a:rPr lang="en-US" altLang="ja-JP" sz="1100" dirty="0" smtClean="0">
                <a:latin typeface="Arial Unicode MS" pitchFamily="34" charset="-128"/>
              </a:rPr>
              <a:t>31</a:t>
            </a:r>
            <a:r>
              <a:rPr lang="ru-RU" altLang="ja-JP" sz="1100" dirty="0" smtClean="0">
                <a:latin typeface="Arial Unicode MS" pitchFamily="34" charset="-128"/>
              </a:rPr>
              <a:t> марта</a:t>
            </a:r>
            <a:r>
              <a:rPr lang="en-US" altLang="ja-JP" sz="1100" dirty="0" smtClean="0">
                <a:latin typeface="Arial Unicode MS" pitchFamily="34" charset="-128"/>
              </a:rPr>
              <a:t> 200</a:t>
            </a:r>
            <a:r>
              <a:rPr lang="ru-RU" altLang="ja-JP" sz="1100" dirty="0" smtClean="0"/>
              <a:t>9</a:t>
            </a:r>
            <a:r>
              <a:rPr lang="ru-RU" altLang="ja-JP" sz="1100" dirty="0" smtClean="0">
                <a:latin typeface="Arial Unicode MS" pitchFamily="34" charset="-128"/>
              </a:rPr>
              <a:t> г</a:t>
            </a:r>
            <a:r>
              <a:rPr lang="en-US" altLang="ja-JP" sz="1100" dirty="0" smtClean="0">
                <a:latin typeface="Arial Unicode MS" pitchFamily="34" charset="-128"/>
              </a:rPr>
              <a:t>. </a:t>
            </a:r>
            <a:endParaRPr lang="ru-RU" altLang="ja-JP" sz="1100" dirty="0" smtClean="0">
              <a:latin typeface="Arial Unicode MS" pitchFamily="34" charset="-128"/>
            </a:endParaRPr>
          </a:p>
          <a:p>
            <a:r>
              <a:rPr lang="en-US" altLang="ja-JP" sz="1100" dirty="0" smtClean="0">
                <a:latin typeface="Arial Unicode MS" pitchFamily="34" charset="-128"/>
              </a:rPr>
              <a:t>1 </a:t>
            </a:r>
            <a:r>
              <a:rPr lang="ru-RU" altLang="ja-JP" sz="1100" dirty="0" smtClean="0">
                <a:latin typeface="Arial Unicode MS" pitchFamily="34" charset="-128"/>
              </a:rPr>
              <a:t>доллар США </a:t>
            </a:r>
            <a:r>
              <a:rPr lang="en-US" altLang="ja-JP" sz="1100" dirty="0" smtClean="0">
                <a:latin typeface="Arial Unicode MS" pitchFamily="34" charset="-128"/>
              </a:rPr>
              <a:t>= </a:t>
            </a:r>
            <a:r>
              <a:rPr lang="ru-RU" altLang="ja-JP" sz="1100" dirty="0" smtClean="0"/>
              <a:t>98</a:t>
            </a:r>
            <a:r>
              <a:rPr lang="ru-RU" altLang="ja-JP" sz="1100" dirty="0" smtClean="0">
                <a:latin typeface="Arial Unicode MS" pitchFamily="34" charset="-128"/>
              </a:rPr>
              <a:t> японским </a:t>
            </a:r>
            <a:r>
              <a:rPr lang="ru-RU" altLang="ja-JP" sz="1100" dirty="0" err="1" smtClean="0">
                <a:latin typeface="Arial Unicode MS" pitchFamily="34" charset="-128"/>
              </a:rPr>
              <a:t>йенам</a:t>
            </a:r>
            <a:r>
              <a:rPr lang="en-US" altLang="ja-JP" sz="1100" dirty="0" smtClean="0">
                <a:latin typeface="Arial Unicode MS" pitchFamily="34" charset="-128"/>
              </a:rPr>
              <a:t>.</a:t>
            </a:r>
            <a:endParaRPr lang="en-US" altLang="ja-JP" sz="1100" dirty="0">
              <a:latin typeface="Arial Unicode MS" pitchFamily="34" charset="-128"/>
            </a:endParaRPr>
          </a:p>
        </p:txBody>
      </p:sp>
      <p:sp>
        <p:nvSpPr>
          <p:cNvPr id="18438" name="Rectangle 4"/>
          <p:cNvSpPr>
            <a:spLocks noChangeArrowheads="1"/>
          </p:cNvSpPr>
          <p:nvPr/>
        </p:nvSpPr>
        <p:spPr bwMode="auto">
          <a:xfrm>
            <a:off x="4760913" y="1268413"/>
            <a:ext cx="3821112" cy="2160587"/>
          </a:xfrm>
          <a:prstGeom prst="rect">
            <a:avLst/>
          </a:prstGeom>
          <a:solidFill>
            <a:srgbClr val="0B406B"/>
          </a:solidFill>
          <a:ln w="12700">
            <a:noFill/>
            <a:miter lim="800000"/>
            <a:headEnd type="none" w="sm" len="sm"/>
            <a:tailEnd type="none" w="sm" len="sm"/>
          </a:ln>
        </p:spPr>
        <p:txBody>
          <a:bodyPr tIns="190800"/>
          <a:lstStyle/>
          <a:p>
            <a:pPr algn="l"/>
            <a:r>
              <a:rPr lang="ru-RU" altLang="ja-JP" sz="1600" b="1" dirty="0">
                <a:solidFill>
                  <a:schemeClr val="bg1"/>
                </a:solidFill>
              </a:rPr>
              <a:t>Основные направления бизнеса</a:t>
            </a:r>
            <a:r>
              <a:rPr lang="en-US" altLang="ja-JP" sz="1600" b="1" dirty="0">
                <a:solidFill>
                  <a:schemeClr val="bg1"/>
                </a:solidFill>
              </a:rPr>
              <a:t>:</a:t>
            </a:r>
          </a:p>
          <a:p>
            <a:pPr algn="l"/>
            <a:r>
              <a:rPr lang="en-US" altLang="ja-JP" sz="1600" b="1" dirty="0" err="1">
                <a:solidFill>
                  <a:schemeClr val="bg1"/>
                </a:solidFill>
              </a:rPr>
              <a:t>Технологические</a:t>
            </a:r>
            <a:r>
              <a:rPr lang="en-US" altLang="ja-JP" sz="1600" b="1" dirty="0">
                <a:solidFill>
                  <a:schemeClr val="bg1"/>
                </a:solidFill>
              </a:rPr>
              <a:t> </a:t>
            </a:r>
            <a:r>
              <a:rPr lang="en-US" altLang="ja-JP" sz="1600" b="1" dirty="0" err="1">
                <a:solidFill>
                  <a:schemeClr val="bg1"/>
                </a:solidFill>
              </a:rPr>
              <a:t>решения</a:t>
            </a:r>
            <a:r>
              <a:rPr lang="en-US" altLang="ja-JP" sz="1600" b="1" dirty="0">
                <a:solidFill>
                  <a:schemeClr val="bg1"/>
                </a:solidFill>
              </a:rPr>
              <a:t>:</a:t>
            </a:r>
            <a:br>
              <a:rPr lang="en-US" altLang="ja-JP" sz="1600" b="1" dirty="0">
                <a:solidFill>
                  <a:schemeClr val="bg1"/>
                </a:solidFill>
              </a:rPr>
            </a:br>
            <a:r>
              <a:rPr lang="ru-RU" altLang="ja-JP" sz="1600" b="1" dirty="0">
                <a:solidFill>
                  <a:schemeClr val="bg1"/>
                </a:solidFill>
              </a:rPr>
              <a:t>Системы</a:t>
            </a:r>
            <a:r>
              <a:rPr lang="en-US" altLang="ja-JP" sz="1600" b="1" dirty="0">
                <a:solidFill>
                  <a:schemeClr val="bg1"/>
                </a:solidFill>
              </a:rPr>
              <a:t>, </a:t>
            </a:r>
            <a:r>
              <a:rPr lang="ru-RU" altLang="ja-JP" sz="1600" b="1" dirty="0">
                <a:solidFill>
                  <a:schemeClr val="bg1"/>
                </a:solidFill>
              </a:rPr>
              <a:t>сетевые продукты и услуги</a:t>
            </a:r>
            <a:endParaRPr lang="en-US" altLang="ja-JP" sz="1600" b="1" dirty="0">
              <a:solidFill>
                <a:schemeClr val="bg1"/>
              </a:solidFill>
            </a:endParaRPr>
          </a:p>
          <a:p>
            <a:pPr algn="l"/>
            <a:r>
              <a:rPr lang="ru-RU" altLang="ja-JP" sz="1600" b="1" dirty="0">
                <a:solidFill>
                  <a:schemeClr val="bg1"/>
                </a:solidFill>
              </a:rPr>
              <a:t>Продукты широкого спроса</a:t>
            </a:r>
            <a:r>
              <a:rPr lang="en-US" altLang="ja-JP" sz="1600" b="1" dirty="0">
                <a:solidFill>
                  <a:schemeClr val="bg1"/>
                </a:solidFill>
              </a:rPr>
              <a:t>:</a:t>
            </a:r>
            <a:br>
              <a:rPr lang="en-US" altLang="ja-JP" sz="1600" b="1" dirty="0">
                <a:solidFill>
                  <a:schemeClr val="bg1"/>
                </a:solidFill>
              </a:rPr>
            </a:br>
            <a:r>
              <a:rPr lang="ru-RU" altLang="ja-JP" sz="1600" b="1" dirty="0">
                <a:solidFill>
                  <a:schemeClr val="bg1"/>
                </a:solidFill>
              </a:rPr>
              <a:t>ПК</a:t>
            </a:r>
            <a:r>
              <a:rPr lang="en-US" altLang="ja-JP" sz="1600" b="1" dirty="0" smtClean="0">
                <a:solidFill>
                  <a:schemeClr val="bg1"/>
                </a:solidFill>
              </a:rPr>
              <a:t>,</a:t>
            </a:r>
            <a:r>
              <a:rPr lang="ru-RU" altLang="ja-JP" sz="1600" b="1" dirty="0" smtClean="0">
                <a:solidFill>
                  <a:schemeClr val="bg1"/>
                </a:solidFill>
              </a:rPr>
              <a:t> </a:t>
            </a:r>
            <a:r>
              <a:rPr lang="ru-RU" altLang="ja-JP" sz="1600" b="1" dirty="0">
                <a:solidFill>
                  <a:schemeClr val="bg1"/>
                </a:solidFill>
              </a:rPr>
              <a:t>мобильные телефоны</a:t>
            </a:r>
            <a:endParaRPr lang="en-US" altLang="ja-JP" sz="1600" b="1" dirty="0">
              <a:solidFill>
                <a:schemeClr val="bg1"/>
              </a:solidFill>
            </a:endParaRPr>
          </a:p>
          <a:p>
            <a:pPr algn="l"/>
            <a:r>
              <a:rPr lang="ru-RU" altLang="ja-JP" sz="1600" b="1" dirty="0">
                <a:solidFill>
                  <a:schemeClr val="bg1"/>
                </a:solidFill>
              </a:rPr>
              <a:t>Компоненты</a:t>
            </a:r>
            <a:r>
              <a:rPr lang="en-US" altLang="ja-JP" sz="1600" b="1" dirty="0">
                <a:solidFill>
                  <a:schemeClr val="bg1"/>
                </a:solidFill>
              </a:rPr>
              <a:t>:</a:t>
            </a:r>
            <a:br>
              <a:rPr lang="en-US" altLang="ja-JP" sz="1600" b="1" dirty="0">
                <a:solidFill>
                  <a:schemeClr val="bg1"/>
                </a:solidFill>
              </a:rPr>
            </a:br>
            <a:r>
              <a:rPr lang="en-US" altLang="ja-JP" sz="1600" b="1" dirty="0">
                <a:solidFill>
                  <a:schemeClr val="bg1"/>
                </a:solidFill>
              </a:rPr>
              <a:t>LSI, </a:t>
            </a:r>
            <a:r>
              <a:rPr lang="ru-RU" altLang="ja-JP" sz="1600" b="1" dirty="0">
                <a:solidFill>
                  <a:schemeClr val="bg1"/>
                </a:solidFill>
              </a:rPr>
              <a:t>электронные компоненты</a:t>
            </a:r>
            <a:endParaRPr lang="ja-JP" altLang="de-DE" sz="1600" b="1">
              <a:solidFill>
                <a:schemeClr val="bg1"/>
              </a:solidFill>
            </a:endParaRPr>
          </a:p>
        </p:txBody>
      </p:sp>
      <p:sp>
        <p:nvSpPr>
          <p:cNvPr id="642056" name="Rectangle 5"/>
          <p:cNvSpPr>
            <a:spLocks noChangeArrowheads="1"/>
          </p:cNvSpPr>
          <p:nvPr/>
        </p:nvSpPr>
        <p:spPr bwMode="auto">
          <a:xfrm>
            <a:off x="755650" y="1268413"/>
            <a:ext cx="3821113" cy="2160587"/>
          </a:xfrm>
          <a:prstGeom prst="rect">
            <a:avLst/>
          </a:prstGeom>
          <a:solidFill>
            <a:srgbClr val="0B406B"/>
          </a:solidFill>
          <a:ln w="12700">
            <a:noFill/>
            <a:miter lim="800000"/>
            <a:headEnd type="none" w="sm" len="sm"/>
            <a:tailEnd type="none" w="sm" len="sm"/>
          </a:ln>
        </p:spPr>
        <p:txBody>
          <a:bodyPr tIns="190800"/>
          <a:lstStyle/>
          <a:p>
            <a:pPr algn="l" fontAlgn="base">
              <a:lnSpc>
                <a:spcPct val="120000"/>
              </a:lnSpc>
            </a:pPr>
            <a:r>
              <a:rPr lang="ru-RU" altLang="ja-JP" sz="1600" b="1" dirty="0">
                <a:solidFill>
                  <a:schemeClr val="bg1"/>
                </a:solidFill>
              </a:rPr>
              <a:t>Штаб</a:t>
            </a:r>
            <a:r>
              <a:rPr lang="ru-RU" altLang="ja-JP" sz="1600" b="1" dirty="0">
                <a:solidFill>
                  <a:schemeClr val="bg1"/>
                </a:solidFill>
                <a:ea typeface="MS PGothic" pitchFamily="34" charset="-128"/>
              </a:rPr>
              <a:t>-</a:t>
            </a:r>
            <a:r>
              <a:rPr lang="ru-RU" altLang="ja-JP" sz="1600" b="1" dirty="0">
                <a:solidFill>
                  <a:schemeClr val="bg1"/>
                </a:solidFill>
              </a:rPr>
              <a:t>квартира</a:t>
            </a:r>
            <a:r>
              <a:rPr lang="en-US" altLang="ja-JP" sz="1600" b="1" dirty="0">
                <a:solidFill>
                  <a:schemeClr val="bg1"/>
                </a:solidFill>
                <a:ea typeface="MS PGothic" pitchFamily="34" charset="-128"/>
              </a:rPr>
              <a:t>: 	</a:t>
            </a:r>
            <a:r>
              <a:rPr lang="ru-RU" altLang="ja-JP" sz="1600" b="1" dirty="0">
                <a:solidFill>
                  <a:schemeClr val="bg1"/>
                </a:solidFill>
              </a:rPr>
              <a:t>Токио</a:t>
            </a:r>
            <a:r>
              <a:rPr lang="ru-RU" altLang="ja-JP" sz="1600" b="1" dirty="0">
                <a:solidFill>
                  <a:schemeClr val="bg1"/>
                </a:solidFill>
                <a:ea typeface="MS PGothic" pitchFamily="34" charset="-128"/>
              </a:rPr>
              <a:t> (</a:t>
            </a:r>
            <a:r>
              <a:rPr lang="ru-RU" altLang="ja-JP" sz="1600" b="1" dirty="0">
                <a:solidFill>
                  <a:schemeClr val="bg1"/>
                </a:solidFill>
              </a:rPr>
              <a:t>Япония</a:t>
            </a:r>
            <a:r>
              <a:rPr lang="ru-RU" altLang="ja-JP" sz="1600" b="1" dirty="0">
                <a:solidFill>
                  <a:schemeClr val="bg1"/>
                </a:solidFill>
                <a:ea typeface="MS PGothic" pitchFamily="34" charset="-128"/>
              </a:rPr>
              <a:t>)</a:t>
            </a:r>
            <a:endParaRPr lang="en-US" altLang="ja-JP" sz="1600" b="1" dirty="0">
              <a:solidFill>
                <a:schemeClr val="bg1"/>
              </a:solidFill>
              <a:ea typeface="MS PGothic" pitchFamily="34" charset="-128"/>
            </a:endParaRPr>
          </a:p>
          <a:p>
            <a:pPr algn="l"/>
            <a:r>
              <a:rPr lang="ru-RU" altLang="ja-JP" sz="1600" b="1" dirty="0">
                <a:solidFill>
                  <a:schemeClr val="bg1"/>
                </a:solidFill>
              </a:rPr>
              <a:t>Президент</a:t>
            </a:r>
            <a:r>
              <a:rPr lang="en-US" altLang="ja-JP" sz="1600" b="1" dirty="0">
                <a:solidFill>
                  <a:schemeClr val="bg1"/>
                </a:solidFill>
              </a:rPr>
              <a:t>: 	</a:t>
            </a:r>
            <a:r>
              <a:rPr lang="ru-RU" altLang="ja-JP" sz="1600" b="1" dirty="0" err="1">
                <a:solidFill>
                  <a:schemeClr val="bg1"/>
                </a:solidFill>
              </a:rPr>
              <a:t>Куниаки</a:t>
            </a:r>
            <a:r>
              <a:rPr lang="ru-RU" altLang="ja-JP" sz="1600" b="1" dirty="0">
                <a:solidFill>
                  <a:schemeClr val="bg1"/>
                </a:solidFill>
              </a:rPr>
              <a:t> </a:t>
            </a:r>
            <a:r>
              <a:rPr lang="ru-RU" altLang="ja-JP" sz="1600" b="1" dirty="0" err="1">
                <a:solidFill>
                  <a:schemeClr val="bg1"/>
                </a:solidFill>
              </a:rPr>
              <a:t>Нозое</a:t>
            </a:r>
            <a:endParaRPr lang="en-US" altLang="ja-JP" sz="1600" b="1" dirty="0">
              <a:solidFill>
                <a:schemeClr val="bg1"/>
              </a:solidFill>
            </a:endParaRPr>
          </a:p>
          <a:p>
            <a:pPr algn="l"/>
            <a:r>
              <a:rPr lang="ru-RU" altLang="ja-JP" sz="1600" b="1" dirty="0">
                <a:solidFill>
                  <a:schemeClr val="bg1"/>
                </a:solidFill>
              </a:rPr>
              <a:t>Основана</a:t>
            </a:r>
            <a:r>
              <a:rPr lang="en-US" altLang="ja-JP" sz="1600" b="1" dirty="0">
                <a:solidFill>
                  <a:schemeClr val="bg1"/>
                </a:solidFill>
              </a:rPr>
              <a:t>: 	</a:t>
            </a:r>
            <a:r>
              <a:rPr lang="ru-RU" altLang="ja-JP" sz="1600" b="1" dirty="0">
                <a:solidFill>
                  <a:schemeClr val="bg1"/>
                </a:solidFill>
              </a:rPr>
              <a:t>Июнь </a:t>
            </a:r>
            <a:r>
              <a:rPr lang="en-US" altLang="ja-JP" sz="1600" b="1" dirty="0">
                <a:solidFill>
                  <a:schemeClr val="bg1"/>
                </a:solidFill>
              </a:rPr>
              <a:t>1935</a:t>
            </a:r>
          </a:p>
          <a:p>
            <a:pPr algn="l"/>
            <a:r>
              <a:rPr lang="ru-RU" altLang="ja-JP" sz="1600" b="1" dirty="0">
                <a:solidFill>
                  <a:schemeClr val="bg1"/>
                </a:solidFill>
              </a:rPr>
              <a:t>Выручка</a:t>
            </a:r>
            <a:r>
              <a:rPr lang="en-US" altLang="ja-JP" sz="1600" b="1" dirty="0">
                <a:solidFill>
                  <a:schemeClr val="bg1"/>
                </a:solidFill>
              </a:rPr>
              <a:t>: 	$ </a:t>
            </a:r>
            <a:r>
              <a:rPr lang="en-US" altLang="ja-JP" sz="1600" b="1" dirty="0" smtClean="0">
                <a:solidFill>
                  <a:schemeClr val="bg1"/>
                </a:solidFill>
              </a:rPr>
              <a:t>47</a:t>
            </a:r>
            <a:r>
              <a:rPr lang="ru-RU" altLang="ja-JP" sz="1600" b="1" dirty="0" smtClean="0">
                <a:solidFill>
                  <a:schemeClr val="bg1"/>
                </a:solidFill>
              </a:rPr>
              <a:t>,</a:t>
            </a:r>
            <a:r>
              <a:rPr lang="en-US" altLang="ja-JP" sz="1600" b="1" dirty="0" smtClean="0">
                <a:solidFill>
                  <a:schemeClr val="bg1"/>
                </a:solidFill>
              </a:rPr>
              <a:t>9 </a:t>
            </a:r>
            <a:r>
              <a:rPr lang="ru-RU" altLang="ja-JP" sz="1600" b="1" dirty="0">
                <a:solidFill>
                  <a:schemeClr val="bg1"/>
                </a:solidFill>
              </a:rPr>
              <a:t>млрд</a:t>
            </a:r>
            <a:r>
              <a:rPr lang="ru-RU" altLang="ja-JP" sz="1600" b="1" dirty="0" smtClean="0">
                <a:solidFill>
                  <a:schemeClr val="bg1"/>
                </a:solidFill>
              </a:rPr>
              <a:t>.</a:t>
            </a:r>
          </a:p>
          <a:p>
            <a:pPr algn="l"/>
            <a:r>
              <a:rPr lang="ru-RU" altLang="ja-JP" sz="1600" b="1" dirty="0" smtClean="0">
                <a:solidFill>
                  <a:schemeClr val="bg1"/>
                </a:solidFill>
              </a:rPr>
              <a:t>Чистая прибыль:  </a:t>
            </a:r>
            <a:r>
              <a:rPr lang="en-US" altLang="ja-JP" sz="1600" b="1" dirty="0" smtClean="0">
                <a:solidFill>
                  <a:schemeClr val="bg1"/>
                </a:solidFill>
              </a:rPr>
              <a:t>$ 701 </a:t>
            </a:r>
            <a:r>
              <a:rPr lang="ru-RU" altLang="ja-JP" sz="1600" b="1" dirty="0" smtClean="0">
                <a:solidFill>
                  <a:schemeClr val="bg1"/>
                </a:solidFill>
              </a:rPr>
              <a:t>млн.</a:t>
            </a:r>
            <a:endParaRPr lang="en-US" altLang="ja-JP" sz="1600" b="1" dirty="0">
              <a:solidFill>
                <a:schemeClr val="bg1"/>
              </a:solidFill>
            </a:endParaRPr>
          </a:p>
          <a:p>
            <a:pPr algn="l"/>
            <a:r>
              <a:rPr lang="ru-RU" altLang="ja-JP" sz="1600" b="1" dirty="0" smtClean="0">
                <a:solidFill>
                  <a:schemeClr val="bg1"/>
                </a:solidFill>
              </a:rPr>
              <a:t>Сотрудники</a:t>
            </a:r>
            <a:r>
              <a:rPr lang="en-US" altLang="ja-JP" sz="1600" b="1" dirty="0">
                <a:solidFill>
                  <a:schemeClr val="bg1"/>
                </a:solidFill>
              </a:rPr>
              <a:t>: </a:t>
            </a:r>
            <a:r>
              <a:rPr lang="en-US" altLang="ja-JP" sz="1600" b="1" dirty="0" smtClean="0">
                <a:solidFill>
                  <a:schemeClr val="bg1"/>
                </a:solidFill>
              </a:rPr>
              <a:t>17</a:t>
            </a:r>
            <a:r>
              <a:rPr lang="ru-RU" altLang="ja-JP" sz="1600" b="1" dirty="0" smtClean="0">
                <a:solidFill>
                  <a:schemeClr val="bg1"/>
                </a:solidFill>
              </a:rPr>
              <a:t>5</a:t>
            </a:r>
            <a:r>
              <a:rPr lang="en-US" altLang="ja-JP" sz="1600" b="1" dirty="0" smtClean="0">
                <a:solidFill>
                  <a:schemeClr val="bg1"/>
                </a:solidFill>
              </a:rPr>
              <a:t>,000 </a:t>
            </a:r>
            <a:r>
              <a:rPr lang="ru-RU" altLang="ja-JP" sz="1600" b="1" dirty="0">
                <a:solidFill>
                  <a:schemeClr val="bg1"/>
                </a:solidFill>
              </a:rPr>
              <a:t>по всему миру</a:t>
            </a:r>
            <a:endParaRPr lang="de-DE" altLang="ja-JP" sz="1600" b="1" dirty="0">
              <a:solidFill>
                <a:schemeClr val="bg1"/>
              </a:solidFill>
            </a:endParaRPr>
          </a:p>
          <a:p>
            <a:pPr algn="l" fontAlgn="base">
              <a:lnSpc>
                <a:spcPct val="120000"/>
              </a:lnSpc>
            </a:pPr>
            <a:endParaRPr lang="de-DE" altLang="ja-JP" sz="1600" b="1" dirty="0">
              <a:solidFill>
                <a:schemeClr val="bg1"/>
              </a:solidFill>
              <a:ea typeface="MS PGothic" pitchFamily="34" charset="-128"/>
            </a:endParaRPr>
          </a:p>
          <a:p>
            <a:pPr algn="l" fontAlgn="base">
              <a:lnSpc>
                <a:spcPct val="120000"/>
              </a:lnSpc>
              <a:spcAft>
                <a:spcPct val="50000"/>
              </a:spcAft>
            </a:pPr>
            <a:endParaRPr kumimoji="0" lang="de-DE" altLang="ja-JP" sz="1600" dirty="0">
              <a:solidFill>
                <a:schemeClr val="bg1"/>
              </a:solidFill>
              <a:ea typeface="MS PGothic" pitchFamily="34" charset="-128"/>
            </a:endParaRPr>
          </a:p>
        </p:txBody>
      </p:sp>
      <p:sp>
        <p:nvSpPr>
          <p:cNvPr id="642057" name="Rectangle 85"/>
          <p:cNvSpPr>
            <a:spLocks noChangeArrowheads="1"/>
          </p:cNvSpPr>
          <p:nvPr/>
        </p:nvSpPr>
        <p:spPr bwMode="gray">
          <a:xfrm>
            <a:off x="755650" y="4221163"/>
            <a:ext cx="7848600" cy="1800225"/>
          </a:xfrm>
          <a:prstGeom prst="rect">
            <a:avLst/>
          </a:prstGeom>
          <a:solidFill>
            <a:srgbClr val="D2E8FA"/>
          </a:solidFill>
          <a:ln w="9525">
            <a:noFill/>
            <a:miter lim="800000"/>
            <a:headEnd/>
            <a:tailEnd/>
          </a:ln>
        </p:spPr>
        <p:txBody>
          <a:bodyPr/>
          <a:lstStyle/>
          <a:p>
            <a:pPr marL="342900" indent="-342900" algn="l">
              <a:lnSpc>
                <a:spcPct val="95000"/>
              </a:lnSpc>
              <a:spcAft>
                <a:spcPts val="213"/>
              </a:spcAft>
              <a:buClr>
                <a:schemeClr val="accent2"/>
              </a:buClr>
              <a:buFont typeface="Wingdings" pitchFamily="2" charset="2"/>
              <a:buNone/>
            </a:pPr>
            <a:r>
              <a:rPr lang="en-US" sz="1600" b="1" dirty="0">
                <a:solidFill>
                  <a:schemeClr val="tx1"/>
                </a:solidFill>
              </a:rPr>
              <a:t>Fujitsu</a:t>
            </a:r>
            <a:r>
              <a:rPr lang="ru-RU" sz="1600" b="1" dirty="0">
                <a:solidFill>
                  <a:schemeClr val="tx1"/>
                </a:solidFill>
              </a:rPr>
              <a:t> в </a:t>
            </a:r>
            <a:r>
              <a:rPr lang="ru-RU" sz="1600" b="1" dirty="0" smtClean="0">
                <a:solidFill>
                  <a:schemeClr val="tx1"/>
                </a:solidFill>
              </a:rPr>
              <a:t>регионе </a:t>
            </a:r>
            <a:r>
              <a:rPr lang="en-US" sz="1600" b="1" dirty="0" smtClean="0">
                <a:solidFill>
                  <a:schemeClr val="tx1"/>
                </a:solidFill>
              </a:rPr>
              <a:t>EMEA</a:t>
            </a:r>
            <a:endParaRPr lang="en-US" sz="1600" b="1" dirty="0">
              <a:solidFill>
                <a:schemeClr val="tx1"/>
              </a:solidFill>
            </a:endParaRPr>
          </a:p>
          <a:p>
            <a:pPr marL="342900" indent="-342900" algn="l">
              <a:lnSpc>
                <a:spcPct val="95000"/>
              </a:lnSpc>
              <a:spcAft>
                <a:spcPts val="213"/>
              </a:spcAft>
              <a:buClr>
                <a:schemeClr val="accent2"/>
              </a:buClr>
              <a:buFont typeface="Wingdings" pitchFamily="2" charset="2"/>
              <a:buNone/>
            </a:pPr>
            <a:endParaRPr lang="en-US" sz="1600" b="1" dirty="0">
              <a:solidFill>
                <a:schemeClr val="tx1"/>
              </a:solidFill>
            </a:endParaRPr>
          </a:p>
          <a:p>
            <a:pPr marL="342900" indent="-342900" algn="l">
              <a:lnSpc>
                <a:spcPct val="95000"/>
              </a:lnSpc>
              <a:spcAft>
                <a:spcPts val="213"/>
              </a:spcAft>
              <a:buClr>
                <a:schemeClr val="accent2"/>
              </a:buClr>
              <a:buFont typeface="Wingdings" pitchFamily="2" charset="2"/>
              <a:buNone/>
            </a:pPr>
            <a:r>
              <a:rPr lang="ru-RU" sz="1400" b="1" dirty="0" smtClean="0">
                <a:solidFill>
                  <a:schemeClr val="tx1"/>
                </a:solidFill>
              </a:rPr>
              <a:t>Выручка</a:t>
            </a:r>
            <a:r>
              <a:rPr lang="ru-RU" sz="1400" b="1" dirty="0" smtClean="0">
                <a:solidFill>
                  <a:schemeClr val="tx1"/>
                </a:solidFill>
              </a:rPr>
              <a:t> </a:t>
            </a:r>
            <a:r>
              <a:rPr lang="en-US" sz="1400" b="1" dirty="0" smtClean="0">
                <a:solidFill>
                  <a:schemeClr val="tx1"/>
                </a:solidFill>
              </a:rPr>
              <a:t> </a:t>
            </a:r>
            <a:r>
              <a:rPr lang="en-US" sz="1400" b="1" dirty="0">
                <a:solidFill>
                  <a:schemeClr val="tx1"/>
                </a:solidFill>
              </a:rPr>
              <a:t>(FY </a:t>
            </a:r>
            <a:r>
              <a:rPr lang="en-US" sz="1400" b="1" dirty="0" smtClean="0">
                <a:solidFill>
                  <a:schemeClr val="tx1"/>
                </a:solidFill>
              </a:rPr>
              <a:t>0</a:t>
            </a:r>
            <a:r>
              <a:rPr lang="ru-RU" sz="1400" b="1" dirty="0" smtClean="0">
                <a:solidFill>
                  <a:schemeClr val="tx1"/>
                </a:solidFill>
              </a:rPr>
              <a:t>8</a:t>
            </a:r>
            <a:r>
              <a:rPr lang="en-US" sz="1400" b="1" dirty="0" smtClean="0">
                <a:solidFill>
                  <a:schemeClr val="tx1"/>
                </a:solidFill>
              </a:rPr>
              <a:t>):</a:t>
            </a:r>
            <a:r>
              <a:rPr lang="en-US" sz="1600" dirty="0" smtClean="0">
                <a:solidFill>
                  <a:schemeClr val="tx1"/>
                </a:solidFill>
              </a:rPr>
              <a:t> </a:t>
            </a:r>
            <a:r>
              <a:rPr lang="en-US" sz="1600" dirty="0">
                <a:solidFill>
                  <a:schemeClr val="tx1"/>
                </a:solidFill>
              </a:rPr>
              <a:t>		</a:t>
            </a:r>
            <a:r>
              <a:rPr lang="en-US" sz="1600" dirty="0" smtClean="0">
                <a:solidFill>
                  <a:schemeClr val="tx1"/>
                </a:solidFill>
              </a:rPr>
              <a:t>1</a:t>
            </a:r>
            <a:r>
              <a:rPr lang="ru-RU" sz="1600" dirty="0" smtClean="0">
                <a:solidFill>
                  <a:schemeClr val="tx1"/>
                </a:solidFill>
              </a:rPr>
              <a:t>1,4</a:t>
            </a:r>
            <a:r>
              <a:rPr lang="en-US" sz="1600" dirty="0" smtClean="0">
                <a:solidFill>
                  <a:schemeClr val="tx1"/>
                </a:solidFill>
              </a:rPr>
              <a:t> </a:t>
            </a:r>
            <a:r>
              <a:rPr lang="ru-RU" sz="1600" dirty="0">
                <a:solidFill>
                  <a:schemeClr val="tx1"/>
                </a:solidFill>
              </a:rPr>
              <a:t>млрд.Евро</a:t>
            </a:r>
            <a:r>
              <a:rPr lang="en-US" sz="1600" dirty="0">
                <a:solidFill>
                  <a:schemeClr val="tx1"/>
                </a:solidFill>
              </a:rPr>
              <a:t> </a:t>
            </a:r>
          </a:p>
          <a:p>
            <a:pPr marL="342900" indent="-342900" algn="l">
              <a:lnSpc>
                <a:spcPct val="95000"/>
              </a:lnSpc>
              <a:spcAft>
                <a:spcPts val="213"/>
              </a:spcAft>
              <a:buClr>
                <a:schemeClr val="accent2"/>
              </a:buClr>
              <a:buFont typeface="Wingdings" pitchFamily="2" charset="2"/>
              <a:buNone/>
            </a:pPr>
            <a:r>
              <a:rPr lang="ru-RU" sz="1400" b="1" dirty="0">
                <a:solidFill>
                  <a:schemeClr val="tx1"/>
                </a:solidFill>
              </a:rPr>
              <a:t>Сотрудники</a:t>
            </a:r>
            <a:r>
              <a:rPr lang="en-US" sz="1400" b="1" dirty="0">
                <a:solidFill>
                  <a:schemeClr val="tx1"/>
                </a:solidFill>
              </a:rPr>
              <a:t>:</a:t>
            </a:r>
            <a:r>
              <a:rPr lang="en-US" sz="1600" dirty="0">
                <a:solidFill>
                  <a:schemeClr val="tx1"/>
                </a:solidFill>
              </a:rPr>
              <a:t> 		35,000</a:t>
            </a:r>
          </a:p>
          <a:p>
            <a:pPr marL="342900" indent="-342900" algn="l">
              <a:lnSpc>
                <a:spcPct val="95000"/>
              </a:lnSpc>
              <a:spcAft>
                <a:spcPts val="213"/>
              </a:spcAft>
              <a:buClr>
                <a:schemeClr val="accent2"/>
              </a:buClr>
              <a:buFont typeface="Wingdings" pitchFamily="2" charset="2"/>
              <a:buNone/>
            </a:pPr>
            <a:r>
              <a:rPr lang="ru-RU" sz="1400" b="1" dirty="0">
                <a:solidFill>
                  <a:schemeClr val="tx1"/>
                </a:solidFill>
              </a:rPr>
              <a:t>Научно-исследовательские и</a:t>
            </a:r>
            <a:r>
              <a:rPr lang="en-US" sz="1400" b="1" dirty="0">
                <a:solidFill>
                  <a:schemeClr val="tx1"/>
                </a:solidFill>
              </a:rPr>
              <a:t> </a:t>
            </a:r>
            <a:r>
              <a:rPr lang="ru-RU" sz="1400" b="1" dirty="0">
                <a:solidFill>
                  <a:schemeClr val="tx1"/>
                </a:solidFill>
              </a:rPr>
              <a:t>Дата Центры</a:t>
            </a:r>
            <a:r>
              <a:rPr lang="en-US" sz="1600" b="1" dirty="0">
                <a:solidFill>
                  <a:schemeClr val="tx1"/>
                </a:solidFill>
              </a:rPr>
              <a:t>:</a:t>
            </a:r>
            <a:endParaRPr lang="ru-RU" sz="1600" b="1" dirty="0">
              <a:solidFill>
                <a:schemeClr val="tx1"/>
              </a:solidFill>
            </a:endParaRPr>
          </a:p>
          <a:p>
            <a:pPr marL="342900" indent="-342900" algn="l">
              <a:lnSpc>
                <a:spcPct val="95000"/>
              </a:lnSpc>
              <a:spcAft>
                <a:spcPts val="213"/>
              </a:spcAft>
              <a:buClr>
                <a:schemeClr val="accent2"/>
              </a:buClr>
              <a:buFont typeface="Wingdings" pitchFamily="2" charset="2"/>
              <a:buNone/>
            </a:pPr>
            <a:r>
              <a:rPr lang="ru-RU" sz="1400" dirty="0">
                <a:solidFill>
                  <a:schemeClr val="tx1"/>
                </a:solidFill>
              </a:rPr>
              <a:t>Германия</a:t>
            </a:r>
            <a:r>
              <a:rPr lang="en-US" sz="1400" dirty="0">
                <a:solidFill>
                  <a:schemeClr val="tx1"/>
                </a:solidFill>
              </a:rPr>
              <a:t>, </a:t>
            </a:r>
            <a:r>
              <a:rPr kumimoji="0" lang="ru-RU" altLang="ja-JP" sz="1400" dirty="0">
                <a:solidFill>
                  <a:schemeClr val="tx1"/>
                </a:solidFill>
              </a:rPr>
              <a:t>Великобритания</a:t>
            </a:r>
            <a:r>
              <a:rPr kumimoji="0" lang="en-US" altLang="ja-JP" sz="1400" dirty="0">
                <a:solidFill>
                  <a:schemeClr val="tx1"/>
                </a:solidFill>
              </a:rPr>
              <a:t>, </a:t>
            </a:r>
            <a:r>
              <a:rPr kumimoji="0" lang="ru-RU" altLang="ja-JP" sz="1400" dirty="0">
                <a:solidFill>
                  <a:schemeClr val="tx1"/>
                </a:solidFill>
              </a:rPr>
              <a:t>Финляндия</a:t>
            </a:r>
            <a:r>
              <a:rPr kumimoji="0" lang="en-US" altLang="ja-JP" sz="1400" dirty="0">
                <a:solidFill>
                  <a:schemeClr val="tx1"/>
                </a:solidFill>
              </a:rPr>
              <a:t>,</a:t>
            </a:r>
            <a:r>
              <a:rPr kumimoji="0" lang="ru-RU" altLang="ja-JP" sz="1400" dirty="0">
                <a:solidFill>
                  <a:schemeClr val="tx1"/>
                </a:solidFill>
              </a:rPr>
              <a:t> Швеция</a:t>
            </a:r>
            <a:r>
              <a:rPr kumimoji="0" lang="en-US" altLang="ja-JP" sz="1400" dirty="0">
                <a:solidFill>
                  <a:schemeClr val="tx1"/>
                </a:solidFill>
              </a:rPr>
              <a:t>, </a:t>
            </a:r>
            <a:r>
              <a:rPr kumimoji="0" lang="ru-RU" altLang="ja-JP" sz="1400" dirty="0">
                <a:solidFill>
                  <a:schemeClr val="tx1"/>
                </a:solidFill>
              </a:rPr>
              <a:t>Дания</a:t>
            </a:r>
            <a:r>
              <a:rPr kumimoji="0" lang="en-US" altLang="ja-JP" sz="1400" dirty="0">
                <a:solidFill>
                  <a:schemeClr val="tx1"/>
                </a:solidFill>
              </a:rPr>
              <a:t>, </a:t>
            </a:r>
            <a:r>
              <a:rPr kumimoji="0" lang="ru-RU" altLang="ja-JP" sz="1400" dirty="0">
                <a:solidFill>
                  <a:schemeClr val="tx1"/>
                </a:solidFill>
              </a:rPr>
              <a:t>Нидерланды</a:t>
            </a:r>
            <a:r>
              <a:rPr kumimoji="0" lang="en-US" altLang="ja-JP" sz="1400" dirty="0">
                <a:solidFill>
                  <a:schemeClr val="tx1"/>
                </a:solidFill>
              </a:rPr>
              <a:t>, </a:t>
            </a:r>
            <a:r>
              <a:rPr kumimoji="0" lang="ru-RU" altLang="ja-JP" sz="1400" dirty="0">
                <a:solidFill>
                  <a:schemeClr val="tx1"/>
                </a:solidFill>
              </a:rPr>
              <a:t>Испания</a:t>
            </a:r>
            <a:r>
              <a:rPr kumimoji="0" lang="en-US" altLang="ja-JP" sz="1400" dirty="0">
                <a:solidFill>
                  <a:schemeClr val="tx1"/>
                </a:solidFill>
              </a:rPr>
              <a:t>,</a:t>
            </a:r>
            <a:r>
              <a:rPr kumimoji="0" lang="ru-RU" altLang="ja-JP" sz="1400" dirty="0">
                <a:solidFill>
                  <a:schemeClr val="tx1"/>
                </a:solidFill>
              </a:rPr>
              <a:t> </a:t>
            </a:r>
            <a:r>
              <a:rPr kumimoji="0" lang="ru-RU" altLang="ja-JP" sz="1400" dirty="0" smtClean="0">
                <a:solidFill>
                  <a:schemeClr val="tx1"/>
                </a:solidFill>
              </a:rPr>
              <a:t>ЮАР</a:t>
            </a:r>
            <a:endParaRPr lang="de-DE" sz="1400" dirty="0">
              <a:solidFill>
                <a:schemeClr val="tx1"/>
              </a:solidFill>
            </a:endParaRPr>
          </a:p>
          <a:p>
            <a:pPr marL="342900" indent="-342900" algn="l">
              <a:lnSpc>
                <a:spcPct val="95000"/>
              </a:lnSpc>
              <a:spcAft>
                <a:spcPts val="213"/>
              </a:spcAft>
              <a:buClr>
                <a:srgbClr val="737373"/>
              </a:buClr>
              <a:buFont typeface="Wingdings" pitchFamily="2" charset="2"/>
              <a:buChar char="n"/>
            </a:pPr>
            <a:endParaRPr lang="de-DE" sz="1400" dirty="0">
              <a:solidFill>
                <a:schemeClr val="tx1"/>
              </a:solidFill>
            </a:endParaRPr>
          </a:p>
        </p:txBody>
      </p:sp>
      <p:sp>
        <p:nvSpPr>
          <p:cNvPr id="642058" name="Text Box 10"/>
          <p:cNvSpPr txBox="1">
            <a:spLocks noChangeArrowheads="1"/>
          </p:cNvSpPr>
          <p:nvPr/>
        </p:nvSpPr>
        <p:spPr bwMode="auto">
          <a:xfrm>
            <a:off x="755650" y="3644900"/>
            <a:ext cx="7848600" cy="366713"/>
          </a:xfrm>
          <a:prstGeom prst="rect">
            <a:avLst/>
          </a:prstGeom>
          <a:solidFill>
            <a:schemeClr val="bg2"/>
          </a:solidFill>
          <a:ln w="9525">
            <a:noFill/>
            <a:miter lim="800000"/>
            <a:headEnd/>
            <a:tailEnd/>
          </a:ln>
          <a:effectLst>
            <a:prstShdw prst="shdw17" dist="17961" dir="2700000">
              <a:schemeClr val="bg2">
                <a:gamma/>
                <a:shade val="60000"/>
                <a:invGamma/>
              </a:schemeClr>
            </a:prstShdw>
          </a:effectLst>
        </p:spPr>
        <p:txBody>
          <a:bodyPr>
            <a:spAutoFit/>
          </a:bodyPr>
          <a:lstStyle/>
          <a:p>
            <a:pPr fontAlgn="base"/>
            <a:r>
              <a:rPr kumimoji="0" lang="de-DE" dirty="0">
                <a:solidFill>
                  <a:schemeClr val="tx1"/>
                </a:solidFill>
              </a:rPr>
              <a:t>Fujitsu: </a:t>
            </a:r>
            <a:r>
              <a:rPr kumimoji="0" lang="ru-RU" dirty="0" smtClean="0">
                <a:solidFill>
                  <a:schemeClr val="tx1"/>
                </a:solidFill>
              </a:rPr>
              <a:t>3-я </a:t>
            </a:r>
            <a:r>
              <a:rPr kumimoji="0" lang="ru-RU" dirty="0">
                <a:solidFill>
                  <a:schemeClr val="tx1"/>
                </a:solidFill>
              </a:rPr>
              <a:t>в мире ИТ компания</a:t>
            </a:r>
            <a:endParaRPr kumimoji="0" lang="de-DE" dirty="0">
              <a:solidFill>
                <a:schemeClr val="tx1"/>
              </a:solidFill>
            </a:endParaRPr>
          </a:p>
        </p:txBody>
      </p:sp>
    </p:spTree>
    <p:custDataLst>
      <p:tags r:id="rId1"/>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3074" name="Rectangle 56"/>
          <p:cNvSpPr txBox="1">
            <a:spLocks noGrp="1" noChangeArrowheads="1"/>
          </p:cNvSpPr>
          <p:nvPr/>
        </p:nvSpPr>
        <p:spPr bwMode="gray">
          <a:xfrm>
            <a:off x="4932363" y="6262688"/>
            <a:ext cx="4211637" cy="400050"/>
          </a:xfrm>
          <a:prstGeom prst="rect">
            <a:avLst/>
          </a:prstGeom>
          <a:noFill/>
          <a:ln w="9525">
            <a:noFill/>
            <a:miter lim="800000"/>
            <a:headEnd/>
            <a:tailEnd/>
          </a:ln>
        </p:spPr>
        <p:txBody>
          <a:bodyPr tIns="43200"/>
          <a:lstStyle/>
          <a:p>
            <a:pPr algn="r" fontAlgn="base">
              <a:spcBef>
                <a:spcPct val="50000"/>
              </a:spcBef>
              <a:buClr>
                <a:srgbClr val="99CCBE"/>
              </a:buClr>
              <a:buFont typeface="Wingdings" pitchFamily="2" charset="2"/>
              <a:buNone/>
            </a:pPr>
            <a:r>
              <a:rPr kumimoji="0" lang="en-US" altLang="ja-JP" sz="1000">
                <a:solidFill>
                  <a:schemeClr val="bg1"/>
                </a:solidFill>
              </a:rPr>
              <a:t>© Fujitsu Technology Solutions 2009      All rights reserved</a:t>
            </a:r>
          </a:p>
        </p:txBody>
      </p:sp>
      <p:sp>
        <p:nvSpPr>
          <p:cNvPr id="8" name="Rectangle 58"/>
          <p:cNvSpPr txBox="1">
            <a:spLocks noGrp="1" noChangeArrowheads="1"/>
          </p:cNvSpPr>
          <p:nvPr/>
        </p:nvSpPr>
        <p:spPr bwMode="gray">
          <a:xfrm>
            <a:off x="4203700" y="6265863"/>
            <a:ext cx="719138" cy="385762"/>
          </a:xfrm>
          <a:prstGeom prst="rect">
            <a:avLst/>
          </a:prstGeom>
          <a:noFill/>
          <a:ln>
            <a:miter lim="800000"/>
            <a:headEnd/>
            <a:tailEnd/>
          </a:ln>
        </p:spPr>
        <p:txBody>
          <a:bodyPr wrap="none" tIns="21600"/>
          <a:lstStyle/>
          <a:p>
            <a:pPr algn="l" fontAlgn="base">
              <a:spcBef>
                <a:spcPct val="50000"/>
              </a:spcBef>
              <a:buClr>
                <a:srgbClr val="99CCBE"/>
              </a:buClr>
              <a:buFont typeface="Wingdings" pitchFamily="2" charset="2"/>
              <a:buNone/>
              <a:defRPr/>
            </a:pPr>
            <a:fld id="{60F852CC-55C3-42DD-A41E-E8920A9F675E}" type="slidenum">
              <a:rPr kumimoji="0" lang="en-US" sz="1200">
                <a:solidFill>
                  <a:schemeClr val="bg1"/>
                </a:solidFill>
                <a:latin typeface="Arial" charset="0"/>
                <a:ea typeface="MS UI Gothic" pitchFamily="50" charset="-128"/>
              </a:rPr>
              <a:pPr algn="l" fontAlgn="base">
                <a:spcBef>
                  <a:spcPct val="50000"/>
                </a:spcBef>
                <a:buClr>
                  <a:srgbClr val="99CCBE"/>
                </a:buClr>
                <a:buFont typeface="Wingdings" pitchFamily="2" charset="2"/>
                <a:buNone/>
                <a:defRPr/>
              </a:pPr>
              <a:t>3</a:t>
            </a:fld>
            <a:endParaRPr kumimoji="0" lang="en-US" sz="1200" dirty="0">
              <a:solidFill>
                <a:schemeClr val="bg1"/>
              </a:solidFill>
              <a:latin typeface="Arial" charset="0"/>
              <a:ea typeface="MS UI Gothic" pitchFamily="50" charset="-128"/>
            </a:endParaRPr>
          </a:p>
        </p:txBody>
      </p:sp>
      <p:sp>
        <p:nvSpPr>
          <p:cNvPr id="643076" name="Rectangle 56"/>
          <p:cNvSpPr txBox="1">
            <a:spLocks noGrp="1" noChangeArrowheads="1"/>
          </p:cNvSpPr>
          <p:nvPr/>
        </p:nvSpPr>
        <p:spPr bwMode="gray">
          <a:xfrm>
            <a:off x="4932363" y="6262688"/>
            <a:ext cx="4211637" cy="400050"/>
          </a:xfrm>
          <a:prstGeom prst="rect">
            <a:avLst/>
          </a:prstGeom>
          <a:noFill/>
          <a:ln w="9525">
            <a:noFill/>
            <a:miter lim="800000"/>
            <a:headEnd/>
            <a:tailEnd/>
          </a:ln>
        </p:spPr>
        <p:txBody>
          <a:bodyPr tIns="43200"/>
          <a:lstStyle/>
          <a:p>
            <a:pPr algn="r" fontAlgn="base">
              <a:spcBef>
                <a:spcPct val="50000"/>
              </a:spcBef>
              <a:buClr>
                <a:srgbClr val="737373"/>
              </a:buClr>
              <a:buFont typeface="Wingdings" pitchFamily="2" charset="2"/>
              <a:buNone/>
            </a:pPr>
            <a:r>
              <a:rPr kumimoji="0" lang="en-US" altLang="ja-JP" sz="1000">
                <a:solidFill>
                  <a:schemeClr val="bg1"/>
                </a:solidFill>
              </a:rPr>
              <a:t>© Fujitsu Technology Solutions 2009      All rights reserved</a:t>
            </a:r>
          </a:p>
        </p:txBody>
      </p:sp>
      <p:sp>
        <p:nvSpPr>
          <p:cNvPr id="192515" name="Rectangle 3"/>
          <p:cNvSpPr>
            <a:spLocks noGrp="1" noChangeArrowheads="1"/>
          </p:cNvSpPr>
          <p:nvPr>
            <p:ph type="title" idx="4294967295"/>
          </p:nvPr>
        </p:nvSpPr>
        <p:spPr>
          <a:xfrm>
            <a:off x="0" y="0"/>
            <a:ext cx="7970837" cy="693737"/>
          </a:xfrm>
          <a:noFill/>
          <a:ln w="9525">
            <a:noFill/>
            <a:miter lim="800000"/>
            <a:headEnd/>
            <a:tailEnd/>
          </a:ln>
          <a:effectLst>
            <a:outerShdw dist="17961" dir="2700000" algn="ctr" rotWithShape="0">
              <a:srgbClr val="C0C0C0">
                <a:alpha val="50000"/>
              </a:srgbClr>
            </a:outerShdw>
          </a:effectLst>
        </p:spPr>
        <p:txBody>
          <a:bodyPr vert="horz" wrap="square" lIns="91440" tIns="45720" rIns="91440" bIns="45720" numCol="1" anchor="ctr" anchorCtr="0" compatLnSpc="1">
            <a:prstTxWarp prst="textNoShape">
              <a:avLst/>
            </a:prstTxWarp>
          </a:bodyPr>
          <a:lstStyle/>
          <a:p>
            <a:r>
              <a:rPr lang="ru-RU" altLang="ja-JP" dirty="0">
                <a:ea typeface="MS PGothic" pitchFamily="34" charset="-128"/>
              </a:rPr>
              <a:t>Портфель продуктов и решений</a:t>
            </a:r>
            <a:endParaRPr lang="en-GB" altLang="ja-JP" dirty="0">
              <a:ea typeface="MS PGothic" pitchFamily="34" charset="-128"/>
            </a:endParaRPr>
          </a:p>
        </p:txBody>
      </p:sp>
      <p:sp>
        <p:nvSpPr>
          <p:cNvPr id="643078" name="Rectangle 8"/>
          <p:cNvSpPr>
            <a:spLocks noChangeArrowheads="1"/>
          </p:cNvSpPr>
          <p:nvPr/>
        </p:nvSpPr>
        <p:spPr bwMode="auto">
          <a:xfrm>
            <a:off x="179388" y="4941888"/>
            <a:ext cx="8774112" cy="1454150"/>
          </a:xfrm>
          <a:prstGeom prst="rect">
            <a:avLst/>
          </a:prstGeom>
          <a:solidFill>
            <a:schemeClr val="bg1">
              <a:alpha val="25098"/>
            </a:schemeClr>
          </a:solidFill>
          <a:ln w="9525" algn="ctr">
            <a:solidFill>
              <a:srgbClr val="105D9C"/>
            </a:solidFill>
            <a:miter lim="800000"/>
            <a:headEnd/>
            <a:tailEnd/>
          </a:ln>
        </p:spPr>
        <p:txBody>
          <a:bodyPr wrap="none" anchor="ctr"/>
          <a:lstStyle/>
          <a:p>
            <a:endParaRPr lang="en-AU" sz="2000">
              <a:latin typeface="Arial Unicode MS" pitchFamily="34" charset="-128"/>
              <a:ea typeface="Arial Unicode MS" pitchFamily="34" charset="-128"/>
              <a:cs typeface="Arial Unicode MS" pitchFamily="34" charset="-128"/>
            </a:endParaRPr>
          </a:p>
        </p:txBody>
      </p:sp>
      <p:sp>
        <p:nvSpPr>
          <p:cNvPr id="643079" name="Rectangle 9"/>
          <p:cNvSpPr>
            <a:spLocks noChangeArrowheads="1"/>
          </p:cNvSpPr>
          <p:nvPr/>
        </p:nvSpPr>
        <p:spPr bwMode="auto">
          <a:xfrm>
            <a:off x="0" y="928670"/>
            <a:ext cx="8774113" cy="2270125"/>
          </a:xfrm>
          <a:prstGeom prst="rect">
            <a:avLst/>
          </a:prstGeom>
          <a:solidFill>
            <a:schemeClr val="bg1">
              <a:alpha val="20000"/>
            </a:schemeClr>
          </a:solidFill>
          <a:ln w="9525" algn="ctr">
            <a:solidFill>
              <a:srgbClr val="6C6400"/>
            </a:solidFill>
            <a:miter lim="800000"/>
            <a:headEnd/>
            <a:tailEnd/>
          </a:ln>
        </p:spPr>
        <p:txBody>
          <a:bodyPr wrap="none" anchor="ctr"/>
          <a:lstStyle/>
          <a:p>
            <a:endParaRPr lang="en-AU" sz="2000">
              <a:latin typeface="Arial Unicode MS" pitchFamily="34" charset="-128"/>
              <a:ea typeface="Arial Unicode MS" pitchFamily="34" charset="-128"/>
              <a:cs typeface="Arial Unicode MS" pitchFamily="34" charset="-128"/>
            </a:endParaRPr>
          </a:p>
        </p:txBody>
      </p:sp>
      <p:sp>
        <p:nvSpPr>
          <p:cNvPr id="643080" name="Rectangle 10"/>
          <p:cNvSpPr>
            <a:spLocks noChangeArrowheads="1"/>
          </p:cNvSpPr>
          <p:nvPr/>
        </p:nvSpPr>
        <p:spPr bwMode="gray">
          <a:xfrm>
            <a:off x="4033838" y="1076325"/>
            <a:ext cx="4968875" cy="2328863"/>
          </a:xfrm>
          <a:prstGeom prst="rect">
            <a:avLst/>
          </a:prstGeom>
          <a:noFill/>
          <a:ln w="9525">
            <a:noFill/>
            <a:miter lim="800000"/>
            <a:headEnd/>
            <a:tailEnd/>
          </a:ln>
        </p:spPr>
        <p:txBody>
          <a:bodyPr/>
          <a:lstStyle/>
          <a:p>
            <a:pPr marL="609600" lvl="1" indent="-173038" algn="l" eaLnBrk="0" hangingPunct="0">
              <a:lnSpc>
                <a:spcPct val="95000"/>
              </a:lnSpc>
              <a:spcBef>
                <a:spcPct val="20000"/>
              </a:spcBef>
              <a:spcAft>
                <a:spcPct val="10000"/>
              </a:spcAft>
              <a:buClr>
                <a:srgbClr val="737373"/>
              </a:buClr>
              <a:buSzPct val="80000"/>
              <a:buFont typeface="Wingdings" pitchFamily="2" charset="2"/>
              <a:buChar char="n"/>
            </a:pPr>
            <a:endParaRPr lang="en-US" altLang="ja-JP" sz="1000" dirty="0">
              <a:solidFill>
                <a:schemeClr val="tx1"/>
              </a:solidFill>
            </a:endParaRPr>
          </a:p>
          <a:p>
            <a:pPr marL="609600" lvl="1" indent="-173038" algn="l" eaLnBrk="0" hangingPunct="0">
              <a:lnSpc>
                <a:spcPct val="95000"/>
              </a:lnSpc>
              <a:spcBef>
                <a:spcPct val="20000"/>
              </a:spcBef>
              <a:spcAft>
                <a:spcPct val="10000"/>
              </a:spcAft>
              <a:buClr>
                <a:srgbClr val="737373"/>
              </a:buClr>
              <a:buSzPct val="80000"/>
              <a:buFont typeface="Wingdings" pitchFamily="2" charset="2"/>
              <a:buNone/>
            </a:pPr>
            <a:r>
              <a:rPr lang="ru-RU" altLang="ja-JP" sz="1200" b="1" dirty="0">
                <a:solidFill>
                  <a:schemeClr val="tx1"/>
                </a:solidFill>
              </a:rPr>
              <a:t>Услуги</a:t>
            </a:r>
            <a:endParaRPr lang="en-US" altLang="ja-JP" sz="1200" b="1" dirty="0">
              <a:solidFill>
                <a:schemeClr val="tx1"/>
              </a:solidFill>
            </a:endParaRPr>
          </a:p>
          <a:p>
            <a:pPr marL="609600" lvl="1" indent="-173038" algn="l" eaLnBrk="0" hangingPunct="0">
              <a:lnSpc>
                <a:spcPct val="95000"/>
              </a:lnSpc>
              <a:spcBef>
                <a:spcPct val="20000"/>
              </a:spcBef>
              <a:spcAft>
                <a:spcPct val="10000"/>
              </a:spcAft>
              <a:buClr>
                <a:srgbClr val="737373"/>
              </a:buClr>
              <a:buSzPct val="80000"/>
              <a:buFont typeface="Wingdings" pitchFamily="2" charset="2"/>
              <a:buChar char="n"/>
            </a:pPr>
            <a:r>
              <a:rPr lang="ru-RU" altLang="ja-JP" sz="1200" dirty="0">
                <a:solidFill>
                  <a:schemeClr val="tx1"/>
                </a:solidFill>
              </a:rPr>
              <a:t>Консалтинг</a:t>
            </a:r>
            <a:endParaRPr lang="en-US" altLang="ja-JP" sz="1200" dirty="0">
              <a:solidFill>
                <a:schemeClr val="tx1"/>
              </a:solidFill>
            </a:endParaRPr>
          </a:p>
          <a:p>
            <a:pPr marL="609600" lvl="1" indent="-173038" algn="l" eaLnBrk="0" hangingPunct="0">
              <a:lnSpc>
                <a:spcPct val="95000"/>
              </a:lnSpc>
              <a:spcBef>
                <a:spcPct val="20000"/>
              </a:spcBef>
              <a:spcAft>
                <a:spcPct val="10000"/>
              </a:spcAft>
              <a:buClr>
                <a:srgbClr val="737373"/>
              </a:buClr>
              <a:buSzPct val="80000"/>
              <a:buFont typeface="Wingdings" pitchFamily="2" charset="2"/>
              <a:buChar char="n"/>
            </a:pPr>
            <a:r>
              <a:rPr lang="ru-RU" altLang="ja-JP" sz="1200" dirty="0">
                <a:solidFill>
                  <a:schemeClr val="tx1"/>
                </a:solidFill>
              </a:rPr>
              <a:t>Интеграция систем</a:t>
            </a:r>
          </a:p>
          <a:p>
            <a:pPr marL="609600" lvl="1" indent="-173038" algn="l" eaLnBrk="0" hangingPunct="0">
              <a:lnSpc>
                <a:spcPct val="95000"/>
              </a:lnSpc>
              <a:spcBef>
                <a:spcPct val="20000"/>
              </a:spcBef>
              <a:spcAft>
                <a:spcPct val="10000"/>
              </a:spcAft>
              <a:buClr>
                <a:srgbClr val="737373"/>
              </a:buClr>
              <a:buSzPct val="80000"/>
              <a:buFont typeface="Wingdings" pitchFamily="2" charset="2"/>
              <a:buChar char="n"/>
            </a:pPr>
            <a:r>
              <a:rPr lang="ru-RU" altLang="ja-JP" sz="1200" dirty="0">
                <a:solidFill>
                  <a:schemeClr val="tx1"/>
                </a:solidFill>
              </a:rPr>
              <a:t>Услуги </a:t>
            </a:r>
            <a:r>
              <a:rPr lang="ru-RU" altLang="ja-JP" sz="1200" dirty="0" err="1">
                <a:solidFill>
                  <a:schemeClr val="tx1"/>
                </a:solidFill>
              </a:rPr>
              <a:t>аутсорсинга</a:t>
            </a:r>
            <a:endParaRPr lang="ru-RU" altLang="ja-JP" sz="1200" dirty="0">
              <a:solidFill>
                <a:schemeClr val="tx1"/>
              </a:solidFill>
            </a:endParaRPr>
          </a:p>
          <a:p>
            <a:pPr marL="609600" lvl="1" indent="-173038" algn="l" eaLnBrk="0" hangingPunct="0">
              <a:lnSpc>
                <a:spcPct val="95000"/>
              </a:lnSpc>
              <a:spcBef>
                <a:spcPct val="20000"/>
              </a:spcBef>
              <a:spcAft>
                <a:spcPct val="10000"/>
              </a:spcAft>
              <a:buClr>
                <a:srgbClr val="737373"/>
              </a:buClr>
              <a:buSzPct val="80000"/>
              <a:buFont typeface="Wingdings" pitchFamily="2" charset="2"/>
              <a:buChar char="n"/>
            </a:pPr>
            <a:r>
              <a:rPr lang="ru-RU" altLang="ja-JP" sz="1000" dirty="0">
                <a:solidFill>
                  <a:schemeClr val="tx1"/>
                </a:solidFill>
              </a:rPr>
              <a:t>Поддержка сетевой инфраструктуры</a:t>
            </a:r>
          </a:p>
          <a:p>
            <a:pPr marL="609600" lvl="1" indent="-173038" algn="l" eaLnBrk="0" hangingPunct="0">
              <a:lnSpc>
                <a:spcPct val="95000"/>
              </a:lnSpc>
              <a:spcBef>
                <a:spcPct val="20000"/>
              </a:spcBef>
              <a:spcAft>
                <a:spcPct val="10000"/>
              </a:spcAft>
              <a:buClr>
                <a:srgbClr val="737373"/>
              </a:buClr>
              <a:buSzPct val="80000"/>
              <a:buFont typeface="Wingdings" pitchFamily="2" charset="2"/>
              <a:buChar char="n"/>
            </a:pPr>
            <a:r>
              <a:rPr lang="ru-RU" altLang="ja-JP" sz="1000" dirty="0">
                <a:solidFill>
                  <a:schemeClr val="tx1"/>
                </a:solidFill>
              </a:rPr>
              <a:t>Поддержка системного программного обеспечения</a:t>
            </a:r>
            <a:endParaRPr lang="en-US" altLang="ja-JP" sz="1000" dirty="0">
              <a:solidFill>
                <a:schemeClr val="tx1"/>
              </a:solidFill>
            </a:endParaRPr>
          </a:p>
          <a:p>
            <a:pPr marL="609600" lvl="1" indent="-173038" algn="l" eaLnBrk="0" hangingPunct="0">
              <a:lnSpc>
                <a:spcPct val="95000"/>
              </a:lnSpc>
              <a:spcBef>
                <a:spcPct val="20000"/>
              </a:spcBef>
              <a:spcAft>
                <a:spcPct val="10000"/>
              </a:spcAft>
              <a:buClr>
                <a:srgbClr val="737373"/>
              </a:buClr>
              <a:buSzPct val="80000"/>
              <a:buFont typeface="Wingdings" pitchFamily="2" charset="2"/>
              <a:buChar char="n"/>
            </a:pPr>
            <a:r>
              <a:rPr lang="ru-RU" altLang="ja-JP" sz="1200" dirty="0">
                <a:solidFill>
                  <a:schemeClr val="tx1"/>
                </a:solidFill>
              </a:rPr>
              <a:t>Монтаж сетей и установка систем</a:t>
            </a:r>
            <a:endParaRPr lang="en-US" altLang="ja-JP" sz="1200" dirty="0">
              <a:solidFill>
                <a:schemeClr val="tx1"/>
              </a:solidFill>
            </a:endParaRPr>
          </a:p>
          <a:p>
            <a:pPr marL="609600" lvl="1" indent="-173038" algn="l" eaLnBrk="0" hangingPunct="0">
              <a:lnSpc>
                <a:spcPct val="95000"/>
              </a:lnSpc>
              <a:spcBef>
                <a:spcPct val="20000"/>
              </a:spcBef>
              <a:spcAft>
                <a:spcPct val="10000"/>
              </a:spcAft>
              <a:buClr>
                <a:srgbClr val="737373"/>
              </a:buClr>
              <a:buSzPct val="80000"/>
              <a:buFont typeface="Wingdings" pitchFamily="2" charset="2"/>
              <a:buChar char="n"/>
            </a:pPr>
            <a:r>
              <a:rPr lang="ru-RU" altLang="ja-JP" sz="1200" dirty="0">
                <a:solidFill>
                  <a:schemeClr val="tx1"/>
                </a:solidFill>
              </a:rPr>
              <a:t>Терминальные системы</a:t>
            </a:r>
            <a:r>
              <a:rPr lang="en-US" altLang="ja-JP" sz="1200" dirty="0">
                <a:solidFill>
                  <a:schemeClr val="tx1"/>
                </a:solidFill>
              </a:rPr>
              <a:t> &amp; </a:t>
            </a:r>
            <a:r>
              <a:rPr lang="ru-RU" altLang="ja-JP" sz="1200" dirty="0">
                <a:solidFill>
                  <a:schemeClr val="tx1"/>
                </a:solidFill>
              </a:rPr>
              <a:t>Оборудование</a:t>
            </a:r>
            <a:r>
              <a:rPr lang="en-US" altLang="ja-JP" sz="1200" dirty="0">
                <a:solidFill>
                  <a:schemeClr val="tx1"/>
                </a:solidFill>
              </a:rPr>
              <a:t> (ATMs, </a:t>
            </a:r>
            <a:r>
              <a:rPr lang="en-US" altLang="ja-JP" sz="1200" dirty="0" err="1">
                <a:solidFill>
                  <a:schemeClr val="tx1"/>
                </a:solidFill>
              </a:rPr>
              <a:t>PoS</a:t>
            </a:r>
            <a:r>
              <a:rPr lang="en-US" altLang="ja-JP" sz="1200" dirty="0">
                <a:solidFill>
                  <a:schemeClr val="tx1"/>
                </a:solidFill>
              </a:rPr>
              <a:t>)</a:t>
            </a:r>
          </a:p>
        </p:txBody>
      </p:sp>
      <p:sp>
        <p:nvSpPr>
          <p:cNvPr id="643081" name="Text Box 11"/>
          <p:cNvSpPr txBox="1">
            <a:spLocks noChangeArrowheads="1"/>
          </p:cNvSpPr>
          <p:nvPr/>
        </p:nvSpPr>
        <p:spPr bwMode="auto">
          <a:xfrm>
            <a:off x="179388" y="4724400"/>
            <a:ext cx="8774112" cy="327025"/>
          </a:xfrm>
          <a:prstGeom prst="rect">
            <a:avLst/>
          </a:prstGeom>
          <a:solidFill>
            <a:schemeClr val="bg2"/>
          </a:solidFill>
          <a:ln w="9525" algn="ctr">
            <a:solidFill>
              <a:srgbClr val="105D9C"/>
            </a:solidFill>
            <a:miter lim="800000"/>
            <a:headEnd/>
            <a:tailEnd/>
          </a:ln>
        </p:spPr>
        <p:txBody>
          <a:bodyPr/>
          <a:lstStyle/>
          <a:p>
            <a:pPr algn="l" fontAlgn="base">
              <a:spcBef>
                <a:spcPct val="50000"/>
              </a:spcBef>
            </a:pPr>
            <a:endParaRPr lang="en-AU" b="1">
              <a:ea typeface="Arial Unicode MS" pitchFamily="34" charset="-128"/>
              <a:cs typeface="Arial Unicode MS" pitchFamily="34" charset="-128"/>
            </a:endParaRPr>
          </a:p>
        </p:txBody>
      </p:sp>
      <p:sp>
        <p:nvSpPr>
          <p:cNvPr id="643082" name="Rectangle 12"/>
          <p:cNvSpPr>
            <a:spLocks noChangeArrowheads="1"/>
          </p:cNvSpPr>
          <p:nvPr/>
        </p:nvSpPr>
        <p:spPr bwMode="auto">
          <a:xfrm>
            <a:off x="187325" y="3249613"/>
            <a:ext cx="8774113" cy="1501775"/>
          </a:xfrm>
          <a:prstGeom prst="rect">
            <a:avLst/>
          </a:prstGeom>
          <a:solidFill>
            <a:schemeClr val="bg1">
              <a:alpha val="25098"/>
            </a:schemeClr>
          </a:solidFill>
          <a:ln w="9525" algn="ctr">
            <a:solidFill>
              <a:srgbClr val="267A08"/>
            </a:solidFill>
            <a:miter lim="800000"/>
            <a:headEnd/>
            <a:tailEnd/>
          </a:ln>
        </p:spPr>
        <p:txBody>
          <a:bodyPr wrap="none" anchor="ctr"/>
          <a:lstStyle/>
          <a:p>
            <a:endParaRPr lang="en-AU" sz="2000">
              <a:latin typeface="Arial Unicode MS" pitchFamily="34" charset="-128"/>
              <a:ea typeface="Arial Unicode MS" pitchFamily="34" charset="-128"/>
              <a:cs typeface="Arial Unicode MS" pitchFamily="34" charset="-128"/>
            </a:endParaRPr>
          </a:p>
        </p:txBody>
      </p:sp>
      <p:sp>
        <p:nvSpPr>
          <p:cNvPr id="643083" name="Text Box 13"/>
          <p:cNvSpPr txBox="1">
            <a:spLocks noChangeArrowheads="1"/>
          </p:cNvSpPr>
          <p:nvPr/>
        </p:nvSpPr>
        <p:spPr bwMode="auto">
          <a:xfrm>
            <a:off x="187325" y="3249613"/>
            <a:ext cx="8774113" cy="327025"/>
          </a:xfrm>
          <a:prstGeom prst="rect">
            <a:avLst/>
          </a:prstGeom>
          <a:solidFill>
            <a:srgbClr val="D2E8FA"/>
          </a:solidFill>
          <a:ln w="9525" algn="ctr">
            <a:solidFill>
              <a:srgbClr val="267A08"/>
            </a:solidFill>
            <a:miter lim="800000"/>
            <a:headEnd/>
            <a:tailEnd/>
          </a:ln>
        </p:spPr>
        <p:txBody>
          <a:bodyPr rIns="0"/>
          <a:lstStyle/>
          <a:p>
            <a:pPr algn="l" fontAlgn="base">
              <a:spcBef>
                <a:spcPct val="50000"/>
              </a:spcBef>
            </a:pPr>
            <a:endParaRPr lang="en-AU" b="1">
              <a:ea typeface="Arial Unicode MS" pitchFamily="34" charset="-128"/>
              <a:cs typeface="Arial Unicode MS" pitchFamily="34" charset="-128"/>
            </a:endParaRPr>
          </a:p>
        </p:txBody>
      </p:sp>
      <p:sp>
        <p:nvSpPr>
          <p:cNvPr id="643084" name="Text Box 14"/>
          <p:cNvSpPr txBox="1">
            <a:spLocks noChangeArrowheads="1"/>
          </p:cNvSpPr>
          <p:nvPr/>
        </p:nvSpPr>
        <p:spPr bwMode="auto">
          <a:xfrm>
            <a:off x="187325" y="908050"/>
            <a:ext cx="8774113" cy="327025"/>
          </a:xfrm>
          <a:prstGeom prst="rect">
            <a:avLst/>
          </a:prstGeom>
          <a:solidFill>
            <a:srgbClr val="105D9C"/>
          </a:solidFill>
          <a:ln w="9525" algn="ctr">
            <a:solidFill>
              <a:srgbClr val="6C6400"/>
            </a:solidFill>
            <a:miter lim="800000"/>
            <a:headEnd/>
            <a:tailEnd/>
          </a:ln>
        </p:spPr>
        <p:txBody>
          <a:bodyPr tIns="82800"/>
          <a:lstStyle/>
          <a:p>
            <a:pPr algn="l" fontAlgn="base">
              <a:lnSpc>
                <a:spcPct val="80000"/>
              </a:lnSpc>
              <a:spcBef>
                <a:spcPct val="50000"/>
              </a:spcBef>
            </a:pPr>
            <a:endParaRPr lang="en-AU" b="1">
              <a:ea typeface="Arial Unicode MS" pitchFamily="34" charset="-128"/>
              <a:cs typeface="Arial Unicode MS" pitchFamily="34" charset="-128"/>
            </a:endParaRPr>
          </a:p>
        </p:txBody>
      </p:sp>
      <p:sp>
        <p:nvSpPr>
          <p:cNvPr id="643085" name="Text Box 15"/>
          <p:cNvSpPr txBox="1">
            <a:spLocks noChangeArrowheads="1"/>
          </p:cNvSpPr>
          <p:nvPr/>
        </p:nvSpPr>
        <p:spPr bwMode="auto">
          <a:xfrm>
            <a:off x="4572000" y="5997575"/>
            <a:ext cx="1476375" cy="336550"/>
          </a:xfrm>
          <a:prstGeom prst="rect">
            <a:avLst/>
          </a:prstGeom>
          <a:noFill/>
          <a:ln w="9525">
            <a:noFill/>
            <a:miter lim="800000"/>
            <a:headEnd/>
            <a:tailEnd/>
          </a:ln>
        </p:spPr>
        <p:txBody>
          <a:bodyPr>
            <a:spAutoFit/>
          </a:bodyPr>
          <a:lstStyle/>
          <a:p>
            <a:pPr algn="l" fontAlgn="base">
              <a:spcBef>
                <a:spcPct val="50000"/>
              </a:spcBef>
            </a:pPr>
            <a:r>
              <a:rPr kumimoji="0" lang="ru-RU" altLang="ja-JP" sz="800" b="1">
                <a:solidFill>
                  <a:schemeClr val="tx1"/>
                </a:solidFill>
                <a:ea typeface="Arial Unicode MS" pitchFamily="34" charset="-128"/>
                <a:cs typeface="Arial Unicode MS" pitchFamily="34" charset="-128"/>
              </a:rPr>
              <a:t>Примечание</a:t>
            </a:r>
            <a:r>
              <a:rPr kumimoji="0" lang="en-US" altLang="ja-JP" sz="800" b="1">
                <a:solidFill>
                  <a:schemeClr val="tx1"/>
                </a:solidFill>
                <a:ea typeface="Arial Unicode MS" pitchFamily="34" charset="-128"/>
                <a:cs typeface="Arial Unicode MS" pitchFamily="34" charset="-128"/>
              </a:rPr>
              <a:t> *</a:t>
            </a:r>
            <a:r>
              <a:rPr kumimoji="0" lang="ru-RU" altLang="ja-JP" sz="800" b="1">
                <a:solidFill>
                  <a:schemeClr val="tx1"/>
                </a:solidFill>
                <a:ea typeface="Arial Unicode MS" pitchFamily="34" charset="-128"/>
                <a:cs typeface="Arial Unicode MS" pitchFamily="34" charset="-128"/>
              </a:rPr>
              <a:t>только для рынка Японии</a:t>
            </a:r>
            <a:endParaRPr kumimoji="0" lang="en-US" altLang="ja-JP" sz="800" b="1">
              <a:solidFill>
                <a:schemeClr val="tx1"/>
              </a:solidFill>
              <a:ea typeface="Arial Unicode MS" pitchFamily="34" charset="-128"/>
              <a:cs typeface="Arial Unicode MS" pitchFamily="34" charset="-128"/>
            </a:endParaRPr>
          </a:p>
        </p:txBody>
      </p:sp>
      <p:sp>
        <p:nvSpPr>
          <p:cNvPr id="643086" name="Rectangle 16"/>
          <p:cNvSpPr>
            <a:spLocks noChangeArrowheads="1"/>
          </p:cNvSpPr>
          <p:nvPr/>
        </p:nvSpPr>
        <p:spPr bwMode="gray">
          <a:xfrm>
            <a:off x="-130175" y="908050"/>
            <a:ext cx="6494463" cy="5494338"/>
          </a:xfrm>
          <a:prstGeom prst="rect">
            <a:avLst/>
          </a:prstGeom>
          <a:noFill/>
          <a:ln w="9525">
            <a:noFill/>
            <a:miter lim="800000"/>
            <a:headEnd/>
            <a:tailEnd/>
          </a:ln>
        </p:spPr>
        <p:txBody>
          <a:bodyPr/>
          <a:lstStyle/>
          <a:p>
            <a:pPr marL="422275" indent="-422275" algn="l" eaLnBrk="0" hangingPunct="0">
              <a:lnSpc>
                <a:spcPct val="80000"/>
              </a:lnSpc>
              <a:spcBef>
                <a:spcPct val="20000"/>
              </a:spcBef>
              <a:spcAft>
                <a:spcPct val="10000"/>
              </a:spcAft>
              <a:buClr>
                <a:schemeClr val="accent2"/>
              </a:buClr>
              <a:buFont typeface="Wingdings" pitchFamily="2" charset="2"/>
              <a:buNone/>
            </a:pPr>
            <a:r>
              <a:rPr lang="en-US" altLang="ja-JP" sz="1400" b="1" dirty="0">
                <a:solidFill>
                  <a:schemeClr val="tx1"/>
                </a:solidFill>
              </a:rPr>
              <a:t>	</a:t>
            </a:r>
            <a:r>
              <a:rPr lang="ru-RU" altLang="ja-JP" sz="1400" b="1" dirty="0">
                <a:solidFill>
                  <a:schemeClr val="tx1"/>
                </a:solidFill>
              </a:rPr>
              <a:t>Технологические решения</a:t>
            </a:r>
            <a:endParaRPr lang="en-US" altLang="ja-JP" sz="1400" b="1" dirty="0">
              <a:solidFill>
                <a:schemeClr val="bg1"/>
              </a:solidFill>
            </a:endParaRPr>
          </a:p>
          <a:p>
            <a:pPr marL="609600" lvl="1" indent="-173038" algn="l" eaLnBrk="0" hangingPunct="0">
              <a:lnSpc>
                <a:spcPct val="80000"/>
              </a:lnSpc>
              <a:spcBef>
                <a:spcPct val="20000"/>
              </a:spcBef>
              <a:spcAft>
                <a:spcPct val="10000"/>
              </a:spcAft>
              <a:buClr>
                <a:srgbClr val="969696"/>
              </a:buClr>
              <a:buSzPct val="90000"/>
              <a:buFont typeface="Wingdings" pitchFamily="2" charset="2"/>
              <a:buNone/>
            </a:pPr>
            <a:endParaRPr lang="en-US" altLang="ja-JP" sz="1400" b="1" dirty="0">
              <a:solidFill>
                <a:schemeClr val="bg1"/>
              </a:solidFill>
            </a:endParaRPr>
          </a:p>
          <a:p>
            <a:pPr marL="609600" lvl="1" indent="-173038" algn="l" eaLnBrk="0" hangingPunct="0">
              <a:lnSpc>
                <a:spcPct val="80000"/>
              </a:lnSpc>
              <a:spcBef>
                <a:spcPct val="20000"/>
              </a:spcBef>
              <a:spcAft>
                <a:spcPct val="10000"/>
              </a:spcAft>
              <a:buClr>
                <a:srgbClr val="969696"/>
              </a:buClr>
              <a:buSzPct val="90000"/>
              <a:buFont typeface="Wingdings" pitchFamily="2" charset="2"/>
              <a:buNone/>
            </a:pPr>
            <a:r>
              <a:rPr lang="ru-RU" altLang="ja-JP" sz="1200" b="1" dirty="0">
                <a:solidFill>
                  <a:schemeClr val="tx1"/>
                </a:solidFill>
              </a:rPr>
              <a:t>Системные платформы </a:t>
            </a:r>
            <a:endParaRPr lang="en-US" altLang="ja-JP" sz="1200" b="1" dirty="0">
              <a:solidFill>
                <a:schemeClr val="tx1"/>
              </a:solidFill>
            </a:endParaRPr>
          </a:p>
          <a:p>
            <a:pPr marL="609600" lvl="1" indent="-173038" algn="l" eaLnBrk="0" hangingPunct="0">
              <a:lnSpc>
                <a:spcPct val="80000"/>
              </a:lnSpc>
              <a:spcBef>
                <a:spcPct val="20000"/>
              </a:spcBef>
              <a:spcAft>
                <a:spcPct val="10000"/>
              </a:spcAft>
              <a:buClr>
                <a:srgbClr val="737373"/>
              </a:buClr>
              <a:buSzPct val="80000"/>
              <a:buFont typeface="Wingdings" pitchFamily="2" charset="2"/>
              <a:buChar char="n"/>
            </a:pPr>
            <a:r>
              <a:rPr lang="ru-RU" altLang="ja-JP" sz="1200" dirty="0">
                <a:solidFill>
                  <a:schemeClr val="tx1"/>
                </a:solidFill>
              </a:rPr>
              <a:t>Серверы</a:t>
            </a:r>
            <a:r>
              <a:rPr lang="en-US" altLang="ja-JP" sz="1200" dirty="0">
                <a:solidFill>
                  <a:schemeClr val="tx1"/>
                </a:solidFill>
              </a:rPr>
              <a:t>(mainframe, UNIX, mission-critical IA, PC)</a:t>
            </a:r>
          </a:p>
          <a:p>
            <a:pPr marL="609600" lvl="1" indent="-173038" algn="l" eaLnBrk="0" hangingPunct="0">
              <a:lnSpc>
                <a:spcPct val="80000"/>
              </a:lnSpc>
              <a:spcBef>
                <a:spcPct val="20000"/>
              </a:spcBef>
              <a:spcAft>
                <a:spcPct val="10000"/>
              </a:spcAft>
              <a:buClr>
                <a:srgbClr val="737373"/>
              </a:buClr>
              <a:buSzPct val="80000"/>
              <a:buFont typeface="Wingdings" pitchFamily="2" charset="2"/>
              <a:buChar char="n"/>
            </a:pPr>
            <a:r>
              <a:rPr lang="ru-RU" altLang="ja-JP" sz="1200" dirty="0">
                <a:solidFill>
                  <a:schemeClr val="tx1"/>
                </a:solidFill>
              </a:rPr>
              <a:t>Системы Хранения </a:t>
            </a:r>
            <a:endParaRPr lang="en-US" altLang="ja-JP" sz="1200" dirty="0">
              <a:solidFill>
                <a:schemeClr val="tx1"/>
              </a:solidFill>
            </a:endParaRPr>
          </a:p>
          <a:p>
            <a:pPr marL="609600" lvl="1" indent="-173038" algn="l" eaLnBrk="0" hangingPunct="0">
              <a:lnSpc>
                <a:spcPct val="80000"/>
              </a:lnSpc>
              <a:spcBef>
                <a:spcPct val="20000"/>
              </a:spcBef>
              <a:spcAft>
                <a:spcPct val="10000"/>
              </a:spcAft>
              <a:buClr>
                <a:srgbClr val="737373"/>
              </a:buClr>
              <a:buSzPct val="80000"/>
              <a:buFont typeface="Wingdings" pitchFamily="2" charset="2"/>
              <a:buChar char="n"/>
            </a:pPr>
            <a:r>
              <a:rPr lang="ru-RU" altLang="ja-JP" sz="1200" dirty="0">
                <a:solidFill>
                  <a:schemeClr val="tx1"/>
                </a:solidFill>
              </a:rPr>
              <a:t>ПО</a:t>
            </a:r>
            <a:r>
              <a:rPr lang="en-US" altLang="ja-JP" sz="1200" dirty="0">
                <a:solidFill>
                  <a:schemeClr val="tx1"/>
                </a:solidFill>
              </a:rPr>
              <a:t> (</a:t>
            </a:r>
            <a:r>
              <a:rPr lang="ru-RU" altLang="ja-JP" sz="1200" dirty="0" smtClean="0">
                <a:solidFill>
                  <a:schemeClr val="tx1"/>
                </a:solidFill>
              </a:rPr>
              <a:t>операционные системы</a:t>
            </a:r>
            <a:r>
              <a:rPr lang="en-US" altLang="ja-JP" sz="1200" dirty="0">
                <a:solidFill>
                  <a:schemeClr val="tx1"/>
                </a:solidFill>
              </a:rPr>
              <a:t>, </a:t>
            </a:r>
            <a:r>
              <a:rPr lang="ru-RU" altLang="ja-JP" sz="1200" dirty="0" smtClean="0">
                <a:solidFill>
                  <a:schemeClr val="tx1"/>
                </a:solidFill>
              </a:rPr>
              <a:t>управление)</a:t>
            </a:r>
            <a:r>
              <a:rPr lang="en-US" altLang="ja-JP" sz="1200" dirty="0" smtClean="0">
                <a:solidFill>
                  <a:schemeClr val="tx1"/>
                </a:solidFill>
              </a:rPr>
              <a:t>)</a:t>
            </a:r>
            <a:endParaRPr lang="en-US" altLang="ja-JP" sz="1200" dirty="0">
              <a:solidFill>
                <a:schemeClr val="tx1"/>
              </a:solidFill>
            </a:endParaRPr>
          </a:p>
          <a:p>
            <a:pPr marL="609600" lvl="1" indent="-173038" algn="l" eaLnBrk="0" hangingPunct="0">
              <a:lnSpc>
                <a:spcPct val="80000"/>
              </a:lnSpc>
              <a:spcBef>
                <a:spcPct val="20000"/>
              </a:spcBef>
              <a:spcAft>
                <a:spcPct val="10000"/>
              </a:spcAft>
              <a:buClr>
                <a:srgbClr val="737373"/>
              </a:buClr>
              <a:buSzPct val="80000"/>
              <a:buFont typeface="Wingdings" pitchFamily="2" charset="2"/>
              <a:buChar char="n"/>
            </a:pPr>
            <a:r>
              <a:rPr lang="ru-RU" altLang="ja-JP" sz="1200" dirty="0">
                <a:solidFill>
                  <a:schemeClr val="tx1"/>
                </a:solidFill>
              </a:rPr>
              <a:t>Оборудование для  оптической передачи данных</a:t>
            </a:r>
            <a:endParaRPr lang="en-US" altLang="ja-JP" sz="1200" dirty="0">
              <a:solidFill>
                <a:schemeClr val="tx1"/>
              </a:solidFill>
            </a:endParaRPr>
          </a:p>
          <a:p>
            <a:pPr marL="609600" lvl="1" indent="-173038" algn="l" eaLnBrk="0" hangingPunct="0">
              <a:lnSpc>
                <a:spcPct val="80000"/>
              </a:lnSpc>
              <a:spcBef>
                <a:spcPct val="20000"/>
              </a:spcBef>
              <a:spcAft>
                <a:spcPct val="10000"/>
              </a:spcAft>
              <a:buClr>
                <a:srgbClr val="737373"/>
              </a:buClr>
              <a:buSzPct val="80000"/>
              <a:buFont typeface="Wingdings" pitchFamily="2" charset="2"/>
              <a:buChar char="n"/>
            </a:pPr>
            <a:r>
              <a:rPr lang="ru-RU" altLang="ja-JP" sz="1200" dirty="0">
                <a:solidFill>
                  <a:schemeClr val="tx1"/>
                </a:solidFill>
              </a:rPr>
              <a:t>Базовые станции мобильной связи</a:t>
            </a:r>
            <a:endParaRPr lang="en-US" altLang="ja-JP" sz="1200" dirty="0">
              <a:solidFill>
                <a:schemeClr val="tx1"/>
              </a:solidFill>
            </a:endParaRPr>
          </a:p>
          <a:p>
            <a:pPr marL="609600" lvl="1" indent="-173038" algn="l" eaLnBrk="0" hangingPunct="0">
              <a:lnSpc>
                <a:spcPct val="80000"/>
              </a:lnSpc>
              <a:spcBef>
                <a:spcPct val="20000"/>
              </a:spcBef>
              <a:spcAft>
                <a:spcPct val="10000"/>
              </a:spcAft>
              <a:buClr>
                <a:srgbClr val="969696"/>
              </a:buClr>
              <a:buSzPct val="90000"/>
              <a:buFont typeface="Wingdings" pitchFamily="2" charset="2"/>
              <a:buNone/>
            </a:pPr>
            <a:endParaRPr lang="en-US" altLang="ja-JP" sz="1200" dirty="0">
              <a:solidFill>
                <a:schemeClr val="tx1"/>
              </a:solidFill>
            </a:endParaRPr>
          </a:p>
          <a:p>
            <a:pPr marL="422275" indent="-422275" algn="l" eaLnBrk="0" fontAlgn="base" hangingPunct="0">
              <a:lnSpc>
                <a:spcPct val="50000"/>
              </a:lnSpc>
              <a:spcBef>
                <a:spcPct val="50000"/>
              </a:spcBef>
            </a:pPr>
            <a:r>
              <a:rPr lang="en-US" altLang="ja-JP" sz="1200" b="1" dirty="0">
                <a:solidFill>
                  <a:schemeClr val="tx1"/>
                </a:solidFill>
              </a:rPr>
              <a:t>	</a:t>
            </a:r>
          </a:p>
          <a:p>
            <a:pPr marL="422275" indent="-422275" algn="l" eaLnBrk="0" fontAlgn="base" hangingPunct="0">
              <a:lnSpc>
                <a:spcPct val="80000"/>
              </a:lnSpc>
              <a:spcBef>
                <a:spcPct val="50000"/>
              </a:spcBef>
            </a:pPr>
            <a:endParaRPr lang="en-US" altLang="ja-JP" sz="1200" b="1" dirty="0">
              <a:solidFill>
                <a:schemeClr val="tx1"/>
              </a:solidFill>
            </a:endParaRPr>
          </a:p>
          <a:p>
            <a:pPr marL="422275" indent="-422275" algn="l" eaLnBrk="0" fontAlgn="base" hangingPunct="0">
              <a:lnSpc>
                <a:spcPct val="90000"/>
              </a:lnSpc>
              <a:spcBef>
                <a:spcPct val="50000"/>
              </a:spcBef>
            </a:pPr>
            <a:r>
              <a:rPr lang="en-US" altLang="ja-JP" sz="1400" b="1" dirty="0">
                <a:solidFill>
                  <a:schemeClr val="tx1"/>
                </a:solidFill>
              </a:rPr>
              <a:t>	</a:t>
            </a:r>
            <a:r>
              <a:rPr lang="ru-RU" altLang="ja-JP" sz="1400" b="1" dirty="0">
                <a:solidFill>
                  <a:schemeClr val="tx1"/>
                </a:solidFill>
              </a:rPr>
              <a:t>Типовые продукты и решения</a:t>
            </a:r>
            <a:endParaRPr lang="en-US" altLang="ja-JP" sz="1400" b="1" dirty="0">
              <a:solidFill>
                <a:schemeClr val="tx1"/>
              </a:solidFill>
            </a:endParaRPr>
          </a:p>
          <a:p>
            <a:pPr marL="609600" lvl="1" indent="-173038" algn="l" eaLnBrk="0" fontAlgn="base" hangingPunct="0">
              <a:lnSpc>
                <a:spcPct val="10000"/>
              </a:lnSpc>
              <a:spcBef>
                <a:spcPct val="50000"/>
              </a:spcBef>
              <a:buClr>
                <a:srgbClr val="737373"/>
              </a:buClr>
              <a:buSzPct val="80000"/>
              <a:buFont typeface="Wingdings" pitchFamily="2" charset="2"/>
              <a:buChar char="n"/>
            </a:pPr>
            <a:endParaRPr lang="en-US" altLang="ja-JP" sz="1400" dirty="0">
              <a:solidFill>
                <a:schemeClr val="tx1"/>
              </a:solidFill>
            </a:endParaRPr>
          </a:p>
          <a:p>
            <a:pPr marL="609600" lvl="1" indent="-173038" algn="l" eaLnBrk="0" fontAlgn="base" hangingPunct="0">
              <a:lnSpc>
                <a:spcPct val="80000"/>
              </a:lnSpc>
              <a:spcBef>
                <a:spcPct val="50000"/>
              </a:spcBef>
              <a:buClr>
                <a:srgbClr val="737373"/>
              </a:buClr>
              <a:buSzPct val="80000"/>
              <a:buFont typeface="Wingdings" pitchFamily="2" charset="2"/>
              <a:buChar char="n"/>
            </a:pPr>
            <a:r>
              <a:rPr lang="ru-RU" altLang="ja-JP" sz="1200" dirty="0">
                <a:solidFill>
                  <a:schemeClr val="tx1"/>
                </a:solidFill>
              </a:rPr>
              <a:t>Персональные компьютеры</a:t>
            </a:r>
            <a:r>
              <a:rPr lang="en-US" altLang="ja-JP" sz="1200" dirty="0">
                <a:solidFill>
                  <a:schemeClr val="tx1"/>
                </a:solidFill>
              </a:rPr>
              <a:t> </a:t>
            </a:r>
          </a:p>
          <a:p>
            <a:pPr marL="609600" lvl="1" indent="-173038" algn="l" eaLnBrk="0" hangingPunct="0">
              <a:lnSpc>
                <a:spcPct val="80000"/>
              </a:lnSpc>
              <a:spcBef>
                <a:spcPct val="20000"/>
              </a:spcBef>
              <a:spcAft>
                <a:spcPct val="10000"/>
              </a:spcAft>
              <a:buClr>
                <a:srgbClr val="737373"/>
              </a:buClr>
              <a:buSzPct val="80000"/>
              <a:buFont typeface="Wingdings" pitchFamily="2" charset="2"/>
              <a:buChar char="n"/>
            </a:pPr>
            <a:r>
              <a:rPr lang="ru-RU" altLang="ja-JP" sz="1200" dirty="0">
                <a:solidFill>
                  <a:schemeClr val="tx1"/>
                </a:solidFill>
              </a:rPr>
              <a:t>Мобильные телефоны</a:t>
            </a:r>
            <a:r>
              <a:rPr lang="en-US" altLang="ja-JP" sz="1200" dirty="0">
                <a:solidFill>
                  <a:schemeClr val="tx1"/>
                </a:solidFill>
              </a:rPr>
              <a:t>* </a:t>
            </a:r>
          </a:p>
          <a:p>
            <a:pPr marL="609600" lvl="1" indent="-173038" algn="l" eaLnBrk="0" hangingPunct="0">
              <a:lnSpc>
                <a:spcPct val="80000"/>
              </a:lnSpc>
              <a:spcBef>
                <a:spcPct val="20000"/>
              </a:spcBef>
              <a:spcAft>
                <a:spcPct val="10000"/>
              </a:spcAft>
              <a:buClr>
                <a:srgbClr val="737373"/>
              </a:buClr>
              <a:buSzPct val="80000"/>
              <a:buFont typeface="Wingdings" pitchFamily="2" charset="2"/>
              <a:buChar char="n"/>
            </a:pPr>
            <a:r>
              <a:rPr lang="ru-RU" altLang="ja-JP" sz="1200" dirty="0">
                <a:solidFill>
                  <a:schemeClr val="tx1"/>
                </a:solidFill>
              </a:rPr>
              <a:t>Накопители данных</a:t>
            </a:r>
            <a:r>
              <a:rPr lang="en-US" altLang="ja-JP" sz="1200" dirty="0">
                <a:solidFill>
                  <a:schemeClr val="tx1"/>
                </a:solidFill>
              </a:rPr>
              <a:t> </a:t>
            </a:r>
            <a:r>
              <a:rPr lang="en-US" altLang="ja-JP" sz="1200" dirty="0" smtClean="0">
                <a:solidFill>
                  <a:schemeClr val="tx1"/>
                </a:solidFill>
              </a:rPr>
              <a:t>(HDD, MO) </a:t>
            </a:r>
            <a:endParaRPr lang="en-US" altLang="ja-JP" sz="1200" dirty="0">
              <a:solidFill>
                <a:schemeClr val="tx1"/>
              </a:solidFill>
            </a:endParaRPr>
          </a:p>
          <a:p>
            <a:pPr marL="609600" lvl="1" indent="-173038" algn="l" eaLnBrk="0" hangingPunct="0">
              <a:lnSpc>
                <a:spcPct val="80000"/>
              </a:lnSpc>
              <a:spcBef>
                <a:spcPct val="20000"/>
              </a:spcBef>
              <a:spcAft>
                <a:spcPct val="10000"/>
              </a:spcAft>
              <a:buClr>
                <a:srgbClr val="737373"/>
              </a:buClr>
              <a:buSzPct val="80000"/>
              <a:buFont typeface="Wingdings" pitchFamily="2" charset="2"/>
              <a:buChar char="n"/>
            </a:pPr>
            <a:r>
              <a:rPr lang="ru-RU" altLang="ja-JP" sz="1200" dirty="0">
                <a:solidFill>
                  <a:schemeClr val="tx1"/>
                </a:solidFill>
              </a:rPr>
              <a:t>Оптические модули</a:t>
            </a:r>
            <a:endParaRPr lang="en-US" altLang="ja-JP" sz="1200" dirty="0">
              <a:solidFill>
                <a:schemeClr val="tx1"/>
              </a:solidFill>
            </a:endParaRPr>
          </a:p>
          <a:p>
            <a:pPr marL="609600" lvl="1" indent="-173038" algn="l" eaLnBrk="0" hangingPunct="0">
              <a:lnSpc>
                <a:spcPct val="80000"/>
              </a:lnSpc>
              <a:spcBef>
                <a:spcPct val="20000"/>
              </a:spcBef>
              <a:spcAft>
                <a:spcPct val="10000"/>
              </a:spcAft>
              <a:buClr>
                <a:srgbClr val="737373"/>
              </a:buClr>
              <a:buSzPct val="80000"/>
              <a:buFont typeface="Wingdings" pitchFamily="2" charset="2"/>
              <a:buChar char="n"/>
            </a:pPr>
            <a:r>
              <a:rPr lang="ru-RU" altLang="ja-JP" sz="1200" dirty="0">
                <a:solidFill>
                  <a:schemeClr val="tx1"/>
                </a:solidFill>
              </a:rPr>
              <a:t>Другие продукты</a:t>
            </a:r>
            <a:r>
              <a:rPr lang="en-US" altLang="ja-JP" sz="1200" b="1" dirty="0">
                <a:solidFill>
                  <a:schemeClr val="tx1"/>
                </a:solidFill>
              </a:rPr>
              <a:t>	</a:t>
            </a:r>
          </a:p>
          <a:p>
            <a:pPr marL="422275" indent="-422275" algn="l" eaLnBrk="0" fontAlgn="base" hangingPunct="0">
              <a:lnSpc>
                <a:spcPct val="85000"/>
              </a:lnSpc>
              <a:spcBef>
                <a:spcPct val="50000"/>
              </a:spcBef>
            </a:pPr>
            <a:r>
              <a:rPr lang="en-US" altLang="ja-JP" sz="1400" b="1" dirty="0">
                <a:solidFill>
                  <a:schemeClr val="tx1"/>
                </a:solidFill>
              </a:rPr>
              <a:t>         </a:t>
            </a:r>
            <a:r>
              <a:rPr lang="ru-RU" altLang="ja-JP" sz="1400" b="1" dirty="0">
                <a:solidFill>
                  <a:schemeClr val="tx1"/>
                </a:solidFill>
              </a:rPr>
              <a:t>Компоненты</a:t>
            </a:r>
            <a:r>
              <a:rPr lang="en-US" altLang="ja-JP" sz="1400" b="1" dirty="0">
                <a:solidFill>
                  <a:schemeClr val="tx1"/>
                </a:solidFill>
              </a:rPr>
              <a:t> </a:t>
            </a:r>
            <a:endParaRPr lang="en-US" altLang="ja-JP" sz="1400" dirty="0">
              <a:solidFill>
                <a:schemeClr val="tx1"/>
              </a:solidFill>
            </a:endParaRPr>
          </a:p>
          <a:p>
            <a:pPr marL="609600" lvl="1" indent="-173038" algn="l" eaLnBrk="0" hangingPunct="0">
              <a:lnSpc>
                <a:spcPct val="0"/>
              </a:lnSpc>
              <a:spcBef>
                <a:spcPct val="20000"/>
              </a:spcBef>
              <a:spcAft>
                <a:spcPct val="10000"/>
              </a:spcAft>
              <a:buClr>
                <a:srgbClr val="737373"/>
              </a:buClr>
              <a:buSzPct val="80000"/>
              <a:buFont typeface="Wingdings" pitchFamily="2" charset="2"/>
              <a:buChar char="n"/>
            </a:pPr>
            <a:endParaRPr lang="en-US" altLang="ja-JP" sz="1400" dirty="0">
              <a:solidFill>
                <a:schemeClr val="tx1"/>
              </a:solidFill>
            </a:endParaRPr>
          </a:p>
          <a:p>
            <a:pPr marL="609600" lvl="1" indent="-173038" algn="l" eaLnBrk="0" hangingPunct="0">
              <a:lnSpc>
                <a:spcPct val="120000"/>
              </a:lnSpc>
              <a:spcBef>
                <a:spcPct val="20000"/>
              </a:spcBef>
              <a:spcAft>
                <a:spcPct val="10000"/>
              </a:spcAft>
              <a:buClr>
                <a:srgbClr val="737373"/>
              </a:buClr>
              <a:buSzPct val="80000"/>
              <a:buFont typeface="Wingdings" pitchFamily="2" charset="2"/>
              <a:buChar char="n"/>
            </a:pPr>
            <a:endParaRPr lang="ru-RU" altLang="ja-JP" sz="1200" dirty="0">
              <a:solidFill>
                <a:schemeClr val="tx1"/>
              </a:solidFill>
            </a:endParaRPr>
          </a:p>
          <a:p>
            <a:pPr marL="609600" lvl="1" indent="-173038" algn="l" eaLnBrk="0" hangingPunct="0">
              <a:lnSpc>
                <a:spcPct val="120000"/>
              </a:lnSpc>
              <a:spcBef>
                <a:spcPct val="20000"/>
              </a:spcBef>
              <a:spcAft>
                <a:spcPct val="10000"/>
              </a:spcAft>
              <a:buClr>
                <a:srgbClr val="737373"/>
              </a:buClr>
              <a:buSzPct val="80000"/>
              <a:buFont typeface="Wingdings" pitchFamily="2" charset="2"/>
              <a:buChar char="n"/>
            </a:pPr>
            <a:r>
              <a:rPr lang="ru-RU" altLang="ja-JP" sz="1200" dirty="0">
                <a:solidFill>
                  <a:schemeClr val="tx1"/>
                </a:solidFill>
              </a:rPr>
              <a:t>Микросхемы</a:t>
            </a:r>
            <a:r>
              <a:rPr lang="en-US" altLang="ja-JP" sz="1200" dirty="0">
                <a:solidFill>
                  <a:schemeClr val="tx1"/>
                </a:solidFill>
              </a:rPr>
              <a:t> (</a:t>
            </a:r>
            <a:r>
              <a:rPr lang="ru-RU" altLang="ja-JP" sz="1200" dirty="0">
                <a:solidFill>
                  <a:schemeClr val="tx1"/>
                </a:solidFill>
              </a:rPr>
              <a:t>системная логика</a:t>
            </a:r>
            <a:r>
              <a:rPr lang="en-US" altLang="ja-JP" sz="1200" dirty="0">
                <a:solidFill>
                  <a:schemeClr val="tx1"/>
                </a:solidFill>
              </a:rPr>
              <a:t>, ASICs, </a:t>
            </a:r>
            <a:r>
              <a:rPr lang="ru-RU" altLang="ja-JP" sz="1200" dirty="0">
                <a:solidFill>
                  <a:schemeClr val="tx1"/>
                </a:solidFill>
              </a:rPr>
              <a:t>микроконтроллеры</a:t>
            </a:r>
            <a:r>
              <a:rPr lang="en-US" altLang="ja-JP" sz="1200" dirty="0">
                <a:solidFill>
                  <a:schemeClr val="tx1"/>
                </a:solidFill>
              </a:rPr>
              <a:t>, FRAM-</a:t>
            </a:r>
            <a:r>
              <a:rPr lang="ru-RU" altLang="ja-JP" sz="1200" dirty="0">
                <a:solidFill>
                  <a:schemeClr val="tx1"/>
                </a:solidFill>
              </a:rPr>
              <a:t>логика</a:t>
            </a:r>
            <a:r>
              <a:rPr lang="en-US" altLang="ja-JP" sz="1200" dirty="0">
                <a:solidFill>
                  <a:schemeClr val="tx1"/>
                </a:solidFill>
              </a:rPr>
              <a:t>)</a:t>
            </a:r>
          </a:p>
          <a:p>
            <a:pPr marL="609600" lvl="1" indent="-173038" algn="l" eaLnBrk="0" hangingPunct="0">
              <a:lnSpc>
                <a:spcPct val="80000"/>
              </a:lnSpc>
              <a:spcBef>
                <a:spcPct val="20000"/>
              </a:spcBef>
              <a:spcAft>
                <a:spcPct val="10000"/>
              </a:spcAft>
              <a:buClr>
                <a:srgbClr val="737373"/>
              </a:buClr>
              <a:buSzPct val="80000"/>
              <a:buFont typeface="Wingdings" pitchFamily="2" charset="2"/>
              <a:buChar char="n"/>
            </a:pPr>
            <a:r>
              <a:rPr lang="ru-RU" altLang="ja-JP" sz="1200" dirty="0">
                <a:solidFill>
                  <a:schemeClr val="tx1"/>
                </a:solidFill>
              </a:rPr>
              <a:t>Устройства памяти</a:t>
            </a:r>
            <a:r>
              <a:rPr lang="en-US" altLang="ja-JP" sz="1200" dirty="0">
                <a:solidFill>
                  <a:schemeClr val="tx1"/>
                </a:solidFill>
              </a:rPr>
              <a:t> (flash memory, FCRAM)</a:t>
            </a:r>
          </a:p>
          <a:p>
            <a:pPr marL="609600" lvl="1" indent="-173038" algn="l" eaLnBrk="0" hangingPunct="0">
              <a:lnSpc>
                <a:spcPct val="80000"/>
              </a:lnSpc>
              <a:spcBef>
                <a:spcPct val="20000"/>
              </a:spcBef>
              <a:spcAft>
                <a:spcPct val="10000"/>
              </a:spcAft>
              <a:buClr>
                <a:srgbClr val="737373"/>
              </a:buClr>
              <a:buSzPct val="80000"/>
              <a:buFont typeface="Wingdings" pitchFamily="2" charset="2"/>
              <a:buChar char="n"/>
            </a:pPr>
            <a:r>
              <a:rPr lang="ru-RU" altLang="ja-JP" sz="1200" dirty="0">
                <a:solidFill>
                  <a:schemeClr val="tx1"/>
                </a:solidFill>
              </a:rPr>
              <a:t>Полупроводники</a:t>
            </a:r>
            <a:endParaRPr lang="en-GB" altLang="ja-JP" sz="1200" dirty="0">
              <a:solidFill>
                <a:schemeClr val="tx1"/>
              </a:solidFill>
            </a:endParaRPr>
          </a:p>
          <a:p>
            <a:pPr marL="609600" lvl="1" indent="-173038" algn="l" eaLnBrk="0" hangingPunct="0">
              <a:lnSpc>
                <a:spcPct val="80000"/>
              </a:lnSpc>
              <a:spcBef>
                <a:spcPct val="20000"/>
              </a:spcBef>
              <a:spcAft>
                <a:spcPct val="10000"/>
              </a:spcAft>
              <a:buClr>
                <a:srgbClr val="737373"/>
              </a:buClr>
              <a:buSzPct val="80000"/>
              <a:buFont typeface="Wingdings" pitchFamily="2" charset="2"/>
              <a:buChar char="n"/>
            </a:pPr>
            <a:r>
              <a:rPr lang="en-GB" altLang="ja-JP" sz="1200" dirty="0">
                <a:solidFill>
                  <a:schemeClr val="tx1"/>
                </a:solidFill>
              </a:rPr>
              <a:t>SAW </a:t>
            </a:r>
            <a:r>
              <a:rPr lang="ru-RU" altLang="ja-JP" sz="1200" dirty="0">
                <a:solidFill>
                  <a:schemeClr val="tx1"/>
                </a:solidFill>
              </a:rPr>
              <a:t>устройства</a:t>
            </a:r>
            <a:endParaRPr lang="en-GB" altLang="ja-JP" sz="1200" dirty="0">
              <a:solidFill>
                <a:schemeClr val="tx1"/>
              </a:solidFill>
            </a:endParaRPr>
          </a:p>
          <a:p>
            <a:pPr marL="609600" lvl="1" indent="-173038" algn="l" eaLnBrk="0" hangingPunct="0">
              <a:lnSpc>
                <a:spcPct val="60000"/>
              </a:lnSpc>
              <a:spcBef>
                <a:spcPct val="20000"/>
              </a:spcBef>
              <a:spcAft>
                <a:spcPct val="10000"/>
              </a:spcAft>
              <a:buClr>
                <a:srgbClr val="737373"/>
              </a:buClr>
              <a:buSzPct val="80000"/>
              <a:buFont typeface="Wingdings" pitchFamily="2" charset="2"/>
              <a:buChar char="n"/>
            </a:pPr>
            <a:r>
              <a:rPr lang="ru-RU" altLang="ja-JP" sz="1200" dirty="0">
                <a:solidFill>
                  <a:schemeClr val="tx1"/>
                </a:solidFill>
              </a:rPr>
              <a:t>Прочее</a:t>
            </a:r>
            <a:endParaRPr lang="en-US" altLang="ja-JP" sz="1200" dirty="0">
              <a:solidFill>
                <a:schemeClr val="tx1"/>
              </a:solidFill>
            </a:endParaRPr>
          </a:p>
        </p:txBody>
      </p:sp>
      <p:pic>
        <p:nvPicPr>
          <p:cNvPr id="643087" name="Picture 17"/>
          <p:cNvPicPr>
            <a:picLocks noChangeAspect="1" noChangeArrowheads="1"/>
          </p:cNvPicPr>
          <p:nvPr/>
        </p:nvPicPr>
        <p:blipFill>
          <a:blip r:embed="rId4"/>
          <a:srcRect/>
          <a:stretch>
            <a:fillRect/>
          </a:stretch>
        </p:blipFill>
        <p:spPr bwMode="gray">
          <a:xfrm>
            <a:off x="7667625" y="1365250"/>
            <a:ext cx="1130300" cy="1008063"/>
          </a:xfrm>
          <a:prstGeom prst="rect">
            <a:avLst/>
          </a:prstGeom>
          <a:noFill/>
          <a:ln w="9525" algn="ctr">
            <a:noFill/>
            <a:miter lim="800000"/>
            <a:headEnd/>
            <a:tailEnd/>
          </a:ln>
        </p:spPr>
      </p:pic>
      <p:pic>
        <p:nvPicPr>
          <p:cNvPr id="643088" name="Picture 18"/>
          <p:cNvPicPr>
            <a:picLocks noChangeAspect="1" noChangeArrowheads="1"/>
          </p:cNvPicPr>
          <p:nvPr/>
        </p:nvPicPr>
        <p:blipFill>
          <a:blip r:embed="rId5"/>
          <a:srcRect/>
          <a:stretch>
            <a:fillRect/>
          </a:stretch>
        </p:blipFill>
        <p:spPr bwMode="gray">
          <a:xfrm>
            <a:off x="6119813" y="5233988"/>
            <a:ext cx="1209675" cy="1006475"/>
          </a:xfrm>
          <a:prstGeom prst="rect">
            <a:avLst/>
          </a:prstGeom>
          <a:noFill/>
          <a:ln w="9525" algn="ctr">
            <a:noFill/>
            <a:miter lim="800000"/>
            <a:headEnd/>
            <a:tailEnd/>
          </a:ln>
        </p:spPr>
      </p:pic>
      <p:pic>
        <p:nvPicPr>
          <p:cNvPr id="643089" name="Picture 19"/>
          <p:cNvPicPr>
            <a:picLocks noChangeAspect="1" noChangeArrowheads="1"/>
          </p:cNvPicPr>
          <p:nvPr/>
        </p:nvPicPr>
        <p:blipFill>
          <a:blip r:embed="rId6"/>
          <a:srcRect l="8134"/>
          <a:stretch>
            <a:fillRect/>
          </a:stretch>
        </p:blipFill>
        <p:spPr bwMode="gray">
          <a:xfrm>
            <a:off x="7596188" y="5241925"/>
            <a:ext cx="1165225" cy="941388"/>
          </a:xfrm>
          <a:prstGeom prst="rect">
            <a:avLst/>
          </a:prstGeom>
          <a:noFill/>
          <a:ln w="9525" algn="ctr">
            <a:noFill/>
            <a:miter lim="800000"/>
            <a:headEnd/>
            <a:tailEnd/>
          </a:ln>
        </p:spPr>
      </p:pic>
      <p:pic>
        <p:nvPicPr>
          <p:cNvPr id="643090" name="Picture 20" descr="14"/>
          <p:cNvPicPr>
            <a:picLocks noChangeAspect="1" noChangeArrowheads="1"/>
          </p:cNvPicPr>
          <p:nvPr/>
        </p:nvPicPr>
        <p:blipFill>
          <a:blip r:embed="rId7"/>
          <a:srcRect/>
          <a:stretch>
            <a:fillRect/>
          </a:stretch>
        </p:blipFill>
        <p:spPr bwMode="auto">
          <a:xfrm>
            <a:off x="6481763" y="3675063"/>
            <a:ext cx="1331912" cy="1000125"/>
          </a:xfrm>
          <a:prstGeom prst="rect">
            <a:avLst/>
          </a:prstGeom>
          <a:noFill/>
          <a:ln w="9525">
            <a:noFill/>
            <a:miter lim="800000"/>
            <a:headEnd/>
            <a:tailEnd/>
          </a:ln>
        </p:spPr>
      </p:pic>
      <p:graphicFrame>
        <p:nvGraphicFramePr>
          <p:cNvPr id="643091" name="Object 19"/>
          <p:cNvGraphicFramePr>
            <a:graphicFrameLocks noChangeAspect="1"/>
          </p:cNvGraphicFramePr>
          <p:nvPr/>
        </p:nvGraphicFramePr>
        <p:xfrm>
          <a:off x="3489325" y="1820863"/>
          <a:ext cx="1046163" cy="1296987"/>
        </p:xfrm>
        <a:graphic>
          <a:graphicData uri="http://schemas.openxmlformats.org/presentationml/2006/ole">
            <p:oleObj spid="_x0000_s643091" name="Image" r:id="rId8" imgW="2539683" imgH="3149206" progId="">
              <p:embed/>
            </p:oleObj>
          </a:graphicData>
        </a:graphic>
      </p:graphicFrame>
      <p:graphicFrame>
        <p:nvGraphicFramePr>
          <p:cNvPr id="643092" name="Object 20"/>
          <p:cNvGraphicFramePr>
            <a:graphicFrameLocks noChangeAspect="1"/>
          </p:cNvGraphicFramePr>
          <p:nvPr/>
        </p:nvGraphicFramePr>
        <p:xfrm>
          <a:off x="2627313" y="2565400"/>
          <a:ext cx="1014412" cy="592138"/>
        </p:xfrm>
        <a:graphic>
          <a:graphicData uri="http://schemas.openxmlformats.org/presentationml/2006/ole">
            <p:oleObj spid="_x0000_s643092" name="Image" r:id="rId9" imgW="3174603" imgH="1853315" progId="">
              <p:embed/>
            </p:oleObj>
          </a:graphicData>
        </a:graphic>
      </p:graphicFrame>
      <p:pic>
        <p:nvPicPr>
          <p:cNvPr id="643093" name="Picture 23" descr="12a"/>
          <p:cNvPicPr>
            <a:picLocks noChangeAspect="1" noChangeArrowheads="1"/>
          </p:cNvPicPr>
          <p:nvPr/>
        </p:nvPicPr>
        <p:blipFill>
          <a:blip r:embed="rId10"/>
          <a:srcRect/>
          <a:stretch>
            <a:fillRect/>
          </a:stretch>
        </p:blipFill>
        <p:spPr bwMode="auto">
          <a:xfrm>
            <a:off x="5434013" y="3694113"/>
            <a:ext cx="1117600" cy="1003300"/>
          </a:xfrm>
          <a:prstGeom prst="rect">
            <a:avLst/>
          </a:prstGeom>
          <a:noFill/>
          <a:ln w="9525">
            <a:noFill/>
            <a:miter lim="800000"/>
            <a:headEnd/>
            <a:tailEnd/>
          </a:ln>
        </p:spPr>
      </p:pic>
      <p:graphicFrame>
        <p:nvGraphicFramePr>
          <p:cNvPr id="643094" name="Object 22"/>
          <p:cNvGraphicFramePr>
            <a:graphicFrameLocks noChangeAspect="1"/>
          </p:cNvGraphicFramePr>
          <p:nvPr/>
        </p:nvGraphicFramePr>
        <p:xfrm>
          <a:off x="7759700" y="3717925"/>
          <a:ext cx="973138" cy="903288"/>
        </p:xfrm>
        <a:graphic>
          <a:graphicData uri="http://schemas.openxmlformats.org/presentationml/2006/ole">
            <p:oleObj spid="_x0000_s643094" name="Image" r:id="rId11" imgW="2361905" imgH="2196825" progId="">
              <p:embed/>
            </p:oleObj>
          </a:graphicData>
        </a:graphic>
      </p:graphicFrame>
      <p:sp>
        <p:nvSpPr>
          <p:cNvPr id="643095" name="Rectangle 56"/>
          <p:cNvSpPr txBox="1">
            <a:spLocks noGrp="1" noChangeArrowheads="1"/>
          </p:cNvSpPr>
          <p:nvPr/>
        </p:nvSpPr>
        <p:spPr bwMode="gray">
          <a:xfrm>
            <a:off x="4932363" y="6623050"/>
            <a:ext cx="4211637" cy="400050"/>
          </a:xfrm>
          <a:prstGeom prst="rect">
            <a:avLst/>
          </a:prstGeom>
          <a:noFill/>
          <a:ln w="9525">
            <a:noFill/>
            <a:miter lim="800000"/>
            <a:headEnd/>
            <a:tailEnd/>
          </a:ln>
        </p:spPr>
        <p:txBody>
          <a:bodyPr tIns="43200"/>
          <a:lstStyle/>
          <a:p>
            <a:pPr algn="r" fontAlgn="base">
              <a:spcBef>
                <a:spcPct val="50000"/>
              </a:spcBef>
              <a:buClr>
                <a:srgbClr val="99CCBE"/>
              </a:buClr>
              <a:buFont typeface="Wingdings" pitchFamily="2" charset="2"/>
              <a:buNone/>
            </a:pPr>
            <a:r>
              <a:rPr kumimoji="0" lang="en-US" altLang="ja-JP" sz="1000">
                <a:solidFill>
                  <a:schemeClr val="bg1"/>
                </a:solidFill>
              </a:rPr>
              <a:t>© Fujitsu Technology Solutions 2009      All rights reserved</a:t>
            </a:r>
          </a:p>
        </p:txBody>
      </p:sp>
      <p:sp>
        <p:nvSpPr>
          <p:cNvPr id="11" name="Rectangle 58"/>
          <p:cNvSpPr txBox="1">
            <a:spLocks noGrp="1" noChangeArrowheads="1"/>
          </p:cNvSpPr>
          <p:nvPr/>
        </p:nvSpPr>
        <p:spPr bwMode="gray">
          <a:xfrm>
            <a:off x="4203700" y="6626225"/>
            <a:ext cx="719138" cy="385763"/>
          </a:xfrm>
          <a:prstGeom prst="rect">
            <a:avLst/>
          </a:prstGeom>
          <a:noFill/>
          <a:ln>
            <a:miter lim="800000"/>
            <a:headEnd/>
            <a:tailEnd/>
          </a:ln>
        </p:spPr>
        <p:txBody>
          <a:bodyPr wrap="none" tIns="21600"/>
          <a:lstStyle/>
          <a:p>
            <a:pPr algn="l" fontAlgn="base">
              <a:spcBef>
                <a:spcPct val="50000"/>
              </a:spcBef>
              <a:buClr>
                <a:srgbClr val="99CCBE"/>
              </a:buClr>
              <a:buFont typeface="Wingdings" pitchFamily="2" charset="2"/>
              <a:buNone/>
              <a:defRPr/>
            </a:pPr>
            <a:fld id="{ACD9DAF1-3CEA-430D-838D-1267F698D2A2}" type="slidenum">
              <a:rPr kumimoji="0" lang="en-US" sz="1200">
                <a:solidFill>
                  <a:schemeClr val="bg1"/>
                </a:solidFill>
                <a:latin typeface="Arial" charset="0"/>
                <a:ea typeface="MS UI Gothic" pitchFamily="50" charset="-128"/>
              </a:rPr>
              <a:pPr algn="l" fontAlgn="base">
                <a:spcBef>
                  <a:spcPct val="50000"/>
                </a:spcBef>
                <a:buClr>
                  <a:srgbClr val="99CCBE"/>
                </a:buClr>
                <a:buFont typeface="Wingdings" pitchFamily="2" charset="2"/>
                <a:buNone/>
                <a:defRPr/>
              </a:pPr>
              <a:t>3</a:t>
            </a:fld>
            <a:endParaRPr kumimoji="0" lang="en-US" sz="1200" dirty="0">
              <a:solidFill>
                <a:schemeClr val="bg1"/>
              </a:solidFill>
              <a:latin typeface="Arial" charset="0"/>
              <a:ea typeface="MS UI Gothic" pitchFamily="50" charset="-128"/>
            </a:endParaRPr>
          </a:p>
        </p:txBody>
      </p:sp>
      <p:sp>
        <p:nvSpPr>
          <p:cNvPr id="643097" name="Rectangle 56"/>
          <p:cNvSpPr txBox="1">
            <a:spLocks noGrp="1" noChangeArrowheads="1"/>
          </p:cNvSpPr>
          <p:nvPr/>
        </p:nvSpPr>
        <p:spPr bwMode="gray">
          <a:xfrm>
            <a:off x="4932363" y="6623050"/>
            <a:ext cx="4211637" cy="400050"/>
          </a:xfrm>
          <a:prstGeom prst="rect">
            <a:avLst/>
          </a:prstGeom>
          <a:noFill/>
          <a:ln w="9525">
            <a:noFill/>
            <a:miter lim="800000"/>
            <a:headEnd/>
            <a:tailEnd/>
          </a:ln>
        </p:spPr>
        <p:txBody>
          <a:bodyPr tIns="43200"/>
          <a:lstStyle/>
          <a:p>
            <a:pPr algn="r" fontAlgn="base">
              <a:spcBef>
                <a:spcPct val="50000"/>
              </a:spcBef>
              <a:buClr>
                <a:srgbClr val="737373"/>
              </a:buClr>
              <a:buFont typeface="Wingdings" pitchFamily="2" charset="2"/>
              <a:buNone/>
            </a:pPr>
            <a:r>
              <a:rPr kumimoji="0" lang="en-US" altLang="ja-JP" sz="1000">
                <a:solidFill>
                  <a:schemeClr val="bg1"/>
                </a:solidFill>
              </a:rPr>
              <a:t>© Fujitsu Technology Solutions 2009      All rights reserved</a:t>
            </a:r>
          </a:p>
        </p:txBody>
      </p:sp>
    </p:spTree>
  </p:cSld>
  <p:clrMapOvr>
    <a:masterClrMapping/>
  </p:clrMapOvr>
  <p:transition spd="med"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45474" name="Picture 2"/>
          <p:cNvPicPr>
            <a:picLocks noChangeAspect="1" noChangeArrowheads="1"/>
          </p:cNvPicPr>
          <p:nvPr/>
        </p:nvPicPr>
        <p:blipFill>
          <a:blip r:embed="rId3"/>
          <a:srcRect/>
          <a:stretch>
            <a:fillRect/>
          </a:stretch>
        </p:blipFill>
        <p:spPr bwMode="auto">
          <a:xfrm>
            <a:off x="6572264" y="4643446"/>
            <a:ext cx="2285998" cy="1638299"/>
          </a:xfrm>
          <a:prstGeom prst="rect">
            <a:avLst/>
          </a:prstGeom>
          <a:noFill/>
          <a:ln w="9525">
            <a:noFill/>
            <a:miter lim="800000"/>
            <a:headEnd/>
            <a:tailEnd/>
          </a:ln>
          <a:effectLst/>
        </p:spPr>
      </p:pic>
      <p:sp>
        <p:nvSpPr>
          <p:cNvPr id="649218" name="Rectangle 56"/>
          <p:cNvSpPr txBox="1">
            <a:spLocks noGrp="1" noChangeArrowheads="1"/>
          </p:cNvSpPr>
          <p:nvPr/>
        </p:nvSpPr>
        <p:spPr bwMode="gray">
          <a:xfrm>
            <a:off x="4932363" y="6623050"/>
            <a:ext cx="4211637" cy="400050"/>
          </a:xfrm>
          <a:prstGeom prst="rect">
            <a:avLst/>
          </a:prstGeom>
          <a:noFill/>
          <a:ln w="9525">
            <a:noFill/>
            <a:miter lim="800000"/>
            <a:headEnd/>
            <a:tailEnd/>
          </a:ln>
        </p:spPr>
        <p:txBody>
          <a:bodyPr tIns="43200"/>
          <a:lstStyle/>
          <a:p>
            <a:pPr algn="r" fontAlgn="base">
              <a:spcBef>
                <a:spcPct val="50000"/>
              </a:spcBef>
              <a:buClr>
                <a:srgbClr val="99CCBE"/>
              </a:buClr>
              <a:buFont typeface="Wingdings" pitchFamily="2" charset="2"/>
              <a:buNone/>
            </a:pPr>
            <a:r>
              <a:rPr kumimoji="0" lang="en-US" altLang="ja-JP" sz="1000">
                <a:solidFill>
                  <a:schemeClr val="bg1"/>
                </a:solidFill>
              </a:rPr>
              <a:t>© Fujitsu Technology Solutions 2009      All rights reserved</a:t>
            </a:r>
          </a:p>
        </p:txBody>
      </p:sp>
      <p:sp>
        <p:nvSpPr>
          <p:cNvPr id="8" name="Rectangle 58"/>
          <p:cNvSpPr txBox="1">
            <a:spLocks noGrp="1" noChangeArrowheads="1"/>
          </p:cNvSpPr>
          <p:nvPr/>
        </p:nvSpPr>
        <p:spPr bwMode="gray">
          <a:xfrm>
            <a:off x="4203700" y="6626225"/>
            <a:ext cx="719138" cy="385763"/>
          </a:xfrm>
          <a:prstGeom prst="rect">
            <a:avLst/>
          </a:prstGeom>
          <a:noFill/>
          <a:ln>
            <a:miter lim="800000"/>
            <a:headEnd/>
            <a:tailEnd/>
          </a:ln>
        </p:spPr>
        <p:txBody>
          <a:bodyPr wrap="none" tIns="21600"/>
          <a:lstStyle/>
          <a:p>
            <a:pPr algn="l" fontAlgn="base">
              <a:spcBef>
                <a:spcPct val="50000"/>
              </a:spcBef>
              <a:buClr>
                <a:srgbClr val="99CCBE"/>
              </a:buClr>
              <a:buFont typeface="Wingdings" pitchFamily="2" charset="2"/>
              <a:buNone/>
              <a:defRPr/>
            </a:pPr>
            <a:fld id="{5E4230AD-1F90-4E01-9014-F05E5684F9E4}" type="slidenum">
              <a:rPr kumimoji="0" lang="en-US" sz="1200">
                <a:solidFill>
                  <a:schemeClr val="bg1"/>
                </a:solidFill>
                <a:latin typeface="Arial" charset="0"/>
                <a:ea typeface="MS UI Gothic" pitchFamily="50" charset="-128"/>
              </a:rPr>
              <a:pPr algn="l" fontAlgn="base">
                <a:spcBef>
                  <a:spcPct val="50000"/>
                </a:spcBef>
                <a:buClr>
                  <a:srgbClr val="99CCBE"/>
                </a:buClr>
                <a:buFont typeface="Wingdings" pitchFamily="2" charset="2"/>
                <a:buNone/>
                <a:defRPr/>
              </a:pPr>
              <a:t>4</a:t>
            </a:fld>
            <a:endParaRPr kumimoji="0" lang="en-US" sz="1200" dirty="0">
              <a:solidFill>
                <a:schemeClr val="bg1"/>
              </a:solidFill>
              <a:latin typeface="Arial" charset="0"/>
              <a:ea typeface="MS UI Gothic" pitchFamily="50" charset="-128"/>
            </a:endParaRPr>
          </a:p>
        </p:txBody>
      </p:sp>
      <p:sp>
        <p:nvSpPr>
          <p:cNvPr id="649220" name="Rectangle 56"/>
          <p:cNvSpPr txBox="1">
            <a:spLocks noGrp="1" noChangeArrowheads="1"/>
          </p:cNvSpPr>
          <p:nvPr/>
        </p:nvSpPr>
        <p:spPr bwMode="gray">
          <a:xfrm>
            <a:off x="4932363" y="6623050"/>
            <a:ext cx="4211637" cy="400050"/>
          </a:xfrm>
          <a:prstGeom prst="rect">
            <a:avLst/>
          </a:prstGeom>
          <a:noFill/>
          <a:ln w="9525">
            <a:noFill/>
            <a:miter lim="800000"/>
            <a:headEnd/>
            <a:tailEnd/>
          </a:ln>
        </p:spPr>
        <p:txBody>
          <a:bodyPr tIns="43200"/>
          <a:lstStyle/>
          <a:p>
            <a:pPr algn="r" fontAlgn="base">
              <a:spcBef>
                <a:spcPct val="50000"/>
              </a:spcBef>
              <a:buClr>
                <a:srgbClr val="737373"/>
              </a:buClr>
              <a:buFont typeface="Wingdings" pitchFamily="2" charset="2"/>
              <a:buNone/>
            </a:pPr>
            <a:r>
              <a:rPr kumimoji="0" lang="en-US" altLang="ja-JP" sz="1000">
                <a:solidFill>
                  <a:schemeClr val="bg1"/>
                </a:solidFill>
              </a:rPr>
              <a:t>© Fujitsu Technology Solutions 2009      All rights reserved</a:t>
            </a:r>
          </a:p>
        </p:txBody>
      </p:sp>
      <p:sp>
        <p:nvSpPr>
          <p:cNvPr id="192517" name="Rectangle 3"/>
          <p:cNvSpPr>
            <a:spLocks noGrp="1" noChangeArrowheads="1"/>
          </p:cNvSpPr>
          <p:nvPr>
            <p:ph type="title" idx="4294967295"/>
          </p:nvPr>
        </p:nvSpPr>
        <p:spPr>
          <a:xfrm>
            <a:off x="0" y="71438"/>
            <a:ext cx="8389938" cy="693737"/>
          </a:xfrm>
          <a:noFill/>
          <a:ln w="9525">
            <a:noFill/>
            <a:miter lim="800000"/>
            <a:headEnd/>
            <a:tailEnd/>
          </a:ln>
          <a:effectLst>
            <a:outerShdw dist="17961" dir="2700000" algn="ctr" rotWithShape="0">
              <a:srgbClr val="C0C0C0">
                <a:alpha val="50000"/>
              </a:srgbClr>
            </a:outerShdw>
          </a:effectLst>
        </p:spPr>
        <p:txBody>
          <a:bodyPr vert="horz" wrap="square" lIns="91440" tIns="45720" rIns="91440" bIns="45720" numCol="1" anchor="ctr" anchorCtr="0" compatLnSpc="1">
            <a:prstTxWarp prst="textNoShape">
              <a:avLst/>
            </a:prstTxWarp>
          </a:bodyPr>
          <a:lstStyle/>
          <a:p>
            <a:r>
              <a:rPr lang="ru-RU" altLang="ja-JP" dirty="0" smtClean="0">
                <a:ea typeface="MS PGothic" pitchFamily="34" charset="-128"/>
              </a:rPr>
              <a:t>Исследования и </a:t>
            </a:r>
            <a:r>
              <a:rPr lang="ru-RU" altLang="ja-JP" dirty="0" smtClean="0">
                <a:ea typeface="MS PGothic" pitchFamily="34" charset="-128"/>
              </a:rPr>
              <a:t>разработки</a:t>
            </a:r>
            <a:endParaRPr lang="en-GB" altLang="ja-JP" dirty="0">
              <a:ea typeface="MS PGothic" pitchFamily="34" charset="-128"/>
            </a:endParaRPr>
          </a:p>
        </p:txBody>
      </p:sp>
      <p:sp>
        <p:nvSpPr>
          <p:cNvPr id="649223" name="Rectangle 4"/>
          <p:cNvSpPr>
            <a:spLocks noGrp="1" noChangeArrowheads="1"/>
          </p:cNvSpPr>
          <p:nvPr>
            <p:ph type="body" idx="4294967295"/>
          </p:nvPr>
        </p:nvSpPr>
        <p:spPr>
          <a:xfrm>
            <a:off x="0" y="2071678"/>
            <a:ext cx="6786610" cy="2786060"/>
          </a:xfrm>
        </p:spPr>
        <p:txBody>
          <a:bodyPr/>
          <a:lstStyle/>
          <a:p>
            <a:pPr marL="554038" lvl="1" indent="-180975">
              <a:buFont typeface="Wingdings" pitchFamily="2" charset="2"/>
              <a:buNone/>
            </a:pPr>
            <a:r>
              <a:rPr lang="ru-RU" sz="1800" b="1" dirty="0" smtClean="0">
                <a:solidFill>
                  <a:schemeClr val="tx2"/>
                </a:solidFill>
              </a:rPr>
              <a:t>Основные </a:t>
            </a:r>
            <a:r>
              <a:rPr lang="ru-RU" sz="1800" b="1" dirty="0">
                <a:solidFill>
                  <a:schemeClr val="tx2"/>
                </a:solidFill>
              </a:rPr>
              <a:t>темы исследований:</a:t>
            </a:r>
            <a:endParaRPr lang="en-US" sz="1800" b="1" dirty="0">
              <a:solidFill>
                <a:schemeClr val="tx2"/>
              </a:solidFill>
            </a:endParaRPr>
          </a:p>
          <a:p>
            <a:pPr marL="554038" lvl="1" indent="-180975"/>
            <a:r>
              <a:rPr lang="ru-RU" altLang="ja-JP" sz="1800" dirty="0"/>
              <a:t>Органические и </a:t>
            </a:r>
            <a:r>
              <a:rPr lang="ru-RU" altLang="ja-JP" sz="1800" dirty="0" smtClean="0"/>
              <a:t>сеточные (молекулярные) вычисления</a:t>
            </a:r>
            <a:endParaRPr lang="ru-RU" altLang="ja-JP" sz="1800" dirty="0"/>
          </a:p>
          <a:p>
            <a:pPr marL="554038" lvl="1" indent="-180975"/>
            <a:r>
              <a:rPr lang="ru-RU" altLang="ja-JP" sz="1800" dirty="0"/>
              <a:t>Системы хранения </a:t>
            </a:r>
            <a:r>
              <a:rPr lang="ru-RU" altLang="ja-JP" sz="1800" dirty="0" smtClean="0"/>
              <a:t>данных высокой </a:t>
            </a:r>
            <a:r>
              <a:rPr lang="ru-RU" altLang="ja-JP" sz="1800" dirty="0"/>
              <a:t>плотности</a:t>
            </a:r>
            <a:endParaRPr lang="en-US" altLang="ja-JP" sz="1800" dirty="0"/>
          </a:p>
          <a:p>
            <a:pPr marL="554038" lvl="1" indent="-180975"/>
            <a:r>
              <a:rPr lang="ru-RU" altLang="ja-JP" sz="1800" dirty="0" err="1"/>
              <a:t>Веб</a:t>
            </a:r>
            <a:r>
              <a:rPr lang="ru-RU" altLang="ja-JP" sz="1800" dirty="0"/>
              <a:t> услуги нового поколения</a:t>
            </a:r>
            <a:endParaRPr lang="en-US" altLang="ja-JP" sz="1800" dirty="0">
              <a:ea typeface="MS PGothic" pitchFamily="34" charset="-128"/>
            </a:endParaRPr>
          </a:p>
          <a:p>
            <a:pPr marL="554038" lvl="1" indent="-180975"/>
            <a:r>
              <a:rPr lang="ru-RU" altLang="ja-JP" sz="1800" dirty="0"/>
              <a:t>Оптические</a:t>
            </a:r>
            <a:r>
              <a:rPr lang="en-US" altLang="ja-JP" sz="1800" dirty="0">
                <a:ea typeface="MS PGothic" pitchFamily="34" charset="-128"/>
              </a:rPr>
              <a:t> </a:t>
            </a:r>
            <a:r>
              <a:rPr lang="ru-RU" altLang="ja-JP" sz="1800" dirty="0"/>
              <a:t>и беспроводные сети</a:t>
            </a:r>
            <a:endParaRPr lang="en-US" altLang="ja-JP" sz="1800" dirty="0"/>
          </a:p>
          <a:p>
            <a:pPr marL="554038" lvl="1" indent="-180975"/>
            <a:r>
              <a:rPr lang="ru-RU" altLang="ja-JP" sz="1800" dirty="0" err="1"/>
              <a:t>Биоинформатика</a:t>
            </a:r>
            <a:r>
              <a:rPr lang="ru-RU" altLang="ja-JP" sz="1800" dirty="0"/>
              <a:t>, биометрика и другие технологии защиты </a:t>
            </a:r>
            <a:endParaRPr lang="en-US" altLang="ja-JP" sz="1800" dirty="0">
              <a:ea typeface="MS PGothic" pitchFamily="34" charset="-128"/>
            </a:endParaRPr>
          </a:p>
          <a:p>
            <a:pPr marL="554038" lvl="1" indent="-180975"/>
            <a:r>
              <a:rPr lang="ru-RU" altLang="ja-JP" sz="1800" dirty="0" smtClean="0"/>
              <a:t>Технология защиты </a:t>
            </a:r>
            <a:r>
              <a:rPr lang="ru-RU" altLang="ja-JP" sz="1800" dirty="0"/>
              <a:t>окружающей среды </a:t>
            </a:r>
            <a:endParaRPr lang="en-US" altLang="ja-JP" sz="1800" dirty="0"/>
          </a:p>
        </p:txBody>
      </p:sp>
      <p:sp>
        <p:nvSpPr>
          <p:cNvPr id="10" name="TextBox 9"/>
          <p:cNvSpPr txBox="1"/>
          <p:nvPr/>
        </p:nvSpPr>
        <p:spPr>
          <a:xfrm>
            <a:off x="285720" y="4857760"/>
            <a:ext cx="5715040" cy="1495794"/>
          </a:xfrm>
          <a:prstGeom prst="rect">
            <a:avLst/>
          </a:prstGeom>
          <a:noFill/>
        </p:spPr>
        <p:txBody>
          <a:bodyPr wrap="square" rtlCol="0">
            <a:spAutoFit/>
          </a:bodyPr>
          <a:lstStyle/>
          <a:p>
            <a:pPr marL="554038" lvl="1" indent="-180975" algn="l">
              <a:lnSpc>
                <a:spcPct val="85000"/>
              </a:lnSpc>
              <a:spcBef>
                <a:spcPct val="20000"/>
              </a:spcBef>
              <a:spcAft>
                <a:spcPct val="10000"/>
              </a:spcAft>
              <a:buClr>
                <a:srgbClr val="737373"/>
              </a:buClr>
              <a:buSzPct val="80000"/>
            </a:pPr>
            <a:r>
              <a:rPr lang="en-US" sz="1600" b="1" kern="0" dirty="0" err="1">
                <a:solidFill>
                  <a:schemeClr val="accent6"/>
                </a:solidFill>
                <a:latin typeface="Arial"/>
                <a:ea typeface="MS UI Gothic"/>
              </a:rPr>
              <a:t>PalmSecure</a:t>
            </a:r>
            <a:r>
              <a:rPr lang="en-US" sz="1600" b="1" kern="0" dirty="0">
                <a:solidFill>
                  <a:schemeClr val="accent6"/>
                </a:solidFill>
                <a:latin typeface="Arial"/>
                <a:ea typeface="MS UI Gothic"/>
              </a:rPr>
              <a:t>™</a:t>
            </a:r>
            <a:r>
              <a:rPr lang="en-US" sz="1600" kern="0" dirty="0">
                <a:latin typeface="Arial"/>
                <a:ea typeface="MS UI Gothic"/>
              </a:rPr>
              <a:t>– </a:t>
            </a:r>
            <a:r>
              <a:rPr lang="ru-RU" sz="1600" kern="0" dirty="0">
                <a:latin typeface="Arial"/>
                <a:ea typeface="MS UI Gothic"/>
              </a:rPr>
              <a:t>уникальные продукты биометрическая аутентификации</a:t>
            </a:r>
          </a:p>
          <a:p>
            <a:pPr marL="554038" lvl="1" indent="-180975" algn="l">
              <a:lnSpc>
                <a:spcPct val="85000"/>
              </a:lnSpc>
              <a:spcBef>
                <a:spcPct val="20000"/>
              </a:spcBef>
              <a:spcAft>
                <a:spcPct val="10000"/>
              </a:spcAft>
              <a:buClr>
                <a:srgbClr val="737373"/>
              </a:buClr>
              <a:buSzPct val="80000"/>
            </a:pPr>
            <a:r>
              <a:rPr lang="ru-RU" sz="1600" b="1" kern="0" dirty="0" err="1" smtClean="0">
                <a:solidFill>
                  <a:schemeClr val="accent6"/>
                </a:solidFill>
                <a:latin typeface="Arial"/>
                <a:ea typeface="MS UI Gothic"/>
              </a:rPr>
              <a:t>Venus</a:t>
            </a:r>
            <a:r>
              <a:rPr lang="ru-RU" sz="1600" kern="0" dirty="0" smtClean="0">
                <a:latin typeface="Arial"/>
                <a:ea typeface="MS UI Gothic"/>
              </a:rPr>
              <a:t> </a:t>
            </a:r>
            <a:r>
              <a:rPr lang="ru-RU" sz="1600" b="1" kern="0" dirty="0" smtClean="0">
                <a:solidFill>
                  <a:schemeClr val="accent6"/>
                </a:solidFill>
                <a:latin typeface="Arial"/>
                <a:ea typeface="MS UI Gothic"/>
              </a:rPr>
              <a:t>SPARC64</a:t>
            </a:r>
            <a:r>
              <a:rPr lang="en-US" sz="1600" b="1" kern="0" dirty="0" smtClean="0">
                <a:solidFill>
                  <a:schemeClr val="accent6"/>
                </a:solidFill>
                <a:latin typeface="Arial"/>
                <a:ea typeface="MS UI Gothic"/>
              </a:rPr>
              <a:t> ™</a:t>
            </a:r>
            <a:r>
              <a:rPr lang="ru-RU" sz="1600" b="1" kern="0" dirty="0" smtClean="0">
                <a:solidFill>
                  <a:schemeClr val="accent6"/>
                </a:solidFill>
                <a:latin typeface="Arial"/>
                <a:ea typeface="MS UI Gothic"/>
              </a:rPr>
              <a:t> </a:t>
            </a:r>
            <a:r>
              <a:rPr lang="ru-RU" sz="1600" b="1" kern="0" dirty="0" err="1" smtClean="0">
                <a:solidFill>
                  <a:schemeClr val="accent6"/>
                </a:solidFill>
                <a:latin typeface="Arial"/>
                <a:ea typeface="MS UI Gothic"/>
              </a:rPr>
              <a:t>VIIIfx</a:t>
            </a:r>
            <a:r>
              <a:rPr lang="ru-RU" sz="1600" kern="0" dirty="0" smtClean="0">
                <a:solidFill>
                  <a:schemeClr val="accent6"/>
                </a:solidFill>
                <a:latin typeface="Arial"/>
                <a:ea typeface="MS UI Gothic"/>
              </a:rPr>
              <a:t> </a:t>
            </a:r>
            <a:r>
              <a:rPr lang="ru-RU" sz="1600" kern="0" dirty="0" smtClean="0">
                <a:latin typeface="Arial"/>
                <a:ea typeface="MS UI Gothic"/>
              </a:rPr>
              <a:t>- </a:t>
            </a:r>
            <a:r>
              <a:rPr lang="ru-RU" sz="1600" kern="0" dirty="0" smtClean="0">
                <a:latin typeface="Arial"/>
                <a:ea typeface="MS UI Gothic"/>
              </a:rPr>
              <a:t>самый быстрый в мире 128 </a:t>
            </a:r>
            <a:r>
              <a:rPr lang="ru-RU" sz="1600" kern="0" dirty="0" err="1" smtClean="0">
                <a:latin typeface="Arial"/>
                <a:ea typeface="MS UI Gothic"/>
              </a:rPr>
              <a:t>гигафлопс</a:t>
            </a:r>
            <a:r>
              <a:rPr lang="ru-RU" sz="1600" kern="0" dirty="0" smtClean="0">
                <a:latin typeface="Arial"/>
                <a:ea typeface="MS UI Gothic"/>
              </a:rPr>
              <a:t> 8-ядерный процессор </a:t>
            </a:r>
            <a:r>
              <a:rPr lang="ru-RU" sz="1600" kern="0" dirty="0" smtClean="0">
                <a:latin typeface="Arial"/>
                <a:ea typeface="MS UI Gothic"/>
              </a:rPr>
              <a:t>(</a:t>
            </a:r>
            <a:r>
              <a:rPr lang="ru-RU" sz="1600" kern="0" dirty="0" smtClean="0">
                <a:latin typeface="Arial"/>
                <a:ea typeface="MS UI Gothic"/>
              </a:rPr>
              <a:t>45 нм)</a:t>
            </a:r>
            <a:endParaRPr lang="en-US" sz="1600" kern="0" dirty="0">
              <a:latin typeface="Arial"/>
              <a:ea typeface="MS UI Gothic"/>
            </a:endParaRPr>
          </a:p>
          <a:p>
            <a:pPr marL="554038" lvl="1" indent="-180975" algn="l">
              <a:lnSpc>
                <a:spcPct val="85000"/>
              </a:lnSpc>
              <a:spcBef>
                <a:spcPct val="20000"/>
              </a:spcBef>
              <a:spcAft>
                <a:spcPct val="10000"/>
              </a:spcAft>
              <a:buClr>
                <a:srgbClr val="737373"/>
              </a:buClr>
              <a:buSzPct val="80000"/>
            </a:pPr>
            <a:r>
              <a:rPr lang="en-US" sz="1600" kern="0" dirty="0" smtClean="0">
                <a:latin typeface="Arial"/>
                <a:ea typeface="MS UI Gothic"/>
              </a:rPr>
              <a:t>eBook </a:t>
            </a:r>
            <a:r>
              <a:rPr lang="en-US" sz="1600" b="1" kern="0" dirty="0" err="1" smtClean="0">
                <a:solidFill>
                  <a:schemeClr val="accent6"/>
                </a:solidFill>
                <a:latin typeface="Arial"/>
                <a:ea typeface="MS UI Gothic"/>
              </a:rPr>
              <a:t>FLEPia</a:t>
            </a:r>
            <a:r>
              <a:rPr lang="en-US" sz="1600" b="1" kern="0" dirty="0" smtClean="0">
                <a:solidFill>
                  <a:schemeClr val="accent6"/>
                </a:solidFill>
                <a:latin typeface="Arial"/>
                <a:ea typeface="MS UI Gothic"/>
              </a:rPr>
              <a:t> ™</a:t>
            </a:r>
            <a:r>
              <a:rPr lang="ru-RU" sz="1600" kern="0" dirty="0" smtClean="0">
                <a:latin typeface="Arial"/>
                <a:ea typeface="MS UI Gothic"/>
              </a:rPr>
              <a:t> </a:t>
            </a:r>
            <a:r>
              <a:rPr lang="ru-RU" sz="1600" kern="0" dirty="0">
                <a:latin typeface="Arial"/>
                <a:ea typeface="MS UI Gothic"/>
              </a:rPr>
              <a:t>– первая в мире цветная электронная книга </a:t>
            </a:r>
          </a:p>
        </p:txBody>
      </p:sp>
      <p:pic>
        <p:nvPicPr>
          <p:cNvPr id="745473" name="Picture 1"/>
          <p:cNvPicPr>
            <a:picLocks noChangeAspect="1" noChangeArrowheads="1"/>
          </p:cNvPicPr>
          <p:nvPr/>
        </p:nvPicPr>
        <p:blipFill>
          <a:blip r:embed="rId4"/>
          <a:srcRect/>
          <a:stretch>
            <a:fillRect/>
          </a:stretch>
        </p:blipFill>
        <p:spPr bwMode="auto">
          <a:xfrm>
            <a:off x="6572264" y="2714620"/>
            <a:ext cx="2259661" cy="1702278"/>
          </a:xfrm>
          <a:prstGeom prst="rect">
            <a:avLst/>
          </a:prstGeom>
          <a:noFill/>
          <a:ln w="9525">
            <a:noFill/>
            <a:miter lim="800000"/>
            <a:headEnd/>
            <a:tailEnd/>
          </a:ln>
          <a:effectLst/>
        </p:spPr>
      </p:pic>
      <p:pic>
        <p:nvPicPr>
          <p:cNvPr id="11" name="Picture 8" descr="20090417-01a.jpg"/>
          <p:cNvPicPr>
            <a:picLocks noChangeAspect="1"/>
          </p:cNvPicPr>
          <p:nvPr/>
        </p:nvPicPr>
        <p:blipFill>
          <a:blip r:embed="rId5"/>
          <a:srcRect/>
          <a:stretch>
            <a:fillRect/>
          </a:stretch>
        </p:blipFill>
        <p:spPr bwMode="auto">
          <a:xfrm>
            <a:off x="6572264" y="928670"/>
            <a:ext cx="2301874" cy="1528938"/>
          </a:xfrm>
          <a:prstGeom prst="rect">
            <a:avLst/>
          </a:prstGeom>
          <a:noFill/>
          <a:ln w="9525">
            <a:noFill/>
            <a:miter lim="800000"/>
            <a:headEnd/>
            <a:tailEnd/>
          </a:ln>
        </p:spPr>
      </p:pic>
      <p:sp>
        <p:nvSpPr>
          <p:cNvPr id="13" name="Rectangle 4"/>
          <p:cNvSpPr txBox="1">
            <a:spLocks noChangeArrowheads="1"/>
          </p:cNvSpPr>
          <p:nvPr/>
        </p:nvSpPr>
        <p:spPr bwMode="gray">
          <a:xfrm>
            <a:off x="0" y="714357"/>
            <a:ext cx="6143668" cy="14287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54038" marR="0" lvl="1" indent="-180975" algn="l" defTabSz="914400" eaLnBrk="1" latinLnBrk="0" hangingPunct="1">
              <a:lnSpc>
                <a:spcPct val="95000"/>
              </a:lnSpc>
              <a:spcBef>
                <a:spcPct val="20000"/>
              </a:spcBef>
              <a:spcAft>
                <a:spcPct val="10000"/>
              </a:spcAft>
              <a:buClr>
                <a:srgbClr val="737373"/>
              </a:buClr>
              <a:buSzPct val="80000"/>
              <a:tabLst/>
              <a:defRPr/>
            </a:pPr>
            <a:r>
              <a:rPr lang="ru-RU" altLang="ja-JP" b="1" dirty="0" smtClean="0">
                <a:solidFill>
                  <a:schemeClr val="tx2"/>
                </a:solidFill>
                <a:latin typeface="+mn-lt"/>
                <a:ea typeface="+mn-ea"/>
              </a:rPr>
              <a:t>Глобальные инвестиции</a:t>
            </a:r>
            <a:endParaRPr lang="en-GB" altLang="ja-JP" b="1" dirty="0" smtClean="0">
              <a:solidFill>
                <a:schemeClr val="tx2"/>
              </a:solidFill>
              <a:latin typeface="+mn-lt"/>
              <a:ea typeface="+mn-ea"/>
            </a:endParaRPr>
          </a:p>
          <a:p>
            <a:pPr marL="554038" lvl="1" indent="-180975" algn="l">
              <a:lnSpc>
                <a:spcPct val="95000"/>
              </a:lnSpc>
              <a:spcBef>
                <a:spcPct val="20000"/>
              </a:spcBef>
              <a:spcAft>
                <a:spcPct val="10000"/>
              </a:spcAft>
              <a:buClr>
                <a:srgbClr val="737373"/>
              </a:buClr>
              <a:buSzPct val="80000"/>
              <a:buFont typeface="Wingdings" pitchFamily="2" charset="2"/>
              <a:buChar char="n"/>
            </a:pPr>
            <a:r>
              <a:rPr kumimoji="1" lang="ru-RU" sz="1800" b="0" i="0" u="none" strike="noStrike" kern="0" cap="none" spc="0" normalizeH="0" baseline="0" noProof="0" dirty="0" smtClean="0">
                <a:ln>
                  <a:noFill/>
                </a:ln>
                <a:solidFill>
                  <a:schemeClr val="tx1"/>
                </a:solidFill>
                <a:effectLst/>
                <a:uLnTx/>
                <a:uFillTx/>
                <a:latin typeface="+mn-lt"/>
                <a:ea typeface="+mn-ea"/>
              </a:rPr>
              <a:t>Инвестиции в </a:t>
            </a:r>
            <a:r>
              <a:rPr lang="ru-RU" altLang="ja-JP" kern="0" dirty="0" smtClean="0">
                <a:solidFill>
                  <a:schemeClr val="tx1"/>
                </a:solidFill>
              </a:rPr>
              <a:t>НИОКР</a:t>
            </a:r>
            <a:r>
              <a:rPr lang="en-US" altLang="ja-JP" kern="0" dirty="0" smtClean="0">
                <a:solidFill>
                  <a:schemeClr val="tx1"/>
                </a:solidFill>
              </a:rPr>
              <a:t> </a:t>
            </a:r>
            <a:r>
              <a:rPr kumimoji="1" lang="en-US" altLang="ja-JP" sz="1800" b="0" i="0" u="none" strike="noStrike" kern="0" cap="none" spc="0" normalizeH="0" baseline="0" noProof="0" dirty="0" smtClean="0">
                <a:ln>
                  <a:noFill/>
                </a:ln>
                <a:solidFill>
                  <a:schemeClr val="tx1"/>
                </a:solidFill>
                <a:effectLst/>
                <a:uLnTx/>
                <a:uFillTx/>
                <a:latin typeface="+mn-lt"/>
                <a:ea typeface="+mn-ea"/>
              </a:rPr>
              <a:t>US$ 2.5 </a:t>
            </a:r>
            <a:r>
              <a:rPr kumimoji="1" lang="ru-RU" altLang="ja-JP" sz="1800" b="0" i="0" u="none" strike="noStrike" kern="0" cap="none" spc="0" normalizeH="0" baseline="0" noProof="0" dirty="0" smtClean="0">
                <a:ln>
                  <a:noFill/>
                </a:ln>
                <a:solidFill>
                  <a:schemeClr val="tx1"/>
                </a:solidFill>
                <a:effectLst/>
                <a:uLnTx/>
                <a:uFillTx/>
                <a:latin typeface="+mn-lt"/>
                <a:ea typeface="+mn-ea"/>
              </a:rPr>
              <a:t>млрд. в </a:t>
            </a:r>
            <a:r>
              <a:rPr kumimoji="1" lang="en-US" altLang="ja-JP" sz="1800" b="0" i="0" u="none" strike="noStrike" kern="0" cap="none" spc="0" normalizeH="0" baseline="0" noProof="0" dirty="0" smtClean="0">
                <a:ln>
                  <a:noFill/>
                </a:ln>
                <a:solidFill>
                  <a:schemeClr val="tx1"/>
                </a:solidFill>
                <a:effectLst/>
                <a:uLnTx/>
                <a:uFillTx/>
                <a:latin typeface="+mn-lt"/>
                <a:ea typeface="+mn-ea"/>
              </a:rPr>
              <a:t> </a:t>
            </a:r>
            <a:r>
              <a:rPr kumimoji="1" lang="ru-RU" altLang="ja-JP" sz="1800" b="0" i="0" u="none" strike="noStrike" kern="0" cap="none" spc="0" normalizeH="0" baseline="0" noProof="0" dirty="0" smtClean="0">
                <a:ln>
                  <a:noFill/>
                </a:ln>
                <a:solidFill>
                  <a:schemeClr val="tx1"/>
                </a:solidFill>
                <a:effectLst/>
                <a:uLnTx/>
                <a:uFillTx/>
                <a:latin typeface="+mn-lt"/>
                <a:ea typeface="+mn-ea"/>
              </a:rPr>
              <a:t>в</a:t>
            </a:r>
            <a:r>
              <a:rPr kumimoji="1" lang="en-US" altLang="ja-JP" sz="1800" b="0" i="0" u="none" strike="noStrike" kern="0" cap="none" spc="0" normalizeH="0" baseline="0" noProof="0" dirty="0" smtClean="0">
                <a:ln>
                  <a:noFill/>
                </a:ln>
                <a:solidFill>
                  <a:schemeClr val="tx1"/>
                </a:solidFill>
                <a:effectLst/>
                <a:uLnTx/>
                <a:uFillTx/>
                <a:latin typeface="+mn-lt"/>
                <a:ea typeface="+mn-ea"/>
              </a:rPr>
              <a:t> FY0</a:t>
            </a:r>
            <a:r>
              <a:rPr kumimoji="1" lang="ru-RU" altLang="ja-JP" sz="1800" b="0" i="0" u="none" strike="noStrike" kern="0" cap="none" spc="0" normalizeH="0" baseline="0" noProof="0" dirty="0" smtClean="0">
                <a:ln>
                  <a:noFill/>
                </a:ln>
                <a:solidFill>
                  <a:schemeClr val="tx1"/>
                </a:solidFill>
                <a:effectLst/>
                <a:uLnTx/>
                <a:uFillTx/>
                <a:latin typeface="+mn-lt"/>
                <a:ea typeface="+mn-ea"/>
              </a:rPr>
              <a:t>8</a:t>
            </a:r>
            <a:endParaRPr kumimoji="1" lang="en-US" altLang="ja-JP" sz="1800" b="0" i="0" u="none" strike="noStrike" kern="0" cap="none" spc="0" normalizeH="0" baseline="0" noProof="0" dirty="0" smtClean="0">
              <a:ln>
                <a:noFill/>
              </a:ln>
              <a:solidFill>
                <a:schemeClr val="tx1"/>
              </a:solidFill>
              <a:effectLst/>
              <a:uLnTx/>
              <a:uFillTx/>
              <a:latin typeface="+mn-lt"/>
              <a:ea typeface="+mn-ea"/>
            </a:endParaRPr>
          </a:p>
          <a:p>
            <a:pPr marL="554038" marR="0" lvl="1" indent="-180975" algn="l" defTabSz="914400" rtl="0" eaLnBrk="1" fontAlgn="ctr" latinLnBrk="0" hangingPunct="1">
              <a:lnSpc>
                <a:spcPct val="95000"/>
              </a:lnSpc>
              <a:spcBef>
                <a:spcPct val="20000"/>
              </a:spcBef>
              <a:spcAft>
                <a:spcPct val="10000"/>
              </a:spcAft>
              <a:buClr>
                <a:srgbClr val="737373"/>
              </a:buClr>
              <a:buSzPct val="80000"/>
              <a:buFont typeface="Wingdings" pitchFamily="2" charset="2"/>
              <a:buChar char="n"/>
              <a:tabLst/>
              <a:defRPr/>
            </a:pPr>
            <a:r>
              <a:rPr kumimoji="1" lang="en-GB" altLang="ja-JP" sz="1800" b="0" i="0" u="none" strike="noStrike" kern="0" cap="none" spc="0" normalizeH="0" baseline="0" noProof="0" dirty="0" smtClean="0">
                <a:ln>
                  <a:noFill/>
                </a:ln>
                <a:solidFill>
                  <a:schemeClr val="tx1"/>
                </a:solidFill>
                <a:effectLst/>
                <a:uLnTx/>
                <a:uFillTx/>
                <a:latin typeface="+mn-lt"/>
                <a:ea typeface="MS PGothic" pitchFamily="34" charset="-128"/>
              </a:rPr>
              <a:t>1,500 </a:t>
            </a:r>
            <a:r>
              <a:rPr kumimoji="1" lang="ru-RU" altLang="ja-JP" sz="1800" b="0" i="0" u="none" strike="noStrike" kern="0" cap="none" spc="0" normalizeH="0" baseline="0" noProof="0" dirty="0" smtClean="0">
                <a:ln>
                  <a:noFill/>
                </a:ln>
                <a:solidFill>
                  <a:schemeClr val="tx1"/>
                </a:solidFill>
                <a:effectLst/>
                <a:uLnTx/>
                <a:uFillTx/>
                <a:latin typeface="+mn-lt"/>
                <a:ea typeface="+mn-ea"/>
              </a:rPr>
              <a:t>исследователей и </a:t>
            </a:r>
            <a:r>
              <a:rPr kumimoji="1" lang="en-GB" altLang="ja-JP" sz="1800" b="0" i="0" u="none" strike="noStrike" kern="0" cap="none" spc="0" normalizeH="0" baseline="0" noProof="0" dirty="0" smtClean="0">
                <a:ln>
                  <a:noFill/>
                </a:ln>
                <a:solidFill>
                  <a:schemeClr val="tx1"/>
                </a:solidFill>
                <a:effectLst/>
                <a:uLnTx/>
                <a:uFillTx/>
                <a:latin typeface="+mn-lt"/>
                <a:ea typeface="MS PGothic" pitchFamily="34" charset="-128"/>
              </a:rPr>
              <a:t>14,000 </a:t>
            </a:r>
            <a:r>
              <a:rPr kumimoji="1" lang="ru-RU" altLang="ja-JP" sz="1800" b="0" i="0" u="none" strike="noStrike" kern="0" cap="none" spc="0" normalizeH="0" baseline="0" noProof="0" dirty="0" smtClean="0">
                <a:ln>
                  <a:noFill/>
                </a:ln>
                <a:solidFill>
                  <a:schemeClr val="tx1"/>
                </a:solidFill>
                <a:effectLst/>
                <a:uLnTx/>
                <a:uFillTx/>
                <a:latin typeface="+mn-lt"/>
                <a:ea typeface="+mn-ea"/>
              </a:rPr>
              <a:t>инженеров-разработчиков во всем мире,</a:t>
            </a:r>
            <a:r>
              <a:rPr kumimoji="1" lang="ru-RU" altLang="ja-JP" sz="1800" b="0" i="0" u="none" strike="noStrike" kern="0" cap="none" spc="0" normalizeH="0" noProof="0" dirty="0" smtClean="0">
                <a:ln>
                  <a:noFill/>
                </a:ln>
                <a:solidFill>
                  <a:schemeClr val="tx1"/>
                </a:solidFill>
                <a:effectLst/>
                <a:uLnTx/>
                <a:uFillTx/>
                <a:latin typeface="+mn-lt"/>
                <a:ea typeface="+mn-ea"/>
              </a:rPr>
              <a:t> </a:t>
            </a:r>
            <a:r>
              <a:rPr kumimoji="1" lang="en-US" sz="1800" b="0" i="0" u="none" strike="noStrike" kern="0" cap="none" spc="0" normalizeH="0" baseline="0" noProof="0" dirty="0" smtClean="0">
                <a:ln>
                  <a:noFill/>
                </a:ln>
                <a:solidFill>
                  <a:schemeClr val="tx1"/>
                </a:solidFill>
                <a:effectLst/>
                <a:uLnTx/>
                <a:uFillTx/>
                <a:latin typeface="+mn-lt"/>
                <a:ea typeface="+mn-ea"/>
              </a:rPr>
              <a:t>9</a:t>
            </a:r>
            <a:r>
              <a:rPr kumimoji="1" lang="en-US" altLang="ja-JP" sz="1800" b="0" i="0" u="none" strike="noStrike" kern="0" cap="none" spc="0" normalizeH="0" baseline="0" noProof="0" dirty="0" smtClean="0">
                <a:ln>
                  <a:noFill/>
                </a:ln>
                <a:solidFill>
                  <a:schemeClr val="tx1"/>
                </a:solidFill>
                <a:effectLst/>
                <a:uLnTx/>
                <a:uFillTx/>
                <a:latin typeface="+mn-lt"/>
                <a:ea typeface="MS PGothic" pitchFamily="34" charset="-128"/>
              </a:rPr>
              <a:t>4</a:t>
            </a:r>
            <a:r>
              <a:rPr kumimoji="1" lang="en-US" sz="1800" b="0" i="0" u="none" strike="noStrike" kern="0" cap="none" spc="0" normalizeH="0" baseline="0" noProof="0" dirty="0" smtClean="0">
                <a:ln>
                  <a:noFill/>
                </a:ln>
                <a:solidFill>
                  <a:schemeClr val="tx1"/>
                </a:solidFill>
                <a:effectLst/>
                <a:uLnTx/>
                <a:uFillTx/>
                <a:latin typeface="+mn-lt"/>
                <a:ea typeface="+mn-ea"/>
              </a:rPr>
              <a:t>,500 </a:t>
            </a:r>
            <a:r>
              <a:rPr kumimoji="1" lang="ru-RU" sz="1800" b="0" i="0" u="none" strike="noStrike" kern="0" cap="none" spc="0" normalizeH="0" baseline="0" noProof="0" dirty="0" smtClean="0">
                <a:ln>
                  <a:noFill/>
                </a:ln>
                <a:solidFill>
                  <a:schemeClr val="tx1"/>
                </a:solidFill>
                <a:effectLst/>
                <a:uLnTx/>
                <a:uFillTx/>
                <a:latin typeface="+mn-lt"/>
                <a:ea typeface="+mn-ea"/>
              </a:rPr>
              <a:t>патентов</a:t>
            </a:r>
            <a:endParaRPr kumimoji="1" lang="en-US" sz="1800" b="0" i="0" u="none" strike="noStrike" kern="0" cap="none" spc="0" normalizeH="0" baseline="0" noProof="0" dirty="0" smtClean="0">
              <a:ln>
                <a:noFill/>
              </a:ln>
              <a:solidFill>
                <a:schemeClr val="tx1"/>
              </a:solidFill>
              <a:effectLst/>
              <a:uLnTx/>
              <a:uFillTx/>
              <a:latin typeface="+mn-lt"/>
              <a:ea typeface="+mn-ea"/>
            </a:endParaRPr>
          </a:p>
        </p:txBody>
      </p:sp>
    </p:spTree>
  </p:cSld>
  <p:clrMapOvr>
    <a:masterClrMapping/>
  </p:clrMapOvr>
  <p:transition spd="med"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3426" name="Picture 2" descr="http://www.goodlogo.com/images/logos/icl_logo_2607.gif"/>
          <p:cNvPicPr>
            <a:picLocks noChangeAspect="1" noChangeArrowheads="1"/>
          </p:cNvPicPr>
          <p:nvPr/>
        </p:nvPicPr>
        <p:blipFill>
          <a:blip r:embed="rId4"/>
          <a:srcRect/>
          <a:stretch>
            <a:fillRect/>
          </a:stretch>
        </p:blipFill>
        <p:spPr bwMode="auto">
          <a:xfrm>
            <a:off x="8072462" y="4500570"/>
            <a:ext cx="785786" cy="432182"/>
          </a:xfrm>
          <a:prstGeom prst="rect">
            <a:avLst/>
          </a:prstGeom>
          <a:noFill/>
        </p:spPr>
      </p:pic>
      <p:pic>
        <p:nvPicPr>
          <p:cNvPr id="743432" name="Picture 8" descr="http://upload.wikimedia.org/wikipedia/en/1/19/AmdahlLogo.jpg"/>
          <p:cNvPicPr>
            <a:picLocks noChangeAspect="1" noChangeArrowheads="1"/>
          </p:cNvPicPr>
          <p:nvPr/>
        </p:nvPicPr>
        <p:blipFill>
          <a:blip r:embed="rId5" cstate="print"/>
          <a:srcRect/>
          <a:stretch>
            <a:fillRect/>
          </a:stretch>
        </p:blipFill>
        <p:spPr bwMode="auto">
          <a:xfrm>
            <a:off x="7715240" y="4000504"/>
            <a:ext cx="1428760" cy="381988"/>
          </a:xfrm>
          <a:prstGeom prst="rect">
            <a:avLst/>
          </a:prstGeom>
          <a:noFill/>
        </p:spPr>
      </p:pic>
      <p:pic>
        <p:nvPicPr>
          <p:cNvPr id="8" name="Picture 33" descr="syashi04"/>
          <p:cNvPicPr>
            <a:picLocks noChangeAspect="1" noChangeArrowheads="1"/>
          </p:cNvPicPr>
          <p:nvPr/>
        </p:nvPicPr>
        <p:blipFill>
          <a:blip r:embed="rId6"/>
          <a:srcRect/>
          <a:stretch>
            <a:fillRect/>
          </a:stretch>
        </p:blipFill>
        <p:spPr bwMode="gray">
          <a:xfrm>
            <a:off x="8072462" y="1500174"/>
            <a:ext cx="749300" cy="657225"/>
          </a:xfrm>
          <a:prstGeom prst="rect">
            <a:avLst/>
          </a:prstGeom>
          <a:noFill/>
          <a:ln w="9525">
            <a:noFill/>
            <a:miter lim="800000"/>
            <a:headEnd/>
            <a:tailEnd/>
          </a:ln>
        </p:spPr>
      </p:pic>
      <p:pic>
        <p:nvPicPr>
          <p:cNvPr id="6" name="Picture 2" descr="logo1"/>
          <p:cNvPicPr>
            <a:picLocks noChangeAspect="1" noChangeArrowheads="1"/>
          </p:cNvPicPr>
          <p:nvPr/>
        </p:nvPicPr>
        <p:blipFill>
          <a:blip r:embed="rId7"/>
          <a:srcRect/>
          <a:stretch>
            <a:fillRect/>
          </a:stretch>
        </p:blipFill>
        <p:spPr bwMode="gray">
          <a:xfrm>
            <a:off x="7635875" y="785794"/>
            <a:ext cx="1508125" cy="690563"/>
          </a:xfrm>
          <a:prstGeom prst="rect">
            <a:avLst/>
          </a:prstGeom>
          <a:noFill/>
          <a:ln w="9525">
            <a:noFill/>
            <a:miter lim="800000"/>
            <a:headEnd/>
            <a:tailEnd/>
          </a:ln>
        </p:spPr>
      </p:pic>
      <p:sp>
        <p:nvSpPr>
          <p:cNvPr id="651266" name="Footer Placeholder 1"/>
          <p:cNvSpPr txBox="1">
            <a:spLocks noGrp="1"/>
          </p:cNvSpPr>
          <p:nvPr/>
        </p:nvSpPr>
        <p:spPr bwMode="gray">
          <a:xfrm>
            <a:off x="4932363" y="6623050"/>
            <a:ext cx="4211637" cy="400050"/>
          </a:xfrm>
          <a:prstGeom prst="rect">
            <a:avLst/>
          </a:prstGeom>
          <a:noFill/>
          <a:ln w="9525">
            <a:noFill/>
            <a:miter lim="800000"/>
            <a:headEnd/>
            <a:tailEnd/>
          </a:ln>
        </p:spPr>
        <p:txBody>
          <a:bodyPr tIns="43200"/>
          <a:lstStyle/>
          <a:p>
            <a:pPr algn="r" fontAlgn="base">
              <a:spcBef>
                <a:spcPct val="50000"/>
              </a:spcBef>
              <a:buClr>
                <a:srgbClr val="99CCBE"/>
              </a:buClr>
              <a:buFont typeface="Wingdings" pitchFamily="2" charset="2"/>
              <a:buNone/>
            </a:pPr>
            <a:r>
              <a:rPr kumimoji="0" lang="en-US" altLang="ja-JP" sz="1000">
                <a:solidFill>
                  <a:schemeClr val="bg1"/>
                </a:solidFill>
              </a:rPr>
              <a:t>© Fujitsu Technology Solutions 2009      All rights reserved</a:t>
            </a:r>
          </a:p>
        </p:txBody>
      </p:sp>
      <p:sp>
        <p:nvSpPr>
          <p:cNvPr id="7" name="Rectangle 58"/>
          <p:cNvSpPr txBox="1">
            <a:spLocks noGrp="1" noChangeArrowheads="1"/>
          </p:cNvSpPr>
          <p:nvPr/>
        </p:nvSpPr>
        <p:spPr bwMode="gray">
          <a:xfrm>
            <a:off x="4203700" y="6626225"/>
            <a:ext cx="719138" cy="385763"/>
          </a:xfrm>
          <a:prstGeom prst="rect">
            <a:avLst/>
          </a:prstGeom>
          <a:noFill/>
          <a:ln>
            <a:miter lim="800000"/>
            <a:headEnd/>
            <a:tailEnd/>
          </a:ln>
        </p:spPr>
        <p:txBody>
          <a:bodyPr wrap="none" tIns="21600"/>
          <a:lstStyle/>
          <a:p>
            <a:pPr algn="l" fontAlgn="base">
              <a:spcBef>
                <a:spcPct val="50000"/>
              </a:spcBef>
              <a:buClr>
                <a:srgbClr val="99CCBE"/>
              </a:buClr>
              <a:buFont typeface="Wingdings" pitchFamily="2" charset="2"/>
              <a:buNone/>
              <a:defRPr/>
            </a:pPr>
            <a:fld id="{E8C5B491-8FFC-4813-B402-058174F7D598}" type="slidenum">
              <a:rPr kumimoji="0" lang="en-US" sz="1200">
                <a:solidFill>
                  <a:schemeClr val="bg1"/>
                </a:solidFill>
                <a:latin typeface="Arial" charset="0"/>
                <a:ea typeface="MS UI Gothic" pitchFamily="50" charset="-128"/>
              </a:rPr>
              <a:pPr algn="l" fontAlgn="base">
                <a:spcBef>
                  <a:spcPct val="50000"/>
                </a:spcBef>
                <a:buClr>
                  <a:srgbClr val="99CCBE"/>
                </a:buClr>
                <a:buFont typeface="Wingdings" pitchFamily="2" charset="2"/>
                <a:buNone/>
                <a:defRPr/>
              </a:pPr>
              <a:t>5</a:t>
            </a:fld>
            <a:endParaRPr kumimoji="0" lang="en-US" sz="1200" dirty="0">
              <a:solidFill>
                <a:schemeClr val="bg1"/>
              </a:solidFill>
              <a:latin typeface="Arial" charset="0"/>
              <a:ea typeface="MS UI Gothic" pitchFamily="50" charset="-128"/>
            </a:endParaRPr>
          </a:p>
        </p:txBody>
      </p:sp>
      <p:sp>
        <p:nvSpPr>
          <p:cNvPr id="651268" name="Rectangle 6"/>
          <p:cNvSpPr>
            <a:spLocks noChangeArrowheads="1"/>
          </p:cNvSpPr>
          <p:nvPr/>
        </p:nvSpPr>
        <p:spPr bwMode="auto">
          <a:xfrm>
            <a:off x="142844" y="928670"/>
            <a:ext cx="7785124" cy="5262979"/>
          </a:xfrm>
          <a:prstGeom prst="rect">
            <a:avLst/>
          </a:prstGeom>
          <a:noFill/>
          <a:ln w="9525">
            <a:noFill/>
            <a:miter lim="800000"/>
            <a:headEnd/>
            <a:tailEnd/>
          </a:ln>
        </p:spPr>
        <p:txBody>
          <a:bodyPr wrap="square">
            <a:spAutoFit/>
          </a:bodyPr>
          <a:lstStyle/>
          <a:p>
            <a:pPr marL="715963" lvl="1" indent="-258763" algn="l" fontAlgn="base">
              <a:lnSpc>
                <a:spcPct val="80000"/>
              </a:lnSpc>
              <a:spcBef>
                <a:spcPct val="30000"/>
              </a:spcBef>
              <a:buClr>
                <a:srgbClr val="99CCBE"/>
              </a:buClr>
              <a:buFont typeface="Wingdings" pitchFamily="2" charset="2"/>
              <a:buNone/>
            </a:pPr>
            <a:endParaRPr lang="de-DE" b="1" dirty="0">
              <a:solidFill>
                <a:schemeClr val="tx1"/>
              </a:solidFill>
            </a:endParaRPr>
          </a:p>
          <a:p>
            <a:pPr marL="715963" lvl="1" indent="-258763" algn="l" fontAlgn="base">
              <a:lnSpc>
                <a:spcPct val="80000"/>
              </a:lnSpc>
              <a:spcBef>
                <a:spcPct val="30000"/>
              </a:spcBef>
              <a:buClr>
                <a:srgbClr val="99CCBE"/>
              </a:buClr>
              <a:buFont typeface="Wingdings" pitchFamily="2" charset="2"/>
              <a:buNone/>
            </a:pPr>
            <a:r>
              <a:rPr lang="en-US" sz="1600" b="1" dirty="0" smtClean="0">
                <a:solidFill>
                  <a:schemeClr val="tx1"/>
                </a:solidFill>
              </a:rPr>
              <a:t>1923</a:t>
            </a:r>
            <a:r>
              <a:rPr lang="en-US" sz="1600" dirty="0" smtClean="0">
                <a:solidFill>
                  <a:schemeClr val="tx1"/>
                </a:solidFill>
              </a:rPr>
              <a:t> </a:t>
            </a:r>
            <a:r>
              <a:rPr lang="en-US" sz="1600" dirty="0">
                <a:solidFill>
                  <a:schemeClr val="tx1"/>
                </a:solidFill>
              </a:rPr>
              <a:t>Fuji Electric Co. Ltd. </a:t>
            </a:r>
            <a:r>
              <a:rPr lang="ru-RU" sz="1600" dirty="0">
                <a:solidFill>
                  <a:schemeClr val="tx1"/>
                </a:solidFill>
              </a:rPr>
              <a:t>основанная совместно с дочерней компанией </a:t>
            </a:r>
            <a:r>
              <a:rPr lang="en-US" sz="1600" dirty="0">
                <a:solidFill>
                  <a:schemeClr val="tx1"/>
                </a:solidFill>
              </a:rPr>
              <a:t>Furukawa</a:t>
            </a:r>
            <a:r>
              <a:rPr lang="ru-RU" sz="1600" dirty="0">
                <a:solidFill>
                  <a:schemeClr val="tx1"/>
                </a:solidFill>
              </a:rPr>
              <a:t> и</a:t>
            </a:r>
            <a:r>
              <a:rPr lang="en-US" sz="1600" dirty="0">
                <a:solidFill>
                  <a:schemeClr val="tx1"/>
                </a:solidFill>
              </a:rPr>
              <a:t> </a:t>
            </a:r>
            <a:r>
              <a:rPr lang="ru-RU" sz="1600" dirty="0">
                <a:solidFill>
                  <a:schemeClr val="tx1"/>
                </a:solidFill>
              </a:rPr>
              <a:t>компанией </a:t>
            </a:r>
            <a:r>
              <a:rPr lang="en-US" sz="1600" dirty="0">
                <a:solidFill>
                  <a:schemeClr val="tx1"/>
                </a:solidFill>
              </a:rPr>
              <a:t>Siemens </a:t>
            </a:r>
            <a:r>
              <a:rPr lang="ru-RU" sz="1600" dirty="0">
                <a:solidFill>
                  <a:schemeClr val="tx1"/>
                </a:solidFill>
              </a:rPr>
              <a:t>с целью производства электротоваров в Японии</a:t>
            </a:r>
            <a:r>
              <a:rPr lang="en-US" sz="1600" dirty="0">
                <a:solidFill>
                  <a:schemeClr val="tx1"/>
                </a:solidFill>
              </a:rPr>
              <a:t>. </a:t>
            </a:r>
            <a:r>
              <a:rPr lang="ru-RU" sz="1600" dirty="0">
                <a:solidFill>
                  <a:schemeClr val="tx1"/>
                </a:solidFill>
              </a:rPr>
              <a:t>Название возникло от </a:t>
            </a:r>
            <a:r>
              <a:rPr lang="en-US" sz="1600" u="sng" dirty="0">
                <a:solidFill>
                  <a:schemeClr val="tx1"/>
                </a:solidFill>
              </a:rPr>
              <a:t>Fu</a:t>
            </a:r>
            <a:r>
              <a:rPr lang="en-US" sz="1600" dirty="0">
                <a:solidFill>
                  <a:schemeClr val="tx1"/>
                </a:solidFill>
              </a:rPr>
              <a:t>rukawa </a:t>
            </a:r>
            <a:r>
              <a:rPr lang="ru-RU" sz="1600" dirty="0">
                <a:solidFill>
                  <a:schemeClr val="tx1"/>
                </a:solidFill>
              </a:rPr>
              <a:t>и </a:t>
            </a:r>
            <a:r>
              <a:rPr lang="en-US" sz="1600" u="sng" dirty="0" smtClean="0">
                <a:solidFill>
                  <a:schemeClr val="tx1"/>
                </a:solidFill>
              </a:rPr>
              <a:t>Si</a:t>
            </a:r>
            <a:r>
              <a:rPr lang="en-US" sz="1600" dirty="0" smtClean="0">
                <a:solidFill>
                  <a:schemeClr val="tx1"/>
                </a:solidFill>
              </a:rPr>
              <a:t>emens </a:t>
            </a:r>
            <a:r>
              <a:rPr lang="en-US" sz="1600" dirty="0">
                <a:solidFill>
                  <a:schemeClr val="tx1"/>
                </a:solidFill>
              </a:rPr>
              <a:t>= FUSI, </a:t>
            </a:r>
            <a:r>
              <a:rPr lang="ru-RU" sz="1600" dirty="0">
                <a:solidFill>
                  <a:schemeClr val="tx1"/>
                </a:solidFill>
              </a:rPr>
              <a:t>далее преобразовалось в </a:t>
            </a:r>
            <a:r>
              <a:rPr lang="en-US" sz="1600" dirty="0">
                <a:solidFill>
                  <a:schemeClr val="tx1"/>
                </a:solidFill>
              </a:rPr>
              <a:t>FUJI</a:t>
            </a:r>
          </a:p>
          <a:p>
            <a:pPr marL="715963" lvl="1" indent="-258763" algn="l" fontAlgn="base">
              <a:lnSpc>
                <a:spcPct val="80000"/>
              </a:lnSpc>
              <a:spcBef>
                <a:spcPct val="30000"/>
              </a:spcBef>
              <a:buClr>
                <a:srgbClr val="99CCBE"/>
              </a:buClr>
              <a:buFont typeface="Wingdings" pitchFamily="2" charset="2"/>
              <a:buNone/>
            </a:pPr>
            <a:r>
              <a:rPr kumimoji="0" lang="en-US" sz="1600" b="1" dirty="0" smtClean="0">
                <a:solidFill>
                  <a:schemeClr val="tx1"/>
                </a:solidFill>
              </a:rPr>
              <a:t>1935</a:t>
            </a:r>
            <a:r>
              <a:rPr kumimoji="0" lang="en-US" sz="1600" dirty="0" smtClean="0">
                <a:solidFill>
                  <a:schemeClr val="tx1"/>
                </a:solidFill>
              </a:rPr>
              <a:t> </a:t>
            </a:r>
            <a:r>
              <a:rPr kumimoji="0" lang="en-US" sz="1600" dirty="0">
                <a:solidFill>
                  <a:schemeClr val="tx1"/>
                </a:solidFill>
              </a:rPr>
              <a:t>Fuji Tsushinki Manufacturing Co, Ltd. </a:t>
            </a:r>
            <a:r>
              <a:rPr kumimoji="0" lang="ru-RU" sz="1600" dirty="0">
                <a:solidFill>
                  <a:schemeClr val="tx1"/>
                </a:solidFill>
              </a:rPr>
              <a:t>была основана как </a:t>
            </a:r>
            <a:r>
              <a:rPr kumimoji="0" lang="en-US" sz="1600" dirty="0">
                <a:solidFill>
                  <a:schemeClr val="tx1"/>
                </a:solidFill>
              </a:rPr>
              <a:t>100% </a:t>
            </a:r>
            <a:r>
              <a:rPr kumimoji="0" lang="ru-RU" sz="1600" dirty="0">
                <a:solidFill>
                  <a:schemeClr val="tx1"/>
                </a:solidFill>
              </a:rPr>
              <a:t>дочерняя компания </a:t>
            </a:r>
            <a:r>
              <a:rPr kumimoji="0" lang="en-US" sz="1600" dirty="0">
                <a:solidFill>
                  <a:schemeClr val="tx1"/>
                </a:solidFill>
              </a:rPr>
              <a:t>Fuji Electric. Tsushinki </a:t>
            </a:r>
            <a:r>
              <a:rPr kumimoji="0" lang="ru-RU" sz="1600" dirty="0">
                <a:solidFill>
                  <a:schemeClr val="tx1"/>
                </a:solidFill>
              </a:rPr>
              <a:t>означает взаимодействие</a:t>
            </a:r>
            <a:r>
              <a:rPr kumimoji="0" lang="en-US" sz="1600" dirty="0">
                <a:solidFill>
                  <a:schemeClr val="tx1"/>
                </a:solidFill>
              </a:rPr>
              <a:t>, </a:t>
            </a:r>
            <a:r>
              <a:rPr kumimoji="0" lang="ru-RU" sz="1600" dirty="0">
                <a:solidFill>
                  <a:schemeClr val="tx1"/>
                </a:solidFill>
              </a:rPr>
              <a:t>далее название компании преобразовалось в </a:t>
            </a:r>
            <a:r>
              <a:rPr kumimoji="0" lang="en-US" sz="1600" dirty="0">
                <a:solidFill>
                  <a:schemeClr val="tx1"/>
                </a:solidFill>
              </a:rPr>
              <a:t>Fuji</a:t>
            </a:r>
            <a:r>
              <a:rPr kumimoji="0" lang="en-US" sz="1600" u="sng" dirty="0">
                <a:solidFill>
                  <a:schemeClr val="tx1"/>
                </a:solidFill>
              </a:rPr>
              <a:t>tsu</a:t>
            </a:r>
          </a:p>
          <a:p>
            <a:pPr marL="715963" lvl="1" indent="-258763" algn="l" fontAlgn="base">
              <a:lnSpc>
                <a:spcPct val="80000"/>
              </a:lnSpc>
              <a:spcBef>
                <a:spcPct val="30000"/>
              </a:spcBef>
              <a:buClr>
                <a:srgbClr val="99CCBE"/>
              </a:buClr>
              <a:buFont typeface="Wingdings" pitchFamily="2" charset="2"/>
              <a:buNone/>
            </a:pPr>
            <a:r>
              <a:rPr kumimoji="0" lang="en-US" sz="1600" b="1" dirty="0" smtClean="0">
                <a:solidFill>
                  <a:schemeClr val="tx1"/>
                </a:solidFill>
              </a:rPr>
              <a:t>195</a:t>
            </a:r>
            <a:r>
              <a:rPr kumimoji="0" lang="ru-RU" sz="1600" b="1" dirty="0" smtClean="0">
                <a:solidFill>
                  <a:schemeClr val="tx1"/>
                </a:solidFill>
              </a:rPr>
              <a:t>4</a:t>
            </a:r>
            <a:r>
              <a:rPr kumimoji="0" lang="en-US" sz="1600" dirty="0" smtClean="0">
                <a:solidFill>
                  <a:schemeClr val="tx1"/>
                </a:solidFill>
              </a:rPr>
              <a:t> </a:t>
            </a:r>
            <a:r>
              <a:rPr lang="ru-RU" sz="1600" dirty="0" smtClean="0"/>
              <a:t>Начало поставок </a:t>
            </a:r>
            <a:r>
              <a:rPr lang="en-US" sz="1600" dirty="0" smtClean="0"/>
              <a:t>FACOM 100</a:t>
            </a:r>
            <a:r>
              <a:rPr lang="ru-RU" sz="1600" dirty="0" smtClean="0"/>
              <a:t>, первого </a:t>
            </a:r>
            <a:r>
              <a:rPr lang="ru-RU" sz="1600" dirty="0" smtClean="0"/>
              <a:t>релейного </a:t>
            </a:r>
            <a:r>
              <a:rPr lang="ru-RU" sz="1600" dirty="0" smtClean="0"/>
              <a:t>компьютера </a:t>
            </a:r>
            <a:r>
              <a:rPr lang="ru-RU" sz="1600" dirty="0" smtClean="0"/>
              <a:t>производства </a:t>
            </a:r>
            <a:r>
              <a:rPr lang="en-US" sz="1600" dirty="0" smtClean="0"/>
              <a:t>Fujitsu</a:t>
            </a:r>
          </a:p>
          <a:p>
            <a:pPr marL="715963" lvl="1" indent="-258763" algn="l" fontAlgn="base">
              <a:lnSpc>
                <a:spcPct val="80000"/>
              </a:lnSpc>
              <a:spcBef>
                <a:spcPct val="30000"/>
              </a:spcBef>
              <a:buClr>
                <a:srgbClr val="99CCBE"/>
              </a:buClr>
            </a:pPr>
            <a:r>
              <a:rPr kumimoji="0" lang="en-US" sz="1600" b="1" dirty="0" smtClean="0">
                <a:solidFill>
                  <a:schemeClr val="tx1"/>
                </a:solidFill>
              </a:rPr>
              <a:t>1964</a:t>
            </a:r>
            <a:r>
              <a:rPr kumimoji="0" lang="en-US" sz="1600" dirty="0" smtClean="0">
                <a:solidFill>
                  <a:schemeClr val="tx1"/>
                </a:solidFill>
              </a:rPr>
              <a:t> </a:t>
            </a:r>
            <a:r>
              <a:rPr lang="ru-RU" sz="1600" dirty="0" smtClean="0"/>
              <a:t>Начало поставок </a:t>
            </a:r>
            <a:r>
              <a:rPr lang="en-US" sz="1600" dirty="0" smtClean="0"/>
              <a:t>FACOM </a:t>
            </a:r>
            <a:r>
              <a:rPr lang="ru-RU" sz="1600" dirty="0" smtClean="0"/>
              <a:t>230</a:t>
            </a:r>
            <a:r>
              <a:rPr lang="en-US" sz="1600" dirty="0" smtClean="0"/>
              <a:t>-60</a:t>
            </a:r>
            <a:r>
              <a:rPr lang="ru-RU" sz="1600" dirty="0" smtClean="0"/>
              <a:t>, </a:t>
            </a:r>
            <a:r>
              <a:rPr lang="ru-RU" sz="1600" dirty="0" smtClean="0"/>
              <a:t>первого </a:t>
            </a:r>
            <a:r>
              <a:rPr lang="en-US" sz="1600" dirty="0" smtClean="0"/>
              <a:t>2-x </a:t>
            </a:r>
            <a:r>
              <a:rPr lang="ru-RU" sz="1600" dirty="0" smtClean="0"/>
              <a:t>процессорного</a:t>
            </a:r>
            <a:r>
              <a:rPr lang="ru-RU" sz="1600" dirty="0" smtClean="0"/>
              <a:t/>
            </a:r>
            <a:br>
              <a:rPr lang="ru-RU" sz="1600" dirty="0" smtClean="0"/>
            </a:br>
            <a:r>
              <a:rPr lang="ru-RU" sz="1600" dirty="0" smtClean="0"/>
              <a:t>сервера </a:t>
            </a:r>
            <a:r>
              <a:rPr lang="en-US" sz="1600" dirty="0" smtClean="0"/>
              <a:t>Fujitsu </a:t>
            </a:r>
            <a:endParaRPr lang="ru-RU" sz="1600" dirty="0" smtClean="0"/>
          </a:p>
          <a:p>
            <a:pPr marL="715963" lvl="1" indent="-258763" algn="l" fontAlgn="base">
              <a:lnSpc>
                <a:spcPct val="80000"/>
              </a:lnSpc>
              <a:spcBef>
                <a:spcPct val="30000"/>
              </a:spcBef>
              <a:buClr>
                <a:srgbClr val="99CCBE"/>
              </a:buClr>
            </a:pPr>
            <a:r>
              <a:rPr lang="de-DE" sz="1600" b="1" dirty="0" smtClean="0">
                <a:solidFill>
                  <a:schemeClr val="tx1"/>
                </a:solidFill>
              </a:rPr>
              <a:t>1972</a:t>
            </a:r>
            <a:r>
              <a:rPr lang="de-DE" sz="1600" dirty="0" smtClean="0">
                <a:solidFill>
                  <a:schemeClr val="tx1"/>
                </a:solidFill>
              </a:rPr>
              <a:t> </a:t>
            </a:r>
            <a:r>
              <a:rPr lang="ru-RU" sz="1600" dirty="0" smtClean="0">
                <a:solidFill>
                  <a:schemeClr val="tx1"/>
                </a:solidFill>
              </a:rPr>
              <a:t>Начало совместных разработок с</a:t>
            </a:r>
            <a:r>
              <a:rPr lang="de-DE" sz="1600" dirty="0" smtClean="0">
                <a:solidFill>
                  <a:schemeClr val="tx1"/>
                </a:solidFill>
              </a:rPr>
              <a:t> </a:t>
            </a:r>
            <a:r>
              <a:rPr lang="de-DE" sz="1600" dirty="0" smtClean="0">
                <a:solidFill>
                  <a:schemeClr val="tx1"/>
                </a:solidFill>
              </a:rPr>
              <a:t>Amdahl </a:t>
            </a:r>
            <a:r>
              <a:rPr lang="de-DE" sz="1600" dirty="0" smtClean="0">
                <a:solidFill>
                  <a:schemeClr val="tx1"/>
                </a:solidFill>
              </a:rPr>
              <a:t>Corp</a:t>
            </a:r>
            <a:r>
              <a:rPr lang="ru-RU" sz="1600" dirty="0" smtClean="0">
                <a:solidFill>
                  <a:schemeClr val="tx1"/>
                </a:solidFill>
              </a:rPr>
              <a:t>.</a:t>
            </a:r>
            <a:endParaRPr lang="de-DE" sz="1600" dirty="0" smtClean="0">
              <a:solidFill>
                <a:schemeClr val="tx1"/>
              </a:solidFill>
            </a:endParaRPr>
          </a:p>
          <a:p>
            <a:pPr marL="715963" lvl="1" indent="-258763" algn="l" fontAlgn="base"/>
            <a:r>
              <a:rPr lang="de-DE" sz="1600" b="1" dirty="0" smtClean="0">
                <a:solidFill>
                  <a:schemeClr val="tx1"/>
                </a:solidFill>
              </a:rPr>
              <a:t>1978</a:t>
            </a:r>
            <a:r>
              <a:rPr lang="de-DE" sz="1600" dirty="0" smtClean="0">
                <a:solidFill>
                  <a:schemeClr val="tx1"/>
                </a:solidFill>
              </a:rPr>
              <a:t> </a:t>
            </a:r>
            <a:r>
              <a:rPr lang="ru-RU" sz="1600" dirty="0" smtClean="0">
                <a:solidFill>
                  <a:schemeClr val="tx1"/>
                </a:solidFill>
              </a:rPr>
              <a:t>Сотрудничество с </a:t>
            </a:r>
            <a:r>
              <a:rPr lang="de-DE" sz="1600" dirty="0" smtClean="0">
                <a:solidFill>
                  <a:schemeClr val="tx1"/>
                </a:solidFill>
              </a:rPr>
              <a:t>Siemens </a:t>
            </a:r>
            <a:r>
              <a:rPr lang="ru-RU" sz="1600" dirty="0" smtClean="0">
                <a:solidFill>
                  <a:schemeClr val="tx1"/>
                </a:solidFill>
              </a:rPr>
              <a:t>с целью продаж</a:t>
            </a:r>
            <a:r>
              <a:rPr lang="de-DE" sz="1600" dirty="0" smtClean="0">
                <a:solidFill>
                  <a:schemeClr val="tx1"/>
                </a:solidFill>
              </a:rPr>
              <a:t> </a:t>
            </a:r>
            <a:r>
              <a:rPr lang="ru-RU" sz="1600" dirty="0" err="1" smtClean="0">
                <a:solidFill>
                  <a:schemeClr val="tx1"/>
                </a:solidFill>
              </a:rPr>
              <a:t>мэйнфреймов</a:t>
            </a:r>
            <a:r>
              <a:rPr lang="ru-RU" sz="1600" dirty="0" smtClean="0">
                <a:solidFill>
                  <a:schemeClr val="tx1"/>
                </a:solidFill>
              </a:rPr>
              <a:t> </a:t>
            </a:r>
            <a:r>
              <a:rPr lang="de-DE" sz="1600" dirty="0" smtClean="0">
                <a:solidFill>
                  <a:schemeClr val="tx1"/>
                </a:solidFill>
              </a:rPr>
              <a:t>Fujitsu</a:t>
            </a:r>
            <a:r>
              <a:rPr lang="ru-RU" sz="1600" dirty="0" smtClean="0">
                <a:solidFill>
                  <a:schemeClr val="tx1"/>
                </a:solidFill>
              </a:rPr>
              <a:t> в </a:t>
            </a:r>
            <a:r>
              <a:rPr lang="ru-RU" sz="1600" dirty="0" smtClean="0">
                <a:solidFill>
                  <a:schemeClr val="tx1"/>
                </a:solidFill>
              </a:rPr>
              <a:t>Европе (</a:t>
            </a:r>
            <a:r>
              <a:rPr lang="en-US" sz="1600" dirty="0" smtClean="0">
                <a:solidFill>
                  <a:schemeClr val="tx1"/>
                </a:solidFill>
              </a:rPr>
              <a:t>c</a:t>
            </a:r>
            <a:r>
              <a:rPr lang="ru-RU" sz="1600" dirty="0" err="1" smtClean="0">
                <a:solidFill>
                  <a:schemeClr val="tx1"/>
                </a:solidFill>
              </a:rPr>
              <a:t>истема</a:t>
            </a:r>
            <a:r>
              <a:rPr lang="ru-RU" sz="1600" dirty="0" smtClean="0">
                <a:solidFill>
                  <a:schemeClr val="tx1"/>
                </a:solidFill>
              </a:rPr>
              <a:t> </a:t>
            </a:r>
            <a:r>
              <a:rPr lang="en-US" sz="1600" dirty="0" smtClean="0">
                <a:solidFill>
                  <a:schemeClr val="tx1"/>
                </a:solidFill>
              </a:rPr>
              <a:t>BS2000)</a:t>
            </a:r>
            <a:endParaRPr lang="de-DE" sz="1600" dirty="0" smtClean="0">
              <a:solidFill>
                <a:schemeClr val="tx1"/>
              </a:solidFill>
            </a:endParaRPr>
          </a:p>
          <a:p>
            <a:pPr marL="715963" lvl="1" indent="-258763" algn="l" fontAlgn="base"/>
            <a:r>
              <a:rPr lang="de-DE" sz="1600" b="1" dirty="0" smtClean="0">
                <a:solidFill>
                  <a:schemeClr val="tx1"/>
                </a:solidFill>
              </a:rPr>
              <a:t>1990</a:t>
            </a:r>
            <a:r>
              <a:rPr lang="de-DE" sz="1600" dirty="0" smtClean="0">
                <a:solidFill>
                  <a:schemeClr val="tx1"/>
                </a:solidFill>
              </a:rPr>
              <a:t> Fujitsu </a:t>
            </a:r>
            <a:r>
              <a:rPr lang="ru-RU" sz="1600" dirty="0" smtClean="0">
                <a:solidFill>
                  <a:schemeClr val="tx1"/>
                </a:solidFill>
              </a:rPr>
              <a:t>инвестировала в</a:t>
            </a:r>
            <a:r>
              <a:rPr lang="de-DE" sz="1600" dirty="0" smtClean="0">
                <a:solidFill>
                  <a:schemeClr val="tx1"/>
                </a:solidFill>
              </a:rPr>
              <a:t> </a:t>
            </a:r>
            <a:r>
              <a:rPr lang="ru-RU" sz="1600" dirty="0" smtClean="0">
                <a:solidFill>
                  <a:schemeClr val="tx1"/>
                </a:solidFill>
              </a:rPr>
              <a:t>британскую </a:t>
            </a:r>
            <a:r>
              <a:rPr lang="de-DE" sz="1600" dirty="0" smtClean="0">
                <a:solidFill>
                  <a:schemeClr val="tx1"/>
                </a:solidFill>
              </a:rPr>
              <a:t>International Computers Limited 	(ICL). </a:t>
            </a:r>
            <a:r>
              <a:rPr lang="ru-RU" sz="1600" dirty="0" smtClean="0">
                <a:solidFill>
                  <a:schemeClr val="tx1"/>
                </a:solidFill>
              </a:rPr>
              <a:t>В </a:t>
            </a:r>
            <a:r>
              <a:rPr lang="de-DE" sz="1600" dirty="0" smtClean="0">
                <a:solidFill>
                  <a:schemeClr val="tx1"/>
                </a:solidFill>
              </a:rPr>
              <a:t>2001 </a:t>
            </a:r>
            <a:r>
              <a:rPr lang="ru-RU" sz="1600" dirty="0" smtClean="0">
                <a:solidFill>
                  <a:schemeClr val="tx1"/>
                </a:solidFill>
              </a:rPr>
              <a:t>году</a:t>
            </a:r>
            <a:r>
              <a:rPr lang="de-DE" sz="1600" dirty="0" smtClean="0">
                <a:solidFill>
                  <a:schemeClr val="tx1"/>
                </a:solidFill>
              </a:rPr>
              <a:t> ICL </a:t>
            </a:r>
            <a:r>
              <a:rPr lang="ru-RU" sz="1600" dirty="0" smtClean="0">
                <a:solidFill>
                  <a:schemeClr val="tx1"/>
                </a:solidFill>
              </a:rPr>
              <a:t>стала частью </a:t>
            </a:r>
            <a:r>
              <a:rPr lang="de-DE" sz="1600" dirty="0" smtClean="0">
                <a:solidFill>
                  <a:schemeClr val="tx1"/>
                </a:solidFill>
              </a:rPr>
              <a:t>Fujitsu Services </a:t>
            </a:r>
            <a:r>
              <a:rPr lang="en-US" sz="1600" dirty="0" smtClean="0">
                <a:solidFill>
                  <a:schemeClr val="tx1"/>
                </a:solidFill>
              </a:rPr>
              <a:t>Ltd.</a:t>
            </a:r>
            <a:endParaRPr lang="de-DE" sz="1600" dirty="0" smtClean="0">
              <a:solidFill>
                <a:schemeClr val="tx1"/>
              </a:solidFill>
            </a:endParaRPr>
          </a:p>
          <a:p>
            <a:pPr marL="715963" lvl="1" indent="-258763" algn="l" fontAlgn="base"/>
            <a:r>
              <a:rPr kumimoji="0" lang="en-US" sz="1600" b="1" dirty="0" smtClean="0">
                <a:solidFill>
                  <a:schemeClr val="tx1"/>
                </a:solidFill>
              </a:rPr>
              <a:t>1999</a:t>
            </a:r>
            <a:r>
              <a:rPr kumimoji="0" lang="en-US" sz="1600" dirty="0" smtClean="0">
                <a:solidFill>
                  <a:schemeClr val="tx1"/>
                </a:solidFill>
              </a:rPr>
              <a:t> Fujitsu </a:t>
            </a:r>
            <a:r>
              <a:rPr kumimoji="0" lang="ru-RU" sz="1600" dirty="0" smtClean="0">
                <a:solidFill>
                  <a:schemeClr val="tx1"/>
                </a:solidFill>
              </a:rPr>
              <a:t>и </a:t>
            </a:r>
            <a:r>
              <a:rPr kumimoji="0" lang="en-US" sz="1600" dirty="0" smtClean="0">
                <a:solidFill>
                  <a:schemeClr val="tx1"/>
                </a:solidFill>
              </a:rPr>
              <a:t>Siemens </a:t>
            </a:r>
            <a:r>
              <a:rPr kumimoji="0" lang="ru-RU" sz="1600" dirty="0" smtClean="0">
                <a:solidFill>
                  <a:schemeClr val="tx1"/>
                </a:solidFill>
              </a:rPr>
              <a:t>объявили о создании совместного предприятия </a:t>
            </a:r>
            <a:r>
              <a:rPr kumimoji="0" lang="en-US" sz="1600" dirty="0" smtClean="0">
                <a:solidFill>
                  <a:schemeClr val="tx1"/>
                </a:solidFill>
              </a:rPr>
              <a:t>Fujitsu Siemens Computers</a:t>
            </a:r>
            <a:r>
              <a:rPr kumimoji="0" lang="ru-RU" sz="1600" dirty="0" smtClean="0">
                <a:solidFill>
                  <a:schemeClr val="tx1"/>
                </a:solidFill>
              </a:rPr>
              <a:t> </a:t>
            </a:r>
            <a:r>
              <a:rPr kumimoji="0" lang="en-US" sz="1600" dirty="0" smtClean="0">
                <a:solidFill>
                  <a:schemeClr val="tx1"/>
                </a:solidFill>
              </a:rPr>
              <a:t>(FSC)</a:t>
            </a:r>
          </a:p>
          <a:p>
            <a:pPr marL="715963" lvl="1" indent="-258763" algn="l" fontAlgn="base"/>
            <a:r>
              <a:rPr kumimoji="0" lang="en-US" sz="1600" b="1" dirty="0" smtClean="0">
                <a:solidFill>
                  <a:schemeClr val="tx1"/>
                </a:solidFill>
              </a:rPr>
              <a:t>2004</a:t>
            </a:r>
            <a:r>
              <a:rPr kumimoji="0" lang="en-US" sz="1600" dirty="0" smtClean="0">
                <a:solidFill>
                  <a:schemeClr val="tx1"/>
                </a:solidFill>
              </a:rPr>
              <a:t> Fujitsu </a:t>
            </a:r>
            <a:r>
              <a:rPr kumimoji="0" lang="ru-RU" sz="1600" dirty="0" smtClean="0">
                <a:solidFill>
                  <a:schemeClr val="tx1"/>
                </a:solidFill>
              </a:rPr>
              <a:t>и </a:t>
            </a:r>
            <a:r>
              <a:rPr kumimoji="0" lang="en-US" sz="1600" dirty="0" smtClean="0">
                <a:solidFill>
                  <a:schemeClr val="tx1"/>
                </a:solidFill>
              </a:rPr>
              <a:t>Sun Microsystems </a:t>
            </a:r>
            <a:r>
              <a:rPr kumimoji="0" lang="ru-RU" sz="1600" dirty="0" smtClean="0">
                <a:solidFill>
                  <a:schemeClr val="tx1"/>
                </a:solidFill>
              </a:rPr>
              <a:t>подписали соглашение о совместной разработке и продвижению серверов </a:t>
            </a:r>
            <a:r>
              <a:rPr kumimoji="0" lang="en-US" sz="1600" dirty="0" smtClean="0">
                <a:solidFill>
                  <a:schemeClr val="tx1"/>
                </a:solidFill>
              </a:rPr>
              <a:t>SPARC </a:t>
            </a:r>
            <a:r>
              <a:rPr kumimoji="0" lang="ru-RU" sz="1600" dirty="0" smtClean="0">
                <a:solidFill>
                  <a:schemeClr val="tx1"/>
                </a:solidFill>
              </a:rPr>
              <a:t>архитектуры</a:t>
            </a:r>
          </a:p>
          <a:p>
            <a:pPr marL="715963" lvl="1" indent="-258763" algn="l" fontAlgn="base"/>
            <a:r>
              <a:rPr kumimoji="0" lang="ru-RU" sz="1600" b="1" dirty="0" smtClean="0">
                <a:solidFill>
                  <a:schemeClr val="tx1"/>
                </a:solidFill>
              </a:rPr>
              <a:t>200</a:t>
            </a:r>
            <a:r>
              <a:rPr kumimoji="0" lang="en-US" sz="1600" b="1" dirty="0" smtClean="0">
                <a:solidFill>
                  <a:schemeClr val="tx1"/>
                </a:solidFill>
              </a:rPr>
              <a:t>9</a:t>
            </a:r>
            <a:r>
              <a:rPr kumimoji="0" lang="ru-RU" sz="1600" b="1" dirty="0" smtClean="0">
                <a:solidFill>
                  <a:schemeClr val="tx1"/>
                </a:solidFill>
              </a:rPr>
              <a:t> </a:t>
            </a:r>
            <a:r>
              <a:rPr kumimoji="0" lang="en-US" sz="1600" dirty="0" smtClean="0">
                <a:solidFill>
                  <a:schemeClr val="tx1"/>
                </a:solidFill>
              </a:rPr>
              <a:t>FSC </a:t>
            </a:r>
            <a:r>
              <a:rPr kumimoji="0" lang="ru-RU" sz="1600" dirty="0" smtClean="0">
                <a:solidFill>
                  <a:schemeClr val="tx1"/>
                </a:solidFill>
              </a:rPr>
              <a:t>стала 100% дочерней компанией </a:t>
            </a:r>
            <a:r>
              <a:rPr kumimoji="0" lang="en-US" sz="1600" dirty="0" smtClean="0">
                <a:solidFill>
                  <a:schemeClr val="tx1"/>
                </a:solidFill>
              </a:rPr>
              <a:t>Fujitsu</a:t>
            </a:r>
            <a:endParaRPr kumimoji="0" lang="en-US" sz="1600" dirty="0">
              <a:solidFill>
                <a:schemeClr val="tx1"/>
              </a:solidFill>
            </a:endParaRPr>
          </a:p>
        </p:txBody>
      </p:sp>
      <p:sp>
        <p:nvSpPr>
          <p:cNvPr id="11325" name="Rectangle 61"/>
          <p:cNvSpPr>
            <a:spLocks noChangeArrowheads="1"/>
          </p:cNvSpPr>
          <p:nvPr/>
        </p:nvSpPr>
        <p:spPr bwMode="gray">
          <a:xfrm>
            <a:off x="0" y="0"/>
            <a:ext cx="5254625" cy="712788"/>
          </a:xfrm>
          <a:prstGeom prst="rect">
            <a:avLst/>
          </a:prstGeom>
          <a:noFill/>
          <a:ln w="9525">
            <a:noFill/>
            <a:miter lim="800000"/>
            <a:headEnd/>
            <a:tailEnd/>
          </a:ln>
          <a:effectLst>
            <a:outerShdw dist="17961" dir="2700000" algn="ctr" rotWithShape="0">
              <a:srgbClr val="C0C0C0">
                <a:alpha val="50000"/>
              </a:srgbClr>
            </a:outerShdw>
          </a:effectLst>
        </p:spPr>
        <p:txBody>
          <a:bodyPr vert="horz" wrap="square" lIns="91440" tIns="45720" rIns="91440" bIns="45720" numCol="1" anchor="ctr" anchorCtr="0" compatLnSpc="1">
            <a:prstTxWarp prst="textNoShape">
              <a:avLst/>
            </a:prstTxWarp>
          </a:bodyPr>
          <a:lstStyle/>
          <a:p>
            <a:pPr algn="l"/>
            <a:r>
              <a:rPr lang="ru-RU" altLang="ja-JP" sz="3200" b="1" dirty="0">
                <a:solidFill>
                  <a:schemeClr val="tx1"/>
                </a:solidFill>
                <a:latin typeface="+mj-lt"/>
                <a:ea typeface="MS PGothic" pitchFamily="34" charset="-128"/>
                <a:cs typeface="+mj-cs"/>
              </a:rPr>
              <a:t>История </a:t>
            </a:r>
            <a:r>
              <a:rPr lang="de-DE" altLang="ja-JP" sz="3200" b="1" dirty="0">
                <a:solidFill>
                  <a:schemeClr val="tx1"/>
                </a:solidFill>
                <a:latin typeface="+mj-lt"/>
                <a:ea typeface="MS PGothic" pitchFamily="34" charset="-128"/>
                <a:cs typeface="+mj-cs"/>
              </a:rPr>
              <a:t>Fujitsu</a:t>
            </a:r>
          </a:p>
        </p:txBody>
      </p:sp>
      <p:pic>
        <p:nvPicPr>
          <p:cNvPr id="9" name="Picture 28" descr="fujitsu_siemens"/>
          <p:cNvPicPr>
            <a:picLocks noChangeAspect="1" noChangeArrowheads="1"/>
          </p:cNvPicPr>
          <p:nvPr/>
        </p:nvPicPr>
        <p:blipFill>
          <a:blip r:embed="rId8"/>
          <a:srcRect/>
          <a:stretch>
            <a:fillRect/>
          </a:stretch>
        </p:blipFill>
        <p:spPr bwMode="gray">
          <a:xfrm>
            <a:off x="7929586" y="5000636"/>
            <a:ext cx="1066800" cy="419100"/>
          </a:xfrm>
          <a:prstGeom prst="rect">
            <a:avLst/>
          </a:prstGeom>
          <a:noFill/>
          <a:ln w="9525">
            <a:noFill/>
            <a:miter lim="800000"/>
            <a:headEnd/>
            <a:tailEnd/>
          </a:ln>
          <a:effectLst/>
        </p:spPr>
      </p:pic>
      <p:pic>
        <p:nvPicPr>
          <p:cNvPr id="743428" name="Picture 4" descr="Просмотреть картинку полностью">
            <a:hlinkClick r:id="rId9"/>
          </p:cNvPr>
          <p:cNvPicPr>
            <a:picLocks noChangeAspect="1" noChangeArrowheads="1"/>
          </p:cNvPicPr>
          <p:nvPr/>
        </p:nvPicPr>
        <p:blipFill>
          <a:blip r:embed="rId10"/>
          <a:srcRect/>
          <a:stretch>
            <a:fillRect/>
          </a:stretch>
        </p:blipFill>
        <p:spPr bwMode="auto">
          <a:xfrm>
            <a:off x="8072462" y="3214686"/>
            <a:ext cx="733425" cy="762000"/>
          </a:xfrm>
          <a:prstGeom prst="rect">
            <a:avLst/>
          </a:prstGeom>
          <a:noFill/>
        </p:spPr>
      </p:pic>
      <p:sp>
        <p:nvSpPr>
          <p:cNvPr id="13" name="Rectangle 12"/>
          <p:cNvSpPr/>
          <p:nvPr/>
        </p:nvSpPr>
        <p:spPr>
          <a:xfrm>
            <a:off x="1000100" y="6215082"/>
            <a:ext cx="6500858" cy="276999"/>
          </a:xfrm>
          <a:prstGeom prst="rect">
            <a:avLst/>
          </a:prstGeom>
        </p:spPr>
        <p:txBody>
          <a:bodyPr wrap="square">
            <a:spAutoFit/>
          </a:bodyPr>
          <a:lstStyle/>
          <a:p>
            <a:r>
              <a:rPr lang="en-US" sz="1200" dirty="0" smtClean="0">
                <a:solidFill>
                  <a:schemeClr val="accent1">
                    <a:lumMod val="25000"/>
                  </a:schemeClr>
                </a:solidFill>
              </a:rPr>
              <a:t>http://www.fujitsu.com/global/articles/2008-history.html</a:t>
            </a:r>
            <a:endParaRPr lang="en-US" sz="1200" dirty="0">
              <a:solidFill>
                <a:schemeClr val="accent1">
                  <a:lumMod val="25000"/>
                </a:schemeClr>
              </a:solidFill>
            </a:endParaRPr>
          </a:p>
        </p:txBody>
      </p:sp>
      <p:pic>
        <p:nvPicPr>
          <p:cNvPr id="14" name="Picture 4" descr="Photo : FACOM 230 series"/>
          <p:cNvPicPr>
            <a:picLocks noChangeAspect="1" noChangeArrowheads="1"/>
          </p:cNvPicPr>
          <p:nvPr/>
        </p:nvPicPr>
        <p:blipFill>
          <a:blip r:embed="rId11"/>
          <a:srcRect/>
          <a:stretch>
            <a:fillRect/>
          </a:stretch>
        </p:blipFill>
        <p:spPr bwMode="auto">
          <a:xfrm>
            <a:off x="7858148" y="2285992"/>
            <a:ext cx="1071569" cy="785818"/>
          </a:xfrm>
          <a:prstGeom prst="rect">
            <a:avLst/>
          </a:prstGeom>
          <a:noFill/>
        </p:spPr>
      </p:pic>
    </p:spTree>
    <p:custDataLst>
      <p:tags r:id="rId1"/>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6227" name="AutoShape 131"/>
          <p:cNvSpPr>
            <a:spLocks noChangeArrowheads="1"/>
          </p:cNvSpPr>
          <p:nvPr/>
        </p:nvSpPr>
        <p:spPr bwMode="gray">
          <a:xfrm>
            <a:off x="6778625" y="1138238"/>
            <a:ext cx="314325" cy="385762"/>
          </a:xfrm>
          <a:prstGeom prst="rightArrow">
            <a:avLst>
              <a:gd name="adj1" fmla="val 50000"/>
              <a:gd name="adj2" fmla="val 25000"/>
            </a:avLst>
          </a:prstGeom>
          <a:solidFill>
            <a:schemeClr val="accent2">
              <a:lumMod val="40000"/>
              <a:lumOff val="60000"/>
            </a:schemeClr>
          </a:solidFill>
          <a:ln w="9525" algn="ctr">
            <a:solidFill>
              <a:schemeClr val="accent2">
                <a:lumMod val="40000"/>
                <a:lumOff val="60000"/>
              </a:schemeClr>
            </a:solidFill>
            <a:miter lim="800000"/>
            <a:headEnd/>
            <a:tailEnd/>
          </a:ln>
          <a:effectLst/>
        </p:spPr>
        <p:txBody>
          <a:bodyPr wrap="none" anchor="ct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1796229" name="AutoShape 133"/>
          <p:cNvSpPr>
            <a:spLocks noChangeArrowheads="1"/>
          </p:cNvSpPr>
          <p:nvPr/>
        </p:nvSpPr>
        <p:spPr bwMode="gray">
          <a:xfrm>
            <a:off x="6778625" y="5341938"/>
            <a:ext cx="314325" cy="385762"/>
          </a:xfrm>
          <a:prstGeom prst="rightArrow">
            <a:avLst>
              <a:gd name="adj1" fmla="val 50000"/>
              <a:gd name="adj2" fmla="val 25000"/>
            </a:avLst>
          </a:prstGeom>
          <a:solidFill>
            <a:schemeClr val="accent2">
              <a:lumMod val="40000"/>
              <a:lumOff val="60000"/>
            </a:schemeClr>
          </a:solidFill>
          <a:ln w="9525" algn="ctr">
            <a:solidFill>
              <a:schemeClr val="accent2">
                <a:lumMod val="40000"/>
                <a:lumOff val="60000"/>
              </a:schemeClr>
            </a:solidFill>
            <a:miter lim="800000"/>
            <a:headEnd/>
            <a:tailEnd/>
          </a:ln>
          <a:effectLst/>
        </p:spPr>
        <p:txBody>
          <a:bodyPr wrap="none" anchor="ct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1796228" name="AutoShape 132"/>
          <p:cNvSpPr>
            <a:spLocks noChangeArrowheads="1"/>
          </p:cNvSpPr>
          <p:nvPr/>
        </p:nvSpPr>
        <p:spPr bwMode="gray">
          <a:xfrm>
            <a:off x="6777038" y="3357563"/>
            <a:ext cx="315912" cy="385762"/>
          </a:xfrm>
          <a:prstGeom prst="rightArrow">
            <a:avLst>
              <a:gd name="adj1" fmla="val 50000"/>
              <a:gd name="adj2" fmla="val 25000"/>
            </a:avLst>
          </a:prstGeom>
          <a:solidFill>
            <a:schemeClr val="accent2">
              <a:lumMod val="40000"/>
              <a:lumOff val="60000"/>
            </a:schemeClr>
          </a:solidFill>
          <a:ln w="9525" algn="ctr">
            <a:solidFill>
              <a:schemeClr val="accent2">
                <a:lumMod val="40000"/>
                <a:lumOff val="60000"/>
              </a:schemeClr>
            </a:solidFill>
            <a:miter lim="800000"/>
            <a:headEnd/>
            <a:tailEnd/>
          </a:ln>
          <a:effectLst/>
        </p:spPr>
        <p:txBody>
          <a:bodyPr wrap="none" anchor="ct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1796240" name="AutoShape 144"/>
          <p:cNvSpPr>
            <a:spLocks noChangeArrowheads="1"/>
          </p:cNvSpPr>
          <p:nvPr/>
        </p:nvSpPr>
        <p:spPr bwMode="gray">
          <a:xfrm>
            <a:off x="4716463" y="3449638"/>
            <a:ext cx="315912" cy="385762"/>
          </a:xfrm>
          <a:prstGeom prst="rightArrow">
            <a:avLst>
              <a:gd name="adj1" fmla="val 50000"/>
              <a:gd name="adj2" fmla="val 25000"/>
            </a:avLst>
          </a:prstGeom>
          <a:solidFill>
            <a:schemeClr val="accent2">
              <a:lumMod val="40000"/>
              <a:lumOff val="60000"/>
            </a:schemeClr>
          </a:solidFill>
          <a:ln w="9525" algn="ctr">
            <a:solidFill>
              <a:schemeClr val="accent2">
                <a:lumMod val="40000"/>
                <a:lumOff val="60000"/>
              </a:schemeClr>
            </a:solidFill>
            <a:miter lim="800000"/>
            <a:headEnd/>
            <a:tailEnd/>
          </a:ln>
          <a:effectLst/>
        </p:spPr>
        <p:txBody>
          <a:bodyPr wrap="none" anchor="ct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1796241" name="AutoShape 145"/>
          <p:cNvSpPr>
            <a:spLocks noChangeArrowheads="1"/>
          </p:cNvSpPr>
          <p:nvPr/>
        </p:nvSpPr>
        <p:spPr bwMode="gray">
          <a:xfrm>
            <a:off x="4727575" y="5030788"/>
            <a:ext cx="314325" cy="385762"/>
          </a:xfrm>
          <a:prstGeom prst="rightArrow">
            <a:avLst>
              <a:gd name="adj1" fmla="val 50000"/>
              <a:gd name="adj2" fmla="val 25000"/>
            </a:avLst>
          </a:prstGeom>
          <a:solidFill>
            <a:schemeClr val="accent2">
              <a:lumMod val="40000"/>
              <a:lumOff val="60000"/>
            </a:schemeClr>
          </a:solidFill>
          <a:ln w="9525" algn="ctr">
            <a:solidFill>
              <a:schemeClr val="accent2">
                <a:lumMod val="40000"/>
                <a:lumOff val="60000"/>
              </a:schemeClr>
            </a:solidFill>
            <a:miter lim="800000"/>
            <a:headEnd/>
            <a:tailEnd/>
          </a:ln>
          <a:effectLst/>
        </p:spPr>
        <p:txBody>
          <a:bodyPr wrap="none" anchor="ct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1796224" name="AutoShape 128"/>
          <p:cNvSpPr>
            <a:spLocks noChangeArrowheads="1"/>
          </p:cNvSpPr>
          <p:nvPr/>
        </p:nvSpPr>
        <p:spPr bwMode="gray">
          <a:xfrm>
            <a:off x="4689475" y="2251075"/>
            <a:ext cx="314325" cy="385763"/>
          </a:xfrm>
          <a:prstGeom prst="rightArrow">
            <a:avLst>
              <a:gd name="adj1" fmla="val 50000"/>
              <a:gd name="adj2" fmla="val 25000"/>
            </a:avLst>
          </a:prstGeom>
          <a:solidFill>
            <a:schemeClr val="accent2">
              <a:lumMod val="40000"/>
              <a:lumOff val="60000"/>
            </a:schemeClr>
          </a:solidFill>
          <a:ln w="9525" algn="ctr">
            <a:solidFill>
              <a:schemeClr val="accent2">
                <a:lumMod val="40000"/>
                <a:lumOff val="60000"/>
              </a:schemeClr>
            </a:solidFill>
            <a:miter lim="800000"/>
            <a:headEnd/>
            <a:tailEnd/>
          </a:ln>
          <a:effectLst/>
        </p:spPr>
        <p:txBody>
          <a:bodyPr wrap="none" anchor="ct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1796226" name="AutoShape 130"/>
          <p:cNvSpPr>
            <a:spLocks noChangeArrowheads="1"/>
          </p:cNvSpPr>
          <p:nvPr/>
        </p:nvSpPr>
        <p:spPr bwMode="gray">
          <a:xfrm>
            <a:off x="2941638" y="2289175"/>
            <a:ext cx="314325" cy="385763"/>
          </a:xfrm>
          <a:prstGeom prst="rightArrow">
            <a:avLst>
              <a:gd name="adj1" fmla="val 50000"/>
              <a:gd name="adj2" fmla="val 25000"/>
            </a:avLst>
          </a:prstGeom>
          <a:solidFill>
            <a:schemeClr val="accent2">
              <a:lumMod val="40000"/>
              <a:lumOff val="60000"/>
            </a:schemeClr>
          </a:solidFill>
          <a:ln w="9525" algn="ctr">
            <a:solidFill>
              <a:schemeClr val="accent2">
                <a:lumMod val="40000"/>
                <a:lumOff val="60000"/>
              </a:schemeClr>
            </a:solidFill>
            <a:miter lim="800000"/>
            <a:headEnd/>
            <a:tailEnd/>
          </a:ln>
          <a:effectLst/>
        </p:spPr>
        <p:txBody>
          <a:bodyPr wrap="none" anchor="ct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1796222" name="AutoShape 126"/>
          <p:cNvSpPr>
            <a:spLocks noChangeArrowheads="1"/>
          </p:cNvSpPr>
          <p:nvPr/>
        </p:nvSpPr>
        <p:spPr bwMode="gray">
          <a:xfrm>
            <a:off x="2916238" y="1138238"/>
            <a:ext cx="314325" cy="385762"/>
          </a:xfrm>
          <a:prstGeom prst="rightArrow">
            <a:avLst>
              <a:gd name="adj1" fmla="val 50000"/>
              <a:gd name="adj2" fmla="val 25000"/>
            </a:avLst>
          </a:prstGeom>
          <a:solidFill>
            <a:schemeClr val="accent2">
              <a:lumMod val="40000"/>
              <a:lumOff val="60000"/>
            </a:schemeClr>
          </a:solidFill>
          <a:ln w="9525" algn="ctr">
            <a:solidFill>
              <a:schemeClr val="accent2">
                <a:lumMod val="40000"/>
                <a:lumOff val="60000"/>
              </a:schemeClr>
            </a:solidFill>
            <a:miter lim="800000"/>
            <a:headEnd/>
            <a:tailEnd/>
          </a:ln>
          <a:effectLst/>
        </p:spPr>
        <p:txBody>
          <a:bodyPr wrap="none" anchor="ct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1796223" name="AutoShape 127"/>
          <p:cNvSpPr>
            <a:spLocks noChangeArrowheads="1"/>
          </p:cNvSpPr>
          <p:nvPr/>
        </p:nvSpPr>
        <p:spPr bwMode="gray">
          <a:xfrm>
            <a:off x="4689475" y="1147763"/>
            <a:ext cx="314325" cy="385762"/>
          </a:xfrm>
          <a:prstGeom prst="rightArrow">
            <a:avLst>
              <a:gd name="adj1" fmla="val 50000"/>
              <a:gd name="adj2" fmla="val 25000"/>
            </a:avLst>
          </a:prstGeom>
          <a:solidFill>
            <a:schemeClr val="accent2">
              <a:lumMod val="40000"/>
              <a:lumOff val="60000"/>
            </a:schemeClr>
          </a:solidFill>
          <a:ln w="9525" algn="ctr">
            <a:solidFill>
              <a:schemeClr val="accent2">
                <a:lumMod val="40000"/>
                <a:lumOff val="60000"/>
              </a:schemeClr>
            </a:solidFill>
            <a:miter lim="800000"/>
            <a:headEnd/>
            <a:tailEnd/>
          </a:ln>
          <a:effectLst/>
        </p:spPr>
        <p:txBody>
          <a:bodyPr wrap="none" anchor="ct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4274" name="Text Box 12"/>
          <p:cNvSpPr txBox="1">
            <a:spLocks noChangeArrowheads="1"/>
          </p:cNvSpPr>
          <p:nvPr/>
        </p:nvSpPr>
        <p:spPr bwMode="auto">
          <a:xfrm>
            <a:off x="2216150" y="2276475"/>
            <a:ext cx="641350" cy="366713"/>
          </a:xfrm>
          <a:prstGeom prst="rect">
            <a:avLst/>
          </a:prstGeom>
          <a:noFill/>
          <a:ln w="9525">
            <a:noFill/>
            <a:miter lim="800000"/>
            <a:headEnd/>
            <a:tailEnd/>
          </a:ln>
        </p:spPr>
        <p:txBody>
          <a:bodyPr wrap="none">
            <a:spAutoFit/>
          </a:bodyPr>
          <a:lstStyle/>
          <a:p>
            <a:pPr algn="l" defTabSz="762000" rtl="0" fontAlgn="base">
              <a:spcBef>
                <a:spcPct val="50000"/>
              </a:spcBef>
              <a:spcAft>
                <a:spcPct val="0"/>
              </a:spcAft>
              <a:buClr>
                <a:srgbClr val="99CCBE"/>
              </a:buClr>
              <a:buFont typeface="Wingdings" pitchFamily="2" charset="2"/>
              <a:buNone/>
            </a:pPr>
            <a:r>
              <a:rPr lang="ja-JP" altLang="en-US" kern="1200">
                <a:solidFill>
                  <a:srgbClr val="000000"/>
                </a:solidFill>
                <a:latin typeface="Arial" pitchFamily="34" charset="0"/>
                <a:ea typeface="Arial Unicode MS" pitchFamily="34" charset="-128"/>
                <a:cs typeface="Arial Unicode MS" pitchFamily="34" charset="-128"/>
              </a:rPr>
              <a:t>情報</a:t>
            </a:r>
          </a:p>
        </p:txBody>
      </p:sp>
      <p:sp>
        <p:nvSpPr>
          <p:cNvPr id="1796136" name="Rectangle 40"/>
          <p:cNvSpPr>
            <a:spLocks noChangeArrowheads="1"/>
          </p:cNvSpPr>
          <p:nvPr/>
        </p:nvSpPr>
        <p:spPr bwMode="auto">
          <a:xfrm>
            <a:off x="34925" y="115888"/>
            <a:ext cx="7827963" cy="495300"/>
          </a:xfrm>
          <a:prstGeom prst="rect">
            <a:avLst/>
          </a:prstGeom>
          <a:noFill/>
          <a:ln w="9525">
            <a:noFill/>
            <a:miter lim="800000"/>
            <a:headEnd/>
            <a:tailEnd/>
          </a:ln>
        </p:spPr>
        <p:txBody>
          <a:bodyPr anchor="ctr"/>
          <a:lstStyle/>
          <a:p>
            <a:pPr algn="l" rtl="0" fontAlgn="base">
              <a:spcBef>
                <a:spcPct val="50000"/>
              </a:spcBef>
              <a:spcAft>
                <a:spcPct val="0"/>
              </a:spcAft>
              <a:buClr>
                <a:srgbClr val="99CCBE"/>
              </a:buClr>
              <a:buFont typeface="Wingdings" pitchFamily="2" charset="2"/>
              <a:buNone/>
            </a:pPr>
            <a:r>
              <a:rPr lang="ru-RU" altLang="ja-JP" sz="2400" b="1" kern="1200" dirty="0">
                <a:solidFill>
                  <a:srgbClr val="000000"/>
                </a:solidFill>
                <a:effectLst>
                  <a:outerShdw blurRad="38100" dist="38100" dir="2700000" algn="tl">
                    <a:srgbClr val="C0C0C0"/>
                  </a:outerShdw>
                </a:effectLst>
                <a:ea typeface="Arial Unicode MS" pitchFamily="34" charset="-128"/>
                <a:cs typeface="Arial" pitchFamily="34" charset="0"/>
              </a:rPr>
              <a:t>История развития </a:t>
            </a:r>
            <a:r>
              <a:rPr lang="ru-RU" altLang="ja-JP" sz="2400" b="1" kern="1200" dirty="0" err="1">
                <a:solidFill>
                  <a:srgbClr val="000000"/>
                </a:solidFill>
                <a:effectLst>
                  <a:outerShdw blurRad="38100" dist="38100" dir="2700000" algn="tl">
                    <a:srgbClr val="C0C0C0"/>
                  </a:outerShdw>
                </a:effectLst>
                <a:ea typeface="Arial Unicode MS" pitchFamily="34" charset="-128"/>
                <a:cs typeface="Arial" pitchFamily="34" charset="0"/>
              </a:rPr>
              <a:t>бизнес-портфеля</a:t>
            </a:r>
            <a:r>
              <a:rPr lang="en-US" altLang="ja-JP" sz="2400" b="1" kern="1200" dirty="0">
                <a:solidFill>
                  <a:srgbClr val="000000"/>
                </a:solidFill>
                <a:effectLst>
                  <a:outerShdw blurRad="38100" dist="38100" dir="2700000" algn="tl">
                    <a:srgbClr val="C0C0C0"/>
                  </a:outerShdw>
                </a:effectLst>
                <a:ea typeface="Arial Unicode MS" pitchFamily="34" charset="-128"/>
                <a:cs typeface="Arial" pitchFamily="34" charset="0"/>
              </a:rPr>
              <a:t> Fujitsu</a:t>
            </a:r>
          </a:p>
        </p:txBody>
      </p:sp>
      <p:sp>
        <p:nvSpPr>
          <p:cNvPr id="54276" name="AutoShape 46"/>
          <p:cNvSpPr>
            <a:spLocks noChangeArrowheads="1"/>
          </p:cNvSpPr>
          <p:nvPr/>
        </p:nvSpPr>
        <p:spPr bwMode="gray">
          <a:xfrm>
            <a:off x="34925" y="1162050"/>
            <a:ext cx="1087438" cy="752475"/>
          </a:xfrm>
          <a:prstGeom prst="roundRect">
            <a:avLst>
              <a:gd name="adj" fmla="val 5949"/>
            </a:avLst>
          </a:prstGeom>
          <a:gradFill rotWithShape="1">
            <a:gsLst>
              <a:gs pos="0">
                <a:srgbClr val="FFFFFF"/>
              </a:gs>
              <a:gs pos="100000">
                <a:srgbClr val="C8C8C8"/>
              </a:gs>
            </a:gsLst>
            <a:lin ang="5400000" scaled="1"/>
          </a:gradFill>
          <a:ln w="9525" algn="ctr">
            <a:solidFill>
              <a:srgbClr val="505050"/>
            </a:solidFill>
            <a:round/>
            <a:headEnd/>
            <a:tailEnd/>
          </a:ln>
        </p:spPr>
        <p:txBody>
          <a:bodyPr wrap="none" anchor="ct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4277" name="Text Box 9"/>
          <p:cNvSpPr txBox="1">
            <a:spLocks noChangeArrowheads="1"/>
          </p:cNvSpPr>
          <p:nvPr/>
        </p:nvSpPr>
        <p:spPr bwMode="auto">
          <a:xfrm>
            <a:off x="-6350" y="1243013"/>
            <a:ext cx="1122363" cy="331787"/>
          </a:xfrm>
          <a:prstGeom prst="rect">
            <a:avLst/>
          </a:prstGeom>
          <a:noFill/>
          <a:ln w="9525">
            <a:noFill/>
            <a:miter lim="800000"/>
            <a:headEnd/>
            <a:tailEnd/>
          </a:ln>
        </p:spPr>
        <p:txBody>
          <a:bodyPr>
            <a:spAutoFit/>
          </a:bodyPr>
          <a:lstStyle/>
          <a:p>
            <a:pPr algn="ctr" defTabSz="762000" rtl="0" fontAlgn="base">
              <a:lnSpc>
                <a:spcPct val="55000"/>
              </a:lnSpc>
              <a:spcBef>
                <a:spcPct val="15000"/>
              </a:spcBef>
              <a:spcAft>
                <a:spcPct val="0"/>
              </a:spcAft>
              <a:buClr>
                <a:srgbClr val="99CCBE"/>
              </a:buClr>
              <a:buFont typeface="Wingdings" pitchFamily="2" charset="2"/>
              <a:buNone/>
            </a:pPr>
            <a:r>
              <a:rPr lang="en-US" altLang="ja-JP" sz="1300" kern="1200">
                <a:solidFill>
                  <a:srgbClr val="AE2222"/>
                </a:solidFill>
                <a:latin typeface="Arial Unicode MS" pitchFamily="34" charset="-128"/>
                <a:ea typeface="Arial Unicode MS" pitchFamily="34" charset="-128"/>
                <a:cs typeface="Arial Unicode MS" pitchFamily="34" charset="-128"/>
              </a:rPr>
              <a:t>Теле</a:t>
            </a:r>
            <a:r>
              <a:rPr lang="ru-RU" altLang="ja-JP" sz="1300" kern="1200">
                <a:solidFill>
                  <a:srgbClr val="AE2222"/>
                </a:solidFill>
                <a:latin typeface="Arial Unicode MS" pitchFamily="34" charset="-128"/>
                <a:ea typeface="Arial Unicode MS" pitchFamily="34" charset="-128"/>
                <a:cs typeface="Arial Unicode MS" pitchFamily="34" charset="-128"/>
              </a:rPr>
              <a:t>к</a:t>
            </a:r>
            <a:r>
              <a:rPr lang="en-US" altLang="ja-JP" sz="1300" kern="1200">
                <a:solidFill>
                  <a:srgbClr val="AE2222"/>
                </a:solidFill>
                <a:latin typeface="Arial Unicode MS" pitchFamily="34" charset="-128"/>
                <a:ea typeface="Arial Unicode MS" pitchFamily="34" charset="-128"/>
                <a:cs typeface="Arial Unicode MS" pitchFamily="34" charset="-128"/>
              </a:rPr>
              <a:t>омму</a:t>
            </a:r>
            <a:r>
              <a:rPr lang="ru-RU" altLang="ja-JP" sz="1300" kern="1200">
                <a:solidFill>
                  <a:srgbClr val="AE2222"/>
                </a:solidFill>
                <a:latin typeface="Arial Unicode MS" pitchFamily="34" charset="-128"/>
                <a:ea typeface="Arial Unicode MS" pitchFamily="34" charset="-128"/>
                <a:cs typeface="Arial Unicode MS" pitchFamily="34" charset="-128"/>
              </a:rPr>
              <a:t>-</a:t>
            </a:r>
          </a:p>
          <a:p>
            <a:pPr algn="ctr" defTabSz="762000" rtl="0" fontAlgn="base">
              <a:lnSpc>
                <a:spcPct val="15000"/>
              </a:lnSpc>
              <a:spcBef>
                <a:spcPct val="50000"/>
              </a:spcBef>
              <a:spcAft>
                <a:spcPct val="0"/>
              </a:spcAft>
              <a:buClr>
                <a:srgbClr val="99CCBE"/>
              </a:buClr>
              <a:buFont typeface="Wingdings" pitchFamily="2" charset="2"/>
              <a:buNone/>
            </a:pPr>
            <a:r>
              <a:rPr lang="en-US" altLang="ja-JP" sz="1300" kern="1200">
                <a:solidFill>
                  <a:srgbClr val="AE2222"/>
                </a:solidFill>
                <a:latin typeface="Arial Unicode MS" pitchFamily="34" charset="-128"/>
                <a:ea typeface="Arial Unicode MS" pitchFamily="34" charset="-128"/>
                <a:cs typeface="Arial Unicode MS" pitchFamily="34" charset="-128"/>
              </a:rPr>
              <a:t>никаци</a:t>
            </a:r>
            <a:r>
              <a:rPr lang="ru-RU" altLang="ja-JP" sz="1300" kern="1200">
                <a:solidFill>
                  <a:srgbClr val="AE2222"/>
                </a:solidFill>
                <a:latin typeface="Arial Unicode MS" pitchFamily="34" charset="-128"/>
                <a:ea typeface="Arial Unicode MS" pitchFamily="34" charset="-128"/>
                <a:cs typeface="Arial Unicode MS" pitchFamily="34" charset="-128"/>
              </a:rPr>
              <a:t>и</a:t>
            </a:r>
            <a:endParaRPr lang="en-US" altLang="ja-JP" sz="1300" kern="1200">
              <a:solidFill>
                <a:srgbClr val="AE2222"/>
              </a:solidFill>
              <a:latin typeface="Arial Unicode MS" pitchFamily="34" charset="-128"/>
              <a:ea typeface="Arial Unicode MS" pitchFamily="34" charset="-128"/>
              <a:cs typeface="Arial Unicode MS" pitchFamily="34" charset="-128"/>
            </a:endParaRPr>
          </a:p>
        </p:txBody>
      </p:sp>
      <p:sp>
        <p:nvSpPr>
          <p:cNvPr id="54278" name="AutoShape 47"/>
          <p:cNvSpPr>
            <a:spLocks noChangeArrowheads="1"/>
          </p:cNvSpPr>
          <p:nvPr/>
        </p:nvSpPr>
        <p:spPr bwMode="gray">
          <a:xfrm>
            <a:off x="1438275" y="1147763"/>
            <a:ext cx="1509713" cy="971550"/>
          </a:xfrm>
          <a:prstGeom prst="roundRect">
            <a:avLst>
              <a:gd name="adj" fmla="val 6861"/>
            </a:avLst>
          </a:prstGeom>
          <a:gradFill rotWithShape="1">
            <a:gsLst>
              <a:gs pos="0">
                <a:srgbClr val="FFFFFF"/>
              </a:gs>
              <a:gs pos="100000">
                <a:srgbClr val="C8C8C8"/>
              </a:gs>
            </a:gsLst>
            <a:lin ang="5400000" scaled="1"/>
          </a:gradFill>
          <a:ln w="9525" algn="ctr">
            <a:solidFill>
              <a:srgbClr val="505050"/>
            </a:solidFill>
            <a:round/>
            <a:headEnd/>
            <a:tailEnd/>
          </a:ln>
        </p:spPr>
        <p:txBody>
          <a:bodyPr wrap="none" anchor="ct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4279" name="AutoShape 48"/>
          <p:cNvSpPr>
            <a:spLocks noChangeArrowheads="1"/>
          </p:cNvSpPr>
          <p:nvPr/>
        </p:nvSpPr>
        <p:spPr bwMode="gray">
          <a:xfrm>
            <a:off x="1438275" y="2211388"/>
            <a:ext cx="1509713" cy="1763712"/>
          </a:xfrm>
          <a:prstGeom prst="roundRect">
            <a:avLst>
              <a:gd name="adj" fmla="val 4028"/>
            </a:avLst>
          </a:prstGeom>
          <a:gradFill rotWithShape="1">
            <a:gsLst>
              <a:gs pos="0">
                <a:srgbClr val="FFFFFF"/>
              </a:gs>
              <a:gs pos="100000">
                <a:srgbClr val="C8C8C8"/>
              </a:gs>
            </a:gsLst>
            <a:lin ang="5400000" scaled="1"/>
          </a:gradFill>
          <a:ln w="9525" algn="ctr">
            <a:solidFill>
              <a:srgbClr val="505050"/>
            </a:solidFill>
            <a:round/>
            <a:headEnd/>
            <a:tailEnd/>
          </a:ln>
        </p:spPr>
        <p:txBody>
          <a:bodyPr wrap="none" anchor="ct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4280" name="Text Box 49"/>
          <p:cNvSpPr txBox="1">
            <a:spLocks noChangeArrowheads="1"/>
          </p:cNvSpPr>
          <p:nvPr/>
        </p:nvSpPr>
        <p:spPr bwMode="auto">
          <a:xfrm>
            <a:off x="1260475" y="1196975"/>
            <a:ext cx="1871663" cy="231775"/>
          </a:xfrm>
          <a:prstGeom prst="rect">
            <a:avLst/>
          </a:prstGeom>
          <a:noFill/>
          <a:ln w="9525">
            <a:noFill/>
            <a:miter lim="800000"/>
            <a:headEnd/>
            <a:tailEnd/>
          </a:ln>
        </p:spPr>
        <p:txBody>
          <a:bodyPr>
            <a:spAutoFit/>
          </a:bodyPr>
          <a:lstStyle/>
          <a:p>
            <a:pPr algn="ctr" defTabSz="762000" rtl="0" fontAlgn="base">
              <a:lnSpc>
                <a:spcPct val="70000"/>
              </a:lnSpc>
              <a:spcBef>
                <a:spcPct val="50000"/>
              </a:spcBef>
              <a:spcAft>
                <a:spcPct val="0"/>
              </a:spcAft>
              <a:buClr>
                <a:srgbClr val="99CCBE"/>
              </a:buClr>
              <a:buFont typeface="Wingdings" pitchFamily="2" charset="2"/>
              <a:buNone/>
            </a:pPr>
            <a:r>
              <a:rPr lang="en-US" altLang="ja-JP" sz="1300" kern="1200">
                <a:solidFill>
                  <a:srgbClr val="AE2222"/>
                </a:solidFill>
                <a:latin typeface="Arial Unicode MS" pitchFamily="34" charset="-128"/>
                <a:ea typeface="Arial Unicode MS" pitchFamily="34" charset="-128"/>
                <a:cs typeface="Arial Unicode MS" pitchFamily="34" charset="-128"/>
              </a:rPr>
              <a:t>Телекоммуникаци</a:t>
            </a:r>
            <a:r>
              <a:rPr lang="ru-RU" altLang="ja-JP" sz="1300" kern="1200">
                <a:solidFill>
                  <a:srgbClr val="AE2222"/>
                </a:solidFill>
                <a:latin typeface="Arial Unicode MS" pitchFamily="34" charset="-128"/>
                <a:ea typeface="Arial Unicode MS" pitchFamily="34" charset="-128"/>
                <a:cs typeface="Arial Unicode MS" pitchFamily="34" charset="-128"/>
              </a:rPr>
              <a:t>и</a:t>
            </a:r>
            <a:endParaRPr lang="en-US" altLang="ja-JP" sz="1300" kern="1200">
              <a:solidFill>
                <a:srgbClr val="AE2222"/>
              </a:solidFill>
              <a:latin typeface="Arial Unicode MS" pitchFamily="34" charset="-128"/>
              <a:ea typeface="Arial Unicode MS" pitchFamily="34" charset="-128"/>
              <a:cs typeface="Arial Unicode MS" pitchFamily="34" charset="-128"/>
            </a:endParaRPr>
          </a:p>
        </p:txBody>
      </p:sp>
      <p:sp>
        <p:nvSpPr>
          <p:cNvPr id="54281" name="Text Box 52"/>
          <p:cNvSpPr txBox="1">
            <a:spLocks noChangeArrowheads="1"/>
          </p:cNvSpPr>
          <p:nvPr/>
        </p:nvSpPr>
        <p:spPr bwMode="auto">
          <a:xfrm>
            <a:off x="1370013" y="2205038"/>
            <a:ext cx="1744662" cy="474662"/>
          </a:xfrm>
          <a:prstGeom prst="rect">
            <a:avLst/>
          </a:prstGeom>
          <a:noFill/>
          <a:ln w="9525">
            <a:noFill/>
            <a:miter lim="800000"/>
            <a:headEnd/>
            <a:tailEnd/>
          </a:ln>
        </p:spPr>
        <p:txBody>
          <a:bodyPr wrap="none">
            <a:spAutoFit/>
          </a:bodyPr>
          <a:lstStyle/>
          <a:p>
            <a:pPr algn="l" defTabSz="762000" rtl="0" fontAlgn="base">
              <a:spcBef>
                <a:spcPct val="50000"/>
              </a:spcBef>
              <a:spcAft>
                <a:spcPct val="0"/>
              </a:spcAft>
              <a:buClr>
                <a:srgbClr val="99CCBE"/>
              </a:buClr>
              <a:buFont typeface="Wingdings" pitchFamily="2" charset="2"/>
              <a:buNone/>
            </a:pPr>
            <a:r>
              <a:rPr lang="ru-RU" altLang="ja-JP" sz="1400" kern="1200">
                <a:solidFill>
                  <a:srgbClr val="AE2222"/>
                </a:solidFill>
                <a:latin typeface="Arial Unicode MS" pitchFamily="34" charset="-128"/>
                <a:ea typeface="Arial Unicode MS" pitchFamily="34" charset="-128"/>
                <a:cs typeface="Arial Unicode MS" pitchFamily="34" charset="-128"/>
              </a:rPr>
              <a:t>Информационные </a:t>
            </a:r>
          </a:p>
          <a:p>
            <a:pPr algn="l" defTabSz="762000" rtl="0" fontAlgn="base">
              <a:lnSpc>
                <a:spcPct val="30000"/>
              </a:lnSpc>
              <a:spcBef>
                <a:spcPct val="50000"/>
              </a:spcBef>
              <a:spcAft>
                <a:spcPct val="0"/>
              </a:spcAft>
              <a:buClr>
                <a:srgbClr val="99CCBE"/>
              </a:buClr>
              <a:buFont typeface="Wingdings" pitchFamily="2" charset="2"/>
              <a:buNone/>
            </a:pPr>
            <a:r>
              <a:rPr lang="ru-RU" altLang="ja-JP" sz="1400" kern="1200">
                <a:solidFill>
                  <a:srgbClr val="AE2222"/>
                </a:solidFill>
                <a:latin typeface="Arial Unicode MS" pitchFamily="34" charset="-128"/>
                <a:ea typeface="Arial Unicode MS" pitchFamily="34" charset="-128"/>
                <a:cs typeface="Arial Unicode MS" pitchFamily="34" charset="-128"/>
              </a:rPr>
              <a:t>технологии</a:t>
            </a:r>
            <a:endParaRPr lang="en-US" altLang="ja-JP" sz="1400" kern="1200">
              <a:solidFill>
                <a:srgbClr val="AE2222"/>
              </a:solidFill>
              <a:latin typeface="Arial Unicode MS" pitchFamily="34" charset="-128"/>
              <a:ea typeface="Arial Unicode MS" pitchFamily="34" charset="-128"/>
              <a:cs typeface="Arial Unicode MS" pitchFamily="34" charset="-128"/>
            </a:endParaRPr>
          </a:p>
        </p:txBody>
      </p:sp>
      <p:sp>
        <p:nvSpPr>
          <p:cNvPr id="54282" name="Text Box 54"/>
          <p:cNvSpPr txBox="1">
            <a:spLocks noChangeArrowheads="1"/>
          </p:cNvSpPr>
          <p:nvPr/>
        </p:nvSpPr>
        <p:spPr bwMode="auto">
          <a:xfrm>
            <a:off x="1547813" y="3017838"/>
            <a:ext cx="1470025" cy="274637"/>
          </a:xfrm>
          <a:prstGeom prst="rect">
            <a:avLst/>
          </a:prstGeom>
          <a:noFill/>
          <a:ln w="9525">
            <a:noFill/>
            <a:miter lim="800000"/>
            <a:headEnd/>
            <a:tailEnd/>
          </a:ln>
        </p:spPr>
        <p:txBody>
          <a:bodyPr>
            <a:spAutoFit/>
          </a:bodyPr>
          <a:lstStyle/>
          <a:p>
            <a:pPr algn="l" defTabSz="762000" rtl="0" fontAlgn="base">
              <a:spcBef>
                <a:spcPct val="50000"/>
              </a:spcBef>
              <a:spcAft>
                <a:spcPct val="0"/>
              </a:spcAft>
              <a:buClr>
                <a:srgbClr val="99CCBE"/>
              </a:buClr>
              <a:buFont typeface="Wingdings" pitchFamily="2" charset="2"/>
              <a:buNone/>
            </a:pPr>
            <a:r>
              <a:rPr lang="ru-RU" altLang="ja-JP" sz="1200" b="1" kern="1200">
                <a:solidFill>
                  <a:srgbClr val="000000"/>
                </a:solidFill>
                <a:latin typeface="Arial Unicode MS" pitchFamily="34" charset="-128"/>
                <a:ea typeface="Arial Unicode MS" pitchFamily="34" charset="-128"/>
                <a:cs typeface="Arial Unicode MS" pitchFamily="34" charset="-128"/>
              </a:rPr>
              <a:t>Полупроводник</a:t>
            </a:r>
            <a:r>
              <a:rPr lang="ru-RU" altLang="ja-JP" sz="1200" b="1" kern="1200">
                <a:solidFill>
                  <a:srgbClr val="000000"/>
                </a:solidFill>
                <a:latin typeface="Arial" pitchFamily="34" charset="0"/>
                <a:ea typeface="Arial Unicode MS" pitchFamily="34" charset="-128"/>
                <a:cs typeface="Arial Unicode MS" pitchFamily="34" charset="-128"/>
              </a:rPr>
              <a:t>и</a:t>
            </a:r>
            <a:endParaRPr lang="en-US" altLang="ja-JP" sz="1200" b="1" kern="1200">
              <a:solidFill>
                <a:srgbClr val="000000"/>
              </a:solidFill>
              <a:latin typeface="Arial" pitchFamily="34" charset="0"/>
              <a:ea typeface="Arial Unicode MS" pitchFamily="34" charset="-128"/>
              <a:cs typeface="Arial Unicode MS" pitchFamily="34" charset="-128"/>
            </a:endParaRPr>
          </a:p>
        </p:txBody>
      </p:sp>
      <p:sp>
        <p:nvSpPr>
          <p:cNvPr id="54283" name="Text Box 56"/>
          <p:cNvSpPr txBox="1">
            <a:spLocks noChangeArrowheads="1"/>
          </p:cNvSpPr>
          <p:nvPr/>
        </p:nvSpPr>
        <p:spPr bwMode="auto">
          <a:xfrm>
            <a:off x="1376363" y="3257550"/>
            <a:ext cx="1539875" cy="274638"/>
          </a:xfrm>
          <a:prstGeom prst="rect">
            <a:avLst/>
          </a:prstGeom>
          <a:noFill/>
          <a:ln w="9525">
            <a:noFill/>
            <a:miter lim="800000"/>
            <a:headEnd/>
            <a:tailEnd/>
          </a:ln>
        </p:spPr>
        <p:txBody>
          <a:bodyPr wrap="none">
            <a:spAutoFit/>
          </a:bodyPr>
          <a:lstStyle/>
          <a:p>
            <a:pPr algn="l" defTabSz="762000" rtl="0" fontAlgn="base">
              <a:spcBef>
                <a:spcPct val="50000"/>
              </a:spcBef>
              <a:spcAft>
                <a:spcPct val="0"/>
              </a:spcAft>
              <a:buClr>
                <a:srgbClr val="99CCBE"/>
              </a:buClr>
              <a:buFont typeface="Wingdings" pitchFamily="2" charset="2"/>
              <a:buNone/>
            </a:pPr>
            <a:r>
              <a:rPr lang="ru-RU" altLang="ja-JP" sz="1200" b="1" kern="1200">
                <a:solidFill>
                  <a:srgbClr val="000000"/>
                </a:solidFill>
                <a:latin typeface="Arial Unicode MS" pitchFamily="34" charset="-128"/>
                <a:ea typeface="Arial Unicode MS" pitchFamily="34" charset="-128"/>
                <a:cs typeface="Arial Unicode MS" pitchFamily="34" charset="-128"/>
              </a:rPr>
              <a:t>Разработка систем</a:t>
            </a:r>
            <a:endParaRPr lang="en-US" altLang="ja-JP" sz="1200" b="1" kern="1200">
              <a:solidFill>
                <a:srgbClr val="000000"/>
              </a:solidFill>
              <a:latin typeface="Arial Unicode MS" pitchFamily="34" charset="-128"/>
              <a:ea typeface="Arial Unicode MS" pitchFamily="34" charset="-128"/>
              <a:cs typeface="Arial Unicode MS" pitchFamily="34" charset="-128"/>
            </a:endParaRPr>
          </a:p>
        </p:txBody>
      </p:sp>
      <p:sp>
        <p:nvSpPr>
          <p:cNvPr id="54284" name="Text Box 57"/>
          <p:cNvSpPr txBox="1">
            <a:spLocks noChangeArrowheads="1"/>
          </p:cNvSpPr>
          <p:nvPr/>
        </p:nvSpPr>
        <p:spPr bwMode="auto">
          <a:xfrm>
            <a:off x="1619250" y="3549650"/>
            <a:ext cx="1236663" cy="311150"/>
          </a:xfrm>
          <a:prstGeom prst="rect">
            <a:avLst/>
          </a:prstGeom>
          <a:noFill/>
          <a:ln w="9525">
            <a:noFill/>
            <a:miter lim="800000"/>
            <a:headEnd/>
            <a:tailEnd/>
          </a:ln>
        </p:spPr>
        <p:txBody>
          <a:bodyPr wrap="none">
            <a:spAutoFit/>
          </a:bodyPr>
          <a:lstStyle/>
          <a:p>
            <a:pPr algn="r" defTabSz="762000" rtl="0" fontAlgn="base">
              <a:lnSpc>
                <a:spcPct val="70000"/>
              </a:lnSpc>
              <a:spcBef>
                <a:spcPct val="35000"/>
              </a:spcBef>
              <a:spcAft>
                <a:spcPct val="0"/>
              </a:spcAft>
              <a:buClr>
                <a:srgbClr val="99CCBE"/>
              </a:buClr>
              <a:buFont typeface="Wingdings" pitchFamily="2" charset="2"/>
              <a:buNone/>
            </a:pPr>
            <a:r>
              <a:rPr lang="ru-RU" altLang="ja-JP" sz="1200" b="1" kern="1200">
                <a:solidFill>
                  <a:srgbClr val="000000"/>
                </a:solidFill>
                <a:latin typeface="Arial Unicode MS" pitchFamily="34" charset="-128"/>
                <a:ea typeface="Arial Unicode MS" pitchFamily="34" charset="-128"/>
                <a:cs typeface="Arial Unicode MS" pitchFamily="34" charset="-128"/>
              </a:rPr>
              <a:t>Обслуживание</a:t>
            </a:r>
            <a:endParaRPr lang="ru-RU" altLang="ja-JP" sz="1200" b="1" kern="1200">
              <a:solidFill>
                <a:srgbClr val="000000"/>
              </a:solidFill>
              <a:latin typeface="Arial" pitchFamily="34" charset="0"/>
              <a:ea typeface="Arial Unicode MS" pitchFamily="34" charset="-128"/>
              <a:cs typeface="Arial Unicode MS" pitchFamily="34" charset="-128"/>
            </a:endParaRPr>
          </a:p>
          <a:p>
            <a:pPr algn="r" defTabSz="762000" rtl="0" fontAlgn="base">
              <a:lnSpc>
                <a:spcPct val="15000"/>
              </a:lnSpc>
              <a:spcBef>
                <a:spcPct val="35000"/>
              </a:spcBef>
              <a:spcAft>
                <a:spcPct val="0"/>
              </a:spcAft>
              <a:buClr>
                <a:srgbClr val="99CCBE"/>
              </a:buClr>
              <a:buFont typeface="Wingdings" pitchFamily="2" charset="2"/>
              <a:buNone/>
            </a:pPr>
            <a:r>
              <a:rPr lang="ru-RU" altLang="ja-JP" sz="1200" b="1" kern="1200">
                <a:solidFill>
                  <a:srgbClr val="000000"/>
                </a:solidFill>
                <a:latin typeface="Arial Unicode MS" pitchFamily="34" charset="-128"/>
                <a:ea typeface="Arial Unicode MS" pitchFamily="34" charset="-128"/>
                <a:cs typeface="Arial Unicode MS" pitchFamily="34" charset="-128"/>
              </a:rPr>
              <a:t>систем</a:t>
            </a:r>
            <a:endParaRPr lang="en-US" altLang="ja-JP" sz="1200" b="1" kern="1200">
              <a:solidFill>
                <a:srgbClr val="000000"/>
              </a:solidFill>
              <a:latin typeface="Arial Unicode MS" pitchFamily="34" charset="-128"/>
              <a:ea typeface="Arial Unicode MS" pitchFamily="34" charset="-128"/>
              <a:cs typeface="Arial Unicode MS" pitchFamily="34" charset="-128"/>
            </a:endParaRPr>
          </a:p>
        </p:txBody>
      </p:sp>
      <p:sp>
        <p:nvSpPr>
          <p:cNvPr id="54285" name="Text Box 58"/>
          <p:cNvSpPr txBox="1">
            <a:spLocks noChangeArrowheads="1"/>
          </p:cNvSpPr>
          <p:nvPr/>
        </p:nvSpPr>
        <p:spPr bwMode="auto">
          <a:xfrm>
            <a:off x="1571625" y="1773238"/>
            <a:ext cx="1487488" cy="274637"/>
          </a:xfrm>
          <a:prstGeom prst="rect">
            <a:avLst/>
          </a:prstGeom>
          <a:noFill/>
          <a:ln w="9525">
            <a:noFill/>
            <a:miter lim="800000"/>
            <a:headEnd/>
            <a:tailEnd/>
          </a:ln>
        </p:spPr>
        <p:txBody>
          <a:bodyPr>
            <a:spAutoFit/>
          </a:bodyPr>
          <a:lstStyle/>
          <a:p>
            <a:pPr algn="l" defTabSz="762000" rtl="0" fontAlgn="base">
              <a:spcBef>
                <a:spcPct val="50000"/>
              </a:spcBef>
              <a:spcAft>
                <a:spcPct val="0"/>
              </a:spcAft>
              <a:buClr>
                <a:srgbClr val="99CCBE"/>
              </a:buClr>
              <a:buFont typeface="Wingdings" pitchFamily="2" charset="2"/>
              <a:buNone/>
            </a:pPr>
            <a:r>
              <a:rPr lang="ru-RU" altLang="ja-JP" sz="1200" b="1" kern="1200">
                <a:solidFill>
                  <a:srgbClr val="000000"/>
                </a:solidFill>
                <a:latin typeface="Arial Unicode MS" pitchFamily="34" charset="-128"/>
                <a:ea typeface="Arial Unicode MS" pitchFamily="34" charset="-128"/>
                <a:cs typeface="Arial Unicode MS" pitchFamily="34" charset="-128"/>
              </a:rPr>
              <a:t>Полупроводник</a:t>
            </a:r>
            <a:endParaRPr lang="en-US" altLang="ja-JP" sz="1200" b="1" kern="1200">
              <a:solidFill>
                <a:srgbClr val="000000"/>
              </a:solidFill>
              <a:latin typeface="Arial Unicode MS" pitchFamily="34" charset="-128"/>
              <a:ea typeface="Arial Unicode MS" pitchFamily="34" charset="-128"/>
              <a:cs typeface="Arial Unicode MS" pitchFamily="34" charset="-128"/>
            </a:endParaRPr>
          </a:p>
        </p:txBody>
      </p:sp>
      <p:sp>
        <p:nvSpPr>
          <p:cNvPr id="54286" name="Text Box 59"/>
          <p:cNvSpPr txBox="1">
            <a:spLocks noChangeArrowheads="1"/>
          </p:cNvSpPr>
          <p:nvPr/>
        </p:nvSpPr>
        <p:spPr bwMode="auto">
          <a:xfrm>
            <a:off x="1692275" y="2792413"/>
            <a:ext cx="1150938" cy="274637"/>
          </a:xfrm>
          <a:prstGeom prst="rect">
            <a:avLst/>
          </a:prstGeom>
          <a:noFill/>
          <a:ln w="9525">
            <a:noFill/>
            <a:miter lim="800000"/>
            <a:headEnd/>
            <a:tailEnd/>
          </a:ln>
        </p:spPr>
        <p:txBody>
          <a:bodyPr>
            <a:spAutoFit/>
          </a:bodyPr>
          <a:lstStyle/>
          <a:p>
            <a:pPr algn="r" defTabSz="762000" rtl="0" fontAlgn="base">
              <a:spcBef>
                <a:spcPct val="50000"/>
              </a:spcBef>
              <a:spcAft>
                <a:spcPct val="0"/>
              </a:spcAft>
              <a:buClr>
                <a:srgbClr val="99CCBE"/>
              </a:buClr>
              <a:buFont typeface="Wingdings" pitchFamily="2" charset="2"/>
              <a:buNone/>
            </a:pPr>
            <a:r>
              <a:rPr lang="ru-RU" altLang="ja-JP" sz="1200" b="1" kern="1200">
                <a:solidFill>
                  <a:srgbClr val="000000"/>
                </a:solidFill>
                <a:latin typeface="Arial Unicode MS" pitchFamily="34" charset="-128"/>
                <a:ea typeface="Arial Unicode MS" pitchFamily="34" charset="-128"/>
                <a:cs typeface="Arial Unicode MS" pitchFamily="34" charset="-128"/>
              </a:rPr>
              <a:t>Компьютер</a:t>
            </a:r>
            <a:endParaRPr lang="en-US" altLang="ja-JP" sz="1200" b="1" kern="1200">
              <a:solidFill>
                <a:srgbClr val="000000"/>
              </a:solidFill>
              <a:latin typeface="Arial Unicode MS" pitchFamily="34" charset="-128"/>
              <a:ea typeface="Arial Unicode MS" pitchFamily="34" charset="-128"/>
              <a:cs typeface="Arial Unicode MS" pitchFamily="34" charset="-128"/>
            </a:endParaRPr>
          </a:p>
        </p:txBody>
      </p:sp>
      <p:sp>
        <p:nvSpPr>
          <p:cNvPr id="54287" name="AutoShape 60"/>
          <p:cNvSpPr>
            <a:spLocks noChangeArrowheads="1"/>
          </p:cNvSpPr>
          <p:nvPr/>
        </p:nvSpPr>
        <p:spPr bwMode="gray">
          <a:xfrm>
            <a:off x="3235325" y="1138238"/>
            <a:ext cx="1536700" cy="981075"/>
          </a:xfrm>
          <a:prstGeom prst="roundRect">
            <a:avLst>
              <a:gd name="adj" fmla="val 6861"/>
            </a:avLst>
          </a:prstGeom>
          <a:gradFill rotWithShape="1">
            <a:gsLst>
              <a:gs pos="0">
                <a:srgbClr val="FFFFFF"/>
              </a:gs>
              <a:gs pos="100000">
                <a:srgbClr val="C8C8C8"/>
              </a:gs>
            </a:gsLst>
            <a:lin ang="5400000" scaled="1"/>
          </a:gradFill>
          <a:ln w="9525" algn="ctr">
            <a:solidFill>
              <a:srgbClr val="505050"/>
            </a:solidFill>
            <a:round/>
            <a:headEnd/>
            <a:tailEnd/>
          </a:ln>
        </p:spPr>
        <p:txBody>
          <a:bodyPr wrap="none" anchor="ct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4288" name="AutoShape 61"/>
          <p:cNvSpPr>
            <a:spLocks noChangeArrowheads="1"/>
          </p:cNvSpPr>
          <p:nvPr/>
        </p:nvSpPr>
        <p:spPr bwMode="gray">
          <a:xfrm>
            <a:off x="3235325" y="2211388"/>
            <a:ext cx="1536700" cy="1104900"/>
          </a:xfrm>
          <a:prstGeom prst="roundRect">
            <a:avLst>
              <a:gd name="adj" fmla="val 4028"/>
            </a:avLst>
          </a:prstGeom>
          <a:gradFill rotWithShape="1">
            <a:gsLst>
              <a:gs pos="0">
                <a:srgbClr val="FFFFFF"/>
              </a:gs>
              <a:gs pos="100000">
                <a:srgbClr val="C8C8C8"/>
              </a:gs>
            </a:gsLst>
            <a:lin ang="5400000" scaled="1"/>
          </a:gradFill>
          <a:ln w="9525" algn="ctr">
            <a:solidFill>
              <a:srgbClr val="505050"/>
            </a:solidFill>
            <a:round/>
            <a:headEnd/>
            <a:tailEnd/>
          </a:ln>
        </p:spPr>
        <p:txBody>
          <a:bodyPr wrap="none" anchor="ct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4289" name="Text Box 64"/>
          <p:cNvSpPr txBox="1">
            <a:spLocks noChangeArrowheads="1"/>
          </p:cNvSpPr>
          <p:nvPr/>
        </p:nvSpPr>
        <p:spPr bwMode="auto">
          <a:xfrm>
            <a:off x="3132138" y="1158875"/>
            <a:ext cx="1703387" cy="290513"/>
          </a:xfrm>
          <a:prstGeom prst="rect">
            <a:avLst/>
          </a:prstGeom>
          <a:noFill/>
          <a:ln w="9525">
            <a:noFill/>
            <a:miter lim="800000"/>
            <a:headEnd/>
            <a:tailEnd/>
          </a:ln>
        </p:spPr>
        <p:txBody>
          <a:bodyPr wrap="none">
            <a:spAutoFit/>
          </a:bodyPr>
          <a:lstStyle/>
          <a:p>
            <a:pPr algn="l" defTabSz="762000" rtl="0" fontAlgn="base">
              <a:spcBef>
                <a:spcPct val="50000"/>
              </a:spcBef>
              <a:spcAft>
                <a:spcPct val="0"/>
              </a:spcAft>
              <a:buClr>
                <a:srgbClr val="99CCBE"/>
              </a:buClr>
              <a:buFont typeface="Wingdings" pitchFamily="2" charset="2"/>
              <a:buNone/>
            </a:pPr>
            <a:r>
              <a:rPr lang="en-US" altLang="ja-JP" sz="1300" kern="1200">
                <a:solidFill>
                  <a:srgbClr val="AE2222"/>
                </a:solidFill>
                <a:latin typeface="Arial" pitchFamily="34" charset="0"/>
                <a:ea typeface="Arial Unicode MS" pitchFamily="34" charset="-128"/>
                <a:cs typeface="Arial Unicode MS" pitchFamily="34" charset="-128"/>
              </a:rPr>
              <a:t> Телекоммуникаци</a:t>
            </a:r>
            <a:r>
              <a:rPr lang="ru-RU" altLang="ja-JP" sz="1300" kern="1200">
                <a:solidFill>
                  <a:srgbClr val="AE2222"/>
                </a:solidFill>
                <a:latin typeface="Arial" pitchFamily="34" charset="0"/>
                <a:ea typeface="Arial Unicode MS" pitchFamily="34" charset="-128"/>
                <a:cs typeface="Arial Unicode MS" pitchFamily="34" charset="-128"/>
              </a:rPr>
              <a:t>и</a:t>
            </a:r>
            <a:endParaRPr lang="en-US" altLang="ja-JP" sz="1300" kern="1200">
              <a:solidFill>
                <a:srgbClr val="AE2222"/>
              </a:solidFill>
              <a:latin typeface="Arial" pitchFamily="34" charset="0"/>
              <a:ea typeface="Arial Unicode MS" pitchFamily="34" charset="-128"/>
              <a:cs typeface="Arial Unicode MS" pitchFamily="34" charset="-128"/>
            </a:endParaRPr>
          </a:p>
        </p:txBody>
      </p:sp>
      <p:sp>
        <p:nvSpPr>
          <p:cNvPr id="54290" name="AutoShape 65"/>
          <p:cNvSpPr>
            <a:spLocks noChangeArrowheads="1"/>
          </p:cNvSpPr>
          <p:nvPr/>
        </p:nvSpPr>
        <p:spPr bwMode="gray">
          <a:xfrm>
            <a:off x="3217863" y="3406775"/>
            <a:ext cx="1554162" cy="1079500"/>
          </a:xfrm>
          <a:prstGeom prst="roundRect">
            <a:avLst>
              <a:gd name="adj" fmla="val 4028"/>
            </a:avLst>
          </a:prstGeom>
          <a:gradFill rotWithShape="1">
            <a:gsLst>
              <a:gs pos="0">
                <a:srgbClr val="FFFFFF"/>
              </a:gs>
              <a:gs pos="100000">
                <a:srgbClr val="C8C8C8"/>
              </a:gs>
            </a:gsLst>
            <a:lin ang="5400000" scaled="1"/>
          </a:gradFill>
          <a:ln w="9525" algn="ctr">
            <a:solidFill>
              <a:srgbClr val="505050"/>
            </a:solidFill>
            <a:round/>
            <a:headEnd/>
            <a:tailEnd/>
          </a:ln>
        </p:spPr>
        <p:txBody>
          <a:bodyPr wrap="none" anchor="ct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4291" name="Text Box 66"/>
          <p:cNvSpPr txBox="1">
            <a:spLocks noChangeArrowheads="1"/>
          </p:cNvSpPr>
          <p:nvPr/>
        </p:nvSpPr>
        <p:spPr bwMode="auto">
          <a:xfrm>
            <a:off x="3276600" y="3441700"/>
            <a:ext cx="823913" cy="336550"/>
          </a:xfrm>
          <a:prstGeom prst="rect">
            <a:avLst/>
          </a:prstGeom>
          <a:noFill/>
          <a:ln w="9525">
            <a:noFill/>
            <a:miter lim="800000"/>
            <a:headEnd/>
            <a:tailEnd/>
          </a:ln>
        </p:spPr>
        <p:txBody>
          <a:bodyPr wrap="none">
            <a:spAutoFit/>
          </a:bodyPr>
          <a:lstStyle/>
          <a:p>
            <a:pPr algn="l" defTabSz="762000" rtl="0" fontAlgn="base">
              <a:spcBef>
                <a:spcPct val="50000"/>
              </a:spcBef>
              <a:spcAft>
                <a:spcPct val="0"/>
              </a:spcAft>
              <a:buClr>
                <a:srgbClr val="99CCBE"/>
              </a:buClr>
              <a:buFont typeface="Wingdings" pitchFamily="2" charset="2"/>
              <a:buNone/>
            </a:pPr>
            <a:r>
              <a:rPr lang="ru-RU" altLang="ja-JP" sz="1600" kern="1200">
                <a:solidFill>
                  <a:srgbClr val="AE2222"/>
                </a:solidFill>
                <a:latin typeface="Arial Unicode MS" pitchFamily="34" charset="-128"/>
                <a:ea typeface="Arial Unicode MS" pitchFamily="34" charset="-128"/>
                <a:cs typeface="Arial Unicode MS" pitchFamily="34" charset="-128"/>
              </a:rPr>
              <a:t>Услуги</a:t>
            </a:r>
            <a:endParaRPr lang="en-US" altLang="ja-JP" sz="1600" kern="1200">
              <a:solidFill>
                <a:srgbClr val="AE2222"/>
              </a:solidFill>
              <a:latin typeface="Arial Unicode MS" pitchFamily="34" charset="-128"/>
              <a:ea typeface="Arial Unicode MS" pitchFamily="34" charset="-128"/>
              <a:cs typeface="Arial Unicode MS" pitchFamily="34" charset="-128"/>
            </a:endParaRPr>
          </a:p>
        </p:txBody>
      </p:sp>
      <p:sp>
        <p:nvSpPr>
          <p:cNvPr id="54292" name="AutoShape 69"/>
          <p:cNvSpPr>
            <a:spLocks noChangeArrowheads="1"/>
          </p:cNvSpPr>
          <p:nvPr/>
        </p:nvSpPr>
        <p:spPr bwMode="gray">
          <a:xfrm>
            <a:off x="3235325" y="4586288"/>
            <a:ext cx="1536700" cy="1079500"/>
          </a:xfrm>
          <a:prstGeom prst="roundRect">
            <a:avLst>
              <a:gd name="adj" fmla="val 4028"/>
            </a:avLst>
          </a:prstGeom>
          <a:gradFill rotWithShape="1">
            <a:gsLst>
              <a:gs pos="0">
                <a:srgbClr val="FFFFFF"/>
              </a:gs>
              <a:gs pos="100000">
                <a:srgbClr val="C8C8C8"/>
              </a:gs>
            </a:gsLst>
            <a:lin ang="5400000" scaled="1"/>
          </a:gradFill>
          <a:ln w="9525" algn="ctr">
            <a:solidFill>
              <a:srgbClr val="505050"/>
            </a:solidFill>
            <a:round/>
            <a:headEnd/>
            <a:tailEnd/>
          </a:ln>
        </p:spPr>
        <p:txBody>
          <a:bodyPr wrap="none" anchor="ct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4293" name="Text Box 70"/>
          <p:cNvSpPr txBox="1">
            <a:spLocks noChangeArrowheads="1"/>
          </p:cNvSpPr>
          <p:nvPr/>
        </p:nvSpPr>
        <p:spPr bwMode="auto">
          <a:xfrm>
            <a:off x="3276600" y="4611688"/>
            <a:ext cx="1263650" cy="336550"/>
          </a:xfrm>
          <a:prstGeom prst="rect">
            <a:avLst/>
          </a:prstGeom>
          <a:noFill/>
          <a:ln w="9525">
            <a:noFill/>
            <a:miter lim="800000"/>
            <a:headEnd/>
            <a:tailEnd/>
          </a:ln>
        </p:spPr>
        <p:txBody>
          <a:bodyPr wrap="none">
            <a:spAutoFit/>
          </a:bodyPr>
          <a:lstStyle/>
          <a:p>
            <a:pPr algn="l" defTabSz="762000" rtl="0" fontAlgn="base">
              <a:spcBef>
                <a:spcPct val="50000"/>
              </a:spcBef>
              <a:spcAft>
                <a:spcPct val="0"/>
              </a:spcAft>
              <a:buClr>
                <a:srgbClr val="99CCBE"/>
              </a:buClr>
              <a:buFont typeface="Wingdings" pitchFamily="2" charset="2"/>
              <a:buNone/>
            </a:pPr>
            <a:r>
              <a:rPr lang="ru-RU" altLang="ja-JP" sz="1600" kern="1200">
                <a:solidFill>
                  <a:srgbClr val="AE2222"/>
                </a:solidFill>
                <a:latin typeface="Arial Unicode MS" pitchFamily="34" charset="-128"/>
                <a:ea typeface="Arial Unicode MS" pitchFamily="34" charset="-128"/>
                <a:cs typeface="Arial Unicode MS" pitchFamily="34" charset="-128"/>
              </a:rPr>
              <a:t>Устройства</a:t>
            </a:r>
            <a:endParaRPr lang="en-US" altLang="ja-JP" sz="1600" kern="1200">
              <a:solidFill>
                <a:srgbClr val="AE2222"/>
              </a:solidFill>
              <a:latin typeface="Arial Unicode MS" pitchFamily="34" charset="-128"/>
              <a:ea typeface="Arial Unicode MS" pitchFamily="34" charset="-128"/>
              <a:cs typeface="Arial Unicode MS" pitchFamily="34" charset="-128"/>
            </a:endParaRPr>
          </a:p>
        </p:txBody>
      </p:sp>
      <p:sp>
        <p:nvSpPr>
          <p:cNvPr id="54294" name="Text Box 73"/>
          <p:cNvSpPr txBox="1">
            <a:spLocks noChangeArrowheads="1"/>
          </p:cNvSpPr>
          <p:nvPr/>
        </p:nvSpPr>
        <p:spPr bwMode="auto">
          <a:xfrm>
            <a:off x="1568450" y="1379538"/>
            <a:ext cx="1563688" cy="393700"/>
          </a:xfrm>
          <a:prstGeom prst="rect">
            <a:avLst/>
          </a:prstGeom>
          <a:noFill/>
          <a:ln w="9525">
            <a:noFill/>
            <a:miter lim="800000"/>
            <a:headEnd/>
            <a:tailEnd/>
          </a:ln>
        </p:spPr>
        <p:txBody>
          <a:bodyPr>
            <a:spAutoFit/>
          </a:bodyPr>
          <a:lstStyle/>
          <a:p>
            <a:pPr algn="ctr" defTabSz="762000" rtl="0" fontAlgn="base">
              <a:spcBef>
                <a:spcPct val="50000"/>
              </a:spcBef>
              <a:spcAft>
                <a:spcPct val="0"/>
              </a:spcAft>
              <a:buClr>
                <a:srgbClr val="99CCBE"/>
              </a:buClr>
              <a:buFont typeface="Wingdings" pitchFamily="2" charset="2"/>
              <a:buNone/>
            </a:pPr>
            <a:r>
              <a:rPr lang="en-US" altLang="ja-JP" sz="1200" b="1" kern="1200">
                <a:solidFill>
                  <a:srgbClr val="000000"/>
                </a:solidFill>
                <a:latin typeface="Arial Unicode MS" pitchFamily="34" charset="-128"/>
                <a:ea typeface="Arial Unicode MS" pitchFamily="34" charset="-128"/>
                <a:cs typeface="Arial Unicode MS" pitchFamily="34" charset="-128"/>
              </a:rPr>
              <a:t>Коммутатор/</a:t>
            </a:r>
          </a:p>
          <a:p>
            <a:pPr algn="ctr" defTabSz="762000" rtl="0" fontAlgn="base">
              <a:lnSpc>
                <a:spcPct val="15000"/>
              </a:lnSpc>
              <a:spcBef>
                <a:spcPct val="50000"/>
              </a:spcBef>
              <a:spcAft>
                <a:spcPct val="0"/>
              </a:spcAft>
              <a:buClr>
                <a:srgbClr val="99CCBE"/>
              </a:buClr>
              <a:buFont typeface="Wingdings" pitchFamily="2" charset="2"/>
              <a:buNone/>
            </a:pPr>
            <a:r>
              <a:rPr lang="en-US" altLang="ja-JP" sz="1200" b="1" kern="1200">
                <a:solidFill>
                  <a:srgbClr val="000000"/>
                </a:solidFill>
                <a:latin typeface="Arial Unicode MS" pitchFamily="34" charset="-128"/>
                <a:ea typeface="Arial Unicode MS" pitchFamily="34" charset="-128"/>
                <a:cs typeface="Arial Unicode MS" pitchFamily="34" charset="-128"/>
              </a:rPr>
              <a:t>передатчик</a:t>
            </a:r>
          </a:p>
        </p:txBody>
      </p:sp>
      <p:sp>
        <p:nvSpPr>
          <p:cNvPr id="54295" name="AutoShape 79"/>
          <p:cNvSpPr>
            <a:spLocks noChangeArrowheads="1"/>
          </p:cNvSpPr>
          <p:nvPr/>
        </p:nvSpPr>
        <p:spPr bwMode="gray">
          <a:xfrm>
            <a:off x="5016500" y="1138238"/>
            <a:ext cx="1860550" cy="2033587"/>
          </a:xfrm>
          <a:prstGeom prst="roundRect">
            <a:avLst>
              <a:gd name="adj" fmla="val 2884"/>
            </a:avLst>
          </a:prstGeom>
          <a:gradFill rotWithShape="1">
            <a:gsLst>
              <a:gs pos="0">
                <a:srgbClr val="FFFFFF"/>
              </a:gs>
              <a:gs pos="100000">
                <a:srgbClr val="EAEAEA"/>
              </a:gs>
            </a:gsLst>
            <a:lin ang="5400000" scaled="1"/>
          </a:gradFill>
          <a:ln w="9525" algn="ctr">
            <a:solidFill>
              <a:srgbClr val="505050"/>
            </a:solidFill>
            <a:round/>
            <a:headEnd/>
            <a:tailEnd/>
          </a:ln>
        </p:spPr>
        <p:txBody>
          <a:bodyPr wrap="none" anchor="ct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4296" name="Text Box 80"/>
          <p:cNvSpPr txBox="1">
            <a:spLocks noChangeArrowheads="1"/>
          </p:cNvSpPr>
          <p:nvPr/>
        </p:nvSpPr>
        <p:spPr bwMode="auto">
          <a:xfrm>
            <a:off x="5076825" y="1171575"/>
            <a:ext cx="1330325" cy="336550"/>
          </a:xfrm>
          <a:prstGeom prst="rect">
            <a:avLst/>
          </a:prstGeom>
          <a:noFill/>
          <a:ln w="9525">
            <a:noFill/>
            <a:miter lim="800000"/>
            <a:headEnd/>
            <a:tailEnd/>
          </a:ln>
        </p:spPr>
        <p:txBody>
          <a:bodyPr wrap="none">
            <a:spAutoFit/>
          </a:bodyPr>
          <a:lstStyle/>
          <a:p>
            <a:pPr algn="l" defTabSz="762000" rtl="0" fontAlgn="base">
              <a:spcBef>
                <a:spcPct val="50000"/>
              </a:spcBef>
              <a:spcAft>
                <a:spcPct val="0"/>
              </a:spcAft>
              <a:buClr>
                <a:srgbClr val="99CCBE"/>
              </a:buClr>
              <a:buFont typeface="Wingdings" pitchFamily="2" charset="2"/>
              <a:buNone/>
            </a:pPr>
            <a:r>
              <a:rPr lang="ru-RU" altLang="ja-JP" sz="1600" kern="1200">
                <a:solidFill>
                  <a:srgbClr val="AE2222"/>
                </a:solidFill>
                <a:latin typeface="Arial Unicode MS" pitchFamily="34" charset="-128"/>
                <a:ea typeface="Arial Unicode MS" pitchFamily="34" charset="-128"/>
                <a:cs typeface="Arial Unicode MS" pitchFamily="34" charset="-128"/>
              </a:rPr>
              <a:t>Платформы</a:t>
            </a:r>
            <a:endParaRPr lang="en-US" altLang="ja-JP" sz="1600" kern="1200">
              <a:solidFill>
                <a:srgbClr val="AE2222"/>
              </a:solidFill>
              <a:latin typeface="Arial Unicode MS" pitchFamily="34" charset="-128"/>
              <a:ea typeface="Arial Unicode MS" pitchFamily="34" charset="-128"/>
              <a:cs typeface="Arial Unicode MS" pitchFamily="34" charset="-128"/>
            </a:endParaRPr>
          </a:p>
        </p:txBody>
      </p:sp>
      <p:sp>
        <p:nvSpPr>
          <p:cNvPr id="54297" name="Text Box 87"/>
          <p:cNvSpPr txBox="1">
            <a:spLocks noChangeArrowheads="1"/>
          </p:cNvSpPr>
          <p:nvPr/>
        </p:nvSpPr>
        <p:spPr bwMode="auto">
          <a:xfrm>
            <a:off x="5521325" y="2636838"/>
            <a:ext cx="1282700" cy="274637"/>
          </a:xfrm>
          <a:prstGeom prst="rect">
            <a:avLst/>
          </a:prstGeom>
          <a:noFill/>
          <a:ln w="9525">
            <a:noFill/>
            <a:miter lim="800000"/>
            <a:headEnd/>
            <a:tailEnd/>
          </a:ln>
        </p:spPr>
        <p:txBody>
          <a:bodyPr>
            <a:spAutoFit/>
          </a:bodyPr>
          <a:lstStyle/>
          <a:p>
            <a:pPr algn="r" defTabSz="762000" rtl="0" fontAlgn="base">
              <a:spcBef>
                <a:spcPct val="50000"/>
              </a:spcBef>
              <a:spcAft>
                <a:spcPct val="0"/>
              </a:spcAft>
              <a:buClr>
                <a:srgbClr val="99CCBE"/>
              </a:buClr>
              <a:buFont typeface="Wingdings" pitchFamily="2" charset="2"/>
              <a:buNone/>
            </a:pPr>
            <a:r>
              <a:rPr lang="ru-RU" altLang="ja-JP" sz="1200" b="1" kern="1200">
                <a:solidFill>
                  <a:srgbClr val="000000"/>
                </a:solidFill>
                <a:latin typeface="Arial Unicode MS" pitchFamily="34" charset="-128"/>
                <a:ea typeface="Arial Unicode MS" pitchFamily="34" charset="-128"/>
                <a:cs typeface="Arial Unicode MS" pitchFamily="34" charset="-128"/>
              </a:rPr>
              <a:t>ПК</a:t>
            </a:r>
            <a:endParaRPr lang="en-US" altLang="ja-JP" sz="1200" b="1" kern="1200">
              <a:solidFill>
                <a:srgbClr val="000000"/>
              </a:solidFill>
              <a:latin typeface="Arial Unicode MS" pitchFamily="34" charset="-128"/>
              <a:ea typeface="Arial Unicode MS" pitchFamily="34" charset="-128"/>
              <a:cs typeface="Arial Unicode MS" pitchFamily="34" charset="-128"/>
            </a:endParaRPr>
          </a:p>
        </p:txBody>
      </p:sp>
      <p:sp>
        <p:nvSpPr>
          <p:cNvPr id="54298" name="Text Box 88"/>
          <p:cNvSpPr txBox="1">
            <a:spLocks noChangeArrowheads="1"/>
          </p:cNvSpPr>
          <p:nvPr/>
        </p:nvSpPr>
        <p:spPr bwMode="auto">
          <a:xfrm>
            <a:off x="5522913" y="2852738"/>
            <a:ext cx="1281112" cy="274637"/>
          </a:xfrm>
          <a:prstGeom prst="rect">
            <a:avLst/>
          </a:prstGeom>
          <a:noFill/>
          <a:ln w="9525">
            <a:noFill/>
            <a:miter lim="800000"/>
            <a:headEnd/>
            <a:tailEnd/>
          </a:ln>
        </p:spPr>
        <p:txBody>
          <a:bodyPr>
            <a:spAutoFit/>
          </a:bodyPr>
          <a:lstStyle/>
          <a:p>
            <a:pPr algn="r" defTabSz="762000" rtl="0" fontAlgn="base">
              <a:spcBef>
                <a:spcPct val="50000"/>
              </a:spcBef>
              <a:spcAft>
                <a:spcPct val="0"/>
              </a:spcAft>
              <a:buClr>
                <a:srgbClr val="99CCBE"/>
              </a:buClr>
              <a:buFont typeface="Wingdings" pitchFamily="2" charset="2"/>
              <a:buNone/>
            </a:pPr>
            <a:r>
              <a:rPr lang="ru-RU" altLang="ja-JP" sz="1200" b="1" kern="1200">
                <a:solidFill>
                  <a:srgbClr val="000000"/>
                </a:solidFill>
                <a:latin typeface="Arial Unicode MS" pitchFamily="34" charset="-128"/>
                <a:ea typeface="Arial Unicode MS" pitchFamily="34" charset="-128"/>
                <a:cs typeface="Arial Unicode MS" pitchFamily="34" charset="-128"/>
              </a:rPr>
              <a:t>Жесткий диск</a:t>
            </a:r>
            <a:endParaRPr lang="en-US" altLang="ja-JP" sz="1200" b="1" kern="1200">
              <a:solidFill>
                <a:srgbClr val="000000"/>
              </a:solidFill>
              <a:latin typeface="Arial Unicode MS" pitchFamily="34" charset="-128"/>
              <a:ea typeface="Arial Unicode MS" pitchFamily="34" charset="-128"/>
              <a:cs typeface="Arial Unicode MS" pitchFamily="34" charset="-128"/>
            </a:endParaRPr>
          </a:p>
        </p:txBody>
      </p:sp>
      <p:sp>
        <p:nvSpPr>
          <p:cNvPr id="54299" name="AutoShape 91"/>
          <p:cNvSpPr>
            <a:spLocks noChangeArrowheads="1"/>
          </p:cNvSpPr>
          <p:nvPr/>
        </p:nvSpPr>
        <p:spPr bwMode="gray">
          <a:xfrm>
            <a:off x="5041900" y="3313113"/>
            <a:ext cx="1835150" cy="1514475"/>
          </a:xfrm>
          <a:prstGeom prst="roundRect">
            <a:avLst>
              <a:gd name="adj" fmla="val 4028"/>
            </a:avLst>
          </a:prstGeom>
          <a:gradFill rotWithShape="1">
            <a:gsLst>
              <a:gs pos="0">
                <a:srgbClr val="FFFFFF"/>
              </a:gs>
              <a:gs pos="100000">
                <a:srgbClr val="C8C8C8"/>
              </a:gs>
            </a:gsLst>
            <a:lin ang="5400000" scaled="1"/>
          </a:gradFill>
          <a:ln w="9525" algn="ctr">
            <a:solidFill>
              <a:srgbClr val="505050"/>
            </a:solidFill>
            <a:round/>
            <a:headEnd/>
            <a:tailEnd/>
          </a:ln>
        </p:spPr>
        <p:txBody>
          <a:bodyPr wrap="none" anchor="ct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4300" name="AutoShape 96"/>
          <p:cNvSpPr>
            <a:spLocks noChangeArrowheads="1"/>
          </p:cNvSpPr>
          <p:nvPr/>
        </p:nvSpPr>
        <p:spPr bwMode="gray">
          <a:xfrm>
            <a:off x="5029200" y="4967288"/>
            <a:ext cx="1847850" cy="1462087"/>
          </a:xfrm>
          <a:prstGeom prst="roundRect">
            <a:avLst>
              <a:gd name="adj" fmla="val 4028"/>
            </a:avLst>
          </a:prstGeom>
          <a:gradFill rotWithShape="1">
            <a:gsLst>
              <a:gs pos="0">
                <a:srgbClr val="FFFFFF"/>
              </a:gs>
              <a:gs pos="100000">
                <a:srgbClr val="C8C8C8"/>
              </a:gs>
            </a:gsLst>
            <a:lin ang="5400000" scaled="1"/>
          </a:gradFill>
          <a:ln w="9525" algn="ctr">
            <a:solidFill>
              <a:srgbClr val="505050"/>
            </a:solidFill>
            <a:round/>
            <a:headEnd/>
            <a:tailEnd/>
          </a:ln>
        </p:spPr>
        <p:txBody>
          <a:bodyPr wrap="none" anchor="ct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4301" name="AutoShape 103"/>
          <p:cNvSpPr>
            <a:spLocks noChangeArrowheads="1"/>
          </p:cNvSpPr>
          <p:nvPr/>
        </p:nvSpPr>
        <p:spPr bwMode="gray">
          <a:xfrm>
            <a:off x="7092950" y="1098550"/>
            <a:ext cx="1871663" cy="2735263"/>
          </a:xfrm>
          <a:prstGeom prst="roundRect">
            <a:avLst>
              <a:gd name="adj" fmla="val 2884"/>
            </a:avLst>
          </a:prstGeom>
          <a:gradFill rotWithShape="1">
            <a:gsLst>
              <a:gs pos="0">
                <a:srgbClr val="FFFFFF"/>
              </a:gs>
              <a:gs pos="100000">
                <a:srgbClr val="EAEAEA"/>
              </a:gs>
            </a:gsLst>
            <a:lin ang="5400000" scaled="1"/>
          </a:gradFill>
          <a:ln w="9525" algn="ctr">
            <a:solidFill>
              <a:srgbClr val="505050"/>
            </a:solidFill>
            <a:round/>
            <a:headEnd/>
            <a:tailEnd/>
          </a:ln>
        </p:spPr>
        <p:txBody>
          <a:bodyPr wrap="none" anchor="ct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4302" name="AutoShape 105"/>
          <p:cNvSpPr>
            <a:spLocks noChangeArrowheads="1"/>
          </p:cNvSpPr>
          <p:nvPr/>
        </p:nvSpPr>
        <p:spPr bwMode="gray">
          <a:xfrm>
            <a:off x="7092950" y="3956050"/>
            <a:ext cx="1871663" cy="1236663"/>
          </a:xfrm>
          <a:prstGeom prst="roundRect">
            <a:avLst>
              <a:gd name="adj" fmla="val 2884"/>
            </a:avLst>
          </a:prstGeom>
          <a:gradFill rotWithShape="1">
            <a:gsLst>
              <a:gs pos="0">
                <a:srgbClr val="FFFFFF"/>
              </a:gs>
              <a:gs pos="100000">
                <a:srgbClr val="EAEAEA"/>
              </a:gs>
            </a:gsLst>
            <a:lin ang="5400000" scaled="1"/>
          </a:gradFill>
          <a:ln w="9525" algn="ctr">
            <a:solidFill>
              <a:srgbClr val="505050"/>
            </a:solidFill>
            <a:round/>
            <a:headEnd/>
            <a:tailEnd/>
          </a:ln>
        </p:spPr>
        <p:txBody>
          <a:bodyPr wrap="none" anchor="ct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4303" name="AutoShape 106"/>
          <p:cNvSpPr>
            <a:spLocks noChangeArrowheads="1"/>
          </p:cNvSpPr>
          <p:nvPr/>
        </p:nvSpPr>
        <p:spPr bwMode="gray">
          <a:xfrm>
            <a:off x="7092950" y="5259388"/>
            <a:ext cx="1871663" cy="1169987"/>
          </a:xfrm>
          <a:prstGeom prst="roundRect">
            <a:avLst>
              <a:gd name="adj" fmla="val 2884"/>
            </a:avLst>
          </a:prstGeom>
          <a:gradFill rotWithShape="1">
            <a:gsLst>
              <a:gs pos="0">
                <a:srgbClr val="FFFFFF"/>
              </a:gs>
              <a:gs pos="100000">
                <a:srgbClr val="EAEAEA"/>
              </a:gs>
            </a:gsLst>
            <a:lin ang="5400000" scaled="1"/>
          </a:gradFill>
          <a:ln w="9525" algn="ctr">
            <a:solidFill>
              <a:srgbClr val="505050"/>
            </a:solidFill>
            <a:round/>
            <a:headEnd/>
            <a:tailEnd/>
          </a:ln>
        </p:spPr>
        <p:txBody>
          <a:bodyPr wrap="none" anchor="ct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4304" name="Text Box 107"/>
          <p:cNvSpPr txBox="1">
            <a:spLocks noChangeArrowheads="1"/>
          </p:cNvSpPr>
          <p:nvPr/>
        </p:nvSpPr>
        <p:spPr bwMode="auto">
          <a:xfrm>
            <a:off x="7072313" y="1133475"/>
            <a:ext cx="2071687" cy="495300"/>
          </a:xfrm>
          <a:prstGeom prst="rect">
            <a:avLst/>
          </a:prstGeom>
          <a:noFill/>
          <a:ln w="9525">
            <a:noFill/>
            <a:miter lim="800000"/>
            <a:headEnd/>
            <a:tailEnd/>
          </a:ln>
        </p:spPr>
        <p:txBody>
          <a:bodyPr>
            <a:spAutoFit/>
          </a:bodyPr>
          <a:lstStyle/>
          <a:p>
            <a:pPr algn="l" defTabSz="762000" rtl="0" fontAlgn="base">
              <a:spcBef>
                <a:spcPct val="50000"/>
              </a:spcBef>
              <a:spcAft>
                <a:spcPct val="0"/>
              </a:spcAft>
              <a:buClr>
                <a:srgbClr val="99CCBE"/>
              </a:buClr>
              <a:buFont typeface="Wingdings" pitchFamily="2" charset="2"/>
              <a:buNone/>
            </a:pPr>
            <a:r>
              <a:rPr lang="ru-RU" altLang="ja-JP" sz="1600" kern="1200">
                <a:solidFill>
                  <a:srgbClr val="AE2222"/>
                </a:solidFill>
                <a:latin typeface="Arial Unicode MS" pitchFamily="34" charset="-128"/>
                <a:ea typeface="Arial Unicode MS" pitchFamily="34" charset="-128"/>
                <a:cs typeface="Arial Unicode MS" pitchFamily="34" charset="-128"/>
              </a:rPr>
              <a:t>Технологи</a:t>
            </a:r>
            <a:r>
              <a:rPr lang="ru-RU" altLang="ja-JP" sz="1600" kern="1200">
                <a:solidFill>
                  <a:srgbClr val="AE2222"/>
                </a:solidFill>
                <a:latin typeface="Arial" pitchFamily="34" charset="0"/>
                <a:ea typeface="Arial Unicode MS" pitchFamily="34" charset="-128"/>
                <a:cs typeface="Arial Unicode MS" pitchFamily="34" charset="-128"/>
              </a:rPr>
              <a:t>ческие</a:t>
            </a:r>
            <a:endParaRPr lang="en-US" altLang="ja-JP" sz="1600" kern="1200">
              <a:solidFill>
                <a:srgbClr val="AE2222"/>
              </a:solidFill>
              <a:latin typeface="Arial" pitchFamily="34" charset="0"/>
              <a:ea typeface="Arial Unicode MS" pitchFamily="34" charset="-128"/>
              <a:cs typeface="Arial Unicode MS" pitchFamily="34" charset="-128"/>
            </a:endParaRPr>
          </a:p>
          <a:p>
            <a:pPr algn="l" defTabSz="762000" rtl="0" fontAlgn="base">
              <a:lnSpc>
                <a:spcPct val="15000"/>
              </a:lnSpc>
              <a:spcBef>
                <a:spcPct val="50000"/>
              </a:spcBef>
              <a:spcAft>
                <a:spcPct val="0"/>
              </a:spcAft>
              <a:buClr>
                <a:srgbClr val="99CCBE"/>
              </a:buClr>
              <a:buFont typeface="Wingdings" pitchFamily="2" charset="2"/>
              <a:buNone/>
            </a:pPr>
            <a:r>
              <a:rPr lang="ru-RU" altLang="ja-JP" sz="1600" kern="1200">
                <a:solidFill>
                  <a:srgbClr val="AE2222"/>
                </a:solidFill>
                <a:latin typeface="Arial" pitchFamily="34" charset="0"/>
                <a:ea typeface="Arial Unicode MS" pitchFamily="34" charset="-128"/>
                <a:cs typeface="Arial Unicode MS" pitchFamily="34" charset="-128"/>
              </a:rPr>
              <a:t>р</a:t>
            </a:r>
            <a:r>
              <a:rPr lang="ru-RU" altLang="ja-JP" sz="1600" kern="1200">
                <a:solidFill>
                  <a:srgbClr val="AE2222"/>
                </a:solidFill>
                <a:latin typeface="Arial Unicode MS" pitchFamily="34" charset="-128"/>
                <a:ea typeface="Arial Unicode MS" pitchFamily="34" charset="-128"/>
                <a:cs typeface="Arial Unicode MS" pitchFamily="34" charset="-128"/>
              </a:rPr>
              <a:t>ешения</a:t>
            </a:r>
            <a:endParaRPr lang="en-US" altLang="ja-JP" sz="1600" kern="1200">
              <a:solidFill>
                <a:srgbClr val="AE2222"/>
              </a:solidFill>
              <a:latin typeface="Arial Unicode MS" pitchFamily="34" charset="-128"/>
              <a:ea typeface="Arial Unicode MS" pitchFamily="34" charset="-128"/>
              <a:cs typeface="Arial Unicode MS" pitchFamily="34" charset="-128"/>
            </a:endParaRPr>
          </a:p>
        </p:txBody>
      </p:sp>
      <p:sp>
        <p:nvSpPr>
          <p:cNvPr id="54305" name="Text Box 108"/>
          <p:cNvSpPr txBox="1">
            <a:spLocks noChangeArrowheads="1"/>
          </p:cNvSpPr>
          <p:nvPr/>
        </p:nvSpPr>
        <p:spPr bwMode="auto">
          <a:xfrm>
            <a:off x="7105650" y="4005263"/>
            <a:ext cx="1787525" cy="495300"/>
          </a:xfrm>
          <a:prstGeom prst="rect">
            <a:avLst/>
          </a:prstGeom>
          <a:noFill/>
          <a:ln w="9525">
            <a:noFill/>
            <a:miter lim="800000"/>
            <a:headEnd/>
            <a:tailEnd/>
          </a:ln>
        </p:spPr>
        <p:txBody>
          <a:bodyPr wrap="none">
            <a:spAutoFit/>
          </a:bodyPr>
          <a:lstStyle/>
          <a:p>
            <a:pPr algn="l" defTabSz="762000" rtl="0" fontAlgn="base">
              <a:spcBef>
                <a:spcPct val="50000"/>
              </a:spcBef>
              <a:spcAft>
                <a:spcPct val="0"/>
              </a:spcAft>
              <a:buClr>
                <a:srgbClr val="99CCBE"/>
              </a:buClr>
              <a:buFont typeface="Wingdings" pitchFamily="2" charset="2"/>
              <a:buNone/>
            </a:pPr>
            <a:r>
              <a:rPr lang="ru-RU" altLang="ja-JP" sz="1600" kern="1200">
                <a:solidFill>
                  <a:srgbClr val="AE2222"/>
                </a:solidFill>
                <a:latin typeface="Arial Unicode MS" pitchFamily="34" charset="-128"/>
                <a:ea typeface="Arial Unicode MS" pitchFamily="34" charset="-128"/>
                <a:cs typeface="Arial Unicode MS" pitchFamily="34" charset="-128"/>
              </a:rPr>
              <a:t>Продукция </a:t>
            </a:r>
          </a:p>
          <a:p>
            <a:pPr algn="l" defTabSz="762000" rtl="0" fontAlgn="base">
              <a:lnSpc>
                <a:spcPct val="15000"/>
              </a:lnSpc>
              <a:spcBef>
                <a:spcPct val="50000"/>
              </a:spcBef>
              <a:spcAft>
                <a:spcPct val="0"/>
              </a:spcAft>
              <a:buClr>
                <a:srgbClr val="99CCBE"/>
              </a:buClr>
              <a:buFont typeface="Wingdings" pitchFamily="2" charset="2"/>
              <a:buNone/>
            </a:pPr>
            <a:r>
              <a:rPr lang="ru-RU" altLang="ja-JP" sz="1600" kern="1200">
                <a:solidFill>
                  <a:srgbClr val="AE2222"/>
                </a:solidFill>
                <a:latin typeface="Arial Unicode MS" pitchFamily="34" charset="-128"/>
                <a:ea typeface="Arial Unicode MS" pitchFamily="34" charset="-128"/>
                <a:cs typeface="Arial Unicode MS" pitchFamily="34" charset="-128"/>
              </a:rPr>
              <a:t>широкого спроса</a:t>
            </a:r>
            <a:endParaRPr lang="en-US" altLang="ja-JP" sz="1600" kern="1200">
              <a:solidFill>
                <a:srgbClr val="AE2222"/>
              </a:solidFill>
              <a:latin typeface="Arial Unicode MS" pitchFamily="34" charset="-128"/>
              <a:ea typeface="Arial Unicode MS" pitchFamily="34" charset="-128"/>
              <a:cs typeface="Arial Unicode MS" pitchFamily="34" charset="-128"/>
            </a:endParaRPr>
          </a:p>
        </p:txBody>
      </p:sp>
      <p:sp>
        <p:nvSpPr>
          <p:cNvPr id="54306" name="Text Box 110"/>
          <p:cNvSpPr txBox="1">
            <a:spLocks noChangeArrowheads="1"/>
          </p:cNvSpPr>
          <p:nvPr/>
        </p:nvSpPr>
        <p:spPr bwMode="auto">
          <a:xfrm>
            <a:off x="7612063" y="4875213"/>
            <a:ext cx="1282700" cy="274637"/>
          </a:xfrm>
          <a:prstGeom prst="rect">
            <a:avLst/>
          </a:prstGeom>
          <a:noFill/>
          <a:ln w="9525">
            <a:noFill/>
            <a:miter lim="800000"/>
            <a:headEnd/>
            <a:tailEnd/>
          </a:ln>
        </p:spPr>
        <p:txBody>
          <a:bodyPr>
            <a:spAutoFit/>
          </a:bodyPr>
          <a:lstStyle/>
          <a:p>
            <a:pPr algn="r" defTabSz="762000" rtl="0" fontAlgn="base">
              <a:spcBef>
                <a:spcPct val="50000"/>
              </a:spcBef>
              <a:spcAft>
                <a:spcPct val="0"/>
              </a:spcAft>
              <a:buClr>
                <a:srgbClr val="99CCBE"/>
              </a:buClr>
              <a:buFont typeface="Wingdings" pitchFamily="2" charset="2"/>
              <a:buNone/>
            </a:pPr>
            <a:r>
              <a:rPr lang="ru-RU" altLang="ja-JP" sz="1200" b="1" kern="1200">
                <a:solidFill>
                  <a:srgbClr val="000000"/>
                </a:solidFill>
                <a:latin typeface="Arial Unicode MS" pitchFamily="34" charset="-128"/>
                <a:ea typeface="Arial Unicode MS" pitchFamily="34" charset="-128"/>
                <a:cs typeface="Arial Unicode MS" pitchFamily="34" charset="-128"/>
              </a:rPr>
              <a:t>Жесткие диски</a:t>
            </a:r>
            <a:endParaRPr lang="en-US" altLang="ja-JP" sz="1200" b="1" kern="1200">
              <a:solidFill>
                <a:srgbClr val="000000"/>
              </a:solidFill>
              <a:latin typeface="Arial Unicode MS" pitchFamily="34" charset="-128"/>
              <a:ea typeface="Arial Unicode MS" pitchFamily="34" charset="-128"/>
              <a:cs typeface="Arial Unicode MS" pitchFamily="34" charset="-128"/>
            </a:endParaRPr>
          </a:p>
        </p:txBody>
      </p:sp>
      <p:sp>
        <p:nvSpPr>
          <p:cNvPr id="54307" name="Text Box 111"/>
          <p:cNvSpPr txBox="1">
            <a:spLocks noChangeArrowheads="1"/>
          </p:cNvSpPr>
          <p:nvPr/>
        </p:nvSpPr>
        <p:spPr bwMode="auto">
          <a:xfrm>
            <a:off x="6507163" y="4475163"/>
            <a:ext cx="2387600" cy="393700"/>
          </a:xfrm>
          <a:prstGeom prst="rect">
            <a:avLst/>
          </a:prstGeom>
          <a:noFill/>
          <a:ln w="9525">
            <a:noFill/>
            <a:miter lim="800000"/>
            <a:headEnd/>
            <a:tailEnd/>
          </a:ln>
        </p:spPr>
        <p:txBody>
          <a:bodyPr>
            <a:spAutoFit/>
          </a:bodyPr>
          <a:lstStyle/>
          <a:p>
            <a:pPr algn="r" defTabSz="762000" rtl="0" fontAlgn="base">
              <a:spcBef>
                <a:spcPct val="50000"/>
              </a:spcBef>
              <a:spcAft>
                <a:spcPct val="0"/>
              </a:spcAft>
              <a:buClr>
                <a:srgbClr val="99CCBE"/>
              </a:buClr>
              <a:buFont typeface="Wingdings" pitchFamily="2" charset="2"/>
              <a:buNone/>
            </a:pPr>
            <a:r>
              <a:rPr lang="ru-RU" altLang="ja-JP" sz="1200" b="1" kern="1200">
                <a:solidFill>
                  <a:srgbClr val="000000"/>
                </a:solidFill>
                <a:latin typeface="Arial Unicode MS" pitchFamily="34" charset="-128"/>
                <a:ea typeface="Arial Unicode MS" pitchFamily="34" charset="-128"/>
                <a:cs typeface="Arial Unicode MS" pitchFamily="34" charset="-128"/>
              </a:rPr>
              <a:t>ПК</a:t>
            </a:r>
            <a:r>
              <a:rPr lang="en-US" altLang="ja-JP" sz="1200" b="1" kern="1200">
                <a:solidFill>
                  <a:srgbClr val="000000"/>
                </a:solidFill>
                <a:latin typeface="Arial Unicode MS" pitchFamily="34" charset="-128"/>
                <a:ea typeface="Arial Unicode MS" pitchFamily="34" charset="-128"/>
                <a:cs typeface="Arial Unicode MS" pitchFamily="34" charset="-128"/>
              </a:rPr>
              <a:t>/</a:t>
            </a:r>
          </a:p>
          <a:p>
            <a:pPr algn="r" defTabSz="762000" rtl="0" fontAlgn="base">
              <a:lnSpc>
                <a:spcPct val="15000"/>
              </a:lnSpc>
              <a:spcBef>
                <a:spcPct val="50000"/>
              </a:spcBef>
              <a:spcAft>
                <a:spcPct val="0"/>
              </a:spcAft>
              <a:buClr>
                <a:srgbClr val="99CCBE"/>
              </a:buClr>
              <a:buFont typeface="Wingdings" pitchFamily="2" charset="2"/>
              <a:buNone/>
            </a:pPr>
            <a:r>
              <a:rPr lang="ru-RU" altLang="ja-JP" sz="1200" b="1" kern="1200">
                <a:solidFill>
                  <a:srgbClr val="000000"/>
                </a:solidFill>
                <a:latin typeface="Arial Unicode MS" pitchFamily="34" charset="-128"/>
                <a:ea typeface="Arial Unicode MS" pitchFamily="34" charset="-128"/>
                <a:cs typeface="Arial Unicode MS" pitchFamily="34" charset="-128"/>
              </a:rPr>
              <a:t>мобильные телефоны</a:t>
            </a:r>
            <a:endParaRPr lang="en-US" altLang="ja-JP" sz="1200" kern="1200">
              <a:solidFill>
                <a:srgbClr val="000000"/>
              </a:solidFill>
              <a:latin typeface="Arial Unicode MS" pitchFamily="34" charset="-128"/>
              <a:ea typeface="Arial Unicode MS" pitchFamily="34" charset="-128"/>
              <a:cs typeface="Arial Unicode MS" pitchFamily="34" charset="-128"/>
            </a:endParaRPr>
          </a:p>
        </p:txBody>
      </p:sp>
      <p:sp>
        <p:nvSpPr>
          <p:cNvPr id="1796215" name="Line 119"/>
          <p:cNvSpPr>
            <a:spLocks noChangeShapeType="1"/>
          </p:cNvSpPr>
          <p:nvPr/>
        </p:nvSpPr>
        <p:spPr bwMode="gray">
          <a:xfrm>
            <a:off x="1122363" y="1722438"/>
            <a:ext cx="165100" cy="0"/>
          </a:xfrm>
          <a:prstGeom prst="line">
            <a:avLst/>
          </a:prstGeom>
          <a:noFill/>
          <a:ln w="57150">
            <a:solidFill>
              <a:schemeClr val="accent2">
                <a:lumMod val="40000"/>
                <a:lumOff val="60000"/>
              </a:schemeClr>
            </a:solidFill>
            <a:round/>
            <a:headEnd/>
            <a:tailEnd/>
          </a:ln>
          <a:effectLst/>
        </p:spPr>
        <p:txBody>
          <a:bodyPr wrap="none" anchor="ctr"/>
          <a:lstStyle/>
          <a:p>
            <a:pPr algn="l" rtl="0" fontAlgn="base">
              <a:spcBef>
                <a:spcPct val="50000"/>
              </a:spcBef>
              <a:spcAft>
                <a:spcPct val="0"/>
              </a:spcAft>
              <a:buClr>
                <a:srgbClr val="99CCBE"/>
              </a:buClr>
              <a:buFont typeface="Wingdings" pitchFamily="2" charset="2"/>
              <a:buNone/>
              <a:defRPr/>
            </a:pPr>
            <a:endParaRPr lang="de-DE" kern="1200">
              <a:solidFill>
                <a:srgbClr val="000000"/>
              </a:solidFill>
              <a:latin typeface="Arial" charset="0"/>
              <a:ea typeface="MS UI Gothic" pitchFamily="50" charset="-128"/>
              <a:cs typeface="Arial Unicode MS" pitchFamily="34" charset="-128"/>
            </a:endParaRPr>
          </a:p>
        </p:txBody>
      </p:sp>
      <p:sp>
        <p:nvSpPr>
          <p:cNvPr id="1796216" name="Line 120"/>
          <p:cNvSpPr>
            <a:spLocks noChangeShapeType="1"/>
          </p:cNvSpPr>
          <p:nvPr/>
        </p:nvSpPr>
        <p:spPr bwMode="gray">
          <a:xfrm>
            <a:off x="1262063" y="1703388"/>
            <a:ext cx="0" cy="1311275"/>
          </a:xfrm>
          <a:prstGeom prst="line">
            <a:avLst/>
          </a:prstGeom>
          <a:noFill/>
          <a:ln w="57150">
            <a:solidFill>
              <a:schemeClr val="accent2">
                <a:lumMod val="40000"/>
                <a:lumOff val="60000"/>
              </a:schemeClr>
            </a:solidFill>
            <a:round/>
            <a:headEnd/>
            <a:tailEnd/>
          </a:ln>
          <a:effectLst/>
        </p:spPr>
        <p:txBody>
          <a:bodyPr wrap="none" anchor="ctr"/>
          <a:lstStyle/>
          <a:p>
            <a:pPr algn="l" rtl="0" fontAlgn="base">
              <a:spcBef>
                <a:spcPct val="50000"/>
              </a:spcBef>
              <a:spcAft>
                <a:spcPct val="0"/>
              </a:spcAft>
              <a:buClr>
                <a:srgbClr val="99CCBE"/>
              </a:buClr>
              <a:buFont typeface="Wingdings" pitchFamily="2" charset="2"/>
              <a:buNone/>
              <a:defRPr/>
            </a:pPr>
            <a:endParaRPr lang="de-DE" kern="1200">
              <a:solidFill>
                <a:srgbClr val="000000"/>
              </a:solidFill>
              <a:latin typeface="Arial" charset="0"/>
              <a:ea typeface="MS UI Gothic" pitchFamily="50" charset="-128"/>
              <a:cs typeface="Arial Unicode MS" pitchFamily="34" charset="-128"/>
            </a:endParaRPr>
          </a:p>
        </p:txBody>
      </p:sp>
      <p:sp>
        <p:nvSpPr>
          <p:cNvPr id="1796217" name="Line 121"/>
          <p:cNvSpPr>
            <a:spLocks noChangeShapeType="1"/>
          </p:cNvSpPr>
          <p:nvPr/>
        </p:nvSpPr>
        <p:spPr bwMode="gray">
          <a:xfrm>
            <a:off x="1331913" y="2997200"/>
            <a:ext cx="192087" cy="0"/>
          </a:xfrm>
          <a:prstGeom prst="line">
            <a:avLst/>
          </a:prstGeom>
          <a:noFill/>
          <a:ln w="57150">
            <a:solidFill>
              <a:schemeClr val="accent2">
                <a:lumMod val="40000"/>
                <a:lumOff val="60000"/>
              </a:schemeClr>
            </a:solidFill>
            <a:round/>
            <a:headEnd/>
            <a:tailEnd type="triangle" w="med" len="med"/>
          </a:ln>
          <a:effectLst/>
        </p:spPr>
        <p:txBody>
          <a:bodyPr wrap="none" anchor="ctr"/>
          <a:lstStyle/>
          <a:p>
            <a:pPr algn="l" rtl="0" fontAlgn="base">
              <a:spcBef>
                <a:spcPct val="50000"/>
              </a:spcBef>
              <a:spcAft>
                <a:spcPct val="0"/>
              </a:spcAft>
              <a:buClr>
                <a:srgbClr val="99CCBE"/>
              </a:buClr>
              <a:buFont typeface="Wingdings" pitchFamily="2" charset="2"/>
              <a:buNone/>
              <a:defRPr/>
            </a:pPr>
            <a:endParaRPr lang="de-DE" kern="1200">
              <a:solidFill>
                <a:srgbClr val="000000"/>
              </a:solidFill>
              <a:latin typeface="Arial" charset="0"/>
              <a:ea typeface="MS UI Gothic" pitchFamily="50" charset="-128"/>
              <a:cs typeface="Arial Unicode MS" pitchFamily="34" charset="-128"/>
            </a:endParaRPr>
          </a:p>
        </p:txBody>
      </p:sp>
      <p:sp>
        <p:nvSpPr>
          <p:cNvPr id="1796221" name="AutoShape 125"/>
          <p:cNvSpPr>
            <a:spLocks noChangeArrowheads="1"/>
          </p:cNvSpPr>
          <p:nvPr/>
        </p:nvSpPr>
        <p:spPr bwMode="gray">
          <a:xfrm>
            <a:off x="1122363" y="1162050"/>
            <a:ext cx="315912" cy="385763"/>
          </a:xfrm>
          <a:prstGeom prst="rightArrow">
            <a:avLst>
              <a:gd name="adj1" fmla="val 50000"/>
              <a:gd name="adj2" fmla="val 25000"/>
            </a:avLst>
          </a:prstGeom>
          <a:solidFill>
            <a:schemeClr val="accent2">
              <a:lumMod val="40000"/>
              <a:lumOff val="60000"/>
            </a:schemeClr>
          </a:solidFill>
          <a:ln w="9525" algn="ctr">
            <a:solidFill>
              <a:schemeClr val="accent2">
                <a:lumMod val="40000"/>
                <a:lumOff val="60000"/>
              </a:schemeClr>
            </a:solidFill>
            <a:miter lim="800000"/>
            <a:headEnd/>
            <a:tailEnd/>
          </a:ln>
          <a:effectLst/>
        </p:spPr>
        <p:txBody>
          <a:bodyPr wrap="none" anchor="ct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1796231" name="Line 135"/>
          <p:cNvSpPr>
            <a:spLocks noChangeShapeType="1"/>
          </p:cNvSpPr>
          <p:nvPr/>
        </p:nvSpPr>
        <p:spPr bwMode="gray">
          <a:xfrm flipH="1">
            <a:off x="3127375" y="3535363"/>
            <a:ext cx="6350" cy="431800"/>
          </a:xfrm>
          <a:prstGeom prst="line">
            <a:avLst/>
          </a:prstGeom>
          <a:noFill/>
          <a:ln w="57150">
            <a:solidFill>
              <a:schemeClr val="accent2">
                <a:lumMod val="40000"/>
                <a:lumOff val="60000"/>
              </a:schemeClr>
            </a:solidFill>
            <a:round/>
            <a:headEnd/>
            <a:tailEnd/>
          </a:ln>
          <a:effectLst/>
        </p:spPr>
        <p:txBody>
          <a:bodyPr wrap="none" anchor="ctr"/>
          <a:lstStyle/>
          <a:p>
            <a:pPr algn="l" rtl="0" fontAlgn="base">
              <a:spcBef>
                <a:spcPct val="50000"/>
              </a:spcBef>
              <a:spcAft>
                <a:spcPct val="0"/>
              </a:spcAft>
              <a:buClr>
                <a:srgbClr val="99CCBE"/>
              </a:buClr>
              <a:buFont typeface="Wingdings" pitchFamily="2" charset="2"/>
              <a:buNone/>
              <a:defRPr/>
            </a:pPr>
            <a:endParaRPr lang="de-DE" kern="1200">
              <a:solidFill>
                <a:srgbClr val="000000"/>
              </a:solidFill>
              <a:latin typeface="Arial" charset="0"/>
              <a:ea typeface="MS UI Gothic" pitchFamily="50" charset="-128"/>
              <a:cs typeface="Arial Unicode MS" pitchFamily="34" charset="-128"/>
            </a:endParaRPr>
          </a:p>
        </p:txBody>
      </p:sp>
      <p:sp>
        <p:nvSpPr>
          <p:cNvPr id="1796235" name="Line 139"/>
          <p:cNvSpPr>
            <a:spLocks noChangeShapeType="1"/>
          </p:cNvSpPr>
          <p:nvPr/>
        </p:nvSpPr>
        <p:spPr bwMode="gray">
          <a:xfrm>
            <a:off x="3105150" y="3975100"/>
            <a:ext cx="246063" cy="0"/>
          </a:xfrm>
          <a:prstGeom prst="line">
            <a:avLst/>
          </a:prstGeom>
          <a:noFill/>
          <a:ln w="57150">
            <a:solidFill>
              <a:schemeClr val="accent2">
                <a:lumMod val="40000"/>
                <a:lumOff val="60000"/>
              </a:schemeClr>
            </a:solidFill>
            <a:round/>
            <a:headEnd/>
            <a:tailEnd type="triangle" w="med" len="med"/>
          </a:ln>
          <a:effectLst/>
        </p:spPr>
        <p:txBody>
          <a:bodyPr wrap="none" anchor="ctr"/>
          <a:lstStyle/>
          <a:p>
            <a:pPr algn="l" rtl="0" fontAlgn="base">
              <a:spcBef>
                <a:spcPct val="50000"/>
              </a:spcBef>
              <a:spcAft>
                <a:spcPct val="0"/>
              </a:spcAft>
              <a:buClr>
                <a:srgbClr val="99CCBE"/>
              </a:buClr>
              <a:buFont typeface="Wingdings" pitchFamily="2" charset="2"/>
              <a:buNone/>
              <a:defRPr/>
            </a:pPr>
            <a:endParaRPr lang="de-DE" kern="1200">
              <a:solidFill>
                <a:srgbClr val="000000"/>
              </a:solidFill>
              <a:latin typeface="Arial" charset="0"/>
              <a:ea typeface="MS UI Gothic" pitchFamily="50" charset="-128"/>
              <a:cs typeface="Arial Unicode MS" pitchFamily="34" charset="-128"/>
            </a:endParaRPr>
          </a:p>
        </p:txBody>
      </p:sp>
      <p:sp>
        <p:nvSpPr>
          <p:cNvPr id="1796236" name="Line 140"/>
          <p:cNvSpPr>
            <a:spLocks noChangeShapeType="1"/>
          </p:cNvSpPr>
          <p:nvPr/>
        </p:nvSpPr>
        <p:spPr bwMode="gray">
          <a:xfrm>
            <a:off x="2827338" y="1924050"/>
            <a:ext cx="200025" cy="0"/>
          </a:xfrm>
          <a:prstGeom prst="line">
            <a:avLst/>
          </a:prstGeom>
          <a:noFill/>
          <a:ln w="57150">
            <a:solidFill>
              <a:schemeClr val="accent2">
                <a:lumMod val="40000"/>
                <a:lumOff val="60000"/>
              </a:schemeClr>
            </a:solidFill>
            <a:round/>
            <a:headEnd/>
            <a:tailEnd/>
          </a:ln>
          <a:effectLst/>
        </p:spPr>
        <p:txBody>
          <a:bodyPr wrap="none" anchor="ctr"/>
          <a:lstStyle/>
          <a:p>
            <a:pPr algn="l" rtl="0" fontAlgn="base">
              <a:spcBef>
                <a:spcPct val="50000"/>
              </a:spcBef>
              <a:spcAft>
                <a:spcPct val="0"/>
              </a:spcAft>
              <a:buClr>
                <a:srgbClr val="99CCBE"/>
              </a:buClr>
              <a:buFont typeface="Wingdings" pitchFamily="2" charset="2"/>
              <a:buNone/>
              <a:defRPr/>
            </a:pPr>
            <a:endParaRPr lang="de-DE" kern="1200">
              <a:solidFill>
                <a:srgbClr val="000000"/>
              </a:solidFill>
              <a:latin typeface="Arial" charset="0"/>
              <a:ea typeface="MS UI Gothic" pitchFamily="50" charset="-128"/>
              <a:cs typeface="Arial Unicode MS" pitchFamily="34" charset="-128"/>
            </a:endParaRPr>
          </a:p>
        </p:txBody>
      </p:sp>
      <p:sp>
        <p:nvSpPr>
          <p:cNvPr id="1796237" name="Line 141"/>
          <p:cNvSpPr>
            <a:spLocks noChangeShapeType="1"/>
          </p:cNvSpPr>
          <p:nvPr/>
        </p:nvSpPr>
        <p:spPr bwMode="gray">
          <a:xfrm>
            <a:off x="2816225" y="3014663"/>
            <a:ext cx="201613" cy="0"/>
          </a:xfrm>
          <a:prstGeom prst="line">
            <a:avLst/>
          </a:prstGeom>
          <a:noFill/>
          <a:ln w="57150">
            <a:solidFill>
              <a:schemeClr val="accent2">
                <a:lumMod val="40000"/>
                <a:lumOff val="60000"/>
              </a:schemeClr>
            </a:solidFill>
            <a:round/>
            <a:headEnd/>
            <a:tailEnd/>
          </a:ln>
          <a:effectLst/>
        </p:spPr>
        <p:txBody>
          <a:bodyPr wrap="none" anchor="ctr"/>
          <a:lstStyle/>
          <a:p>
            <a:pPr algn="l" rtl="0" fontAlgn="base">
              <a:spcBef>
                <a:spcPct val="50000"/>
              </a:spcBef>
              <a:spcAft>
                <a:spcPct val="0"/>
              </a:spcAft>
              <a:buClr>
                <a:srgbClr val="99CCBE"/>
              </a:buClr>
              <a:buFont typeface="Wingdings" pitchFamily="2" charset="2"/>
              <a:buNone/>
              <a:defRPr/>
            </a:pPr>
            <a:endParaRPr lang="de-DE" kern="1200">
              <a:solidFill>
                <a:srgbClr val="000000"/>
              </a:solidFill>
              <a:latin typeface="Arial" charset="0"/>
              <a:ea typeface="MS UI Gothic" pitchFamily="50" charset="-128"/>
              <a:cs typeface="Arial Unicode MS" pitchFamily="34" charset="-128"/>
            </a:endParaRPr>
          </a:p>
        </p:txBody>
      </p:sp>
      <p:sp>
        <p:nvSpPr>
          <p:cNvPr id="1796238" name="Line 142"/>
          <p:cNvSpPr>
            <a:spLocks noChangeShapeType="1"/>
          </p:cNvSpPr>
          <p:nvPr/>
        </p:nvSpPr>
        <p:spPr bwMode="gray">
          <a:xfrm>
            <a:off x="3000375" y="1914525"/>
            <a:ext cx="0" cy="2932113"/>
          </a:xfrm>
          <a:prstGeom prst="line">
            <a:avLst/>
          </a:prstGeom>
          <a:noFill/>
          <a:ln w="57150">
            <a:solidFill>
              <a:schemeClr val="accent2">
                <a:lumMod val="40000"/>
                <a:lumOff val="60000"/>
              </a:schemeClr>
            </a:solidFill>
            <a:round/>
            <a:headEnd/>
            <a:tailEnd/>
          </a:ln>
          <a:effectLst/>
        </p:spPr>
        <p:txBody>
          <a:bodyPr wrap="none" anchor="ctr"/>
          <a:lstStyle/>
          <a:p>
            <a:pPr algn="l" rtl="0" fontAlgn="base">
              <a:spcBef>
                <a:spcPct val="50000"/>
              </a:spcBef>
              <a:spcAft>
                <a:spcPct val="0"/>
              </a:spcAft>
              <a:buClr>
                <a:srgbClr val="99CCBE"/>
              </a:buClr>
              <a:buFont typeface="Wingdings" pitchFamily="2" charset="2"/>
              <a:buNone/>
              <a:defRPr/>
            </a:pPr>
            <a:endParaRPr lang="de-DE" kern="1200">
              <a:solidFill>
                <a:srgbClr val="000000"/>
              </a:solidFill>
              <a:latin typeface="Arial" charset="0"/>
              <a:ea typeface="MS UI Gothic" pitchFamily="50" charset="-128"/>
              <a:cs typeface="Arial Unicode MS" pitchFamily="34" charset="-128"/>
            </a:endParaRPr>
          </a:p>
        </p:txBody>
      </p:sp>
      <p:sp>
        <p:nvSpPr>
          <p:cNvPr id="1796239" name="Line 143"/>
          <p:cNvSpPr>
            <a:spLocks noChangeShapeType="1"/>
          </p:cNvSpPr>
          <p:nvPr/>
        </p:nvSpPr>
        <p:spPr bwMode="gray">
          <a:xfrm>
            <a:off x="2990850" y="4868863"/>
            <a:ext cx="246063" cy="0"/>
          </a:xfrm>
          <a:prstGeom prst="line">
            <a:avLst/>
          </a:prstGeom>
          <a:noFill/>
          <a:ln w="57150">
            <a:solidFill>
              <a:schemeClr val="accent2">
                <a:lumMod val="40000"/>
                <a:lumOff val="60000"/>
              </a:schemeClr>
            </a:solidFill>
            <a:round/>
            <a:headEnd/>
            <a:tailEnd type="triangle" w="med" len="med"/>
          </a:ln>
          <a:effectLst/>
        </p:spPr>
        <p:txBody>
          <a:bodyPr wrap="none" anchor="ctr"/>
          <a:lstStyle/>
          <a:p>
            <a:pPr algn="l" rtl="0" fontAlgn="base">
              <a:spcBef>
                <a:spcPct val="50000"/>
              </a:spcBef>
              <a:spcAft>
                <a:spcPct val="0"/>
              </a:spcAft>
              <a:buClr>
                <a:srgbClr val="99CCBE"/>
              </a:buClr>
              <a:buFont typeface="Wingdings" pitchFamily="2" charset="2"/>
              <a:buNone/>
              <a:defRPr/>
            </a:pPr>
            <a:endParaRPr lang="de-DE" kern="1200">
              <a:solidFill>
                <a:srgbClr val="000000"/>
              </a:solidFill>
              <a:latin typeface="Arial" charset="0"/>
              <a:ea typeface="MS UI Gothic" pitchFamily="50" charset="-128"/>
              <a:cs typeface="Arial Unicode MS" pitchFamily="34" charset="-128"/>
            </a:endParaRPr>
          </a:p>
        </p:txBody>
      </p:sp>
      <p:sp>
        <p:nvSpPr>
          <p:cNvPr id="1796242" name="Line 146"/>
          <p:cNvSpPr>
            <a:spLocks noChangeShapeType="1"/>
          </p:cNvSpPr>
          <p:nvPr/>
        </p:nvSpPr>
        <p:spPr bwMode="gray">
          <a:xfrm>
            <a:off x="6948488" y="2211388"/>
            <a:ext cx="12700" cy="2389187"/>
          </a:xfrm>
          <a:prstGeom prst="line">
            <a:avLst/>
          </a:prstGeom>
          <a:noFill/>
          <a:ln w="57150">
            <a:solidFill>
              <a:schemeClr val="accent2">
                <a:lumMod val="40000"/>
                <a:lumOff val="60000"/>
              </a:schemeClr>
            </a:solidFill>
            <a:round/>
            <a:headEnd/>
            <a:tailEnd/>
          </a:ln>
          <a:effectLst/>
        </p:spPr>
        <p:txBody>
          <a:bodyPr wrap="none" anchor="ctr"/>
          <a:lstStyle/>
          <a:p>
            <a:pPr algn="l" rtl="0" fontAlgn="base">
              <a:spcBef>
                <a:spcPct val="50000"/>
              </a:spcBef>
              <a:spcAft>
                <a:spcPct val="0"/>
              </a:spcAft>
              <a:buClr>
                <a:srgbClr val="99CCBE"/>
              </a:buClr>
              <a:buFont typeface="Wingdings" pitchFamily="2" charset="2"/>
              <a:buNone/>
              <a:defRPr/>
            </a:pPr>
            <a:endParaRPr lang="de-DE" kern="1200">
              <a:solidFill>
                <a:srgbClr val="000000"/>
              </a:solidFill>
              <a:latin typeface="Arial" charset="0"/>
              <a:ea typeface="MS UI Gothic" pitchFamily="50" charset="-128"/>
              <a:cs typeface="Arial Unicode MS" pitchFamily="34" charset="-128"/>
            </a:endParaRPr>
          </a:p>
        </p:txBody>
      </p:sp>
      <p:sp>
        <p:nvSpPr>
          <p:cNvPr id="1796243" name="Line 147"/>
          <p:cNvSpPr>
            <a:spLocks noChangeShapeType="1"/>
          </p:cNvSpPr>
          <p:nvPr/>
        </p:nvSpPr>
        <p:spPr bwMode="gray">
          <a:xfrm>
            <a:off x="6748463" y="2235200"/>
            <a:ext cx="200025" cy="0"/>
          </a:xfrm>
          <a:prstGeom prst="line">
            <a:avLst/>
          </a:prstGeom>
          <a:noFill/>
          <a:ln w="57150">
            <a:solidFill>
              <a:schemeClr val="accent2">
                <a:lumMod val="40000"/>
                <a:lumOff val="60000"/>
              </a:schemeClr>
            </a:solidFill>
            <a:round/>
            <a:headEnd/>
            <a:tailEnd/>
          </a:ln>
          <a:effectLst/>
        </p:spPr>
        <p:txBody>
          <a:bodyPr wrap="none" anchor="ctr"/>
          <a:lstStyle/>
          <a:p>
            <a:pPr algn="l" rtl="0" fontAlgn="base">
              <a:spcBef>
                <a:spcPct val="50000"/>
              </a:spcBef>
              <a:spcAft>
                <a:spcPct val="0"/>
              </a:spcAft>
              <a:buClr>
                <a:srgbClr val="99CCBE"/>
              </a:buClr>
              <a:buFont typeface="Wingdings" pitchFamily="2" charset="2"/>
              <a:buNone/>
              <a:defRPr/>
            </a:pPr>
            <a:endParaRPr lang="de-DE" kern="1200">
              <a:solidFill>
                <a:srgbClr val="000000"/>
              </a:solidFill>
              <a:latin typeface="Arial" charset="0"/>
              <a:ea typeface="MS UI Gothic" pitchFamily="50" charset="-128"/>
              <a:cs typeface="Arial Unicode MS" pitchFamily="34" charset="-128"/>
            </a:endParaRPr>
          </a:p>
        </p:txBody>
      </p:sp>
      <p:sp>
        <p:nvSpPr>
          <p:cNvPr id="1796244" name="Line 148"/>
          <p:cNvSpPr>
            <a:spLocks noChangeShapeType="1"/>
          </p:cNvSpPr>
          <p:nvPr/>
        </p:nvSpPr>
        <p:spPr bwMode="gray">
          <a:xfrm>
            <a:off x="6746875" y="2743200"/>
            <a:ext cx="201613" cy="0"/>
          </a:xfrm>
          <a:prstGeom prst="line">
            <a:avLst/>
          </a:prstGeom>
          <a:noFill/>
          <a:ln w="57150">
            <a:solidFill>
              <a:schemeClr val="accent2">
                <a:lumMod val="40000"/>
                <a:lumOff val="60000"/>
              </a:schemeClr>
            </a:solidFill>
            <a:round/>
            <a:headEnd/>
            <a:tailEnd/>
          </a:ln>
          <a:effectLst/>
        </p:spPr>
        <p:txBody>
          <a:bodyPr wrap="none" anchor="ctr"/>
          <a:lstStyle/>
          <a:p>
            <a:pPr algn="l" rtl="0" fontAlgn="base">
              <a:spcBef>
                <a:spcPct val="50000"/>
              </a:spcBef>
              <a:spcAft>
                <a:spcPct val="0"/>
              </a:spcAft>
              <a:buClr>
                <a:srgbClr val="99CCBE"/>
              </a:buClr>
              <a:buFont typeface="Wingdings" pitchFamily="2" charset="2"/>
              <a:buNone/>
              <a:defRPr/>
            </a:pPr>
            <a:endParaRPr lang="de-DE" kern="1200">
              <a:solidFill>
                <a:srgbClr val="000000"/>
              </a:solidFill>
              <a:latin typeface="Arial" charset="0"/>
              <a:ea typeface="MS UI Gothic" pitchFamily="50" charset="-128"/>
              <a:cs typeface="Arial Unicode MS" pitchFamily="34" charset="-128"/>
            </a:endParaRPr>
          </a:p>
        </p:txBody>
      </p:sp>
      <p:sp>
        <p:nvSpPr>
          <p:cNvPr id="1796245" name="Line 149"/>
          <p:cNvSpPr>
            <a:spLocks noChangeShapeType="1"/>
          </p:cNvSpPr>
          <p:nvPr/>
        </p:nvSpPr>
        <p:spPr bwMode="gray">
          <a:xfrm>
            <a:off x="6748463" y="3006725"/>
            <a:ext cx="200025" cy="0"/>
          </a:xfrm>
          <a:prstGeom prst="line">
            <a:avLst/>
          </a:prstGeom>
          <a:noFill/>
          <a:ln w="57150">
            <a:solidFill>
              <a:schemeClr val="accent2">
                <a:lumMod val="40000"/>
                <a:lumOff val="60000"/>
              </a:schemeClr>
            </a:solidFill>
            <a:round/>
            <a:headEnd/>
            <a:tailEnd/>
          </a:ln>
          <a:effectLst/>
        </p:spPr>
        <p:txBody>
          <a:bodyPr wrap="none" anchor="ctr"/>
          <a:lstStyle/>
          <a:p>
            <a:pPr algn="l" rtl="0" fontAlgn="base">
              <a:spcBef>
                <a:spcPct val="50000"/>
              </a:spcBef>
              <a:spcAft>
                <a:spcPct val="0"/>
              </a:spcAft>
              <a:buClr>
                <a:srgbClr val="99CCBE"/>
              </a:buClr>
              <a:buFont typeface="Wingdings" pitchFamily="2" charset="2"/>
              <a:buNone/>
              <a:defRPr/>
            </a:pPr>
            <a:endParaRPr lang="de-DE" kern="1200">
              <a:solidFill>
                <a:srgbClr val="000000"/>
              </a:solidFill>
              <a:latin typeface="Arial" charset="0"/>
              <a:ea typeface="MS UI Gothic" pitchFamily="50" charset="-128"/>
              <a:cs typeface="Arial Unicode MS" pitchFamily="34" charset="-128"/>
            </a:endParaRPr>
          </a:p>
        </p:txBody>
      </p:sp>
      <p:sp>
        <p:nvSpPr>
          <p:cNvPr id="1796246" name="Line 150"/>
          <p:cNvSpPr>
            <a:spLocks noChangeShapeType="1"/>
          </p:cNvSpPr>
          <p:nvPr/>
        </p:nvSpPr>
        <p:spPr bwMode="gray">
          <a:xfrm>
            <a:off x="6948488" y="4581525"/>
            <a:ext cx="246062" cy="0"/>
          </a:xfrm>
          <a:prstGeom prst="line">
            <a:avLst/>
          </a:prstGeom>
          <a:noFill/>
          <a:ln w="57150">
            <a:solidFill>
              <a:schemeClr val="accent2">
                <a:lumMod val="40000"/>
                <a:lumOff val="60000"/>
              </a:schemeClr>
            </a:solidFill>
            <a:round/>
            <a:headEnd/>
            <a:tailEnd type="triangle" w="med" len="med"/>
          </a:ln>
          <a:effectLst/>
        </p:spPr>
        <p:txBody>
          <a:bodyPr wrap="none" anchor="ctr"/>
          <a:lstStyle/>
          <a:p>
            <a:pPr algn="l" rtl="0" fontAlgn="base">
              <a:spcBef>
                <a:spcPct val="50000"/>
              </a:spcBef>
              <a:spcAft>
                <a:spcPct val="0"/>
              </a:spcAft>
              <a:buClr>
                <a:srgbClr val="99CCBE"/>
              </a:buClr>
              <a:buFont typeface="Wingdings" pitchFamily="2" charset="2"/>
              <a:buNone/>
              <a:defRPr/>
            </a:pPr>
            <a:endParaRPr lang="de-DE" kern="1200">
              <a:solidFill>
                <a:srgbClr val="000000"/>
              </a:solidFill>
              <a:latin typeface="Arial" charset="0"/>
              <a:ea typeface="MS UI Gothic" pitchFamily="50" charset="-128"/>
              <a:cs typeface="Arial Unicode MS" pitchFamily="34" charset="-128"/>
            </a:endParaRPr>
          </a:p>
        </p:txBody>
      </p:sp>
      <p:sp>
        <p:nvSpPr>
          <p:cNvPr id="54330" name="Text Box 151"/>
          <p:cNvSpPr txBox="1">
            <a:spLocks noChangeArrowheads="1"/>
          </p:cNvSpPr>
          <p:nvPr/>
        </p:nvSpPr>
        <p:spPr bwMode="gray">
          <a:xfrm>
            <a:off x="7613650" y="779463"/>
            <a:ext cx="985838" cy="396875"/>
          </a:xfrm>
          <a:prstGeom prst="rect">
            <a:avLst/>
          </a:prstGeom>
          <a:noFill/>
          <a:ln w="9525" algn="ctr">
            <a:noFill/>
            <a:miter lim="800000"/>
            <a:headEnd/>
            <a:tailEnd/>
          </a:ln>
        </p:spPr>
        <p:txBody>
          <a:bodyPr wrap="none">
            <a:spAutoFit/>
          </a:bodyPr>
          <a:lstStyle/>
          <a:p>
            <a:pPr algn="l" defTabSz="1073150" rtl="0" fontAlgn="ctr">
              <a:spcBef>
                <a:spcPct val="50000"/>
              </a:spcBef>
              <a:spcAft>
                <a:spcPct val="0"/>
              </a:spcAft>
              <a:buClr>
                <a:srgbClr val="99CCBE"/>
              </a:buClr>
              <a:buFont typeface="Wingdings" pitchFamily="2" charset="2"/>
              <a:buNone/>
            </a:pPr>
            <a:r>
              <a:rPr lang="en-US" altLang="ja-JP" sz="2000" b="1" kern="1200">
                <a:solidFill>
                  <a:srgbClr val="000000"/>
                </a:solidFill>
                <a:latin typeface="Arial" pitchFamily="34" charset="0"/>
                <a:ea typeface="Arial Unicode MS" pitchFamily="34" charset="-128"/>
                <a:cs typeface="Arial Unicode MS" pitchFamily="34" charset="-128"/>
              </a:rPr>
              <a:t>2005</a:t>
            </a:r>
            <a:r>
              <a:rPr lang="ru-RU" altLang="ja-JP" sz="2000" b="1" kern="1200">
                <a:solidFill>
                  <a:srgbClr val="000000"/>
                </a:solidFill>
                <a:latin typeface="Arial" pitchFamily="34" charset="0"/>
                <a:ea typeface="Arial Unicode MS" pitchFamily="34" charset="-128"/>
                <a:cs typeface="Arial Unicode MS" pitchFamily="34" charset="-128"/>
              </a:rPr>
              <a:t> г.</a:t>
            </a:r>
            <a:endParaRPr lang="en-US" altLang="ja-JP" sz="2000" b="1" kern="1200">
              <a:solidFill>
                <a:srgbClr val="000000"/>
              </a:solidFill>
              <a:latin typeface="Arial" pitchFamily="34" charset="0"/>
              <a:ea typeface="Arial Unicode MS" pitchFamily="34" charset="-128"/>
              <a:cs typeface="Arial Unicode MS" pitchFamily="34" charset="-128"/>
            </a:endParaRPr>
          </a:p>
        </p:txBody>
      </p:sp>
      <p:sp>
        <p:nvSpPr>
          <p:cNvPr id="54331" name="Text Box 152"/>
          <p:cNvSpPr txBox="1">
            <a:spLocks noChangeArrowheads="1"/>
          </p:cNvSpPr>
          <p:nvPr/>
        </p:nvSpPr>
        <p:spPr bwMode="gray">
          <a:xfrm>
            <a:off x="5475288" y="808038"/>
            <a:ext cx="985837" cy="396875"/>
          </a:xfrm>
          <a:prstGeom prst="rect">
            <a:avLst/>
          </a:prstGeom>
          <a:noFill/>
          <a:ln w="9525" algn="ctr">
            <a:noFill/>
            <a:miter lim="800000"/>
            <a:headEnd/>
            <a:tailEnd/>
          </a:ln>
        </p:spPr>
        <p:txBody>
          <a:bodyPr wrap="none">
            <a:spAutoFit/>
          </a:bodyPr>
          <a:lstStyle/>
          <a:p>
            <a:pPr algn="l" defTabSz="1073150" rtl="0" fontAlgn="ctr">
              <a:spcBef>
                <a:spcPct val="50000"/>
              </a:spcBef>
              <a:spcAft>
                <a:spcPct val="0"/>
              </a:spcAft>
              <a:buClr>
                <a:srgbClr val="99CCBE"/>
              </a:buClr>
              <a:buFont typeface="Wingdings" pitchFamily="2" charset="2"/>
              <a:buNone/>
            </a:pPr>
            <a:r>
              <a:rPr lang="en-US" altLang="ja-JP" sz="2000" b="1" kern="1200">
                <a:solidFill>
                  <a:srgbClr val="000000"/>
                </a:solidFill>
                <a:latin typeface="Arial" pitchFamily="34" charset="0"/>
                <a:ea typeface="Arial Unicode MS" pitchFamily="34" charset="-128"/>
                <a:cs typeface="Arial Unicode MS" pitchFamily="34" charset="-128"/>
              </a:rPr>
              <a:t>1999</a:t>
            </a:r>
            <a:r>
              <a:rPr lang="ru-RU" altLang="ja-JP" sz="2000" b="1" kern="1200">
                <a:solidFill>
                  <a:srgbClr val="000000"/>
                </a:solidFill>
                <a:latin typeface="Arial" pitchFamily="34" charset="0"/>
                <a:ea typeface="Arial Unicode MS" pitchFamily="34" charset="-128"/>
                <a:cs typeface="Arial Unicode MS" pitchFamily="34" charset="-128"/>
              </a:rPr>
              <a:t> г.</a:t>
            </a:r>
            <a:endParaRPr lang="en-US" altLang="ja-JP" sz="2000" b="1" kern="1200">
              <a:solidFill>
                <a:srgbClr val="000000"/>
              </a:solidFill>
              <a:latin typeface="Arial" pitchFamily="34" charset="0"/>
              <a:ea typeface="Arial Unicode MS" pitchFamily="34" charset="-128"/>
              <a:cs typeface="Arial Unicode MS" pitchFamily="34" charset="-128"/>
            </a:endParaRPr>
          </a:p>
        </p:txBody>
      </p:sp>
      <p:sp>
        <p:nvSpPr>
          <p:cNvPr id="54332" name="Text Box 153"/>
          <p:cNvSpPr txBox="1">
            <a:spLocks noChangeArrowheads="1"/>
          </p:cNvSpPr>
          <p:nvPr/>
        </p:nvSpPr>
        <p:spPr bwMode="gray">
          <a:xfrm>
            <a:off x="1838325" y="814388"/>
            <a:ext cx="985838" cy="396875"/>
          </a:xfrm>
          <a:prstGeom prst="rect">
            <a:avLst/>
          </a:prstGeom>
          <a:noFill/>
          <a:ln w="9525" algn="ctr">
            <a:noFill/>
            <a:miter lim="800000"/>
            <a:headEnd/>
            <a:tailEnd/>
          </a:ln>
        </p:spPr>
        <p:txBody>
          <a:bodyPr wrap="none">
            <a:spAutoFit/>
          </a:bodyPr>
          <a:lstStyle/>
          <a:p>
            <a:pPr algn="l" defTabSz="1073150" rtl="0" fontAlgn="ctr">
              <a:spcBef>
                <a:spcPct val="50000"/>
              </a:spcBef>
              <a:spcAft>
                <a:spcPct val="0"/>
              </a:spcAft>
              <a:buClr>
                <a:srgbClr val="99CCBE"/>
              </a:buClr>
              <a:buFont typeface="Wingdings" pitchFamily="2" charset="2"/>
              <a:buNone/>
            </a:pPr>
            <a:r>
              <a:rPr lang="en-US" altLang="ja-JP" sz="2000" b="1" kern="1200">
                <a:solidFill>
                  <a:srgbClr val="000000"/>
                </a:solidFill>
                <a:latin typeface="Arial" pitchFamily="34" charset="0"/>
                <a:ea typeface="Arial Unicode MS" pitchFamily="34" charset="-128"/>
                <a:cs typeface="Arial Unicode MS" pitchFamily="34" charset="-128"/>
              </a:rPr>
              <a:t>1961</a:t>
            </a:r>
            <a:r>
              <a:rPr lang="ru-RU" altLang="ja-JP" sz="2000" b="1" kern="1200">
                <a:solidFill>
                  <a:srgbClr val="000000"/>
                </a:solidFill>
                <a:latin typeface="Arial" pitchFamily="34" charset="0"/>
                <a:ea typeface="Arial Unicode MS" pitchFamily="34" charset="-128"/>
                <a:cs typeface="Arial Unicode MS" pitchFamily="34" charset="-128"/>
              </a:rPr>
              <a:t> г.</a:t>
            </a:r>
            <a:endParaRPr lang="en-US" altLang="ja-JP" sz="2000" b="1" kern="1200">
              <a:solidFill>
                <a:srgbClr val="000000"/>
              </a:solidFill>
              <a:latin typeface="Arial" pitchFamily="34" charset="0"/>
              <a:ea typeface="Arial Unicode MS" pitchFamily="34" charset="-128"/>
              <a:cs typeface="Arial Unicode MS" pitchFamily="34" charset="-128"/>
            </a:endParaRPr>
          </a:p>
        </p:txBody>
      </p:sp>
      <p:sp>
        <p:nvSpPr>
          <p:cNvPr id="54333" name="Text Box 154"/>
          <p:cNvSpPr txBox="1">
            <a:spLocks noChangeArrowheads="1"/>
          </p:cNvSpPr>
          <p:nvPr/>
        </p:nvSpPr>
        <p:spPr bwMode="gray">
          <a:xfrm>
            <a:off x="3462338" y="814388"/>
            <a:ext cx="1449387" cy="396875"/>
          </a:xfrm>
          <a:prstGeom prst="rect">
            <a:avLst/>
          </a:prstGeom>
          <a:noFill/>
          <a:ln w="9525" algn="ctr">
            <a:noFill/>
            <a:miter lim="800000"/>
            <a:headEnd/>
            <a:tailEnd/>
          </a:ln>
        </p:spPr>
        <p:txBody>
          <a:bodyPr wrap="none">
            <a:spAutoFit/>
          </a:bodyPr>
          <a:lstStyle/>
          <a:p>
            <a:pPr algn="l" defTabSz="1073150" rtl="0" fontAlgn="ctr">
              <a:spcBef>
                <a:spcPct val="50000"/>
              </a:spcBef>
              <a:spcAft>
                <a:spcPct val="0"/>
              </a:spcAft>
              <a:buClr>
                <a:srgbClr val="99CCBE"/>
              </a:buClr>
              <a:buFont typeface="Wingdings" pitchFamily="2" charset="2"/>
              <a:buNone/>
            </a:pPr>
            <a:r>
              <a:rPr lang="en-US" altLang="ja-JP" sz="2000" b="1" kern="1200">
                <a:solidFill>
                  <a:srgbClr val="000000"/>
                </a:solidFill>
                <a:latin typeface="Arial" pitchFamily="34" charset="0"/>
                <a:ea typeface="Arial Unicode MS" pitchFamily="34" charset="-128"/>
                <a:cs typeface="Arial Unicode MS" pitchFamily="34" charset="-128"/>
              </a:rPr>
              <a:t>1971-81</a:t>
            </a:r>
            <a:r>
              <a:rPr lang="ru-RU" altLang="ja-JP" sz="2000" b="1" kern="1200">
                <a:solidFill>
                  <a:srgbClr val="000000"/>
                </a:solidFill>
                <a:latin typeface="Arial" pitchFamily="34" charset="0"/>
                <a:ea typeface="Arial Unicode MS" pitchFamily="34" charset="-128"/>
                <a:cs typeface="Arial Unicode MS" pitchFamily="34" charset="-128"/>
              </a:rPr>
              <a:t> гг.</a:t>
            </a:r>
            <a:endParaRPr lang="en-US" altLang="ja-JP" sz="2000" b="1" kern="1200">
              <a:solidFill>
                <a:srgbClr val="000000"/>
              </a:solidFill>
              <a:latin typeface="Arial" pitchFamily="34" charset="0"/>
              <a:ea typeface="Arial Unicode MS" pitchFamily="34" charset="-128"/>
              <a:cs typeface="Arial Unicode MS" pitchFamily="34" charset="-128"/>
            </a:endParaRPr>
          </a:p>
        </p:txBody>
      </p:sp>
      <p:sp>
        <p:nvSpPr>
          <p:cNvPr id="1796233" name="Line 137"/>
          <p:cNvSpPr>
            <a:spLocks noChangeShapeType="1"/>
          </p:cNvSpPr>
          <p:nvPr/>
        </p:nvSpPr>
        <p:spPr bwMode="gray">
          <a:xfrm>
            <a:off x="2905125" y="3554413"/>
            <a:ext cx="228600" cy="0"/>
          </a:xfrm>
          <a:prstGeom prst="line">
            <a:avLst/>
          </a:prstGeom>
          <a:noFill/>
          <a:ln w="57150">
            <a:solidFill>
              <a:schemeClr val="accent2">
                <a:lumMod val="40000"/>
                <a:lumOff val="60000"/>
              </a:schemeClr>
            </a:solidFill>
            <a:round/>
            <a:headEnd/>
            <a:tailEnd/>
          </a:ln>
          <a:effectLst/>
        </p:spPr>
        <p:txBody>
          <a:bodyPr wrap="none" anchor="ctr"/>
          <a:lstStyle/>
          <a:p>
            <a:pPr algn="l" rtl="0" fontAlgn="base">
              <a:spcBef>
                <a:spcPct val="50000"/>
              </a:spcBef>
              <a:spcAft>
                <a:spcPct val="0"/>
              </a:spcAft>
              <a:buClr>
                <a:srgbClr val="99CCBE"/>
              </a:buClr>
              <a:buFont typeface="Wingdings" pitchFamily="2" charset="2"/>
              <a:buNone/>
              <a:defRPr/>
            </a:pPr>
            <a:endParaRPr lang="de-DE" kern="1200">
              <a:solidFill>
                <a:srgbClr val="000000"/>
              </a:solidFill>
              <a:latin typeface="Arial" charset="0"/>
              <a:ea typeface="MS UI Gothic" pitchFamily="50" charset="-128"/>
              <a:cs typeface="Arial Unicode MS" pitchFamily="34" charset="-128"/>
            </a:endParaRPr>
          </a:p>
        </p:txBody>
      </p:sp>
      <p:sp>
        <p:nvSpPr>
          <p:cNvPr id="54337" name="Text Box 155"/>
          <p:cNvSpPr txBox="1">
            <a:spLocks noChangeArrowheads="1"/>
          </p:cNvSpPr>
          <p:nvPr/>
        </p:nvSpPr>
        <p:spPr bwMode="gray">
          <a:xfrm>
            <a:off x="282575" y="814388"/>
            <a:ext cx="985838" cy="396875"/>
          </a:xfrm>
          <a:prstGeom prst="rect">
            <a:avLst/>
          </a:prstGeom>
          <a:noFill/>
          <a:ln w="9525" algn="ctr">
            <a:noFill/>
            <a:miter lim="800000"/>
            <a:headEnd/>
            <a:tailEnd/>
          </a:ln>
        </p:spPr>
        <p:txBody>
          <a:bodyPr wrap="none">
            <a:spAutoFit/>
          </a:bodyPr>
          <a:lstStyle/>
          <a:p>
            <a:pPr algn="l" defTabSz="1073150" rtl="0" fontAlgn="ctr">
              <a:spcBef>
                <a:spcPct val="50000"/>
              </a:spcBef>
              <a:spcAft>
                <a:spcPct val="0"/>
              </a:spcAft>
              <a:buClr>
                <a:srgbClr val="99CCBE"/>
              </a:buClr>
              <a:buFont typeface="Wingdings" pitchFamily="2" charset="2"/>
              <a:buNone/>
            </a:pPr>
            <a:r>
              <a:rPr lang="en-US" altLang="ja-JP" sz="2000" b="1" kern="1200">
                <a:solidFill>
                  <a:srgbClr val="000000"/>
                </a:solidFill>
                <a:latin typeface="Arial" pitchFamily="34" charset="0"/>
                <a:ea typeface="Arial Unicode MS" pitchFamily="34" charset="-128"/>
                <a:cs typeface="Arial Unicode MS" pitchFamily="34" charset="-128"/>
              </a:rPr>
              <a:t>1935</a:t>
            </a:r>
            <a:r>
              <a:rPr lang="ru-RU" altLang="ja-JP" sz="2000" b="1" kern="1200">
                <a:solidFill>
                  <a:srgbClr val="000000"/>
                </a:solidFill>
                <a:latin typeface="Arial" pitchFamily="34" charset="0"/>
                <a:ea typeface="Arial Unicode MS" pitchFamily="34" charset="-128"/>
                <a:cs typeface="Arial Unicode MS" pitchFamily="34" charset="-128"/>
              </a:rPr>
              <a:t> г.</a:t>
            </a:r>
            <a:endParaRPr lang="en-US" altLang="ja-JP" sz="2000" b="1" kern="1200">
              <a:solidFill>
                <a:srgbClr val="000000"/>
              </a:solidFill>
              <a:latin typeface="Arial" pitchFamily="34" charset="0"/>
              <a:ea typeface="Arial Unicode MS" pitchFamily="34" charset="-128"/>
              <a:cs typeface="Arial Unicode MS" pitchFamily="34" charset="-128"/>
            </a:endParaRPr>
          </a:p>
        </p:txBody>
      </p:sp>
      <p:sp>
        <p:nvSpPr>
          <p:cNvPr id="54338" name="Text Box 156"/>
          <p:cNvSpPr txBox="1">
            <a:spLocks noChangeArrowheads="1"/>
          </p:cNvSpPr>
          <p:nvPr/>
        </p:nvSpPr>
        <p:spPr bwMode="auto">
          <a:xfrm>
            <a:off x="3187700" y="1739900"/>
            <a:ext cx="1528763" cy="393700"/>
          </a:xfrm>
          <a:prstGeom prst="rect">
            <a:avLst/>
          </a:prstGeom>
          <a:noFill/>
          <a:ln w="9525">
            <a:noFill/>
            <a:miter lim="800000"/>
            <a:headEnd/>
            <a:tailEnd/>
          </a:ln>
        </p:spPr>
        <p:txBody>
          <a:bodyPr>
            <a:spAutoFit/>
          </a:bodyPr>
          <a:lstStyle/>
          <a:p>
            <a:pPr algn="r" defTabSz="762000" rtl="0" fontAlgn="base">
              <a:spcBef>
                <a:spcPct val="50000"/>
              </a:spcBef>
              <a:spcAft>
                <a:spcPct val="0"/>
              </a:spcAft>
              <a:buClr>
                <a:srgbClr val="99CCBE"/>
              </a:buClr>
              <a:buFont typeface="Wingdings" pitchFamily="2" charset="2"/>
              <a:buNone/>
            </a:pPr>
            <a:r>
              <a:rPr lang="ru-RU" altLang="ja-JP" sz="1200" b="1" kern="1200">
                <a:solidFill>
                  <a:srgbClr val="000000"/>
                </a:solidFill>
                <a:latin typeface="Arial Unicode MS" pitchFamily="34" charset="-128"/>
                <a:ea typeface="Arial Unicode MS" pitchFamily="34" charset="-128"/>
                <a:cs typeface="Arial Unicode MS" pitchFamily="34" charset="-128"/>
              </a:rPr>
              <a:t>Беспроводные</a:t>
            </a:r>
            <a:endParaRPr lang="ru-RU" altLang="ja-JP" sz="1200" b="1" kern="1200">
              <a:solidFill>
                <a:srgbClr val="000000"/>
              </a:solidFill>
              <a:latin typeface="Arial" pitchFamily="34" charset="0"/>
              <a:ea typeface="Arial Unicode MS" pitchFamily="34" charset="-128"/>
              <a:cs typeface="Arial Unicode MS" pitchFamily="34" charset="-128"/>
            </a:endParaRPr>
          </a:p>
          <a:p>
            <a:pPr algn="r" defTabSz="762000" rtl="0" fontAlgn="base">
              <a:lnSpc>
                <a:spcPct val="15000"/>
              </a:lnSpc>
              <a:spcBef>
                <a:spcPct val="50000"/>
              </a:spcBef>
              <a:spcAft>
                <a:spcPct val="0"/>
              </a:spcAft>
              <a:buClr>
                <a:srgbClr val="99CCBE"/>
              </a:buClr>
              <a:buFont typeface="Wingdings" pitchFamily="2" charset="2"/>
              <a:buNone/>
            </a:pPr>
            <a:r>
              <a:rPr lang="ru-RU" altLang="ja-JP" sz="1200" b="1" kern="1200">
                <a:solidFill>
                  <a:srgbClr val="000000"/>
                </a:solidFill>
                <a:latin typeface="Arial Unicode MS" pitchFamily="34" charset="-128"/>
                <a:ea typeface="Arial Unicode MS" pitchFamily="34" charset="-128"/>
                <a:cs typeface="Arial Unicode MS" pitchFamily="34" charset="-128"/>
              </a:rPr>
              <a:t>решения</a:t>
            </a:r>
            <a:endParaRPr lang="en-US" altLang="ja-JP" sz="1200" b="1" kern="1200">
              <a:solidFill>
                <a:srgbClr val="000000"/>
              </a:solidFill>
              <a:latin typeface="Arial Unicode MS" pitchFamily="34" charset="-128"/>
              <a:ea typeface="Arial Unicode MS" pitchFamily="34" charset="-128"/>
              <a:cs typeface="Arial Unicode MS" pitchFamily="34" charset="-128"/>
            </a:endParaRPr>
          </a:p>
        </p:txBody>
      </p:sp>
      <p:sp>
        <p:nvSpPr>
          <p:cNvPr id="54339" name="Text Box 157"/>
          <p:cNvSpPr txBox="1">
            <a:spLocks noChangeArrowheads="1"/>
          </p:cNvSpPr>
          <p:nvPr/>
        </p:nvSpPr>
        <p:spPr bwMode="auto">
          <a:xfrm>
            <a:off x="3368675" y="1387475"/>
            <a:ext cx="1563688" cy="393700"/>
          </a:xfrm>
          <a:prstGeom prst="rect">
            <a:avLst/>
          </a:prstGeom>
          <a:noFill/>
          <a:ln w="9525">
            <a:noFill/>
            <a:miter lim="800000"/>
            <a:headEnd/>
            <a:tailEnd/>
          </a:ln>
        </p:spPr>
        <p:txBody>
          <a:bodyPr>
            <a:spAutoFit/>
          </a:bodyPr>
          <a:lstStyle/>
          <a:p>
            <a:pPr algn="ctr" defTabSz="762000" rtl="0" fontAlgn="base">
              <a:spcBef>
                <a:spcPct val="50000"/>
              </a:spcBef>
              <a:spcAft>
                <a:spcPct val="0"/>
              </a:spcAft>
              <a:buClr>
                <a:srgbClr val="99CCBE"/>
              </a:buClr>
              <a:buFont typeface="Wingdings" pitchFamily="2" charset="2"/>
              <a:buNone/>
            </a:pPr>
            <a:r>
              <a:rPr lang="en-US" altLang="ja-JP" sz="1200" b="1" kern="1200">
                <a:solidFill>
                  <a:srgbClr val="000000"/>
                </a:solidFill>
                <a:latin typeface="Arial Unicode MS" pitchFamily="34" charset="-128"/>
                <a:ea typeface="Arial Unicode MS" pitchFamily="34" charset="-128"/>
                <a:cs typeface="Arial Unicode MS" pitchFamily="34" charset="-128"/>
              </a:rPr>
              <a:t>Коммутатор/</a:t>
            </a:r>
            <a:endParaRPr lang="ru-RU" altLang="ja-JP" sz="1200" b="1" kern="1200">
              <a:solidFill>
                <a:srgbClr val="000000"/>
              </a:solidFill>
              <a:latin typeface="Arial" pitchFamily="34" charset="0"/>
              <a:ea typeface="Arial Unicode MS" pitchFamily="34" charset="-128"/>
              <a:cs typeface="Arial Unicode MS" pitchFamily="34" charset="-128"/>
            </a:endParaRPr>
          </a:p>
          <a:p>
            <a:pPr algn="ctr" defTabSz="762000" rtl="0" fontAlgn="base">
              <a:lnSpc>
                <a:spcPct val="15000"/>
              </a:lnSpc>
              <a:spcBef>
                <a:spcPct val="50000"/>
              </a:spcBef>
              <a:spcAft>
                <a:spcPct val="0"/>
              </a:spcAft>
              <a:buClr>
                <a:srgbClr val="99CCBE"/>
              </a:buClr>
              <a:buFont typeface="Wingdings" pitchFamily="2" charset="2"/>
              <a:buNone/>
            </a:pPr>
            <a:r>
              <a:rPr lang="en-US" altLang="ja-JP" sz="1200" b="1" kern="1200">
                <a:solidFill>
                  <a:srgbClr val="000000"/>
                </a:solidFill>
                <a:latin typeface="Arial Unicode MS" pitchFamily="34" charset="-128"/>
                <a:ea typeface="Arial Unicode MS" pitchFamily="34" charset="-128"/>
                <a:cs typeface="Arial Unicode MS" pitchFamily="34" charset="-128"/>
              </a:rPr>
              <a:t>передатчик</a:t>
            </a:r>
          </a:p>
        </p:txBody>
      </p:sp>
      <p:sp>
        <p:nvSpPr>
          <p:cNvPr id="54340" name="Text Box 158"/>
          <p:cNvSpPr txBox="1">
            <a:spLocks noChangeArrowheads="1"/>
          </p:cNvSpPr>
          <p:nvPr/>
        </p:nvSpPr>
        <p:spPr bwMode="auto">
          <a:xfrm>
            <a:off x="3187700" y="2189163"/>
            <a:ext cx="1744663" cy="474662"/>
          </a:xfrm>
          <a:prstGeom prst="rect">
            <a:avLst/>
          </a:prstGeom>
          <a:noFill/>
          <a:ln w="9525">
            <a:noFill/>
            <a:miter lim="800000"/>
            <a:headEnd/>
            <a:tailEnd/>
          </a:ln>
        </p:spPr>
        <p:txBody>
          <a:bodyPr wrap="none">
            <a:spAutoFit/>
          </a:bodyPr>
          <a:lstStyle/>
          <a:p>
            <a:pPr algn="l" defTabSz="762000" rtl="0" fontAlgn="base">
              <a:spcBef>
                <a:spcPct val="50000"/>
              </a:spcBef>
              <a:spcAft>
                <a:spcPct val="0"/>
              </a:spcAft>
              <a:buClr>
                <a:srgbClr val="99CCBE"/>
              </a:buClr>
              <a:buFont typeface="Wingdings" pitchFamily="2" charset="2"/>
              <a:buNone/>
            </a:pPr>
            <a:r>
              <a:rPr lang="ru-RU" altLang="ja-JP" sz="1400" kern="1200">
                <a:solidFill>
                  <a:srgbClr val="AE2222"/>
                </a:solidFill>
                <a:latin typeface="Arial Unicode MS" pitchFamily="34" charset="-128"/>
                <a:ea typeface="Arial Unicode MS" pitchFamily="34" charset="-128"/>
                <a:cs typeface="Arial Unicode MS" pitchFamily="34" charset="-128"/>
              </a:rPr>
              <a:t>Информационные </a:t>
            </a:r>
          </a:p>
          <a:p>
            <a:pPr algn="l" defTabSz="762000" rtl="0" fontAlgn="base">
              <a:lnSpc>
                <a:spcPct val="30000"/>
              </a:lnSpc>
              <a:spcBef>
                <a:spcPct val="50000"/>
              </a:spcBef>
              <a:spcAft>
                <a:spcPct val="0"/>
              </a:spcAft>
              <a:buClr>
                <a:srgbClr val="99CCBE"/>
              </a:buClr>
              <a:buFont typeface="Wingdings" pitchFamily="2" charset="2"/>
              <a:buNone/>
            </a:pPr>
            <a:r>
              <a:rPr lang="ru-RU" altLang="ja-JP" sz="1400" kern="1200">
                <a:solidFill>
                  <a:srgbClr val="AE2222"/>
                </a:solidFill>
                <a:latin typeface="Arial Unicode MS" pitchFamily="34" charset="-128"/>
                <a:ea typeface="Arial Unicode MS" pitchFamily="34" charset="-128"/>
                <a:cs typeface="Arial Unicode MS" pitchFamily="34" charset="-128"/>
              </a:rPr>
              <a:t>технологии</a:t>
            </a:r>
            <a:endParaRPr lang="en-US" altLang="ja-JP" sz="1400" kern="1200">
              <a:solidFill>
                <a:srgbClr val="AE2222"/>
              </a:solidFill>
              <a:latin typeface="Arial Unicode MS" pitchFamily="34" charset="-128"/>
              <a:ea typeface="Arial Unicode MS" pitchFamily="34" charset="-128"/>
              <a:cs typeface="Arial Unicode MS" pitchFamily="34" charset="-128"/>
            </a:endParaRPr>
          </a:p>
        </p:txBody>
      </p:sp>
      <p:sp>
        <p:nvSpPr>
          <p:cNvPr id="54341" name="Text Box 159"/>
          <p:cNvSpPr txBox="1">
            <a:spLocks noChangeArrowheads="1"/>
          </p:cNvSpPr>
          <p:nvPr/>
        </p:nvSpPr>
        <p:spPr bwMode="auto">
          <a:xfrm>
            <a:off x="3492500" y="3024188"/>
            <a:ext cx="1227138" cy="274637"/>
          </a:xfrm>
          <a:prstGeom prst="rect">
            <a:avLst/>
          </a:prstGeom>
          <a:noFill/>
          <a:ln w="9525">
            <a:noFill/>
            <a:miter lim="800000"/>
            <a:headEnd/>
            <a:tailEnd/>
          </a:ln>
        </p:spPr>
        <p:txBody>
          <a:bodyPr>
            <a:spAutoFit/>
          </a:bodyPr>
          <a:lstStyle/>
          <a:p>
            <a:pPr algn="r" defTabSz="762000" rtl="0" fontAlgn="base">
              <a:spcBef>
                <a:spcPct val="50000"/>
              </a:spcBef>
              <a:spcAft>
                <a:spcPct val="0"/>
              </a:spcAft>
              <a:buClr>
                <a:srgbClr val="99CCBE"/>
              </a:buClr>
              <a:buFont typeface="Wingdings" pitchFamily="2" charset="2"/>
              <a:buNone/>
            </a:pPr>
            <a:r>
              <a:rPr lang="ru-RU" altLang="ja-JP" sz="1200" b="1" kern="1200">
                <a:solidFill>
                  <a:srgbClr val="000000"/>
                </a:solidFill>
                <a:latin typeface="Arial Unicode MS" pitchFamily="34" charset="-128"/>
                <a:ea typeface="Arial Unicode MS" pitchFamily="34" charset="-128"/>
                <a:cs typeface="Arial Unicode MS" pitchFamily="34" charset="-128"/>
              </a:rPr>
              <a:t>ПК</a:t>
            </a:r>
            <a:endParaRPr lang="en-US" altLang="ja-JP" sz="1200" b="1" kern="1200">
              <a:solidFill>
                <a:srgbClr val="000000"/>
              </a:solidFill>
              <a:latin typeface="Arial Unicode MS" pitchFamily="34" charset="-128"/>
              <a:ea typeface="Arial Unicode MS" pitchFamily="34" charset="-128"/>
              <a:cs typeface="Arial Unicode MS" pitchFamily="34" charset="-128"/>
            </a:endParaRPr>
          </a:p>
        </p:txBody>
      </p:sp>
      <p:sp>
        <p:nvSpPr>
          <p:cNvPr id="54342" name="Text Box 160"/>
          <p:cNvSpPr txBox="1">
            <a:spLocks noChangeArrowheads="1"/>
          </p:cNvSpPr>
          <p:nvPr/>
        </p:nvSpPr>
        <p:spPr bwMode="auto">
          <a:xfrm>
            <a:off x="3132138" y="2636838"/>
            <a:ext cx="1570037" cy="422275"/>
          </a:xfrm>
          <a:prstGeom prst="rect">
            <a:avLst/>
          </a:prstGeom>
          <a:noFill/>
          <a:ln w="9525">
            <a:noFill/>
            <a:miter lim="800000"/>
            <a:headEnd/>
            <a:tailEnd/>
          </a:ln>
        </p:spPr>
        <p:txBody>
          <a:bodyPr>
            <a:spAutoFit/>
          </a:bodyPr>
          <a:lstStyle/>
          <a:p>
            <a:pPr algn="r" defTabSz="762000" rtl="0" fontAlgn="base">
              <a:lnSpc>
                <a:spcPct val="90000"/>
              </a:lnSpc>
              <a:spcBef>
                <a:spcPct val="50000"/>
              </a:spcBef>
              <a:spcAft>
                <a:spcPct val="0"/>
              </a:spcAft>
              <a:buClr>
                <a:srgbClr val="99CCBE"/>
              </a:buClr>
              <a:buFont typeface="Wingdings" pitchFamily="2" charset="2"/>
              <a:buNone/>
            </a:pPr>
            <a:r>
              <a:rPr lang="ru-RU" altLang="ja-JP" sz="1200" b="1" kern="1200">
                <a:solidFill>
                  <a:srgbClr val="000000"/>
                </a:solidFill>
                <a:latin typeface="Arial Unicode MS" pitchFamily="34" charset="-128"/>
                <a:ea typeface="Arial Unicode MS" pitchFamily="34" charset="-128"/>
                <a:cs typeface="Arial Unicode MS" pitchFamily="34" charset="-128"/>
              </a:rPr>
              <a:t>Офисный компьютер</a:t>
            </a:r>
            <a:endParaRPr lang="en-US" altLang="ja-JP" sz="1200" b="1" kern="1200">
              <a:solidFill>
                <a:srgbClr val="000000"/>
              </a:solidFill>
              <a:latin typeface="Arial Unicode MS" pitchFamily="34" charset="-128"/>
              <a:ea typeface="Arial Unicode MS" pitchFamily="34" charset="-128"/>
              <a:cs typeface="Arial Unicode MS" pitchFamily="34" charset="-128"/>
            </a:endParaRPr>
          </a:p>
        </p:txBody>
      </p:sp>
      <p:sp>
        <p:nvSpPr>
          <p:cNvPr id="54343" name="Text Box 161"/>
          <p:cNvSpPr txBox="1">
            <a:spLocks noChangeArrowheads="1"/>
          </p:cNvSpPr>
          <p:nvPr/>
        </p:nvSpPr>
        <p:spPr bwMode="auto">
          <a:xfrm>
            <a:off x="3222625" y="3749675"/>
            <a:ext cx="1539875" cy="274638"/>
          </a:xfrm>
          <a:prstGeom prst="rect">
            <a:avLst/>
          </a:prstGeom>
          <a:noFill/>
          <a:ln w="9525">
            <a:noFill/>
            <a:miter lim="800000"/>
            <a:headEnd/>
            <a:tailEnd/>
          </a:ln>
        </p:spPr>
        <p:txBody>
          <a:bodyPr wrap="none">
            <a:spAutoFit/>
          </a:bodyPr>
          <a:lstStyle/>
          <a:p>
            <a:pPr algn="l" defTabSz="762000" rtl="0" fontAlgn="base">
              <a:spcBef>
                <a:spcPct val="50000"/>
              </a:spcBef>
              <a:spcAft>
                <a:spcPct val="0"/>
              </a:spcAft>
              <a:buClr>
                <a:srgbClr val="99CCBE"/>
              </a:buClr>
              <a:buFont typeface="Wingdings" pitchFamily="2" charset="2"/>
              <a:buNone/>
            </a:pPr>
            <a:r>
              <a:rPr lang="ru-RU" altLang="ja-JP" sz="1200" b="1" kern="1200">
                <a:solidFill>
                  <a:srgbClr val="000000"/>
                </a:solidFill>
                <a:latin typeface="Arial Unicode MS" pitchFamily="34" charset="-128"/>
                <a:ea typeface="Arial Unicode MS" pitchFamily="34" charset="-128"/>
                <a:cs typeface="Arial Unicode MS" pitchFamily="34" charset="-128"/>
              </a:rPr>
              <a:t>Разработка систем</a:t>
            </a:r>
            <a:endParaRPr lang="en-US" altLang="ja-JP" sz="1200" b="1" kern="1200">
              <a:solidFill>
                <a:srgbClr val="000000"/>
              </a:solidFill>
              <a:latin typeface="Arial Unicode MS" pitchFamily="34" charset="-128"/>
              <a:ea typeface="Arial Unicode MS" pitchFamily="34" charset="-128"/>
              <a:cs typeface="Arial Unicode MS" pitchFamily="34" charset="-128"/>
            </a:endParaRPr>
          </a:p>
        </p:txBody>
      </p:sp>
      <p:sp>
        <p:nvSpPr>
          <p:cNvPr id="54344" name="Text Box 162"/>
          <p:cNvSpPr txBox="1">
            <a:spLocks noChangeArrowheads="1"/>
          </p:cNvSpPr>
          <p:nvPr/>
        </p:nvSpPr>
        <p:spPr bwMode="auto">
          <a:xfrm>
            <a:off x="3492500" y="4043363"/>
            <a:ext cx="1236663" cy="393700"/>
          </a:xfrm>
          <a:prstGeom prst="rect">
            <a:avLst/>
          </a:prstGeom>
          <a:noFill/>
          <a:ln w="9525">
            <a:noFill/>
            <a:miter lim="800000"/>
            <a:headEnd/>
            <a:tailEnd/>
          </a:ln>
        </p:spPr>
        <p:txBody>
          <a:bodyPr wrap="none">
            <a:spAutoFit/>
          </a:bodyPr>
          <a:lstStyle/>
          <a:p>
            <a:pPr algn="r" defTabSz="762000" rtl="0" fontAlgn="base">
              <a:spcBef>
                <a:spcPct val="50000"/>
              </a:spcBef>
              <a:spcAft>
                <a:spcPct val="0"/>
              </a:spcAft>
              <a:buClr>
                <a:srgbClr val="99CCBE"/>
              </a:buClr>
              <a:buFont typeface="Wingdings" pitchFamily="2" charset="2"/>
              <a:buNone/>
            </a:pPr>
            <a:r>
              <a:rPr lang="ru-RU" altLang="ja-JP" sz="1200" b="1" kern="1200">
                <a:solidFill>
                  <a:srgbClr val="000000"/>
                </a:solidFill>
                <a:latin typeface="Arial Unicode MS" pitchFamily="34" charset="-128"/>
                <a:ea typeface="Arial Unicode MS" pitchFamily="34" charset="-128"/>
                <a:cs typeface="Arial Unicode MS" pitchFamily="34" charset="-128"/>
              </a:rPr>
              <a:t>Обслуживание</a:t>
            </a:r>
          </a:p>
          <a:p>
            <a:pPr algn="r" defTabSz="762000" rtl="0" fontAlgn="base">
              <a:lnSpc>
                <a:spcPct val="15000"/>
              </a:lnSpc>
              <a:spcBef>
                <a:spcPct val="50000"/>
              </a:spcBef>
              <a:spcAft>
                <a:spcPct val="0"/>
              </a:spcAft>
              <a:buClr>
                <a:srgbClr val="99CCBE"/>
              </a:buClr>
              <a:buFont typeface="Wingdings" pitchFamily="2" charset="2"/>
              <a:buNone/>
            </a:pPr>
            <a:r>
              <a:rPr lang="ru-RU" altLang="ja-JP" sz="1200" b="1" kern="1200">
                <a:solidFill>
                  <a:srgbClr val="000000"/>
                </a:solidFill>
                <a:latin typeface="Arial Unicode MS" pitchFamily="34" charset="-128"/>
                <a:ea typeface="Arial Unicode MS" pitchFamily="34" charset="-128"/>
                <a:cs typeface="Arial Unicode MS" pitchFamily="34" charset="-128"/>
              </a:rPr>
              <a:t>систем</a:t>
            </a:r>
            <a:endParaRPr lang="en-US" altLang="ja-JP" sz="1200" b="1" kern="1200">
              <a:solidFill>
                <a:srgbClr val="000000"/>
              </a:solidFill>
              <a:latin typeface="Arial Unicode MS" pitchFamily="34" charset="-128"/>
              <a:ea typeface="Arial Unicode MS" pitchFamily="34" charset="-128"/>
              <a:cs typeface="Arial Unicode MS" pitchFamily="34" charset="-128"/>
            </a:endParaRPr>
          </a:p>
        </p:txBody>
      </p:sp>
      <p:sp>
        <p:nvSpPr>
          <p:cNvPr id="54345" name="Text Box 163"/>
          <p:cNvSpPr txBox="1">
            <a:spLocks noChangeArrowheads="1"/>
          </p:cNvSpPr>
          <p:nvPr/>
        </p:nvSpPr>
        <p:spPr bwMode="auto">
          <a:xfrm>
            <a:off x="3248025" y="4941888"/>
            <a:ext cx="1468438" cy="274637"/>
          </a:xfrm>
          <a:prstGeom prst="rect">
            <a:avLst/>
          </a:prstGeom>
          <a:noFill/>
          <a:ln w="9525">
            <a:noFill/>
            <a:miter lim="800000"/>
            <a:headEnd/>
            <a:tailEnd/>
          </a:ln>
        </p:spPr>
        <p:txBody>
          <a:bodyPr>
            <a:spAutoFit/>
          </a:bodyPr>
          <a:lstStyle/>
          <a:p>
            <a:pPr algn="r" defTabSz="762000" rtl="0" fontAlgn="base">
              <a:spcBef>
                <a:spcPct val="50000"/>
              </a:spcBef>
              <a:spcAft>
                <a:spcPct val="0"/>
              </a:spcAft>
              <a:buClr>
                <a:srgbClr val="99CCBE"/>
              </a:buClr>
              <a:buFont typeface="Wingdings" pitchFamily="2" charset="2"/>
              <a:buNone/>
            </a:pPr>
            <a:r>
              <a:rPr lang="ru-RU" altLang="ja-JP" sz="1200" b="1" kern="1200">
                <a:solidFill>
                  <a:srgbClr val="000000"/>
                </a:solidFill>
                <a:latin typeface="Arial Unicode MS" pitchFamily="34" charset="-128"/>
                <a:ea typeface="Arial Unicode MS" pitchFamily="34" charset="-128"/>
                <a:cs typeface="Arial Unicode MS" pitchFamily="34" charset="-128"/>
              </a:rPr>
              <a:t>Полупроводник</a:t>
            </a:r>
            <a:r>
              <a:rPr lang="ru-RU" altLang="ja-JP" sz="1200" b="1" kern="1200">
                <a:solidFill>
                  <a:srgbClr val="000000"/>
                </a:solidFill>
                <a:latin typeface="Arial" pitchFamily="34" charset="0"/>
                <a:ea typeface="Arial Unicode MS" pitchFamily="34" charset="-128"/>
                <a:cs typeface="Arial Unicode MS" pitchFamily="34" charset="-128"/>
              </a:rPr>
              <a:t>и</a:t>
            </a:r>
            <a:endParaRPr lang="en-US" altLang="ja-JP" sz="1200" b="1" kern="1200">
              <a:solidFill>
                <a:srgbClr val="000000"/>
              </a:solidFill>
              <a:latin typeface="Arial" pitchFamily="34" charset="0"/>
              <a:ea typeface="Arial Unicode MS" pitchFamily="34" charset="-128"/>
              <a:cs typeface="Arial Unicode MS" pitchFamily="34" charset="-128"/>
            </a:endParaRPr>
          </a:p>
        </p:txBody>
      </p:sp>
      <p:sp>
        <p:nvSpPr>
          <p:cNvPr id="54346" name="Text Box 164"/>
          <p:cNvSpPr txBox="1">
            <a:spLocks noChangeArrowheads="1"/>
          </p:cNvSpPr>
          <p:nvPr/>
        </p:nvSpPr>
        <p:spPr bwMode="auto">
          <a:xfrm>
            <a:off x="3656013" y="5241925"/>
            <a:ext cx="1060450" cy="274638"/>
          </a:xfrm>
          <a:prstGeom prst="rect">
            <a:avLst/>
          </a:prstGeom>
          <a:noFill/>
          <a:ln w="9525">
            <a:noFill/>
            <a:miter lim="800000"/>
            <a:headEnd/>
            <a:tailEnd/>
          </a:ln>
        </p:spPr>
        <p:txBody>
          <a:bodyPr wrap="none">
            <a:spAutoFit/>
          </a:bodyPr>
          <a:lstStyle/>
          <a:p>
            <a:pPr algn="r" defTabSz="762000" rtl="0" fontAlgn="base">
              <a:spcBef>
                <a:spcPct val="50000"/>
              </a:spcBef>
              <a:spcAft>
                <a:spcPct val="0"/>
              </a:spcAft>
              <a:buClr>
                <a:srgbClr val="99CCBE"/>
              </a:buClr>
              <a:buFont typeface="Wingdings" pitchFamily="2" charset="2"/>
              <a:buNone/>
            </a:pPr>
            <a:r>
              <a:rPr lang="ru-RU" altLang="ja-JP" sz="1200" b="1" kern="1200">
                <a:solidFill>
                  <a:srgbClr val="000000"/>
                </a:solidFill>
                <a:latin typeface="Arial Unicode MS" pitchFamily="34" charset="-128"/>
                <a:ea typeface="Arial Unicode MS" pitchFamily="34" charset="-128"/>
                <a:cs typeface="Arial Unicode MS" pitchFamily="34" charset="-128"/>
              </a:rPr>
              <a:t>Компоненты</a:t>
            </a:r>
            <a:endParaRPr lang="en-US" altLang="ja-JP" sz="1200" b="1" kern="1200">
              <a:solidFill>
                <a:srgbClr val="000000"/>
              </a:solidFill>
              <a:latin typeface="Arial Unicode MS" pitchFamily="34" charset="-128"/>
              <a:ea typeface="Arial Unicode MS" pitchFamily="34" charset="-128"/>
              <a:cs typeface="Arial Unicode MS" pitchFamily="34" charset="-128"/>
            </a:endParaRPr>
          </a:p>
        </p:txBody>
      </p:sp>
      <p:sp>
        <p:nvSpPr>
          <p:cNvPr id="54347" name="Text Box 165"/>
          <p:cNvSpPr txBox="1">
            <a:spLocks noChangeArrowheads="1"/>
          </p:cNvSpPr>
          <p:nvPr/>
        </p:nvSpPr>
        <p:spPr bwMode="auto">
          <a:xfrm>
            <a:off x="5148263" y="1730375"/>
            <a:ext cx="1655762" cy="384175"/>
          </a:xfrm>
          <a:prstGeom prst="rect">
            <a:avLst/>
          </a:prstGeom>
          <a:noFill/>
          <a:ln w="9525">
            <a:noFill/>
            <a:miter lim="800000"/>
            <a:headEnd/>
            <a:tailEnd/>
          </a:ln>
        </p:spPr>
        <p:txBody>
          <a:bodyPr>
            <a:spAutoFit/>
          </a:bodyPr>
          <a:lstStyle/>
          <a:p>
            <a:pPr algn="r" defTabSz="762000" rtl="0" fontAlgn="base">
              <a:lnSpc>
                <a:spcPct val="80000"/>
              </a:lnSpc>
              <a:spcBef>
                <a:spcPct val="50000"/>
              </a:spcBef>
              <a:spcAft>
                <a:spcPct val="0"/>
              </a:spcAft>
              <a:buClr>
                <a:srgbClr val="99CCBE"/>
              </a:buClr>
              <a:buFont typeface="Wingdings" pitchFamily="2" charset="2"/>
              <a:buNone/>
            </a:pPr>
            <a:r>
              <a:rPr lang="ru-RU" altLang="ja-JP" sz="1200" b="1" kern="1200">
                <a:solidFill>
                  <a:srgbClr val="000000"/>
                </a:solidFill>
                <a:latin typeface="Arial Unicode MS" pitchFamily="34" charset="-128"/>
                <a:ea typeface="Arial Unicode MS" pitchFamily="34" charset="-128"/>
                <a:cs typeface="Arial Unicode MS" pitchFamily="34" charset="-128"/>
              </a:rPr>
              <a:t>Беспроводные решения</a:t>
            </a:r>
            <a:endParaRPr lang="en-US" altLang="ja-JP" sz="1200" b="1" kern="1200">
              <a:solidFill>
                <a:srgbClr val="000000"/>
              </a:solidFill>
              <a:latin typeface="Arial Unicode MS" pitchFamily="34" charset="-128"/>
              <a:ea typeface="Arial Unicode MS" pitchFamily="34" charset="-128"/>
              <a:cs typeface="Arial Unicode MS" pitchFamily="34" charset="-128"/>
            </a:endParaRPr>
          </a:p>
        </p:txBody>
      </p:sp>
      <p:sp>
        <p:nvSpPr>
          <p:cNvPr id="54348" name="Text Box 166"/>
          <p:cNvSpPr txBox="1">
            <a:spLocks noChangeArrowheads="1"/>
          </p:cNvSpPr>
          <p:nvPr/>
        </p:nvSpPr>
        <p:spPr bwMode="auto">
          <a:xfrm>
            <a:off x="5127625" y="2074863"/>
            <a:ext cx="1676400" cy="274637"/>
          </a:xfrm>
          <a:prstGeom prst="rect">
            <a:avLst/>
          </a:prstGeom>
          <a:noFill/>
          <a:ln w="9525">
            <a:noFill/>
            <a:miter lim="800000"/>
            <a:headEnd/>
            <a:tailEnd/>
          </a:ln>
        </p:spPr>
        <p:txBody>
          <a:bodyPr wrap="none">
            <a:spAutoFit/>
          </a:bodyPr>
          <a:lstStyle/>
          <a:p>
            <a:pPr algn="r" defTabSz="762000" rtl="0" fontAlgn="base">
              <a:spcBef>
                <a:spcPct val="50000"/>
              </a:spcBef>
              <a:spcAft>
                <a:spcPct val="0"/>
              </a:spcAft>
              <a:buClr>
                <a:srgbClr val="99CCBE"/>
              </a:buClr>
              <a:buFont typeface="Wingdings" pitchFamily="2" charset="2"/>
              <a:buNone/>
            </a:pPr>
            <a:r>
              <a:rPr lang="ru-RU" altLang="ja-JP" sz="1200" b="1" kern="1200">
                <a:solidFill>
                  <a:srgbClr val="000000"/>
                </a:solidFill>
                <a:latin typeface="Arial Unicode MS" pitchFamily="34" charset="-128"/>
                <a:ea typeface="Arial Unicode MS" pitchFamily="34" charset="-128"/>
                <a:cs typeface="Arial Unicode MS" pitchFamily="34" charset="-128"/>
              </a:rPr>
              <a:t>Мобильный телефон</a:t>
            </a:r>
            <a:endParaRPr lang="en-US" altLang="ja-JP" sz="1200" b="1" kern="1200">
              <a:solidFill>
                <a:srgbClr val="000000"/>
              </a:solidFill>
              <a:latin typeface="Arial Unicode MS" pitchFamily="34" charset="-128"/>
              <a:ea typeface="Arial Unicode MS" pitchFamily="34" charset="-128"/>
              <a:cs typeface="Arial Unicode MS" pitchFamily="34" charset="-128"/>
            </a:endParaRPr>
          </a:p>
        </p:txBody>
      </p:sp>
      <p:sp>
        <p:nvSpPr>
          <p:cNvPr id="54349" name="Text Box 167"/>
          <p:cNvSpPr txBox="1">
            <a:spLocks noChangeArrowheads="1"/>
          </p:cNvSpPr>
          <p:nvPr/>
        </p:nvSpPr>
        <p:spPr bwMode="auto">
          <a:xfrm>
            <a:off x="5122863" y="2362200"/>
            <a:ext cx="1681162" cy="274638"/>
          </a:xfrm>
          <a:prstGeom prst="rect">
            <a:avLst/>
          </a:prstGeom>
          <a:noFill/>
          <a:ln w="9525">
            <a:noFill/>
            <a:miter lim="800000"/>
            <a:headEnd/>
            <a:tailEnd/>
          </a:ln>
        </p:spPr>
        <p:txBody>
          <a:bodyPr wrap="none">
            <a:spAutoFit/>
          </a:bodyPr>
          <a:lstStyle/>
          <a:p>
            <a:pPr algn="r" defTabSz="762000" rtl="0" fontAlgn="base">
              <a:spcBef>
                <a:spcPct val="50000"/>
              </a:spcBef>
              <a:spcAft>
                <a:spcPct val="0"/>
              </a:spcAft>
              <a:buClr>
                <a:srgbClr val="99CCBE"/>
              </a:buClr>
              <a:buFont typeface="Wingdings" pitchFamily="2" charset="2"/>
              <a:buNone/>
            </a:pPr>
            <a:r>
              <a:rPr lang="ru-RU" altLang="ja-JP" sz="1200" b="1" kern="1200">
                <a:solidFill>
                  <a:srgbClr val="000000"/>
                </a:solidFill>
                <a:latin typeface="Arial Unicode MS" pitchFamily="34" charset="-128"/>
                <a:ea typeface="Arial Unicode MS" pitchFamily="34" charset="-128"/>
                <a:cs typeface="Arial Unicode MS" pitchFamily="34" charset="-128"/>
              </a:rPr>
              <a:t>Офисный компьютер</a:t>
            </a:r>
            <a:endParaRPr lang="en-US" altLang="ja-JP" sz="1200" b="1" kern="1200">
              <a:solidFill>
                <a:srgbClr val="000000"/>
              </a:solidFill>
              <a:latin typeface="Arial Unicode MS" pitchFamily="34" charset="-128"/>
              <a:ea typeface="Arial Unicode MS" pitchFamily="34" charset="-128"/>
              <a:cs typeface="Arial Unicode MS" pitchFamily="34" charset="-128"/>
            </a:endParaRPr>
          </a:p>
        </p:txBody>
      </p:sp>
      <p:sp>
        <p:nvSpPr>
          <p:cNvPr id="54350" name="Text Box 168"/>
          <p:cNvSpPr txBox="1">
            <a:spLocks noChangeArrowheads="1"/>
          </p:cNvSpPr>
          <p:nvPr/>
        </p:nvSpPr>
        <p:spPr bwMode="auto">
          <a:xfrm>
            <a:off x="4946650" y="1425575"/>
            <a:ext cx="2001838" cy="274638"/>
          </a:xfrm>
          <a:prstGeom prst="rect">
            <a:avLst/>
          </a:prstGeom>
          <a:noFill/>
          <a:ln w="9525">
            <a:noFill/>
            <a:miter lim="800000"/>
            <a:headEnd/>
            <a:tailEnd/>
          </a:ln>
        </p:spPr>
        <p:txBody>
          <a:bodyPr>
            <a:spAutoFit/>
          </a:bodyPr>
          <a:lstStyle/>
          <a:p>
            <a:pPr algn="ctr" defTabSz="762000" rtl="0" fontAlgn="base">
              <a:spcBef>
                <a:spcPct val="50000"/>
              </a:spcBef>
              <a:spcAft>
                <a:spcPct val="0"/>
              </a:spcAft>
              <a:buClr>
                <a:srgbClr val="99CCBE"/>
              </a:buClr>
              <a:buFont typeface="Wingdings" pitchFamily="2" charset="2"/>
              <a:buNone/>
            </a:pPr>
            <a:r>
              <a:rPr lang="en-US" altLang="ja-JP" sz="1200" b="1" kern="1200">
                <a:solidFill>
                  <a:srgbClr val="000000"/>
                </a:solidFill>
                <a:latin typeface="Arial Unicode MS" pitchFamily="34" charset="-128"/>
                <a:ea typeface="Arial Unicode MS" pitchFamily="34" charset="-128"/>
                <a:cs typeface="Arial Unicode MS" pitchFamily="34" charset="-128"/>
              </a:rPr>
              <a:t>Коммутатор/передатчик</a:t>
            </a:r>
          </a:p>
        </p:txBody>
      </p:sp>
      <p:sp>
        <p:nvSpPr>
          <p:cNvPr id="54351" name="Text Box 169"/>
          <p:cNvSpPr txBox="1">
            <a:spLocks noChangeArrowheads="1"/>
          </p:cNvSpPr>
          <p:nvPr/>
        </p:nvSpPr>
        <p:spPr bwMode="auto">
          <a:xfrm>
            <a:off x="5148263" y="3328988"/>
            <a:ext cx="823912" cy="336550"/>
          </a:xfrm>
          <a:prstGeom prst="rect">
            <a:avLst/>
          </a:prstGeom>
          <a:noFill/>
          <a:ln w="9525">
            <a:noFill/>
            <a:miter lim="800000"/>
            <a:headEnd/>
            <a:tailEnd/>
          </a:ln>
        </p:spPr>
        <p:txBody>
          <a:bodyPr wrap="none">
            <a:spAutoFit/>
          </a:bodyPr>
          <a:lstStyle/>
          <a:p>
            <a:pPr algn="l" defTabSz="762000" rtl="0" fontAlgn="base">
              <a:spcBef>
                <a:spcPct val="50000"/>
              </a:spcBef>
              <a:spcAft>
                <a:spcPct val="0"/>
              </a:spcAft>
              <a:buClr>
                <a:srgbClr val="99CCBE"/>
              </a:buClr>
              <a:buFont typeface="Wingdings" pitchFamily="2" charset="2"/>
              <a:buNone/>
            </a:pPr>
            <a:r>
              <a:rPr lang="ru-RU" altLang="ja-JP" sz="1600" kern="1200">
                <a:solidFill>
                  <a:srgbClr val="AE2222"/>
                </a:solidFill>
                <a:latin typeface="Arial Unicode MS" pitchFamily="34" charset="-128"/>
                <a:ea typeface="Arial Unicode MS" pitchFamily="34" charset="-128"/>
                <a:cs typeface="Arial Unicode MS" pitchFamily="34" charset="-128"/>
              </a:rPr>
              <a:t>Услуги</a:t>
            </a:r>
            <a:endParaRPr lang="en-US" altLang="ja-JP" sz="1600" kern="1200">
              <a:solidFill>
                <a:srgbClr val="AE2222"/>
              </a:solidFill>
              <a:latin typeface="Arial Unicode MS" pitchFamily="34" charset="-128"/>
              <a:ea typeface="Arial Unicode MS" pitchFamily="34" charset="-128"/>
              <a:cs typeface="Arial Unicode MS" pitchFamily="34" charset="-128"/>
            </a:endParaRPr>
          </a:p>
        </p:txBody>
      </p:sp>
      <p:sp>
        <p:nvSpPr>
          <p:cNvPr id="54352" name="Text Box 170"/>
          <p:cNvSpPr txBox="1">
            <a:spLocks noChangeArrowheads="1"/>
          </p:cNvSpPr>
          <p:nvPr/>
        </p:nvSpPr>
        <p:spPr bwMode="auto">
          <a:xfrm>
            <a:off x="5192713" y="3665538"/>
            <a:ext cx="1539875" cy="274637"/>
          </a:xfrm>
          <a:prstGeom prst="rect">
            <a:avLst/>
          </a:prstGeom>
          <a:noFill/>
          <a:ln w="9525">
            <a:noFill/>
            <a:miter lim="800000"/>
            <a:headEnd/>
            <a:tailEnd/>
          </a:ln>
        </p:spPr>
        <p:txBody>
          <a:bodyPr wrap="none">
            <a:spAutoFit/>
          </a:bodyPr>
          <a:lstStyle/>
          <a:p>
            <a:pPr algn="l" defTabSz="762000" rtl="0" fontAlgn="base">
              <a:spcBef>
                <a:spcPct val="50000"/>
              </a:spcBef>
              <a:spcAft>
                <a:spcPct val="0"/>
              </a:spcAft>
              <a:buClr>
                <a:srgbClr val="99CCBE"/>
              </a:buClr>
              <a:buFont typeface="Wingdings" pitchFamily="2" charset="2"/>
              <a:buNone/>
            </a:pPr>
            <a:r>
              <a:rPr lang="ru-RU" altLang="ja-JP" sz="1200" b="1" kern="1200">
                <a:solidFill>
                  <a:srgbClr val="000000"/>
                </a:solidFill>
                <a:latin typeface="Arial Unicode MS" pitchFamily="34" charset="-128"/>
                <a:ea typeface="Arial Unicode MS" pitchFamily="34" charset="-128"/>
                <a:cs typeface="Arial Unicode MS" pitchFamily="34" charset="-128"/>
              </a:rPr>
              <a:t>Разработка систем</a:t>
            </a:r>
            <a:endParaRPr lang="en-US" altLang="ja-JP" sz="1200" b="1" kern="1200">
              <a:solidFill>
                <a:srgbClr val="000000"/>
              </a:solidFill>
              <a:latin typeface="Arial Unicode MS" pitchFamily="34" charset="-128"/>
              <a:ea typeface="Arial Unicode MS" pitchFamily="34" charset="-128"/>
              <a:cs typeface="Arial Unicode MS" pitchFamily="34" charset="-128"/>
            </a:endParaRPr>
          </a:p>
        </p:txBody>
      </p:sp>
      <p:sp>
        <p:nvSpPr>
          <p:cNvPr id="54353" name="Text Box 171"/>
          <p:cNvSpPr txBox="1">
            <a:spLocks noChangeArrowheads="1"/>
          </p:cNvSpPr>
          <p:nvPr/>
        </p:nvSpPr>
        <p:spPr bwMode="auto">
          <a:xfrm>
            <a:off x="5495925" y="3971925"/>
            <a:ext cx="1236663" cy="393700"/>
          </a:xfrm>
          <a:prstGeom prst="rect">
            <a:avLst/>
          </a:prstGeom>
          <a:noFill/>
          <a:ln w="9525">
            <a:noFill/>
            <a:miter lim="800000"/>
            <a:headEnd/>
            <a:tailEnd/>
          </a:ln>
        </p:spPr>
        <p:txBody>
          <a:bodyPr wrap="none">
            <a:spAutoFit/>
          </a:bodyPr>
          <a:lstStyle/>
          <a:p>
            <a:pPr algn="r" defTabSz="762000" rtl="0" fontAlgn="base">
              <a:spcBef>
                <a:spcPct val="50000"/>
              </a:spcBef>
              <a:spcAft>
                <a:spcPct val="0"/>
              </a:spcAft>
              <a:buClr>
                <a:srgbClr val="99CCBE"/>
              </a:buClr>
              <a:buFont typeface="Wingdings" pitchFamily="2" charset="2"/>
              <a:buNone/>
            </a:pPr>
            <a:r>
              <a:rPr lang="ru-RU" altLang="ja-JP" sz="1200" b="1" kern="1200">
                <a:solidFill>
                  <a:srgbClr val="000000"/>
                </a:solidFill>
                <a:latin typeface="Arial Unicode MS" pitchFamily="34" charset="-128"/>
                <a:ea typeface="Arial Unicode MS" pitchFamily="34" charset="-128"/>
                <a:cs typeface="Arial Unicode MS" pitchFamily="34" charset="-128"/>
              </a:rPr>
              <a:t>Обслуживание</a:t>
            </a:r>
          </a:p>
          <a:p>
            <a:pPr algn="r" defTabSz="762000" rtl="0" fontAlgn="base">
              <a:lnSpc>
                <a:spcPct val="15000"/>
              </a:lnSpc>
              <a:spcBef>
                <a:spcPct val="50000"/>
              </a:spcBef>
              <a:spcAft>
                <a:spcPct val="0"/>
              </a:spcAft>
              <a:buClr>
                <a:srgbClr val="99CCBE"/>
              </a:buClr>
              <a:buFont typeface="Wingdings" pitchFamily="2" charset="2"/>
              <a:buNone/>
            </a:pPr>
            <a:r>
              <a:rPr lang="ru-RU" altLang="ja-JP" sz="1200" b="1" kern="1200">
                <a:solidFill>
                  <a:srgbClr val="000000"/>
                </a:solidFill>
                <a:latin typeface="Arial Unicode MS" pitchFamily="34" charset="-128"/>
                <a:ea typeface="Arial Unicode MS" pitchFamily="34" charset="-128"/>
                <a:cs typeface="Arial Unicode MS" pitchFamily="34" charset="-128"/>
              </a:rPr>
              <a:t>систем</a:t>
            </a:r>
            <a:endParaRPr lang="en-US" altLang="ja-JP" sz="1200" b="1" kern="1200">
              <a:solidFill>
                <a:srgbClr val="000000"/>
              </a:solidFill>
              <a:latin typeface="Arial Unicode MS" pitchFamily="34" charset="-128"/>
              <a:ea typeface="Arial Unicode MS" pitchFamily="34" charset="-128"/>
              <a:cs typeface="Arial Unicode MS" pitchFamily="34" charset="-128"/>
            </a:endParaRPr>
          </a:p>
        </p:txBody>
      </p:sp>
      <p:sp>
        <p:nvSpPr>
          <p:cNvPr id="54354" name="Text Box 172"/>
          <p:cNvSpPr txBox="1">
            <a:spLocks noChangeArrowheads="1"/>
          </p:cNvSpPr>
          <p:nvPr/>
        </p:nvSpPr>
        <p:spPr bwMode="auto">
          <a:xfrm>
            <a:off x="5751513" y="4437063"/>
            <a:ext cx="981075" cy="274637"/>
          </a:xfrm>
          <a:prstGeom prst="rect">
            <a:avLst/>
          </a:prstGeom>
          <a:noFill/>
          <a:ln w="9525">
            <a:noFill/>
            <a:miter lim="800000"/>
            <a:headEnd/>
            <a:tailEnd/>
          </a:ln>
        </p:spPr>
        <p:txBody>
          <a:bodyPr wrap="none">
            <a:spAutoFit/>
          </a:bodyPr>
          <a:lstStyle/>
          <a:p>
            <a:pPr algn="r" defTabSz="762000" rtl="0" fontAlgn="base">
              <a:spcBef>
                <a:spcPct val="50000"/>
              </a:spcBef>
              <a:spcAft>
                <a:spcPct val="0"/>
              </a:spcAft>
              <a:buClr>
                <a:srgbClr val="99CCBE"/>
              </a:buClr>
              <a:buFont typeface="Wingdings" pitchFamily="2" charset="2"/>
              <a:buNone/>
            </a:pPr>
            <a:r>
              <a:rPr lang="ru-RU" altLang="ja-JP" sz="1200" b="1" kern="1200">
                <a:solidFill>
                  <a:srgbClr val="000000"/>
                </a:solidFill>
                <a:latin typeface="Arial Unicode MS" pitchFamily="34" charset="-128"/>
                <a:ea typeface="Arial Unicode MS" pitchFamily="34" charset="-128"/>
                <a:cs typeface="Arial Unicode MS" pitchFamily="34" charset="-128"/>
              </a:rPr>
              <a:t>Аутсорсинг</a:t>
            </a:r>
            <a:endParaRPr lang="en-US" altLang="ja-JP" sz="1200" b="1" kern="1200">
              <a:solidFill>
                <a:srgbClr val="000000"/>
              </a:solidFill>
              <a:latin typeface="Arial Unicode MS" pitchFamily="34" charset="-128"/>
              <a:ea typeface="Arial Unicode MS" pitchFamily="34" charset="-128"/>
              <a:cs typeface="Arial Unicode MS" pitchFamily="34" charset="-128"/>
            </a:endParaRPr>
          </a:p>
        </p:txBody>
      </p:sp>
      <p:sp>
        <p:nvSpPr>
          <p:cNvPr id="54355" name="Text Box 173"/>
          <p:cNvSpPr txBox="1">
            <a:spLocks noChangeArrowheads="1"/>
          </p:cNvSpPr>
          <p:nvPr/>
        </p:nvSpPr>
        <p:spPr bwMode="auto">
          <a:xfrm>
            <a:off x="5108575" y="4991100"/>
            <a:ext cx="1263650" cy="336550"/>
          </a:xfrm>
          <a:prstGeom prst="rect">
            <a:avLst/>
          </a:prstGeom>
          <a:noFill/>
          <a:ln w="9525">
            <a:noFill/>
            <a:miter lim="800000"/>
            <a:headEnd/>
            <a:tailEnd/>
          </a:ln>
        </p:spPr>
        <p:txBody>
          <a:bodyPr wrap="none">
            <a:spAutoFit/>
          </a:bodyPr>
          <a:lstStyle/>
          <a:p>
            <a:pPr algn="l" defTabSz="762000" rtl="0" fontAlgn="base">
              <a:spcBef>
                <a:spcPct val="50000"/>
              </a:spcBef>
              <a:spcAft>
                <a:spcPct val="0"/>
              </a:spcAft>
              <a:buClr>
                <a:srgbClr val="99CCBE"/>
              </a:buClr>
              <a:buFont typeface="Wingdings" pitchFamily="2" charset="2"/>
              <a:buNone/>
            </a:pPr>
            <a:r>
              <a:rPr lang="ru-RU" altLang="ja-JP" sz="1600" kern="1200">
                <a:solidFill>
                  <a:srgbClr val="AE2222"/>
                </a:solidFill>
                <a:latin typeface="Arial Unicode MS" pitchFamily="34" charset="-128"/>
                <a:ea typeface="Arial Unicode MS" pitchFamily="34" charset="-128"/>
                <a:cs typeface="Arial Unicode MS" pitchFamily="34" charset="-128"/>
              </a:rPr>
              <a:t>Устройства</a:t>
            </a:r>
            <a:endParaRPr lang="en-US" altLang="ja-JP" sz="1600" kern="1200">
              <a:solidFill>
                <a:srgbClr val="AE2222"/>
              </a:solidFill>
              <a:latin typeface="Arial Unicode MS" pitchFamily="34" charset="-128"/>
              <a:ea typeface="Arial Unicode MS" pitchFamily="34" charset="-128"/>
              <a:cs typeface="Arial Unicode MS" pitchFamily="34" charset="-128"/>
            </a:endParaRPr>
          </a:p>
        </p:txBody>
      </p:sp>
      <p:sp>
        <p:nvSpPr>
          <p:cNvPr id="54356" name="Text Box 174"/>
          <p:cNvSpPr txBox="1">
            <a:spLocks noChangeArrowheads="1"/>
          </p:cNvSpPr>
          <p:nvPr/>
        </p:nvSpPr>
        <p:spPr bwMode="auto">
          <a:xfrm>
            <a:off x="5262563" y="5314950"/>
            <a:ext cx="1470025" cy="274638"/>
          </a:xfrm>
          <a:prstGeom prst="rect">
            <a:avLst/>
          </a:prstGeom>
          <a:noFill/>
          <a:ln w="9525">
            <a:noFill/>
            <a:miter lim="800000"/>
            <a:headEnd/>
            <a:tailEnd/>
          </a:ln>
        </p:spPr>
        <p:txBody>
          <a:bodyPr>
            <a:spAutoFit/>
          </a:bodyPr>
          <a:lstStyle/>
          <a:p>
            <a:pPr algn="r" defTabSz="762000" rtl="0" fontAlgn="base">
              <a:spcBef>
                <a:spcPct val="50000"/>
              </a:spcBef>
              <a:spcAft>
                <a:spcPct val="0"/>
              </a:spcAft>
              <a:buClr>
                <a:srgbClr val="99CCBE"/>
              </a:buClr>
              <a:buFont typeface="Wingdings" pitchFamily="2" charset="2"/>
              <a:buNone/>
            </a:pPr>
            <a:r>
              <a:rPr lang="ru-RU" altLang="ja-JP" sz="1200" b="1" kern="1200">
                <a:solidFill>
                  <a:srgbClr val="000000"/>
                </a:solidFill>
                <a:latin typeface="Arial Unicode MS" pitchFamily="34" charset="-128"/>
                <a:ea typeface="Arial Unicode MS" pitchFamily="34" charset="-128"/>
                <a:cs typeface="Arial Unicode MS" pitchFamily="34" charset="-128"/>
              </a:rPr>
              <a:t>Полупроводник</a:t>
            </a:r>
            <a:r>
              <a:rPr lang="ru-RU" altLang="ja-JP" sz="1200" b="1" kern="1200">
                <a:solidFill>
                  <a:srgbClr val="000000"/>
                </a:solidFill>
                <a:latin typeface="Arial" pitchFamily="34" charset="0"/>
                <a:ea typeface="Arial Unicode MS" pitchFamily="34" charset="-128"/>
                <a:cs typeface="Arial Unicode MS" pitchFamily="34" charset="-128"/>
              </a:rPr>
              <a:t>и</a:t>
            </a:r>
            <a:endParaRPr lang="en-US" altLang="ja-JP" sz="1200" b="1" kern="1200">
              <a:solidFill>
                <a:srgbClr val="000000"/>
              </a:solidFill>
              <a:latin typeface="Arial" pitchFamily="34" charset="0"/>
              <a:ea typeface="Arial Unicode MS" pitchFamily="34" charset="-128"/>
              <a:cs typeface="Arial Unicode MS" pitchFamily="34" charset="-128"/>
            </a:endParaRPr>
          </a:p>
        </p:txBody>
      </p:sp>
      <p:sp>
        <p:nvSpPr>
          <p:cNvPr id="54357" name="Text Box 175"/>
          <p:cNvSpPr txBox="1">
            <a:spLocks noChangeArrowheads="1"/>
          </p:cNvSpPr>
          <p:nvPr/>
        </p:nvSpPr>
        <p:spPr bwMode="auto">
          <a:xfrm>
            <a:off x="5672138" y="5526088"/>
            <a:ext cx="1060450" cy="274637"/>
          </a:xfrm>
          <a:prstGeom prst="rect">
            <a:avLst/>
          </a:prstGeom>
          <a:noFill/>
          <a:ln w="9525">
            <a:noFill/>
            <a:miter lim="800000"/>
            <a:headEnd/>
            <a:tailEnd/>
          </a:ln>
        </p:spPr>
        <p:txBody>
          <a:bodyPr wrap="none">
            <a:spAutoFit/>
          </a:bodyPr>
          <a:lstStyle/>
          <a:p>
            <a:pPr algn="r" defTabSz="762000" rtl="0" fontAlgn="base">
              <a:spcBef>
                <a:spcPct val="50000"/>
              </a:spcBef>
              <a:spcAft>
                <a:spcPct val="0"/>
              </a:spcAft>
              <a:buClr>
                <a:srgbClr val="99CCBE"/>
              </a:buClr>
              <a:buFont typeface="Wingdings" pitchFamily="2" charset="2"/>
              <a:buNone/>
            </a:pPr>
            <a:r>
              <a:rPr lang="ru-RU" altLang="ja-JP" sz="1200" b="1" kern="1200">
                <a:solidFill>
                  <a:srgbClr val="000000"/>
                </a:solidFill>
                <a:latin typeface="Arial Unicode MS" pitchFamily="34" charset="-128"/>
                <a:ea typeface="Arial Unicode MS" pitchFamily="34" charset="-128"/>
                <a:cs typeface="Arial Unicode MS" pitchFamily="34" charset="-128"/>
              </a:rPr>
              <a:t>Компоненты</a:t>
            </a:r>
            <a:endParaRPr lang="en-US" altLang="ja-JP" sz="1200" b="1" kern="1200">
              <a:solidFill>
                <a:srgbClr val="000000"/>
              </a:solidFill>
              <a:latin typeface="Arial Unicode MS" pitchFamily="34" charset="-128"/>
              <a:ea typeface="Arial Unicode MS" pitchFamily="34" charset="-128"/>
              <a:cs typeface="Arial Unicode MS" pitchFamily="34" charset="-128"/>
            </a:endParaRPr>
          </a:p>
        </p:txBody>
      </p:sp>
      <p:sp>
        <p:nvSpPr>
          <p:cNvPr id="54358" name="Text Box 176"/>
          <p:cNvSpPr txBox="1">
            <a:spLocks noChangeArrowheads="1"/>
          </p:cNvSpPr>
          <p:nvPr/>
        </p:nvSpPr>
        <p:spPr bwMode="auto">
          <a:xfrm>
            <a:off x="5262563" y="5761038"/>
            <a:ext cx="1470025" cy="274637"/>
          </a:xfrm>
          <a:prstGeom prst="rect">
            <a:avLst/>
          </a:prstGeom>
          <a:noFill/>
          <a:ln w="9525">
            <a:noFill/>
            <a:miter lim="800000"/>
            <a:headEnd/>
            <a:tailEnd/>
          </a:ln>
        </p:spPr>
        <p:txBody>
          <a:bodyPr>
            <a:spAutoFit/>
          </a:bodyPr>
          <a:lstStyle/>
          <a:p>
            <a:pPr algn="r" defTabSz="762000" rtl="0" fontAlgn="base">
              <a:spcBef>
                <a:spcPct val="50000"/>
              </a:spcBef>
              <a:spcAft>
                <a:spcPct val="0"/>
              </a:spcAft>
              <a:buClr>
                <a:srgbClr val="99CCBE"/>
              </a:buClr>
              <a:buFont typeface="Wingdings" pitchFamily="2" charset="2"/>
              <a:buNone/>
            </a:pPr>
            <a:r>
              <a:rPr lang="en-US" altLang="ja-JP" sz="1200" b="1" kern="1200">
                <a:solidFill>
                  <a:srgbClr val="000000"/>
                </a:solidFill>
                <a:latin typeface="Arial Unicode MS" pitchFamily="34" charset="-128"/>
                <a:ea typeface="Arial Unicode MS" pitchFamily="34" charset="-128"/>
                <a:cs typeface="Arial Unicode MS" pitchFamily="34" charset="-128"/>
              </a:rPr>
              <a:t>PDP</a:t>
            </a:r>
          </a:p>
        </p:txBody>
      </p:sp>
      <p:sp>
        <p:nvSpPr>
          <p:cNvPr id="54359" name="Text Box 177"/>
          <p:cNvSpPr txBox="1">
            <a:spLocks noChangeArrowheads="1"/>
          </p:cNvSpPr>
          <p:nvPr/>
        </p:nvSpPr>
        <p:spPr bwMode="auto">
          <a:xfrm>
            <a:off x="6227763" y="5991225"/>
            <a:ext cx="487362" cy="274638"/>
          </a:xfrm>
          <a:prstGeom prst="rect">
            <a:avLst/>
          </a:prstGeom>
          <a:noFill/>
          <a:ln w="9525">
            <a:noFill/>
            <a:miter lim="800000"/>
            <a:headEnd/>
            <a:tailEnd/>
          </a:ln>
        </p:spPr>
        <p:txBody>
          <a:bodyPr wrap="none">
            <a:spAutoFit/>
          </a:bodyPr>
          <a:lstStyle/>
          <a:p>
            <a:pPr algn="r" defTabSz="762000" rtl="0" fontAlgn="base">
              <a:spcBef>
                <a:spcPct val="50000"/>
              </a:spcBef>
              <a:spcAft>
                <a:spcPct val="0"/>
              </a:spcAft>
              <a:buClr>
                <a:srgbClr val="99CCBE"/>
              </a:buClr>
              <a:buFont typeface="Wingdings" pitchFamily="2" charset="2"/>
              <a:buNone/>
            </a:pPr>
            <a:r>
              <a:rPr lang="en-US" altLang="ja-JP" sz="1200" b="1" kern="1200">
                <a:solidFill>
                  <a:srgbClr val="000000"/>
                </a:solidFill>
                <a:latin typeface="Arial Unicode MS" pitchFamily="34" charset="-128"/>
                <a:ea typeface="Arial Unicode MS" pitchFamily="34" charset="-128"/>
                <a:cs typeface="Arial Unicode MS" pitchFamily="34" charset="-128"/>
              </a:rPr>
              <a:t>LCD</a:t>
            </a:r>
          </a:p>
        </p:txBody>
      </p:sp>
      <p:sp>
        <p:nvSpPr>
          <p:cNvPr id="54360" name="Text Box 180"/>
          <p:cNvSpPr txBox="1">
            <a:spLocks noChangeArrowheads="1"/>
          </p:cNvSpPr>
          <p:nvPr/>
        </p:nvSpPr>
        <p:spPr bwMode="auto">
          <a:xfrm>
            <a:off x="7404100" y="2005013"/>
            <a:ext cx="1470025" cy="274637"/>
          </a:xfrm>
          <a:prstGeom prst="rect">
            <a:avLst/>
          </a:prstGeom>
          <a:noFill/>
          <a:ln w="9525">
            <a:noFill/>
            <a:miter lim="800000"/>
            <a:headEnd/>
            <a:tailEnd/>
          </a:ln>
        </p:spPr>
        <p:txBody>
          <a:bodyPr>
            <a:spAutoFit/>
          </a:bodyPr>
          <a:lstStyle/>
          <a:p>
            <a:pPr algn="r" defTabSz="762000" rtl="0" fontAlgn="base">
              <a:spcBef>
                <a:spcPct val="50000"/>
              </a:spcBef>
              <a:spcAft>
                <a:spcPct val="0"/>
              </a:spcAft>
              <a:buClr>
                <a:srgbClr val="99CCBE"/>
              </a:buClr>
              <a:buFont typeface="Wingdings" pitchFamily="2" charset="2"/>
              <a:buNone/>
            </a:pPr>
            <a:r>
              <a:rPr lang="ru-RU" altLang="ja-JP" sz="1200" b="1" kern="1200">
                <a:solidFill>
                  <a:srgbClr val="000000"/>
                </a:solidFill>
                <a:latin typeface="Arial" pitchFamily="34" charset="0"/>
                <a:ea typeface="Arial Unicode MS" pitchFamily="34" charset="-128"/>
                <a:cs typeface="Arial Unicode MS" pitchFamily="34" charset="-128"/>
              </a:rPr>
              <a:t>Сеть</a:t>
            </a:r>
            <a:endParaRPr lang="en-US" altLang="ja-JP" sz="1200" b="1" kern="1200">
              <a:solidFill>
                <a:srgbClr val="000000"/>
              </a:solidFill>
              <a:latin typeface="Arial" pitchFamily="34" charset="0"/>
              <a:ea typeface="Arial Unicode MS" pitchFamily="34" charset="-128"/>
              <a:cs typeface="Arial Unicode MS" pitchFamily="34" charset="-128"/>
            </a:endParaRPr>
          </a:p>
        </p:txBody>
      </p:sp>
      <p:sp>
        <p:nvSpPr>
          <p:cNvPr id="54361" name="Text Box 181"/>
          <p:cNvSpPr txBox="1">
            <a:spLocks noChangeArrowheads="1"/>
          </p:cNvSpPr>
          <p:nvPr/>
        </p:nvSpPr>
        <p:spPr bwMode="auto">
          <a:xfrm>
            <a:off x="7337425" y="2244725"/>
            <a:ext cx="1552575" cy="393700"/>
          </a:xfrm>
          <a:prstGeom prst="rect">
            <a:avLst/>
          </a:prstGeom>
          <a:noFill/>
          <a:ln w="9525">
            <a:noFill/>
            <a:miter lim="800000"/>
            <a:headEnd/>
            <a:tailEnd/>
          </a:ln>
        </p:spPr>
        <p:txBody>
          <a:bodyPr wrap="none">
            <a:spAutoFit/>
          </a:bodyPr>
          <a:lstStyle/>
          <a:p>
            <a:pPr algn="r" defTabSz="762000" rtl="0" fontAlgn="base">
              <a:spcBef>
                <a:spcPct val="50000"/>
              </a:spcBef>
              <a:spcAft>
                <a:spcPct val="0"/>
              </a:spcAft>
              <a:buClr>
                <a:srgbClr val="99CCBE"/>
              </a:buClr>
              <a:buFont typeface="Wingdings" pitchFamily="2" charset="2"/>
              <a:buNone/>
            </a:pPr>
            <a:r>
              <a:rPr lang="ru-RU" altLang="ja-JP" sz="1200" b="1" kern="1200">
                <a:solidFill>
                  <a:srgbClr val="000000"/>
                </a:solidFill>
                <a:latin typeface="Arial Unicode MS" pitchFamily="34" charset="-128"/>
                <a:ea typeface="Arial Unicode MS" pitchFamily="34" charset="-128"/>
                <a:cs typeface="Arial Unicode MS" pitchFamily="34" charset="-128"/>
              </a:rPr>
              <a:t>Инфраструктурные</a:t>
            </a:r>
          </a:p>
          <a:p>
            <a:pPr algn="r" defTabSz="762000" rtl="0" fontAlgn="base">
              <a:lnSpc>
                <a:spcPct val="15000"/>
              </a:lnSpc>
              <a:spcBef>
                <a:spcPct val="50000"/>
              </a:spcBef>
              <a:spcAft>
                <a:spcPct val="0"/>
              </a:spcAft>
              <a:buClr>
                <a:srgbClr val="99CCBE"/>
              </a:buClr>
              <a:buFont typeface="Wingdings" pitchFamily="2" charset="2"/>
              <a:buNone/>
            </a:pPr>
            <a:r>
              <a:rPr lang="ru-RU" altLang="ja-JP" sz="1200" b="1" kern="1200">
                <a:solidFill>
                  <a:srgbClr val="000000"/>
                </a:solidFill>
                <a:latin typeface="Arial Unicode MS" pitchFamily="34" charset="-128"/>
                <a:ea typeface="Arial Unicode MS" pitchFamily="34" charset="-128"/>
                <a:cs typeface="Arial Unicode MS" pitchFamily="34" charset="-128"/>
              </a:rPr>
              <a:t>сервисы</a:t>
            </a:r>
            <a:endParaRPr lang="en-US" altLang="ja-JP" sz="1200" b="1" kern="1200">
              <a:solidFill>
                <a:srgbClr val="000000"/>
              </a:solidFill>
              <a:latin typeface="Arial Unicode MS" pitchFamily="34" charset="-128"/>
              <a:ea typeface="Arial Unicode MS" pitchFamily="34" charset="-128"/>
              <a:cs typeface="Arial Unicode MS" pitchFamily="34" charset="-128"/>
            </a:endParaRPr>
          </a:p>
        </p:txBody>
      </p:sp>
      <p:sp>
        <p:nvSpPr>
          <p:cNvPr id="54362" name="Text Box 182"/>
          <p:cNvSpPr txBox="1">
            <a:spLocks noChangeArrowheads="1"/>
          </p:cNvSpPr>
          <p:nvPr/>
        </p:nvSpPr>
        <p:spPr bwMode="auto">
          <a:xfrm>
            <a:off x="8054975" y="2722563"/>
            <a:ext cx="828675" cy="274637"/>
          </a:xfrm>
          <a:prstGeom prst="rect">
            <a:avLst/>
          </a:prstGeom>
          <a:noFill/>
          <a:ln w="9525">
            <a:noFill/>
            <a:miter lim="800000"/>
            <a:headEnd/>
            <a:tailEnd/>
          </a:ln>
        </p:spPr>
        <p:txBody>
          <a:bodyPr wrap="none">
            <a:spAutoFit/>
          </a:bodyPr>
          <a:lstStyle/>
          <a:p>
            <a:pPr algn="r" defTabSz="762000" rtl="0" fontAlgn="base">
              <a:spcBef>
                <a:spcPct val="50000"/>
              </a:spcBef>
              <a:spcAft>
                <a:spcPct val="0"/>
              </a:spcAft>
              <a:buClr>
                <a:srgbClr val="99CCBE"/>
              </a:buClr>
              <a:buFont typeface="Wingdings" pitchFamily="2" charset="2"/>
              <a:buNone/>
            </a:pPr>
            <a:r>
              <a:rPr lang="ru-RU" altLang="ja-JP" sz="1200" b="1" kern="1200">
                <a:solidFill>
                  <a:srgbClr val="000000"/>
                </a:solidFill>
                <a:latin typeface="Arial" pitchFamily="34" charset="0"/>
                <a:ea typeface="Arial Unicode MS" pitchFamily="34" charset="-128"/>
                <a:cs typeface="Arial Unicode MS" pitchFamily="34" charset="-128"/>
              </a:rPr>
              <a:t>Решения</a:t>
            </a:r>
            <a:endParaRPr lang="en-US" altLang="ja-JP" sz="1200" b="1" kern="1200">
              <a:solidFill>
                <a:srgbClr val="000000"/>
              </a:solidFill>
              <a:latin typeface="Arial" pitchFamily="34" charset="0"/>
              <a:ea typeface="Arial Unicode MS" pitchFamily="34" charset="-128"/>
              <a:cs typeface="Arial Unicode MS" pitchFamily="34" charset="-128"/>
            </a:endParaRPr>
          </a:p>
        </p:txBody>
      </p:sp>
      <p:sp>
        <p:nvSpPr>
          <p:cNvPr id="54363" name="Text Box 183"/>
          <p:cNvSpPr txBox="1">
            <a:spLocks noChangeArrowheads="1"/>
          </p:cNvSpPr>
          <p:nvPr/>
        </p:nvSpPr>
        <p:spPr bwMode="auto">
          <a:xfrm>
            <a:off x="7316788" y="1779588"/>
            <a:ext cx="1570037" cy="274637"/>
          </a:xfrm>
          <a:prstGeom prst="rect">
            <a:avLst/>
          </a:prstGeom>
          <a:noFill/>
          <a:ln w="9525">
            <a:noFill/>
            <a:miter lim="800000"/>
            <a:headEnd/>
            <a:tailEnd/>
          </a:ln>
        </p:spPr>
        <p:txBody>
          <a:bodyPr>
            <a:spAutoFit/>
          </a:bodyPr>
          <a:lstStyle/>
          <a:p>
            <a:pPr algn="r" defTabSz="762000" rtl="0" fontAlgn="base">
              <a:spcBef>
                <a:spcPct val="50000"/>
              </a:spcBef>
              <a:spcAft>
                <a:spcPct val="0"/>
              </a:spcAft>
              <a:buClr>
                <a:srgbClr val="99CCBE"/>
              </a:buClr>
              <a:buFont typeface="Wingdings" pitchFamily="2" charset="2"/>
              <a:buNone/>
            </a:pPr>
            <a:r>
              <a:rPr lang="ru-RU" altLang="ja-JP" sz="1200" b="1" kern="1200">
                <a:solidFill>
                  <a:srgbClr val="000000"/>
                </a:solidFill>
                <a:latin typeface="Arial Unicode MS" pitchFamily="34" charset="-128"/>
                <a:ea typeface="Arial Unicode MS" pitchFamily="34" charset="-128"/>
                <a:cs typeface="Arial Unicode MS" pitchFamily="34" charset="-128"/>
              </a:rPr>
              <a:t>Компьютер</a:t>
            </a:r>
            <a:endParaRPr lang="en-US" altLang="ja-JP" sz="1200" b="1" kern="1200">
              <a:solidFill>
                <a:srgbClr val="000000"/>
              </a:solidFill>
              <a:latin typeface="Arial Unicode MS" pitchFamily="34" charset="-128"/>
              <a:ea typeface="Arial Unicode MS" pitchFamily="34" charset="-128"/>
              <a:cs typeface="Arial Unicode MS" pitchFamily="34" charset="-128"/>
            </a:endParaRPr>
          </a:p>
        </p:txBody>
      </p:sp>
      <p:sp>
        <p:nvSpPr>
          <p:cNvPr id="54364" name="Text Box 184"/>
          <p:cNvSpPr txBox="1">
            <a:spLocks noChangeArrowheads="1"/>
          </p:cNvSpPr>
          <p:nvPr/>
        </p:nvSpPr>
        <p:spPr bwMode="auto">
          <a:xfrm>
            <a:off x="7380288" y="2997200"/>
            <a:ext cx="1470025" cy="274638"/>
          </a:xfrm>
          <a:prstGeom prst="rect">
            <a:avLst/>
          </a:prstGeom>
          <a:noFill/>
          <a:ln w="9525">
            <a:noFill/>
            <a:miter lim="800000"/>
            <a:headEnd/>
            <a:tailEnd/>
          </a:ln>
        </p:spPr>
        <p:txBody>
          <a:bodyPr>
            <a:spAutoFit/>
          </a:bodyPr>
          <a:lstStyle/>
          <a:p>
            <a:pPr algn="r" defTabSz="762000" rtl="0" fontAlgn="base">
              <a:spcBef>
                <a:spcPct val="50000"/>
              </a:spcBef>
              <a:spcAft>
                <a:spcPct val="0"/>
              </a:spcAft>
              <a:buClr>
                <a:srgbClr val="99CCBE"/>
              </a:buClr>
              <a:buFont typeface="Wingdings" pitchFamily="2" charset="2"/>
              <a:buNone/>
            </a:pPr>
            <a:r>
              <a:rPr lang="ru-RU" altLang="ja-JP" sz="1200" b="1" kern="1200">
                <a:solidFill>
                  <a:srgbClr val="000000"/>
                </a:solidFill>
                <a:latin typeface="Arial" pitchFamily="34" charset="0"/>
                <a:ea typeface="Arial Unicode MS" pitchFamily="34" charset="-128"/>
                <a:cs typeface="Arial Unicode MS" pitchFamily="34" charset="-128"/>
              </a:rPr>
              <a:t>ПО</a:t>
            </a:r>
            <a:endParaRPr lang="en-US" altLang="ja-JP" sz="1200" b="1" kern="1200">
              <a:solidFill>
                <a:srgbClr val="000000"/>
              </a:solidFill>
              <a:latin typeface="Arial" pitchFamily="34" charset="0"/>
              <a:ea typeface="Arial Unicode MS" pitchFamily="34" charset="-128"/>
              <a:cs typeface="Arial Unicode MS" pitchFamily="34" charset="-128"/>
            </a:endParaRPr>
          </a:p>
        </p:txBody>
      </p:sp>
      <p:sp>
        <p:nvSpPr>
          <p:cNvPr id="54365" name="Text Box 185"/>
          <p:cNvSpPr txBox="1">
            <a:spLocks noChangeArrowheads="1"/>
          </p:cNvSpPr>
          <p:nvPr/>
        </p:nvSpPr>
        <p:spPr bwMode="auto">
          <a:xfrm>
            <a:off x="8078788" y="3284538"/>
            <a:ext cx="814387" cy="274637"/>
          </a:xfrm>
          <a:prstGeom prst="rect">
            <a:avLst/>
          </a:prstGeom>
          <a:noFill/>
          <a:ln w="9525">
            <a:noFill/>
            <a:miter lim="800000"/>
            <a:headEnd/>
            <a:tailEnd/>
          </a:ln>
        </p:spPr>
        <p:txBody>
          <a:bodyPr wrap="none">
            <a:spAutoFit/>
          </a:bodyPr>
          <a:lstStyle/>
          <a:p>
            <a:pPr algn="r" defTabSz="762000" rtl="0" fontAlgn="base">
              <a:spcBef>
                <a:spcPct val="50000"/>
              </a:spcBef>
              <a:spcAft>
                <a:spcPct val="0"/>
              </a:spcAft>
              <a:buClr>
                <a:srgbClr val="99CCBE"/>
              </a:buClr>
              <a:buFont typeface="Wingdings" pitchFamily="2" charset="2"/>
              <a:buNone/>
            </a:pPr>
            <a:r>
              <a:rPr lang="ru-RU" altLang="ja-JP" sz="1200" b="1" kern="1200">
                <a:solidFill>
                  <a:srgbClr val="000000"/>
                </a:solidFill>
                <a:latin typeface="Arial" pitchFamily="34" charset="0"/>
                <a:ea typeface="Arial Unicode MS" pitchFamily="34" charset="-128"/>
                <a:cs typeface="Arial Unicode MS" pitchFamily="34" charset="-128"/>
              </a:rPr>
              <a:t>Сервисы</a:t>
            </a:r>
            <a:endParaRPr lang="en-US" altLang="ja-JP" sz="1200" b="1" kern="1200">
              <a:solidFill>
                <a:srgbClr val="000000"/>
              </a:solidFill>
              <a:latin typeface="Arial" pitchFamily="34" charset="0"/>
              <a:ea typeface="Arial Unicode MS" pitchFamily="34" charset="-128"/>
              <a:cs typeface="Arial Unicode MS" pitchFamily="34" charset="-128"/>
            </a:endParaRPr>
          </a:p>
        </p:txBody>
      </p:sp>
      <p:sp>
        <p:nvSpPr>
          <p:cNvPr id="54366" name="Text Box 187"/>
          <p:cNvSpPr txBox="1">
            <a:spLocks noChangeArrowheads="1"/>
          </p:cNvSpPr>
          <p:nvPr/>
        </p:nvSpPr>
        <p:spPr bwMode="auto">
          <a:xfrm>
            <a:off x="7092950" y="5314950"/>
            <a:ext cx="1263650" cy="336550"/>
          </a:xfrm>
          <a:prstGeom prst="rect">
            <a:avLst/>
          </a:prstGeom>
          <a:noFill/>
          <a:ln w="9525">
            <a:noFill/>
            <a:miter lim="800000"/>
            <a:headEnd/>
            <a:tailEnd/>
          </a:ln>
        </p:spPr>
        <p:txBody>
          <a:bodyPr wrap="none">
            <a:spAutoFit/>
          </a:bodyPr>
          <a:lstStyle/>
          <a:p>
            <a:pPr algn="l" defTabSz="762000" rtl="0" fontAlgn="base">
              <a:spcBef>
                <a:spcPct val="50000"/>
              </a:spcBef>
              <a:spcAft>
                <a:spcPct val="0"/>
              </a:spcAft>
              <a:buClr>
                <a:srgbClr val="99CCBE"/>
              </a:buClr>
              <a:buFont typeface="Wingdings" pitchFamily="2" charset="2"/>
              <a:buNone/>
            </a:pPr>
            <a:r>
              <a:rPr lang="ru-RU" altLang="ja-JP" sz="1600" kern="1200">
                <a:solidFill>
                  <a:srgbClr val="AE2222"/>
                </a:solidFill>
                <a:latin typeface="Arial Unicode MS" pitchFamily="34" charset="-128"/>
                <a:ea typeface="Arial Unicode MS" pitchFamily="34" charset="-128"/>
                <a:cs typeface="Arial Unicode MS" pitchFamily="34" charset="-128"/>
              </a:rPr>
              <a:t>Устройства</a:t>
            </a:r>
            <a:endParaRPr lang="en-US" altLang="ja-JP" sz="1600" kern="1200">
              <a:solidFill>
                <a:srgbClr val="AE2222"/>
              </a:solidFill>
              <a:latin typeface="Arial Unicode MS" pitchFamily="34" charset="-128"/>
              <a:ea typeface="Arial Unicode MS" pitchFamily="34" charset="-128"/>
              <a:cs typeface="Arial Unicode MS" pitchFamily="34" charset="-128"/>
            </a:endParaRPr>
          </a:p>
        </p:txBody>
      </p:sp>
      <p:sp>
        <p:nvSpPr>
          <p:cNvPr id="54367" name="Text Box 188"/>
          <p:cNvSpPr txBox="1">
            <a:spLocks noChangeArrowheads="1"/>
          </p:cNvSpPr>
          <p:nvPr/>
        </p:nvSpPr>
        <p:spPr bwMode="auto">
          <a:xfrm>
            <a:off x="7416800" y="5622925"/>
            <a:ext cx="1470025" cy="274638"/>
          </a:xfrm>
          <a:prstGeom prst="rect">
            <a:avLst/>
          </a:prstGeom>
          <a:noFill/>
          <a:ln w="9525">
            <a:noFill/>
            <a:miter lim="800000"/>
            <a:headEnd/>
            <a:tailEnd/>
          </a:ln>
        </p:spPr>
        <p:txBody>
          <a:bodyPr>
            <a:spAutoFit/>
          </a:bodyPr>
          <a:lstStyle/>
          <a:p>
            <a:pPr algn="r" defTabSz="762000" rtl="0" fontAlgn="base">
              <a:spcBef>
                <a:spcPct val="50000"/>
              </a:spcBef>
              <a:spcAft>
                <a:spcPct val="0"/>
              </a:spcAft>
              <a:buClr>
                <a:srgbClr val="99CCBE"/>
              </a:buClr>
              <a:buFont typeface="Wingdings" pitchFamily="2" charset="2"/>
              <a:buNone/>
            </a:pPr>
            <a:r>
              <a:rPr lang="ru-RU" altLang="ja-JP" sz="1200" b="1" kern="1200">
                <a:solidFill>
                  <a:srgbClr val="000000"/>
                </a:solidFill>
                <a:latin typeface="Arial Unicode MS" pitchFamily="34" charset="-128"/>
                <a:ea typeface="Arial Unicode MS" pitchFamily="34" charset="-128"/>
                <a:cs typeface="Arial Unicode MS" pitchFamily="34" charset="-128"/>
              </a:rPr>
              <a:t>Полупроводники</a:t>
            </a:r>
            <a:endParaRPr lang="en-US" altLang="ja-JP" sz="1200" b="1" kern="1200">
              <a:solidFill>
                <a:srgbClr val="000000"/>
              </a:solidFill>
              <a:latin typeface="Arial Unicode MS" pitchFamily="34" charset="-128"/>
              <a:ea typeface="Arial Unicode MS" pitchFamily="34" charset="-128"/>
              <a:cs typeface="Arial Unicode MS" pitchFamily="34" charset="-128"/>
            </a:endParaRPr>
          </a:p>
        </p:txBody>
      </p:sp>
      <p:sp>
        <p:nvSpPr>
          <p:cNvPr id="54368" name="Text Box 189"/>
          <p:cNvSpPr txBox="1">
            <a:spLocks noChangeArrowheads="1"/>
          </p:cNvSpPr>
          <p:nvPr/>
        </p:nvSpPr>
        <p:spPr bwMode="auto">
          <a:xfrm>
            <a:off x="7794625" y="5949950"/>
            <a:ext cx="1060450" cy="274638"/>
          </a:xfrm>
          <a:prstGeom prst="rect">
            <a:avLst/>
          </a:prstGeom>
          <a:noFill/>
          <a:ln w="9525">
            <a:noFill/>
            <a:miter lim="800000"/>
            <a:headEnd/>
            <a:tailEnd/>
          </a:ln>
        </p:spPr>
        <p:txBody>
          <a:bodyPr wrap="none">
            <a:spAutoFit/>
          </a:bodyPr>
          <a:lstStyle/>
          <a:p>
            <a:pPr algn="r" defTabSz="762000" rtl="0" fontAlgn="base">
              <a:spcBef>
                <a:spcPct val="50000"/>
              </a:spcBef>
              <a:spcAft>
                <a:spcPct val="0"/>
              </a:spcAft>
              <a:buClr>
                <a:srgbClr val="99CCBE"/>
              </a:buClr>
              <a:buFont typeface="Wingdings" pitchFamily="2" charset="2"/>
              <a:buNone/>
            </a:pPr>
            <a:r>
              <a:rPr lang="ru-RU" altLang="ja-JP" sz="1200" b="1" kern="1200">
                <a:solidFill>
                  <a:srgbClr val="000000"/>
                </a:solidFill>
                <a:latin typeface="Arial Unicode MS" pitchFamily="34" charset="-128"/>
                <a:ea typeface="Arial Unicode MS" pitchFamily="34" charset="-128"/>
                <a:cs typeface="Arial Unicode MS" pitchFamily="34" charset="-128"/>
              </a:rPr>
              <a:t>Компоненты</a:t>
            </a:r>
            <a:endParaRPr lang="en-US" altLang="ja-JP" sz="1200" b="1" kern="1200">
              <a:solidFill>
                <a:srgbClr val="000000"/>
              </a:solidFill>
              <a:latin typeface="Arial Unicode MS" pitchFamily="34" charset="-128"/>
              <a:ea typeface="Arial Unicode MS" pitchFamily="34" charset="-128"/>
              <a:cs typeface="Arial Unicode MS" pitchFamily="34" charset="-128"/>
            </a:endParaRPr>
          </a:p>
        </p:txBody>
      </p:sp>
      <p:sp>
        <p:nvSpPr>
          <p:cNvPr id="2" name="Line 119"/>
          <p:cNvSpPr>
            <a:spLocks noChangeShapeType="1"/>
          </p:cNvSpPr>
          <p:nvPr/>
        </p:nvSpPr>
        <p:spPr bwMode="gray">
          <a:xfrm>
            <a:off x="1238250" y="2997200"/>
            <a:ext cx="165100" cy="0"/>
          </a:xfrm>
          <a:prstGeom prst="line">
            <a:avLst/>
          </a:prstGeom>
          <a:noFill/>
          <a:ln w="57150">
            <a:solidFill>
              <a:schemeClr val="accent2">
                <a:lumMod val="40000"/>
                <a:lumOff val="60000"/>
              </a:schemeClr>
            </a:solidFill>
            <a:round/>
            <a:headEnd/>
            <a:tailEnd/>
          </a:ln>
          <a:effectLst/>
        </p:spPr>
        <p:txBody>
          <a:bodyPr wrap="none" anchor="ctr"/>
          <a:lstStyle/>
          <a:p>
            <a:pPr algn="l" rtl="0" fontAlgn="base">
              <a:spcBef>
                <a:spcPct val="50000"/>
              </a:spcBef>
              <a:spcAft>
                <a:spcPct val="0"/>
              </a:spcAft>
              <a:buClr>
                <a:srgbClr val="99CCBE"/>
              </a:buClr>
              <a:buFont typeface="Wingdings" pitchFamily="2" charset="2"/>
              <a:buNone/>
              <a:defRPr/>
            </a:pPr>
            <a:endParaRPr lang="de-DE" kern="1200">
              <a:solidFill>
                <a:srgbClr val="000000"/>
              </a:solidFill>
              <a:latin typeface="Arial" charset="0"/>
              <a:ea typeface="MS UI Gothic" pitchFamily="50" charset="-128"/>
              <a:cs typeface="Arial Unicode MS" pitchFamily="34" charset="-128"/>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9106" name="Line 2"/>
          <p:cNvSpPr>
            <a:spLocks noChangeShapeType="1"/>
          </p:cNvSpPr>
          <p:nvPr/>
        </p:nvSpPr>
        <p:spPr bwMode="auto">
          <a:xfrm>
            <a:off x="1182688" y="2362200"/>
            <a:ext cx="7192962" cy="0"/>
          </a:xfrm>
          <a:prstGeom prst="line">
            <a:avLst/>
          </a:prstGeom>
          <a:noFill/>
          <a:ln w="28575">
            <a:solidFill>
              <a:schemeClr val="accent2">
                <a:lumMod val="50000"/>
              </a:schemeClr>
            </a:solidFill>
            <a:prstDash val="sysDot"/>
            <a:round/>
            <a:headEnd/>
            <a:tailEnd/>
          </a:ln>
        </p:spPr>
        <p:txBody>
          <a:bodyPr/>
          <a:lstStyle/>
          <a:p>
            <a:pPr algn="l" rtl="0" fontAlgn="base">
              <a:spcBef>
                <a:spcPct val="50000"/>
              </a:spcBef>
              <a:spcAft>
                <a:spcPct val="0"/>
              </a:spcAft>
              <a:buClr>
                <a:srgbClr val="99CCBE"/>
              </a:buClr>
              <a:buFont typeface="Wingdings" pitchFamily="2" charset="2"/>
              <a:buNone/>
              <a:defRPr/>
            </a:pPr>
            <a:endParaRPr lang="de-DE" kern="1200">
              <a:solidFill>
                <a:srgbClr val="000000"/>
              </a:solidFill>
              <a:latin typeface="Arial" charset="0"/>
              <a:ea typeface="MS UI Gothic" pitchFamily="50" charset="-128"/>
              <a:cs typeface="Arial Unicode MS" pitchFamily="34" charset="-128"/>
            </a:endParaRPr>
          </a:p>
        </p:txBody>
      </p:sp>
      <p:sp>
        <p:nvSpPr>
          <p:cNvPr id="55299" name="AutoShape 3"/>
          <p:cNvSpPr>
            <a:spLocks noChangeArrowheads="1"/>
          </p:cNvSpPr>
          <p:nvPr/>
        </p:nvSpPr>
        <p:spPr bwMode="gray">
          <a:xfrm>
            <a:off x="2251075" y="2293938"/>
            <a:ext cx="6892925" cy="357187"/>
          </a:xfrm>
          <a:prstGeom prst="homePlate">
            <a:avLst>
              <a:gd name="adj" fmla="val 137318"/>
            </a:avLst>
          </a:prstGeom>
          <a:gradFill rotWithShape="0">
            <a:gsLst>
              <a:gs pos="0">
                <a:srgbClr val="006600"/>
              </a:gs>
              <a:gs pos="78000">
                <a:srgbClr val="006600"/>
              </a:gs>
              <a:gs pos="100000">
                <a:srgbClr val="FFFFFF"/>
              </a:gs>
            </a:gsLst>
            <a:lin ang="0" scaled="1"/>
          </a:gradFill>
          <a:ln w="9525" algn="ctr">
            <a:noFill/>
            <a:miter lim="800000"/>
            <a:headEnd/>
            <a:tailEnd/>
          </a:ln>
        </p:spPr>
        <p:txBody>
          <a:bodyPr wrap="none" anchor="ct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00" name="AutoShape 4"/>
          <p:cNvSpPr>
            <a:spLocks noChangeArrowheads="1"/>
          </p:cNvSpPr>
          <p:nvPr/>
        </p:nvSpPr>
        <p:spPr bwMode="gray">
          <a:xfrm>
            <a:off x="4029075" y="1879600"/>
            <a:ext cx="5114925" cy="368300"/>
          </a:xfrm>
          <a:prstGeom prst="homePlate">
            <a:avLst>
              <a:gd name="adj" fmla="val 123127"/>
            </a:avLst>
          </a:prstGeom>
          <a:gradFill rotWithShape="1">
            <a:gsLst>
              <a:gs pos="0">
                <a:srgbClr val="0000FF"/>
              </a:gs>
              <a:gs pos="75000">
                <a:srgbClr val="0000FF"/>
              </a:gs>
              <a:gs pos="100000">
                <a:srgbClr val="FFFFFF"/>
              </a:gs>
            </a:gsLst>
            <a:lin ang="0" scaled="1"/>
          </a:gradFill>
          <a:ln w="9525" algn="ctr">
            <a:noFill/>
            <a:miter lim="800000"/>
            <a:headEnd/>
            <a:tailEnd/>
          </a:ln>
        </p:spPr>
        <p:txBody>
          <a:bodyPr wrap="none" anchor="ct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01" name="Line 5"/>
          <p:cNvSpPr>
            <a:spLocks noChangeShapeType="1"/>
          </p:cNvSpPr>
          <p:nvPr/>
        </p:nvSpPr>
        <p:spPr bwMode="auto">
          <a:xfrm>
            <a:off x="1182688" y="6265863"/>
            <a:ext cx="7192962" cy="0"/>
          </a:xfrm>
          <a:prstGeom prst="line">
            <a:avLst/>
          </a:prstGeom>
          <a:noFill/>
          <a:ln w="38100">
            <a:solidFill>
              <a:schemeClr val="bg1"/>
            </a:solidFill>
            <a:round/>
            <a:headEnd/>
            <a:tailEnd/>
          </a:ln>
        </p:spPr>
        <p:txBody>
          <a:bodyPr/>
          <a:lstStyle/>
          <a:p>
            <a:pPr algn="l" rtl="0" fontAlgn="base">
              <a:spcBef>
                <a:spcPct val="50000"/>
              </a:spcBef>
              <a:spcAft>
                <a:spcPct val="0"/>
              </a:spcAft>
              <a:buClr>
                <a:srgbClr val="99CCBE"/>
              </a:buClr>
              <a:buFont typeface="Wingdings" pitchFamily="2" charset="2"/>
              <a:buNone/>
            </a:pPr>
            <a:endParaRPr lang="en-US" kern="1200">
              <a:solidFill>
                <a:srgbClr val="000000"/>
              </a:solidFill>
              <a:latin typeface="Arial" pitchFamily="34" charset="0"/>
              <a:ea typeface="Arial Unicode MS" pitchFamily="34" charset="-128"/>
              <a:cs typeface="Arial Unicode MS" pitchFamily="34" charset="-128"/>
            </a:endParaRPr>
          </a:p>
        </p:txBody>
      </p:sp>
      <p:sp>
        <p:nvSpPr>
          <p:cNvPr id="1839110" name="Line 6"/>
          <p:cNvSpPr>
            <a:spLocks noChangeShapeType="1"/>
          </p:cNvSpPr>
          <p:nvPr/>
        </p:nvSpPr>
        <p:spPr bwMode="auto">
          <a:xfrm>
            <a:off x="1182688" y="5484813"/>
            <a:ext cx="7192962" cy="0"/>
          </a:xfrm>
          <a:prstGeom prst="line">
            <a:avLst/>
          </a:prstGeom>
          <a:noFill/>
          <a:ln w="28575">
            <a:solidFill>
              <a:schemeClr val="accent2">
                <a:lumMod val="50000"/>
              </a:schemeClr>
            </a:solidFill>
            <a:prstDash val="sysDot"/>
            <a:round/>
            <a:headEnd/>
            <a:tailEnd/>
          </a:ln>
        </p:spPr>
        <p:txBody>
          <a:bodyPr/>
          <a:lstStyle/>
          <a:p>
            <a:pPr algn="l" rtl="0" fontAlgn="base">
              <a:spcBef>
                <a:spcPct val="50000"/>
              </a:spcBef>
              <a:spcAft>
                <a:spcPct val="0"/>
              </a:spcAft>
              <a:buClr>
                <a:srgbClr val="99CCBE"/>
              </a:buClr>
              <a:buFont typeface="Wingdings" pitchFamily="2" charset="2"/>
              <a:buNone/>
              <a:defRPr/>
            </a:pPr>
            <a:endParaRPr lang="de-DE" kern="1200">
              <a:solidFill>
                <a:srgbClr val="000000"/>
              </a:solidFill>
              <a:latin typeface="Arial" charset="0"/>
              <a:ea typeface="MS UI Gothic" pitchFamily="50" charset="-128"/>
              <a:cs typeface="Arial Unicode MS" pitchFamily="34" charset="-128"/>
            </a:endParaRPr>
          </a:p>
        </p:txBody>
      </p:sp>
      <p:sp>
        <p:nvSpPr>
          <p:cNvPr id="1839111" name="Line 7"/>
          <p:cNvSpPr>
            <a:spLocks noChangeShapeType="1"/>
          </p:cNvSpPr>
          <p:nvPr/>
        </p:nvSpPr>
        <p:spPr bwMode="auto">
          <a:xfrm>
            <a:off x="1182688" y="4703763"/>
            <a:ext cx="7192962" cy="0"/>
          </a:xfrm>
          <a:prstGeom prst="line">
            <a:avLst/>
          </a:prstGeom>
          <a:noFill/>
          <a:ln w="28575">
            <a:solidFill>
              <a:schemeClr val="accent2">
                <a:lumMod val="50000"/>
              </a:schemeClr>
            </a:solidFill>
            <a:prstDash val="sysDot"/>
            <a:round/>
            <a:headEnd/>
            <a:tailEnd/>
          </a:ln>
        </p:spPr>
        <p:txBody>
          <a:bodyPr/>
          <a:lstStyle/>
          <a:p>
            <a:pPr algn="l" rtl="0" fontAlgn="base">
              <a:spcBef>
                <a:spcPct val="50000"/>
              </a:spcBef>
              <a:spcAft>
                <a:spcPct val="0"/>
              </a:spcAft>
              <a:buClr>
                <a:srgbClr val="99CCBE"/>
              </a:buClr>
              <a:buFont typeface="Wingdings" pitchFamily="2" charset="2"/>
              <a:buNone/>
              <a:defRPr/>
            </a:pPr>
            <a:endParaRPr lang="de-DE" kern="1200">
              <a:solidFill>
                <a:srgbClr val="000000"/>
              </a:solidFill>
              <a:latin typeface="Arial" charset="0"/>
              <a:ea typeface="MS UI Gothic" pitchFamily="50" charset="-128"/>
              <a:cs typeface="Arial Unicode MS" pitchFamily="34" charset="-128"/>
            </a:endParaRPr>
          </a:p>
        </p:txBody>
      </p:sp>
      <p:sp>
        <p:nvSpPr>
          <p:cNvPr id="1839112" name="Line 8"/>
          <p:cNvSpPr>
            <a:spLocks noChangeShapeType="1"/>
          </p:cNvSpPr>
          <p:nvPr/>
        </p:nvSpPr>
        <p:spPr bwMode="auto">
          <a:xfrm>
            <a:off x="1182688" y="3924300"/>
            <a:ext cx="7192962" cy="0"/>
          </a:xfrm>
          <a:prstGeom prst="line">
            <a:avLst/>
          </a:prstGeom>
          <a:noFill/>
          <a:ln w="28575">
            <a:solidFill>
              <a:schemeClr val="accent2">
                <a:lumMod val="50000"/>
              </a:schemeClr>
            </a:solidFill>
            <a:prstDash val="sysDot"/>
            <a:round/>
            <a:headEnd/>
            <a:tailEnd/>
          </a:ln>
        </p:spPr>
        <p:txBody>
          <a:bodyPr/>
          <a:lstStyle/>
          <a:p>
            <a:pPr algn="l" rtl="0" fontAlgn="base">
              <a:spcBef>
                <a:spcPct val="50000"/>
              </a:spcBef>
              <a:spcAft>
                <a:spcPct val="0"/>
              </a:spcAft>
              <a:buClr>
                <a:srgbClr val="99CCBE"/>
              </a:buClr>
              <a:buFont typeface="Wingdings" pitchFamily="2" charset="2"/>
              <a:buNone/>
              <a:defRPr/>
            </a:pPr>
            <a:endParaRPr lang="de-DE" kern="1200">
              <a:solidFill>
                <a:srgbClr val="000000"/>
              </a:solidFill>
              <a:latin typeface="Arial" charset="0"/>
              <a:ea typeface="MS UI Gothic" pitchFamily="50" charset="-128"/>
              <a:cs typeface="Arial Unicode MS" pitchFamily="34" charset="-128"/>
            </a:endParaRPr>
          </a:p>
        </p:txBody>
      </p:sp>
      <p:sp>
        <p:nvSpPr>
          <p:cNvPr id="1839113" name="Line 9"/>
          <p:cNvSpPr>
            <a:spLocks noChangeShapeType="1"/>
          </p:cNvSpPr>
          <p:nvPr/>
        </p:nvSpPr>
        <p:spPr bwMode="auto">
          <a:xfrm>
            <a:off x="1182688" y="3143250"/>
            <a:ext cx="7192962" cy="0"/>
          </a:xfrm>
          <a:prstGeom prst="line">
            <a:avLst/>
          </a:prstGeom>
          <a:noFill/>
          <a:ln w="28575">
            <a:solidFill>
              <a:schemeClr val="accent2">
                <a:lumMod val="50000"/>
              </a:schemeClr>
            </a:solidFill>
            <a:prstDash val="sysDot"/>
            <a:round/>
            <a:headEnd/>
            <a:tailEnd/>
          </a:ln>
        </p:spPr>
        <p:txBody>
          <a:bodyPr/>
          <a:lstStyle/>
          <a:p>
            <a:pPr algn="l" rtl="0" fontAlgn="base">
              <a:spcBef>
                <a:spcPct val="50000"/>
              </a:spcBef>
              <a:spcAft>
                <a:spcPct val="0"/>
              </a:spcAft>
              <a:buClr>
                <a:srgbClr val="99CCBE"/>
              </a:buClr>
              <a:buFont typeface="Wingdings" pitchFamily="2" charset="2"/>
              <a:buNone/>
              <a:defRPr/>
            </a:pPr>
            <a:endParaRPr lang="de-DE" kern="1200">
              <a:solidFill>
                <a:srgbClr val="000000"/>
              </a:solidFill>
              <a:latin typeface="Arial" charset="0"/>
              <a:ea typeface="MS UI Gothic" pitchFamily="50" charset="-128"/>
              <a:cs typeface="Arial Unicode MS" pitchFamily="34" charset="-128"/>
            </a:endParaRPr>
          </a:p>
        </p:txBody>
      </p:sp>
      <p:sp>
        <p:nvSpPr>
          <p:cNvPr id="55306" name="Rectangle 10"/>
          <p:cNvSpPr>
            <a:spLocks noChangeArrowheads="1"/>
          </p:cNvSpPr>
          <p:nvPr/>
        </p:nvSpPr>
        <p:spPr bwMode="auto">
          <a:xfrm>
            <a:off x="476250" y="1844675"/>
            <a:ext cx="641350" cy="293688"/>
          </a:xfrm>
          <a:prstGeom prst="rect">
            <a:avLst/>
          </a:prstGeom>
          <a:noFill/>
          <a:ln w="9525">
            <a:noFill/>
            <a:miter lim="800000"/>
            <a:headEnd/>
            <a:tailEnd/>
          </a:ln>
        </p:spPr>
        <p:txBody>
          <a:bodyPr wrap="none" anchor="ctr"/>
          <a:lstStyle/>
          <a:p>
            <a:pPr algn="l" defTabSz="762000" rtl="0" fontAlgn="base">
              <a:spcBef>
                <a:spcPct val="50000"/>
              </a:spcBef>
              <a:spcAft>
                <a:spcPct val="0"/>
              </a:spcAft>
              <a:buClr>
                <a:srgbClr val="99CCBE"/>
              </a:buClr>
              <a:buFont typeface="Wingdings" pitchFamily="2" charset="2"/>
              <a:buNone/>
            </a:pPr>
            <a:r>
              <a:rPr lang="en-US" altLang="ja-JP" sz="1400" kern="1200">
                <a:solidFill>
                  <a:srgbClr val="000000"/>
                </a:solidFill>
                <a:latin typeface="Tahoma" pitchFamily="34" charset="0"/>
                <a:ea typeface="Arial Unicode MS" pitchFamily="34" charset="-128"/>
                <a:cs typeface="Arial Unicode MS" pitchFamily="34" charset="-128"/>
              </a:rPr>
              <a:t>(</a:t>
            </a:r>
            <a:r>
              <a:rPr lang="en-US" altLang="ja-JP" kern="1200">
                <a:solidFill>
                  <a:srgbClr val="000000"/>
                </a:solidFill>
                <a:latin typeface="Arial" pitchFamily="34" charset="0"/>
                <a:ea typeface="Arial Unicode MS" pitchFamily="34" charset="-128"/>
                <a:cs typeface="Arial Unicode MS" pitchFamily="34" charset="-128"/>
              </a:rPr>
              <a:t>млрд. </a:t>
            </a:r>
            <a:r>
              <a:rPr lang="ru-RU" altLang="ja-JP" kern="1200">
                <a:solidFill>
                  <a:srgbClr val="000000"/>
                </a:solidFill>
                <a:latin typeface="Arial" pitchFamily="34" charset="0"/>
                <a:ea typeface="Arial Unicode MS" pitchFamily="34" charset="-128"/>
                <a:cs typeface="Arial Unicode MS" pitchFamily="34" charset="-128"/>
              </a:rPr>
              <a:t>й</a:t>
            </a:r>
            <a:r>
              <a:rPr lang="en-US" altLang="ja-JP" kern="1200">
                <a:solidFill>
                  <a:srgbClr val="000000"/>
                </a:solidFill>
                <a:latin typeface="Arial" pitchFamily="34" charset="0"/>
                <a:ea typeface="Arial Unicode MS" pitchFamily="34" charset="-128"/>
                <a:cs typeface="Arial Unicode MS" pitchFamily="34" charset="-128"/>
              </a:rPr>
              <a:t>ен</a:t>
            </a:r>
            <a:r>
              <a:rPr lang="en-US" altLang="ja-JP" sz="1400" kern="1200">
                <a:solidFill>
                  <a:srgbClr val="000000"/>
                </a:solidFill>
                <a:latin typeface="Tahoma" pitchFamily="34" charset="0"/>
                <a:ea typeface="Arial Unicode MS" pitchFamily="34" charset="-128"/>
                <a:cs typeface="Arial Unicode MS" pitchFamily="34" charset="-128"/>
              </a:rPr>
              <a:t>)</a:t>
            </a:r>
          </a:p>
        </p:txBody>
      </p:sp>
      <p:sp>
        <p:nvSpPr>
          <p:cNvPr id="55307" name="Rectangle 11"/>
          <p:cNvSpPr>
            <a:spLocks noChangeArrowheads="1"/>
          </p:cNvSpPr>
          <p:nvPr/>
        </p:nvSpPr>
        <p:spPr bwMode="auto">
          <a:xfrm>
            <a:off x="8216900" y="1897063"/>
            <a:ext cx="635000" cy="304800"/>
          </a:xfrm>
          <a:prstGeom prst="rect">
            <a:avLst/>
          </a:prstGeom>
          <a:noFill/>
          <a:ln w="9525">
            <a:noFill/>
            <a:miter lim="800000"/>
            <a:headEnd/>
            <a:tailEnd/>
          </a:ln>
        </p:spPr>
        <p:txBody>
          <a:bodyPr wrap="none" lIns="0" tIns="0" rIns="0" bIns="0">
            <a:spAutoFit/>
          </a:bodyPr>
          <a:lstStyle/>
          <a:p>
            <a:pPr algn="l" rtl="0" fontAlgn="base">
              <a:spcBef>
                <a:spcPct val="50000"/>
              </a:spcBef>
              <a:spcAft>
                <a:spcPct val="0"/>
              </a:spcAft>
              <a:buClr>
                <a:srgbClr val="99CCBE"/>
              </a:buClr>
              <a:buFont typeface="Wingdings" pitchFamily="2" charset="2"/>
              <a:buNone/>
            </a:pPr>
            <a:r>
              <a:rPr lang="en-US" altLang="ja-JP" sz="2000" b="1" kern="1200">
                <a:solidFill>
                  <a:srgbClr val="000000"/>
                </a:solidFill>
                <a:latin typeface="Arial" pitchFamily="34" charset="0"/>
                <a:ea typeface="Arial Unicode MS" pitchFamily="34" charset="-128"/>
                <a:cs typeface="Arial Unicode MS" pitchFamily="34" charset="-128"/>
              </a:rPr>
              <a:t>5,100</a:t>
            </a:r>
            <a:endParaRPr lang="en-US" altLang="ja-JP" sz="2000" kern="1200">
              <a:solidFill>
                <a:srgbClr val="000000"/>
              </a:solidFill>
              <a:latin typeface="Arial" pitchFamily="34" charset="0"/>
              <a:ea typeface="Arial Unicode MS" pitchFamily="34" charset="-128"/>
              <a:cs typeface="Arial Unicode MS" pitchFamily="34" charset="-128"/>
            </a:endParaRPr>
          </a:p>
        </p:txBody>
      </p:sp>
      <p:sp>
        <p:nvSpPr>
          <p:cNvPr id="55308" name="Rectangle 12"/>
          <p:cNvSpPr>
            <a:spLocks noChangeArrowheads="1"/>
          </p:cNvSpPr>
          <p:nvPr/>
        </p:nvSpPr>
        <p:spPr bwMode="auto">
          <a:xfrm>
            <a:off x="3355975" y="6257925"/>
            <a:ext cx="77788" cy="7938"/>
          </a:xfrm>
          <a:prstGeom prst="rect">
            <a:avLst/>
          </a:prstGeom>
          <a:solidFill>
            <a:schemeClr val="accent1"/>
          </a:solidFill>
          <a:ln w="8001">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09" name="Rectangle 13"/>
          <p:cNvSpPr>
            <a:spLocks noChangeArrowheads="1"/>
          </p:cNvSpPr>
          <p:nvPr/>
        </p:nvSpPr>
        <p:spPr bwMode="auto">
          <a:xfrm>
            <a:off x="3451225" y="6257925"/>
            <a:ext cx="85725" cy="7938"/>
          </a:xfrm>
          <a:prstGeom prst="rect">
            <a:avLst/>
          </a:prstGeom>
          <a:solidFill>
            <a:schemeClr val="accent1"/>
          </a:solidFill>
          <a:ln w="8001">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10" name="Rectangle 14"/>
          <p:cNvSpPr>
            <a:spLocks noChangeArrowheads="1"/>
          </p:cNvSpPr>
          <p:nvPr/>
        </p:nvSpPr>
        <p:spPr bwMode="auto">
          <a:xfrm>
            <a:off x="3554413" y="6257925"/>
            <a:ext cx="77787" cy="7938"/>
          </a:xfrm>
          <a:prstGeom prst="rect">
            <a:avLst/>
          </a:prstGeom>
          <a:solidFill>
            <a:schemeClr val="accent1"/>
          </a:solidFill>
          <a:ln w="8001">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11" name="Rectangle 15"/>
          <p:cNvSpPr>
            <a:spLocks noChangeArrowheads="1"/>
          </p:cNvSpPr>
          <p:nvPr/>
        </p:nvSpPr>
        <p:spPr bwMode="auto">
          <a:xfrm>
            <a:off x="3649663" y="6251575"/>
            <a:ext cx="77787" cy="14288"/>
          </a:xfrm>
          <a:prstGeom prst="rect">
            <a:avLst/>
          </a:prstGeom>
          <a:solidFill>
            <a:schemeClr val="accent1"/>
          </a:solidFill>
          <a:ln w="8001">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12" name="Rectangle 16"/>
          <p:cNvSpPr>
            <a:spLocks noChangeArrowheads="1"/>
          </p:cNvSpPr>
          <p:nvPr/>
        </p:nvSpPr>
        <p:spPr bwMode="auto">
          <a:xfrm>
            <a:off x="3743325" y="6251575"/>
            <a:ext cx="87313" cy="14288"/>
          </a:xfrm>
          <a:prstGeom prst="rect">
            <a:avLst/>
          </a:prstGeom>
          <a:solidFill>
            <a:schemeClr val="accent1"/>
          </a:solidFill>
          <a:ln w="8001">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13" name="Rectangle 17"/>
          <p:cNvSpPr>
            <a:spLocks noChangeArrowheads="1"/>
          </p:cNvSpPr>
          <p:nvPr/>
        </p:nvSpPr>
        <p:spPr bwMode="auto">
          <a:xfrm>
            <a:off x="3848100" y="6251575"/>
            <a:ext cx="77788" cy="14288"/>
          </a:xfrm>
          <a:prstGeom prst="rect">
            <a:avLst/>
          </a:prstGeom>
          <a:solidFill>
            <a:schemeClr val="accent1"/>
          </a:solidFill>
          <a:ln w="8001">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14" name="Rectangle 18"/>
          <p:cNvSpPr>
            <a:spLocks noChangeArrowheads="1"/>
          </p:cNvSpPr>
          <p:nvPr/>
        </p:nvSpPr>
        <p:spPr bwMode="auto">
          <a:xfrm>
            <a:off x="3941763" y="6245225"/>
            <a:ext cx="87312" cy="20638"/>
          </a:xfrm>
          <a:prstGeom prst="rect">
            <a:avLst/>
          </a:prstGeom>
          <a:solidFill>
            <a:schemeClr val="accent1"/>
          </a:solidFill>
          <a:ln w="8001">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15" name="Rectangle 19"/>
          <p:cNvSpPr>
            <a:spLocks noChangeArrowheads="1"/>
          </p:cNvSpPr>
          <p:nvPr/>
        </p:nvSpPr>
        <p:spPr bwMode="auto">
          <a:xfrm>
            <a:off x="4046538" y="6237288"/>
            <a:ext cx="77787" cy="28575"/>
          </a:xfrm>
          <a:prstGeom prst="rect">
            <a:avLst/>
          </a:prstGeom>
          <a:solidFill>
            <a:schemeClr val="accent1"/>
          </a:solidFill>
          <a:ln w="8001">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16" name="Rectangle 20"/>
          <p:cNvSpPr>
            <a:spLocks noChangeArrowheads="1"/>
          </p:cNvSpPr>
          <p:nvPr/>
        </p:nvSpPr>
        <p:spPr bwMode="auto">
          <a:xfrm>
            <a:off x="4140200" y="6229350"/>
            <a:ext cx="77788" cy="36513"/>
          </a:xfrm>
          <a:prstGeom prst="rect">
            <a:avLst/>
          </a:prstGeom>
          <a:solidFill>
            <a:schemeClr val="accent1"/>
          </a:solidFill>
          <a:ln w="8001">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17" name="Rectangle 21"/>
          <p:cNvSpPr>
            <a:spLocks noChangeArrowheads="1"/>
          </p:cNvSpPr>
          <p:nvPr/>
        </p:nvSpPr>
        <p:spPr bwMode="auto">
          <a:xfrm>
            <a:off x="4235450" y="6229350"/>
            <a:ext cx="85725" cy="36513"/>
          </a:xfrm>
          <a:prstGeom prst="rect">
            <a:avLst/>
          </a:prstGeom>
          <a:solidFill>
            <a:schemeClr val="accent1"/>
          </a:solidFill>
          <a:ln w="8001">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18" name="Rectangle 22"/>
          <p:cNvSpPr>
            <a:spLocks noChangeArrowheads="1"/>
          </p:cNvSpPr>
          <p:nvPr/>
        </p:nvSpPr>
        <p:spPr bwMode="auto">
          <a:xfrm>
            <a:off x="4338638" y="6216650"/>
            <a:ext cx="77787" cy="49213"/>
          </a:xfrm>
          <a:prstGeom prst="rect">
            <a:avLst/>
          </a:prstGeom>
          <a:solidFill>
            <a:schemeClr val="accent1"/>
          </a:solidFill>
          <a:ln w="8001">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19" name="Rectangle 23"/>
          <p:cNvSpPr>
            <a:spLocks noChangeArrowheads="1"/>
          </p:cNvSpPr>
          <p:nvPr/>
        </p:nvSpPr>
        <p:spPr bwMode="auto">
          <a:xfrm>
            <a:off x="4433888" y="6194425"/>
            <a:ext cx="85725" cy="71438"/>
          </a:xfrm>
          <a:prstGeom prst="rect">
            <a:avLst/>
          </a:prstGeom>
          <a:solidFill>
            <a:schemeClr val="accent1"/>
          </a:solidFill>
          <a:ln w="8001">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20" name="Rectangle 24"/>
          <p:cNvSpPr>
            <a:spLocks noChangeArrowheads="1"/>
          </p:cNvSpPr>
          <p:nvPr/>
        </p:nvSpPr>
        <p:spPr bwMode="auto">
          <a:xfrm>
            <a:off x="4537075" y="6172200"/>
            <a:ext cx="77788" cy="93663"/>
          </a:xfrm>
          <a:prstGeom prst="rect">
            <a:avLst/>
          </a:prstGeom>
          <a:solidFill>
            <a:schemeClr val="accent1"/>
          </a:solidFill>
          <a:ln w="8001">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21" name="Rectangle 25"/>
          <p:cNvSpPr>
            <a:spLocks noChangeArrowheads="1"/>
          </p:cNvSpPr>
          <p:nvPr/>
        </p:nvSpPr>
        <p:spPr bwMode="auto">
          <a:xfrm>
            <a:off x="4632325" y="6143625"/>
            <a:ext cx="85725" cy="122238"/>
          </a:xfrm>
          <a:prstGeom prst="rect">
            <a:avLst/>
          </a:prstGeom>
          <a:solidFill>
            <a:schemeClr val="accent1"/>
          </a:solidFill>
          <a:ln w="8001">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22" name="Rectangle 26"/>
          <p:cNvSpPr>
            <a:spLocks noChangeArrowheads="1"/>
          </p:cNvSpPr>
          <p:nvPr/>
        </p:nvSpPr>
        <p:spPr bwMode="auto">
          <a:xfrm>
            <a:off x="4735513" y="6137275"/>
            <a:ext cx="77787" cy="128588"/>
          </a:xfrm>
          <a:prstGeom prst="rect">
            <a:avLst/>
          </a:prstGeom>
          <a:solidFill>
            <a:schemeClr val="accent1"/>
          </a:solidFill>
          <a:ln w="8001">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23" name="Rectangle 27"/>
          <p:cNvSpPr>
            <a:spLocks noChangeArrowheads="1"/>
          </p:cNvSpPr>
          <p:nvPr/>
        </p:nvSpPr>
        <p:spPr bwMode="auto">
          <a:xfrm>
            <a:off x="4830763" y="6129338"/>
            <a:ext cx="77787" cy="136525"/>
          </a:xfrm>
          <a:prstGeom prst="rect">
            <a:avLst/>
          </a:prstGeom>
          <a:solidFill>
            <a:schemeClr val="accent1"/>
          </a:solidFill>
          <a:ln w="8001">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24" name="Rectangle 28"/>
          <p:cNvSpPr>
            <a:spLocks noChangeArrowheads="1"/>
          </p:cNvSpPr>
          <p:nvPr/>
        </p:nvSpPr>
        <p:spPr bwMode="auto">
          <a:xfrm>
            <a:off x="4926013" y="6100763"/>
            <a:ext cx="85725" cy="165100"/>
          </a:xfrm>
          <a:prstGeom prst="rect">
            <a:avLst/>
          </a:prstGeom>
          <a:solidFill>
            <a:schemeClr val="accent1"/>
          </a:solidFill>
          <a:ln w="8001">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25" name="Rectangle 29"/>
          <p:cNvSpPr>
            <a:spLocks noChangeArrowheads="1"/>
          </p:cNvSpPr>
          <p:nvPr/>
        </p:nvSpPr>
        <p:spPr bwMode="auto">
          <a:xfrm>
            <a:off x="5029200" y="6072188"/>
            <a:ext cx="77788" cy="193675"/>
          </a:xfrm>
          <a:prstGeom prst="rect">
            <a:avLst/>
          </a:prstGeom>
          <a:solidFill>
            <a:schemeClr val="accent1"/>
          </a:solidFill>
          <a:ln w="8001">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26" name="Rectangle 30"/>
          <p:cNvSpPr>
            <a:spLocks noChangeArrowheads="1"/>
          </p:cNvSpPr>
          <p:nvPr/>
        </p:nvSpPr>
        <p:spPr bwMode="auto">
          <a:xfrm>
            <a:off x="5124450" y="6043613"/>
            <a:ext cx="85725" cy="222250"/>
          </a:xfrm>
          <a:prstGeom prst="rect">
            <a:avLst/>
          </a:prstGeom>
          <a:solidFill>
            <a:schemeClr val="accent1"/>
          </a:solidFill>
          <a:ln w="8001">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27" name="Rectangle 31"/>
          <p:cNvSpPr>
            <a:spLocks noChangeArrowheads="1"/>
          </p:cNvSpPr>
          <p:nvPr/>
        </p:nvSpPr>
        <p:spPr bwMode="auto">
          <a:xfrm>
            <a:off x="5227638" y="6007100"/>
            <a:ext cx="77787" cy="258763"/>
          </a:xfrm>
          <a:prstGeom prst="rect">
            <a:avLst/>
          </a:prstGeom>
          <a:solidFill>
            <a:schemeClr val="accent1"/>
          </a:solidFill>
          <a:ln w="8001">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28" name="Rectangle 32"/>
          <p:cNvSpPr>
            <a:spLocks noChangeArrowheads="1"/>
          </p:cNvSpPr>
          <p:nvPr/>
        </p:nvSpPr>
        <p:spPr bwMode="auto">
          <a:xfrm>
            <a:off x="5322888" y="5964238"/>
            <a:ext cx="77787" cy="301625"/>
          </a:xfrm>
          <a:prstGeom prst="rect">
            <a:avLst/>
          </a:prstGeom>
          <a:solidFill>
            <a:schemeClr val="accent1"/>
          </a:solidFill>
          <a:ln w="8001">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29" name="Rectangle 33"/>
          <p:cNvSpPr>
            <a:spLocks noChangeArrowheads="1"/>
          </p:cNvSpPr>
          <p:nvPr/>
        </p:nvSpPr>
        <p:spPr bwMode="auto">
          <a:xfrm>
            <a:off x="5416550" y="5922963"/>
            <a:ext cx="87313" cy="342900"/>
          </a:xfrm>
          <a:prstGeom prst="rect">
            <a:avLst/>
          </a:prstGeom>
          <a:solidFill>
            <a:schemeClr val="accent1"/>
          </a:solidFill>
          <a:ln w="8001">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30" name="Rectangle 34"/>
          <p:cNvSpPr>
            <a:spLocks noChangeArrowheads="1"/>
          </p:cNvSpPr>
          <p:nvPr/>
        </p:nvSpPr>
        <p:spPr bwMode="auto">
          <a:xfrm>
            <a:off x="5521325" y="5872163"/>
            <a:ext cx="76200" cy="393700"/>
          </a:xfrm>
          <a:prstGeom prst="rect">
            <a:avLst/>
          </a:prstGeom>
          <a:solidFill>
            <a:schemeClr val="accent1"/>
          </a:solidFill>
          <a:ln w="8001">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31" name="Rectangle 35"/>
          <p:cNvSpPr>
            <a:spLocks noChangeArrowheads="1"/>
          </p:cNvSpPr>
          <p:nvPr/>
        </p:nvSpPr>
        <p:spPr bwMode="auto">
          <a:xfrm>
            <a:off x="5614988" y="5815013"/>
            <a:ext cx="87312" cy="450850"/>
          </a:xfrm>
          <a:prstGeom prst="rect">
            <a:avLst/>
          </a:prstGeom>
          <a:solidFill>
            <a:schemeClr val="accent1"/>
          </a:solidFill>
          <a:ln w="8001">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32" name="Rectangle 36"/>
          <p:cNvSpPr>
            <a:spLocks noChangeArrowheads="1"/>
          </p:cNvSpPr>
          <p:nvPr/>
        </p:nvSpPr>
        <p:spPr bwMode="auto">
          <a:xfrm>
            <a:off x="5719763" y="5741988"/>
            <a:ext cx="76200" cy="523875"/>
          </a:xfrm>
          <a:prstGeom prst="rect">
            <a:avLst/>
          </a:prstGeom>
          <a:solidFill>
            <a:schemeClr val="accent1"/>
          </a:solidFill>
          <a:ln w="8001">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33" name="Rectangle 37"/>
          <p:cNvSpPr>
            <a:spLocks noChangeArrowheads="1"/>
          </p:cNvSpPr>
          <p:nvPr/>
        </p:nvSpPr>
        <p:spPr bwMode="auto">
          <a:xfrm>
            <a:off x="5813425" y="5635625"/>
            <a:ext cx="77788" cy="630238"/>
          </a:xfrm>
          <a:prstGeom prst="rect">
            <a:avLst/>
          </a:prstGeom>
          <a:solidFill>
            <a:schemeClr val="accent1"/>
          </a:solidFill>
          <a:ln w="8001">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34" name="Rectangle 38"/>
          <p:cNvSpPr>
            <a:spLocks noChangeArrowheads="1"/>
          </p:cNvSpPr>
          <p:nvPr/>
        </p:nvSpPr>
        <p:spPr bwMode="auto">
          <a:xfrm>
            <a:off x="5908675" y="5492750"/>
            <a:ext cx="85725" cy="773113"/>
          </a:xfrm>
          <a:prstGeom prst="rect">
            <a:avLst/>
          </a:prstGeom>
          <a:solidFill>
            <a:schemeClr val="accent1"/>
          </a:solidFill>
          <a:ln w="8001">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35" name="Rectangle 39"/>
          <p:cNvSpPr>
            <a:spLocks noChangeArrowheads="1"/>
          </p:cNvSpPr>
          <p:nvPr/>
        </p:nvSpPr>
        <p:spPr bwMode="auto">
          <a:xfrm>
            <a:off x="6011863" y="5254625"/>
            <a:ext cx="77787" cy="1011238"/>
          </a:xfrm>
          <a:prstGeom prst="rect">
            <a:avLst/>
          </a:prstGeom>
          <a:solidFill>
            <a:schemeClr val="accent1"/>
          </a:solidFill>
          <a:ln w="8001">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36" name="Rectangle 40"/>
          <p:cNvSpPr>
            <a:spLocks noChangeArrowheads="1"/>
          </p:cNvSpPr>
          <p:nvPr/>
        </p:nvSpPr>
        <p:spPr bwMode="auto">
          <a:xfrm>
            <a:off x="6107113" y="5148263"/>
            <a:ext cx="85725" cy="1117600"/>
          </a:xfrm>
          <a:prstGeom prst="rect">
            <a:avLst/>
          </a:prstGeom>
          <a:solidFill>
            <a:schemeClr val="accent1"/>
          </a:solidFill>
          <a:ln w="8001">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37" name="Rectangle 41"/>
          <p:cNvSpPr>
            <a:spLocks noChangeArrowheads="1"/>
          </p:cNvSpPr>
          <p:nvPr/>
        </p:nvSpPr>
        <p:spPr bwMode="auto">
          <a:xfrm>
            <a:off x="6210300" y="5113338"/>
            <a:ext cx="77788" cy="1152525"/>
          </a:xfrm>
          <a:prstGeom prst="rect">
            <a:avLst/>
          </a:prstGeom>
          <a:solidFill>
            <a:schemeClr val="accent1"/>
          </a:solidFill>
          <a:ln w="8001">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38" name="Rectangle 42"/>
          <p:cNvSpPr>
            <a:spLocks noChangeArrowheads="1"/>
          </p:cNvSpPr>
          <p:nvPr/>
        </p:nvSpPr>
        <p:spPr bwMode="auto">
          <a:xfrm>
            <a:off x="6305550" y="4927600"/>
            <a:ext cx="77788" cy="1338263"/>
          </a:xfrm>
          <a:prstGeom prst="rect">
            <a:avLst/>
          </a:prstGeom>
          <a:solidFill>
            <a:schemeClr val="accent1"/>
          </a:solidFill>
          <a:ln w="8001">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39" name="Rectangle 43"/>
          <p:cNvSpPr>
            <a:spLocks noChangeArrowheads="1"/>
          </p:cNvSpPr>
          <p:nvPr/>
        </p:nvSpPr>
        <p:spPr bwMode="auto">
          <a:xfrm>
            <a:off x="6400800" y="4703763"/>
            <a:ext cx="85725" cy="1562100"/>
          </a:xfrm>
          <a:prstGeom prst="rect">
            <a:avLst/>
          </a:prstGeom>
          <a:solidFill>
            <a:schemeClr val="accent1"/>
          </a:solidFill>
          <a:ln w="8001">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40" name="Rectangle 44"/>
          <p:cNvSpPr>
            <a:spLocks noChangeArrowheads="1"/>
          </p:cNvSpPr>
          <p:nvPr/>
        </p:nvSpPr>
        <p:spPr bwMode="auto">
          <a:xfrm>
            <a:off x="6503988" y="4610100"/>
            <a:ext cx="77787" cy="1655763"/>
          </a:xfrm>
          <a:prstGeom prst="rect">
            <a:avLst/>
          </a:prstGeom>
          <a:solidFill>
            <a:schemeClr val="accent1"/>
          </a:solidFill>
          <a:ln w="8001">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41" name="Rectangle 45"/>
          <p:cNvSpPr>
            <a:spLocks noChangeArrowheads="1"/>
          </p:cNvSpPr>
          <p:nvPr/>
        </p:nvSpPr>
        <p:spPr bwMode="auto">
          <a:xfrm>
            <a:off x="6599238" y="4440238"/>
            <a:ext cx="85725" cy="1825625"/>
          </a:xfrm>
          <a:prstGeom prst="rect">
            <a:avLst/>
          </a:prstGeom>
          <a:solidFill>
            <a:schemeClr val="accent1"/>
          </a:solidFill>
          <a:ln w="8001">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42" name="Rectangle 46"/>
          <p:cNvSpPr>
            <a:spLocks noChangeArrowheads="1"/>
          </p:cNvSpPr>
          <p:nvPr/>
        </p:nvSpPr>
        <p:spPr bwMode="auto">
          <a:xfrm>
            <a:off x="6702425" y="4367213"/>
            <a:ext cx="77788" cy="1898650"/>
          </a:xfrm>
          <a:prstGeom prst="rect">
            <a:avLst/>
          </a:prstGeom>
          <a:solidFill>
            <a:schemeClr val="accent1"/>
          </a:solidFill>
          <a:ln w="8001">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43" name="Rectangle 47"/>
          <p:cNvSpPr>
            <a:spLocks noChangeArrowheads="1"/>
          </p:cNvSpPr>
          <p:nvPr/>
        </p:nvSpPr>
        <p:spPr bwMode="auto">
          <a:xfrm>
            <a:off x="6797675" y="4395788"/>
            <a:ext cx="76200" cy="1870075"/>
          </a:xfrm>
          <a:prstGeom prst="rect">
            <a:avLst/>
          </a:prstGeom>
          <a:solidFill>
            <a:schemeClr val="accent1"/>
          </a:solidFill>
          <a:ln w="8001">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44" name="Rectangle 48"/>
          <p:cNvSpPr>
            <a:spLocks noChangeArrowheads="1"/>
          </p:cNvSpPr>
          <p:nvPr/>
        </p:nvSpPr>
        <p:spPr bwMode="auto">
          <a:xfrm>
            <a:off x="6891338" y="4568825"/>
            <a:ext cx="87312" cy="1697038"/>
          </a:xfrm>
          <a:prstGeom prst="rect">
            <a:avLst/>
          </a:prstGeom>
          <a:solidFill>
            <a:schemeClr val="accent1"/>
          </a:solidFill>
          <a:ln w="8001">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45" name="Rectangle 49"/>
          <p:cNvSpPr>
            <a:spLocks noChangeArrowheads="1"/>
          </p:cNvSpPr>
          <p:nvPr/>
        </p:nvSpPr>
        <p:spPr bwMode="auto">
          <a:xfrm>
            <a:off x="6994525" y="4503738"/>
            <a:ext cx="77788" cy="1762125"/>
          </a:xfrm>
          <a:prstGeom prst="rect">
            <a:avLst/>
          </a:prstGeom>
          <a:solidFill>
            <a:schemeClr val="accent1"/>
          </a:solidFill>
          <a:ln w="8001">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46" name="Rectangle 50"/>
          <p:cNvSpPr>
            <a:spLocks noChangeArrowheads="1"/>
          </p:cNvSpPr>
          <p:nvPr/>
        </p:nvSpPr>
        <p:spPr bwMode="auto">
          <a:xfrm>
            <a:off x="7089775" y="4238625"/>
            <a:ext cx="87313" cy="2027238"/>
          </a:xfrm>
          <a:prstGeom prst="rect">
            <a:avLst/>
          </a:prstGeom>
          <a:solidFill>
            <a:schemeClr val="accent1"/>
          </a:solidFill>
          <a:ln w="8001">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47" name="Rectangle 51"/>
          <p:cNvSpPr>
            <a:spLocks noChangeArrowheads="1"/>
          </p:cNvSpPr>
          <p:nvPr/>
        </p:nvSpPr>
        <p:spPr bwMode="auto">
          <a:xfrm>
            <a:off x="7192963" y="3830638"/>
            <a:ext cx="77787" cy="2435225"/>
          </a:xfrm>
          <a:prstGeom prst="rect">
            <a:avLst/>
          </a:prstGeom>
          <a:solidFill>
            <a:schemeClr val="accent1"/>
          </a:solidFill>
          <a:ln w="8001">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48" name="Rectangle 52"/>
          <p:cNvSpPr>
            <a:spLocks noChangeArrowheads="1"/>
          </p:cNvSpPr>
          <p:nvPr/>
        </p:nvSpPr>
        <p:spPr bwMode="auto">
          <a:xfrm>
            <a:off x="7288213" y="3744913"/>
            <a:ext cx="77787" cy="2520950"/>
          </a:xfrm>
          <a:prstGeom prst="rect">
            <a:avLst/>
          </a:prstGeom>
          <a:solidFill>
            <a:schemeClr val="accent1"/>
          </a:solidFill>
          <a:ln w="8001">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49" name="Rectangle 53"/>
          <p:cNvSpPr>
            <a:spLocks noChangeArrowheads="1"/>
          </p:cNvSpPr>
          <p:nvPr/>
        </p:nvSpPr>
        <p:spPr bwMode="auto">
          <a:xfrm>
            <a:off x="7383463" y="3773488"/>
            <a:ext cx="85725" cy="2492375"/>
          </a:xfrm>
          <a:prstGeom prst="rect">
            <a:avLst/>
          </a:prstGeom>
          <a:solidFill>
            <a:schemeClr val="accent1"/>
          </a:solidFill>
          <a:ln w="8001">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50" name="Rectangle 54"/>
          <p:cNvSpPr>
            <a:spLocks noChangeArrowheads="1"/>
          </p:cNvSpPr>
          <p:nvPr/>
        </p:nvSpPr>
        <p:spPr bwMode="auto">
          <a:xfrm>
            <a:off x="7486650" y="3730625"/>
            <a:ext cx="77788" cy="2535238"/>
          </a:xfrm>
          <a:prstGeom prst="rect">
            <a:avLst/>
          </a:prstGeom>
          <a:solidFill>
            <a:schemeClr val="accent1"/>
          </a:solidFill>
          <a:ln w="8001">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51" name="Rectangle 55"/>
          <p:cNvSpPr>
            <a:spLocks noChangeArrowheads="1"/>
          </p:cNvSpPr>
          <p:nvPr/>
        </p:nvSpPr>
        <p:spPr bwMode="auto">
          <a:xfrm>
            <a:off x="7581900" y="3630613"/>
            <a:ext cx="85725" cy="2635250"/>
          </a:xfrm>
          <a:prstGeom prst="rect">
            <a:avLst/>
          </a:prstGeom>
          <a:solidFill>
            <a:schemeClr val="accent1"/>
          </a:solidFill>
          <a:ln w="8001">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52" name="Rectangle 56"/>
          <p:cNvSpPr>
            <a:spLocks noChangeArrowheads="1"/>
          </p:cNvSpPr>
          <p:nvPr/>
        </p:nvSpPr>
        <p:spPr bwMode="auto">
          <a:xfrm>
            <a:off x="7685088" y="3902075"/>
            <a:ext cx="77787" cy="2363788"/>
          </a:xfrm>
          <a:prstGeom prst="rect">
            <a:avLst/>
          </a:prstGeom>
          <a:solidFill>
            <a:schemeClr val="accent1"/>
          </a:solidFill>
          <a:ln w="8001">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53" name="Rectangle 57"/>
          <p:cNvSpPr>
            <a:spLocks noChangeArrowheads="1"/>
          </p:cNvSpPr>
          <p:nvPr/>
        </p:nvSpPr>
        <p:spPr bwMode="auto">
          <a:xfrm>
            <a:off x="7780338" y="4159250"/>
            <a:ext cx="77787" cy="2106613"/>
          </a:xfrm>
          <a:prstGeom prst="rect">
            <a:avLst/>
          </a:prstGeom>
          <a:solidFill>
            <a:schemeClr val="accent1"/>
          </a:solidFill>
          <a:ln w="8001">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54" name="Rectangle 58"/>
          <p:cNvSpPr>
            <a:spLocks noChangeArrowheads="1"/>
          </p:cNvSpPr>
          <p:nvPr/>
        </p:nvSpPr>
        <p:spPr bwMode="auto">
          <a:xfrm>
            <a:off x="7875588" y="4087813"/>
            <a:ext cx="85725" cy="2178050"/>
          </a:xfrm>
          <a:prstGeom prst="rect">
            <a:avLst/>
          </a:prstGeom>
          <a:solidFill>
            <a:schemeClr val="accent1"/>
          </a:solidFill>
          <a:ln w="8001">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55" name="Rectangle 59"/>
          <p:cNvSpPr>
            <a:spLocks noChangeArrowheads="1"/>
          </p:cNvSpPr>
          <p:nvPr/>
        </p:nvSpPr>
        <p:spPr bwMode="auto">
          <a:xfrm>
            <a:off x="7978775" y="4044950"/>
            <a:ext cx="77788" cy="2220913"/>
          </a:xfrm>
          <a:prstGeom prst="rect">
            <a:avLst/>
          </a:prstGeom>
          <a:solidFill>
            <a:schemeClr val="accent1"/>
          </a:solidFill>
          <a:ln w="8001">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56" name="Rectangle 60"/>
          <p:cNvSpPr>
            <a:spLocks noChangeArrowheads="1"/>
          </p:cNvSpPr>
          <p:nvPr/>
        </p:nvSpPr>
        <p:spPr bwMode="auto">
          <a:xfrm>
            <a:off x="8074025" y="4044950"/>
            <a:ext cx="85725" cy="2220913"/>
          </a:xfrm>
          <a:prstGeom prst="rect">
            <a:avLst/>
          </a:prstGeom>
          <a:solidFill>
            <a:schemeClr val="accent1"/>
          </a:solidFill>
          <a:ln w="8001">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57" name="Rectangle 61"/>
          <p:cNvSpPr>
            <a:spLocks noChangeArrowheads="1"/>
          </p:cNvSpPr>
          <p:nvPr/>
        </p:nvSpPr>
        <p:spPr bwMode="auto">
          <a:xfrm>
            <a:off x="8177213" y="3965575"/>
            <a:ext cx="77787" cy="2300288"/>
          </a:xfrm>
          <a:prstGeom prst="rect">
            <a:avLst/>
          </a:prstGeom>
          <a:solidFill>
            <a:schemeClr val="accent1"/>
          </a:solidFill>
          <a:ln w="8001">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58" name="Rectangle 62"/>
          <p:cNvSpPr>
            <a:spLocks noChangeArrowheads="1"/>
          </p:cNvSpPr>
          <p:nvPr/>
        </p:nvSpPr>
        <p:spPr bwMode="auto">
          <a:xfrm>
            <a:off x="5322888" y="5894388"/>
            <a:ext cx="77787" cy="69850"/>
          </a:xfrm>
          <a:prstGeom prst="rect">
            <a:avLst/>
          </a:prstGeom>
          <a:solidFill>
            <a:schemeClr val="accent1"/>
          </a:solidFill>
          <a:ln w="7938">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59" name="Rectangle 63"/>
          <p:cNvSpPr>
            <a:spLocks noChangeArrowheads="1"/>
          </p:cNvSpPr>
          <p:nvPr/>
        </p:nvSpPr>
        <p:spPr bwMode="auto">
          <a:xfrm>
            <a:off x="5416550" y="5835650"/>
            <a:ext cx="87313" cy="87313"/>
          </a:xfrm>
          <a:prstGeom prst="rect">
            <a:avLst/>
          </a:prstGeom>
          <a:solidFill>
            <a:schemeClr val="accent1"/>
          </a:solidFill>
          <a:ln w="7938">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60" name="Rectangle 64"/>
          <p:cNvSpPr>
            <a:spLocks noChangeArrowheads="1"/>
          </p:cNvSpPr>
          <p:nvPr/>
        </p:nvSpPr>
        <p:spPr bwMode="auto">
          <a:xfrm>
            <a:off x="5521325" y="5799138"/>
            <a:ext cx="76200" cy="73025"/>
          </a:xfrm>
          <a:prstGeom prst="rect">
            <a:avLst/>
          </a:prstGeom>
          <a:solidFill>
            <a:schemeClr val="accent1"/>
          </a:solidFill>
          <a:ln w="7938">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61" name="Rectangle 65"/>
          <p:cNvSpPr>
            <a:spLocks noChangeArrowheads="1"/>
          </p:cNvSpPr>
          <p:nvPr/>
        </p:nvSpPr>
        <p:spPr bwMode="auto">
          <a:xfrm>
            <a:off x="5614988" y="5721350"/>
            <a:ext cx="87312" cy="93663"/>
          </a:xfrm>
          <a:prstGeom prst="rect">
            <a:avLst/>
          </a:prstGeom>
          <a:solidFill>
            <a:schemeClr val="accent1"/>
          </a:solidFill>
          <a:ln w="7938">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62" name="Rectangle 66"/>
          <p:cNvSpPr>
            <a:spLocks noChangeArrowheads="1"/>
          </p:cNvSpPr>
          <p:nvPr/>
        </p:nvSpPr>
        <p:spPr bwMode="auto">
          <a:xfrm>
            <a:off x="5719763" y="5641975"/>
            <a:ext cx="76200" cy="100013"/>
          </a:xfrm>
          <a:prstGeom prst="rect">
            <a:avLst/>
          </a:prstGeom>
          <a:solidFill>
            <a:schemeClr val="accent1"/>
          </a:solidFill>
          <a:ln w="7938">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63" name="Rectangle 67"/>
          <p:cNvSpPr>
            <a:spLocks noChangeArrowheads="1"/>
          </p:cNvSpPr>
          <p:nvPr/>
        </p:nvSpPr>
        <p:spPr bwMode="auto">
          <a:xfrm>
            <a:off x="5813425" y="5521325"/>
            <a:ext cx="77788" cy="114300"/>
          </a:xfrm>
          <a:prstGeom prst="rect">
            <a:avLst/>
          </a:prstGeom>
          <a:solidFill>
            <a:schemeClr val="accent1"/>
          </a:solidFill>
          <a:ln w="7938">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64" name="Rectangle 68"/>
          <p:cNvSpPr>
            <a:spLocks noChangeArrowheads="1"/>
          </p:cNvSpPr>
          <p:nvPr/>
        </p:nvSpPr>
        <p:spPr bwMode="auto">
          <a:xfrm>
            <a:off x="5908675" y="5319713"/>
            <a:ext cx="85725" cy="173037"/>
          </a:xfrm>
          <a:prstGeom prst="rect">
            <a:avLst/>
          </a:prstGeom>
          <a:solidFill>
            <a:schemeClr val="accent1"/>
          </a:solidFill>
          <a:ln w="7938">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65" name="Rectangle 69"/>
          <p:cNvSpPr>
            <a:spLocks noChangeArrowheads="1"/>
          </p:cNvSpPr>
          <p:nvPr/>
        </p:nvSpPr>
        <p:spPr bwMode="auto">
          <a:xfrm>
            <a:off x="6011863" y="5048250"/>
            <a:ext cx="77787" cy="206375"/>
          </a:xfrm>
          <a:prstGeom prst="rect">
            <a:avLst/>
          </a:prstGeom>
          <a:solidFill>
            <a:schemeClr val="accent1"/>
          </a:solidFill>
          <a:ln w="7938">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66" name="Rectangle 70"/>
          <p:cNvSpPr>
            <a:spLocks noChangeArrowheads="1"/>
          </p:cNvSpPr>
          <p:nvPr/>
        </p:nvSpPr>
        <p:spPr bwMode="auto">
          <a:xfrm>
            <a:off x="6107113" y="4948238"/>
            <a:ext cx="85725" cy="200025"/>
          </a:xfrm>
          <a:prstGeom prst="rect">
            <a:avLst/>
          </a:prstGeom>
          <a:solidFill>
            <a:schemeClr val="accent1"/>
          </a:solidFill>
          <a:ln w="7938">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67" name="Rectangle 71"/>
          <p:cNvSpPr>
            <a:spLocks noChangeArrowheads="1"/>
          </p:cNvSpPr>
          <p:nvPr/>
        </p:nvSpPr>
        <p:spPr bwMode="auto">
          <a:xfrm>
            <a:off x="6210300" y="4868863"/>
            <a:ext cx="77788" cy="244475"/>
          </a:xfrm>
          <a:prstGeom prst="rect">
            <a:avLst/>
          </a:prstGeom>
          <a:solidFill>
            <a:schemeClr val="accent1"/>
          </a:solidFill>
          <a:ln w="7938">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68" name="Rectangle 72"/>
          <p:cNvSpPr>
            <a:spLocks noChangeArrowheads="1"/>
          </p:cNvSpPr>
          <p:nvPr/>
        </p:nvSpPr>
        <p:spPr bwMode="auto">
          <a:xfrm>
            <a:off x="6305550" y="4668838"/>
            <a:ext cx="77788" cy="258762"/>
          </a:xfrm>
          <a:prstGeom prst="rect">
            <a:avLst/>
          </a:prstGeom>
          <a:solidFill>
            <a:schemeClr val="accent1"/>
          </a:solidFill>
          <a:ln w="7938">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69" name="Rectangle 73"/>
          <p:cNvSpPr>
            <a:spLocks noChangeArrowheads="1"/>
          </p:cNvSpPr>
          <p:nvPr/>
        </p:nvSpPr>
        <p:spPr bwMode="auto">
          <a:xfrm>
            <a:off x="6400800" y="4403725"/>
            <a:ext cx="85725" cy="300038"/>
          </a:xfrm>
          <a:prstGeom prst="rect">
            <a:avLst/>
          </a:prstGeom>
          <a:solidFill>
            <a:schemeClr val="accent1"/>
          </a:solidFill>
          <a:ln w="7938">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70" name="Rectangle 74"/>
          <p:cNvSpPr>
            <a:spLocks noChangeArrowheads="1"/>
          </p:cNvSpPr>
          <p:nvPr/>
        </p:nvSpPr>
        <p:spPr bwMode="auto">
          <a:xfrm>
            <a:off x="6503988" y="4275138"/>
            <a:ext cx="77787" cy="334962"/>
          </a:xfrm>
          <a:prstGeom prst="rect">
            <a:avLst/>
          </a:prstGeom>
          <a:solidFill>
            <a:schemeClr val="accent1"/>
          </a:solidFill>
          <a:ln w="7938">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71" name="Rectangle 75"/>
          <p:cNvSpPr>
            <a:spLocks noChangeArrowheads="1"/>
          </p:cNvSpPr>
          <p:nvPr/>
        </p:nvSpPr>
        <p:spPr bwMode="auto">
          <a:xfrm>
            <a:off x="6599238" y="3944938"/>
            <a:ext cx="85725" cy="495300"/>
          </a:xfrm>
          <a:prstGeom prst="rect">
            <a:avLst/>
          </a:prstGeom>
          <a:solidFill>
            <a:schemeClr val="accent1"/>
          </a:solidFill>
          <a:ln w="7938">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72" name="Rectangle 76"/>
          <p:cNvSpPr>
            <a:spLocks noChangeArrowheads="1"/>
          </p:cNvSpPr>
          <p:nvPr/>
        </p:nvSpPr>
        <p:spPr bwMode="auto">
          <a:xfrm>
            <a:off x="6702425" y="3579813"/>
            <a:ext cx="77788" cy="787400"/>
          </a:xfrm>
          <a:prstGeom prst="rect">
            <a:avLst/>
          </a:prstGeom>
          <a:solidFill>
            <a:schemeClr val="accent1"/>
          </a:solidFill>
          <a:ln w="7938">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73" name="Rectangle 77"/>
          <p:cNvSpPr>
            <a:spLocks noChangeArrowheads="1"/>
          </p:cNvSpPr>
          <p:nvPr/>
        </p:nvSpPr>
        <p:spPr bwMode="auto">
          <a:xfrm>
            <a:off x="6797675" y="3565525"/>
            <a:ext cx="76200" cy="830263"/>
          </a:xfrm>
          <a:prstGeom prst="rect">
            <a:avLst/>
          </a:prstGeom>
          <a:solidFill>
            <a:schemeClr val="accent1"/>
          </a:solidFill>
          <a:ln w="7938">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74" name="Rectangle 78"/>
          <p:cNvSpPr>
            <a:spLocks noChangeArrowheads="1"/>
          </p:cNvSpPr>
          <p:nvPr/>
        </p:nvSpPr>
        <p:spPr bwMode="auto">
          <a:xfrm>
            <a:off x="6891338" y="3816350"/>
            <a:ext cx="87312" cy="752475"/>
          </a:xfrm>
          <a:prstGeom prst="rect">
            <a:avLst/>
          </a:prstGeom>
          <a:solidFill>
            <a:schemeClr val="accent1"/>
          </a:solidFill>
          <a:ln w="7938">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75" name="Rectangle 79"/>
          <p:cNvSpPr>
            <a:spLocks noChangeArrowheads="1"/>
          </p:cNvSpPr>
          <p:nvPr/>
        </p:nvSpPr>
        <p:spPr bwMode="auto">
          <a:xfrm>
            <a:off x="6994525" y="3722688"/>
            <a:ext cx="77788" cy="781050"/>
          </a:xfrm>
          <a:prstGeom prst="rect">
            <a:avLst/>
          </a:prstGeom>
          <a:solidFill>
            <a:schemeClr val="accent1"/>
          </a:solidFill>
          <a:ln w="7938">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76" name="Rectangle 80"/>
          <p:cNvSpPr>
            <a:spLocks noChangeArrowheads="1"/>
          </p:cNvSpPr>
          <p:nvPr/>
        </p:nvSpPr>
        <p:spPr bwMode="auto">
          <a:xfrm>
            <a:off x="7089775" y="3328988"/>
            <a:ext cx="87313" cy="909637"/>
          </a:xfrm>
          <a:prstGeom prst="rect">
            <a:avLst/>
          </a:prstGeom>
          <a:solidFill>
            <a:schemeClr val="accent1"/>
          </a:solidFill>
          <a:ln w="7938">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77" name="Rectangle 81"/>
          <p:cNvSpPr>
            <a:spLocks noChangeArrowheads="1"/>
          </p:cNvSpPr>
          <p:nvPr/>
        </p:nvSpPr>
        <p:spPr bwMode="auto">
          <a:xfrm>
            <a:off x="7192963" y="2755900"/>
            <a:ext cx="77787" cy="1074738"/>
          </a:xfrm>
          <a:prstGeom prst="rect">
            <a:avLst/>
          </a:prstGeom>
          <a:solidFill>
            <a:schemeClr val="accent1"/>
          </a:solidFill>
          <a:ln w="7938">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78" name="Rectangle 82"/>
          <p:cNvSpPr>
            <a:spLocks noChangeArrowheads="1"/>
          </p:cNvSpPr>
          <p:nvPr/>
        </p:nvSpPr>
        <p:spPr bwMode="auto">
          <a:xfrm>
            <a:off x="7288213" y="2376488"/>
            <a:ext cx="77787" cy="1368425"/>
          </a:xfrm>
          <a:prstGeom prst="rect">
            <a:avLst/>
          </a:prstGeom>
          <a:solidFill>
            <a:schemeClr val="accent1"/>
          </a:solidFill>
          <a:ln w="7938">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79" name="Rectangle 83"/>
          <p:cNvSpPr>
            <a:spLocks noChangeArrowheads="1"/>
          </p:cNvSpPr>
          <p:nvPr/>
        </p:nvSpPr>
        <p:spPr bwMode="auto">
          <a:xfrm>
            <a:off x="7383463" y="2176463"/>
            <a:ext cx="85725" cy="1597025"/>
          </a:xfrm>
          <a:prstGeom prst="rect">
            <a:avLst/>
          </a:prstGeom>
          <a:solidFill>
            <a:schemeClr val="accent1"/>
          </a:solidFill>
          <a:ln w="7938">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80" name="Rectangle 84"/>
          <p:cNvSpPr>
            <a:spLocks noChangeArrowheads="1"/>
          </p:cNvSpPr>
          <p:nvPr/>
        </p:nvSpPr>
        <p:spPr bwMode="auto">
          <a:xfrm>
            <a:off x="7486650" y="2168525"/>
            <a:ext cx="77788" cy="1562100"/>
          </a:xfrm>
          <a:prstGeom prst="rect">
            <a:avLst/>
          </a:prstGeom>
          <a:solidFill>
            <a:schemeClr val="accent1"/>
          </a:solidFill>
          <a:ln w="7938">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81" name="Rectangle 85"/>
          <p:cNvSpPr>
            <a:spLocks noChangeArrowheads="1"/>
          </p:cNvSpPr>
          <p:nvPr/>
        </p:nvSpPr>
        <p:spPr bwMode="auto">
          <a:xfrm>
            <a:off x="7581900" y="1990725"/>
            <a:ext cx="85725" cy="1639888"/>
          </a:xfrm>
          <a:prstGeom prst="rect">
            <a:avLst/>
          </a:prstGeom>
          <a:solidFill>
            <a:schemeClr val="accent1"/>
          </a:solidFill>
          <a:ln w="7938">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82" name="Rectangle 86"/>
          <p:cNvSpPr>
            <a:spLocks noChangeArrowheads="1"/>
          </p:cNvSpPr>
          <p:nvPr/>
        </p:nvSpPr>
        <p:spPr bwMode="auto">
          <a:xfrm>
            <a:off x="7685088" y="2362200"/>
            <a:ext cx="77787" cy="1539875"/>
          </a:xfrm>
          <a:prstGeom prst="rect">
            <a:avLst/>
          </a:prstGeom>
          <a:solidFill>
            <a:schemeClr val="accent1"/>
          </a:solidFill>
          <a:ln w="7938">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83" name="Rectangle 87"/>
          <p:cNvSpPr>
            <a:spLocks noChangeArrowheads="1"/>
          </p:cNvSpPr>
          <p:nvPr/>
        </p:nvSpPr>
        <p:spPr bwMode="auto">
          <a:xfrm>
            <a:off x="7780338" y="2663825"/>
            <a:ext cx="77787" cy="1495425"/>
          </a:xfrm>
          <a:prstGeom prst="rect">
            <a:avLst/>
          </a:prstGeom>
          <a:solidFill>
            <a:schemeClr val="accent1"/>
          </a:solidFill>
          <a:ln w="7938">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84" name="Rectangle 88"/>
          <p:cNvSpPr>
            <a:spLocks noChangeArrowheads="1"/>
          </p:cNvSpPr>
          <p:nvPr/>
        </p:nvSpPr>
        <p:spPr bwMode="auto">
          <a:xfrm>
            <a:off x="7875588" y="2547938"/>
            <a:ext cx="85725" cy="1539875"/>
          </a:xfrm>
          <a:prstGeom prst="rect">
            <a:avLst/>
          </a:prstGeom>
          <a:solidFill>
            <a:schemeClr val="accent1"/>
          </a:solidFill>
          <a:ln w="7938">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85" name="Rectangle 89"/>
          <p:cNvSpPr>
            <a:spLocks noChangeArrowheads="1"/>
          </p:cNvSpPr>
          <p:nvPr/>
        </p:nvSpPr>
        <p:spPr bwMode="auto">
          <a:xfrm>
            <a:off x="7978775" y="2547938"/>
            <a:ext cx="77788" cy="1497012"/>
          </a:xfrm>
          <a:prstGeom prst="rect">
            <a:avLst/>
          </a:prstGeom>
          <a:solidFill>
            <a:schemeClr val="accent1"/>
          </a:solidFill>
          <a:ln w="7938">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86" name="Rectangle 90"/>
          <p:cNvSpPr>
            <a:spLocks noChangeArrowheads="1"/>
          </p:cNvSpPr>
          <p:nvPr/>
        </p:nvSpPr>
        <p:spPr bwMode="auto">
          <a:xfrm>
            <a:off x="8074025" y="2527300"/>
            <a:ext cx="85725" cy="1517650"/>
          </a:xfrm>
          <a:prstGeom prst="rect">
            <a:avLst/>
          </a:prstGeom>
          <a:solidFill>
            <a:schemeClr val="accent1"/>
          </a:solidFill>
          <a:ln w="7938">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87" name="Rectangle 91"/>
          <p:cNvSpPr>
            <a:spLocks noChangeArrowheads="1"/>
          </p:cNvSpPr>
          <p:nvPr/>
        </p:nvSpPr>
        <p:spPr bwMode="auto">
          <a:xfrm>
            <a:off x="8177213" y="2290763"/>
            <a:ext cx="77787" cy="1674812"/>
          </a:xfrm>
          <a:prstGeom prst="rect">
            <a:avLst/>
          </a:prstGeom>
          <a:solidFill>
            <a:schemeClr val="accent1"/>
          </a:solidFill>
          <a:ln w="7938">
            <a:noFill/>
            <a:miter lim="800000"/>
            <a:headEnd/>
            <a:tailEnd/>
          </a:ln>
        </p:spPr>
        <p:txBody>
          <a:bodyP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388" name="Rectangle 92"/>
          <p:cNvSpPr>
            <a:spLocks noChangeArrowheads="1"/>
          </p:cNvSpPr>
          <p:nvPr/>
        </p:nvSpPr>
        <p:spPr bwMode="auto">
          <a:xfrm>
            <a:off x="914400" y="6345238"/>
            <a:ext cx="450850" cy="244475"/>
          </a:xfrm>
          <a:prstGeom prst="rect">
            <a:avLst/>
          </a:prstGeom>
          <a:noFill/>
          <a:ln w="9525">
            <a:noFill/>
            <a:miter lim="800000"/>
            <a:headEnd/>
            <a:tailEnd/>
          </a:ln>
        </p:spPr>
        <p:txBody>
          <a:bodyPr wrap="none" lIns="0" tIns="0" rIns="0" bIns="0">
            <a:spAutoFit/>
          </a:bodyPr>
          <a:lstStyle/>
          <a:p>
            <a:pPr algn="r" rtl="0" fontAlgn="ctr">
              <a:spcBef>
                <a:spcPct val="50000"/>
              </a:spcBef>
              <a:spcAft>
                <a:spcPct val="0"/>
              </a:spcAft>
              <a:buClr>
                <a:srgbClr val="99CCBE"/>
              </a:buClr>
              <a:buFont typeface="Wingdings" pitchFamily="2" charset="2"/>
              <a:buNone/>
            </a:pPr>
            <a:r>
              <a:rPr lang="en-US" altLang="ja-JP" sz="1600" b="1" kern="1200">
                <a:solidFill>
                  <a:srgbClr val="000000"/>
                </a:solidFill>
                <a:latin typeface="Arial" pitchFamily="34" charset="0"/>
                <a:ea typeface="Arial Unicode MS" pitchFamily="34" charset="-128"/>
                <a:cs typeface="Arial Unicode MS" pitchFamily="34" charset="-128"/>
              </a:rPr>
              <a:t>1935</a:t>
            </a:r>
          </a:p>
        </p:txBody>
      </p:sp>
      <p:sp>
        <p:nvSpPr>
          <p:cNvPr id="55389" name="Rectangle 93"/>
          <p:cNvSpPr>
            <a:spLocks noChangeArrowheads="1"/>
          </p:cNvSpPr>
          <p:nvPr/>
        </p:nvSpPr>
        <p:spPr bwMode="auto">
          <a:xfrm>
            <a:off x="1620838" y="6345238"/>
            <a:ext cx="227012" cy="246062"/>
          </a:xfrm>
          <a:prstGeom prst="rect">
            <a:avLst/>
          </a:prstGeom>
          <a:noFill/>
          <a:ln w="9525">
            <a:noFill/>
            <a:miter lim="800000"/>
            <a:headEnd/>
            <a:tailEnd/>
          </a:ln>
        </p:spPr>
        <p:txBody>
          <a:bodyPr wrap="none" lIns="0" tIns="0" rIns="0" bIns="0">
            <a:spAutoFit/>
          </a:bodyPr>
          <a:lstStyle/>
          <a:p>
            <a:pPr algn="l" rtl="0" fontAlgn="ctr">
              <a:spcBef>
                <a:spcPct val="50000"/>
              </a:spcBef>
              <a:spcAft>
                <a:spcPct val="0"/>
              </a:spcAft>
              <a:buClr>
                <a:srgbClr val="99CCBE"/>
              </a:buClr>
              <a:buFont typeface="Wingdings" pitchFamily="2" charset="2"/>
              <a:buNone/>
            </a:pPr>
            <a:r>
              <a:rPr lang="en-US" altLang="ja-JP" sz="1600" b="1" kern="1200">
                <a:solidFill>
                  <a:srgbClr val="000000"/>
                </a:solidFill>
                <a:latin typeface="Arial" pitchFamily="34" charset="0"/>
                <a:ea typeface="Arial Unicode MS" pitchFamily="34" charset="-128"/>
                <a:cs typeface="Arial Unicode MS" pitchFamily="34" charset="-128"/>
              </a:rPr>
              <a:t>40</a:t>
            </a:r>
          </a:p>
        </p:txBody>
      </p:sp>
      <p:sp>
        <p:nvSpPr>
          <p:cNvPr id="55390" name="Rectangle 94"/>
          <p:cNvSpPr>
            <a:spLocks noChangeArrowheads="1"/>
          </p:cNvSpPr>
          <p:nvPr/>
        </p:nvSpPr>
        <p:spPr bwMode="auto">
          <a:xfrm>
            <a:off x="2112963" y="6345238"/>
            <a:ext cx="227012" cy="246062"/>
          </a:xfrm>
          <a:prstGeom prst="rect">
            <a:avLst/>
          </a:prstGeom>
          <a:noFill/>
          <a:ln w="9525">
            <a:noFill/>
            <a:miter lim="800000"/>
            <a:headEnd/>
            <a:tailEnd/>
          </a:ln>
        </p:spPr>
        <p:txBody>
          <a:bodyPr wrap="none" lIns="0" tIns="0" rIns="0" bIns="0">
            <a:spAutoFit/>
          </a:bodyPr>
          <a:lstStyle/>
          <a:p>
            <a:pPr algn="l" rtl="0" fontAlgn="ctr">
              <a:spcBef>
                <a:spcPct val="50000"/>
              </a:spcBef>
              <a:spcAft>
                <a:spcPct val="0"/>
              </a:spcAft>
              <a:buClr>
                <a:srgbClr val="99CCBE"/>
              </a:buClr>
              <a:buFont typeface="Wingdings" pitchFamily="2" charset="2"/>
              <a:buNone/>
            </a:pPr>
            <a:r>
              <a:rPr lang="en-US" altLang="ja-JP" sz="1600" b="1" kern="1200">
                <a:solidFill>
                  <a:srgbClr val="000000"/>
                </a:solidFill>
                <a:latin typeface="Arial" pitchFamily="34" charset="0"/>
                <a:ea typeface="Arial Unicode MS" pitchFamily="34" charset="-128"/>
                <a:cs typeface="Arial Unicode MS" pitchFamily="34" charset="-128"/>
              </a:rPr>
              <a:t>45</a:t>
            </a:r>
          </a:p>
        </p:txBody>
      </p:sp>
      <p:sp>
        <p:nvSpPr>
          <p:cNvPr id="55391" name="Rectangle 95"/>
          <p:cNvSpPr>
            <a:spLocks noChangeArrowheads="1"/>
          </p:cNvSpPr>
          <p:nvPr/>
        </p:nvSpPr>
        <p:spPr bwMode="auto">
          <a:xfrm>
            <a:off x="2603500" y="6345238"/>
            <a:ext cx="225425" cy="244475"/>
          </a:xfrm>
          <a:prstGeom prst="rect">
            <a:avLst/>
          </a:prstGeom>
          <a:noFill/>
          <a:ln w="9525">
            <a:noFill/>
            <a:miter lim="800000"/>
            <a:headEnd/>
            <a:tailEnd/>
          </a:ln>
        </p:spPr>
        <p:txBody>
          <a:bodyPr wrap="none" lIns="0" tIns="0" rIns="0" bIns="0">
            <a:spAutoFit/>
          </a:bodyPr>
          <a:lstStyle/>
          <a:p>
            <a:pPr algn="l" rtl="0" fontAlgn="ctr">
              <a:spcBef>
                <a:spcPct val="50000"/>
              </a:spcBef>
              <a:spcAft>
                <a:spcPct val="0"/>
              </a:spcAft>
              <a:buClr>
                <a:srgbClr val="99CCBE"/>
              </a:buClr>
              <a:buFont typeface="Wingdings" pitchFamily="2" charset="2"/>
              <a:buNone/>
            </a:pPr>
            <a:r>
              <a:rPr lang="en-US" altLang="ja-JP" sz="1600" b="1" kern="1200">
                <a:solidFill>
                  <a:srgbClr val="000000"/>
                </a:solidFill>
                <a:latin typeface="Arial" pitchFamily="34" charset="0"/>
                <a:ea typeface="Arial Unicode MS" pitchFamily="34" charset="-128"/>
                <a:cs typeface="Arial Unicode MS" pitchFamily="34" charset="-128"/>
              </a:rPr>
              <a:t>50</a:t>
            </a:r>
          </a:p>
        </p:txBody>
      </p:sp>
      <p:sp>
        <p:nvSpPr>
          <p:cNvPr id="55392" name="Rectangle 96"/>
          <p:cNvSpPr>
            <a:spLocks noChangeArrowheads="1"/>
          </p:cNvSpPr>
          <p:nvPr/>
        </p:nvSpPr>
        <p:spPr bwMode="auto">
          <a:xfrm>
            <a:off x="3095625" y="6345238"/>
            <a:ext cx="225425" cy="244475"/>
          </a:xfrm>
          <a:prstGeom prst="rect">
            <a:avLst/>
          </a:prstGeom>
          <a:noFill/>
          <a:ln w="9525">
            <a:noFill/>
            <a:miter lim="800000"/>
            <a:headEnd/>
            <a:tailEnd/>
          </a:ln>
        </p:spPr>
        <p:txBody>
          <a:bodyPr wrap="none" lIns="0" tIns="0" rIns="0" bIns="0">
            <a:spAutoFit/>
          </a:bodyPr>
          <a:lstStyle/>
          <a:p>
            <a:pPr algn="l" rtl="0" fontAlgn="ctr">
              <a:spcBef>
                <a:spcPct val="50000"/>
              </a:spcBef>
              <a:spcAft>
                <a:spcPct val="0"/>
              </a:spcAft>
              <a:buClr>
                <a:srgbClr val="99CCBE"/>
              </a:buClr>
              <a:buFont typeface="Wingdings" pitchFamily="2" charset="2"/>
              <a:buNone/>
            </a:pPr>
            <a:r>
              <a:rPr lang="en-US" altLang="ja-JP" sz="1600" b="1" kern="1200">
                <a:solidFill>
                  <a:srgbClr val="000000"/>
                </a:solidFill>
                <a:latin typeface="Arial" pitchFamily="34" charset="0"/>
                <a:ea typeface="Arial Unicode MS" pitchFamily="34" charset="-128"/>
                <a:cs typeface="Arial Unicode MS" pitchFamily="34" charset="-128"/>
              </a:rPr>
              <a:t>55</a:t>
            </a:r>
          </a:p>
        </p:txBody>
      </p:sp>
      <p:sp>
        <p:nvSpPr>
          <p:cNvPr id="55393" name="Rectangle 97"/>
          <p:cNvSpPr>
            <a:spLocks noChangeArrowheads="1"/>
          </p:cNvSpPr>
          <p:nvPr/>
        </p:nvSpPr>
        <p:spPr bwMode="auto">
          <a:xfrm>
            <a:off x="3589338" y="6345238"/>
            <a:ext cx="227012" cy="246062"/>
          </a:xfrm>
          <a:prstGeom prst="rect">
            <a:avLst/>
          </a:prstGeom>
          <a:noFill/>
          <a:ln w="9525">
            <a:noFill/>
            <a:miter lim="800000"/>
            <a:headEnd/>
            <a:tailEnd/>
          </a:ln>
        </p:spPr>
        <p:txBody>
          <a:bodyPr wrap="none" lIns="0" tIns="0" rIns="0" bIns="0">
            <a:spAutoFit/>
          </a:bodyPr>
          <a:lstStyle/>
          <a:p>
            <a:pPr algn="l" rtl="0" fontAlgn="ctr">
              <a:spcBef>
                <a:spcPct val="50000"/>
              </a:spcBef>
              <a:spcAft>
                <a:spcPct val="0"/>
              </a:spcAft>
              <a:buClr>
                <a:srgbClr val="99CCBE"/>
              </a:buClr>
              <a:buFont typeface="Wingdings" pitchFamily="2" charset="2"/>
              <a:buNone/>
            </a:pPr>
            <a:r>
              <a:rPr lang="en-US" altLang="ja-JP" sz="1600" b="1" kern="1200">
                <a:solidFill>
                  <a:srgbClr val="000000"/>
                </a:solidFill>
                <a:latin typeface="Arial" pitchFamily="34" charset="0"/>
                <a:ea typeface="Arial Unicode MS" pitchFamily="34" charset="-128"/>
                <a:cs typeface="Arial Unicode MS" pitchFamily="34" charset="-128"/>
              </a:rPr>
              <a:t>60</a:t>
            </a:r>
          </a:p>
        </p:txBody>
      </p:sp>
      <p:sp>
        <p:nvSpPr>
          <p:cNvPr id="55394" name="Rectangle 98"/>
          <p:cNvSpPr>
            <a:spLocks noChangeArrowheads="1"/>
          </p:cNvSpPr>
          <p:nvPr/>
        </p:nvSpPr>
        <p:spPr bwMode="auto">
          <a:xfrm>
            <a:off x="4078288" y="6345238"/>
            <a:ext cx="227012" cy="246062"/>
          </a:xfrm>
          <a:prstGeom prst="rect">
            <a:avLst/>
          </a:prstGeom>
          <a:noFill/>
          <a:ln w="9525">
            <a:noFill/>
            <a:miter lim="800000"/>
            <a:headEnd/>
            <a:tailEnd/>
          </a:ln>
        </p:spPr>
        <p:txBody>
          <a:bodyPr wrap="none" lIns="0" tIns="0" rIns="0" bIns="0">
            <a:spAutoFit/>
          </a:bodyPr>
          <a:lstStyle/>
          <a:p>
            <a:pPr algn="l" rtl="0" fontAlgn="ctr">
              <a:spcBef>
                <a:spcPct val="50000"/>
              </a:spcBef>
              <a:spcAft>
                <a:spcPct val="0"/>
              </a:spcAft>
              <a:buClr>
                <a:srgbClr val="99CCBE"/>
              </a:buClr>
              <a:buFont typeface="Wingdings" pitchFamily="2" charset="2"/>
              <a:buNone/>
            </a:pPr>
            <a:r>
              <a:rPr lang="en-US" altLang="ja-JP" sz="1600" b="1" kern="1200">
                <a:solidFill>
                  <a:srgbClr val="000000"/>
                </a:solidFill>
                <a:latin typeface="Arial" pitchFamily="34" charset="0"/>
                <a:ea typeface="Arial Unicode MS" pitchFamily="34" charset="-128"/>
                <a:cs typeface="Arial Unicode MS" pitchFamily="34" charset="-128"/>
              </a:rPr>
              <a:t>65</a:t>
            </a:r>
          </a:p>
        </p:txBody>
      </p:sp>
      <p:sp>
        <p:nvSpPr>
          <p:cNvPr id="55395" name="Rectangle 99"/>
          <p:cNvSpPr>
            <a:spLocks noChangeArrowheads="1"/>
          </p:cNvSpPr>
          <p:nvPr/>
        </p:nvSpPr>
        <p:spPr bwMode="auto">
          <a:xfrm>
            <a:off x="4570413" y="6345238"/>
            <a:ext cx="227012" cy="246062"/>
          </a:xfrm>
          <a:prstGeom prst="rect">
            <a:avLst/>
          </a:prstGeom>
          <a:noFill/>
          <a:ln w="9525">
            <a:noFill/>
            <a:miter lim="800000"/>
            <a:headEnd/>
            <a:tailEnd/>
          </a:ln>
        </p:spPr>
        <p:txBody>
          <a:bodyPr wrap="none" lIns="0" tIns="0" rIns="0" bIns="0">
            <a:spAutoFit/>
          </a:bodyPr>
          <a:lstStyle/>
          <a:p>
            <a:pPr algn="l" rtl="0" fontAlgn="ctr">
              <a:spcBef>
                <a:spcPct val="50000"/>
              </a:spcBef>
              <a:spcAft>
                <a:spcPct val="0"/>
              </a:spcAft>
              <a:buClr>
                <a:srgbClr val="99CCBE"/>
              </a:buClr>
              <a:buFont typeface="Wingdings" pitchFamily="2" charset="2"/>
              <a:buNone/>
            </a:pPr>
            <a:r>
              <a:rPr lang="en-US" altLang="ja-JP" sz="1600" b="1" kern="1200">
                <a:solidFill>
                  <a:srgbClr val="000000"/>
                </a:solidFill>
                <a:latin typeface="Arial" pitchFamily="34" charset="0"/>
                <a:ea typeface="Arial Unicode MS" pitchFamily="34" charset="-128"/>
                <a:cs typeface="Arial Unicode MS" pitchFamily="34" charset="-128"/>
              </a:rPr>
              <a:t>70</a:t>
            </a:r>
          </a:p>
        </p:txBody>
      </p:sp>
      <p:sp>
        <p:nvSpPr>
          <p:cNvPr id="55396" name="Rectangle 100"/>
          <p:cNvSpPr>
            <a:spLocks noChangeArrowheads="1"/>
          </p:cNvSpPr>
          <p:nvPr/>
        </p:nvSpPr>
        <p:spPr bwMode="auto">
          <a:xfrm>
            <a:off x="5062538" y="6345238"/>
            <a:ext cx="225425" cy="244475"/>
          </a:xfrm>
          <a:prstGeom prst="rect">
            <a:avLst/>
          </a:prstGeom>
          <a:noFill/>
          <a:ln w="9525">
            <a:noFill/>
            <a:miter lim="800000"/>
            <a:headEnd/>
            <a:tailEnd/>
          </a:ln>
        </p:spPr>
        <p:txBody>
          <a:bodyPr wrap="none" lIns="0" tIns="0" rIns="0" bIns="0">
            <a:spAutoFit/>
          </a:bodyPr>
          <a:lstStyle/>
          <a:p>
            <a:pPr algn="l" rtl="0" fontAlgn="ctr">
              <a:spcBef>
                <a:spcPct val="50000"/>
              </a:spcBef>
              <a:spcAft>
                <a:spcPct val="0"/>
              </a:spcAft>
              <a:buClr>
                <a:srgbClr val="99CCBE"/>
              </a:buClr>
              <a:buFont typeface="Wingdings" pitchFamily="2" charset="2"/>
              <a:buNone/>
            </a:pPr>
            <a:r>
              <a:rPr lang="en-US" altLang="ja-JP" sz="1600" b="1" kern="1200">
                <a:solidFill>
                  <a:srgbClr val="000000"/>
                </a:solidFill>
                <a:latin typeface="Arial" pitchFamily="34" charset="0"/>
                <a:ea typeface="Arial Unicode MS" pitchFamily="34" charset="-128"/>
                <a:cs typeface="Arial Unicode MS" pitchFamily="34" charset="-128"/>
              </a:rPr>
              <a:t>75</a:t>
            </a:r>
          </a:p>
        </p:txBody>
      </p:sp>
      <p:sp>
        <p:nvSpPr>
          <p:cNvPr id="55397" name="Rectangle 101"/>
          <p:cNvSpPr>
            <a:spLocks noChangeArrowheads="1"/>
          </p:cNvSpPr>
          <p:nvPr/>
        </p:nvSpPr>
        <p:spPr bwMode="auto">
          <a:xfrm>
            <a:off x="5553075" y="6345238"/>
            <a:ext cx="225425" cy="244475"/>
          </a:xfrm>
          <a:prstGeom prst="rect">
            <a:avLst/>
          </a:prstGeom>
          <a:noFill/>
          <a:ln w="9525">
            <a:noFill/>
            <a:miter lim="800000"/>
            <a:headEnd/>
            <a:tailEnd/>
          </a:ln>
        </p:spPr>
        <p:txBody>
          <a:bodyPr wrap="none" lIns="0" tIns="0" rIns="0" bIns="0">
            <a:spAutoFit/>
          </a:bodyPr>
          <a:lstStyle/>
          <a:p>
            <a:pPr algn="l" rtl="0" fontAlgn="ctr">
              <a:spcBef>
                <a:spcPct val="50000"/>
              </a:spcBef>
              <a:spcAft>
                <a:spcPct val="0"/>
              </a:spcAft>
              <a:buClr>
                <a:srgbClr val="99CCBE"/>
              </a:buClr>
              <a:buFont typeface="Wingdings" pitchFamily="2" charset="2"/>
              <a:buNone/>
            </a:pPr>
            <a:r>
              <a:rPr lang="en-US" altLang="ja-JP" sz="1600" b="1" kern="1200">
                <a:solidFill>
                  <a:srgbClr val="000000"/>
                </a:solidFill>
                <a:latin typeface="Arial" pitchFamily="34" charset="0"/>
                <a:ea typeface="Arial Unicode MS" pitchFamily="34" charset="-128"/>
                <a:cs typeface="Arial Unicode MS" pitchFamily="34" charset="-128"/>
              </a:rPr>
              <a:t>80</a:t>
            </a:r>
          </a:p>
        </p:txBody>
      </p:sp>
      <p:sp>
        <p:nvSpPr>
          <p:cNvPr id="55398" name="Rectangle 102"/>
          <p:cNvSpPr>
            <a:spLocks noChangeArrowheads="1"/>
          </p:cNvSpPr>
          <p:nvPr/>
        </p:nvSpPr>
        <p:spPr bwMode="auto">
          <a:xfrm>
            <a:off x="6046788" y="6345238"/>
            <a:ext cx="227012" cy="246062"/>
          </a:xfrm>
          <a:prstGeom prst="rect">
            <a:avLst/>
          </a:prstGeom>
          <a:noFill/>
          <a:ln w="9525">
            <a:noFill/>
            <a:miter lim="800000"/>
            <a:headEnd/>
            <a:tailEnd/>
          </a:ln>
        </p:spPr>
        <p:txBody>
          <a:bodyPr wrap="none" lIns="0" tIns="0" rIns="0" bIns="0">
            <a:spAutoFit/>
          </a:bodyPr>
          <a:lstStyle/>
          <a:p>
            <a:pPr algn="l" rtl="0" fontAlgn="ctr">
              <a:spcBef>
                <a:spcPct val="50000"/>
              </a:spcBef>
              <a:spcAft>
                <a:spcPct val="0"/>
              </a:spcAft>
              <a:buClr>
                <a:srgbClr val="99CCBE"/>
              </a:buClr>
              <a:buFont typeface="Wingdings" pitchFamily="2" charset="2"/>
              <a:buNone/>
            </a:pPr>
            <a:r>
              <a:rPr lang="en-US" altLang="ja-JP" sz="1600" b="1" kern="1200">
                <a:solidFill>
                  <a:srgbClr val="000000"/>
                </a:solidFill>
                <a:latin typeface="Arial" pitchFamily="34" charset="0"/>
                <a:ea typeface="Arial Unicode MS" pitchFamily="34" charset="-128"/>
                <a:cs typeface="Arial Unicode MS" pitchFamily="34" charset="-128"/>
              </a:rPr>
              <a:t>85</a:t>
            </a:r>
          </a:p>
        </p:txBody>
      </p:sp>
      <p:sp>
        <p:nvSpPr>
          <p:cNvPr id="55399" name="Rectangle 103"/>
          <p:cNvSpPr>
            <a:spLocks noChangeArrowheads="1"/>
          </p:cNvSpPr>
          <p:nvPr/>
        </p:nvSpPr>
        <p:spPr bwMode="auto">
          <a:xfrm>
            <a:off x="6538913" y="6345238"/>
            <a:ext cx="227012" cy="246062"/>
          </a:xfrm>
          <a:prstGeom prst="rect">
            <a:avLst/>
          </a:prstGeom>
          <a:noFill/>
          <a:ln w="9525">
            <a:noFill/>
            <a:miter lim="800000"/>
            <a:headEnd/>
            <a:tailEnd/>
          </a:ln>
        </p:spPr>
        <p:txBody>
          <a:bodyPr wrap="none" lIns="0" tIns="0" rIns="0" bIns="0">
            <a:spAutoFit/>
          </a:bodyPr>
          <a:lstStyle/>
          <a:p>
            <a:pPr algn="l" rtl="0" fontAlgn="ctr">
              <a:spcBef>
                <a:spcPct val="50000"/>
              </a:spcBef>
              <a:spcAft>
                <a:spcPct val="0"/>
              </a:spcAft>
              <a:buClr>
                <a:srgbClr val="99CCBE"/>
              </a:buClr>
              <a:buFont typeface="Wingdings" pitchFamily="2" charset="2"/>
              <a:buNone/>
            </a:pPr>
            <a:r>
              <a:rPr lang="en-US" altLang="ja-JP" sz="1600" b="1" kern="1200">
                <a:solidFill>
                  <a:srgbClr val="000000"/>
                </a:solidFill>
                <a:latin typeface="Arial" pitchFamily="34" charset="0"/>
                <a:ea typeface="Arial Unicode MS" pitchFamily="34" charset="-128"/>
                <a:cs typeface="Arial Unicode MS" pitchFamily="34" charset="-128"/>
              </a:rPr>
              <a:t>90</a:t>
            </a:r>
          </a:p>
        </p:txBody>
      </p:sp>
      <p:sp>
        <p:nvSpPr>
          <p:cNvPr id="55400" name="Rectangle 104"/>
          <p:cNvSpPr>
            <a:spLocks noChangeArrowheads="1"/>
          </p:cNvSpPr>
          <p:nvPr/>
        </p:nvSpPr>
        <p:spPr bwMode="auto">
          <a:xfrm>
            <a:off x="7027863" y="6345238"/>
            <a:ext cx="227012" cy="246062"/>
          </a:xfrm>
          <a:prstGeom prst="rect">
            <a:avLst/>
          </a:prstGeom>
          <a:noFill/>
          <a:ln w="9525">
            <a:noFill/>
            <a:miter lim="800000"/>
            <a:headEnd/>
            <a:tailEnd/>
          </a:ln>
        </p:spPr>
        <p:txBody>
          <a:bodyPr wrap="none" lIns="0" tIns="0" rIns="0" bIns="0">
            <a:spAutoFit/>
          </a:bodyPr>
          <a:lstStyle/>
          <a:p>
            <a:pPr algn="l" rtl="0" fontAlgn="ctr">
              <a:spcBef>
                <a:spcPct val="50000"/>
              </a:spcBef>
              <a:spcAft>
                <a:spcPct val="0"/>
              </a:spcAft>
              <a:buClr>
                <a:srgbClr val="99CCBE"/>
              </a:buClr>
              <a:buFont typeface="Wingdings" pitchFamily="2" charset="2"/>
              <a:buNone/>
            </a:pPr>
            <a:r>
              <a:rPr lang="en-US" altLang="ja-JP" sz="1600" b="1" kern="1200">
                <a:solidFill>
                  <a:srgbClr val="000000"/>
                </a:solidFill>
                <a:latin typeface="Arial" pitchFamily="34" charset="0"/>
                <a:ea typeface="Arial Unicode MS" pitchFamily="34" charset="-128"/>
                <a:cs typeface="Arial Unicode MS" pitchFamily="34" charset="-128"/>
              </a:rPr>
              <a:t>95</a:t>
            </a:r>
          </a:p>
        </p:txBody>
      </p:sp>
      <p:sp>
        <p:nvSpPr>
          <p:cNvPr id="55401" name="Rectangle 105"/>
          <p:cNvSpPr>
            <a:spLocks noChangeArrowheads="1"/>
          </p:cNvSpPr>
          <p:nvPr/>
        </p:nvSpPr>
        <p:spPr bwMode="auto">
          <a:xfrm>
            <a:off x="7519988" y="6345238"/>
            <a:ext cx="225425" cy="244475"/>
          </a:xfrm>
          <a:prstGeom prst="rect">
            <a:avLst/>
          </a:prstGeom>
          <a:noFill/>
          <a:ln w="9525">
            <a:noFill/>
            <a:miter lim="800000"/>
            <a:headEnd/>
            <a:tailEnd/>
          </a:ln>
        </p:spPr>
        <p:txBody>
          <a:bodyPr wrap="none" lIns="0" tIns="0" rIns="0" bIns="0">
            <a:spAutoFit/>
          </a:bodyPr>
          <a:lstStyle/>
          <a:p>
            <a:pPr algn="l" rtl="0" fontAlgn="ctr">
              <a:spcBef>
                <a:spcPct val="50000"/>
              </a:spcBef>
              <a:spcAft>
                <a:spcPct val="0"/>
              </a:spcAft>
              <a:buClr>
                <a:srgbClr val="99CCBE"/>
              </a:buClr>
              <a:buFont typeface="Wingdings" pitchFamily="2" charset="2"/>
              <a:buNone/>
            </a:pPr>
            <a:r>
              <a:rPr lang="en-US" altLang="ja-JP" sz="1600" b="1" kern="1200">
                <a:solidFill>
                  <a:srgbClr val="000000"/>
                </a:solidFill>
                <a:latin typeface="Arial" pitchFamily="34" charset="0"/>
                <a:ea typeface="Arial Unicode MS" pitchFamily="34" charset="-128"/>
                <a:cs typeface="Arial Unicode MS" pitchFamily="34" charset="-128"/>
              </a:rPr>
              <a:t>00</a:t>
            </a:r>
          </a:p>
        </p:txBody>
      </p:sp>
      <p:sp>
        <p:nvSpPr>
          <p:cNvPr id="55402" name="Rectangle 106"/>
          <p:cNvSpPr>
            <a:spLocks noChangeArrowheads="1"/>
          </p:cNvSpPr>
          <p:nvPr/>
        </p:nvSpPr>
        <p:spPr bwMode="auto">
          <a:xfrm>
            <a:off x="8012113" y="6345238"/>
            <a:ext cx="225425" cy="244475"/>
          </a:xfrm>
          <a:prstGeom prst="rect">
            <a:avLst/>
          </a:prstGeom>
          <a:noFill/>
          <a:ln w="9525">
            <a:noFill/>
            <a:miter lim="800000"/>
            <a:headEnd/>
            <a:tailEnd/>
          </a:ln>
        </p:spPr>
        <p:txBody>
          <a:bodyPr wrap="none" lIns="0" tIns="0" rIns="0" bIns="0">
            <a:spAutoFit/>
          </a:bodyPr>
          <a:lstStyle/>
          <a:p>
            <a:pPr algn="l" rtl="0" fontAlgn="ctr">
              <a:spcBef>
                <a:spcPct val="50000"/>
              </a:spcBef>
              <a:spcAft>
                <a:spcPct val="0"/>
              </a:spcAft>
              <a:buClr>
                <a:srgbClr val="99CCBE"/>
              </a:buClr>
              <a:buFont typeface="Wingdings" pitchFamily="2" charset="2"/>
              <a:buNone/>
            </a:pPr>
            <a:r>
              <a:rPr lang="en-US" altLang="ja-JP" sz="1600" b="1" kern="1200">
                <a:solidFill>
                  <a:srgbClr val="000000"/>
                </a:solidFill>
                <a:latin typeface="Arial" pitchFamily="34" charset="0"/>
                <a:ea typeface="Arial Unicode MS" pitchFamily="34" charset="-128"/>
                <a:cs typeface="Arial Unicode MS" pitchFamily="34" charset="-128"/>
              </a:rPr>
              <a:t>05</a:t>
            </a:r>
          </a:p>
        </p:txBody>
      </p:sp>
      <p:sp>
        <p:nvSpPr>
          <p:cNvPr id="55403" name="Rectangle 107"/>
          <p:cNvSpPr>
            <a:spLocks noChangeArrowheads="1"/>
          </p:cNvSpPr>
          <p:nvPr/>
        </p:nvSpPr>
        <p:spPr bwMode="auto">
          <a:xfrm>
            <a:off x="546100" y="5362575"/>
            <a:ext cx="508000" cy="244475"/>
          </a:xfrm>
          <a:prstGeom prst="rect">
            <a:avLst/>
          </a:prstGeom>
          <a:noFill/>
          <a:ln w="9525">
            <a:noFill/>
            <a:miter lim="800000"/>
            <a:headEnd/>
            <a:tailEnd/>
          </a:ln>
        </p:spPr>
        <p:txBody>
          <a:bodyPr wrap="none" lIns="0" tIns="0" rIns="0" bIns="0">
            <a:spAutoFit/>
          </a:bodyPr>
          <a:lstStyle/>
          <a:p>
            <a:pPr algn="l" rtl="0" fontAlgn="ctr">
              <a:spcBef>
                <a:spcPct val="50000"/>
              </a:spcBef>
              <a:spcAft>
                <a:spcPct val="0"/>
              </a:spcAft>
              <a:buClr>
                <a:srgbClr val="99CCBE"/>
              </a:buClr>
              <a:buFont typeface="Wingdings" pitchFamily="2" charset="2"/>
              <a:buNone/>
            </a:pPr>
            <a:r>
              <a:rPr lang="en-US" altLang="ja-JP" sz="1600" b="1" kern="1200">
                <a:solidFill>
                  <a:srgbClr val="000000"/>
                </a:solidFill>
                <a:latin typeface="Arial" pitchFamily="34" charset="0"/>
                <a:ea typeface="Arial Unicode MS" pitchFamily="34" charset="-128"/>
                <a:cs typeface="Arial Unicode MS" pitchFamily="34" charset="-128"/>
              </a:rPr>
              <a:t>1,000</a:t>
            </a:r>
          </a:p>
        </p:txBody>
      </p:sp>
      <p:sp>
        <p:nvSpPr>
          <p:cNvPr id="55404" name="Rectangle 108"/>
          <p:cNvSpPr>
            <a:spLocks noChangeArrowheads="1"/>
          </p:cNvSpPr>
          <p:nvPr/>
        </p:nvSpPr>
        <p:spPr bwMode="auto">
          <a:xfrm>
            <a:off x="546100" y="4581525"/>
            <a:ext cx="508000" cy="244475"/>
          </a:xfrm>
          <a:prstGeom prst="rect">
            <a:avLst/>
          </a:prstGeom>
          <a:noFill/>
          <a:ln w="9525">
            <a:noFill/>
            <a:miter lim="800000"/>
            <a:headEnd/>
            <a:tailEnd/>
          </a:ln>
        </p:spPr>
        <p:txBody>
          <a:bodyPr wrap="none" lIns="0" tIns="0" rIns="0" bIns="0">
            <a:spAutoFit/>
          </a:bodyPr>
          <a:lstStyle/>
          <a:p>
            <a:pPr algn="l" rtl="0" fontAlgn="ctr">
              <a:spcBef>
                <a:spcPct val="50000"/>
              </a:spcBef>
              <a:spcAft>
                <a:spcPct val="0"/>
              </a:spcAft>
              <a:buClr>
                <a:srgbClr val="99CCBE"/>
              </a:buClr>
              <a:buFont typeface="Wingdings" pitchFamily="2" charset="2"/>
              <a:buNone/>
            </a:pPr>
            <a:r>
              <a:rPr lang="en-US" altLang="ja-JP" sz="1600" b="1" kern="1200">
                <a:solidFill>
                  <a:srgbClr val="000000"/>
                </a:solidFill>
                <a:latin typeface="Arial" pitchFamily="34" charset="0"/>
                <a:ea typeface="Arial Unicode MS" pitchFamily="34" charset="-128"/>
                <a:cs typeface="Arial Unicode MS" pitchFamily="34" charset="-128"/>
              </a:rPr>
              <a:t>2,000</a:t>
            </a:r>
          </a:p>
        </p:txBody>
      </p:sp>
      <p:sp>
        <p:nvSpPr>
          <p:cNvPr id="55405" name="Rectangle 109"/>
          <p:cNvSpPr>
            <a:spLocks noChangeArrowheads="1"/>
          </p:cNvSpPr>
          <p:nvPr/>
        </p:nvSpPr>
        <p:spPr bwMode="auto">
          <a:xfrm>
            <a:off x="546100" y="3798888"/>
            <a:ext cx="508000" cy="244475"/>
          </a:xfrm>
          <a:prstGeom prst="rect">
            <a:avLst/>
          </a:prstGeom>
          <a:noFill/>
          <a:ln w="9525">
            <a:noFill/>
            <a:miter lim="800000"/>
            <a:headEnd/>
            <a:tailEnd/>
          </a:ln>
        </p:spPr>
        <p:txBody>
          <a:bodyPr wrap="none" lIns="0" tIns="0" rIns="0" bIns="0">
            <a:spAutoFit/>
          </a:bodyPr>
          <a:lstStyle/>
          <a:p>
            <a:pPr algn="l" rtl="0" fontAlgn="ctr">
              <a:spcBef>
                <a:spcPct val="50000"/>
              </a:spcBef>
              <a:spcAft>
                <a:spcPct val="0"/>
              </a:spcAft>
              <a:buClr>
                <a:srgbClr val="99CCBE"/>
              </a:buClr>
              <a:buFont typeface="Wingdings" pitchFamily="2" charset="2"/>
              <a:buNone/>
            </a:pPr>
            <a:r>
              <a:rPr lang="en-US" altLang="ja-JP" sz="1600" b="1" kern="1200">
                <a:solidFill>
                  <a:srgbClr val="000000"/>
                </a:solidFill>
                <a:latin typeface="Arial" pitchFamily="34" charset="0"/>
                <a:ea typeface="Arial Unicode MS" pitchFamily="34" charset="-128"/>
                <a:cs typeface="Arial Unicode MS" pitchFamily="34" charset="-128"/>
              </a:rPr>
              <a:t>3,000</a:t>
            </a:r>
          </a:p>
        </p:txBody>
      </p:sp>
      <p:sp>
        <p:nvSpPr>
          <p:cNvPr id="55406" name="Rectangle 110"/>
          <p:cNvSpPr>
            <a:spLocks noChangeArrowheads="1"/>
          </p:cNvSpPr>
          <p:nvPr/>
        </p:nvSpPr>
        <p:spPr bwMode="auto">
          <a:xfrm>
            <a:off x="546100" y="3021013"/>
            <a:ext cx="508000" cy="244475"/>
          </a:xfrm>
          <a:prstGeom prst="rect">
            <a:avLst/>
          </a:prstGeom>
          <a:noFill/>
          <a:ln w="9525">
            <a:noFill/>
            <a:miter lim="800000"/>
            <a:headEnd/>
            <a:tailEnd/>
          </a:ln>
        </p:spPr>
        <p:txBody>
          <a:bodyPr wrap="none" lIns="0" tIns="0" rIns="0" bIns="0">
            <a:spAutoFit/>
          </a:bodyPr>
          <a:lstStyle/>
          <a:p>
            <a:pPr algn="l" rtl="0" fontAlgn="ctr">
              <a:spcBef>
                <a:spcPct val="50000"/>
              </a:spcBef>
              <a:spcAft>
                <a:spcPct val="0"/>
              </a:spcAft>
              <a:buClr>
                <a:srgbClr val="99CCBE"/>
              </a:buClr>
              <a:buFont typeface="Wingdings" pitchFamily="2" charset="2"/>
              <a:buNone/>
            </a:pPr>
            <a:r>
              <a:rPr lang="en-US" altLang="ja-JP" sz="1600" b="1" kern="1200">
                <a:solidFill>
                  <a:srgbClr val="000000"/>
                </a:solidFill>
                <a:latin typeface="Arial" pitchFamily="34" charset="0"/>
                <a:ea typeface="Arial Unicode MS" pitchFamily="34" charset="-128"/>
                <a:cs typeface="Arial Unicode MS" pitchFamily="34" charset="-128"/>
              </a:rPr>
              <a:t>4,000</a:t>
            </a:r>
          </a:p>
        </p:txBody>
      </p:sp>
      <p:sp>
        <p:nvSpPr>
          <p:cNvPr id="55407" name="Rectangle 111"/>
          <p:cNvSpPr>
            <a:spLocks noChangeArrowheads="1"/>
          </p:cNvSpPr>
          <p:nvPr/>
        </p:nvSpPr>
        <p:spPr bwMode="auto">
          <a:xfrm>
            <a:off x="546100" y="2239963"/>
            <a:ext cx="508000" cy="244475"/>
          </a:xfrm>
          <a:prstGeom prst="rect">
            <a:avLst/>
          </a:prstGeom>
          <a:noFill/>
          <a:ln w="9525">
            <a:noFill/>
            <a:miter lim="800000"/>
            <a:headEnd/>
            <a:tailEnd/>
          </a:ln>
        </p:spPr>
        <p:txBody>
          <a:bodyPr wrap="none" lIns="0" tIns="0" rIns="0" bIns="0">
            <a:spAutoFit/>
          </a:bodyPr>
          <a:lstStyle/>
          <a:p>
            <a:pPr algn="l" rtl="0" fontAlgn="ctr">
              <a:spcBef>
                <a:spcPct val="50000"/>
              </a:spcBef>
              <a:spcAft>
                <a:spcPct val="0"/>
              </a:spcAft>
              <a:buClr>
                <a:srgbClr val="99CCBE"/>
              </a:buClr>
              <a:buFont typeface="Wingdings" pitchFamily="2" charset="2"/>
              <a:buNone/>
            </a:pPr>
            <a:r>
              <a:rPr lang="en-US" altLang="ja-JP" sz="1600" b="1" kern="1200">
                <a:solidFill>
                  <a:srgbClr val="000000"/>
                </a:solidFill>
                <a:latin typeface="Arial" pitchFamily="34" charset="0"/>
                <a:ea typeface="Arial Unicode MS" pitchFamily="34" charset="-128"/>
                <a:cs typeface="Arial Unicode MS" pitchFamily="34" charset="-128"/>
              </a:rPr>
              <a:t>5,000</a:t>
            </a:r>
          </a:p>
        </p:txBody>
      </p:sp>
      <p:sp>
        <p:nvSpPr>
          <p:cNvPr id="55408" name="AutoShape 113"/>
          <p:cNvSpPr>
            <a:spLocks noChangeArrowheads="1"/>
          </p:cNvSpPr>
          <p:nvPr/>
        </p:nvSpPr>
        <p:spPr bwMode="gray">
          <a:xfrm flipV="1">
            <a:off x="1127125" y="6040438"/>
            <a:ext cx="163513" cy="220662"/>
          </a:xfrm>
          <a:prstGeom prst="triangle">
            <a:avLst>
              <a:gd name="adj" fmla="val 50000"/>
            </a:avLst>
          </a:prstGeom>
          <a:solidFill>
            <a:srgbClr val="FFFFFF"/>
          </a:solidFill>
          <a:ln w="9525" algn="ctr">
            <a:noFill/>
            <a:miter lim="800000"/>
            <a:headEnd/>
            <a:tailEnd/>
          </a:ln>
        </p:spPr>
        <p:txBody>
          <a:bodyPr wrap="none" anchor="ct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409" name="Rectangle 114"/>
          <p:cNvSpPr>
            <a:spLocks noChangeArrowheads="1"/>
          </p:cNvSpPr>
          <p:nvPr/>
        </p:nvSpPr>
        <p:spPr bwMode="gray">
          <a:xfrm>
            <a:off x="1323975" y="5657850"/>
            <a:ext cx="2667000" cy="366713"/>
          </a:xfrm>
          <a:prstGeom prst="rect">
            <a:avLst/>
          </a:prstGeom>
          <a:noFill/>
          <a:ln w="9525" algn="ctr">
            <a:noFill/>
            <a:miter lim="800000"/>
            <a:headEnd/>
            <a:tailEnd/>
          </a:ln>
        </p:spPr>
        <p:txBody>
          <a:bodyPr wrap="none">
            <a:spAutoFit/>
          </a:bodyPr>
          <a:lstStyle/>
          <a:p>
            <a:pPr algn="l" rtl="0" fontAlgn="ctr">
              <a:spcBef>
                <a:spcPct val="50000"/>
              </a:spcBef>
              <a:spcAft>
                <a:spcPct val="0"/>
              </a:spcAft>
              <a:buClr>
                <a:srgbClr val="99CCBE"/>
              </a:buClr>
              <a:buFont typeface="Wingdings" pitchFamily="2" charset="2"/>
              <a:buNone/>
            </a:pPr>
            <a:r>
              <a:rPr lang="ru-RU" altLang="ja-JP" kern="1200">
                <a:solidFill>
                  <a:srgbClr val="000000"/>
                </a:solidFill>
                <a:latin typeface="Arial" pitchFamily="34" charset="0"/>
                <a:ea typeface="Arial Unicode MS" pitchFamily="34" charset="-128"/>
                <a:cs typeface="Arial Unicode MS" pitchFamily="34" charset="-128"/>
              </a:rPr>
              <a:t>Дата основания</a:t>
            </a:r>
            <a:r>
              <a:rPr lang="en-US" altLang="ja-JP" kern="1200">
                <a:solidFill>
                  <a:srgbClr val="000000"/>
                </a:solidFill>
                <a:latin typeface="Arial" pitchFamily="34" charset="0"/>
                <a:ea typeface="Arial Unicode MS" pitchFamily="34" charset="-128"/>
                <a:cs typeface="Arial Unicode MS" pitchFamily="34" charset="-128"/>
              </a:rPr>
              <a:t> 1935</a:t>
            </a:r>
            <a:r>
              <a:rPr lang="ru-RU" altLang="ja-JP" kern="1200">
                <a:solidFill>
                  <a:srgbClr val="000000"/>
                </a:solidFill>
                <a:latin typeface="Arial" pitchFamily="34" charset="0"/>
                <a:ea typeface="Arial Unicode MS" pitchFamily="34" charset="-128"/>
                <a:cs typeface="Arial Unicode MS" pitchFamily="34" charset="-128"/>
              </a:rPr>
              <a:t> г.</a:t>
            </a:r>
            <a:endParaRPr lang="en-US" altLang="ja-JP" kern="1200">
              <a:solidFill>
                <a:srgbClr val="000000"/>
              </a:solidFill>
              <a:latin typeface="Arial" pitchFamily="34" charset="0"/>
              <a:ea typeface="Arial Unicode MS" pitchFamily="34" charset="-128"/>
              <a:cs typeface="Arial Unicode MS" pitchFamily="34" charset="-128"/>
            </a:endParaRPr>
          </a:p>
        </p:txBody>
      </p:sp>
      <p:sp>
        <p:nvSpPr>
          <p:cNvPr id="1839219" name="Text Box 115"/>
          <p:cNvSpPr txBox="1">
            <a:spLocks noChangeArrowheads="1"/>
          </p:cNvSpPr>
          <p:nvPr/>
        </p:nvSpPr>
        <p:spPr bwMode="auto">
          <a:xfrm>
            <a:off x="34925" y="115888"/>
            <a:ext cx="8883650" cy="579437"/>
          </a:xfrm>
          <a:prstGeom prst="rect">
            <a:avLst/>
          </a:prstGeom>
          <a:noFill/>
          <a:ln w="9525">
            <a:noFill/>
            <a:miter lim="800000"/>
            <a:headEnd/>
            <a:tailEnd/>
          </a:ln>
          <a:effectLst/>
        </p:spPr>
        <p:txBody>
          <a:bodyPr wrap="none"/>
          <a:lstStyle/>
          <a:p>
            <a:pPr algn="l" rtl="0" fontAlgn="base">
              <a:spcBef>
                <a:spcPct val="50000"/>
              </a:spcBef>
              <a:spcAft>
                <a:spcPct val="0"/>
              </a:spcAft>
              <a:buClr>
                <a:srgbClr val="99CCBE"/>
              </a:buClr>
              <a:buFont typeface="Wingdings" pitchFamily="2" charset="2"/>
              <a:buNone/>
            </a:pPr>
            <a:r>
              <a:rPr lang="ru-RU" altLang="ja-JP" sz="2400" b="1" kern="1200" dirty="0">
                <a:solidFill>
                  <a:srgbClr val="000000"/>
                </a:solidFill>
                <a:effectLst>
                  <a:outerShdw blurRad="38100" dist="38100" dir="2700000" algn="tl">
                    <a:srgbClr val="C0C0C0"/>
                  </a:outerShdw>
                </a:effectLst>
                <a:ea typeface="Arial Unicode MS" pitchFamily="34" charset="-128"/>
                <a:cs typeface="Arial" pitchFamily="34" charset="0"/>
              </a:rPr>
              <a:t>Темпы развития </a:t>
            </a:r>
            <a:r>
              <a:rPr lang="en-US" altLang="ja-JP" sz="2400" b="1" kern="1200" dirty="0">
                <a:solidFill>
                  <a:srgbClr val="000000"/>
                </a:solidFill>
                <a:effectLst>
                  <a:outerShdw blurRad="38100" dist="38100" dir="2700000" algn="tl">
                    <a:srgbClr val="C0C0C0"/>
                  </a:outerShdw>
                </a:effectLst>
                <a:ea typeface="Arial Unicode MS" pitchFamily="34" charset="-128"/>
                <a:cs typeface="Arial" pitchFamily="34" charset="0"/>
              </a:rPr>
              <a:t>Fujitsu Group</a:t>
            </a:r>
          </a:p>
        </p:txBody>
      </p:sp>
      <p:sp>
        <p:nvSpPr>
          <p:cNvPr id="55411" name="AutoShape 116"/>
          <p:cNvSpPr>
            <a:spLocks noChangeArrowheads="1"/>
          </p:cNvSpPr>
          <p:nvPr/>
        </p:nvSpPr>
        <p:spPr bwMode="gray">
          <a:xfrm>
            <a:off x="6429375" y="1446213"/>
            <a:ext cx="2714625" cy="377825"/>
          </a:xfrm>
          <a:prstGeom prst="homePlate">
            <a:avLst>
              <a:gd name="adj" fmla="val 113395"/>
            </a:avLst>
          </a:prstGeom>
          <a:gradFill rotWithShape="1">
            <a:gsLst>
              <a:gs pos="0">
                <a:srgbClr val="FF9900"/>
              </a:gs>
              <a:gs pos="75000">
                <a:srgbClr val="FF9900"/>
              </a:gs>
              <a:gs pos="100000">
                <a:srgbClr val="FFFFFF"/>
              </a:gs>
            </a:gsLst>
            <a:lin ang="0" scaled="1"/>
          </a:gradFill>
          <a:ln w="9525" algn="ctr">
            <a:noFill/>
            <a:miter lim="800000"/>
            <a:headEnd/>
            <a:tailEnd/>
          </a:ln>
        </p:spPr>
        <p:txBody>
          <a:bodyPr wrap="none" anchor="ct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
        <p:nvSpPr>
          <p:cNvPr id="55412" name="Rectangle 117"/>
          <p:cNvSpPr>
            <a:spLocks noChangeArrowheads="1"/>
          </p:cNvSpPr>
          <p:nvPr/>
        </p:nvSpPr>
        <p:spPr bwMode="auto">
          <a:xfrm>
            <a:off x="2359025" y="2241550"/>
            <a:ext cx="2227263" cy="366713"/>
          </a:xfrm>
          <a:prstGeom prst="rect">
            <a:avLst/>
          </a:prstGeom>
          <a:noFill/>
          <a:ln w="9525" algn="ctr">
            <a:noFill/>
            <a:miter lim="800000"/>
            <a:headEnd/>
            <a:tailEnd/>
          </a:ln>
        </p:spPr>
        <p:txBody>
          <a:bodyPr wrap="none">
            <a:spAutoFit/>
          </a:bodyPr>
          <a:lstStyle/>
          <a:p>
            <a:pPr algn="l" rtl="0" fontAlgn="base">
              <a:spcBef>
                <a:spcPct val="50000"/>
              </a:spcBef>
              <a:spcAft>
                <a:spcPct val="0"/>
              </a:spcAft>
              <a:buClr>
                <a:srgbClr val="99CCBE"/>
              </a:buClr>
              <a:buFont typeface="Wingdings" pitchFamily="2" charset="2"/>
              <a:buNone/>
            </a:pPr>
            <a:r>
              <a:rPr lang="en-US" altLang="ja-JP" kern="1200">
                <a:solidFill>
                  <a:srgbClr val="FFFFFF"/>
                </a:solidFill>
                <a:latin typeface="Arial" pitchFamily="34" charset="0"/>
                <a:ea typeface="Arial Unicode MS" pitchFamily="34" charset="-128"/>
                <a:cs typeface="Arial Unicode MS" pitchFamily="34" charset="-128"/>
              </a:rPr>
              <a:t>Телекоммуникации</a:t>
            </a:r>
          </a:p>
        </p:txBody>
      </p:sp>
      <p:sp>
        <p:nvSpPr>
          <p:cNvPr id="55413" name="Rectangle 118"/>
          <p:cNvSpPr>
            <a:spLocks noChangeArrowheads="1"/>
          </p:cNvSpPr>
          <p:nvPr/>
        </p:nvSpPr>
        <p:spPr bwMode="auto">
          <a:xfrm>
            <a:off x="3963988" y="1811338"/>
            <a:ext cx="1938337" cy="366712"/>
          </a:xfrm>
          <a:prstGeom prst="rect">
            <a:avLst/>
          </a:prstGeom>
          <a:noFill/>
          <a:ln w="9525" algn="ctr">
            <a:noFill/>
            <a:miter lim="800000"/>
            <a:headEnd/>
            <a:tailEnd/>
          </a:ln>
        </p:spPr>
        <p:txBody>
          <a:bodyPr>
            <a:spAutoFit/>
          </a:bodyPr>
          <a:lstStyle/>
          <a:p>
            <a:pPr algn="l" rtl="0" fontAlgn="base">
              <a:spcBef>
                <a:spcPct val="50000"/>
              </a:spcBef>
              <a:spcAft>
                <a:spcPct val="0"/>
              </a:spcAft>
              <a:buClr>
                <a:srgbClr val="99CCBE"/>
              </a:buClr>
              <a:buFont typeface="Wingdings" pitchFamily="2" charset="2"/>
              <a:buNone/>
            </a:pPr>
            <a:r>
              <a:rPr lang="en-US" altLang="ja-JP" kern="1200">
                <a:solidFill>
                  <a:srgbClr val="FFFFFF"/>
                </a:solidFill>
                <a:latin typeface="Arial" pitchFamily="34" charset="0"/>
                <a:ea typeface="Arial Unicode MS" pitchFamily="34" charset="-128"/>
                <a:cs typeface="Arial Unicode MS" pitchFamily="34" charset="-128"/>
              </a:rPr>
              <a:t>Компьютеры</a:t>
            </a:r>
          </a:p>
        </p:txBody>
      </p:sp>
      <p:sp>
        <p:nvSpPr>
          <p:cNvPr id="55414" name="Rectangle 119"/>
          <p:cNvSpPr>
            <a:spLocks noChangeArrowheads="1"/>
          </p:cNvSpPr>
          <p:nvPr/>
        </p:nvSpPr>
        <p:spPr bwMode="auto">
          <a:xfrm>
            <a:off x="6454775" y="1411288"/>
            <a:ext cx="1277938" cy="366712"/>
          </a:xfrm>
          <a:prstGeom prst="rect">
            <a:avLst/>
          </a:prstGeom>
          <a:noFill/>
          <a:ln w="9525" algn="ctr">
            <a:noFill/>
            <a:miter lim="800000"/>
            <a:headEnd/>
            <a:tailEnd/>
          </a:ln>
        </p:spPr>
        <p:txBody>
          <a:bodyPr wrap="none">
            <a:spAutoFit/>
          </a:bodyPr>
          <a:lstStyle/>
          <a:p>
            <a:pPr algn="l" rtl="0" fontAlgn="base">
              <a:spcBef>
                <a:spcPct val="50000"/>
              </a:spcBef>
              <a:spcAft>
                <a:spcPct val="0"/>
              </a:spcAft>
              <a:buClr>
                <a:srgbClr val="99CCBE"/>
              </a:buClr>
              <a:buFont typeface="Wingdings" pitchFamily="2" charset="2"/>
              <a:buNone/>
            </a:pPr>
            <a:r>
              <a:rPr lang="ru-RU" altLang="ja-JP" kern="1200">
                <a:solidFill>
                  <a:srgbClr val="FFFFFF"/>
                </a:solidFill>
                <a:latin typeface="Arial" pitchFamily="34" charset="0"/>
                <a:ea typeface="Arial Unicode MS" pitchFamily="34" charset="-128"/>
                <a:cs typeface="Arial Unicode MS" pitchFamily="34" charset="-128"/>
              </a:rPr>
              <a:t>ПО</a:t>
            </a:r>
            <a:r>
              <a:rPr lang="en-US" altLang="ja-JP" kern="1200">
                <a:solidFill>
                  <a:srgbClr val="FFFFFF"/>
                </a:solidFill>
                <a:latin typeface="Arial" pitchFamily="34" charset="0"/>
                <a:ea typeface="Arial Unicode MS" pitchFamily="34" charset="-128"/>
                <a:cs typeface="Arial Unicode MS" pitchFamily="34" charset="-128"/>
              </a:rPr>
              <a:t>/услуги</a:t>
            </a:r>
          </a:p>
        </p:txBody>
      </p:sp>
      <p:sp>
        <p:nvSpPr>
          <p:cNvPr id="55415" name="Text Box 120"/>
          <p:cNvSpPr txBox="1">
            <a:spLocks noChangeArrowheads="1"/>
          </p:cNvSpPr>
          <p:nvPr/>
        </p:nvSpPr>
        <p:spPr bwMode="gray">
          <a:xfrm>
            <a:off x="1692275" y="1412875"/>
            <a:ext cx="2352675" cy="427038"/>
          </a:xfrm>
          <a:prstGeom prst="rect">
            <a:avLst/>
          </a:prstGeom>
          <a:noFill/>
          <a:ln w="9525" algn="ctr">
            <a:noFill/>
            <a:miter lim="800000"/>
            <a:headEnd/>
            <a:tailEnd/>
          </a:ln>
        </p:spPr>
        <p:txBody>
          <a:bodyPr wrap="none">
            <a:spAutoFit/>
          </a:bodyPr>
          <a:lstStyle/>
          <a:p>
            <a:pPr algn="l" rtl="0" fontAlgn="ctr">
              <a:spcBef>
                <a:spcPct val="50000"/>
              </a:spcBef>
              <a:spcAft>
                <a:spcPct val="0"/>
              </a:spcAft>
              <a:buClr>
                <a:srgbClr val="99CCBE"/>
              </a:buClr>
              <a:buFont typeface="Wingdings" pitchFamily="2" charset="2"/>
              <a:buNone/>
            </a:pPr>
            <a:r>
              <a:rPr lang="en-US" altLang="ja-JP" sz="2200" b="1" kern="1200">
                <a:solidFill>
                  <a:srgbClr val="00000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Двигатели роста</a:t>
            </a:r>
          </a:p>
        </p:txBody>
      </p:sp>
      <p:sp>
        <p:nvSpPr>
          <p:cNvPr id="55416" name="Text Box 121"/>
          <p:cNvSpPr txBox="1">
            <a:spLocks noChangeArrowheads="1"/>
          </p:cNvSpPr>
          <p:nvPr/>
        </p:nvSpPr>
        <p:spPr bwMode="gray">
          <a:xfrm>
            <a:off x="571500" y="857250"/>
            <a:ext cx="5480050" cy="396875"/>
          </a:xfrm>
          <a:prstGeom prst="rect">
            <a:avLst/>
          </a:prstGeom>
          <a:noFill/>
          <a:ln w="9525" algn="ctr">
            <a:noFill/>
            <a:miter lim="800000"/>
            <a:headEnd/>
            <a:tailEnd/>
          </a:ln>
        </p:spPr>
        <p:txBody>
          <a:bodyPr wrap="none">
            <a:spAutoFit/>
          </a:bodyPr>
          <a:lstStyle/>
          <a:p>
            <a:pPr algn="l" rtl="0" fontAlgn="ctr">
              <a:spcBef>
                <a:spcPct val="50000"/>
              </a:spcBef>
              <a:spcAft>
                <a:spcPct val="0"/>
              </a:spcAft>
              <a:buClr>
                <a:srgbClr val="99CCBE"/>
              </a:buClr>
              <a:buFont typeface="Wingdings" pitchFamily="2" charset="2"/>
              <a:buNone/>
            </a:pPr>
            <a:r>
              <a:rPr lang="ru-RU" altLang="ja-JP" sz="2000" b="1" kern="1200">
                <a:solidFill>
                  <a:srgbClr val="00000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Расширение сферы ИТ для ускорения роста</a:t>
            </a:r>
            <a:endParaRPr lang="en-US" altLang="ja-JP" sz="2000" b="1" kern="1200">
              <a:solidFill>
                <a:srgbClr val="00000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endParaRPr>
          </a:p>
        </p:txBody>
      </p:sp>
      <p:sp>
        <p:nvSpPr>
          <p:cNvPr id="55417" name="Line 5"/>
          <p:cNvSpPr>
            <a:spLocks noChangeShapeType="1"/>
          </p:cNvSpPr>
          <p:nvPr/>
        </p:nvSpPr>
        <p:spPr bwMode="auto">
          <a:xfrm>
            <a:off x="642938" y="6265863"/>
            <a:ext cx="7793037" cy="0"/>
          </a:xfrm>
          <a:prstGeom prst="line">
            <a:avLst/>
          </a:prstGeom>
          <a:noFill/>
          <a:ln w="38100">
            <a:solidFill>
              <a:srgbClr val="C00000"/>
            </a:solidFill>
            <a:round/>
            <a:headEnd/>
            <a:tailEnd/>
          </a:ln>
        </p:spPr>
        <p:txBody>
          <a:bodyPr/>
          <a:lstStyle/>
          <a:p>
            <a:pPr algn="l" rtl="0" fontAlgn="base">
              <a:spcBef>
                <a:spcPct val="50000"/>
              </a:spcBef>
              <a:spcAft>
                <a:spcPct val="0"/>
              </a:spcAft>
              <a:buClr>
                <a:srgbClr val="99CCBE"/>
              </a:buClr>
              <a:buFont typeface="Wingdings" pitchFamily="2" charset="2"/>
              <a:buNone/>
            </a:pPr>
            <a:endParaRPr lang="en-US" kern="1200">
              <a:solidFill>
                <a:srgbClr val="000000"/>
              </a:solidFill>
              <a:latin typeface="Arial" pitchFamily="34" charset="0"/>
              <a:ea typeface="Arial Unicode MS" pitchFamily="34" charset="-128"/>
              <a:cs typeface="Arial Unicode MS" pitchFamily="34" charset="-128"/>
            </a:endParaRPr>
          </a:p>
        </p:txBody>
      </p:sp>
      <p:sp>
        <p:nvSpPr>
          <p:cNvPr id="55418" name="AutoShape 113"/>
          <p:cNvSpPr>
            <a:spLocks noChangeArrowheads="1"/>
          </p:cNvSpPr>
          <p:nvPr/>
        </p:nvSpPr>
        <p:spPr bwMode="gray">
          <a:xfrm flipV="1">
            <a:off x="1147763" y="6040438"/>
            <a:ext cx="177800" cy="220662"/>
          </a:xfrm>
          <a:prstGeom prst="triangle">
            <a:avLst>
              <a:gd name="adj" fmla="val 50000"/>
            </a:avLst>
          </a:prstGeom>
          <a:solidFill>
            <a:srgbClr val="C00000"/>
          </a:solidFill>
          <a:ln w="9525" algn="ctr">
            <a:solidFill>
              <a:srgbClr val="C00000"/>
            </a:solidFill>
            <a:miter lim="800000"/>
            <a:headEnd/>
            <a:tailEnd/>
          </a:ln>
        </p:spPr>
        <p:txBody>
          <a:bodyPr wrap="none" anchor="ctr"/>
          <a:lstStyle/>
          <a:p>
            <a:pPr algn="l" rtl="0" fontAlgn="base">
              <a:spcBef>
                <a:spcPct val="50000"/>
              </a:spcBef>
              <a:spcAft>
                <a:spcPct val="0"/>
              </a:spcAft>
              <a:buClr>
                <a:srgbClr val="99CCBE"/>
              </a:buClr>
              <a:buFont typeface="Wingdings" pitchFamily="2" charset="2"/>
              <a:buNone/>
            </a:pPr>
            <a:endParaRPr lang="ru-RU" kern="1200">
              <a:solidFill>
                <a:srgbClr val="000000"/>
              </a:solidFill>
              <a:latin typeface="Arial" pitchFamily="34" charset="0"/>
              <a:ea typeface="Arial Unicode MS" pitchFamily="34" charset="-128"/>
              <a:cs typeface="Arial Unicode MS" pitchFamily="34" charset="-128"/>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503238" y="2133600"/>
          <a:ext cx="6400800" cy="3529013"/>
        </p:xfrm>
        <a:graphic>
          <a:graphicData uri="http://schemas.openxmlformats.org/presentationml/2006/ole">
            <p:oleObj spid="_x0000_s779266" name="グラフ" r:id="rId4" imgW="8201025" imgH="9524984" progId="MSGraph.Chart.8">
              <p:embed/>
            </p:oleObj>
          </a:graphicData>
        </a:graphic>
      </p:graphicFrame>
      <p:sp>
        <p:nvSpPr>
          <p:cNvPr id="2051" name="Rectangle 47"/>
          <p:cNvSpPr>
            <a:spLocks noChangeArrowheads="1"/>
          </p:cNvSpPr>
          <p:nvPr/>
        </p:nvSpPr>
        <p:spPr bwMode="auto">
          <a:xfrm>
            <a:off x="6932613" y="3279775"/>
            <a:ext cx="2176462" cy="936625"/>
          </a:xfrm>
          <a:prstGeom prst="rect">
            <a:avLst/>
          </a:prstGeom>
          <a:solidFill>
            <a:srgbClr val="B19E15">
              <a:alpha val="20000"/>
            </a:srgbClr>
          </a:solidFill>
          <a:ln w="9525">
            <a:noFill/>
            <a:miter lim="800000"/>
            <a:headEnd/>
            <a:tailEnd/>
          </a:ln>
        </p:spPr>
        <p:txBody>
          <a:bodyPr wrap="none" anchor="ctr"/>
          <a:lstStyle/>
          <a:p>
            <a:endParaRPr lang="ja-JP" altLang="en-US" sz="2000">
              <a:latin typeface="Arial Unicode MS" pitchFamily="34" charset="-128"/>
            </a:endParaRPr>
          </a:p>
        </p:txBody>
      </p:sp>
      <p:sp>
        <p:nvSpPr>
          <p:cNvPr id="2052" name="Rectangle 48"/>
          <p:cNvSpPr>
            <a:spLocks noChangeArrowheads="1"/>
          </p:cNvSpPr>
          <p:nvPr/>
        </p:nvSpPr>
        <p:spPr bwMode="auto">
          <a:xfrm>
            <a:off x="212725" y="4591050"/>
            <a:ext cx="2243138" cy="1755775"/>
          </a:xfrm>
          <a:prstGeom prst="rect">
            <a:avLst/>
          </a:prstGeom>
          <a:solidFill>
            <a:schemeClr val="bg1">
              <a:alpha val="14902"/>
            </a:schemeClr>
          </a:solidFill>
          <a:ln w="9525">
            <a:solidFill>
              <a:srgbClr val="006600"/>
            </a:solidFill>
            <a:miter lim="800000"/>
            <a:headEnd/>
            <a:tailEnd/>
          </a:ln>
        </p:spPr>
        <p:txBody>
          <a:bodyPr wrap="none" anchor="ctr"/>
          <a:lstStyle/>
          <a:p>
            <a:endParaRPr lang="ru-RU"/>
          </a:p>
        </p:txBody>
      </p:sp>
      <p:sp>
        <p:nvSpPr>
          <p:cNvPr id="2053" name="Rectangle 49"/>
          <p:cNvSpPr>
            <a:spLocks noChangeArrowheads="1"/>
          </p:cNvSpPr>
          <p:nvPr/>
        </p:nvSpPr>
        <p:spPr bwMode="auto">
          <a:xfrm>
            <a:off x="6927850" y="2824163"/>
            <a:ext cx="2181225" cy="1895475"/>
          </a:xfrm>
          <a:prstGeom prst="rect">
            <a:avLst/>
          </a:prstGeom>
          <a:noFill/>
          <a:ln w="9525">
            <a:solidFill>
              <a:srgbClr val="996633"/>
            </a:solidFill>
            <a:miter lim="800000"/>
            <a:headEnd/>
            <a:tailEnd/>
          </a:ln>
        </p:spPr>
        <p:txBody>
          <a:bodyPr wrap="none" anchor="ctr"/>
          <a:lstStyle/>
          <a:p>
            <a:endParaRPr lang="ru-RU"/>
          </a:p>
        </p:txBody>
      </p:sp>
      <p:sp>
        <p:nvSpPr>
          <p:cNvPr id="2054" name="Rectangle 50"/>
          <p:cNvSpPr>
            <a:spLocks noChangeArrowheads="1"/>
          </p:cNvSpPr>
          <p:nvPr/>
        </p:nvSpPr>
        <p:spPr bwMode="auto">
          <a:xfrm>
            <a:off x="209550" y="5121275"/>
            <a:ext cx="2232025" cy="704850"/>
          </a:xfrm>
          <a:prstGeom prst="rect">
            <a:avLst/>
          </a:prstGeom>
          <a:solidFill>
            <a:srgbClr val="B8E292">
              <a:alpha val="25098"/>
            </a:srgbClr>
          </a:solidFill>
          <a:ln w="9525">
            <a:noFill/>
            <a:miter lim="800000"/>
            <a:headEnd/>
            <a:tailEnd/>
          </a:ln>
        </p:spPr>
        <p:txBody>
          <a:bodyPr wrap="none" anchor="ctr"/>
          <a:lstStyle/>
          <a:p>
            <a:endParaRPr lang="ru-RU"/>
          </a:p>
        </p:txBody>
      </p:sp>
      <p:sp>
        <p:nvSpPr>
          <p:cNvPr id="2055" name="Rectangle 51"/>
          <p:cNvSpPr>
            <a:spLocks noChangeArrowheads="1"/>
          </p:cNvSpPr>
          <p:nvPr/>
        </p:nvSpPr>
        <p:spPr bwMode="auto">
          <a:xfrm>
            <a:off x="220663" y="3265488"/>
            <a:ext cx="2232025" cy="673100"/>
          </a:xfrm>
          <a:prstGeom prst="rect">
            <a:avLst/>
          </a:prstGeom>
          <a:solidFill>
            <a:srgbClr val="B4D3E8">
              <a:alpha val="25098"/>
            </a:srgbClr>
          </a:solidFill>
          <a:ln w="9525" algn="ctr">
            <a:noFill/>
            <a:miter lim="800000"/>
            <a:headEnd/>
            <a:tailEnd/>
          </a:ln>
        </p:spPr>
        <p:txBody>
          <a:bodyPr wrap="none" anchor="ctr"/>
          <a:lstStyle/>
          <a:p>
            <a:endParaRPr lang="ru-RU"/>
          </a:p>
        </p:txBody>
      </p:sp>
      <p:sp>
        <p:nvSpPr>
          <p:cNvPr id="2056" name="Rectangle 52"/>
          <p:cNvSpPr>
            <a:spLocks noChangeArrowheads="1"/>
          </p:cNvSpPr>
          <p:nvPr/>
        </p:nvSpPr>
        <p:spPr bwMode="auto">
          <a:xfrm>
            <a:off x="212725" y="2898775"/>
            <a:ext cx="2243138" cy="1544638"/>
          </a:xfrm>
          <a:prstGeom prst="rect">
            <a:avLst/>
          </a:prstGeom>
          <a:noFill/>
          <a:ln w="9525" algn="ctr">
            <a:solidFill>
              <a:srgbClr val="003399"/>
            </a:solidFill>
            <a:miter lim="800000"/>
            <a:headEnd/>
            <a:tailEnd/>
          </a:ln>
        </p:spPr>
        <p:txBody>
          <a:bodyPr wrap="none" anchor="ctr"/>
          <a:lstStyle/>
          <a:p>
            <a:endParaRPr lang="ru-RU"/>
          </a:p>
        </p:txBody>
      </p:sp>
      <p:sp>
        <p:nvSpPr>
          <p:cNvPr id="2057" name="Rectangle 53"/>
          <p:cNvSpPr>
            <a:spLocks noChangeArrowheads="1"/>
          </p:cNvSpPr>
          <p:nvPr/>
        </p:nvSpPr>
        <p:spPr bwMode="auto">
          <a:xfrm>
            <a:off x="212725" y="1890713"/>
            <a:ext cx="2243138" cy="876300"/>
          </a:xfrm>
          <a:prstGeom prst="rect">
            <a:avLst/>
          </a:prstGeom>
          <a:noFill/>
          <a:ln w="9525">
            <a:solidFill>
              <a:srgbClr val="790B15"/>
            </a:solidFill>
            <a:miter lim="800000"/>
            <a:headEnd/>
            <a:tailEnd/>
          </a:ln>
        </p:spPr>
        <p:txBody>
          <a:bodyPr wrap="none" anchor="ctr"/>
          <a:lstStyle/>
          <a:p>
            <a:endParaRPr lang="ru-RU"/>
          </a:p>
        </p:txBody>
      </p:sp>
      <p:sp>
        <p:nvSpPr>
          <p:cNvPr id="2059" name="Rectangle 3"/>
          <p:cNvSpPr>
            <a:spLocks noGrp="1" noChangeArrowheads="1"/>
          </p:cNvSpPr>
          <p:nvPr>
            <p:ph type="body" idx="1"/>
          </p:nvPr>
        </p:nvSpPr>
        <p:spPr>
          <a:xfrm>
            <a:off x="250825" y="836613"/>
            <a:ext cx="8424863" cy="5781675"/>
          </a:xfrm>
        </p:spPr>
        <p:txBody>
          <a:bodyPr/>
          <a:lstStyle/>
          <a:p>
            <a:pPr marL="360363" indent="-360363">
              <a:buSzPct val="90000"/>
            </a:pPr>
            <a:r>
              <a:rPr lang="ru-RU" altLang="ja-JP" b="1" dirty="0" smtClean="0">
                <a:latin typeface="+mj-lt"/>
              </a:rPr>
              <a:t>Структура доходов по направлениям</a:t>
            </a:r>
            <a:r>
              <a:rPr lang="en-US" altLang="ja-JP" b="1" dirty="0" smtClean="0">
                <a:latin typeface="+mj-lt"/>
              </a:rPr>
              <a:t> </a:t>
            </a:r>
            <a:r>
              <a:rPr lang="ru-RU" altLang="ja-JP" b="1" dirty="0" smtClean="0">
                <a:latin typeface="+mj-lt"/>
              </a:rPr>
              <a:t>(</a:t>
            </a:r>
            <a:r>
              <a:rPr lang="en-US" altLang="ja-JP" b="1" dirty="0" smtClean="0">
                <a:latin typeface="+mj-lt"/>
              </a:rPr>
              <a:t>FY200</a:t>
            </a:r>
            <a:r>
              <a:rPr lang="ru-RU" altLang="ja-JP" b="1" dirty="0" smtClean="0">
                <a:latin typeface="+mj-lt"/>
              </a:rPr>
              <a:t>8</a:t>
            </a:r>
            <a:r>
              <a:rPr lang="en-US" altLang="ja-JP" b="1" dirty="0" smtClean="0">
                <a:latin typeface="+mj-lt"/>
              </a:rPr>
              <a:t>)</a:t>
            </a:r>
            <a:r>
              <a:rPr lang="en-US" altLang="ja-JP" b="1" dirty="0" smtClean="0">
                <a:latin typeface="+mj-lt"/>
              </a:rPr>
              <a:t/>
            </a:r>
            <a:br>
              <a:rPr lang="en-US" altLang="ja-JP" b="1" dirty="0" smtClean="0">
                <a:latin typeface="+mj-lt"/>
              </a:rPr>
            </a:br>
            <a:r>
              <a:rPr lang="ru-RU" altLang="ja-JP" sz="1800" b="1" dirty="0" smtClean="0">
                <a:solidFill>
                  <a:srgbClr val="000099"/>
                </a:solidFill>
                <a:latin typeface="+mj-lt"/>
              </a:rPr>
              <a:t>Консолидированная чистая выручка с продаж по </a:t>
            </a:r>
            <a:r>
              <a:rPr lang="ru-RU" altLang="ja-JP" sz="1800" b="1" dirty="0" err="1" smtClean="0">
                <a:solidFill>
                  <a:srgbClr val="000099"/>
                </a:solidFill>
                <a:latin typeface="+mj-lt"/>
              </a:rPr>
              <a:t>бизнес-направлениям</a:t>
            </a:r>
            <a:r>
              <a:rPr lang="ru-RU" altLang="ja-JP" sz="1800" b="1" dirty="0" smtClean="0">
                <a:solidFill>
                  <a:srgbClr val="000099"/>
                </a:solidFill>
                <a:latin typeface="+mj-lt"/>
              </a:rPr>
              <a:t> (с учетом продаж между направлениями)</a:t>
            </a:r>
            <a:endParaRPr lang="en-GB" altLang="ja-JP" sz="1800" b="1" dirty="0" smtClean="0">
              <a:solidFill>
                <a:srgbClr val="000099"/>
              </a:solidFill>
              <a:latin typeface="+mj-lt"/>
            </a:endParaRPr>
          </a:p>
        </p:txBody>
      </p:sp>
      <p:sp>
        <p:nvSpPr>
          <p:cNvPr id="14351" name="Rectangle 15"/>
          <p:cNvSpPr>
            <a:spLocks noGrp="1" noChangeArrowheads="1"/>
          </p:cNvSpPr>
          <p:nvPr>
            <p:ph type="title"/>
          </p:nvPr>
        </p:nvSpPr>
        <p:spPr/>
        <p:txBody>
          <a:bodyPr/>
          <a:lstStyle/>
          <a:p>
            <a:r>
              <a:rPr lang="ru-RU" altLang="ja-JP" sz="2400" dirty="0" smtClean="0"/>
              <a:t>Упор </a:t>
            </a:r>
            <a:r>
              <a:rPr lang="en-US" altLang="ja-JP" sz="2400" dirty="0" smtClean="0"/>
              <a:t>Fujitsu</a:t>
            </a:r>
            <a:r>
              <a:rPr lang="ru-RU" altLang="ja-JP" sz="2400" dirty="0" smtClean="0"/>
              <a:t> на технологические решения</a:t>
            </a:r>
            <a:endParaRPr lang="en-US" altLang="ja-JP" sz="2400" dirty="0" smtClean="0"/>
          </a:p>
        </p:txBody>
      </p:sp>
      <p:sp>
        <p:nvSpPr>
          <p:cNvPr id="2061" name="Text Box 17"/>
          <p:cNvSpPr txBox="1">
            <a:spLocks noChangeArrowheads="1"/>
          </p:cNvSpPr>
          <p:nvPr/>
        </p:nvSpPr>
        <p:spPr bwMode="gray">
          <a:xfrm>
            <a:off x="7069138" y="4197350"/>
            <a:ext cx="1263650" cy="549275"/>
          </a:xfrm>
          <a:prstGeom prst="rect">
            <a:avLst/>
          </a:prstGeom>
          <a:noFill/>
          <a:ln w="9525">
            <a:noFill/>
            <a:miter lim="800000"/>
            <a:headEnd/>
            <a:tailEnd/>
          </a:ln>
        </p:spPr>
        <p:txBody>
          <a:bodyPr wrap="none">
            <a:spAutoFit/>
          </a:bodyPr>
          <a:lstStyle/>
          <a:p>
            <a:r>
              <a:rPr lang="en-US" altLang="ja-JP" sz="1200" b="1">
                <a:solidFill>
                  <a:srgbClr val="000099"/>
                </a:solidFill>
                <a:cs typeface="Arial" pitchFamily="34" charset="0"/>
              </a:rPr>
              <a:t>¥</a:t>
            </a:r>
            <a:r>
              <a:rPr lang="ru-RU" altLang="ja-JP" sz="1200" b="1">
                <a:solidFill>
                  <a:srgbClr val="000099"/>
                </a:solidFill>
                <a:cs typeface="Arial" pitchFamily="34" charset="0"/>
              </a:rPr>
              <a:t> </a:t>
            </a:r>
            <a:r>
              <a:rPr lang="en-US" altLang="ja-JP" sz="1200" b="1">
                <a:solidFill>
                  <a:srgbClr val="000099"/>
                </a:solidFill>
                <a:cs typeface="Arial" pitchFamily="34" charset="0"/>
              </a:rPr>
              <a:t>3,077 </a:t>
            </a:r>
            <a:r>
              <a:rPr lang="ru-RU" altLang="ja-JP" sz="1200" b="1">
                <a:solidFill>
                  <a:srgbClr val="000099"/>
                </a:solidFill>
                <a:cs typeface="Arial" pitchFamily="34" charset="0"/>
              </a:rPr>
              <a:t>млрд.</a:t>
            </a:r>
            <a:endParaRPr lang="en-US" altLang="ja-JP" sz="1200" b="1">
              <a:solidFill>
                <a:srgbClr val="000099"/>
              </a:solidFill>
              <a:cs typeface="Arial" pitchFamily="34" charset="0"/>
            </a:endParaRPr>
          </a:p>
          <a:p>
            <a:r>
              <a:rPr lang="en-US" altLang="ja-JP" sz="1200" b="1">
                <a:solidFill>
                  <a:srgbClr val="000099"/>
                </a:solidFill>
                <a:cs typeface="Arial" pitchFamily="34" charset="0"/>
              </a:rPr>
              <a:t>($</a:t>
            </a:r>
            <a:r>
              <a:rPr lang="ru-RU" altLang="ja-JP" sz="1200" b="1">
                <a:solidFill>
                  <a:srgbClr val="000099"/>
                </a:solidFill>
                <a:cs typeface="Arial" pitchFamily="34" charset="0"/>
              </a:rPr>
              <a:t> </a:t>
            </a:r>
            <a:r>
              <a:rPr lang="en-US" altLang="ja-JP" sz="1200" b="1">
                <a:solidFill>
                  <a:srgbClr val="000099"/>
                </a:solidFill>
                <a:cs typeface="Arial" pitchFamily="34" charset="0"/>
              </a:rPr>
              <a:t>31,399 </a:t>
            </a:r>
            <a:r>
              <a:rPr lang="ru-RU" altLang="ja-JP" sz="1200" b="1">
                <a:solidFill>
                  <a:srgbClr val="000099"/>
                </a:solidFill>
                <a:cs typeface="Arial" pitchFamily="34" charset="0"/>
              </a:rPr>
              <a:t>млн.</a:t>
            </a:r>
            <a:r>
              <a:rPr lang="en-US" altLang="ja-JP" sz="1200" b="1">
                <a:solidFill>
                  <a:srgbClr val="000099"/>
                </a:solidFill>
                <a:cs typeface="Arial" pitchFamily="34" charset="0"/>
              </a:rPr>
              <a:t>)</a:t>
            </a:r>
          </a:p>
        </p:txBody>
      </p:sp>
      <p:sp>
        <p:nvSpPr>
          <p:cNvPr id="2062" name="Text Box 18"/>
          <p:cNvSpPr txBox="1">
            <a:spLocks noChangeArrowheads="1"/>
          </p:cNvSpPr>
          <p:nvPr/>
        </p:nvSpPr>
        <p:spPr bwMode="gray">
          <a:xfrm>
            <a:off x="285750" y="5840413"/>
            <a:ext cx="1179513" cy="549275"/>
          </a:xfrm>
          <a:prstGeom prst="rect">
            <a:avLst/>
          </a:prstGeom>
          <a:noFill/>
          <a:ln w="9525">
            <a:noFill/>
            <a:miter lim="800000"/>
            <a:headEnd/>
            <a:tailEnd/>
          </a:ln>
        </p:spPr>
        <p:txBody>
          <a:bodyPr wrap="none">
            <a:spAutoFit/>
          </a:bodyPr>
          <a:lstStyle/>
          <a:p>
            <a:r>
              <a:rPr lang="en-US" altLang="ja-JP" sz="1200" b="1">
                <a:solidFill>
                  <a:srgbClr val="000099"/>
                </a:solidFill>
                <a:cs typeface="Arial" pitchFamily="34" charset="0"/>
              </a:rPr>
              <a:t>¥</a:t>
            </a:r>
            <a:r>
              <a:rPr lang="ru-RU" altLang="ja-JP" sz="1200" b="1">
                <a:solidFill>
                  <a:srgbClr val="000099"/>
                </a:solidFill>
                <a:cs typeface="Arial" pitchFamily="34" charset="0"/>
              </a:rPr>
              <a:t> </a:t>
            </a:r>
            <a:r>
              <a:rPr lang="en-US" altLang="ja-JP" sz="1200" b="1">
                <a:solidFill>
                  <a:srgbClr val="000099"/>
                </a:solidFill>
                <a:cs typeface="Arial" pitchFamily="34" charset="0"/>
              </a:rPr>
              <a:t>949</a:t>
            </a:r>
            <a:r>
              <a:rPr lang="ru-RU" altLang="ja-JP" sz="1200" b="1">
                <a:solidFill>
                  <a:srgbClr val="000099"/>
                </a:solidFill>
                <a:cs typeface="Arial" pitchFamily="34" charset="0"/>
              </a:rPr>
              <a:t>,</a:t>
            </a:r>
            <a:r>
              <a:rPr lang="en-US" altLang="ja-JP" sz="1200" b="1">
                <a:solidFill>
                  <a:srgbClr val="000099"/>
                </a:solidFill>
                <a:cs typeface="Arial" pitchFamily="34" charset="0"/>
              </a:rPr>
              <a:t>1 </a:t>
            </a:r>
            <a:r>
              <a:rPr lang="ru-RU" altLang="ja-JP" sz="1200" b="1">
                <a:solidFill>
                  <a:srgbClr val="000099"/>
                </a:solidFill>
                <a:cs typeface="Arial" pitchFamily="34" charset="0"/>
              </a:rPr>
              <a:t>млрд.</a:t>
            </a:r>
            <a:endParaRPr lang="en-US" altLang="ja-JP" sz="1200" b="1">
              <a:solidFill>
                <a:srgbClr val="000099"/>
              </a:solidFill>
              <a:cs typeface="Arial" pitchFamily="34" charset="0"/>
            </a:endParaRPr>
          </a:p>
          <a:p>
            <a:r>
              <a:rPr lang="en-US" altLang="ja-JP" sz="1200" b="1">
                <a:solidFill>
                  <a:srgbClr val="000099"/>
                </a:solidFill>
                <a:cs typeface="Arial" pitchFamily="34" charset="0"/>
              </a:rPr>
              <a:t>($</a:t>
            </a:r>
            <a:r>
              <a:rPr lang="ru-RU" altLang="ja-JP" sz="1200" b="1">
                <a:solidFill>
                  <a:srgbClr val="000099"/>
                </a:solidFill>
                <a:cs typeface="Arial" pitchFamily="34" charset="0"/>
              </a:rPr>
              <a:t> </a:t>
            </a:r>
            <a:r>
              <a:rPr lang="en-US" altLang="ja-JP" sz="1200" b="1">
                <a:solidFill>
                  <a:srgbClr val="000099"/>
                </a:solidFill>
                <a:cs typeface="Arial" pitchFamily="34" charset="0"/>
              </a:rPr>
              <a:t>9,685 </a:t>
            </a:r>
            <a:r>
              <a:rPr lang="ru-RU" altLang="ja-JP" sz="1200" b="1">
                <a:solidFill>
                  <a:srgbClr val="000099"/>
                </a:solidFill>
                <a:cs typeface="Arial" pitchFamily="34" charset="0"/>
              </a:rPr>
              <a:t>млн.</a:t>
            </a:r>
            <a:r>
              <a:rPr lang="en-US" altLang="ja-JP" sz="1200" b="1">
                <a:solidFill>
                  <a:srgbClr val="000099"/>
                </a:solidFill>
                <a:cs typeface="Arial" pitchFamily="34" charset="0"/>
              </a:rPr>
              <a:t>)</a:t>
            </a:r>
          </a:p>
        </p:txBody>
      </p:sp>
      <p:sp>
        <p:nvSpPr>
          <p:cNvPr id="2063" name="Text Box 19"/>
          <p:cNvSpPr txBox="1">
            <a:spLocks noChangeArrowheads="1"/>
          </p:cNvSpPr>
          <p:nvPr/>
        </p:nvSpPr>
        <p:spPr bwMode="gray">
          <a:xfrm>
            <a:off x="301625" y="3924300"/>
            <a:ext cx="1912938" cy="549275"/>
          </a:xfrm>
          <a:prstGeom prst="rect">
            <a:avLst/>
          </a:prstGeom>
          <a:noFill/>
          <a:ln w="9525">
            <a:noFill/>
            <a:miter lim="800000"/>
            <a:headEnd/>
            <a:tailEnd/>
          </a:ln>
        </p:spPr>
        <p:txBody>
          <a:bodyPr>
            <a:spAutoFit/>
          </a:bodyPr>
          <a:lstStyle/>
          <a:p>
            <a:r>
              <a:rPr lang="en-US" altLang="ja-JP" sz="1200" b="1">
                <a:solidFill>
                  <a:srgbClr val="000099"/>
                </a:solidFill>
                <a:cs typeface="Arial" pitchFamily="34" charset="0"/>
              </a:rPr>
              <a:t>¥</a:t>
            </a:r>
            <a:r>
              <a:rPr lang="ru-RU" altLang="ja-JP" sz="1200" b="1">
                <a:solidFill>
                  <a:srgbClr val="000099"/>
                </a:solidFill>
                <a:cs typeface="Arial" pitchFamily="34" charset="0"/>
              </a:rPr>
              <a:t> </a:t>
            </a:r>
            <a:r>
              <a:rPr lang="en-US" altLang="ja-JP" sz="1200" b="1">
                <a:solidFill>
                  <a:srgbClr val="000099"/>
                </a:solidFill>
                <a:cs typeface="Arial" pitchFamily="34" charset="0"/>
              </a:rPr>
              <a:t>587</a:t>
            </a:r>
            <a:r>
              <a:rPr lang="ru-RU" altLang="ja-JP" sz="1200" b="1">
                <a:solidFill>
                  <a:srgbClr val="000099"/>
                </a:solidFill>
                <a:cs typeface="Arial" pitchFamily="34" charset="0"/>
              </a:rPr>
              <a:t>,</a:t>
            </a:r>
            <a:r>
              <a:rPr lang="en-US" altLang="ja-JP" sz="1200" b="1">
                <a:solidFill>
                  <a:srgbClr val="000099"/>
                </a:solidFill>
                <a:cs typeface="Arial" pitchFamily="34" charset="0"/>
              </a:rPr>
              <a:t>6 </a:t>
            </a:r>
            <a:r>
              <a:rPr lang="ru-RU" altLang="ja-JP" sz="1200" b="1">
                <a:solidFill>
                  <a:srgbClr val="000099"/>
                </a:solidFill>
                <a:cs typeface="Arial" pitchFamily="34" charset="0"/>
              </a:rPr>
              <a:t>млрд.</a:t>
            </a:r>
            <a:endParaRPr lang="en-US" altLang="ja-JP" sz="1200" b="1">
              <a:solidFill>
                <a:srgbClr val="000099"/>
              </a:solidFill>
              <a:cs typeface="Arial" pitchFamily="34" charset="0"/>
            </a:endParaRPr>
          </a:p>
          <a:p>
            <a:r>
              <a:rPr lang="en-US" altLang="ja-JP" sz="1200" b="1">
                <a:solidFill>
                  <a:srgbClr val="000099"/>
                </a:solidFill>
                <a:cs typeface="Arial" pitchFamily="34" charset="0"/>
              </a:rPr>
              <a:t>($</a:t>
            </a:r>
            <a:r>
              <a:rPr lang="ru-RU" altLang="ja-JP" sz="1200" b="1">
                <a:solidFill>
                  <a:srgbClr val="000099"/>
                </a:solidFill>
                <a:cs typeface="Arial" pitchFamily="34" charset="0"/>
              </a:rPr>
              <a:t> </a:t>
            </a:r>
            <a:r>
              <a:rPr lang="en-US" altLang="ja-JP" sz="1200" b="1">
                <a:solidFill>
                  <a:srgbClr val="000099"/>
                </a:solidFill>
                <a:cs typeface="Arial" pitchFamily="34" charset="0"/>
              </a:rPr>
              <a:t>5,997 </a:t>
            </a:r>
            <a:r>
              <a:rPr lang="ru-RU" altLang="ja-JP" sz="1200" b="1">
                <a:solidFill>
                  <a:srgbClr val="000099"/>
                </a:solidFill>
                <a:cs typeface="Arial" pitchFamily="34" charset="0"/>
              </a:rPr>
              <a:t>млн.</a:t>
            </a:r>
            <a:r>
              <a:rPr lang="en-US" altLang="ja-JP" sz="1200" b="1">
                <a:solidFill>
                  <a:srgbClr val="000099"/>
                </a:solidFill>
                <a:cs typeface="Arial" pitchFamily="34" charset="0"/>
              </a:rPr>
              <a:t>)</a:t>
            </a:r>
          </a:p>
        </p:txBody>
      </p:sp>
      <p:sp>
        <p:nvSpPr>
          <p:cNvPr id="2064" name="Text Box 20"/>
          <p:cNvSpPr txBox="1">
            <a:spLocks noChangeArrowheads="1"/>
          </p:cNvSpPr>
          <p:nvPr/>
        </p:nvSpPr>
        <p:spPr bwMode="gray">
          <a:xfrm>
            <a:off x="301625" y="2239963"/>
            <a:ext cx="1179513" cy="549275"/>
          </a:xfrm>
          <a:prstGeom prst="rect">
            <a:avLst/>
          </a:prstGeom>
          <a:noFill/>
          <a:ln w="9525">
            <a:noFill/>
            <a:miter lim="800000"/>
            <a:headEnd/>
            <a:tailEnd/>
          </a:ln>
        </p:spPr>
        <p:txBody>
          <a:bodyPr wrap="none">
            <a:spAutoFit/>
          </a:bodyPr>
          <a:lstStyle/>
          <a:p>
            <a:r>
              <a:rPr lang="en-US" altLang="ja-JP" sz="1200" b="1">
                <a:solidFill>
                  <a:srgbClr val="000099"/>
                </a:solidFill>
                <a:cs typeface="Arial" pitchFamily="34" charset="0"/>
              </a:rPr>
              <a:t>¥</a:t>
            </a:r>
            <a:r>
              <a:rPr lang="ru-RU" altLang="ja-JP" sz="1200" b="1">
                <a:solidFill>
                  <a:srgbClr val="000099"/>
                </a:solidFill>
                <a:cs typeface="Arial" pitchFamily="34" charset="0"/>
              </a:rPr>
              <a:t> </a:t>
            </a:r>
            <a:r>
              <a:rPr lang="en-US" altLang="ja-JP" sz="1200" b="1">
                <a:solidFill>
                  <a:srgbClr val="000099"/>
                </a:solidFill>
                <a:cs typeface="Arial" pitchFamily="34" charset="0"/>
              </a:rPr>
              <a:t>446</a:t>
            </a:r>
            <a:r>
              <a:rPr lang="ru-RU" altLang="ja-JP" sz="1200" b="1">
                <a:solidFill>
                  <a:srgbClr val="000099"/>
                </a:solidFill>
                <a:cs typeface="Arial" pitchFamily="34" charset="0"/>
              </a:rPr>
              <a:t>,</a:t>
            </a:r>
            <a:r>
              <a:rPr lang="en-US" altLang="ja-JP" sz="1200" b="1">
                <a:solidFill>
                  <a:srgbClr val="000099"/>
                </a:solidFill>
                <a:cs typeface="Arial" pitchFamily="34" charset="0"/>
              </a:rPr>
              <a:t>2 </a:t>
            </a:r>
            <a:r>
              <a:rPr lang="ru-RU" altLang="ja-JP" sz="1200" b="1">
                <a:solidFill>
                  <a:srgbClr val="000099"/>
                </a:solidFill>
                <a:cs typeface="Arial" pitchFamily="34" charset="0"/>
              </a:rPr>
              <a:t>млрд.</a:t>
            </a:r>
            <a:endParaRPr lang="en-US" altLang="ja-JP" sz="1200" b="1">
              <a:solidFill>
                <a:srgbClr val="000099"/>
              </a:solidFill>
              <a:cs typeface="Arial" pitchFamily="34" charset="0"/>
            </a:endParaRPr>
          </a:p>
          <a:p>
            <a:r>
              <a:rPr lang="en-US" altLang="ja-JP" sz="1200" b="1">
                <a:solidFill>
                  <a:srgbClr val="000099"/>
                </a:solidFill>
                <a:cs typeface="Arial" pitchFamily="34" charset="0"/>
              </a:rPr>
              <a:t>($</a:t>
            </a:r>
            <a:r>
              <a:rPr lang="ru-RU" altLang="ja-JP" sz="1200" b="1">
                <a:solidFill>
                  <a:srgbClr val="000099"/>
                </a:solidFill>
                <a:cs typeface="Arial" pitchFamily="34" charset="0"/>
              </a:rPr>
              <a:t> </a:t>
            </a:r>
            <a:r>
              <a:rPr lang="en-US" altLang="ja-JP" sz="1200" b="1">
                <a:solidFill>
                  <a:srgbClr val="000099"/>
                </a:solidFill>
                <a:cs typeface="Arial" pitchFamily="34" charset="0"/>
              </a:rPr>
              <a:t>4,553 </a:t>
            </a:r>
            <a:r>
              <a:rPr lang="ru-RU" altLang="ja-JP" sz="1200" b="1">
                <a:solidFill>
                  <a:srgbClr val="000099"/>
                </a:solidFill>
                <a:cs typeface="Arial" pitchFamily="34" charset="0"/>
              </a:rPr>
              <a:t>млн.</a:t>
            </a:r>
            <a:r>
              <a:rPr lang="en-US" altLang="ja-JP" sz="1200" b="1">
                <a:solidFill>
                  <a:srgbClr val="000099"/>
                </a:solidFill>
                <a:cs typeface="Arial" pitchFamily="34" charset="0"/>
              </a:rPr>
              <a:t>)</a:t>
            </a:r>
          </a:p>
        </p:txBody>
      </p:sp>
      <p:sp>
        <p:nvSpPr>
          <p:cNvPr id="2065" name="Text Box 21"/>
          <p:cNvSpPr txBox="1">
            <a:spLocks noChangeArrowheads="1"/>
          </p:cNvSpPr>
          <p:nvPr/>
        </p:nvSpPr>
        <p:spPr bwMode="gray">
          <a:xfrm>
            <a:off x="301625" y="3379788"/>
            <a:ext cx="2303463" cy="514350"/>
          </a:xfrm>
          <a:prstGeom prst="rect">
            <a:avLst/>
          </a:prstGeom>
          <a:noFill/>
          <a:ln w="9525">
            <a:noFill/>
            <a:miter lim="800000"/>
            <a:headEnd/>
            <a:tailEnd/>
          </a:ln>
        </p:spPr>
        <p:txBody>
          <a:bodyPr>
            <a:spAutoFit/>
          </a:bodyPr>
          <a:lstStyle/>
          <a:p>
            <a:pPr marL="174625" indent="-174625">
              <a:lnSpc>
                <a:spcPct val="50000"/>
              </a:lnSpc>
              <a:spcBef>
                <a:spcPct val="40000"/>
              </a:spcBef>
              <a:buFontTx/>
              <a:buChar char="•"/>
            </a:pPr>
            <a:r>
              <a:rPr lang="en-US" altLang="ja-JP" sz="1200" b="1">
                <a:solidFill>
                  <a:srgbClr val="4D4D4D"/>
                </a:solidFill>
                <a:latin typeface="Arial Unicode MS" pitchFamily="34" charset="-128"/>
              </a:rPr>
              <a:t>LSI</a:t>
            </a:r>
          </a:p>
          <a:p>
            <a:pPr marL="174625" indent="-174625">
              <a:lnSpc>
                <a:spcPct val="50000"/>
              </a:lnSpc>
              <a:spcBef>
                <a:spcPct val="40000"/>
              </a:spcBef>
              <a:buFontTx/>
              <a:buChar char="•"/>
            </a:pPr>
            <a:r>
              <a:rPr lang="ru-RU" altLang="ja-JP" sz="1200" b="1">
                <a:solidFill>
                  <a:srgbClr val="4D4D4D"/>
                </a:solidFill>
                <a:latin typeface="Arial Unicode MS" pitchFamily="34" charset="-128"/>
              </a:rPr>
              <a:t>Электронные компоненты</a:t>
            </a:r>
            <a:endParaRPr lang="en-US" altLang="ja-JP" sz="800" b="1">
              <a:solidFill>
                <a:srgbClr val="4D4D4D"/>
              </a:solidFill>
              <a:latin typeface="Arial Unicode MS" pitchFamily="34" charset="-128"/>
            </a:endParaRPr>
          </a:p>
          <a:p>
            <a:pPr marL="174625" indent="-174625">
              <a:lnSpc>
                <a:spcPct val="50000"/>
              </a:lnSpc>
              <a:spcBef>
                <a:spcPct val="40000"/>
              </a:spcBef>
              <a:buFontTx/>
              <a:buChar char="•"/>
            </a:pPr>
            <a:r>
              <a:rPr lang="ru-RU" altLang="ja-JP" sz="1200" b="1">
                <a:solidFill>
                  <a:srgbClr val="4D4D4D"/>
                </a:solidFill>
                <a:latin typeface="Arial Unicode MS" pitchFamily="34" charset="-128"/>
              </a:rPr>
              <a:t>Прочее</a:t>
            </a:r>
            <a:endParaRPr lang="en-US" altLang="ja-JP" sz="1200" b="1">
              <a:solidFill>
                <a:srgbClr val="4D4D4D"/>
              </a:solidFill>
              <a:latin typeface="Arial Unicode MS" pitchFamily="34" charset="-128"/>
            </a:endParaRPr>
          </a:p>
        </p:txBody>
      </p:sp>
      <p:sp>
        <p:nvSpPr>
          <p:cNvPr id="2066" name="Text Box 22"/>
          <p:cNvSpPr txBox="1">
            <a:spLocks noChangeArrowheads="1"/>
          </p:cNvSpPr>
          <p:nvPr/>
        </p:nvSpPr>
        <p:spPr bwMode="gray">
          <a:xfrm>
            <a:off x="301625" y="5254625"/>
            <a:ext cx="2303463" cy="514350"/>
          </a:xfrm>
          <a:prstGeom prst="rect">
            <a:avLst/>
          </a:prstGeom>
          <a:noFill/>
          <a:ln w="9525">
            <a:noFill/>
            <a:miter lim="800000"/>
            <a:headEnd/>
            <a:tailEnd/>
          </a:ln>
        </p:spPr>
        <p:txBody>
          <a:bodyPr>
            <a:spAutoFit/>
          </a:bodyPr>
          <a:lstStyle/>
          <a:p>
            <a:pPr marL="174625" indent="-174625">
              <a:lnSpc>
                <a:spcPct val="50000"/>
              </a:lnSpc>
              <a:spcBef>
                <a:spcPct val="40000"/>
              </a:spcBef>
              <a:buFontTx/>
              <a:buChar char="•"/>
            </a:pPr>
            <a:r>
              <a:rPr lang="ru-RU" altLang="ja-JP" sz="1200" b="1">
                <a:solidFill>
                  <a:srgbClr val="4D4D4D"/>
                </a:solidFill>
                <a:latin typeface="Arial Unicode MS" pitchFamily="34" charset="-128"/>
              </a:rPr>
              <a:t>ПК</a:t>
            </a:r>
            <a:r>
              <a:rPr lang="en-US" altLang="ja-JP" sz="1200" b="1">
                <a:solidFill>
                  <a:srgbClr val="4D4D4D"/>
                </a:solidFill>
                <a:latin typeface="Arial Unicode MS" pitchFamily="34" charset="-128"/>
              </a:rPr>
              <a:t>/Мобильные телефоны</a:t>
            </a:r>
          </a:p>
          <a:p>
            <a:pPr marL="174625" indent="-174625">
              <a:lnSpc>
                <a:spcPct val="50000"/>
              </a:lnSpc>
              <a:spcBef>
                <a:spcPct val="40000"/>
              </a:spcBef>
              <a:buFontTx/>
              <a:buChar char="•"/>
            </a:pPr>
            <a:r>
              <a:rPr lang="ru-RU" altLang="ja-JP" sz="1200" b="1">
                <a:solidFill>
                  <a:srgbClr val="4D4D4D"/>
                </a:solidFill>
                <a:latin typeface="Arial Unicode MS" pitchFamily="34" charset="-128"/>
              </a:rPr>
              <a:t>Жесткие диски</a:t>
            </a:r>
            <a:endParaRPr lang="en-US" altLang="ja-JP" sz="1200" b="1">
              <a:solidFill>
                <a:srgbClr val="4D4D4D"/>
              </a:solidFill>
              <a:latin typeface="Arial Unicode MS" pitchFamily="34" charset="-128"/>
            </a:endParaRPr>
          </a:p>
          <a:p>
            <a:pPr marL="174625" indent="-174625">
              <a:lnSpc>
                <a:spcPct val="50000"/>
              </a:lnSpc>
              <a:spcBef>
                <a:spcPct val="40000"/>
              </a:spcBef>
              <a:buFontTx/>
              <a:buChar char="•"/>
            </a:pPr>
            <a:r>
              <a:rPr lang="ru-RU" altLang="ja-JP" sz="1200" b="1">
                <a:solidFill>
                  <a:srgbClr val="4D4D4D"/>
                </a:solidFill>
              </a:rPr>
              <a:t>Прочее</a:t>
            </a:r>
            <a:endParaRPr lang="en-US" altLang="ja-JP" sz="1200" b="1">
              <a:solidFill>
                <a:srgbClr val="4D4D4D"/>
              </a:solidFill>
            </a:endParaRPr>
          </a:p>
        </p:txBody>
      </p:sp>
      <p:sp>
        <p:nvSpPr>
          <p:cNvPr id="2067" name="Text Box 23"/>
          <p:cNvSpPr txBox="1">
            <a:spLocks noChangeArrowheads="1"/>
          </p:cNvSpPr>
          <p:nvPr/>
        </p:nvSpPr>
        <p:spPr bwMode="gray">
          <a:xfrm>
            <a:off x="6988175" y="3500438"/>
            <a:ext cx="2155825" cy="679450"/>
          </a:xfrm>
          <a:prstGeom prst="rect">
            <a:avLst/>
          </a:prstGeom>
          <a:noFill/>
          <a:ln w="9525">
            <a:noFill/>
            <a:miter lim="800000"/>
            <a:headEnd/>
            <a:tailEnd/>
          </a:ln>
        </p:spPr>
        <p:txBody>
          <a:bodyPr>
            <a:spAutoFit/>
          </a:bodyPr>
          <a:lstStyle/>
          <a:p>
            <a:pPr marL="123825" indent="-123825">
              <a:lnSpc>
                <a:spcPct val="50000"/>
              </a:lnSpc>
              <a:spcBef>
                <a:spcPct val="40000"/>
              </a:spcBef>
              <a:buFontTx/>
              <a:buChar char="•"/>
            </a:pPr>
            <a:r>
              <a:rPr lang="ru-RU" altLang="ja-JP" sz="1200" b="1">
                <a:solidFill>
                  <a:srgbClr val="4D4D4D"/>
                </a:solidFill>
              </a:rPr>
              <a:t>Платформы</a:t>
            </a:r>
            <a:endParaRPr lang="en-US" altLang="ja-JP" sz="1200" b="1">
              <a:solidFill>
                <a:srgbClr val="4D4D4D"/>
              </a:solidFill>
            </a:endParaRPr>
          </a:p>
          <a:p>
            <a:pPr marL="419100" lvl="1" indent="-104775">
              <a:lnSpc>
                <a:spcPct val="50000"/>
              </a:lnSpc>
              <a:spcBef>
                <a:spcPct val="40000"/>
              </a:spcBef>
              <a:buFontTx/>
              <a:buChar char="•"/>
            </a:pPr>
            <a:r>
              <a:rPr lang="ru-RU" altLang="ja-JP" sz="1200" b="1">
                <a:solidFill>
                  <a:srgbClr val="4D4D4D"/>
                </a:solidFill>
              </a:rPr>
              <a:t>Системы</a:t>
            </a:r>
            <a:endParaRPr lang="en-US" altLang="ja-JP" sz="1200" b="1">
              <a:solidFill>
                <a:srgbClr val="4D4D4D"/>
              </a:solidFill>
            </a:endParaRPr>
          </a:p>
          <a:p>
            <a:pPr marL="419100" lvl="1" indent="-104775">
              <a:lnSpc>
                <a:spcPct val="50000"/>
              </a:lnSpc>
              <a:spcBef>
                <a:spcPct val="40000"/>
              </a:spcBef>
              <a:buFontTx/>
              <a:buChar char="•"/>
            </a:pPr>
            <a:r>
              <a:rPr lang="ru-RU" altLang="ja-JP" sz="1200" b="1">
                <a:solidFill>
                  <a:srgbClr val="4D4D4D"/>
                </a:solidFill>
              </a:rPr>
              <a:t>Сетевая продукция</a:t>
            </a:r>
            <a:endParaRPr lang="en-US" altLang="ja-JP" sz="1200" b="1">
              <a:solidFill>
                <a:srgbClr val="4D4D4D"/>
              </a:solidFill>
            </a:endParaRPr>
          </a:p>
          <a:p>
            <a:pPr marL="123825" indent="-123825">
              <a:lnSpc>
                <a:spcPct val="50000"/>
              </a:lnSpc>
              <a:spcBef>
                <a:spcPct val="40000"/>
              </a:spcBef>
              <a:buFontTx/>
              <a:buChar char="•"/>
            </a:pPr>
            <a:r>
              <a:rPr lang="ru-RU" altLang="ja-JP" sz="1200" b="1">
                <a:solidFill>
                  <a:srgbClr val="4D4D4D"/>
                </a:solidFill>
              </a:rPr>
              <a:t>Услуги</a:t>
            </a:r>
            <a:endParaRPr lang="en-US" altLang="ja-JP" sz="1200" b="1">
              <a:solidFill>
                <a:srgbClr val="4D4D4D"/>
              </a:solidFill>
            </a:endParaRPr>
          </a:p>
        </p:txBody>
      </p:sp>
      <p:sp>
        <p:nvSpPr>
          <p:cNvPr id="2068" name="Line 24"/>
          <p:cNvSpPr>
            <a:spLocks noChangeShapeType="1"/>
          </p:cNvSpPr>
          <p:nvPr/>
        </p:nvSpPr>
        <p:spPr bwMode="gray">
          <a:xfrm flipV="1">
            <a:off x="2460625" y="4437063"/>
            <a:ext cx="742950" cy="431800"/>
          </a:xfrm>
          <a:prstGeom prst="line">
            <a:avLst/>
          </a:prstGeom>
          <a:noFill/>
          <a:ln w="19050">
            <a:solidFill>
              <a:srgbClr val="333333"/>
            </a:solidFill>
            <a:round/>
            <a:headEnd/>
            <a:tailEnd type="oval" w="med" len="med"/>
          </a:ln>
        </p:spPr>
        <p:txBody>
          <a:bodyPr>
            <a:spAutoFit/>
          </a:bodyPr>
          <a:lstStyle/>
          <a:p>
            <a:endParaRPr lang="en-US"/>
          </a:p>
        </p:txBody>
      </p:sp>
      <p:sp>
        <p:nvSpPr>
          <p:cNvPr id="2069" name="Freeform 25"/>
          <p:cNvSpPr>
            <a:spLocks/>
          </p:cNvSpPr>
          <p:nvPr/>
        </p:nvSpPr>
        <p:spPr bwMode="gray">
          <a:xfrm>
            <a:off x="2457450" y="3094038"/>
            <a:ext cx="974725" cy="215900"/>
          </a:xfrm>
          <a:custGeom>
            <a:avLst/>
            <a:gdLst>
              <a:gd name="T0" fmla="*/ 0 w 614"/>
              <a:gd name="T1" fmla="*/ 0 h 136"/>
              <a:gd name="T2" fmla="*/ 2147483647 w 614"/>
              <a:gd name="T3" fmla="*/ 0 h 136"/>
              <a:gd name="T4" fmla="*/ 2147483647 w 614"/>
              <a:gd name="T5" fmla="*/ 0 h 136"/>
              <a:gd name="T6" fmla="*/ 2147483647 w 614"/>
              <a:gd name="T7" fmla="*/ 2147483647 h 136"/>
              <a:gd name="T8" fmla="*/ 0 60000 65536"/>
              <a:gd name="T9" fmla="*/ 0 60000 65536"/>
              <a:gd name="T10" fmla="*/ 0 60000 65536"/>
              <a:gd name="T11" fmla="*/ 0 60000 65536"/>
              <a:gd name="T12" fmla="*/ 0 w 614"/>
              <a:gd name="T13" fmla="*/ 0 h 136"/>
              <a:gd name="T14" fmla="*/ 614 w 614"/>
              <a:gd name="T15" fmla="*/ 136 h 136"/>
            </a:gdLst>
            <a:ahLst/>
            <a:cxnLst>
              <a:cxn ang="T8">
                <a:pos x="T0" y="T1"/>
              </a:cxn>
              <a:cxn ang="T9">
                <a:pos x="T2" y="T3"/>
              </a:cxn>
              <a:cxn ang="T10">
                <a:pos x="T4" y="T5"/>
              </a:cxn>
              <a:cxn ang="T11">
                <a:pos x="T6" y="T7"/>
              </a:cxn>
            </a:cxnLst>
            <a:rect l="T12" t="T13" r="T14" b="T15"/>
            <a:pathLst>
              <a:path w="614" h="136">
                <a:moveTo>
                  <a:pt x="0" y="0"/>
                </a:moveTo>
                <a:cubicBezTo>
                  <a:pt x="21" y="0"/>
                  <a:pt x="42" y="0"/>
                  <a:pt x="63" y="0"/>
                </a:cubicBezTo>
                <a:lnTo>
                  <a:pt x="478" y="0"/>
                </a:lnTo>
                <a:lnTo>
                  <a:pt x="614" y="136"/>
                </a:lnTo>
              </a:path>
            </a:pathLst>
          </a:custGeom>
          <a:noFill/>
          <a:ln w="19050">
            <a:solidFill>
              <a:srgbClr val="333333"/>
            </a:solidFill>
            <a:round/>
            <a:headEnd/>
            <a:tailEnd type="oval" w="med" len="med"/>
          </a:ln>
        </p:spPr>
        <p:txBody>
          <a:bodyPr>
            <a:spAutoFit/>
          </a:bodyPr>
          <a:lstStyle/>
          <a:p>
            <a:endParaRPr lang="ru-RU"/>
          </a:p>
        </p:txBody>
      </p:sp>
      <p:sp>
        <p:nvSpPr>
          <p:cNvPr id="2070" name="Text Box 26"/>
          <p:cNvSpPr txBox="1">
            <a:spLocks noChangeArrowheads="1"/>
          </p:cNvSpPr>
          <p:nvPr/>
        </p:nvSpPr>
        <p:spPr bwMode="gray">
          <a:xfrm>
            <a:off x="3886200" y="2981325"/>
            <a:ext cx="936625" cy="366713"/>
          </a:xfrm>
          <a:prstGeom prst="rect">
            <a:avLst/>
          </a:prstGeom>
          <a:noFill/>
          <a:ln w="9525" algn="ctr">
            <a:noFill/>
            <a:miter lim="800000"/>
            <a:headEnd/>
            <a:tailEnd/>
          </a:ln>
        </p:spPr>
        <p:txBody>
          <a:bodyPr>
            <a:spAutoFit/>
          </a:bodyPr>
          <a:lstStyle/>
          <a:p>
            <a:r>
              <a:rPr lang="en-US" altLang="ja-JP" b="1"/>
              <a:t>8</a:t>
            </a:r>
            <a:r>
              <a:rPr lang="ru-RU" altLang="ja-JP" b="1"/>
              <a:t>,</a:t>
            </a:r>
            <a:r>
              <a:rPr lang="en-US" altLang="ja-JP" b="1"/>
              <a:t>8</a:t>
            </a:r>
            <a:r>
              <a:rPr lang="en-US" altLang="ja-JP" b="1">
                <a:solidFill>
                  <a:srgbClr val="1C1C1C"/>
                </a:solidFill>
              </a:rPr>
              <a:t>%</a:t>
            </a:r>
          </a:p>
        </p:txBody>
      </p:sp>
      <p:sp>
        <p:nvSpPr>
          <p:cNvPr id="2071" name="Text Box 27"/>
          <p:cNvSpPr txBox="1">
            <a:spLocks noChangeArrowheads="1"/>
          </p:cNvSpPr>
          <p:nvPr/>
        </p:nvSpPr>
        <p:spPr bwMode="gray">
          <a:xfrm>
            <a:off x="3217863" y="3330575"/>
            <a:ext cx="936625" cy="366713"/>
          </a:xfrm>
          <a:prstGeom prst="rect">
            <a:avLst/>
          </a:prstGeom>
          <a:noFill/>
          <a:ln w="9525" algn="ctr">
            <a:noFill/>
            <a:miter lim="800000"/>
            <a:headEnd/>
            <a:tailEnd/>
          </a:ln>
        </p:spPr>
        <p:txBody>
          <a:bodyPr>
            <a:spAutoFit/>
          </a:bodyPr>
          <a:lstStyle/>
          <a:p>
            <a:r>
              <a:rPr lang="en-US" altLang="ja-JP" b="1"/>
              <a:t>11</a:t>
            </a:r>
            <a:r>
              <a:rPr lang="ru-RU" altLang="ja-JP" b="1"/>
              <a:t>,</a:t>
            </a:r>
            <a:r>
              <a:rPr lang="en-US" altLang="ja-JP" b="1"/>
              <a:t>6</a:t>
            </a:r>
            <a:r>
              <a:rPr lang="en-US" altLang="ja-JP" b="1">
                <a:solidFill>
                  <a:srgbClr val="1C1C1C"/>
                </a:solidFill>
              </a:rPr>
              <a:t>%</a:t>
            </a:r>
          </a:p>
        </p:txBody>
      </p:sp>
      <p:sp>
        <p:nvSpPr>
          <p:cNvPr id="2072" name="Text Box 28"/>
          <p:cNvSpPr txBox="1">
            <a:spLocks noChangeArrowheads="1"/>
          </p:cNvSpPr>
          <p:nvPr/>
        </p:nvSpPr>
        <p:spPr bwMode="gray">
          <a:xfrm>
            <a:off x="3101975" y="4062413"/>
            <a:ext cx="936625" cy="366712"/>
          </a:xfrm>
          <a:prstGeom prst="rect">
            <a:avLst/>
          </a:prstGeom>
          <a:noFill/>
          <a:ln w="9525" algn="ctr">
            <a:noFill/>
            <a:miter lim="800000"/>
            <a:headEnd/>
            <a:tailEnd/>
          </a:ln>
        </p:spPr>
        <p:txBody>
          <a:bodyPr>
            <a:spAutoFit/>
          </a:bodyPr>
          <a:lstStyle/>
          <a:p>
            <a:r>
              <a:rPr lang="en-US" altLang="ja-JP" b="1"/>
              <a:t>18</a:t>
            </a:r>
            <a:r>
              <a:rPr lang="ru-RU" altLang="ja-JP" b="1"/>
              <a:t>,</a:t>
            </a:r>
            <a:r>
              <a:rPr lang="en-US" altLang="ja-JP" b="1"/>
              <a:t>8</a:t>
            </a:r>
            <a:r>
              <a:rPr lang="en-US" altLang="ja-JP" b="1">
                <a:solidFill>
                  <a:srgbClr val="1C1C1C"/>
                </a:solidFill>
              </a:rPr>
              <a:t>%</a:t>
            </a:r>
          </a:p>
        </p:txBody>
      </p:sp>
      <p:sp>
        <p:nvSpPr>
          <p:cNvPr id="2073" name="Text Box 29"/>
          <p:cNvSpPr txBox="1">
            <a:spLocks noChangeArrowheads="1"/>
          </p:cNvSpPr>
          <p:nvPr/>
        </p:nvSpPr>
        <p:spPr bwMode="gray">
          <a:xfrm>
            <a:off x="5157788" y="3894138"/>
            <a:ext cx="936625" cy="366712"/>
          </a:xfrm>
          <a:prstGeom prst="rect">
            <a:avLst/>
          </a:prstGeom>
          <a:noFill/>
          <a:ln w="9525" algn="ctr">
            <a:noFill/>
            <a:miter lim="800000"/>
            <a:headEnd/>
            <a:tailEnd/>
          </a:ln>
        </p:spPr>
        <p:txBody>
          <a:bodyPr>
            <a:spAutoFit/>
          </a:bodyPr>
          <a:lstStyle/>
          <a:p>
            <a:r>
              <a:rPr lang="en-US" altLang="ja-JP" b="1"/>
              <a:t>60</a:t>
            </a:r>
            <a:r>
              <a:rPr lang="ru-RU" altLang="ja-JP" b="1"/>
              <a:t>,</a:t>
            </a:r>
            <a:r>
              <a:rPr lang="en-US" altLang="ja-JP" b="1"/>
              <a:t>8</a:t>
            </a:r>
            <a:r>
              <a:rPr lang="en-US" altLang="ja-JP" b="1">
                <a:solidFill>
                  <a:schemeClr val="tx2"/>
                </a:solidFill>
              </a:rPr>
              <a:t>%</a:t>
            </a:r>
            <a:endParaRPr lang="en-US" altLang="ja-JP" b="1">
              <a:solidFill>
                <a:srgbClr val="1C1C1C"/>
              </a:solidFill>
            </a:endParaRPr>
          </a:p>
        </p:txBody>
      </p:sp>
      <p:sp>
        <p:nvSpPr>
          <p:cNvPr id="2074" name="Freeform 30"/>
          <p:cNvSpPr>
            <a:spLocks/>
          </p:cNvSpPr>
          <p:nvPr/>
        </p:nvSpPr>
        <p:spPr bwMode="gray">
          <a:xfrm>
            <a:off x="5629275" y="3070225"/>
            <a:ext cx="1331913" cy="790575"/>
          </a:xfrm>
          <a:custGeom>
            <a:avLst/>
            <a:gdLst>
              <a:gd name="T0" fmla="*/ 2147483647 w 748"/>
              <a:gd name="T1" fmla="*/ 0 h 226"/>
              <a:gd name="T2" fmla="*/ 2147483647 w 748"/>
              <a:gd name="T3" fmla="*/ 0 h 226"/>
              <a:gd name="T4" fmla="*/ 0 w 748"/>
              <a:gd name="T5" fmla="*/ 2147483647 h 226"/>
              <a:gd name="T6" fmla="*/ 0 60000 65536"/>
              <a:gd name="T7" fmla="*/ 0 60000 65536"/>
              <a:gd name="T8" fmla="*/ 0 60000 65536"/>
              <a:gd name="T9" fmla="*/ 0 w 748"/>
              <a:gd name="T10" fmla="*/ 0 h 226"/>
              <a:gd name="T11" fmla="*/ 748 w 748"/>
              <a:gd name="T12" fmla="*/ 226 h 226"/>
            </a:gdLst>
            <a:ahLst/>
            <a:cxnLst>
              <a:cxn ang="T6">
                <a:pos x="T0" y="T1"/>
              </a:cxn>
              <a:cxn ang="T7">
                <a:pos x="T2" y="T3"/>
              </a:cxn>
              <a:cxn ang="T8">
                <a:pos x="T4" y="T5"/>
              </a:cxn>
            </a:cxnLst>
            <a:rect l="T9" t="T10" r="T11" b="T12"/>
            <a:pathLst>
              <a:path w="748" h="226">
                <a:moveTo>
                  <a:pt x="748" y="0"/>
                </a:moveTo>
                <a:lnTo>
                  <a:pt x="226" y="0"/>
                </a:lnTo>
                <a:lnTo>
                  <a:pt x="0" y="226"/>
                </a:lnTo>
              </a:path>
            </a:pathLst>
          </a:custGeom>
          <a:noFill/>
          <a:ln w="19050">
            <a:solidFill>
              <a:srgbClr val="333333"/>
            </a:solidFill>
            <a:round/>
            <a:headEnd/>
            <a:tailEnd type="oval" w="med" len="med"/>
          </a:ln>
        </p:spPr>
        <p:txBody>
          <a:bodyPr wrap="none" anchor="ctr"/>
          <a:lstStyle/>
          <a:p>
            <a:endParaRPr lang="ru-RU"/>
          </a:p>
        </p:txBody>
      </p:sp>
      <p:sp>
        <p:nvSpPr>
          <p:cNvPr id="2075" name="Freeform 31"/>
          <p:cNvSpPr>
            <a:spLocks/>
          </p:cNvSpPr>
          <p:nvPr/>
        </p:nvSpPr>
        <p:spPr bwMode="gray">
          <a:xfrm>
            <a:off x="2460625" y="2089150"/>
            <a:ext cx="1871663" cy="873125"/>
          </a:xfrm>
          <a:custGeom>
            <a:avLst/>
            <a:gdLst>
              <a:gd name="T0" fmla="*/ 0 w 1263"/>
              <a:gd name="T1" fmla="*/ 0 h 499"/>
              <a:gd name="T2" fmla="*/ 2147483647 w 1263"/>
              <a:gd name="T3" fmla="*/ 0 h 499"/>
              <a:gd name="T4" fmla="*/ 2147483647 w 1263"/>
              <a:gd name="T5" fmla="*/ 2147483647 h 499"/>
              <a:gd name="T6" fmla="*/ 0 60000 65536"/>
              <a:gd name="T7" fmla="*/ 0 60000 65536"/>
              <a:gd name="T8" fmla="*/ 0 60000 65536"/>
              <a:gd name="T9" fmla="*/ 0 w 1263"/>
              <a:gd name="T10" fmla="*/ 0 h 499"/>
              <a:gd name="T11" fmla="*/ 1263 w 1263"/>
              <a:gd name="T12" fmla="*/ 499 h 499"/>
            </a:gdLst>
            <a:ahLst/>
            <a:cxnLst>
              <a:cxn ang="T6">
                <a:pos x="T0" y="T1"/>
              </a:cxn>
              <a:cxn ang="T7">
                <a:pos x="T2" y="T3"/>
              </a:cxn>
              <a:cxn ang="T8">
                <a:pos x="T4" y="T5"/>
              </a:cxn>
            </a:cxnLst>
            <a:rect l="T9" t="T10" r="T11" b="T12"/>
            <a:pathLst>
              <a:path w="1263" h="499">
                <a:moveTo>
                  <a:pt x="0" y="0"/>
                </a:moveTo>
                <a:lnTo>
                  <a:pt x="975" y="0"/>
                </a:lnTo>
                <a:lnTo>
                  <a:pt x="1263" y="499"/>
                </a:lnTo>
              </a:path>
            </a:pathLst>
          </a:custGeom>
          <a:noFill/>
          <a:ln w="19050">
            <a:solidFill>
              <a:srgbClr val="333333"/>
            </a:solidFill>
            <a:round/>
            <a:headEnd/>
            <a:tailEnd type="oval" w="med" len="med"/>
          </a:ln>
        </p:spPr>
        <p:txBody>
          <a:bodyPr>
            <a:spAutoFit/>
          </a:bodyPr>
          <a:lstStyle/>
          <a:p>
            <a:endParaRPr lang="ru-RU"/>
          </a:p>
        </p:txBody>
      </p:sp>
      <p:sp>
        <p:nvSpPr>
          <p:cNvPr id="2076" name="Text Box 33"/>
          <p:cNvSpPr txBox="1">
            <a:spLocks noChangeArrowheads="1"/>
          </p:cNvSpPr>
          <p:nvPr/>
        </p:nvSpPr>
        <p:spPr bwMode="gray">
          <a:xfrm>
            <a:off x="2736850" y="5949950"/>
            <a:ext cx="6372225" cy="596900"/>
          </a:xfrm>
          <a:prstGeom prst="rect">
            <a:avLst/>
          </a:prstGeom>
          <a:noFill/>
          <a:ln w="9525">
            <a:noFill/>
            <a:miter lim="800000"/>
            <a:headEnd/>
            <a:tailEnd/>
          </a:ln>
        </p:spPr>
        <p:txBody>
          <a:bodyPr>
            <a:spAutoFit/>
          </a:bodyPr>
          <a:lstStyle/>
          <a:p>
            <a:pPr>
              <a:spcBef>
                <a:spcPct val="0"/>
              </a:spcBef>
              <a:buClrTx/>
              <a:buFontTx/>
              <a:buNone/>
            </a:pPr>
            <a:r>
              <a:rPr kumimoji="1" lang="en-US" altLang="ja-JP" sz="1100">
                <a:solidFill>
                  <a:schemeClr val="tx2"/>
                </a:solidFill>
              </a:rPr>
              <a:t>Примечание: </a:t>
            </a:r>
            <a:r>
              <a:rPr kumimoji="1" lang="ru-RU" altLang="ja-JP" sz="1100">
                <a:solidFill>
                  <a:schemeClr val="tx2"/>
                </a:solidFill>
              </a:rPr>
              <a:t>расчет процентов по направлениям:</a:t>
            </a:r>
            <a:r>
              <a:rPr kumimoji="1" lang="en-US" altLang="ja-JP" sz="1100">
                <a:solidFill>
                  <a:schemeClr val="tx2"/>
                </a:solidFill>
              </a:rPr>
              <a:t> </a:t>
            </a:r>
            <a:r>
              <a:rPr kumimoji="1" lang="ru-RU" altLang="ja-JP" sz="1100">
                <a:solidFill>
                  <a:schemeClr val="tx2"/>
                </a:solidFill>
              </a:rPr>
              <a:t>выручка направления</a:t>
            </a:r>
            <a:r>
              <a:rPr kumimoji="1" lang="en-US" altLang="ja-JP" sz="1100">
                <a:solidFill>
                  <a:schemeClr val="tx2"/>
                </a:solidFill>
              </a:rPr>
              <a:t>/(</a:t>
            </a:r>
            <a:r>
              <a:rPr kumimoji="1" lang="ru-RU" altLang="ja-JP" sz="1100">
                <a:solidFill>
                  <a:schemeClr val="tx2"/>
                </a:solidFill>
              </a:rPr>
              <a:t>суммарная выручка</a:t>
            </a:r>
            <a:r>
              <a:rPr kumimoji="1" lang="en-US" altLang="ja-JP" sz="1100">
                <a:solidFill>
                  <a:schemeClr val="tx2"/>
                </a:solidFill>
              </a:rPr>
              <a:t> </a:t>
            </a:r>
            <a:r>
              <a:rPr kumimoji="1" lang="ru-RU" altLang="ja-JP" sz="1100">
                <a:solidFill>
                  <a:schemeClr val="tx2"/>
                </a:solidFill>
              </a:rPr>
              <a:t>+ поступления от перепродажи</a:t>
            </a:r>
            <a:r>
              <a:rPr kumimoji="1" lang="en-US" altLang="ja-JP" sz="1100">
                <a:solidFill>
                  <a:schemeClr val="tx2"/>
                </a:solidFill>
              </a:rPr>
              <a:t>). 1 </a:t>
            </a:r>
            <a:r>
              <a:rPr kumimoji="1" lang="ru-RU" altLang="ja-JP" sz="1100">
                <a:solidFill>
                  <a:schemeClr val="tx2"/>
                </a:solidFill>
              </a:rPr>
              <a:t>доллар США </a:t>
            </a:r>
            <a:r>
              <a:rPr kumimoji="1" lang="en-US" altLang="ja-JP" sz="1100">
                <a:solidFill>
                  <a:schemeClr val="tx2"/>
                </a:solidFill>
              </a:rPr>
              <a:t>= </a:t>
            </a:r>
            <a:r>
              <a:rPr kumimoji="1" lang="ru-RU" altLang="ja-JP" sz="1100">
                <a:solidFill>
                  <a:schemeClr val="tx2"/>
                </a:solidFill>
              </a:rPr>
              <a:t>98 японским йенам</a:t>
            </a:r>
            <a:r>
              <a:rPr kumimoji="1" lang="en-US" altLang="ja-JP" sz="1100">
                <a:solidFill>
                  <a:schemeClr val="tx2"/>
                </a:solidFill>
              </a:rPr>
              <a:t>. 200</a:t>
            </a:r>
            <a:r>
              <a:rPr kumimoji="1" lang="ru-RU" altLang="ja-JP" sz="1100">
                <a:solidFill>
                  <a:schemeClr val="tx2"/>
                </a:solidFill>
              </a:rPr>
              <a:t>8</a:t>
            </a:r>
            <a:r>
              <a:rPr kumimoji="1" lang="en-US" altLang="ja-JP" sz="1100">
                <a:solidFill>
                  <a:schemeClr val="tx2"/>
                </a:solidFill>
              </a:rPr>
              <a:t> </a:t>
            </a:r>
            <a:r>
              <a:rPr kumimoji="1" lang="ru-RU" altLang="ja-JP" sz="1100">
                <a:solidFill>
                  <a:schemeClr val="tx2"/>
                </a:solidFill>
              </a:rPr>
              <a:t>ф.г. закончился </a:t>
            </a:r>
            <a:r>
              <a:rPr kumimoji="1" lang="en-US" altLang="ja-JP" sz="1100">
                <a:solidFill>
                  <a:schemeClr val="tx2"/>
                </a:solidFill>
              </a:rPr>
              <a:t>31</a:t>
            </a:r>
            <a:r>
              <a:rPr kumimoji="1" lang="ru-RU" altLang="ja-JP" sz="1100">
                <a:solidFill>
                  <a:schemeClr val="tx2"/>
                </a:solidFill>
              </a:rPr>
              <a:t> марта</a:t>
            </a:r>
            <a:r>
              <a:rPr kumimoji="1" lang="en-US" altLang="ja-JP" sz="1100">
                <a:solidFill>
                  <a:schemeClr val="tx2"/>
                </a:solidFill>
              </a:rPr>
              <a:t> 200</a:t>
            </a:r>
            <a:r>
              <a:rPr kumimoji="1" lang="ru-RU" altLang="ja-JP" sz="1100">
                <a:solidFill>
                  <a:schemeClr val="tx2"/>
                </a:solidFill>
              </a:rPr>
              <a:t>9 г</a:t>
            </a:r>
            <a:r>
              <a:rPr kumimoji="1" lang="en-US" altLang="ja-JP" sz="1100">
                <a:solidFill>
                  <a:schemeClr val="tx2"/>
                </a:solidFill>
              </a:rPr>
              <a:t>.</a:t>
            </a:r>
          </a:p>
        </p:txBody>
      </p:sp>
      <p:sp>
        <p:nvSpPr>
          <p:cNvPr id="2077" name="Text Box 54"/>
          <p:cNvSpPr txBox="1">
            <a:spLocks noChangeArrowheads="1"/>
          </p:cNvSpPr>
          <p:nvPr/>
        </p:nvSpPr>
        <p:spPr bwMode="gray">
          <a:xfrm>
            <a:off x="219075" y="2900363"/>
            <a:ext cx="2236788" cy="379412"/>
          </a:xfrm>
          <a:prstGeom prst="rect">
            <a:avLst/>
          </a:prstGeom>
          <a:gradFill rotWithShape="0">
            <a:gsLst>
              <a:gs pos="0">
                <a:srgbClr val="FFFFFF"/>
              </a:gs>
              <a:gs pos="100000">
                <a:srgbClr val="9CCCF4"/>
              </a:gs>
            </a:gsLst>
            <a:lin ang="5400000" scaled="1"/>
          </a:gradFill>
          <a:ln w="12700" algn="ctr">
            <a:solidFill>
              <a:srgbClr val="105D9C"/>
            </a:solidFill>
            <a:miter lim="800000"/>
            <a:headEnd/>
            <a:tailEnd/>
          </a:ln>
        </p:spPr>
        <p:txBody>
          <a:bodyPr>
            <a:spAutoFit/>
          </a:bodyPr>
          <a:lstStyle/>
          <a:p>
            <a:r>
              <a:rPr kumimoji="1" lang="ru-RU" altLang="ja-JP" b="1" dirty="0">
                <a:solidFill>
                  <a:srgbClr val="000000"/>
                </a:solidFill>
              </a:rPr>
              <a:t>Компоненты</a:t>
            </a:r>
            <a:endParaRPr kumimoji="1" lang="en-US" altLang="ja-JP" b="1" dirty="0">
              <a:solidFill>
                <a:srgbClr val="000000"/>
              </a:solidFill>
            </a:endParaRPr>
          </a:p>
        </p:txBody>
      </p:sp>
      <p:sp>
        <p:nvSpPr>
          <p:cNvPr id="2078" name="Text Box 55"/>
          <p:cNvSpPr txBox="1">
            <a:spLocks noChangeArrowheads="1"/>
          </p:cNvSpPr>
          <p:nvPr/>
        </p:nvSpPr>
        <p:spPr bwMode="gray">
          <a:xfrm>
            <a:off x="219075" y="1892300"/>
            <a:ext cx="2236788" cy="379413"/>
          </a:xfrm>
          <a:prstGeom prst="rect">
            <a:avLst/>
          </a:prstGeom>
          <a:gradFill rotWithShape="0">
            <a:gsLst>
              <a:gs pos="0">
                <a:srgbClr val="FFFFFF"/>
              </a:gs>
              <a:gs pos="100000">
                <a:srgbClr val="F3BBBB"/>
              </a:gs>
            </a:gsLst>
            <a:lin ang="5400000" scaled="1"/>
          </a:gradFill>
          <a:ln w="12700">
            <a:solidFill>
              <a:srgbClr val="AE2222"/>
            </a:solidFill>
            <a:miter lim="800000"/>
            <a:headEnd/>
            <a:tailEnd/>
          </a:ln>
        </p:spPr>
        <p:txBody>
          <a:bodyPr wrap="none" tIns="28800"/>
          <a:lstStyle/>
          <a:p>
            <a:r>
              <a:rPr kumimoji="1" lang="ru-RU" altLang="ja-JP" b="1">
                <a:solidFill>
                  <a:srgbClr val="000000"/>
                </a:solidFill>
                <a:latin typeface="Arial Unicode MS" pitchFamily="34" charset="-128"/>
              </a:rPr>
              <a:t>Прочие доходы</a:t>
            </a:r>
            <a:endParaRPr kumimoji="1" lang="en-US" altLang="ja-JP" b="1">
              <a:solidFill>
                <a:srgbClr val="000000"/>
              </a:solidFill>
              <a:latin typeface="Arial Unicode MS" pitchFamily="34" charset="-128"/>
            </a:endParaRPr>
          </a:p>
        </p:txBody>
      </p:sp>
      <p:sp>
        <p:nvSpPr>
          <p:cNvPr id="2079" name="Text Box 56"/>
          <p:cNvSpPr txBox="1">
            <a:spLocks noChangeArrowheads="1"/>
          </p:cNvSpPr>
          <p:nvPr/>
        </p:nvSpPr>
        <p:spPr bwMode="gray">
          <a:xfrm>
            <a:off x="214313" y="4594225"/>
            <a:ext cx="2236787" cy="571500"/>
          </a:xfrm>
          <a:prstGeom prst="rect">
            <a:avLst/>
          </a:prstGeom>
          <a:gradFill rotWithShape="0">
            <a:gsLst>
              <a:gs pos="0">
                <a:srgbClr val="FFFFFF"/>
              </a:gs>
              <a:gs pos="100000">
                <a:srgbClr val="A5E9AB"/>
              </a:gs>
            </a:gsLst>
            <a:lin ang="5400000" scaled="1"/>
          </a:gradFill>
          <a:ln w="12700">
            <a:solidFill>
              <a:srgbClr val="267A08"/>
            </a:solidFill>
            <a:miter lim="800000"/>
            <a:headEnd/>
            <a:tailEnd/>
          </a:ln>
        </p:spPr>
        <p:txBody>
          <a:bodyPr>
            <a:spAutoFit/>
          </a:bodyPr>
          <a:lstStyle/>
          <a:p>
            <a:pPr>
              <a:lnSpc>
                <a:spcPct val="85000"/>
              </a:lnSpc>
            </a:pPr>
            <a:r>
              <a:rPr kumimoji="1" lang="ru-RU" altLang="ja-JP" b="1">
                <a:solidFill>
                  <a:srgbClr val="000000"/>
                </a:solidFill>
                <a:latin typeface="Arial Unicode MS" pitchFamily="34" charset="-128"/>
              </a:rPr>
              <a:t>Продукция широкого спроса</a:t>
            </a:r>
            <a:endParaRPr kumimoji="1" lang="en-US" altLang="ja-JP" b="1">
              <a:solidFill>
                <a:srgbClr val="000000"/>
              </a:solidFill>
              <a:latin typeface="Arial Unicode MS" pitchFamily="34" charset="-128"/>
            </a:endParaRPr>
          </a:p>
        </p:txBody>
      </p:sp>
      <p:sp>
        <p:nvSpPr>
          <p:cNvPr id="2058" name="Text Box 57"/>
          <p:cNvSpPr txBox="1">
            <a:spLocks noChangeArrowheads="1"/>
          </p:cNvSpPr>
          <p:nvPr/>
        </p:nvSpPr>
        <p:spPr bwMode="gray">
          <a:xfrm>
            <a:off x="6913563" y="2827338"/>
            <a:ext cx="2195512" cy="542925"/>
          </a:xfrm>
          <a:prstGeom prst="rect">
            <a:avLst/>
          </a:prstGeom>
          <a:gradFill rotWithShape="0">
            <a:gsLst>
              <a:gs pos="0">
                <a:srgbClr val="FFFFFF"/>
              </a:gs>
              <a:gs pos="100000">
                <a:srgbClr val="EAE058"/>
              </a:gs>
            </a:gsLst>
            <a:lin ang="5400000" scaled="1"/>
          </a:gradFill>
          <a:ln w="12700" algn="ctr">
            <a:solidFill>
              <a:srgbClr val="6C6400"/>
            </a:solidFill>
            <a:miter lim="800000"/>
            <a:headEnd/>
            <a:tailEnd/>
          </a:ln>
        </p:spPr>
        <p:txBody>
          <a:bodyPr>
            <a:spAutoFit/>
          </a:bodyPr>
          <a:lstStyle/>
          <a:p>
            <a:pPr>
              <a:lnSpc>
                <a:spcPct val="80000"/>
              </a:lnSpc>
            </a:pPr>
            <a:r>
              <a:rPr lang="ru-RU" altLang="ja-JP" b="1"/>
              <a:t>Технологические решения</a:t>
            </a:r>
            <a:endParaRPr lang="en-US" altLang="ja-JP" b="1"/>
          </a:p>
        </p:txBody>
      </p:sp>
    </p:spTree>
  </p:cSld>
  <p:clrMapOvr>
    <a:masterClrMapping/>
  </p:clrMapOvr>
  <p:transition advTm="3157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YOUTNR" val="1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9Y1jm0FxmUqI8iRzKk7jj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xhJSFzSlfkee9DFtonJ4f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WptOlBxkrkuR5xQ_2v5Ni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mT5GlRUR40GXDDus8BUvt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o31o1RUwB0GvV4Y7nguKd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xhJSFzSlfkee9DFtonJ4f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xhJSFzSlfkee9DFtonJ4f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WptOlBxkrkuR5xQ_2v5Ni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BOKrixLvtE2BhOSaX0Pjb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ungwQmg6YU.wT6keg5mJVw"/>
</p:tagLst>
</file>

<file path=ppt/tags/tag2.xml><?xml version="1.0" encoding="utf-8"?>
<p:tagLst xmlns:a="http://schemas.openxmlformats.org/drawingml/2006/main" xmlns:r="http://schemas.openxmlformats.org/officeDocument/2006/relationships" xmlns:p="http://schemas.openxmlformats.org/presentationml/2006/main">
  <p:tag name="LAYOUTNR" val="2"/>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9Sm0D47OW06xZOuoanlsq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uNaj3Lwv0kCZ1EVTNrq32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omR82YpFwkqkfonFPTFNm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WptOlBxkrkuR5xQ_2v5Ni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WptOlBxkrkuR5xQ_2v5NiQ"/>
</p:tagLst>
</file>

<file path=ppt/tags/tag3.xml><?xml version="1.0" encoding="utf-8"?>
<p:tagLst xmlns:a="http://schemas.openxmlformats.org/drawingml/2006/main" xmlns:r="http://schemas.openxmlformats.org/officeDocument/2006/relationships" xmlns:p="http://schemas.openxmlformats.org/presentationml/2006/main">
  <p:tag name="LAYOUTNR" val="2"/>
</p:tagLst>
</file>

<file path=ppt/tags/tag4.xml><?xml version="1.0" encoding="utf-8"?>
<p:tagLst xmlns:a="http://schemas.openxmlformats.org/drawingml/2006/main" xmlns:r="http://schemas.openxmlformats.org/officeDocument/2006/relationships" xmlns:p="http://schemas.openxmlformats.org/presentationml/2006/main">
  <p:tag name="LAYOUTNR" val="2"/>
</p:tagLst>
</file>

<file path=ppt/tags/tag5.xml><?xml version="1.0" encoding="utf-8"?>
<p:tagLst xmlns:a="http://schemas.openxmlformats.org/drawingml/2006/main" xmlns:r="http://schemas.openxmlformats.org/officeDocument/2006/relationships" xmlns:p="http://schemas.openxmlformats.org/presentationml/2006/main">
  <p:tag name="LAYOUTNR" val="11"/>
</p:tagLst>
</file>

<file path=ppt/tags/tag6.xml><?xml version="1.0" encoding="utf-8"?>
<p:tagLst xmlns:a="http://schemas.openxmlformats.org/drawingml/2006/main" xmlns:r="http://schemas.openxmlformats.org/officeDocument/2006/relationships" xmlns:p="http://schemas.openxmlformats.org/presentationml/2006/main">
  <p:tag name="LAYOUTNR" val="1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omR82YpFwkqkfonFPTFNm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oqJeaVI0XUuq9S6pjXdvS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b.kNE8GQWUWYDyfOJH_fAA"/>
</p:tagLst>
</file>

<file path=ppt/theme/theme1.xml><?xml version="1.0" encoding="utf-8"?>
<a:theme xmlns:a="http://schemas.openxmlformats.org/drawingml/2006/main" name="F_Tool_2">
  <a:themeElements>
    <a:clrScheme name="F_Tool_2 1">
      <a:dk1>
        <a:srgbClr val="000000"/>
      </a:dk1>
      <a:lt1>
        <a:srgbClr val="FFFFFF"/>
      </a:lt1>
      <a:dk2>
        <a:srgbClr val="000000"/>
      </a:dk2>
      <a:lt2>
        <a:srgbClr val="A5A5A5"/>
      </a:lt2>
      <a:accent1>
        <a:srgbClr val="F3BBBB"/>
      </a:accent1>
      <a:accent2>
        <a:srgbClr val="AE2222"/>
      </a:accent2>
      <a:accent3>
        <a:srgbClr val="FFFFFF"/>
      </a:accent3>
      <a:accent4>
        <a:srgbClr val="000000"/>
      </a:accent4>
      <a:accent5>
        <a:srgbClr val="F8DADA"/>
      </a:accent5>
      <a:accent6>
        <a:srgbClr val="9D1E1E"/>
      </a:accent6>
      <a:hlink>
        <a:srgbClr val="105D9C"/>
      </a:hlink>
      <a:folHlink>
        <a:srgbClr val="4B4595"/>
      </a:folHlink>
    </a:clrScheme>
    <a:fontScheme name="F_Tool_2">
      <a:majorFont>
        <a:latin typeface="Arial"/>
        <a:ea typeface="MS UI Gothic"/>
        <a:cs typeface=""/>
      </a:majorFont>
      <a:minorFont>
        <a:latin typeface="Arial"/>
        <a:ea typeface="MS UI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Arial" pitchFamily="34" charset="0"/>
            <a:ea typeface="MS UI Gothic" pitchFamily="34" charset="-128"/>
          </a:defRPr>
        </a:defPPr>
      </a:lstStyle>
    </a:spDef>
    <a:lnDef>
      <a:spPr bwMode="auto">
        <a:xfrm>
          <a:off x="0" y="0"/>
          <a:ext cx="1" cy="1"/>
        </a:xfrm>
        <a:custGeom>
          <a:avLst/>
          <a:gdLst/>
          <a:ahLst/>
          <a:cxnLst/>
          <a:rect l="0" t="0" r="0" b="0"/>
          <a:pathLst/>
        </a:custGeom>
        <a:gradFill rotWithShape="1">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Arial" pitchFamily="34" charset="0"/>
            <a:ea typeface="MS UI Gothic" pitchFamily="34" charset="-128"/>
          </a:defRPr>
        </a:defPPr>
      </a:lstStyle>
    </a:lnDef>
  </a:objectDefaults>
  <a:extraClrSchemeLst>
    <a:extraClrScheme>
      <a:clrScheme name="F_Tool_2 1">
        <a:dk1>
          <a:srgbClr val="000000"/>
        </a:dk1>
        <a:lt1>
          <a:srgbClr val="FFFFFF"/>
        </a:lt1>
        <a:dk2>
          <a:srgbClr val="000000"/>
        </a:dk2>
        <a:lt2>
          <a:srgbClr val="A5A5A5"/>
        </a:lt2>
        <a:accent1>
          <a:srgbClr val="F3BBBB"/>
        </a:accent1>
        <a:accent2>
          <a:srgbClr val="AE2222"/>
        </a:accent2>
        <a:accent3>
          <a:srgbClr val="FFFFFF"/>
        </a:accent3>
        <a:accent4>
          <a:srgbClr val="000000"/>
        </a:accent4>
        <a:accent5>
          <a:srgbClr val="F8DADA"/>
        </a:accent5>
        <a:accent6>
          <a:srgbClr val="9D1E1E"/>
        </a:accent6>
        <a:hlink>
          <a:srgbClr val="105D9C"/>
        </a:hlink>
        <a:folHlink>
          <a:srgbClr val="4B459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F_Tool_2">
  <a:themeElements>
    <a:clrScheme name="F_Tool_2 1">
      <a:dk1>
        <a:srgbClr val="000000"/>
      </a:dk1>
      <a:lt1>
        <a:srgbClr val="FFFFFF"/>
      </a:lt1>
      <a:dk2>
        <a:srgbClr val="000000"/>
      </a:dk2>
      <a:lt2>
        <a:srgbClr val="A5A5A5"/>
      </a:lt2>
      <a:accent1>
        <a:srgbClr val="F3BBBB"/>
      </a:accent1>
      <a:accent2>
        <a:srgbClr val="AE2222"/>
      </a:accent2>
      <a:accent3>
        <a:srgbClr val="FFFFFF"/>
      </a:accent3>
      <a:accent4>
        <a:srgbClr val="000000"/>
      </a:accent4>
      <a:accent5>
        <a:srgbClr val="F8DADA"/>
      </a:accent5>
      <a:accent6>
        <a:srgbClr val="9D1E1E"/>
      </a:accent6>
      <a:hlink>
        <a:srgbClr val="105D9C"/>
      </a:hlink>
      <a:folHlink>
        <a:srgbClr val="4B4595"/>
      </a:folHlink>
    </a:clrScheme>
    <a:fontScheme name="F_Tool_2">
      <a:majorFont>
        <a:latin typeface="Arial"/>
        <a:ea typeface="MS UI Gothic"/>
        <a:cs typeface=""/>
      </a:majorFont>
      <a:minorFont>
        <a:latin typeface="Arial"/>
        <a:ea typeface="MS UI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Arial" charset="0"/>
            <a:ea typeface="MS UI Gothic" pitchFamily="50" charset="-128"/>
          </a:defRPr>
        </a:defPPr>
      </a:lstStyle>
    </a:spDef>
    <a:lnDef>
      <a:spPr bwMode="auto">
        <a:xfrm>
          <a:off x="0" y="0"/>
          <a:ext cx="1" cy="1"/>
        </a:xfrm>
        <a:custGeom>
          <a:avLst/>
          <a:gdLst/>
          <a:ahLst/>
          <a:cxnLst/>
          <a:rect l="0" t="0" r="0" b="0"/>
          <a:pathLst/>
        </a:custGeom>
        <a:gradFill rotWithShape="1">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Arial" charset="0"/>
            <a:ea typeface="MS UI Gothic" pitchFamily="50" charset="-128"/>
          </a:defRPr>
        </a:defPPr>
      </a:lstStyle>
    </a:lnDef>
  </a:objectDefaults>
  <a:extraClrSchemeLst>
    <a:extraClrScheme>
      <a:clrScheme name="F_Tool_2 1">
        <a:dk1>
          <a:srgbClr val="000000"/>
        </a:dk1>
        <a:lt1>
          <a:srgbClr val="FFFFFF"/>
        </a:lt1>
        <a:dk2>
          <a:srgbClr val="000000"/>
        </a:dk2>
        <a:lt2>
          <a:srgbClr val="A5A5A5"/>
        </a:lt2>
        <a:accent1>
          <a:srgbClr val="F3BBBB"/>
        </a:accent1>
        <a:accent2>
          <a:srgbClr val="AE2222"/>
        </a:accent2>
        <a:accent3>
          <a:srgbClr val="FFFFFF"/>
        </a:accent3>
        <a:accent4>
          <a:srgbClr val="000000"/>
        </a:accent4>
        <a:accent5>
          <a:srgbClr val="F8DADA"/>
        </a:accent5>
        <a:accent6>
          <a:srgbClr val="9D1E1E"/>
        </a:accent6>
        <a:hlink>
          <a:srgbClr val="105D9C"/>
        </a:hlink>
        <a:folHlink>
          <a:srgbClr val="4B459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F_Tool_2">
  <a:themeElements>
    <a:clrScheme name="F_Tool_2 1">
      <a:dk1>
        <a:srgbClr val="000000"/>
      </a:dk1>
      <a:lt1>
        <a:srgbClr val="FFFFFF"/>
      </a:lt1>
      <a:dk2>
        <a:srgbClr val="000000"/>
      </a:dk2>
      <a:lt2>
        <a:srgbClr val="A5A5A5"/>
      </a:lt2>
      <a:accent1>
        <a:srgbClr val="F3BBBB"/>
      </a:accent1>
      <a:accent2>
        <a:srgbClr val="AE2222"/>
      </a:accent2>
      <a:accent3>
        <a:srgbClr val="FFFFFF"/>
      </a:accent3>
      <a:accent4>
        <a:srgbClr val="000000"/>
      </a:accent4>
      <a:accent5>
        <a:srgbClr val="F8DADA"/>
      </a:accent5>
      <a:accent6>
        <a:srgbClr val="9D1E1E"/>
      </a:accent6>
      <a:hlink>
        <a:srgbClr val="105D9C"/>
      </a:hlink>
      <a:folHlink>
        <a:srgbClr val="4B4595"/>
      </a:folHlink>
    </a:clrScheme>
    <a:fontScheme name="F_Tool_2">
      <a:majorFont>
        <a:latin typeface="Arial"/>
        <a:ea typeface="MS UI Gothic"/>
        <a:cs typeface=""/>
      </a:majorFont>
      <a:minorFont>
        <a:latin typeface="Arial"/>
        <a:ea typeface="MS UI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Arial" charset="0"/>
            <a:ea typeface="MS UI Gothic" pitchFamily="50" charset="-128"/>
          </a:defRPr>
        </a:defPPr>
      </a:lstStyle>
    </a:spDef>
    <a:lnDef>
      <a:spPr bwMode="auto">
        <a:xfrm>
          <a:off x="0" y="0"/>
          <a:ext cx="1" cy="1"/>
        </a:xfrm>
        <a:custGeom>
          <a:avLst/>
          <a:gdLst/>
          <a:ahLst/>
          <a:cxnLst/>
          <a:rect l="0" t="0" r="0" b="0"/>
          <a:pathLst/>
        </a:custGeom>
        <a:gradFill rotWithShape="1">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Arial" charset="0"/>
            <a:ea typeface="MS UI Gothic" pitchFamily="50" charset="-128"/>
          </a:defRPr>
        </a:defPPr>
      </a:lstStyle>
    </a:lnDef>
  </a:objectDefaults>
  <a:extraClrSchemeLst>
    <a:extraClrScheme>
      <a:clrScheme name="F_Tool_2 1">
        <a:dk1>
          <a:srgbClr val="000000"/>
        </a:dk1>
        <a:lt1>
          <a:srgbClr val="FFFFFF"/>
        </a:lt1>
        <a:dk2>
          <a:srgbClr val="000000"/>
        </a:dk2>
        <a:lt2>
          <a:srgbClr val="A5A5A5"/>
        </a:lt2>
        <a:accent1>
          <a:srgbClr val="F3BBBB"/>
        </a:accent1>
        <a:accent2>
          <a:srgbClr val="AE2222"/>
        </a:accent2>
        <a:accent3>
          <a:srgbClr val="FFFFFF"/>
        </a:accent3>
        <a:accent4>
          <a:srgbClr val="000000"/>
        </a:accent4>
        <a:accent5>
          <a:srgbClr val="F8DADA"/>
        </a:accent5>
        <a:accent6>
          <a:srgbClr val="9D1E1E"/>
        </a:accent6>
        <a:hlink>
          <a:srgbClr val="105D9C"/>
        </a:hlink>
        <a:folHlink>
          <a:srgbClr val="4B459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3083</Words>
  <Application>Microsoft PowerPoint</Application>
  <PresentationFormat>On-screen Show (4:3)</PresentationFormat>
  <Paragraphs>688</Paragraphs>
  <Slides>20</Slides>
  <Notes>19</Notes>
  <HiddenSlides>0</HiddenSlides>
  <MMClips>0</MMClips>
  <ScaleCrop>false</ScaleCrop>
  <HeadingPairs>
    <vt:vector size="6" baseType="variant">
      <vt:variant>
        <vt:lpstr>Theme</vt:lpstr>
      </vt:variant>
      <vt:variant>
        <vt:i4>3</vt:i4>
      </vt:variant>
      <vt:variant>
        <vt:lpstr>Embedded OLE Servers</vt:lpstr>
      </vt:variant>
      <vt:variant>
        <vt:i4>3</vt:i4>
      </vt:variant>
      <vt:variant>
        <vt:lpstr>Slide Titles</vt:lpstr>
      </vt:variant>
      <vt:variant>
        <vt:i4>20</vt:i4>
      </vt:variant>
    </vt:vector>
  </HeadingPairs>
  <TitlesOfParts>
    <vt:vector size="26" baseType="lpstr">
      <vt:lpstr>F_Tool_2</vt:lpstr>
      <vt:lpstr>1_F_Tool_2</vt:lpstr>
      <vt:lpstr>2_F_Tool_2</vt:lpstr>
      <vt:lpstr>Image</vt:lpstr>
      <vt:lpstr>グラフ</vt:lpstr>
      <vt:lpstr>Microsoft Graph グラフ</vt:lpstr>
      <vt:lpstr>В будущее с Fujitsu Fujitsu Technology Solutions</vt:lpstr>
      <vt:lpstr>Fujitsu: краткий обзор</vt:lpstr>
      <vt:lpstr>Fujitsu: обзор </vt:lpstr>
      <vt:lpstr>Портфель продуктов и решений</vt:lpstr>
      <vt:lpstr>Исследования и разработки</vt:lpstr>
      <vt:lpstr>Slide 5</vt:lpstr>
      <vt:lpstr>Slide 6</vt:lpstr>
      <vt:lpstr>Slide 7</vt:lpstr>
      <vt:lpstr>Упор Fujitsu на технологические решения</vt:lpstr>
      <vt:lpstr>Структура бизнеса Fujitsu: разделение по регионам</vt:lpstr>
      <vt:lpstr>Портфель Fujitsu Group</vt:lpstr>
      <vt:lpstr>Портфель Fujitsu Group</vt:lpstr>
      <vt:lpstr>Новый этап развития</vt:lpstr>
      <vt:lpstr>Глобальная стратегия роста</vt:lpstr>
      <vt:lpstr>План развития на рынке серверов</vt:lpstr>
      <vt:lpstr>Развитие портфеля услуг</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Fujitsu Standard Tool</dc:title>
  <dc:creator/>
  <cp:lastModifiedBy/>
  <cp:revision>53</cp:revision>
  <dcterms:created xsi:type="dcterms:W3CDTF">2005-05-17T00:06:03Z</dcterms:created>
  <dcterms:modified xsi:type="dcterms:W3CDTF">2009-06-17T15:59:41Z</dcterms:modified>
</cp:coreProperties>
</file>