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  <p:sldMasterId id="2147483683" r:id="rId6"/>
    <p:sldMasterId id="2147483706" r:id="rId7"/>
    <p:sldMasterId id="2147483697" r:id="rId8"/>
    <p:sldMasterId id="2147483716" r:id="rId9"/>
  </p:sldMasterIdLst>
  <p:notesMasterIdLst>
    <p:notesMasterId r:id="rId25"/>
  </p:notesMasterIdLst>
  <p:handoutMasterIdLst>
    <p:handoutMasterId r:id="rId26"/>
  </p:handoutMasterIdLst>
  <p:sldIdLst>
    <p:sldId id="568" r:id="rId10"/>
    <p:sldId id="562" r:id="rId11"/>
    <p:sldId id="571" r:id="rId12"/>
    <p:sldId id="570" r:id="rId13"/>
    <p:sldId id="574" r:id="rId14"/>
    <p:sldId id="572" r:id="rId15"/>
    <p:sldId id="575" r:id="rId16"/>
    <p:sldId id="576" r:id="rId17"/>
    <p:sldId id="577" r:id="rId18"/>
    <p:sldId id="578" r:id="rId19"/>
    <p:sldId id="579" r:id="rId20"/>
    <p:sldId id="580" r:id="rId21"/>
    <p:sldId id="573" r:id="rId22"/>
    <p:sldId id="581" r:id="rId23"/>
    <p:sldId id="569" r:id="rId24"/>
  </p:sldIdLst>
  <p:sldSz cx="9144000" cy="5143500" type="screen16x9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8B8"/>
    <a:srgbClr val="2C6CA6"/>
    <a:srgbClr val="276092"/>
    <a:srgbClr val="FFFFFF"/>
    <a:srgbClr val="DA5F14"/>
    <a:srgbClr val="374555"/>
    <a:srgbClr val="EEA13A"/>
    <a:srgbClr val="7A2CA6"/>
    <a:srgbClr val="5A2793"/>
    <a:srgbClr val="732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3"/>
    <p:restoredTop sz="88904" autoAdjust="0"/>
  </p:normalViewPr>
  <p:slideViewPr>
    <p:cSldViewPr>
      <p:cViewPr varScale="1">
        <p:scale>
          <a:sx n="92" d="100"/>
          <a:sy n="92" d="100"/>
        </p:scale>
        <p:origin x="936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80" d="100"/>
          <a:sy n="180" d="100"/>
        </p:scale>
        <p:origin x="1160" y="17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958809597208106E-3"/>
          <c:y val="0"/>
          <c:w val="0.62885385616287504"/>
          <c:h val="0.94211414140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Разработка продуктов, млн.руб.</c:v>
                </c:pt>
              </c:strCache>
            </c:strRef>
          </c:tx>
          <c:spPr>
            <a:solidFill>
              <a:schemeClr val="accent1"/>
            </a:solidFill>
            <a:ln w="6350" cap="flat" cmpd="sng" algn="ctr">
              <a:solidFill>
                <a:schemeClr val="lt1"/>
              </a:solidFill>
              <a:prstDash val="solid"/>
              <a:round/>
            </a:ln>
            <a:effectLst/>
          </c:spPr>
          <c:invertIfNegative val="0"/>
          <c:dLbls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113.1</c:v>
                </c:pt>
                <c:pt idx="1">
                  <c:v>190</c:v>
                </c:pt>
                <c:pt idx="2">
                  <c:v>260</c:v>
                </c:pt>
                <c:pt idx="3">
                  <c:v>352</c:v>
                </c:pt>
                <c:pt idx="4">
                  <c:v>475</c:v>
                </c:pt>
                <c:pt idx="5">
                  <c:v>559</c:v>
                </c:pt>
                <c:pt idx="6">
                  <c:v>646</c:v>
                </c:pt>
                <c:pt idx="7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9-406A-9A95-58C40EC822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Продажи продуктов, млн руб. (без НДС)</c:v>
                </c:pt>
              </c:strCache>
            </c:strRef>
          </c:tx>
          <c:spPr>
            <a:solidFill>
              <a:schemeClr val="accent2"/>
            </a:solidFill>
            <a:ln w="6350" cap="flat" cmpd="sng" algn="ctr">
              <a:solidFill>
                <a:schemeClr val="lt1"/>
              </a:solidFill>
              <a:prstDash val="solid"/>
              <a:round/>
            </a:ln>
            <a:effectLst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585</c:v>
                </c:pt>
                <c:pt idx="1">
                  <c:v>855</c:v>
                </c:pt>
                <c:pt idx="2">
                  <c:v>1607</c:v>
                </c:pt>
                <c:pt idx="3">
                  <c:v>1782</c:v>
                </c:pt>
                <c:pt idx="4">
                  <c:v>1545</c:v>
                </c:pt>
                <c:pt idx="5">
                  <c:v>2699</c:v>
                </c:pt>
                <c:pt idx="6">
                  <c:v>2147</c:v>
                </c:pt>
                <c:pt idx="7">
                  <c:v>2771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9-406A-9A95-58C40EC822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Продукты + Подписка на сервис, млн.руб. (без НДС)</c:v>
                </c:pt>
              </c:strCache>
            </c:strRef>
          </c:tx>
          <c:spPr>
            <a:solidFill>
              <a:schemeClr val="accent3"/>
            </a:solidFill>
            <a:ln w="6350" cap="flat" cmpd="sng" algn="ctr">
              <a:solidFill>
                <a:schemeClr val="lt1"/>
              </a:solidFill>
              <a:prstDash val="solid"/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1.3060285386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09-406A-9A95-58C40EC822A1}"/>
                </c:ext>
              </c:extLst>
            </c:dLbl>
            <c:dLbl>
              <c:idx val="3"/>
              <c:layout>
                <c:manualLayout>
                  <c:x val="0"/>
                  <c:y val="-2.3943856541163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09-406A-9A95-58C40EC822A1}"/>
                </c:ext>
              </c:extLst>
            </c:dLbl>
            <c:dLbl>
              <c:idx val="4"/>
              <c:layout>
                <c:manualLayout>
                  <c:x val="0"/>
                  <c:y val="-1.523699961710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909-406A-9A95-58C40EC822A1}"/>
                </c:ext>
              </c:extLst>
            </c:dLbl>
            <c:dLbl>
              <c:idx val="5"/>
              <c:layout>
                <c:manualLayout>
                  <c:x val="5.9786200779949903E-3"/>
                  <c:y val="-1.523699961710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909-406A-9A95-58C40EC822A1}"/>
                </c:ext>
              </c:extLst>
            </c:dLbl>
            <c:dLbl>
              <c:idx val="6"/>
              <c:layout>
                <c:manualLayout>
                  <c:x val="7.4732750974938703E-3"/>
                  <c:y val="-1.08835711550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909-406A-9A95-58C40EC822A1}"/>
                </c:ext>
              </c:extLst>
            </c:dLbl>
            <c:dLbl>
              <c:idx val="7"/>
              <c:layout>
                <c:manualLayout>
                  <c:x val="7.4732750974937602E-3"/>
                  <c:y val="-6.5301426930445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909-406A-9A95-58C40EC822A1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2">
                  <c:v>1699</c:v>
                </c:pt>
                <c:pt idx="3">
                  <c:v>1900</c:v>
                </c:pt>
                <c:pt idx="4">
                  <c:v>1705</c:v>
                </c:pt>
                <c:pt idx="5">
                  <c:v>3478</c:v>
                </c:pt>
                <c:pt idx="6">
                  <c:v>3167</c:v>
                </c:pt>
                <c:pt idx="7">
                  <c:v>3576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09-406A-9A95-58C40EC822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072313376"/>
        <c:axId val="-1112404800"/>
      </c:barChart>
      <c:catAx>
        <c:axId val="-107231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12404800"/>
        <c:crosses val="autoZero"/>
        <c:auto val="1"/>
        <c:lblAlgn val="ctr"/>
        <c:lblOffset val="100"/>
        <c:noMultiLvlLbl val="0"/>
      </c:catAx>
      <c:valAx>
        <c:axId val="-1112404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723133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6525709885579476"/>
          <c:y val="0.15064515311554322"/>
          <c:w val="0.24352704825991486"/>
          <c:h val="0.71119738332642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/>
              <a:t>Работа линий поддержки заказчиков и партнеров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Звонки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148162</c:v>
                </c:pt>
                <c:pt idx="1">
                  <c:v>153487</c:v>
                </c:pt>
                <c:pt idx="2">
                  <c:v>95003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F-4C0E-9FE0-3165C6E379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Заявки всего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33365</c:v>
                </c:pt>
                <c:pt idx="1">
                  <c:v>42120</c:v>
                </c:pt>
                <c:pt idx="2">
                  <c:v>39848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1F-4C0E-9FE0-3165C6E379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Заявки в ТП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22610</c:v>
                </c:pt>
                <c:pt idx="1">
                  <c:v>15796</c:v>
                </c:pt>
                <c:pt idx="2">
                  <c:v>16634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1F-4C0E-9FE0-3165C6E3796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Заказчики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17293</c:v>
                </c:pt>
                <c:pt idx="1">
                  <c:v>19106</c:v>
                </c:pt>
                <c:pt idx="2">
                  <c:v>27573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1F-4C0E-9FE0-3165C6E379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79656192"/>
        <c:axId val="279659800"/>
      </c:barChart>
      <c:catAx>
        <c:axId val="279656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659800"/>
        <c:crosses val="autoZero"/>
        <c:auto val="1"/>
        <c:lblAlgn val="ctr"/>
        <c:lblOffset val="100"/>
        <c:noMultiLvlLbl val="0"/>
      </c:catAx>
      <c:valAx>
        <c:axId val="279659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965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Обучено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1409</c:v>
                </c:pt>
                <c:pt idx="1">
                  <c:v>1888</c:v>
                </c:pt>
                <c:pt idx="2">
                  <c:v>2273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0-4263-9494-10D13361BE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45977640"/>
        <c:axId val="645978952"/>
      </c:barChart>
      <c:catAx>
        <c:axId val="645977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978952"/>
        <c:crosses val="autoZero"/>
        <c:auto val="1"/>
        <c:lblAlgn val="ctr"/>
        <c:lblOffset val="100"/>
        <c:noMultiLvlLbl val="0"/>
      </c:catAx>
      <c:valAx>
        <c:axId val="645978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597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697A3-1E92-4E1C-B67E-D4C6881F87FA}" type="doc">
      <dgm:prSet loTypeId="urn:microsoft.com/office/officeart/2008/layout/AlternatingHexagons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EE63288-F2BE-43B6-BF4F-B267C7742672}">
      <dgm:prSet phldrT="[Текст]"/>
      <dgm:spPr/>
      <dgm:t>
        <a:bodyPr/>
        <a:lstStyle/>
        <a:p>
          <a:r>
            <a:rPr lang="ru-RU" dirty="0" smtClean="0"/>
            <a:t>10</a:t>
          </a:r>
          <a:endParaRPr lang="ru-RU" dirty="0"/>
        </a:p>
      </dgm:t>
    </dgm:pt>
    <dgm:pt modelId="{E0D3ED7A-2972-4564-A0E7-7B27A00A8965}" type="parTrans" cxnId="{68C61558-8B0A-4F4A-A86E-D43A511DAFC3}">
      <dgm:prSet/>
      <dgm:spPr/>
      <dgm:t>
        <a:bodyPr/>
        <a:lstStyle/>
        <a:p>
          <a:endParaRPr lang="ru-RU"/>
        </a:p>
      </dgm:t>
    </dgm:pt>
    <dgm:pt modelId="{0A7C8280-6645-4AC7-87A0-D152CA50300C}" type="sibTrans" cxnId="{68C61558-8B0A-4F4A-A86E-D43A511DAFC3}">
      <dgm:prSet/>
      <dgm:spPr/>
      <dgm:t>
        <a:bodyPr/>
        <a:lstStyle/>
        <a:p>
          <a:endParaRPr lang="ru-RU"/>
        </a:p>
      </dgm:t>
    </dgm:pt>
    <dgm:pt modelId="{E6F0A6A2-637F-4290-A7D9-7468B15D135F}">
      <dgm:prSet phldrT="[Текст]"/>
      <dgm:spPr/>
      <dgm:t>
        <a:bodyPr/>
        <a:lstStyle/>
        <a:p>
          <a:r>
            <a:rPr lang="ru-RU" dirty="0" smtClean="0"/>
            <a:t>Офисов</a:t>
          </a:r>
          <a:endParaRPr lang="ru-RU" dirty="0"/>
        </a:p>
      </dgm:t>
    </dgm:pt>
    <dgm:pt modelId="{9CBC4100-4FBB-4768-8096-169F299CBDA4}" type="parTrans" cxnId="{55C51113-2B93-44EB-9770-BEB8B8CBD1D5}">
      <dgm:prSet/>
      <dgm:spPr/>
      <dgm:t>
        <a:bodyPr/>
        <a:lstStyle/>
        <a:p>
          <a:endParaRPr lang="ru-RU"/>
        </a:p>
      </dgm:t>
    </dgm:pt>
    <dgm:pt modelId="{B006CBF1-4547-4629-AC9B-EB53794054C3}" type="sibTrans" cxnId="{55C51113-2B93-44EB-9770-BEB8B8CBD1D5}">
      <dgm:prSet/>
      <dgm:spPr/>
      <dgm:t>
        <a:bodyPr/>
        <a:lstStyle/>
        <a:p>
          <a:endParaRPr lang="ru-RU"/>
        </a:p>
      </dgm:t>
    </dgm:pt>
    <dgm:pt modelId="{51B2667F-B24B-4D3F-B0E7-E8A1FC08D12D}">
      <dgm:prSet phldrT="[Текст]"/>
      <dgm:spPr/>
      <dgm:t>
        <a:bodyPr/>
        <a:lstStyle/>
        <a:p>
          <a:r>
            <a:rPr lang="ru-RU" dirty="0" smtClean="0"/>
            <a:t>800+</a:t>
          </a:r>
          <a:endParaRPr lang="ru-RU" dirty="0"/>
        </a:p>
      </dgm:t>
    </dgm:pt>
    <dgm:pt modelId="{7AAF4FE1-F0A7-41BA-B3C1-042D39827265}" type="parTrans" cxnId="{C8281D7E-6E91-4FE1-AE3F-64F2FF802F7B}">
      <dgm:prSet/>
      <dgm:spPr/>
      <dgm:t>
        <a:bodyPr/>
        <a:lstStyle/>
        <a:p>
          <a:endParaRPr lang="ru-RU"/>
        </a:p>
      </dgm:t>
    </dgm:pt>
    <dgm:pt modelId="{A1D0DD93-A2CC-48F6-A03F-03D992B785A1}" type="sibTrans" cxnId="{C8281D7E-6E91-4FE1-AE3F-64F2FF802F7B}">
      <dgm:prSet/>
      <dgm:spPr/>
      <dgm:t>
        <a:bodyPr/>
        <a:lstStyle/>
        <a:p>
          <a:endParaRPr lang="ru-RU"/>
        </a:p>
      </dgm:t>
    </dgm:pt>
    <dgm:pt modelId="{0F2229F8-6097-4B7E-854B-03BC8E2F6413}">
      <dgm:prSet phldrT="[Текст]"/>
      <dgm:spPr/>
      <dgm:t>
        <a:bodyPr/>
        <a:lstStyle/>
        <a:p>
          <a:r>
            <a:rPr lang="ru-RU" dirty="0" smtClean="0"/>
            <a:t>Сотрудников</a:t>
          </a:r>
          <a:endParaRPr lang="ru-RU" dirty="0"/>
        </a:p>
      </dgm:t>
    </dgm:pt>
    <dgm:pt modelId="{97C96AC4-3CE5-405A-A021-446279057991}" type="parTrans" cxnId="{325285D4-5EB1-410F-85F9-B7BA0F78DB69}">
      <dgm:prSet/>
      <dgm:spPr/>
      <dgm:t>
        <a:bodyPr/>
        <a:lstStyle/>
        <a:p>
          <a:endParaRPr lang="ru-RU"/>
        </a:p>
      </dgm:t>
    </dgm:pt>
    <dgm:pt modelId="{786998EE-982C-429F-9174-2FFA98C48508}" type="sibTrans" cxnId="{325285D4-5EB1-410F-85F9-B7BA0F78DB69}">
      <dgm:prSet/>
      <dgm:spPr/>
      <dgm:t>
        <a:bodyPr/>
        <a:lstStyle/>
        <a:p>
          <a:endParaRPr lang="ru-RU"/>
        </a:p>
      </dgm:t>
    </dgm:pt>
    <dgm:pt modelId="{2083352F-0EFD-42BC-8347-2A27D0561E7F}">
      <dgm:prSet phldrT="[Текст]"/>
      <dgm:spPr/>
      <dgm:t>
        <a:bodyPr/>
        <a:lstStyle/>
        <a:p>
          <a:r>
            <a:rPr lang="en-US" dirty="0" smtClean="0"/>
            <a:t>&gt; </a:t>
          </a:r>
          <a:r>
            <a:rPr lang="ru-RU" dirty="0" smtClean="0"/>
            <a:t>10</a:t>
          </a:r>
          <a:r>
            <a:rPr lang="ru-RU" baseline="30000" dirty="0" smtClean="0"/>
            <a:t>6</a:t>
          </a:r>
          <a:endParaRPr lang="ru-RU" dirty="0"/>
        </a:p>
      </dgm:t>
    </dgm:pt>
    <dgm:pt modelId="{7D04A144-D55A-4EC8-B2B6-C937866480AB}" type="parTrans" cxnId="{77398E47-FC3B-445F-BF14-979946AF49D7}">
      <dgm:prSet/>
      <dgm:spPr/>
      <dgm:t>
        <a:bodyPr/>
        <a:lstStyle/>
        <a:p>
          <a:endParaRPr lang="ru-RU"/>
        </a:p>
      </dgm:t>
    </dgm:pt>
    <dgm:pt modelId="{026AE889-8287-4F95-9125-162754E1E60B}" type="sibTrans" cxnId="{77398E47-FC3B-445F-BF14-979946AF49D7}">
      <dgm:prSet/>
      <dgm:spPr/>
      <dgm:t>
        <a:bodyPr/>
        <a:lstStyle/>
        <a:p>
          <a:endParaRPr lang="ru-RU"/>
        </a:p>
      </dgm:t>
    </dgm:pt>
    <dgm:pt modelId="{1E3D8A85-F33E-4F52-BCFD-98F6A7CCE260}">
      <dgm:prSet phldrT="[Текст]"/>
      <dgm:spPr/>
      <dgm:t>
        <a:bodyPr/>
        <a:lstStyle/>
        <a:p>
          <a:r>
            <a:rPr lang="ru-RU" dirty="0" smtClean="0"/>
            <a:t>Инсталляций</a:t>
          </a:r>
          <a:endParaRPr lang="ru-RU" dirty="0"/>
        </a:p>
      </dgm:t>
    </dgm:pt>
    <dgm:pt modelId="{65E2550A-7A57-4D8E-94F2-14E33091C953}" type="parTrans" cxnId="{4CD62D60-FCC8-491F-A155-662C9AF41910}">
      <dgm:prSet/>
      <dgm:spPr/>
      <dgm:t>
        <a:bodyPr/>
        <a:lstStyle/>
        <a:p>
          <a:endParaRPr lang="ru-RU"/>
        </a:p>
      </dgm:t>
    </dgm:pt>
    <dgm:pt modelId="{4D129524-7EA6-4762-903D-3DF98F5134DA}" type="sibTrans" cxnId="{4CD62D60-FCC8-491F-A155-662C9AF41910}">
      <dgm:prSet/>
      <dgm:spPr/>
      <dgm:t>
        <a:bodyPr/>
        <a:lstStyle/>
        <a:p>
          <a:endParaRPr lang="ru-RU"/>
        </a:p>
      </dgm:t>
    </dgm:pt>
    <dgm:pt modelId="{3EBDDA94-2B21-46D4-A35D-216677748452}">
      <dgm:prSet phldrT="[Текст]"/>
      <dgm:spPr/>
      <dgm:t>
        <a:bodyPr/>
        <a:lstStyle/>
        <a:p>
          <a:r>
            <a:rPr lang="ru-RU" dirty="0" smtClean="0"/>
            <a:t>50+</a:t>
          </a:r>
          <a:endParaRPr lang="ru-RU" dirty="0"/>
        </a:p>
      </dgm:t>
    </dgm:pt>
    <dgm:pt modelId="{7D4DCE41-B80D-44DD-9FDB-CDAD143450EA}" type="parTrans" cxnId="{289A3519-520E-47F7-BA8B-1150354E3ABF}">
      <dgm:prSet/>
      <dgm:spPr/>
      <dgm:t>
        <a:bodyPr/>
        <a:lstStyle/>
        <a:p>
          <a:endParaRPr lang="ru-RU"/>
        </a:p>
      </dgm:t>
    </dgm:pt>
    <dgm:pt modelId="{A3F59042-89AC-4916-AECA-726EEEFF1206}" type="sibTrans" cxnId="{289A3519-520E-47F7-BA8B-1150354E3ABF}">
      <dgm:prSet/>
      <dgm:spPr/>
      <dgm:t>
        <a:bodyPr/>
        <a:lstStyle/>
        <a:p>
          <a:endParaRPr lang="ru-RU"/>
        </a:p>
      </dgm:t>
    </dgm:pt>
    <dgm:pt modelId="{56C2C085-F994-4DD6-BBCF-B00E46DC74B0}">
      <dgm:prSet phldrT="[Текст]"/>
      <dgm:spPr/>
      <dgm:t>
        <a:bodyPr/>
        <a:lstStyle/>
        <a:p>
          <a:r>
            <a:rPr lang="ru-RU" dirty="0" smtClean="0"/>
            <a:t>27</a:t>
          </a:r>
          <a:endParaRPr lang="ru-RU" dirty="0"/>
        </a:p>
      </dgm:t>
    </dgm:pt>
    <dgm:pt modelId="{F18B0F32-2C54-4342-9741-D4531591F8D3}" type="parTrans" cxnId="{060758E2-0196-4CD6-AA31-1F8B852776DE}">
      <dgm:prSet/>
      <dgm:spPr/>
      <dgm:t>
        <a:bodyPr/>
        <a:lstStyle/>
        <a:p>
          <a:endParaRPr lang="ru-RU"/>
        </a:p>
      </dgm:t>
    </dgm:pt>
    <dgm:pt modelId="{4C985533-6DDC-4F38-868B-FAC7E897AB01}" type="sibTrans" cxnId="{060758E2-0196-4CD6-AA31-1F8B852776DE}">
      <dgm:prSet/>
      <dgm:spPr/>
      <dgm:t>
        <a:bodyPr/>
        <a:lstStyle/>
        <a:p>
          <a:endParaRPr lang="ru-RU"/>
        </a:p>
      </dgm:t>
    </dgm:pt>
    <dgm:pt modelId="{0A3C51A1-0035-4FC9-B72C-83F8718667B0}">
      <dgm:prSet phldrT="[Текст]"/>
      <dgm:spPr/>
      <dgm:t>
        <a:bodyPr/>
        <a:lstStyle/>
        <a:p>
          <a:r>
            <a:rPr lang="ru-RU" dirty="0" smtClean="0"/>
            <a:t>Лет на рынке</a:t>
          </a:r>
          <a:endParaRPr lang="ru-RU" dirty="0"/>
        </a:p>
      </dgm:t>
    </dgm:pt>
    <dgm:pt modelId="{25EDD3DD-64BD-4312-B100-12E2F0B6E27E}" type="parTrans" cxnId="{02D02F0B-737E-4EBC-A1CF-43B66ACCDA09}">
      <dgm:prSet/>
      <dgm:spPr/>
      <dgm:t>
        <a:bodyPr/>
        <a:lstStyle/>
        <a:p>
          <a:endParaRPr lang="ru-RU"/>
        </a:p>
      </dgm:t>
    </dgm:pt>
    <dgm:pt modelId="{D4A84DD3-1ED7-4A5D-9670-97142CF7CFE8}" type="sibTrans" cxnId="{02D02F0B-737E-4EBC-A1CF-43B66ACCDA09}">
      <dgm:prSet/>
      <dgm:spPr/>
      <dgm:t>
        <a:bodyPr/>
        <a:lstStyle/>
        <a:p>
          <a:endParaRPr lang="ru-RU"/>
        </a:p>
      </dgm:t>
    </dgm:pt>
    <dgm:pt modelId="{ABA69D8A-5633-4AC8-89A8-080044BC4D62}">
      <dgm:prSet phldrT="[Текст]"/>
      <dgm:spPr/>
      <dgm:t>
        <a:bodyPr/>
        <a:lstStyle/>
        <a:p>
          <a:r>
            <a:rPr lang="ru-RU" dirty="0" smtClean="0"/>
            <a:t>Продуктов</a:t>
          </a:r>
          <a:endParaRPr lang="ru-RU" dirty="0"/>
        </a:p>
      </dgm:t>
    </dgm:pt>
    <dgm:pt modelId="{CEA52A3A-748C-459E-A082-FB8384B284C3}" type="parTrans" cxnId="{07FB207C-BD1F-4074-A153-335257E80C36}">
      <dgm:prSet/>
      <dgm:spPr/>
      <dgm:t>
        <a:bodyPr/>
        <a:lstStyle/>
        <a:p>
          <a:endParaRPr lang="ru-RU"/>
        </a:p>
      </dgm:t>
    </dgm:pt>
    <dgm:pt modelId="{833C9B0D-20A9-481F-A014-DBCE26DAB6DD}" type="sibTrans" cxnId="{07FB207C-BD1F-4074-A153-335257E80C36}">
      <dgm:prSet/>
      <dgm:spPr/>
      <dgm:t>
        <a:bodyPr/>
        <a:lstStyle/>
        <a:p>
          <a:endParaRPr lang="ru-RU"/>
        </a:p>
      </dgm:t>
    </dgm:pt>
    <dgm:pt modelId="{235AC6BF-25AA-48E8-9206-1EB24F93A3BD}" type="pres">
      <dgm:prSet presAssocID="{636697A3-1E92-4E1C-B67E-D4C6881F87FA}" presName="Name0" presStyleCnt="0">
        <dgm:presLayoutVars>
          <dgm:chMax/>
          <dgm:chPref/>
          <dgm:dir/>
          <dgm:animLvl val="lvl"/>
        </dgm:presLayoutVars>
      </dgm:prSet>
      <dgm:spPr/>
    </dgm:pt>
    <dgm:pt modelId="{FDB58B55-51F8-404C-B3AA-392A2D236236}" type="pres">
      <dgm:prSet presAssocID="{56C2C085-F994-4DD6-BBCF-B00E46DC74B0}" presName="composite" presStyleCnt="0"/>
      <dgm:spPr/>
    </dgm:pt>
    <dgm:pt modelId="{5D3D4C30-CAEC-4049-A50F-3EE75753C821}" type="pres">
      <dgm:prSet presAssocID="{56C2C085-F994-4DD6-BBCF-B00E46DC74B0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A22B9DBD-9082-4D01-8FC0-00FFBED42112}" type="pres">
      <dgm:prSet presAssocID="{56C2C085-F994-4DD6-BBCF-B00E46DC74B0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D336D87-4C13-455E-A28C-449F0ABE7AE3}" type="pres">
      <dgm:prSet presAssocID="{56C2C085-F994-4DD6-BBCF-B00E46DC74B0}" presName="BalanceSpacing" presStyleCnt="0"/>
      <dgm:spPr/>
    </dgm:pt>
    <dgm:pt modelId="{72647114-7D58-4758-AC83-D88FF4E0182F}" type="pres">
      <dgm:prSet presAssocID="{56C2C085-F994-4DD6-BBCF-B00E46DC74B0}" presName="BalanceSpacing1" presStyleCnt="0"/>
      <dgm:spPr/>
    </dgm:pt>
    <dgm:pt modelId="{D4CD87D9-8760-4782-9C6D-B5A937DCE75E}" type="pres">
      <dgm:prSet presAssocID="{4C985533-6DDC-4F38-868B-FAC7E897AB01}" presName="Accent1Text" presStyleLbl="node1" presStyleIdx="1" presStyleCnt="10"/>
      <dgm:spPr/>
    </dgm:pt>
    <dgm:pt modelId="{9AFB03C0-8325-4887-B8F3-86E74FCADD2F}" type="pres">
      <dgm:prSet presAssocID="{4C985533-6DDC-4F38-868B-FAC7E897AB01}" presName="spaceBetweenRectangles" presStyleCnt="0"/>
      <dgm:spPr/>
    </dgm:pt>
    <dgm:pt modelId="{F5321381-B962-4B64-9F59-978FCC534F83}" type="pres">
      <dgm:prSet presAssocID="{4EE63288-F2BE-43B6-BF4F-B267C7742672}" presName="composite" presStyleCnt="0"/>
      <dgm:spPr/>
    </dgm:pt>
    <dgm:pt modelId="{B50301F0-0E5D-4C05-9E3D-DC120D94153A}" type="pres">
      <dgm:prSet presAssocID="{4EE63288-F2BE-43B6-BF4F-B267C7742672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0403D-52FA-4DDD-B753-63AEB5103BFD}" type="pres">
      <dgm:prSet presAssocID="{4EE63288-F2BE-43B6-BF4F-B267C7742672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710DB-9E6D-4955-B6F6-5166C6062AA4}" type="pres">
      <dgm:prSet presAssocID="{4EE63288-F2BE-43B6-BF4F-B267C7742672}" presName="BalanceSpacing" presStyleCnt="0"/>
      <dgm:spPr/>
    </dgm:pt>
    <dgm:pt modelId="{781EF560-0F6E-4E29-BB2A-0BD970E76B5B}" type="pres">
      <dgm:prSet presAssocID="{4EE63288-F2BE-43B6-BF4F-B267C7742672}" presName="BalanceSpacing1" presStyleCnt="0"/>
      <dgm:spPr/>
    </dgm:pt>
    <dgm:pt modelId="{AB0FFADA-18EF-4789-B35E-7E6171D73C0C}" type="pres">
      <dgm:prSet presAssocID="{0A7C8280-6645-4AC7-87A0-D152CA50300C}" presName="Accent1Text" presStyleLbl="node1" presStyleIdx="3" presStyleCnt="10"/>
      <dgm:spPr/>
    </dgm:pt>
    <dgm:pt modelId="{98E3A65A-5B52-43C6-A777-8002E5B7B930}" type="pres">
      <dgm:prSet presAssocID="{0A7C8280-6645-4AC7-87A0-D152CA50300C}" presName="spaceBetweenRectangles" presStyleCnt="0"/>
      <dgm:spPr/>
    </dgm:pt>
    <dgm:pt modelId="{3E0EBB0A-F4D6-4246-B887-53B5B9EA7B84}" type="pres">
      <dgm:prSet presAssocID="{51B2667F-B24B-4D3F-B0E7-E8A1FC08D12D}" presName="composite" presStyleCnt="0"/>
      <dgm:spPr/>
    </dgm:pt>
    <dgm:pt modelId="{CCF25426-4EB2-4458-8848-53DF93375BD7}" type="pres">
      <dgm:prSet presAssocID="{51B2667F-B24B-4D3F-B0E7-E8A1FC08D12D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7840EB73-4F9C-4D3C-9622-98B749359DB2}" type="pres">
      <dgm:prSet presAssocID="{51B2667F-B24B-4D3F-B0E7-E8A1FC08D12D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932F6-624C-41D6-99BC-F813A17305B6}" type="pres">
      <dgm:prSet presAssocID="{51B2667F-B24B-4D3F-B0E7-E8A1FC08D12D}" presName="BalanceSpacing" presStyleCnt="0"/>
      <dgm:spPr/>
    </dgm:pt>
    <dgm:pt modelId="{AB5E5DBF-D245-4718-B565-96FD6DED8184}" type="pres">
      <dgm:prSet presAssocID="{51B2667F-B24B-4D3F-B0E7-E8A1FC08D12D}" presName="BalanceSpacing1" presStyleCnt="0"/>
      <dgm:spPr/>
    </dgm:pt>
    <dgm:pt modelId="{F91C97AF-7B25-46F7-AB09-ED6811BABAD4}" type="pres">
      <dgm:prSet presAssocID="{A1D0DD93-A2CC-48F6-A03F-03D992B785A1}" presName="Accent1Text" presStyleLbl="node1" presStyleIdx="5" presStyleCnt="10"/>
      <dgm:spPr/>
    </dgm:pt>
    <dgm:pt modelId="{F13B4812-F9ED-458D-8599-43935FA8DD57}" type="pres">
      <dgm:prSet presAssocID="{A1D0DD93-A2CC-48F6-A03F-03D992B785A1}" presName="spaceBetweenRectangles" presStyleCnt="0"/>
      <dgm:spPr/>
    </dgm:pt>
    <dgm:pt modelId="{A9421F3E-92BE-4CB0-B5F6-6C31EF190853}" type="pres">
      <dgm:prSet presAssocID="{2083352F-0EFD-42BC-8347-2A27D0561E7F}" presName="composite" presStyleCnt="0"/>
      <dgm:spPr/>
    </dgm:pt>
    <dgm:pt modelId="{4CEAB80B-7F7A-4FFF-A130-49F5297A05B5}" type="pres">
      <dgm:prSet presAssocID="{2083352F-0EFD-42BC-8347-2A27D0561E7F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46BD2-40C9-432D-BC53-FC560C8908C6}" type="pres">
      <dgm:prSet presAssocID="{2083352F-0EFD-42BC-8347-2A27D0561E7F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2F3F8-4FDA-47F2-B5EC-6417046BD93C}" type="pres">
      <dgm:prSet presAssocID="{2083352F-0EFD-42BC-8347-2A27D0561E7F}" presName="BalanceSpacing" presStyleCnt="0"/>
      <dgm:spPr/>
    </dgm:pt>
    <dgm:pt modelId="{2870A1F3-B473-44DF-A89D-280636BC4751}" type="pres">
      <dgm:prSet presAssocID="{2083352F-0EFD-42BC-8347-2A27D0561E7F}" presName="BalanceSpacing1" presStyleCnt="0"/>
      <dgm:spPr/>
    </dgm:pt>
    <dgm:pt modelId="{5486B71A-BA8C-4B5A-AD33-1F371A2C2EFF}" type="pres">
      <dgm:prSet presAssocID="{026AE889-8287-4F95-9125-162754E1E60B}" presName="Accent1Text" presStyleLbl="node1" presStyleIdx="7" presStyleCnt="10"/>
      <dgm:spPr/>
    </dgm:pt>
    <dgm:pt modelId="{4D1DB125-3B26-4C86-91F8-3F2A306FBC03}" type="pres">
      <dgm:prSet presAssocID="{026AE889-8287-4F95-9125-162754E1E60B}" presName="spaceBetweenRectangles" presStyleCnt="0"/>
      <dgm:spPr/>
    </dgm:pt>
    <dgm:pt modelId="{AA429747-834B-4B63-8863-C38B8D4BBC67}" type="pres">
      <dgm:prSet presAssocID="{3EBDDA94-2B21-46D4-A35D-216677748452}" presName="composite" presStyleCnt="0"/>
      <dgm:spPr/>
    </dgm:pt>
    <dgm:pt modelId="{01DE256C-B313-4525-99FF-C3A21F3288BB}" type="pres">
      <dgm:prSet presAssocID="{3EBDDA94-2B21-46D4-A35D-216677748452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1E108-4A1C-4C04-A78B-0F7DF229A397}" type="pres">
      <dgm:prSet presAssocID="{3EBDDA94-2B21-46D4-A35D-216677748452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0F792FA8-06F3-4B53-9357-89B9F8099213}" type="pres">
      <dgm:prSet presAssocID="{3EBDDA94-2B21-46D4-A35D-216677748452}" presName="BalanceSpacing" presStyleCnt="0"/>
      <dgm:spPr/>
    </dgm:pt>
    <dgm:pt modelId="{1C115B1F-B861-4A65-99D9-850C68773513}" type="pres">
      <dgm:prSet presAssocID="{3EBDDA94-2B21-46D4-A35D-216677748452}" presName="BalanceSpacing1" presStyleCnt="0"/>
      <dgm:spPr/>
    </dgm:pt>
    <dgm:pt modelId="{D02D1E7C-F2CC-4313-AAA2-3C62C0EBF044}" type="pres">
      <dgm:prSet presAssocID="{A3F59042-89AC-4916-AECA-726EEEFF1206}" presName="Accent1Text" presStyleLbl="node1" presStyleIdx="9" presStyleCnt="10"/>
      <dgm:spPr/>
    </dgm:pt>
  </dgm:ptLst>
  <dgm:cxnLst>
    <dgm:cxn modelId="{CECAAA59-D748-4A8A-B571-B5585ABAA4A4}" type="presOf" srcId="{026AE889-8287-4F95-9125-162754E1E60B}" destId="{5486B71A-BA8C-4B5A-AD33-1F371A2C2EFF}" srcOrd="0" destOrd="0" presId="urn:microsoft.com/office/officeart/2008/layout/AlternatingHexagons"/>
    <dgm:cxn modelId="{C8281D7E-6E91-4FE1-AE3F-64F2FF802F7B}" srcId="{636697A3-1E92-4E1C-B67E-D4C6881F87FA}" destId="{51B2667F-B24B-4D3F-B0E7-E8A1FC08D12D}" srcOrd="2" destOrd="0" parTransId="{7AAF4FE1-F0A7-41BA-B3C1-042D39827265}" sibTransId="{A1D0DD93-A2CC-48F6-A03F-03D992B785A1}"/>
    <dgm:cxn modelId="{263D8C99-554C-4B48-A276-15A01B80E61D}" type="presOf" srcId="{A1D0DD93-A2CC-48F6-A03F-03D992B785A1}" destId="{F91C97AF-7B25-46F7-AB09-ED6811BABAD4}" srcOrd="0" destOrd="0" presId="urn:microsoft.com/office/officeart/2008/layout/AlternatingHexagons"/>
    <dgm:cxn modelId="{02D02F0B-737E-4EBC-A1CF-43B66ACCDA09}" srcId="{56C2C085-F994-4DD6-BBCF-B00E46DC74B0}" destId="{0A3C51A1-0035-4FC9-B72C-83F8718667B0}" srcOrd="0" destOrd="0" parTransId="{25EDD3DD-64BD-4312-B100-12E2F0B6E27E}" sibTransId="{D4A84DD3-1ED7-4A5D-9670-97142CF7CFE8}"/>
    <dgm:cxn modelId="{D294360B-1A19-4660-8D5C-897EB5D044D3}" type="presOf" srcId="{51B2667F-B24B-4D3F-B0E7-E8A1FC08D12D}" destId="{CCF25426-4EB2-4458-8848-53DF93375BD7}" srcOrd="0" destOrd="0" presId="urn:microsoft.com/office/officeart/2008/layout/AlternatingHexagons"/>
    <dgm:cxn modelId="{325285D4-5EB1-410F-85F9-B7BA0F78DB69}" srcId="{51B2667F-B24B-4D3F-B0E7-E8A1FC08D12D}" destId="{0F2229F8-6097-4B7E-854B-03BC8E2F6413}" srcOrd="0" destOrd="0" parTransId="{97C96AC4-3CE5-405A-A021-446279057991}" sibTransId="{786998EE-982C-429F-9174-2FFA98C48508}"/>
    <dgm:cxn modelId="{2E8442FE-3C18-4467-B1C6-75222560677E}" type="presOf" srcId="{56C2C085-F994-4DD6-BBCF-B00E46DC74B0}" destId="{5D3D4C30-CAEC-4049-A50F-3EE75753C821}" srcOrd="0" destOrd="0" presId="urn:microsoft.com/office/officeart/2008/layout/AlternatingHexagons"/>
    <dgm:cxn modelId="{07FB207C-BD1F-4074-A153-335257E80C36}" srcId="{3EBDDA94-2B21-46D4-A35D-216677748452}" destId="{ABA69D8A-5633-4AC8-89A8-080044BC4D62}" srcOrd="0" destOrd="0" parTransId="{CEA52A3A-748C-459E-A082-FB8384B284C3}" sibTransId="{833C9B0D-20A9-481F-A014-DBCE26DAB6DD}"/>
    <dgm:cxn modelId="{06240628-F8E2-4D60-BE0E-874CAF5179F9}" type="presOf" srcId="{4EE63288-F2BE-43B6-BF4F-B267C7742672}" destId="{B50301F0-0E5D-4C05-9E3D-DC120D94153A}" srcOrd="0" destOrd="0" presId="urn:microsoft.com/office/officeart/2008/layout/AlternatingHexagons"/>
    <dgm:cxn modelId="{B4D20229-349B-44E0-8099-78D7B716921E}" type="presOf" srcId="{E6F0A6A2-637F-4290-A7D9-7468B15D135F}" destId="{1AB0403D-52FA-4DDD-B753-63AEB5103BFD}" srcOrd="0" destOrd="0" presId="urn:microsoft.com/office/officeart/2008/layout/AlternatingHexagons"/>
    <dgm:cxn modelId="{A67B9E02-B662-4479-80EA-F810B5F06612}" type="presOf" srcId="{636697A3-1E92-4E1C-B67E-D4C6881F87FA}" destId="{235AC6BF-25AA-48E8-9206-1EB24F93A3BD}" srcOrd="0" destOrd="0" presId="urn:microsoft.com/office/officeart/2008/layout/AlternatingHexagons"/>
    <dgm:cxn modelId="{B16DDA23-43A5-46D7-9C10-20FC89A288FA}" type="presOf" srcId="{1E3D8A85-F33E-4F52-BCFD-98F6A7CCE260}" destId="{BFD46BD2-40C9-432D-BC53-FC560C8908C6}" srcOrd="0" destOrd="0" presId="urn:microsoft.com/office/officeart/2008/layout/AlternatingHexagons"/>
    <dgm:cxn modelId="{6D57A59D-F8E7-4B42-A88B-25E2B96C2A1E}" type="presOf" srcId="{0A7C8280-6645-4AC7-87A0-D152CA50300C}" destId="{AB0FFADA-18EF-4789-B35E-7E6171D73C0C}" srcOrd="0" destOrd="0" presId="urn:microsoft.com/office/officeart/2008/layout/AlternatingHexagons"/>
    <dgm:cxn modelId="{289A3519-520E-47F7-BA8B-1150354E3ABF}" srcId="{636697A3-1E92-4E1C-B67E-D4C6881F87FA}" destId="{3EBDDA94-2B21-46D4-A35D-216677748452}" srcOrd="4" destOrd="0" parTransId="{7D4DCE41-B80D-44DD-9FDB-CDAD143450EA}" sibTransId="{A3F59042-89AC-4916-AECA-726EEEFF1206}"/>
    <dgm:cxn modelId="{55C51113-2B93-44EB-9770-BEB8B8CBD1D5}" srcId="{4EE63288-F2BE-43B6-BF4F-B267C7742672}" destId="{E6F0A6A2-637F-4290-A7D9-7468B15D135F}" srcOrd="0" destOrd="0" parTransId="{9CBC4100-4FBB-4768-8096-169F299CBDA4}" sibTransId="{B006CBF1-4547-4629-AC9B-EB53794054C3}"/>
    <dgm:cxn modelId="{4CD62D60-FCC8-491F-A155-662C9AF41910}" srcId="{2083352F-0EFD-42BC-8347-2A27D0561E7F}" destId="{1E3D8A85-F33E-4F52-BCFD-98F6A7CCE260}" srcOrd="0" destOrd="0" parTransId="{65E2550A-7A57-4D8E-94F2-14E33091C953}" sibTransId="{4D129524-7EA6-4762-903D-3DF98F5134DA}"/>
    <dgm:cxn modelId="{104E24CB-6630-4718-A3E8-96A24D5127C2}" type="presOf" srcId="{0A3C51A1-0035-4FC9-B72C-83F8718667B0}" destId="{A22B9DBD-9082-4D01-8FC0-00FFBED42112}" srcOrd="0" destOrd="0" presId="urn:microsoft.com/office/officeart/2008/layout/AlternatingHexagons"/>
    <dgm:cxn modelId="{060758E2-0196-4CD6-AA31-1F8B852776DE}" srcId="{636697A3-1E92-4E1C-B67E-D4C6881F87FA}" destId="{56C2C085-F994-4DD6-BBCF-B00E46DC74B0}" srcOrd="0" destOrd="0" parTransId="{F18B0F32-2C54-4342-9741-D4531591F8D3}" sibTransId="{4C985533-6DDC-4F38-868B-FAC7E897AB01}"/>
    <dgm:cxn modelId="{5FD4DA27-0797-435E-B32F-85D2B156899B}" type="presOf" srcId="{4C985533-6DDC-4F38-868B-FAC7E897AB01}" destId="{D4CD87D9-8760-4782-9C6D-B5A937DCE75E}" srcOrd="0" destOrd="0" presId="urn:microsoft.com/office/officeart/2008/layout/AlternatingHexagons"/>
    <dgm:cxn modelId="{E734B64E-A3CD-477B-A71A-DB4F4B74E9C7}" type="presOf" srcId="{2083352F-0EFD-42BC-8347-2A27D0561E7F}" destId="{4CEAB80B-7F7A-4FFF-A130-49F5297A05B5}" srcOrd="0" destOrd="0" presId="urn:microsoft.com/office/officeart/2008/layout/AlternatingHexagons"/>
    <dgm:cxn modelId="{6AB9CE94-263F-4856-A3B7-FAB62A4C4FFB}" type="presOf" srcId="{ABA69D8A-5633-4AC8-89A8-080044BC4D62}" destId="{5C31E108-4A1C-4C04-A78B-0F7DF229A397}" srcOrd="0" destOrd="0" presId="urn:microsoft.com/office/officeart/2008/layout/AlternatingHexagons"/>
    <dgm:cxn modelId="{68C61558-8B0A-4F4A-A86E-D43A511DAFC3}" srcId="{636697A3-1E92-4E1C-B67E-D4C6881F87FA}" destId="{4EE63288-F2BE-43B6-BF4F-B267C7742672}" srcOrd="1" destOrd="0" parTransId="{E0D3ED7A-2972-4564-A0E7-7B27A00A8965}" sibTransId="{0A7C8280-6645-4AC7-87A0-D152CA50300C}"/>
    <dgm:cxn modelId="{96A79D32-E6CC-4A54-A529-C56D84A5EA50}" type="presOf" srcId="{A3F59042-89AC-4916-AECA-726EEEFF1206}" destId="{D02D1E7C-F2CC-4313-AAA2-3C62C0EBF044}" srcOrd="0" destOrd="0" presId="urn:microsoft.com/office/officeart/2008/layout/AlternatingHexagons"/>
    <dgm:cxn modelId="{46805121-032C-42C2-B37F-92C247CA39B0}" type="presOf" srcId="{0F2229F8-6097-4B7E-854B-03BC8E2F6413}" destId="{7840EB73-4F9C-4D3C-9622-98B749359DB2}" srcOrd="0" destOrd="0" presId="urn:microsoft.com/office/officeart/2008/layout/AlternatingHexagons"/>
    <dgm:cxn modelId="{77398E47-FC3B-445F-BF14-979946AF49D7}" srcId="{636697A3-1E92-4E1C-B67E-D4C6881F87FA}" destId="{2083352F-0EFD-42BC-8347-2A27D0561E7F}" srcOrd="3" destOrd="0" parTransId="{7D04A144-D55A-4EC8-B2B6-C937866480AB}" sibTransId="{026AE889-8287-4F95-9125-162754E1E60B}"/>
    <dgm:cxn modelId="{D08FF563-0B49-46CE-993A-F40ED6C3664C}" type="presOf" srcId="{3EBDDA94-2B21-46D4-A35D-216677748452}" destId="{01DE256C-B313-4525-99FF-C3A21F3288BB}" srcOrd="0" destOrd="0" presId="urn:microsoft.com/office/officeart/2008/layout/AlternatingHexagons"/>
    <dgm:cxn modelId="{CE60443F-ED50-4A59-8787-BE30757CEF75}" type="presParOf" srcId="{235AC6BF-25AA-48E8-9206-1EB24F93A3BD}" destId="{FDB58B55-51F8-404C-B3AA-392A2D236236}" srcOrd="0" destOrd="0" presId="urn:microsoft.com/office/officeart/2008/layout/AlternatingHexagons"/>
    <dgm:cxn modelId="{A59C17FC-6F5C-41F2-A718-0B2B6785B6BB}" type="presParOf" srcId="{FDB58B55-51F8-404C-B3AA-392A2D236236}" destId="{5D3D4C30-CAEC-4049-A50F-3EE75753C821}" srcOrd="0" destOrd="0" presId="urn:microsoft.com/office/officeart/2008/layout/AlternatingHexagons"/>
    <dgm:cxn modelId="{58C2964C-D57D-4856-9184-C9CE29415DA7}" type="presParOf" srcId="{FDB58B55-51F8-404C-B3AA-392A2D236236}" destId="{A22B9DBD-9082-4D01-8FC0-00FFBED42112}" srcOrd="1" destOrd="0" presId="urn:microsoft.com/office/officeart/2008/layout/AlternatingHexagons"/>
    <dgm:cxn modelId="{A0CBDBCC-F3FF-44E7-8E12-A9368FBD42B5}" type="presParOf" srcId="{FDB58B55-51F8-404C-B3AA-392A2D236236}" destId="{FD336D87-4C13-455E-A28C-449F0ABE7AE3}" srcOrd="2" destOrd="0" presId="urn:microsoft.com/office/officeart/2008/layout/AlternatingHexagons"/>
    <dgm:cxn modelId="{7731CB01-670E-4DAF-A724-519F7A6012CD}" type="presParOf" srcId="{FDB58B55-51F8-404C-B3AA-392A2D236236}" destId="{72647114-7D58-4758-AC83-D88FF4E0182F}" srcOrd="3" destOrd="0" presId="urn:microsoft.com/office/officeart/2008/layout/AlternatingHexagons"/>
    <dgm:cxn modelId="{44FDAB42-2CE5-496C-844F-C0E3F4DCB682}" type="presParOf" srcId="{FDB58B55-51F8-404C-B3AA-392A2D236236}" destId="{D4CD87D9-8760-4782-9C6D-B5A937DCE75E}" srcOrd="4" destOrd="0" presId="urn:microsoft.com/office/officeart/2008/layout/AlternatingHexagons"/>
    <dgm:cxn modelId="{6624AE3A-41EE-4E8B-8B95-791F1E5BF66F}" type="presParOf" srcId="{235AC6BF-25AA-48E8-9206-1EB24F93A3BD}" destId="{9AFB03C0-8325-4887-B8F3-86E74FCADD2F}" srcOrd="1" destOrd="0" presId="urn:microsoft.com/office/officeart/2008/layout/AlternatingHexagons"/>
    <dgm:cxn modelId="{DEE39946-1723-4A37-882B-41C171325A2D}" type="presParOf" srcId="{235AC6BF-25AA-48E8-9206-1EB24F93A3BD}" destId="{F5321381-B962-4B64-9F59-978FCC534F83}" srcOrd="2" destOrd="0" presId="urn:microsoft.com/office/officeart/2008/layout/AlternatingHexagons"/>
    <dgm:cxn modelId="{24EED31B-029F-40F2-8627-41109B5B752C}" type="presParOf" srcId="{F5321381-B962-4B64-9F59-978FCC534F83}" destId="{B50301F0-0E5D-4C05-9E3D-DC120D94153A}" srcOrd="0" destOrd="0" presId="urn:microsoft.com/office/officeart/2008/layout/AlternatingHexagons"/>
    <dgm:cxn modelId="{735F8B4C-52C6-4991-B885-A13E933F91CE}" type="presParOf" srcId="{F5321381-B962-4B64-9F59-978FCC534F83}" destId="{1AB0403D-52FA-4DDD-B753-63AEB5103BFD}" srcOrd="1" destOrd="0" presId="urn:microsoft.com/office/officeart/2008/layout/AlternatingHexagons"/>
    <dgm:cxn modelId="{3D4AE565-DCA7-446E-9C39-8DDA291A37AB}" type="presParOf" srcId="{F5321381-B962-4B64-9F59-978FCC534F83}" destId="{7D0710DB-9E6D-4955-B6F6-5166C6062AA4}" srcOrd="2" destOrd="0" presId="urn:microsoft.com/office/officeart/2008/layout/AlternatingHexagons"/>
    <dgm:cxn modelId="{78ED7844-DD7B-41F4-8DF8-7E6C2B4B38AD}" type="presParOf" srcId="{F5321381-B962-4B64-9F59-978FCC534F83}" destId="{781EF560-0F6E-4E29-BB2A-0BD970E76B5B}" srcOrd="3" destOrd="0" presId="urn:microsoft.com/office/officeart/2008/layout/AlternatingHexagons"/>
    <dgm:cxn modelId="{BA515789-CB1A-4B92-B6D0-295312426F02}" type="presParOf" srcId="{F5321381-B962-4B64-9F59-978FCC534F83}" destId="{AB0FFADA-18EF-4789-B35E-7E6171D73C0C}" srcOrd="4" destOrd="0" presId="urn:microsoft.com/office/officeart/2008/layout/AlternatingHexagons"/>
    <dgm:cxn modelId="{9EF72452-D34E-4C93-93C2-6CC9EA5A7F24}" type="presParOf" srcId="{235AC6BF-25AA-48E8-9206-1EB24F93A3BD}" destId="{98E3A65A-5B52-43C6-A777-8002E5B7B930}" srcOrd="3" destOrd="0" presId="urn:microsoft.com/office/officeart/2008/layout/AlternatingHexagons"/>
    <dgm:cxn modelId="{256DA399-6EE3-4CAC-B174-383B1771C222}" type="presParOf" srcId="{235AC6BF-25AA-48E8-9206-1EB24F93A3BD}" destId="{3E0EBB0A-F4D6-4246-B887-53B5B9EA7B84}" srcOrd="4" destOrd="0" presId="urn:microsoft.com/office/officeart/2008/layout/AlternatingHexagons"/>
    <dgm:cxn modelId="{4C849FB0-06BC-4116-AA58-FBBDF3E3693A}" type="presParOf" srcId="{3E0EBB0A-F4D6-4246-B887-53B5B9EA7B84}" destId="{CCF25426-4EB2-4458-8848-53DF93375BD7}" srcOrd="0" destOrd="0" presId="urn:microsoft.com/office/officeart/2008/layout/AlternatingHexagons"/>
    <dgm:cxn modelId="{3881B97F-9A1A-47D0-82C2-A87110F9DAA6}" type="presParOf" srcId="{3E0EBB0A-F4D6-4246-B887-53B5B9EA7B84}" destId="{7840EB73-4F9C-4D3C-9622-98B749359DB2}" srcOrd="1" destOrd="0" presId="urn:microsoft.com/office/officeart/2008/layout/AlternatingHexagons"/>
    <dgm:cxn modelId="{37AF1B40-F497-4910-8E02-43B498AAEAAD}" type="presParOf" srcId="{3E0EBB0A-F4D6-4246-B887-53B5B9EA7B84}" destId="{39D932F6-624C-41D6-99BC-F813A17305B6}" srcOrd="2" destOrd="0" presId="urn:microsoft.com/office/officeart/2008/layout/AlternatingHexagons"/>
    <dgm:cxn modelId="{66DD8CDB-1F96-4F74-ACD7-8CA0E7781D35}" type="presParOf" srcId="{3E0EBB0A-F4D6-4246-B887-53B5B9EA7B84}" destId="{AB5E5DBF-D245-4718-B565-96FD6DED8184}" srcOrd="3" destOrd="0" presId="urn:microsoft.com/office/officeart/2008/layout/AlternatingHexagons"/>
    <dgm:cxn modelId="{2DE5F659-2DDE-457F-AD56-0E228EEBF1F7}" type="presParOf" srcId="{3E0EBB0A-F4D6-4246-B887-53B5B9EA7B84}" destId="{F91C97AF-7B25-46F7-AB09-ED6811BABAD4}" srcOrd="4" destOrd="0" presId="urn:microsoft.com/office/officeart/2008/layout/AlternatingHexagons"/>
    <dgm:cxn modelId="{F8B2615E-EE88-4EE2-9952-69707A10D04A}" type="presParOf" srcId="{235AC6BF-25AA-48E8-9206-1EB24F93A3BD}" destId="{F13B4812-F9ED-458D-8599-43935FA8DD57}" srcOrd="5" destOrd="0" presId="urn:microsoft.com/office/officeart/2008/layout/AlternatingHexagons"/>
    <dgm:cxn modelId="{70A11D72-9EEA-4B46-9B7A-8BF59C0DD621}" type="presParOf" srcId="{235AC6BF-25AA-48E8-9206-1EB24F93A3BD}" destId="{A9421F3E-92BE-4CB0-B5F6-6C31EF190853}" srcOrd="6" destOrd="0" presId="urn:microsoft.com/office/officeart/2008/layout/AlternatingHexagons"/>
    <dgm:cxn modelId="{F3C52BA4-05A5-4924-90EB-336E1661B8D7}" type="presParOf" srcId="{A9421F3E-92BE-4CB0-B5F6-6C31EF190853}" destId="{4CEAB80B-7F7A-4FFF-A130-49F5297A05B5}" srcOrd="0" destOrd="0" presId="urn:microsoft.com/office/officeart/2008/layout/AlternatingHexagons"/>
    <dgm:cxn modelId="{C46163D5-B20B-496C-8BC6-3D150E09F2AA}" type="presParOf" srcId="{A9421F3E-92BE-4CB0-B5F6-6C31EF190853}" destId="{BFD46BD2-40C9-432D-BC53-FC560C8908C6}" srcOrd="1" destOrd="0" presId="urn:microsoft.com/office/officeart/2008/layout/AlternatingHexagons"/>
    <dgm:cxn modelId="{754514D3-341A-4DF2-BDE8-84E737332922}" type="presParOf" srcId="{A9421F3E-92BE-4CB0-B5F6-6C31EF190853}" destId="{7A72F3F8-4FDA-47F2-B5EC-6417046BD93C}" srcOrd="2" destOrd="0" presId="urn:microsoft.com/office/officeart/2008/layout/AlternatingHexagons"/>
    <dgm:cxn modelId="{A7DB7DD7-CDE1-4DCD-9F6D-60C5C59CB9A4}" type="presParOf" srcId="{A9421F3E-92BE-4CB0-B5F6-6C31EF190853}" destId="{2870A1F3-B473-44DF-A89D-280636BC4751}" srcOrd="3" destOrd="0" presId="urn:microsoft.com/office/officeart/2008/layout/AlternatingHexagons"/>
    <dgm:cxn modelId="{68FA17B5-B801-48F5-AF96-A8C46953CF25}" type="presParOf" srcId="{A9421F3E-92BE-4CB0-B5F6-6C31EF190853}" destId="{5486B71A-BA8C-4B5A-AD33-1F371A2C2EFF}" srcOrd="4" destOrd="0" presId="urn:microsoft.com/office/officeart/2008/layout/AlternatingHexagons"/>
    <dgm:cxn modelId="{90A14FCC-3D80-4FA2-8A18-50A8B7CC6578}" type="presParOf" srcId="{235AC6BF-25AA-48E8-9206-1EB24F93A3BD}" destId="{4D1DB125-3B26-4C86-91F8-3F2A306FBC03}" srcOrd="7" destOrd="0" presId="urn:microsoft.com/office/officeart/2008/layout/AlternatingHexagons"/>
    <dgm:cxn modelId="{8B5852F6-353F-49A6-80C4-E808C414E61D}" type="presParOf" srcId="{235AC6BF-25AA-48E8-9206-1EB24F93A3BD}" destId="{AA429747-834B-4B63-8863-C38B8D4BBC67}" srcOrd="8" destOrd="0" presId="urn:microsoft.com/office/officeart/2008/layout/AlternatingHexagons"/>
    <dgm:cxn modelId="{518058FF-58B0-4822-AF36-707C61EF7495}" type="presParOf" srcId="{AA429747-834B-4B63-8863-C38B8D4BBC67}" destId="{01DE256C-B313-4525-99FF-C3A21F3288BB}" srcOrd="0" destOrd="0" presId="urn:microsoft.com/office/officeart/2008/layout/AlternatingHexagons"/>
    <dgm:cxn modelId="{011816C4-1217-40AD-96B6-24788007172E}" type="presParOf" srcId="{AA429747-834B-4B63-8863-C38B8D4BBC67}" destId="{5C31E108-4A1C-4C04-A78B-0F7DF229A397}" srcOrd="1" destOrd="0" presId="urn:microsoft.com/office/officeart/2008/layout/AlternatingHexagons"/>
    <dgm:cxn modelId="{08F03D42-D866-4489-820E-0A33FCC00EE4}" type="presParOf" srcId="{AA429747-834B-4B63-8863-C38B8D4BBC67}" destId="{0F792FA8-06F3-4B53-9357-89B9F8099213}" srcOrd="2" destOrd="0" presId="urn:microsoft.com/office/officeart/2008/layout/AlternatingHexagons"/>
    <dgm:cxn modelId="{A64128EF-CB13-4125-B5C4-1682E4D194E0}" type="presParOf" srcId="{AA429747-834B-4B63-8863-C38B8D4BBC67}" destId="{1C115B1F-B861-4A65-99D9-850C68773513}" srcOrd="3" destOrd="0" presId="urn:microsoft.com/office/officeart/2008/layout/AlternatingHexagons"/>
    <dgm:cxn modelId="{AC6E5929-A4FF-4EEC-A35F-116A16B85F56}" type="presParOf" srcId="{AA429747-834B-4B63-8863-C38B8D4BBC67}" destId="{D02D1E7C-F2CC-4313-AAA2-3C62C0EBF044}" srcOrd="4" destOrd="0" presId="urn:microsoft.com/office/officeart/2008/layout/AlternatingHexagons"/>
  </dgm:cxnLst>
  <dgm:bg/>
  <dgm:whole>
    <a:ln w="57150"/>
  </dgm:whole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EB302-853D-422D-84CE-D71CDA56AD5A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9C8ED6-83F2-4BE5-988C-5148784BDE4F}">
      <dgm:prSet phldrT="[Текст]"/>
      <dgm:spPr/>
      <dgm:t>
        <a:bodyPr/>
        <a:lstStyle/>
        <a:p>
          <a:endParaRPr lang="ru-RU" dirty="0"/>
        </a:p>
      </dgm:t>
    </dgm:pt>
    <dgm:pt modelId="{4EFAC9A0-8987-48CF-AEA3-D45B6CAFB37A}" type="parTrans" cxnId="{4C27E937-DE41-4AC9-B26A-ADC0BA01E431}">
      <dgm:prSet/>
      <dgm:spPr/>
      <dgm:t>
        <a:bodyPr/>
        <a:lstStyle/>
        <a:p>
          <a:endParaRPr lang="ru-RU"/>
        </a:p>
      </dgm:t>
    </dgm:pt>
    <dgm:pt modelId="{52078080-0B62-4521-B286-2C61A5696A7D}" type="sibTrans" cxnId="{4C27E937-DE41-4AC9-B26A-ADC0BA01E431}">
      <dgm:prSet/>
      <dgm:spPr/>
      <dgm:t>
        <a:bodyPr/>
        <a:lstStyle/>
        <a:p>
          <a:endParaRPr lang="ru-RU"/>
        </a:p>
      </dgm:t>
    </dgm:pt>
    <dgm:pt modelId="{A59B1F0F-494E-4A3F-A95D-1257A13BD6CC}">
      <dgm:prSet phldrT="[Текст]"/>
      <dgm:spPr/>
      <dgm:t>
        <a:bodyPr/>
        <a:lstStyle/>
        <a:p>
          <a:r>
            <a:rPr lang="ru-RU" dirty="0" smtClean="0"/>
            <a:t>Сетевые СЗИ</a:t>
          </a:r>
          <a:endParaRPr lang="ru-RU" dirty="0"/>
        </a:p>
      </dgm:t>
    </dgm:pt>
    <dgm:pt modelId="{864C135A-5A81-4864-B9BE-8A9F1B999385}" type="parTrans" cxnId="{E804084D-E6DB-4F43-8F8F-199D01141C16}">
      <dgm:prSet/>
      <dgm:spPr/>
      <dgm:t>
        <a:bodyPr/>
        <a:lstStyle/>
        <a:p>
          <a:endParaRPr lang="ru-RU"/>
        </a:p>
      </dgm:t>
    </dgm:pt>
    <dgm:pt modelId="{B7DCA29B-4055-418A-90AD-6A78C4F7397A}" type="sibTrans" cxnId="{E804084D-E6DB-4F43-8F8F-199D01141C16}">
      <dgm:prSet/>
      <dgm:spPr/>
      <dgm:t>
        <a:bodyPr/>
        <a:lstStyle/>
        <a:p>
          <a:endParaRPr lang="ru-RU"/>
        </a:p>
      </dgm:t>
    </dgm:pt>
    <dgm:pt modelId="{788F0BCE-15F1-47E5-A15A-E5745152CBA4}">
      <dgm:prSet phldrT="[Текст]"/>
      <dgm:spPr/>
      <dgm:t>
        <a:bodyPr/>
        <a:lstStyle/>
        <a:p>
          <a:r>
            <a:rPr lang="ru-RU" dirty="0" smtClean="0"/>
            <a:t>СОА/СОВ</a:t>
          </a:r>
          <a:endParaRPr lang="ru-RU" dirty="0"/>
        </a:p>
      </dgm:t>
    </dgm:pt>
    <dgm:pt modelId="{D94054D8-25D1-40FA-B706-74BA4B08AC90}" type="parTrans" cxnId="{4227E1F8-B1CF-4922-9CD5-4D7033F2EABF}">
      <dgm:prSet/>
      <dgm:spPr/>
      <dgm:t>
        <a:bodyPr/>
        <a:lstStyle/>
        <a:p>
          <a:endParaRPr lang="ru-RU"/>
        </a:p>
      </dgm:t>
    </dgm:pt>
    <dgm:pt modelId="{1133E4DB-040A-4A5D-AAFC-6F6BC50456DC}" type="sibTrans" cxnId="{4227E1F8-B1CF-4922-9CD5-4D7033F2EABF}">
      <dgm:prSet/>
      <dgm:spPr/>
      <dgm:t>
        <a:bodyPr/>
        <a:lstStyle/>
        <a:p>
          <a:endParaRPr lang="ru-RU"/>
        </a:p>
      </dgm:t>
    </dgm:pt>
    <dgm:pt modelId="{5B2BFE95-D180-47D4-9986-0E5806B7D64B}">
      <dgm:prSet phldrT="[Текст]"/>
      <dgm:spPr/>
      <dgm:t>
        <a:bodyPr/>
        <a:lstStyle/>
        <a:p>
          <a:r>
            <a:rPr lang="en-US" dirty="0" smtClean="0"/>
            <a:t>PKI</a:t>
          </a:r>
          <a:endParaRPr lang="ru-RU" dirty="0"/>
        </a:p>
      </dgm:t>
    </dgm:pt>
    <dgm:pt modelId="{84FA370B-70C2-4855-B886-226B6A08A95A}" type="parTrans" cxnId="{22B01692-CCFA-4C2E-BDCB-98B94047DC27}">
      <dgm:prSet/>
      <dgm:spPr/>
      <dgm:t>
        <a:bodyPr/>
        <a:lstStyle/>
        <a:p>
          <a:endParaRPr lang="ru-RU"/>
        </a:p>
      </dgm:t>
    </dgm:pt>
    <dgm:pt modelId="{0F8F5A2A-9FFE-486B-9EBB-1136D5E09827}" type="sibTrans" cxnId="{22B01692-CCFA-4C2E-BDCB-98B94047DC27}">
      <dgm:prSet/>
      <dgm:spPr/>
      <dgm:t>
        <a:bodyPr/>
        <a:lstStyle/>
        <a:p>
          <a:endParaRPr lang="ru-RU"/>
        </a:p>
      </dgm:t>
    </dgm:pt>
    <dgm:pt modelId="{86446EBD-784F-472C-BEA0-B059F63FA75B}">
      <dgm:prSet phldrT="[Текст]"/>
      <dgm:spPr/>
      <dgm:t>
        <a:bodyPr/>
        <a:lstStyle/>
        <a:p>
          <a:r>
            <a:rPr lang="ru-RU" dirty="0" smtClean="0"/>
            <a:t>Межсетевые экраны</a:t>
          </a:r>
          <a:endParaRPr lang="ru-RU" dirty="0"/>
        </a:p>
      </dgm:t>
    </dgm:pt>
    <dgm:pt modelId="{B730449E-3B48-4C5E-B2A9-7F25BDAEE4CD}" type="parTrans" cxnId="{17DCC348-709C-4065-97C1-D230843E46C8}">
      <dgm:prSet/>
      <dgm:spPr/>
      <dgm:t>
        <a:bodyPr/>
        <a:lstStyle/>
        <a:p>
          <a:endParaRPr lang="ru-RU"/>
        </a:p>
      </dgm:t>
    </dgm:pt>
    <dgm:pt modelId="{26D61A8E-9FB2-45DF-AA30-167E75674059}" type="sibTrans" cxnId="{17DCC348-709C-4065-97C1-D230843E46C8}">
      <dgm:prSet/>
      <dgm:spPr/>
      <dgm:t>
        <a:bodyPr/>
        <a:lstStyle/>
        <a:p>
          <a:endParaRPr lang="ru-RU"/>
        </a:p>
      </dgm:t>
    </dgm:pt>
    <dgm:pt modelId="{28E9A158-5D7A-49B6-BD0C-7BC811E80142}">
      <dgm:prSet phldrT="[Текст]"/>
      <dgm:spPr/>
      <dgm:t>
        <a:bodyPr/>
        <a:lstStyle/>
        <a:p>
          <a:r>
            <a:rPr lang="ru-RU" dirty="0" err="1" smtClean="0"/>
            <a:t>Криптошлюзы</a:t>
          </a:r>
          <a:r>
            <a:rPr lang="en-US" dirty="0" smtClean="0"/>
            <a:t>/VPN-</a:t>
          </a:r>
          <a:r>
            <a:rPr lang="ru-RU" dirty="0" smtClean="0"/>
            <a:t>серверы</a:t>
          </a:r>
          <a:r>
            <a:rPr lang="en-US" dirty="0" smtClean="0"/>
            <a:t> (L2/L3)</a:t>
          </a:r>
          <a:endParaRPr lang="ru-RU" dirty="0"/>
        </a:p>
      </dgm:t>
    </dgm:pt>
    <dgm:pt modelId="{4E9D5D2B-53D4-48AB-96C8-7D559C835A16}" type="parTrans" cxnId="{CCFDC282-56B7-4C9A-8C2A-923FA2567BC1}">
      <dgm:prSet/>
      <dgm:spPr/>
      <dgm:t>
        <a:bodyPr/>
        <a:lstStyle/>
        <a:p>
          <a:endParaRPr lang="ru-RU"/>
        </a:p>
      </dgm:t>
    </dgm:pt>
    <dgm:pt modelId="{75C0DF0A-5039-4699-ABCD-9FDECF963E26}" type="sibTrans" cxnId="{CCFDC282-56B7-4C9A-8C2A-923FA2567BC1}">
      <dgm:prSet/>
      <dgm:spPr/>
      <dgm:t>
        <a:bodyPr/>
        <a:lstStyle/>
        <a:p>
          <a:endParaRPr lang="ru-RU"/>
        </a:p>
      </dgm:t>
    </dgm:pt>
    <dgm:pt modelId="{F5D8F0AE-04DE-48CB-9D50-FB58C0529539}">
      <dgm:prSet phldrT="[Текст]"/>
      <dgm:spPr/>
      <dgm:t>
        <a:bodyPr/>
        <a:lstStyle/>
        <a:p>
          <a:r>
            <a:rPr lang="en-US" dirty="0" smtClean="0"/>
            <a:t>VPN-</a:t>
          </a:r>
          <a:r>
            <a:rPr lang="ru-RU" dirty="0" smtClean="0"/>
            <a:t>клиенты</a:t>
          </a:r>
          <a:endParaRPr lang="ru-RU" dirty="0"/>
        </a:p>
      </dgm:t>
    </dgm:pt>
    <dgm:pt modelId="{6FE2E10D-AA5C-4C65-95E7-4987C291CF95}" type="parTrans" cxnId="{ADBCF46A-FBE0-4CEA-8763-BECF9D11D773}">
      <dgm:prSet/>
      <dgm:spPr/>
      <dgm:t>
        <a:bodyPr/>
        <a:lstStyle/>
        <a:p>
          <a:endParaRPr lang="ru-RU"/>
        </a:p>
      </dgm:t>
    </dgm:pt>
    <dgm:pt modelId="{87146DD8-5B11-48BC-B10C-1A3D68D51DE5}" type="sibTrans" cxnId="{ADBCF46A-FBE0-4CEA-8763-BECF9D11D773}">
      <dgm:prSet/>
      <dgm:spPr/>
      <dgm:t>
        <a:bodyPr/>
        <a:lstStyle/>
        <a:p>
          <a:endParaRPr lang="ru-RU"/>
        </a:p>
      </dgm:t>
    </dgm:pt>
    <dgm:pt modelId="{78816C45-D4C7-41A1-9CC7-06DDAA466CFE}">
      <dgm:prSet phldrT="[Текст]"/>
      <dgm:spPr/>
      <dgm:t>
        <a:bodyPr/>
        <a:lstStyle/>
        <a:p>
          <a:r>
            <a:rPr lang="ru-RU" dirty="0" smtClean="0"/>
            <a:t>Сетевые сенсоры </a:t>
          </a:r>
          <a:endParaRPr lang="ru-RU" dirty="0"/>
        </a:p>
      </dgm:t>
    </dgm:pt>
    <dgm:pt modelId="{C42AC1EA-63FF-446E-8BC9-D81B69958396}" type="parTrans" cxnId="{CDAD7CA9-2A42-4A75-8B7E-C7957D73ACD3}">
      <dgm:prSet/>
      <dgm:spPr/>
      <dgm:t>
        <a:bodyPr/>
        <a:lstStyle/>
        <a:p>
          <a:endParaRPr lang="ru-RU"/>
        </a:p>
      </dgm:t>
    </dgm:pt>
    <dgm:pt modelId="{77E16C71-5727-4250-B167-78B473AE3166}" type="sibTrans" cxnId="{CDAD7CA9-2A42-4A75-8B7E-C7957D73ACD3}">
      <dgm:prSet/>
      <dgm:spPr/>
      <dgm:t>
        <a:bodyPr/>
        <a:lstStyle/>
        <a:p>
          <a:endParaRPr lang="ru-RU"/>
        </a:p>
      </dgm:t>
    </dgm:pt>
    <dgm:pt modelId="{DE2FF315-3085-419A-8FFA-FD93CDBFF9D7}">
      <dgm:prSet phldrT="[Текст]"/>
      <dgm:spPr/>
      <dgm:t>
        <a:bodyPr/>
        <a:lstStyle/>
        <a:p>
          <a:r>
            <a:rPr lang="ru-RU" dirty="0" smtClean="0"/>
            <a:t>Аналитические комплексы</a:t>
          </a:r>
          <a:endParaRPr lang="ru-RU" dirty="0"/>
        </a:p>
      </dgm:t>
    </dgm:pt>
    <dgm:pt modelId="{271E06B2-38EC-4BE6-81AB-9FE2621E2AD7}" type="parTrans" cxnId="{DC389FE6-6B20-4BD6-A4CB-A71C5E2462C9}">
      <dgm:prSet/>
      <dgm:spPr/>
      <dgm:t>
        <a:bodyPr/>
        <a:lstStyle/>
        <a:p>
          <a:endParaRPr lang="ru-RU"/>
        </a:p>
      </dgm:t>
    </dgm:pt>
    <dgm:pt modelId="{8B706CF4-3A3A-4C64-98F1-4CAF62681272}" type="sibTrans" cxnId="{DC389FE6-6B20-4BD6-A4CB-A71C5E2462C9}">
      <dgm:prSet/>
      <dgm:spPr/>
      <dgm:t>
        <a:bodyPr/>
        <a:lstStyle/>
        <a:p>
          <a:endParaRPr lang="ru-RU"/>
        </a:p>
      </dgm:t>
    </dgm:pt>
    <dgm:pt modelId="{795159FA-F131-4835-9798-6F8912BD52BE}">
      <dgm:prSet phldrT="[Текст]"/>
      <dgm:spPr/>
      <dgm:t>
        <a:bodyPr/>
        <a:lstStyle/>
        <a:p>
          <a:r>
            <a:rPr lang="ru-RU" dirty="0" smtClean="0"/>
            <a:t>Средства УЦ</a:t>
          </a:r>
          <a:endParaRPr lang="ru-RU" dirty="0"/>
        </a:p>
      </dgm:t>
    </dgm:pt>
    <dgm:pt modelId="{50438D50-1F99-4836-8113-C5D0FBB1F670}" type="parTrans" cxnId="{846133A3-7A50-4344-BDEB-F15046888326}">
      <dgm:prSet/>
      <dgm:spPr/>
      <dgm:t>
        <a:bodyPr/>
        <a:lstStyle/>
        <a:p>
          <a:endParaRPr lang="ru-RU"/>
        </a:p>
      </dgm:t>
    </dgm:pt>
    <dgm:pt modelId="{F15B5F22-33CD-42CD-A34A-7E2CDB81A6A5}" type="sibTrans" cxnId="{846133A3-7A50-4344-BDEB-F15046888326}">
      <dgm:prSet/>
      <dgm:spPr/>
      <dgm:t>
        <a:bodyPr/>
        <a:lstStyle/>
        <a:p>
          <a:endParaRPr lang="ru-RU"/>
        </a:p>
      </dgm:t>
    </dgm:pt>
    <dgm:pt modelId="{54950A4C-9F29-4447-BD6A-9DCAAC89A45D}">
      <dgm:prSet phldrT="[Текст]"/>
      <dgm:spPr/>
      <dgm:t>
        <a:bodyPr/>
        <a:lstStyle/>
        <a:p>
          <a:r>
            <a:rPr lang="ru-RU" dirty="0" err="1" smtClean="0"/>
            <a:t>Криптопровайдеры</a:t>
          </a:r>
          <a:endParaRPr lang="ru-RU" dirty="0"/>
        </a:p>
      </dgm:t>
    </dgm:pt>
    <dgm:pt modelId="{F2836365-6E25-4AC8-AC5D-3468B52DE105}" type="parTrans" cxnId="{23002F31-2BCC-4E54-A437-89D368DF0C8C}">
      <dgm:prSet/>
      <dgm:spPr/>
      <dgm:t>
        <a:bodyPr/>
        <a:lstStyle/>
        <a:p>
          <a:endParaRPr lang="ru-RU"/>
        </a:p>
      </dgm:t>
    </dgm:pt>
    <dgm:pt modelId="{425B712B-B136-4DE4-92CC-AAE21F798985}" type="sibTrans" cxnId="{23002F31-2BCC-4E54-A437-89D368DF0C8C}">
      <dgm:prSet/>
      <dgm:spPr/>
      <dgm:t>
        <a:bodyPr/>
        <a:lstStyle/>
        <a:p>
          <a:endParaRPr lang="ru-RU"/>
        </a:p>
      </dgm:t>
    </dgm:pt>
    <dgm:pt modelId="{D33D6621-6547-41A8-9EEB-951D88A20AC2}">
      <dgm:prSet phldrT="[Текст]"/>
      <dgm:spPr/>
      <dgm:t>
        <a:bodyPr/>
        <a:lstStyle/>
        <a:p>
          <a:r>
            <a:rPr lang="ru-RU" dirty="0" smtClean="0"/>
            <a:t>Системы квантовой криптографии</a:t>
          </a:r>
          <a:endParaRPr lang="ru-RU" dirty="0"/>
        </a:p>
      </dgm:t>
    </dgm:pt>
    <dgm:pt modelId="{30C6D3B1-0E0C-4518-BD75-87B482F518D0}" type="parTrans" cxnId="{DE20215B-6480-4953-825D-93794C5E797A}">
      <dgm:prSet/>
      <dgm:spPr/>
      <dgm:t>
        <a:bodyPr/>
        <a:lstStyle/>
        <a:p>
          <a:endParaRPr lang="ru-RU"/>
        </a:p>
      </dgm:t>
    </dgm:pt>
    <dgm:pt modelId="{26D4FE26-BAB4-47B7-9D2B-1DFD82EAC5E4}" type="sibTrans" cxnId="{DE20215B-6480-4953-825D-93794C5E797A}">
      <dgm:prSet/>
      <dgm:spPr/>
      <dgm:t>
        <a:bodyPr/>
        <a:lstStyle/>
        <a:p>
          <a:endParaRPr lang="ru-RU"/>
        </a:p>
      </dgm:t>
    </dgm:pt>
    <dgm:pt modelId="{62440B71-47DD-46BB-BD48-5E501F8C6122}">
      <dgm:prSet phldrT="[Текст]"/>
      <dgm:spPr/>
      <dgm:t>
        <a:bodyPr/>
        <a:lstStyle/>
        <a:p>
          <a:r>
            <a:rPr lang="ru-RU" dirty="0" err="1" smtClean="0"/>
            <a:t>Хостовые</a:t>
          </a:r>
          <a:r>
            <a:rPr lang="ru-RU" dirty="0" smtClean="0"/>
            <a:t> сенсоры</a:t>
          </a:r>
          <a:endParaRPr lang="ru-RU" dirty="0"/>
        </a:p>
      </dgm:t>
    </dgm:pt>
    <dgm:pt modelId="{7E6FC91C-3A70-4DA5-9DD1-48E4DB5A8ED0}" type="parTrans" cxnId="{5CCCDC36-A0BA-45B9-B5CB-7D08C9C30D67}">
      <dgm:prSet/>
      <dgm:spPr/>
      <dgm:t>
        <a:bodyPr/>
        <a:lstStyle/>
        <a:p>
          <a:endParaRPr lang="ru-RU"/>
        </a:p>
      </dgm:t>
    </dgm:pt>
    <dgm:pt modelId="{67BC29E2-38A2-4FA4-929B-7E8AB9DA34CC}" type="sibTrans" cxnId="{5CCCDC36-A0BA-45B9-B5CB-7D08C9C30D67}">
      <dgm:prSet/>
      <dgm:spPr/>
      <dgm:t>
        <a:bodyPr/>
        <a:lstStyle/>
        <a:p>
          <a:endParaRPr lang="ru-RU"/>
        </a:p>
      </dgm:t>
    </dgm:pt>
    <dgm:pt modelId="{BE3E9677-6312-44ED-A259-8F2848C6B008}">
      <dgm:prSet phldrT="[Текст]"/>
      <dgm:spPr/>
      <dgm:t>
        <a:bodyPr/>
        <a:lstStyle/>
        <a:p>
          <a:r>
            <a:rPr lang="en-US" dirty="0" smtClean="0"/>
            <a:t>HSM</a:t>
          </a:r>
          <a:endParaRPr lang="ru-RU" dirty="0"/>
        </a:p>
      </dgm:t>
    </dgm:pt>
    <dgm:pt modelId="{8CC6A983-BEA0-4584-87B9-E9CD9CBE4938}" type="parTrans" cxnId="{176E988C-6F04-405A-97CF-AD435A9FA0A3}">
      <dgm:prSet/>
      <dgm:spPr/>
      <dgm:t>
        <a:bodyPr/>
        <a:lstStyle/>
        <a:p>
          <a:endParaRPr lang="ru-RU"/>
        </a:p>
      </dgm:t>
    </dgm:pt>
    <dgm:pt modelId="{A29CF54D-5593-4413-9D56-7934321359AE}" type="sibTrans" cxnId="{176E988C-6F04-405A-97CF-AD435A9FA0A3}">
      <dgm:prSet/>
      <dgm:spPr/>
      <dgm:t>
        <a:bodyPr/>
        <a:lstStyle/>
        <a:p>
          <a:endParaRPr lang="ru-RU"/>
        </a:p>
      </dgm:t>
    </dgm:pt>
    <dgm:pt modelId="{7E2BE239-8A36-4C6C-B687-B417E9AA000D}" type="pres">
      <dgm:prSet presAssocID="{090EB302-853D-422D-84CE-D71CDA56AD5A}" presName="vert0" presStyleCnt="0">
        <dgm:presLayoutVars>
          <dgm:dir/>
          <dgm:animOne val="branch"/>
          <dgm:animLvl val="lvl"/>
        </dgm:presLayoutVars>
      </dgm:prSet>
      <dgm:spPr/>
    </dgm:pt>
    <dgm:pt modelId="{DD1C7FF9-C689-4E56-AA68-0B52C721E062}" type="pres">
      <dgm:prSet presAssocID="{B29C8ED6-83F2-4BE5-988C-5148784BDE4F}" presName="thickLine" presStyleLbl="alignNode1" presStyleIdx="0" presStyleCnt="1"/>
      <dgm:spPr/>
    </dgm:pt>
    <dgm:pt modelId="{4CA02CF8-EC7B-4B5C-B2EE-57AA1140D7D3}" type="pres">
      <dgm:prSet presAssocID="{B29C8ED6-83F2-4BE5-988C-5148784BDE4F}" presName="horz1" presStyleCnt="0"/>
      <dgm:spPr/>
    </dgm:pt>
    <dgm:pt modelId="{0AA1F950-514F-4068-A608-336FC0BF7986}" type="pres">
      <dgm:prSet presAssocID="{B29C8ED6-83F2-4BE5-988C-5148784BDE4F}" presName="tx1" presStyleLbl="revTx" presStyleIdx="0" presStyleCnt="14"/>
      <dgm:spPr/>
    </dgm:pt>
    <dgm:pt modelId="{E4950C2C-118F-4A0A-BD94-973802F2C1D9}" type="pres">
      <dgm:prSet presAssocID="{B29C8ED6-83F2-4BE5-988C-5148784BDE4F}" presName="vert1" presStyleCnt="0"/>
      <dgm:spPr/>
    </dgm:pt>
    <dgm:pt modelId="{6A08FAEF-A5BC-44C4-B3A3-0E7652E9FBB0}" type="pres">
      <dgm:prSet presAssocID="{A59B1F0F-494E-4A3F-A95D-1257A13BD6CC}" presName="vertSpace2a" presStyleCnt="0"/>
      <dgm:spPr/>
    </dgm:pt>
    <dgm:pt modelId="{16E9DDE8-DF97-4D70-BA2A-129068FF8A14}" type="pres">
      <dgm:prSet presAssocID="{A59B1F0F-494E-4A3F-A95D-1257A13BD6CC}" presName="horz2" presStyleCnt="0"/>
      <dgm:spPr/>
    </dgm:pt>
    <dgm:pt modelId="{97346901-BA05-484F-9BF1-26C9367BB59B}" type="pres">
      <dgm:prSet presAssocID="{A59B1F0F-494E-4A3F-A95D-1257A13BD6CC}" presName="horzSpace2" presStyleCnt="0"/>
      <dgm:spPr/>
    </dgm:pt>
    <dgm:pt modelId="{EDE01E5C-48F4-4077-BFEB-A3D6559B3FD2}" type="pres">
      <dgm:prSet presAssocID="{A59B1F0F-494E-4A3F-A95D-1257A13BD6CC}" presName="tx2" presStyleLbl="revTx" presStyleIdx="1" presStyleCnt="14"/>
      <dgm:spPr/>
    </dgm:pt>
    <dgm:pt modelId="{2F7F4CD0-47B9-431E-A8D4-E16C0BD90513}" type="pres">
      <dgm:prSet presAssocID="{A59B1F0F-494E-4A3F-A95D-1257A13BD6CC}" presName="vert2" presStyleCnt="0"/>
      <dgm:spPr/>
    </dgm:pt>
    <dgm:pt modelId="{052E3B15-E1A2-431D-AD38-6DE256B0DBD9}" type="pres">
      <dgm:prSet presAssocID="{86446EBD-784F-472C-BEA0-B059F63FA75B}" presName="horz3" presStyleCnt="0"/>
      <dgm:spPr/>
    </dgm:pt>
    <dgm:pt modelId="{C6D96061-B6A0-4A94-A015-FA09ED220D59}" type="pres">
      <dgm:prSet presAssocID="{86446EBD-784F-472C-BEA0-B059F63FA75B}" presName="horzSpace3" presStyleCnt="0"/>
      <dgm:spPr/>
    </dgm:pt>
    <dgm:pt modelId="{DE67DF80-0B42-47C0-B438-0E7368F22B6A}" type="pres">
      <dgm:prSet presAssocID="{86446EBD-784F-472C-BEA0-B059F63FA75B}" presName="tx3" presStyleLbl="revTx" presStyleIdx="2" presStyleCnt="14"/>
      <dgm:spPr/>
    </dgm:pt>
    <dgm:pt modelId="{066F55AF-1255-49B5-8064-82EAC4B7F539}" type="pres">
      <dgm:prSet presAssocID="{86446EBD-784F-472C-BEA0-B059F63FA75B}" presName="vert3" presStyleCnt="0"/>
      <dgm:spPr/>
    </dgm:pt>
    <dgm:pt modelId="{7AAC3D41-49EE-496A-8182-23128BC2F1E9}" type="pres">
      <dgm:prSet presAssocID="{26D61A8E-9FB2-45DF-AA30-167E75674059}" presName="thinLine3" presStyleLbl="callout" presStyleIdx="0" presStyleCnt="10"/>
      <dgm:spPr/>
    </dgm:pt>
    <dgm:pt modelId="{9312C096-85A9-4B22-B7C3-0A08F1095BFF}" type="pres">
      <dgm:prSet presAssocID="{28E9A158-5D7A-49B6-BD0C-7BC811E80142}" presName="horz3" presStyleCnt="0"/>
      <dgm:spPr/>
    </dgm:pt>
    <dgm:pt modelId="{FE042300-00EA-4F75-AFC0-86FE24EE097D}" type="pres">
      <dgm:prSet presAssocID="{28E9A158-5D7A-49B6-BD0C-7BC811E80142}" presName="horzSpace3" presStyleCnt="0"/>
      <dgm:spPr/>
    </dgm:pt>
    <dgm:pt modelId="{65AC10D2-DD43-472B-A074-B153E140DE69}" type="pres">
      <dgm:prSet presAssocID="{28E9A158-5D7A-49B6-BD0C-7BC811E80142}" presName="tx3" presStyleLbl="revTx" presStyleIdx="3" presStyleCnt="14"/>
      <dgm:spPr/>
    </dgm:pt>
    <dgm:pt modelId="{001579A7-8B86-4759-ACB0-9E9EFFAF72D2}" type="pres">
      <dgm:prSet presAssocID="{28E9A158-5D7A-49B6-BD0C-7BC811E80142}" presName="vert3" presStyleCnt="0"/>
      <dgm:spPr/>
    </dgm:pt>
    <dgm:pt modelId="{6CE4DC18-FD74-4D36-918A-33E3F9734247}" type="pres">
      <dgm:prSet presAssocID="{75C0DF0A-5039-4699-ABCD-9FDECF963E26}" presName="thinLine3" presStyleLbl="callout" presStyleIdx="1" presStyleCnt="10"/>
      <dgm:spPr/>
    </dgm:pt>
    <dgm:pt modelId="{F971EEF5-A259-44AF-92E3-274AECEF1675}" type="pres">
      <dgm:prSet presAssocID="{F5D8F0AE-04DE-48CB-9D50-FB58C0529539}" presName="horz3" presStyleCnt="0"/>
      <dgm:spPr/>
    </dgm:pt>
    <dgm:pt modelId="{B2B83151-F8DD-40F0-94C0-FAFC5BAFE408}" type="pres">
      <dgm:prSet presAssocID="{F5D8F0AE-04DE-48CB-9D50-FB58C0529539}" presName="horzSpace3" presStyleCnt="0"/>
      <dgm:spPr/>
    </dgm:pt>
    <dgm:pt modelId="{43381F3C-6326-4E75-B714-DA45C3376CA4}" type="pres">
      <dgm:prSet presAssocID="{F5D8F0AE-04DE-48CB-9D50-FB58C0529539}" presName="tx3" presStyleLbl="revTx" presStyleIdx="4" presStyleCnt="14"/>
      <dgm:spPr/>
    </dgm:pt>
    <dgm:pt modelId="{EDD7E44C-30B7-4310-B0C4-0E14CEB4DFB5}" type="pres">
      <dgm:prSet presAssocID="{F5D8F0AE-04DE-48CB-9D50-FB58C0529539}" presName="vert3" presStyleCnt="0"/>
      <dgm:spPr/>
    </dgm:pt>
    <dgm:pt modelId="{F0AD8DE4-DDB3-44F4-A593-80B03012D28E}" type="pres">
      <dgm:prSet presAssocID="{A59B1F0F-494E-4A3F-A95D-1257A13BD6CC}" presName="thinLine2b" presStyleLbl="callout" presStyleIdx="2" presStyleCnt="10"/>
      <dgm:spPr/>
    </dgm:pt>
    <dgm:pt modelId="{FFDA5BC0-EBDF-494B-A150-2D9E8C1F2077}" type="pres">
      <dgm:prSet presAssocID="{A59B1F0F-494E-4A3F-A95D-1257A13BD6CC}" presName="vertSpace2b" presStyleCnt="0"/>
      <dgm:spPr/>
    </dgm:pt>
    <dgm:pt modelId="{1BE79F3F-46CA-4498-AD97-70C1758F4846}" type="pres">
      <dgm:prSet presAssocID="{788F0BCE-15F1-47E5-A15A-E5745152CBA4}" presName="horz2" presStyleCnt="0"/>
      <dgm:spPr/>
    </dgm:pt>
    <dgm:pt modelId="{414E720D-27AD-4D38-B407-2790E6CDC5C7}" type="pres">
      <dgm:prSet presAssocID="{788F0BCE-15F1-47E5-A15A-E5745152CBA4}" presName="horzSpace2" presStyleCnt="0"/>
      <dgm:spPr/>
    </dgm:pt>
    <dgm:pt modelId="{0CD3F6A1-8F88-4833-91BD-571ACA9614DB}" type="pres">
      <dgm:prSet presAssocID="{788F0BCE-15F1-47E5-A15A-E5745152CBA4}" presName="tx2" presStyleLbl="revTx" presStyleIdx="5" presStyleCnt="14"/>
      <dgm:spPr/>
    </dgm:pt>
    <dgm:pt modelId="{ECF67520-C70E-40FE-8B9F-70263F2DFC44}" type="pres">
      <dgm:prSet presAssocID="{788F0BCE-15F1-47E5-A15A-E5745152CBA4}" presName="vert2" presStyleCnt="0"/>
      <dgm:spPr/>
    </dgm:pt>
    <dgm:pt modelId="{EA4802F2-056D-4D52-BF3E-74C7A530DDE3}" type="pres">
      <dgm:prSet presAssocID="{78816C45-D4C7-41A1-9CC7-06DDAA466CFE}" presName="horz3" presStyleCnt="0"/>
      <dgm:spPr/>
    </dgm:pt>
    <dgm:pt modelId="{31B161C0-AA59-4EA6-8307-1E65A002AF31}" type="pres">
      <dgm:prSet presAssocID="{78816C45-D4C7-41A1-9CC7-06DDAA466CFE}" presName="horzSpace3" presStyleCnt="0"/>
      <dgm:spPr/>
    </dgm:pt>
    <dgm:pt modelId="{E9B4BF00-30E4-4501-A799-73DC713ADCE6}" type="pres">
      <dgm:prSet presAssocID="{78816C45-D4C7-41A1-9CC7-06DDAA466CFE}" presName="tx3" presStyleLbl="revTx" presStyleIdx="6" presStyleCnt="14"/>
      <dgm:spPr/>
      <dgm:t>
        <a:bodyPr/>
        <a:lstStyle/>
        <a:p>
          <a:endParaRPr lang="ru-RU"/>
        </a:p>
      </dgm:t>
    </dgm:pt>
    <dgm:pt modelId="{D7FC9130-BD2C-404D-B13B-275C23901A0E}" type="pres">
      <dgm:prSet presAssocID="{78816C45-D4C7-41A1-9CC7-06DDAA466CFE}" presName="vert3" presStyleCnt="0"/>
      <dgm:spPr/>
    </dgm:pt>
    <dgm:pt modelId="{0074F688-4FC6-431A-89EF-FDCE50FD2682}" type="pres">
      <dgm:prSet presAssocID="{77E16C71-5727-4250-B167-78B473AE3166}" presName="thinLine3" presStyleLbl="callout" presStyleIdx="3" presStyleCnt="10"/>
      <dgm:spPr/>
    </dgm:pt>
    <dgm:pt modelId="{AD963648-D97B-4415-9E20-864F5F91E0E0}" type="pres">
      <dgm:prSet presAssocID="{62440B71-47DD-46BB-BD48-5E501F8C6122}" presName="horz3" presStyleCnt="0"/>
      <dgm:spPr/>
    </dgm:pt>
    <dgm:pt modelId="{C907D786-4F14-432E-A27A-B7C852D12EA6}" type="pres">
      <dgm:prSet presAssocID="{62440B71-47DD-46BB-BD48-5E501F8C6122}" presName="horzSpace3" presStyleCnt="0"/>
      <dgm:spPr/>
    </dgm:pt>
    <dgm:pt modelId="{FBDC9654-57A6-4839-AE71-746D86BB5584}" type="pres">
      <dgm:prSet presAssocID="{62440B71-47DD-46BB-BD48-5E501F8C6122}" presName="tx3" presStyleLbl="revTx" presStyleIdx="7" presStyleCnt="14"/>
      <dgm:spPr/>
    </dgm:pt>
    <dgm:pt modelId="{9F3891C7-4174-4336-9BE8-257CB6DF8AF7}" type="pres">
      <dgm:prSet presAssocID="{62440B71-47DD-46BB-BD48-5E501F8C6122}" presName="vert3" presStyleCnt="0"/>
      <dgm:spPr/>
    </dgm:pt>
    <dgm:pt modelId="{456C9872-7C20-4018-9B95-FFE16B6FE9CF}" type="pres">
      <dgm:prSet presAssocID="{67BC29E2-38A2-4FA4-929B-7E8AB9DA34CC}" presName="thinLine3" presStyleLbl="callout" presStyleIdx="4" presStyleCnt="10"/>
      <dgm:spPr/>
    </dgm:pt>
    <dgm:pt modelId="{ABC6DD7B-E28D-4701-B3A4-C6EAFDE99210}" type="pres">
      <dgm:prSet presAssocID="{DE2FF315-3085-419A-8FFA-FD93CDBFF9D7}" presName="horz3" presStyleCnt="0"/>
      <dgm:spPr/>
    </dgm:pt>
    <dgm:pt modelId="{DA4038C6-7F14-4565-9772-888207F1680B}" type="pres">
      <dgm:prSet presAssocID="{DE2FF315-3085-419A-8FFA-FD93CDBFF9D7}" presName="horzSpace3" presStyleCnt="0"/>
      <dgm:spPr/>
    </dgm:pt>
    <dgm:pt modelId="{AB7A592D-9101-45EE-8D2D-49FD2CE6F528}" type="pres">
      <dgm:prSet presAssocID="{DE2FF315-3085-419A-8FFA-FD93CDBFF9D7}" presName="tx3" presStyleLbl="revTx" presStyleIdx="8" presStyleCnt="14"/>
      <dgm:spPr/>
    </dgm:pt>
    <dgm:pt modelId="{AE67BE96-2043-402D-9980-5B43A0C10B85}" type="pres">
      <dgm:prSet presAssocID="{DE2FF315-3085-419A-8FFA-FD93CDBFF9D7}" presName="vert3" presStyleCnt="0"/>
      <dgm:spPr/>
    </dgm:pt>
    <dgm:pt modelId="{0D87B211-9B6B-4046-B32F-0845AD79AE50}" type="pres">
      <dgm:prSet presAssocID="{788F0BCE-15F1-47E5-A15A-E5745152CBA4}" presName="thinLine2b" presStyleLbl="callout" presStyleIdx="5" presStyleCnt="10"/>
      <dgm:spPr/>
    </dgm:pt>
    <dgm:pt modelId="{97C254BA-D6BA-4083-90A0-810C22938802}" type="pres">
      <dgm:prSet presAssocID="{788F0BCE-15F1-47E5-A15A-E5745152CBA4}" presName="vertSpace2b" presStyleCnt="0"/>
      <dgm:spPr/>
    </dgm:pt>
    <dgm:pt modelId="{3BF3DEA2-8F8C-40F7-85F7-0FD8DE636E71}" type="pres">
      <dgm:prSet presAssocID="{5B2BFE95-D180-47D4-9986-0E5806B7D64B}" presName="horz2" presStyleCnt="0"/>
      <dgm:spPr/>
    </dgm:pt>
    <dgm:pt modelId="{A997235A-4FE0-4D90-9D73-6F578B8B467B}" type="pres">
      <dgm:prSet presAssocID="{5B2BFE95-D180-47D4-9986-0E5806B7D64B}" presName="horzSpace2" presStyleCnt="0"/>
      <dgm:spPr/>
    </dgm:pt>
    <dgm:pt modelId="{88DCEA64-E93D-4E91-9219-FF49735049B4}" type="pres">
      <dgm:prSet presAssocID="{5B2BFE95-D180-47D4-9986-0E5806B7D64B}" presName="tx2" presStyleLbl="revTx" presStyleIdx="9" presStyleCnt="14"/>
      <dgm:spPr/>
    </dgm:pt>
    <dgm:pt modelId="{B21AB22F-04D4-4A5A-B3B2-076A08565D7B}" type="pres">
      <dgm:prSet presAssocID="{5B2BFE95-D180-47D4-9986-0E5806B7D64B}" presName="vert2" presStyleCnt="0"/>
      <dgm:spPr/>
    </dgm:pt>
    <dgm:pt modelId="{3A150310-87CF-4C08-BEE7-E13E9021F4E5}" type="pres">
      <dgm:prSet presAssocID="{795159FA-F131-4835-9798-6F8912BD52BE}" presName="horz3" presStyleCnt="0"/>
      <dgm:spPr/>
    </dgm:pt>
    <dgm:pt modelId="{C083485C-6824-4A95-A79E-EE9A16F1FEEC}" type="pres">
      <dgm:prSet presAssocID="{795159FA-F131-4835-9798-6F8912BD52BE}" presName="horzSpace3" presStyleCnt="0"/>
      <dgm:spPr/>
    </dgm:pt>
    <dgm:pt modelId="{887D2BD9-3DDE-40F4-B321-AC5A8BBC5D82}" type="pres">
      <dgm:prSet presAssocID="{795159FA-F131-4835-9798-6F8912BD52BE}" presName="tx3" presStyleLbl="revTx" presStyleIdx="10" presStyleCnt="14"/>
      <dgm:spPr/>
    </dgm:pt>
    <dgm:pt modelId="{572C95AC-FBD0-47ED-BA51-2A928AF8D6B5}" type="pres">
      <dgm:prSet presAssocID="{795159FA-F131-4835-9798-6F8912BD52BE}" presName="vert3" presStyleCnt="0"/>
      <dgm:spPr/>
    </dgm:pt>
    <dgm:pt modelId="{CD38EFFA-A57D-4A54-B7AF-E733DA7D7AF7}" type="pres">
      <dgm:prSet presAssocID="{F15B5F22-33CD-42CD-A34A-7E2CDB81A6A5}" presName="thinLine3" presStyleLbl="callout" presStyleIdx="6" presStyleCnt="10"/>
      <dgm:spPr/>
    </dgm:pt>
    <dgm:pt modelId="{ED9F439D-71F2-418F-9230-16E53D9A3016}" type="pres">
      <dgm:prSet presAssocID="{BE3E9677-6312-44ED-A259-8F2848C6B008}" presName="horz3" presStyleCnt="0"/>
      <dgm:spPr/>
    </dgm:pt>
    <dgm:pt modelId="{BC88FD9D-761F-4682-921F-B6B113C3F7D1}" type="pres">
      <dgm:prSet presAssocID="{BE3E9677-6312-44ED-A259-8F2848C6B008}" presName="horzSpace3" presStyleCnt="0"/>
      <dgm:spPr/>
    </dgm:pt>
    <dgm:pt modelId="{103548C1-59AD-42C4-8BC6-7192303A7892}" type="pres">
      <dgm:prSet presAssocID="{BE3E9677-6312-44ED-A259-8F2848C6B008}" presName="tx3" presStyleLbl="revTx" presStyleIdx="11" presStyleCnt="14"/>
      <dgm:spPr/>
      <dgm:t>
        <a:bodyPr/>
        <a:lstStyle/>
        <a:p>
          <a:endParaRPr lang="ru-RU"/>
        </a:p>
      </dgm:t>
    </dgm:pt>
    <dgm:pt modelId="{CE1B06BC-5A84-4465-AEBC-EDB32BA47624}" type="pres">
      <dgm:prSet presAssocID="{BE3E9677-6312-44ED-A259-8F2848C6B008}" presName="vert3" presStyleCnt="0"/>
      <dgm:spPr/>
    </dgm:pt>
    <dgm:pt modelId="{7257BC01-684F-4857-91FF-F90DB4C85B78}" type="pres">
      <dgm:prSet presAssocID="{A29CF54D-5593-4413-9D56-7934321359AE}" presName="thinLine3" presStyleLbl="callout" presStyleIdx="7" presStyleCnt="10"/>
      <dgm:spPr/>
    </dgm:pt>
    <dgm:pt modelId="{59B61AA3-A0A5-4634-B2BB-D465C0E869D0}" type="pres">
      <dgm:prSet presAssocID="{54950A4C-9F29-4447-BD6A-9DCAAC89A45D}" presName="horz3" presStyleCnt="0"/>
      <dgm:spPr/>
    </dgm:pt>
    <dgm:pt modelId="{CC92CD55-E0AD-488E-B6AF-8E2458BE9BE4}" type="pres">
      <dgm:prSet presAssocID="{54950A4C-9F29-4447-BD6A-9DCAAC89A45D}" presName="horzSpace3" presStyleCnt="0"/>
      <dgm:spPr/>
    </dgm:pt>
    <dgm:pt modelId="{3CC28687-A88C-4BD6-AD37-F7E43FFB25DF}" type="pres">
      <dgm:prSet presAssocID="{54950A4C-9F29-4447-BD6A-9DCAAC89A45D}" presName="tx3" presStyleLbl="revTx" presStyleIdx="12" presStyleCnt="14"/>
      <dgm:spPr/>
    </dgm:pt>
    <dgm:pt modelId="{5930B5A3-AB10-4915-869D-7B5BB7FAEEB9}" type="pres">
      <dgm:prSet presAssocID="{54950A4C-9F29-4447-BD6A-9DCAAC89A45D}" presName="vert3" presStyleCnt="0"/>
      <dgm:spPr/>
    </dgm:pt>
    <dgm:pt modelId="{1847E3B3-10BD-4A25-9B49-9A064DA823AB}" type="pres">
      <dgm:prSet presAssocID="{5B2BFE95-D180-47D4-9986-0E5806B7D64B}" presName="thinLine2b" presStyleLbl="callout" presStyleIdx="8" presStyleCnt="10"/>
      <dgm:spPr/>
    </dgm:pt>
    <dgm:pt modelId="{97AF1BE3-27CF-4EFA-922B-795292BAB2E7}" type="pres">
      <dgm:prSet presAssocID="{5B2BFE95-D180-47D4-9986-0E5806B7D64B}" presName="vertSpace2b" presStyleCnt="0"/>
      <dgm:spPr/>
    </dgm:pt>
    <dgm:pt modelId="{FBB500AD-DD3B-4048-A7A9-8E4E1BD1801F}" type="pres">
      <dgm:prSet presAssocID="{D33D6621-6547-41A8-9EEB-951D88A20AC2}" presName="horz2" presStyleCnt="0"/>
      <dgm:spPr/>
    </dgm:pt>
    <dgm:pt modelId="{F5C57434-46B4-4280-B92E-0A20D5900AF4}" type="pres">
      <dgm:prSet presAssocID="{D33D6621-6547-41A8-9EEB-951D88A20AC2}" presName="horzSpace2" presStyleCnt="0"/>
      <dgm:spPr/>
    </dgm:pt>
    <dgm:pt modelId="{4EC0CAAA-3619-4C9E-BB2E-9632BFF3B0BB}" type="pres">
      <dgm:prSet presAssocID="{D33D6621-6547-41A8-9EEB-951D88A20AC2}" presName="tx2" presStyleLbl="revTx" presStyleIdx="13" presStyleCnt="14"/>
      <dgm:spPr/>
    </dgm:pt>
    <dgm:pt modelId="{3761EF3F-7F15-41F9-9DFB-8030DA59FB2A}" type="pres">
      <dgm:prSet presAssocID="{D33D6621-6547-41A8-9EEB-951D88A20AC2}" presName="vert2" presStyleCnt="0"/>
      <dgm:spPr/>
    </dgm:pt>
    <dgm:pt modelId="{1E9641C3-55BA-4F9F-9887-59E0859E95BF}" type="pres">
      <dgm:prSet presAssocID="{D33D6621-6547-41A8-9EEB-951D88A20AC2}" presName="thinLine2b" presStyleLbl="callout" presStyleIdx="9" presStyleCnt="10"/>
      <dgm:spPr/>
    </dgm:pt>
    <dgm:pt modelId="{1B7F216E-25F3-4E3A-BC37-04A9347752C8}" type="pres">
      <dgm:prSet presAssocID="{D33D6621-6547-41A8-9EEB-951D88A20AC2}" presName="vertSpace2b" presStyleCnt="0"/>
      <dgm:spPr/>
    </dgm:pt>
  </dgm:ptLst>
  <dgm:cxnLst>
    <dgm:cxn modelId="{8019E156-F05C-428E-84B5-10A385CFCF09}" type="presOf" srcId="{54950A4C-9F29-4447-BD6A-9DCAAC89A45D}" destId="{3CC28687-A88C-4BD6-AD37-F7E43FFB25DF}" srcOrd="0" destOrd="0" presId="urn:microsoft.com/office/officeart/2008/layout/LinedList"/>
    <dgm:cxn modelId="{BD879641-8C81-4B66-9853-08E30BF205F4}" type="presOf" srcId="{5B2BFE95-D180-47D4-9986-0E5806B7D64B}" destId="{88DCEA64-E93D-4E91-9219-FF49735049B4}" srcOrd="0" destOrd="0" presId="urn:microsoft.com/office/officeart/2008/layout/LinedList"/>
    <dgm:cxn modelId="{EA0DD47C-30C5-4D75-84F0-C36A9160478B}" type="presOf" srcId="{62440B71-47DD-46BB-BD48-5E501F8C6122}" destId="{FBDC9654-57A6-4839-AE71-746D86BB5584}" srcOrd="0" destOrd="0" presId="urn:microsoft.com/office/officeart/2008/layout/LinedList"/>
    <dgm:cxn modelId="{4227E1F8-B1CF-4922-9CD5-4D7033F2EABF}" srcId="{B29C8ED6-83F2-4BE5-988C-5148784BDE4F}" destId="{788F0BCE-15F1-47E5-A15A-E5745152CBA4}" srcOrd="1" destOrd="0" parTransId="{D94054D8-25D1-40FA-B706-74BA4B08AC90}" sibTransId="{1133E4DB-040A-4A5D-AAFC-6F6BC50456DC}"/>
    <dgm:cxn modelId="{17DCC348-709C-4065-97C1-D230843E46C8}" srcId="{A59B1F0F-494E-4A3F-A95D-1257A13BD6CC}" destId="{86446EBD-784F-472C-BEA0-B059F63FA75B}" srcOrd="0" destOrd="0" parTransId="{B730449E-3B48-4C5E-B2A9-7F25BDAEE4CD}" sibTransId="{26D61A8E-9FB2-45DF-AA30-167E75674059}"/>
    <dgm:cxn modelId="{23002F31-2BCC-4E54-A437-89D368DF0C8C}" srcId="{5B2BFE95-D180-47D4-9986-0E5806B7D64B}" destId="{54950A4C-9F29-4447-BD6A-9DCAAC89A45D}" srcOrd="2" destOrd="0" parTransId="{F2836365-6E25-4AC8-AC5D-3468B52DE105}" sibTransId="{425B712B-B136-4DE4-92CC-AAE21F798985}"/>
    <dgm:cxn modelId="{0923C680-A25E-4AFC-86C0-3CCBDD21CF1F}" type="presOf" srcId="{86446EBD-784F-472C-BEA0-B059F63FA75B}" destId="{DE67DF80-0B42-47C0-B438-0E7368F22B6A}" srcOrd="0" destOrd="0" presId="urn:microsoft.com/office/officeart/2008/layout/LinedList"/>
    <dgm:cxn modelId="{E804084D-E6DB-4F43-8F8F-199D01141C16}" srcId="{B29C8ED6-83F2-4BE5-988C-5148784BDE4F}" destId="{A59B1F0F-494E-4A3F-A95D-1257A13BD6CC}" srcOrd="0" destOrd="0" parTransId="{864C135A-5A81-4864-B9BE-8A9F1B999385}" sibTransId="{B7DCA29B-4055-418A-90AD-6A78C4F7397A}"/>
    <dgm:cxn modelId="{176E988C-6F04-405A-97CF-AD435A9FA0A3}" srcId="{5B2BFE95-D180-47D4-9986-0E5806B7D64B}" destId="{BE3E9677-6312-44ED-A259-8F2848C6B008}" srcOrd="1" destOrd="0" parTransId="{8CC6A983-BEA0-4584-87B9-E9CD9CBE4938}" sibTransId="{A29CF54D-5593-4413-9D56-7934321359AE}"/>
    <dgm:cxn modelId="{637B4218-365C-45EC-8DF3-E59A57B564BF}" type="presOf" srcId="{F5D8F0AE-04DE-48CB-9D50-FB58C0529539}" destId="{43381F3C-6326-4E75-B714-DA45C3376CA4}" srcOrd="0" destOrd="0" presId="urn:microsoft.com/office/officeart/2008/layout/LinedList"/>
    <dgm:cxn modelId="{AD6A4384-DB7E-4005-8E43-0216646B8B6E}" type="presOf" srcId="{090EB302-853D-422D-84CE-D71CDA56AD5A}" destId="{7E2BE239-8A36-4C6C-B687-B417E9AA000D}" srcOrd="0" destOrd="0" presId="urn:microsoft.com/office/officeart/2008/layout/LinedList"/>
    <dgm:cxn modelId="{2DA4D43D-5DE5-4C7C-B5E5-BB78CC0935DF}" type="presOf" srcId="{28E9A158-5D7A-49B6-BD0C-7BC811E80142}" destId="{65AC10D2-DD43-472B-A074-B153E140DE69}" srcOrd="0" destOrd="0" presId="urn:microsoft.com/office/officeart/2008/layout/LinedList"/>
    <dgm:cxn modelId="{886DAC67-2DB1-412A-BA26-0E6C49C3A69E}" type="presOf" srcId="{D33D6621-6547-41A8-9EEB-951D88A20AC2}" destId="{4EC0CAAA-3619-4C9E-BB2E-9632BFF3B0BB}" srcOrd="0" destOrd="0" presId="urn:microsoft.com/office/officeart/2008/layout/LinedList"/>
    <dgm:cxn modelId="{F0E12E5C-7EE4-44DD-AB53-9FE44A042096}" type="presOf" srcId="{B29C8ED6-83F2-4BE5-988C-5148784BDE4F}" destId="{0AA1F950-514F-4068-A608-336FC0BF7986}" srcOrd="0" destOrd="0" presId="urn:microsoft.com/office/officeart/2008/layout/LinedList"/>
    <dgm:cxn modelId="{6A38DD4B-FE5B-4A1C-8E59-2BF5527A6A64}" type="presOf" srcId="{795159FA-F131-4835-9798-6F8912BD52BE}" destId="{887D2BD9-3DDE-40F4-B321-AC5A8BBC5D82}" srcOrd="0" destOrd="0" presId="urn:microsoft.com/office/officeart/2008/layout/LinedList"/>
    <dgm:cxn modelId="{A699FFB2-4F0B-4052-B251-B6D00F942D72}" type="presOf" srcId="{BE3E9677-6312-44ED-A259-8F2848C6B008}" destId="{103548C1-59AD-42C4-8BC6-7192303A7892}" srcOrd="0" destOrd="0" presId="urn:microsoft.com/office/officeart/2008/layout/LinedList"/>
    <dgm:cxn modelId="{22B01692-CCFA-4C2E-BDCB-98B94047DC27}" srcId="{B29C8ED6-83F2-4BE5-988C-5148784BDE4F}" destId="{5B2BFE95-D180-47D4-9986-0E5806B7D64B}" srcOrd="2" destOrd="0" parTransId="{84FA370B-70C2-4855-B886-226B6A08A95A}" sibTransId="{0F8F5A2A-9FFE-486B-9EBB-1136D5E09827}"/>
    <dgm:cxn modelId="{DE20215B-6480-4953-825D-93794C5E797A}" srcId="{B29C8ED6-83F2-4BE5-988C-5148784BDE4F}" destId="{D33D6621-6547-41A8-9EEB-951D88A20AC2}" srcOrd="3" destOrd="0" parTransId="{30C6D3B1-0E0C-4518-BD75-87B482F518D0}" sibTransId="{26D4FE26-BAB4-47B7-9D2B-1DFD82EAC5E4}"/>
    <dgm:cxn modelId="{D6C1660A-AE62-4913-86D2-BF6081C197EA}" type="presOf" srcId="{DE2FF315-3085-419A-8FFA-FD93CDBFF9D7}" destId="{AB7A592D-9101-45EE-8D2D-49FD2CE6F528}" srcOrd="0" destOrd="0" presId="urn:microsoft.com/office/officeart/2008/layout/LinedList"/>
    <dgm:cxn modelId="{CDAD7CA9-2A42-4A75-8B7E-C7957D73ACD3}" srcId="{788F0BCE-15F1-47E5-A15A-E5745152CBA4}" destId="{78816C45-D4C7-41A1-9CC7-06DDAA466CFE}" srcOrd="0" destOrd="0" parTransId="{C42AC1EA-63FF-446E-8BC9-D81B69958396}" sibTransId="{77E16C71-5727-4250-B167-78B473AE3166}"/>
    <dgm:cxn modelId="{F13C96D3-82B6-4382-80B8-A4D4009ACA63}" type="presOf" srcId="{788F0BCE-15F1-47E5-A15A-E5745152CBA4}" destId="{0CD3F6A1-8F88-4833-91BD-571ACA9614DB}" srcOrd="0" destOrd="0" presId="urn:microsoft.com/office/officeart/2008/layout/LinedList"/>
    <dgm:cxn modelId="{E5F2F80D-54B6-4EE5-8DEA-4530CA41DB63}" type="presOf" srcId="{78816C45-D4C7-41A1-9CC7-06DDAA466CFE}" destId="{E9B4BF00-30E4-4501-A799-73DC713ADCE6}" srcOrd="0" destOrd="0" presId="urn:microsoft.com/office/officeart/2008/layout/LinedList"/>
    <dgm:cxn modelId="{846133A3-7A50-4344-BDEB-F15046888326}" srcId="{5B2BFE95-D180-47D4-9986-0E5806B7D64B}" destId="{795159FA-F131-4835-9798-6F8912BD52BE}" srcOrd="0" destOrd="0" parTransId="{50438D50-1F99-4836-8113-C5D0FBB1F670}" sibTransId="{F15B5F22-33CD-42CD-A34A-7E2CDB81A6A5}"/>
    <dgm:cxn modelId="{4C27E937-DE41-4AC9-B26A-ADC0BA01E431}" srcId="{090EB302-853D-422D-84CE-D71CDA56AD5A}" destId="{B29C8ED6-83F2-4BE5-988C-5148784BDE4F}" srcOrd="0" destOrd="0" parTransId="{4EFAC9A0-8987-48CF-AEA3-D45B6CAFB37A}" sibTransId="{52078080-0B62-4521-B286-2C61A5696A7D}"/>
    <dgm:cxn modelId="{ADBCF46A-FBE0-4CEA-8763-BECF9D11D773}" srcId="{A59B1F0F-494E-4A3F-A95D-1257A13BD6CC}" destId="{F5D8F0AE-04DE-48CB-9D50-FB58C0529539}" srcOrd="2" destOrd="0" parTransId="{6FE2E10D-AA5C-4C65-95E7-4987C291CF95}" sibTransId="{87146DD8-5B11-48BC-B10C-1A3D68D51DE5}"/>
    <dgm:cxn modelId="{5CCCDC36-A0BA-45B9-B5CB-7D08C9C30D67}" srcId="{788F0BCE-15F1-47E5-A15A-E5745152CBA4}" destId="{62440B71-47DD-46BB-BD48-5E501F8C6122}" srcOrd="1" destOrd="0" parTransId="{7E6FC91C-3A70-4DA5-9DD1-48E4DB5A8ED0}" sibTransId="{67BC29E2-38A2-4FA4-929B-7E8AB9DA34CC}"/>
    <dgm:cxn modelId="{0EE1D97B-146C-471A-811D-48260DEEBC48}" type="presOf" srcId="{A59B1F0F-494E-4A3F-A95D-1257A13BD6CC}" destId="{EDE01E5C-48F4-4077-BFEB-A3D6559B3FD2}" srcOrd="0" destOrd="0" presId="urn:microsoft.com/office/officeart/2008/layout/LinedList"/>
    <dgm:cxn modelId="{CCFDC282-56B7-4C9A-8C2A-923FA2567BC1}" srcId="{A59B1F0F-494E-4A3F-A95D-1257A13BD6CC}" destId="{28E9A158-5D7A-49B6-BD0C-7BC811E80142}" srcOrd="1" destOrd="0" parTransId="{4E9D5D2B-53D4-48AB-96C8-7D559C835A16}" sibTransId="{75C0DF0A-5039-4699-ABCD-9FDECF963E26}"/>
    <dgm:cxn modelId="{DC389FE6-6B20-4BD6-A4CB-A71C5E2462C9}" srcId="{788F0BCE-15F1-47E5-A15A-E5745152CBA4}" destId="{DE2FF315-3085-419A-8FFA-FD93CDBFF9D7}" srcOrd="2" destOrd="0" parTransId="{271E06B2-38EC-4BE6-81AB-9FE2621E2AD7}" sibTransId="{8B706CF4-3A3A-4C64-98F1-4CAF62681272}"/>
    <dgm:cxn modelId="{F9C186F9-76D5-49D7-ABF4-C677D6770577}" type="presParOf" srcId="{7E2BE239-8A36-4C6C-B687-B417E9AA000D}" destId="{DD1C7FF9-C689-4E56-AA68-0B52C721E062}" srcOrd="0" destOrd="0" presId="urn:microsoft.com/office/officeart/2008/layout/LinedList"/>
    <dgm:cxn modelId="{813ECFB9-D3A4-43BE-8458-A4F6D32AA260}" type="presParOf" srcId="{7E2BE239-8A36-4C6C-B687-B417E9AA000D}" destId="{4CA02CF8-EC7B-4B5C-B2EE-57AA1140D7D3}" srcOrd="1" destOrd="0" presId="urn:microsoft.com/office/officeart/2008/layout/LinedList"/>
    <dgm:cxn modelId="{DE623B30-8A13-428F-A62B-F6B5680DDC4C}" type="presParOf" srcId="{4CA02CF8-EC7B-4B5C-B2EE-57AA1140D7D3}" destId="{0AA1F950-514F-4068-A608-336FC0BF7986}" srcOrd="0" destOrd="0" presId="urn:microsoft.com/office/officeart/2008/layout/LinedList"/>
    <dgm:cxn modelId="{461AAC60-290C-4BFE-BCDF-7DF1760BE381}" type="presParOf" srcId="{4CA02CF8-EC7B-4B5C-B2EE-57AA1140D7D3}" destId="{E4950C2C-118F-4A0A-BD94-973802F2C1D9}" srcOrd="1" destOrd="0" presId="urn:microsoft.com/office/officeart/2008/layout/LinedList"/>
    <dgm:cxn modelId="{8B4C96D7-21E4-4663-96A7-AD7E35DF8ECE}" type="presParOf" srcId="{E4950C2C-118F-4A0A-BD94-973802F2C1D9}" destId="{6A08FAEF-A5BC-44C4-B3A3-0E7652E9FBB0}" srcOrd="0" destOrd="0" presId="urn:microsoft.com/office/officeart/2008/layout/LinedList"/>
    <dgm:cxn modelId="{27F9A1A6-B61C-4517-8FE3-40860E430919}" type="presParOf" srcId="{E4950C2C-118F-4A0A-BD94-973802F2C1D9}" destId="{16E9DDE8-DF97-4D70-BA2A-129068FF8A14}" srcOrd="1" destOrd="0" presId="urn:microsoft.com/office/officeart/2008/layout/LinedList"/>
    <dgm:cxn modelId="{A85A0468-FBBE-4CD9-8616-EC5023ED9F4F}" type="presParOf" srcId="{16E9DDE8-DF97-4D70-BA2A-129068FF8A14}" destId="{97346901-BA05-484F-9BF1-26C9367BB59B}" srcOrd="0" destOrd="0" presId="urn:microsoft.com/office/officeart/2008/layout/LinedList"/>
    <dgm:cxn modelId="{616318B1-FAAA-4236-8C56-F784E085F887}" type="presParOf" srcId="{16E9DDE8-DF97-4D70-BA2A-129068FF8A14}" destId="{EDE01E5C-48F4-4077-BFEB-A3D6559B3FD2}" srcOrd="1" destOrd="0" presId="urn:microsoft.com/office/officeart/2008/layout/LinedList"/>
    <dgm:cxn modelId="{D02D9BF7-49EC-482A-8CAC-638B5776B768}" type="presParOf" srcId="{16E9DDE8-DF97-4D70-BA2A-129068FF8A14}" destId="{2F7F4CD0-47B9-431E-A8D4-E16C0BD90513}" srcOrd="2" destOrd="0" presId="urn:microsoft.com/office/officeart/2008/layout/LinedList"/>
    <dgm:cxn modelId="{8A904113-C4AF-4FF8-AB55-561655CE86BD}" type="presParOf" srcId="{2F7F4CD0-47B9-431E-A8D4-E16C0BD90513}" destId="{052E3B15-E1A2-431D-AD38-6DE256B0DBD9}" srcOrd="0" destOrd="0" presId="urn:microsoft.com/office/officeart/2008/layout/LinedList"/>
    <dgm:cxn modelId="{25BAC24C-BA91-431E-815B-0D1BF86AEDDC}" type="presParOf" srcId="{052E3B15-E1A2-431D-AD38-6DE256B0DBD9}" destId="{C6D96061-B6A0-4A94-A015-FA09ED220D59}" srcOrd="0" destOrd="0" presId="urn:microsoft.com/office/officeart/2008/layout/LinedList"/>
    <dgm:cxn modelId="{CDCF6443-525F-4AC8-8FBA-41D7758D654F}" type="presParOf" srcId="{052E3B15-E1A2-431D-AD38-6DE256B0DBD9}" destId="{DE67DF80-0B42-47C0-B438-0E7368F22B6A}" srcOrd="1" destOrd="0" presId="urn:microsoft.com/office/officeart/2008/layout/LinedList"/>
    <dgm:cxn modelId="{7097C680-6835-4B6F-B0CE-992892E824DC}" type="presParOf" srcId="{052E3B15-E1A2-431D-AD38-6DE256B0DBD9}" destId="{066F55AF-1255-49B5-8064-82EAC4B7F539}" srcOrd="2" destOrd="0" presId="urn:microsoft.com/office/officeart/2008/layout/LinedList"/>
    <dgm:cxn modelId="{8713B8A9-C325-4A5F-A26F-693795BD9A3A}" type="presParOf" srcId="{2F7F4CD0-47B9-431E-A8D4-E16C0BD90513}" destId="{7AAC3D41-49EE-496A-8182-23128BC2F1E9}" srcOrd="1" destOrd="0" presId="urn:microsoft.com/office/officeart/2008/layout/LinedList"/>
    <dgm:cxn modelId="{575B92C8-E0BB-4667-AB4D-4EB406E03223}" type="presParOf" srcId="{2F7F4CD0-47B9-431E-A8D4-E16C0BD90513}" destId="{9312C096-85A9-4B22-B7C3-0A08F1095BFF}" srcOrd="2" destOrd="0" presId="urn:microsoft.com/office/officeart/2008/layout/LinedList"/>
    <dgm:cxn modelId="{9822D2A4-5C5C-45CF-8FEE-92504AC4E79E}" type="presParOf" srcId="{9312C096-85A9-4B22-B7C3-0A08F1095BFF}" destId="{FE042300-00EA-4F75-AFC0-86FE24EE097D}" srcOrd="0" destOrd="0" presId="urn:microsoft.com/office/officeart/2008/layout/LinedList"/>
    <dgm:cxn modelId="{28D59C72-5666-41FA-B370-719FBF8A6A66}" type="presParOf" srcId="{9312C096-85A9-4B22-B7C3-0A08F1095BFF}" destId="{65AC10D2-DD43-472B-A074-B153E140DE69}" srcOrd="1" destOrd="0" presId="urn:microsoft.com/office/officeart/2008/layout/LinedList"/>
    <dgm:cxn modelId="{607B8533-15A4-4CC8-BCAE-294D6A7F1154}" type="presParOf" srcId="{9312C096-85A9-4B22-B7C3-0A08F1095BFF}" destId="{001579A7-8B86-4759-ACB0-9E9EFFAF72D2}" srcOrd="2" destOrd="0" presId="urn:microsoft.com/office/officeart/2008/layout/LinedList"/>
    <dgm:cxn modelId="{245283B3-44E1-495B-B484-281062BA7B2B}" type="presParOf" srcId="{2F7F4CD0-47B9-431E-A8D4-E16C0BD90513}" destId="{6CE4DC18-FD74-4D36-918A-33E3F9734247}" srcOrd="3" destOrd="0" presId="urn:microsoft.com/office/officeart/2008/layout/LinedList"/>
    <dgm:cxn modelId="{0C692F08-D747-448D-90D0-CBDA998CF90D}" type="presParOf" srcId="{2F7F4CD0-47B9-431E-A8D4-E16C0BD90513}" destId="{F971EEF5-A259-44AF-92E3-274AECEF1675}" srcOrd="4" destOrd="0" presId="urn:microsoft.com/office/officeart/2008/layout/LinedList"/>
    <dgm:cxn modelId="{65294EE4-DD9A-4AD4-8453-CB676EF00EDC}" type="presParOf" srcId="{F971EEF5-A259-44AF-92E3-274AECEF1675}" destId="{B2B83151-F8DD-40F0-94C0-FAFC5BAFE408}" srcOrd="0" destOrd="0" presId="urn:microsoft.com/office/officeart/2008/layout/LinedList"/>
    <dgm:cxn modelId="{63E009AA-C18E-4A33-A571-20454F5CDFB7}" type="presParOf" srcId="{F971EEF5-A259-44AF-92E3-274AECEF1675}" destId="{43381F3C-6326-4E75-B714-DA45C3376CA4}" srcOrd="1" destOrd="0" presId="urn:microsoft.com/office/officeart/2008/layout/LinedList"/>
    <dgm:cxn modelId="{457A199F-253E-44D7-8CEE-62AD42F2891E}" type="presParOf" srcId="{F971EEF5-A259-44AF-92E3-274AECEF1675}" destId="{EDD7E44C-30B7-4310-B0C4-0E14CEB4DFB5}" srcOrd="2" destOrd="0" presId="urn:microsoft.com/office/officeart/2008/layout/LinedList"/>
    <dgm:cxn modelId="{7C466689-F5B0-4069-8DD3-833F5BE3D171}" type="presParOf" srcId="{E4950C2C-118F-4A0A-BD94-973802F2C1D9}" destId="{F0AD8DE4-DDB3-44F4-A593-80B03012D28E}" srcOrd="2" destOrd="0" presId="urn:microsoft.com/office/officeart/2008/layout/LinedList"/>
    <dgm:cxn modelId="{4C0FBAE4-76B5-4327-B4AC-053C6BAA6E57}" type="presParOf" srcId="{E4950C2C-118F-4A0A-BD94-973802F2C1D9}" destId="{FFDA5BC0-EBDF-494B-A150-2D9E8C1F2077}" srcOrd="3" destOrd="0" presId="urn:microsoft.com/office/officeart/2008/layout/LinedList"/>
    <dgm:cxn modelId="{0B6CE46C-12BD-4FDC-80BE-4AEA195D721B}" type="presParOf" srcId="{E4950C2C-118F-4A0A-BD94-973802F2C1D9}" destId="{1BE79F3F-46CA-4498-AD97-70C1758F4846}" srcOrd="4" destOrd="0" presId="urn:microsoft.com/office/officeart/2008/layout/LinedList"/>
    <dgm:cxn modelId="{1D9D867E-EA50-4E62-ABB9-3ECB26B719B6}" type="presParOf" srcId="{1BE79F3F-46CA-4498-AD97-70C1758F4846}" destId="{414E720D-27AD-4D38-B407-2790E6CDC5C7}" srcOrd="0" destOrd="0" presId="urn:microsoft.com/office/officeart/2008/layout/LinedList"/>
    <dgm:cxn modelId="{85423391-B4B1-44BB-B26E-BD292A280D3F}" type="presParOf" srcId="{1BE79F3F-46CA-4498-AD97-70C1758F4846}" destId="{0CD3F6A1-8F88-4833-91BD-571ACA9614DB}" srcOrd="1" destOrd="0" presId="urn:microsoft.com/office/officeart/2008/layout/LinedList"/>
    <dgm:cxn modelId="{90F99497-8942-46A6-AD21-8AA1C8346FDC}" type="presParOf" srcId="{1BE79F3F-46CA-4498-AD97-70C1758F4846}" destId="{ECF67520-C70E-40FE-8B9F-70263F2DFC44}" srcOrd="2" destOrd="0" presId="urn:microsoft.com/office/officeart/2008/layout/LinedList"/>
    <dgm:cxn modelId="{BC546D79-55FF-4FA2-932C-EE65A4C7C46A}" type="presParOf" srcId="{ECF67520-C70E-40FE-8B9F-70263F2DFC44}" destId="{EA4802F2-056D-4D52-BF3E-74C7A530DDE3}" srcOrd="0" destOrd="0" presId="urn:microsoft.com/office/officeart/2008/layout/LinedList"/>
    <dgm:cxn modelId="{77F316AA-B5A2-4502-BEEF-818D7F01C18C}" type="presParOf" srcId="{EA4802F2-056D-4D52-BF3E-74C7A530DDE3}" destId="{31B161C0-AA59-4EA6-8307-1E65A002AF31}" srcOrd="0" destOrd="0" presId="urn:microsoft.com/office/officeart/2008/layout/LinedList"/>
    <dgm:cxn modelId="{18C3E039-3AED-4C23-B737-52AE22B62225}" type="presParOf" srcId="{EA4802F2-056D-4D52-BF3E-74C7A530DDE3}" destId="{E9B4BF00-30E4-4501-A799-73DC713ADCE6}" srcOrd="1" destOrd="0" presId="urn:microsoft.com/office/officeart/2008/layout/LinedList"/>
    <dgm:cxn modelId="{4EF8B9CE-1F5A-42F8-9828-40FF2CB88D5E}" type="presParOf" srcId="{EA4802F2-056D-4D52-BF3E-74C7A530DDE3}" destId="{D7FC9130-BD2C-404D-B13B-275C23901A0E}" srcOrd="2" destOrd="0" presId="urn:microsoft.com/office/officeart/2008/layout/LinedList"/>
    <dgm:cxn modelId="{C6598B7A-EA61-4E7E-80C4-EEFB71B78279}" type="presParOf" srcId="{ECF67520-C70E-40FE-8B9F-70263F2DFC44}" destId="{0074F688-4FC6-431A-89EF-FDCE50FD2682}" srcOrd="1" destOrd="0" presId="urn:microsoft.com/office/officeart/2008/layout/LinedList"/>
    <dgm:cxn modelId="{CAE516D5-B436-44E8-B48C-4B0E77583257}" type="presParOf" srcId="{ECF67520-C70E-40FE-8B9F-70263F2DFC44}" destId="{AD963648-D97B-4415-9E20-864F5F91E0E0}" srcOrd="2" destOrd="0" presId="urn:microsoft.com/office/officeart/2008/layout/LinedList"/>
    <dgm:cxn modelId="{C88CF7BC-E8B3-4DCB-B741-55B1AE71F23D}" type="presParOf" srcId="{AD963648-D97B-4415-9E20-864F5F91E0E0}" destId="{C907D786-4F14-432E-A27A-B7C852D12EA6}" srcOrd="0" destOrd="0" presId="urn:microsoft.com/office/officeart/2008/layout/LinedList"/>
    <dgm:cxn modelId="{38B4CFC0-5957-477B-9278-BF5669C234EB}" type="presParOf" srcId="{AD963648-D97B-4415-9E20-864F5F91E0E0}" destId="{FBDC9654-57A6-4839-AE71-746D86BB5584}" srcOrd="1" destOrd="0" presId="urn:microsoft.com/office/officeart/2008/layout/LinedList"/>
    <dgm:cxn modelId="{0EA36F0E-4414-497B-804B-5042018F467C}" type="presParOf" srcId="{AD963648-D97B-4415-9E20-864F5F91E0E0}" destId="{9F3891C7-4174-4336-9BE8-257CB6DF8AF7}" srcOrd="2" destOrd="0" presId="urn:microsoft.com/office/officeart/2008/layout/LinedList"/>
    <dgm:cxn modelId="{6F857C7C-322A-4FED-A7B9-A921C029234A}" type="presParOf" srcId="{ECF67520-C70E-40FE-8B9F-70263F2DFC44}" destId="{456C9872-7C20-4018-9B95-FFE16B6FE9CF}" srcOrd="3" destOrd="0" presId="urn:microsoft.com/office/officeart/2008/layout/LinedList"/>
    <dgm:cxn modelId="{6EA868AD-EF39-4CA8-9B7C-E7B10D802A10}" type="presParOf" srcId="{ECF67520-C70E-40FE-8B9F-70263F2DFC44}" destId="{ABC6DD7B-E28D-4701-B3A4-C6EAFDE99210}" srcOrd="4" destOrd="0" presId="urn:microsoft.com/office/officeart/2008/layout/LinedList"/>
    <dgm:cxn modelId="{1317C2E9-F851-41E8-B1E5-BB3234F78F52}" type="presParOf" srcId="{ABC6DD7B-E28D-4701-B3A4-C6EAFDE99210}" destId="{DA4038C6-7F14-4565-9772-888207F1680B}" srcOrd="0" destOrd="0" presId="urn:microsoft.com/office/officeart/2008/layout/LinedList"/>
    <dgm:cxn modelId="{06952E9C-A7DF-48B8-B429-15D74666E925}" type="presParOf" srcId="{ABC6DD7B-E28D-4701-B3A4-C6EAFDE99210}" destId="{AB7A592D-9101-45EE-8D2D-49FD2CE6F528}" srcOrd="1" destOrd="0" presId="urn:microsoft.com/office/officeart/2008/layout/LinedList"/>
    <dgm:cxn modelId="{A20755E7-8786-4D94-B5F7-4FFF6DC14D12}" type="presParOf" srcId="{ABC6DD7B-E28D-4701-B3A4-C6EAFDE99210}" destId="{AE67BE96-2043-402D-9980-5B43A0C10B85}" srcOrd="2" destOrd="0" presId="urn:microsoft.com/office/officeart/2008/layout/LinedList"/>
    <dgm:cxn modelId="{C172956B-F510-4CE2-AD7D-10380786DB97}" type="presParOf" srcId="{E4950C2C-118F-4A0A-BD94-973802F2C1D9}" destId="{0D87B211-9B6B-4046-B32F-0845AD79AE50}" srcOrd="5" destOrd="0" presId="urn:microsoft.com/office/officeart/2008/layout/LinedList"/>
    <dgm:cxn modelId="{B6D11D0F-1368-436E-8EA1-312FBAB3E3FE}" type="presParOf" srcId="{E4950C2C-118F-4A0A-BD94-973802F2C1D9}" destId="{97C254BA-D6BA-4083-90A0-810C22938802}" srcOrd="6" destOrd="0" presId="urn:microsoft.com/office/officeart/2008/layout/LinedList"/>
    <dgm:cxn modelId="{0337C050-2342-48B9-82F8-E5E08AD15698}" type="presParOf" srcId="{E4950C2C-118F-4A0A-BD94-973802F2C1D9}" destId="{3BF3DEA2-8F8C-40F7-85F7-0FD8DE636E71}" srcOrd="7" destOrd="0" presId="urn:microsoft.com/office/officeart/2008/layout/LinedList"/>
    <dgm:cxn modelId="{7FE1DE4A-5B37-4322-976C-DD237F5B2A0D}" type="presParOf" srcId="{3BF3DEA2-8F8C-40F7-85F7-0FD8DE636E71}" destId="{A997235A-4FE0-4D90-9D73-6F578B8B467B}" srcOrd="0" destOrd="0" presId="urn:microsoft.com/office/officeart/2008/layout/LinedList"/>
    <dgm:cxn modelId="{4B380AB5-1122-4343-AB9F-BE1562AEAAD7}" type="presParOf" srcId="{3BF3DEA2-8F8C-40F7-85F7-0FD8DE636E71}" destId="{88DCEA64-E93D-4E91-9219-FF49735049B4}" srcOrd="1" destOrd="0" presId="urn:microsoft.com/office/officeart/2008/layout/LinedList"/>
    <dgm:cxn modelId="{9CC58281-FF23-40FE-9A3B-3FAC0D348C1A}" type="presParOf" srcId="{3BF3DEA2-8F8C-40F7-85F7-0FD8DE636E71}" destId="{B21AB22F-04D4-4A5A-B3B2-076A08565D7B}" srcOrd="2" destOrd="0" presId="urn:microsoft.com/office/officeart/2008/layout/LinedList"/>
    <dgm:cxn modelId="{DD219962-C732-4445-81AE-BB5A9E28E4CB}" type="presParOf" srcId="{B21AB22F-04D4-4A5A-B3B2-076A08565D7B}" destId="{3A150310-87CF-4C08-BEE7-E13E9021F4E5}" srcOrd="0" destOrd="0" presId="urn:microsoft.com/office/officeart/2008/layout/LinedList"/>
    <dgm:cxn modelId="{0DA8C0FD-60F5-4F6D-9E76-8E41C7F56D11}" type="presParOf" srcId="{3A150310-87CF-4C08-BEE7-E13E9021F4E5}" destId="{C083485C-6824-4A95-A79E-EE9A16F1FEEC}" srcOrd="0" destOrd="0" presId="urn:microsoft.com/office/officeart/2008/layout/LinedList"/>
    <dgm:cxn modelId="{40DA7BB1-C351-424F-9D55-0113E859F6B6}" type="presParOf" srcId="{3A150310-87CF-4C08-BEE7-E13E9021F4E5}" destId="{887D2BD9-3DDE-40F4-B321-AC5A8BBC5D82}" srcOrd="1" destOrd="0" presId="urn:microsoft.com/office/officeart/2008/layout/LinedList"/>
    <dgm:cxn modelId="{7E1CBB17-C977-4408-B1AA-9D674999016C}" type="presParOf" srcId="{3A150310-87CF-4C08-BEE7-E13E9021F4E5}" destId="{572C95AC-FBD0-47ED-BA51-2A928AF8D6B5}" srcOrd="2" destOrd="0" presId="urn:microsoft.com/office/officeart/2008/layout/LinedList"/>
    <dgm:cxn modelId="{AE50F560-DEFA-4FF7-97B2-594FE63DFD59}" type="presParOf" srcId="{B21AB22F-04D4-4A5A-B3B2-076A08565D7B}" destId="{CD38EFFA-A57D-4A54-B7AF-E733DA7D7AF7}" srcOrd="1" destOrd="0" presId="urn:microsoft.com/office/officeart/2008/layout/LinedList"/>
    <dgm:cxn modelId="{3A42F7B2-F3A6-4EC5-96FB-FEEC6EFBBC5A}" type="presParOf" srcId="{B21AB22F-04D4-4A5A-B3B2-076A08565D7B}" destId="{ED9F439D-71F2-418F-9230-16E53D9A3016}" srcOrd="2" destOrd="0" presId="urn:microsoft.com/office/officeart/2008/layout/LinedList"/>
    <dgm:cxn modelId="{DABCBC73-85E9-44E2-A6B4-20E2687F4CB9}" type="presParOf" srcId="{ED9F439D-71F2-418F-9230-16E53D9A3016}" destId="{BC88FD9D-761F-4682-921F-B6B113C3F7D1}" srcOrd="0" destOrd="0" presId="urn:microsoft.com/office/officeart/2008/layout/LinedList"/>
    <dgm:cxn modelId="{7C054813-BC53-4B31-BD44-57F27B21101D}" type="presParOf" srcId="{ED9F439D-71F2-418F-9230-16E53D9A3016}" destId="{103548C1-59AD-42C4-8BC6-7192303A7892}" srcOrd="1" destOrd="0" presId="urn:microsoft.com/office/officeart/2008/layout/LinedList"/>
    <dgm:cxn modelId="{C946D63B-D107-4F25-95A1-5BBCB805B7DE}" type="presParOf" srcId="{ED9F439D-71F2-418F-9230-16E53D9A3016}" destId="{CE1B06BC-5A84-4465-AEBC-EDB32BA47624}" srcOrd="2" destOrd="0" presId="urn:microsoft.com/office/officeart/2008/layout/LinedList"/>
    <dgm:cxn modelId="{82AC8A1A-6CE5-4BE6-9980-0FD942566A5A}" type="presParOf" srcId="{B21AB22F-04D4-4A5A-B3B2-076A08565D7B}" destId="{7257BC01-684F-4857-91FF-F90DB4C85B78}" srcOrd="3" destOrd="0" presId="urn:microsoft.com/office/officeart/2008/layout/LinedList"/>
    <dgm:cxn modelId="{0FBAE118-5D6D-4DDE-A2E4-4609D07D4ADD}" type="presParOf" srcId="{B21AB22F-04D4-4A5A-B3B2-076A08565D7B}" destId="{59B61AA3-A0A5-4634-B2BB-D465C0E869D0}" srcOrd="4" destOrd="0" presId="urn:microsoft.com/office/officeart/2008/layout/LinedList"/>
    <dgm:cxn modelId="{18DDA85A-8939-4F39-8109-A3F594FFEC62}" type="presParOf" srcId="{59B61AA3-A0A5-4634-B2BB-D465C0E869D0}" destId="{CC92CD55-E0AD-488E-B6AF-8E2458BE9BE4}" srcOrd="0" destOrd="0" presId="urn:microsoft.com/office/officeart/2008/layout/LinedList"/>
    <dgm:cxn modelId="{3908517D-641E-4954-8A4B-9F446F956484}" type="presParOf" srcId="{59B61AA3-A0A5-4634-B2BB-D465C0E869D0}" destId="{3CC28687-A88C-4BD6-AD37-F7E43FFB25DF}" srcOrd="1" destOrd="0" presId="urn:microsoft.com/office/officeart/2008/layout/LinedList"/>
    <dgm:cxn modelId="{DA833E72-FBAF-4BB7-A554-CC034CC88672}" type="presParOf" srcId="{59B61AA3-A0A5-4634-B2BB-D465C0E869D0}" destId="{5930B5A3-AB10-4915-869D-7B5BB7FAEEB9}" srcOrd="2" destOrd="0" presId="urn:microsoft.com/office/officeart/2008/layout/LinedList"/>
    <dgm:cxn modelId="{559164C6-DEB9-4EC3-9501-ED7AB14E5B86}" type="presParOf" srcId="{E4950C2C-118F-4A0A-BD94-973802F2C1D9}" destId="{1847E3B3-10BD-4A25-9B49-9A064DA823AB}" srcOrd="8" destOrd="0" presId="urn:microsoft.com/office/officeart/2008/layout/LinedList"/>
    <dgm:cxn modelId="{648E3320-9C1E-4250-AA85-8D1D079639CF}" type="presParOf" srcId="{E4950C2C-118F-4A0A-BD94-973802F2C1D9}" destId="{97AF1BE3-27CF-4EFA-922B-795292BAB2E7}" srcOrd="9" destOrd="0" presId="urn:microsoft.com/office/officeart/2008/layout/LinedList"/>
    <dgm:cxn modelId="{5E48AB02-C0F0-439B-9792-54308C4DE416}" type="presParOf" srcId="{E4950C2C-118F-4A0A-BD94-973802F2C1D9}" destId="{FBB500AD-DD3B-4048-A7A9-8E4E1BD1801F}" srcOrd="10" destOrd="0" presId="urn:microsoft.com/office/officeart/2008/layout/LinedList"/>
    <dgm:cxn modelId="{F53E8544-BA67-4213-8DF7-313F399548AD}" type="presParOf" srcId="{FBB500AD-DD3B-4048-A7A9-8E4E1BD1801F}" destId="{F5C57434-46B4-4280-B92E-0A20D5900AF4}" srcOrd="0" destOrd="0" presId="urn:microsoft.com/office/officeart/2008/layout/LinedList"/>
    <dgm:cxn modelId="{F3D4FF4B-26BB-47FD-A46F-3C4D63DEC95C}" type="presParOf" srcId="{FBB500AD-DD3B-4048-A7A9-8E4E1BD1801F}" destId="{4EC0CAAA-3619-4C9E-BB2E-9632BFF3B0BB}" srcOrd="1" destOrd="0" presId="urn:microsoft.com/office/officeart/2008/layout/LinedList"/>
    <dgm:cxn modelId="{A9BA204A-F2E4-4777-AD19-DEDD8CCABBEE}" type="presParOf" srcId="{FBB500AD-DD3B-4048-A7A9-8E4E1BD1801F}" destId="{3761EF3F-7F15-41F9-9DFB-8030DA59FB2A}" srcOrd="2" destOrd="0" presId="urn:microsoft.com/office/officeart/2008/layout/LinedList"/>
    <dgm:cxn modelId="{B6DE7E0F-4147-402A-9240-E34959800944}" type="presParOf" srcId="{E4950C2C-118F-4A0A-BD94-973802F2C1D9}" destId="{1E9641C3-55BA-4F9F-9887-59E0859E95BF}" srcOrd="11" destOrd="0" presId="urn:microsoft.com/office/officeart/2008/layout/LinedList"/>
    <dgm:cxn modelId="{7E393FAD-EF8D-43B7-9155-D775CAAC9FF9}" type="presParOf" srcId="{E4950C2C-118F-4A0A-BD94-973802F2C1D9}" destId="{1B7F216E-25F3-4E3A-BC37-04A9347752C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D4C30-CAEC-4049-A50F-3EE75753C821}">
      <dsp:nvSpPr>
        <dsp:cNvPr id="0" name=""/>
        <dsp:cNvSpPr/>
      </dsp:nvSpPr>
      <dsp:spPr>
        <a:xfrm rot="5400000">
          <a:off x="1863967" y="55256"/>
          <a:ext cx="816598" cy="7104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27</a:t>
          </a:r>
          <a:endParaRPr lang="ru-RU" sz="1400" kern="1200" dirty="0"/>
        </a:p>
      </dsp:txBody>
      <dsp:txXfrm rot="-5400000">
        <a:off x="2027756" y="129430"/>
        <a:ext cx="489020" cy="562092"/>
      </dsp:txXfrm>
    </dsp:sp>
    <dsp:sp modelId="{A22B9DBD-9082-4D01-8FC0-00FFBED42112}">
      <dsp:nvSpPr>
        <dsp:cNvPr id="0" name=""/>
        <dsp:cNvSpPr/>
      </dsp:nvSpPr>
      <dsp:spPr>
        <a:xfrm>
          <a:off x="2649044" y="165497"/>
          <a:ext cx="911323" cy="48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Лет на рынке</a:t>
          </a:r>
          <a:endParaRPr lang="ru-RU" sz="1100" kern="1200" dirty="0"/>
        </a:p>
      </dsp:txBody>
      <dsp:txXfrm>
        <a:off x="2649044" y="165497"/>
        <a:ext cx="911323" cy="489958"/>
      </dsp:txXfrm>
    </dsp:sp>
    <dsp:sp modelId="{D4CD87D9-8760-4782-9C6D-B5A937DCE75E}">
      <dsp:nvSpPr>
        <dsp:cNvPr id="0" name=""/>
        <dsp:cNvSpPr/>
      </dsp:nvSpPr>
      <dsp:spPr>
        <a:xfrm rot="5400000">
          <a:off x="1096691" y="55256"/>
          <a:ext cx="816598" cy="7104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260480" y="129430"/>
        <a:ext cx="489020" cy="562092"/>
      </dsp:txXfrm>
    </dsp:sp>
    <dsp:sp modelId="{B50301F0-0E5D-4C05-9E3D-DC120D94153A}">
      <dsp:nvSpPr>
        <dsp:cNvPr id="0" name=""/>
        <dsp:cNvSpPr/>
      </dsp:nvSpPr>
      <dsp:spPr>
        <a:xfrm rot="5400000">
          <a:off x="1478859" y="748385"/>
          <a:ext cx="816598" cy="7104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10</a:t>
          </a:r>
          <a:endParaRPr lang="ru-RU" sz="1400" kern="1200" dirty="0"/>
        </a:p>
      </dsp:txBody>
      <dsp:txXfrm rot="-5400000">
        <a:off x="1642648" y="822559"/>
        <a:ext cx="489020" cy="562092"/>
      </dsp:txXfrm>
    </dsp:sp>
    <dsp:sp modelId="{1AB0403D-52FA-4DDD-B753-63AEB5103BFD}">
      <dsp:nvSpPr>
        <dsp:cNvPr id="0" name=""/>
        <dsp:cNvSpPr/>
      </dsp:nvSpPr>
      <dsp:spPr>
        <a:xfrm>
          <a:off x="620614" y="858625"/>
          <a:ext cx="881926" cy="48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Офисов</a:t>
          </a:r>
          <a:endParaRPr lang="ru-RU" sz="1100" kern="1200" dirty="0"/>
        </a:p>
      </dsp:txBody>
      <dsp:txXfrm>
        <a:off x="620614" y="858625"/>
        <a:ext cx="881926" cy="489958"/>
      </dsp:txXfrm>
    </dsp:sp>
    <dsp:sp modelId="{AB0FFADA-18EF-4789-B35E-7E6171D73C0C}">
      <dsp:nvSpPr>
        <dsp:cNvPr id="0" name=""/>
        <dsp:cNvSpPr/>
      </dsp:nvSpPr>
      <dsp:spPr>
        <a:xfrm rot="5400000">
          <a:off x="2246135" y="748385"/>
          <a:ext cx="816598" cy="7104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409924" y="822559"/>
        <a:ext cx="489020" cy="562092"/>
      </dsp:txXfrm>
    </dsp:sp>
    <dsp:sp modelId="{CCF25426-4EB2-4458-8848-53DF93375BD7}">
      <dsp:nvSpPr>
        <dsp:cNvPr id="0" name=""/>
        <dsp:cNvSpPr/>
      </dsp:nvSpPr>
      <dsp:spPr>
        <a:xfrm rot="5400000">
          <a:off x="1863967" y="1441513"/>
          <a:ext cx="816598" cy="7104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800+</a:t>
          </a:r>
          <a:endParaRPr lang="ru-RU" sz="1400" kern="1200" dirty="0"/>
        </a:p>
      </dsp:txBody>
      <dsp:txXfrm rot="-5400000">
        <a:off x="2027756" y="1515687"/>
        <a:ext cx="489020" cy="562092"/>
      </dsp:txXfrm>
    </dsp:sp>
    <dsp:sp modelId="{7840EB73-4F9C-4D3C-9622-98B749359DB2}">
      <dsp:nvSpPr>
        <dsp:cNvPr id="0" name=""/>
        <dsp:cNvSpPr/>
      </dsp:nvSpPr>
      <dsp:spPr>
        <a:xfrm>
          <a:off x="2649044" y="1551754"/>
          <a:ext cx="911323" cy="48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Сотрудников</a:t>
          </a:r>
          <a:endParaRPr lang="ru-RU" sz="1100" kern="1200" dirty="0"/>
        </a:p>
      </dsp:txBody>
      <dsp:txXfrm>
        <a:off x="2649044" y="1551754"/>
        <a:ext cx="911323" cy="489958"/>
      </dsp:txXfrm>
    </dsp:sp>
    <dsp:sp modelId="{F91C97AF-7B25-46F7-AB09-ED6811BABAD4}">
      <dsp:nvSpPr>
        <dsp:cNvPr id="0" name=""/>
        <dsp:cNvSpPr/>
      </dsp:nvSpPr>
      <dsp:spPr>
        <a:xfrm rot="5400000">
          <a:off x="1096691" y="1441513"/>
          <a:ext cx="816598" cy="7104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260480" y="1515687"/>
        <a:ext cx="489020" cy="562092"/>
      </dsp:txXfrm>
    </dsp:sp>
    <dsp:sp modelId="{4CEAB80B-7F7A-4FFF-A130-49F5297A05B5}">
      <dsp:nvSpPr>
        <dsp:cNvPr id="0" name=""/>
        <dsp:cNvSpPr/>
      </dsp:nvSpPr>
      <dsp:spPr>
        <a:xfrm rot="5400000">
          <a:off x="1478859" y="2134642"/>
          <a:ext cx="816598" cy="7104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&gt; </a:t>
          </a:r>
          <a:r>
            <a:rPr lang="ru-RU" sz="1400" kern="1200" dirty="0" smtClean="0"/>
            <a:t>10</a:t>
          </a:r>
          <a:r>
            <a:rPr lang="ru-RU" sz="1400" kern="1200" baseline="30000" dirty="0" smtClean="0"/>
            <a:t>6</a:t>
          </a:r>
          <a:endParaRPr lang="ru-RU" sz="1400" kern="1200" dirty="0"/>
        </a:p>
      </dsp:txBody>
      <dsp:txXfrm rot="-5400000">
        <a:off x="1642648" y="2208816"/>
        <a:ext cx="489020" cy="562092"/>
      </dsp:txXfrm>
    </dsp:sp>
    <dsp:sp modelId="{BFD46BD2-40C9-432D-BC53-FC560C8908C6}">
      <dsp:nvSpPr>
        <dsp:cNvPr id="0" name=""/>
        <dsp:cNvSpPr/>
      </dsp:nvSpPr>
      <dsp:spPr>
        <a:xfrm>
          <a:off x="620614" y="2244883"/>
          <a:ext cx="881926" cy="48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Инсталляций</a:t>
          </a:r>
          <a:endParaRPr lang="ru-RU" sz="1100" kern="1200" dirty="0"/>
        </a:p>
      </dsp:txBody>
      <dsp:txXfrm>
        <a:off x="620614" y="2244883"/>
        <a:ext cx="881926" cy="489958"/>
      </dsp:txXfrm>
    </dsp:sp>
    <dsp:sp modelId="{5486B71A-BA8C-4B5A-AD33-1F371A2C2EFF}">
      <dsp:nvSpPr>
        <dsp:cNvPr id="0" name=""/>
        <dsp:cNvSpPr/>
      </dsp:nvSpPr>
      <dsp:spPr>
        <a:xfrm rot="5400000">
          <a:off x="2246135" y="2134642"/>
          <a:ext cx="816598" cy="7104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409924" y="2208816"/>
        <a:ext cx="489020" cy="562092"/>
      </dsp:txXfrm>
    </dsp:sp>
    <dsp:sp modelId="{01DE256C-B313-4525-99FF-C3A21F3288BB}">
      <dsp:nvSpPr>
        <dsp:cNvPr id="0" name=""/>
        <dsp:cNvSpPr/>
      </dsp:nvSpPr>
      <dsp:spPr>
        <a:xfrm rot="5400000">
          <a:off x="1863967" y="2827770"/>
          <a:ext cx="816598" cy="7104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50+</a:t>
          </a:r>
          <a:endParaRPr lang="ru-RU" sz="1400" kern="1200" dirty="0"/>
        </a:p>
      </dsp:txBody>
      <dsp:txXfrm rot="-5400000">
        <a:off x="2027756" y="2901944"/>
        <a:ext cx="489020" cy="562092"/>
      </dsp:txXfrm>
    </dsp:sp>
    <dsp:sp modelId="{5C31E108-4A1C-4C04-A78B-0F7DF229A397}">
      <dsp:nvSpPr>
        <dsp:cNvPr id="0" name=""/>
        <dsp:cNvSpPr/>
      </dsp:nvSpPr>
      <dsp:spPr>
        <a:xfrm>
          <a:off x="2649044" y="2938011"/>
          <a:ext cx="911323" cy="48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Продуктов</a:t>
          </a:r>
          <a:endParaRPr lang="ru-RU" sz="1100" kern="1200" dirty="0"/>
        </a:p>
      </dsp:txBody>
      <dsp:txXfrm>
        <a:off x="2649044" y="2938011"/>
        <a:ext cx="911323" cy="489958"/>
      </dsp:txXfrm>
    </dsp:sp>
    <dsp:sp modelId="{D02D1E7C-F2CC-4313-AAA2-3C62C0EBF044}">
      <dsp:nvSpPr>
        <dsp:cNvPr id="0" name=""/>
        <dsp:cNvSpPr/>
      </dsp:nvSpPr>
      <dsp:spPr>
        <a:xfrm rot="5400000">
          <a:off x="1096691" y="2827770"/>
          <a:ext cx="816598" cy="7104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260480" y="2901944"/>
        <a:ext cx="489020" cy="562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C7FF9-C689-4E56-AA68-0B52C721E062}">
      <dsp:nvSpPr>
        <dsp:cNvPr id="0" name=""/>
        <dsp:cNvSpPr/>
      </dsp:nvSpPr>
      <dsp:spPr>
        <a:xfrm>
          <a:off x="0" y="0"/>
          <a:ext cx="76328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1F950-514F-4068-A608-336FC0BF7986}">
      <dsp:nvSpPr>
        <dsp:cNvPr id="0" name=""/>
        <dsp:cNvSpPr/>
      </dsp:nvSpPr>
      <dsp:spPr>
        <a:xfrm>
          <a:off x="0" y="0"/>
          <a:ext cx="1526569" cy="361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526569" cy="3616176"/>
      </dsp:txXfrm>
    </dsp:sp>
    <dsp:sp modelId="{EDE01E5C-48F4-4077-BFEB-A3D6559B3FD2}">
      <dsp:nvSpPr>
        <dsp:cNvPr id="0" name=""/>
        <dsp:cNvSpPr/>
      </dsp:nvSpPr>
      <dsp:spPr>
        <a:xfrm>
          <a:off x="1641062" y="42509"/>
          <a:ext cx="2938646" cy="850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Сетевые СЗИ</a:t>
          </a:r>
          <a:endParaRPr lang="ru-RU" sz="2300" kern="1200" dirty="0"/>
        </a:p>
      </dsp:txBody>
      <dsp:txXfrm>
        <a:off x="1641062" y="42509"/>
        <a:ext cx="2938646" cy="850189"/>
      </dsp:txXfrm>
    </dsp:sp>
    <dsp:sp modelId="{DE67DF80-0B42-47C0-B438-0E7368F22B6A}">
      <dsp:nvSpPr>
        <dsp:cNvPr id="0" name=""/>
        <dsp:cNvSpPr/>
      </dsp:nvSpPr>
      <dsp:spPr>
        <a:xfrm>
          <a:off x="4694201" y="42509"/>
          <a:ext cx="2938646" cy="28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Межсетевые экраны</a:t>
          </a:r>
          <a:endParaRPr lang="ru-RU" sz="1300" kern="1200" dirty="0"/>
        </a:p>
      </dsp:txBody>
      <dsp:txXfrm>
        <a:off x="4694201" y="42509"/>
        <a:ext cx="2938646" cy="283119"/>
      </dsp:txXfrm>
    </dsp:sp>
    <dsp:sp modelId="{7AAC3D41-49EE-496A-8182-23128BC2F1E9}">
      <dsp:nvSpPr>
        <dsp:cNvPr id="0" name=""/>
        <dsp:cNvSpPr/>
      </dsp:nvSpPr>
      <dsp:spPr>
        <a:xfrm>
          <a:off x="4579708" y="325629"/>
          <a:ext cx="29386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C10D2-DD43-472B-A074-B153E140DE69}">
      <dsp:nvSpPr>
        <dsp:cNvPr id="0" name=""/>
        <dsp:cNvSpPr/>
      </dsp:nvSpPr>
      <dsp:spPr>
        <a:xfrm>
          <a:off x="4694201" y="325629"/>
          <a:ext cx="2938646" cy="28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Криптошлюзы</a:t>
          </a:r>
          <a:r>
            <a:rPr lang="en-US" sz="1300" kern="1200" dirty="0" smtClean="0"/>
            <a:t>/VPN-</a:t>
          </a:r>
          <a:r>
            <a:rPr lang="ru-RU" sz="1300" kern="1200" dirty="0" smtClean="0"/>
            <a:t>серверы</a:t>
          </a:r>
          <a:r>
            <a:rPr lang="en-US" sz="1300" kern="1200" dirty="0" smtClean="0"/>
            <a:t> (L2/L3)</a:t>
          </a:r>
          <a:endParaRPr lang="ru-RU" sz="1300" kern="1200" dirty="0"/>
        </a:p>
      </dsp:txBody>
      <dsp:txXfrm>
        <a:off x="4694201" y="325629"/>
        <a:ext cx="2938646" cy="283119"/>
      </dsp:txXfrm>
    </dsp:sp>
    <dsp:sp modelId="{6CE4DC18-FD74-4D36-918A-33E3F9734247}">
      <dsp:nvSpPr>
        <dsp:cNvPr id="0" name=""/>
        <dsp:cNvSpPr/>
      </dsp:nvSpPr>
      <dsp:spPr>
        <a:xfrm>
          <a:off x="4579708" y="608749"/>
          <a:ext cx="29386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81F3C-6326-4E75-B714-DA45C3376CA4}">
      <dsp:nvSpPr>
        <dsp:cNvPr id="0" name=""/>
        <dsp:cNvSpPr/>
      </dsp:nvSpPr>
      <dsp:spPr>
        <a:xfrm>
          <a:off x="4694201" y="608749"/>
          <a:ext cx="2938646" cy="28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VPN-</a:t>
          </a:r>
          <a:r>
            <a:rPr lang="ru-RU" sz="1300" kern="1200" dirty="0" smtClean="0"/>
            <a:t>клиенты</a:t>
          </a:r>
          <a:endParaRPr lang="ru-RU" sz="1300" kern="1200" dirty="0"/>
        </a:p>
      </dsp:txBody>
      <dsp:txXfrm>
        <a:off x="4694201" y="608749"/>
        <a:ext cx="2938646" cy="283119"/>
      </dsp:txXfrm>
    </dsp:sp>
    <dsp:sp modelId="{F0AD8DE4-DDB3-44F4-A593-80B03012D28E}">
      <dsp:nvSpPr>
        <dsp:cNvPr id="0" name=""/>
        <dsp:cNvSpPr/>
      </dsp:nvSpPr>
      <dsp:spPr>
        <a:xfrm>
          <a:off x="1526569" y="892699"/>
          <a:ext cx="61062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3F6A1-8F88-4833-91BD-571ACA9614DB}">
      <dsp:nvSpPr>
        <dsp:cNvPr id="0" name=""/>
        <dsp:cNvSpPr/>
      </dsp:nvSpPr>
      <dsp:spPr>
        <a:xfrm>
          <a:off x="1641062" y="935208"/>
          <a:ext cx="2938646" cy="850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СОА/СОВ</a:t>
          </a:r>
          <a:endParaRPr lang="ru-RU" sz="2300" kern="1200" dirty="0"/>
        </a:p>
      </dsp:txBody>
      <dsp:txXfrm>
        <a:off x="1641062" y="935208"/>
        <a:ext cx="2938646" cy="850189"/>
      </dsp:txXfrm>
    </dsp:sp>
    <dsp:sp modelId="{E9B4BF00-30E4-4501-A799-73DC713ADCE6}">
      <dsp:nvSpPr>
        <dsp:cNvPr id="0" name=""/>
        <dsp:cNvSpPr/>
      </dsp:nvSpPr>
      <dsp:spPr>
        <a:xfrm>
          <a:off x="4694201" y="935208"/>
          <a:ext cx="2938646" cy="28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Сетевые сенсоры </a:t>
          </a:r>
          <a:endParaRPr lang="ru-RU" sz="1300" kern="1200" dirty="0"/>
        </a:p>
      </dsp:txBody>
      <dsp:txXfrm>
        <a:off x="4694201" y="935208"/>
        <a:ext cx="2938646" cy="283119"/>
      </dsp:txXfrm>
    </dsp:sp>
    <dsp:sp modelId="{0074F688-4FC6-431A-89EF-FDCE50FD2682}">
      <dsp:nvSpPr>
        <dsp:cNvPr id="0" name=""/>
        <dsp:cNvSpPr/>
      </dsp:nvSpPr>
      <dsp:spPr>
        <a:xfrm>
          <a:off x="4579708" y="1218328"/>
          <a:ext cx="29386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C9654-57A6-4839-AE71-746D86BB5584}">
      <dsp:nvSpPr>
        <dsp:cNvPr id="0" name=""/>
        <dsp:cNvSpPr/>
      </dsp:nvSpPr>
      <dsp:spPr>
        <a:xfrm>
          <a:off x="4694201" y="1218328"/>
          <a:ext cx="2938646" cy="28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Хостовые</a:t>
          </a:r>
          <a:r>
            <a:rPr lang="ru-RU" sz="1300" kern="1200" dirty="0" smtClean="0"/>
            <a:t> сенсоры</a:t>
          </a:r>
          <a:endParaRPr lang="ru-RU" sz="1300" kern="1200" dirty="0"/>
        </a:p>
      </dsp:txBody>
      <dsp:txXfrm>
        <a:off x="4694201" y="1218328"/>
        <a:ext cx="2938646" cy="283119"/>
      </dsp:txXfrm>
    </dsp:sp>
    <dsp:sp modelId="{456C9872-7C20-4018-9B95-FFE16B6FE9CF}">
      <dsp:nvSpPr>
        <dsp:cNvPr id="0" name=""/>
        <dsp:cNvSpPr/>
      </dsp:nvSpPr>
      <dsp:spPr>
        <a:xfrm>
          <a:off x="4579708" y="1501448"/>
          <a:ext cx="29386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A592D-9101-45EE-8D2D-49FD2CE6F528}">
      <dsp:nvSpPr>
        <dsp:cNvPr id="0" name=""/>
        <dsp:cNvSpPr/>
      </dsp:nvSpPr>
      <dsp:spPr>
        <a:xfrm>
          <a:off x="4694201" y="1501448"/>
          <a:ext cx="2938646" cy="28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Аналитические комплексы</a:t>
          </a:r>
          <a:endParaRPr lang="ru-RU" sz="1300" kern="1200" dirty="0"/>
        </a:p>
      </dsp:txBody>
      <dsp:txXfrm>
        <a:off x="4694201" y="1501448"/>
        <a:ext cx="2938646" cy="283119"/>
      </dsp:txXfrm>
    </dsp:sp>
    <dsp:sp modelId="{0D87B211-9B6B-4046-B32F-0845AD79AE50}">
      <dsp:nvSpPr>
        <dsp:cNvPr id="0" name=""/>
        <dsp:cNvSpPr/>
      </dsp:nvSpPr>
      <dsp:spPr>
        <a:xfrm>
          <a:off x="1526569" y="1785398"/>
          <a:ext cx="61062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CEA64-E93D-4E91-9219-FF49735049B4}">
      <dsp:nvSpPr>
        <dsp:cNvPr id="0" name=""/>
        <dsp:cNvSpPr/>
      </dsp:nvSpPr>
      <dsp:spPr>
        <a:xfrm>
          <a:off x="1641062" y="1827908"/>
          <a:ext cx="2938646" cy="850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PKI</a:t>
          </a:r>
          <a:endParaRPr lang="ru-RU" sz="2300" kern="1200" dirty="0"/>
        </a:p>
      </dsp:txBody>
      <dsp:txXfrm>
        <a:off x="1641062" y="1827908"/>
        <a:ext cx="2938646" cy="850189"/>
      </dsp:txXfrm>
    </dsp:sp>
    <dsp:sp modelId="{887D2BD9-3DDE-40F4-B321-AC5A8BBC5D82}">
      <dsp:nvSpPr>
        <dsp:cNvPr id="0" name=""/>
        <dsp:cNvSpPr/>
      </dsp:nvSpPr>
      <dsp:spPr>
        <a:xfrm>
          <a:off x="4694201" y="1827908"/>
          <a:ext cx="2938646" cy="28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Средства УЦ</a:t>
          </a:r>
          <a:endParaRPr lang="ru-RU" sz="1300" kern="1200" dirty="0"/>
        </a:p>
      </dsp:txBody>
      <dsp:txXfrm>
        <a:off x="4694201" y="1827908"/>
        <a:ext cx="2938646" cy="283119"/>
      </dsp:txXfrm>
    </dsp:sp>
    <dsp:sp modelId="{CD38EFFA-A57D-4A54-B7AF-E733DA7D7AF7}">
      <dsp:nvSpPr>
        <dsp:cNvPr id="0" name=""/>
        <dsp:cNvSpPr/>
      </dsp:nvSpPr>
      <dsp:spPr>
        <a:xfrm>
          <a:off x="4579708" y="2111027"/>
          <a:ext cx="29386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548C1-59AD-42C4-8BC6-7192303A7892}">
      <dsp:nvSpPr>
        <dsp:cNvPr id="0" name=""/>
        <dsp:cNvSpPr/>
      </dsp:nvSpPr>
      <dsp:spPr>
        <a:xfrm>
          <a:off x="4694201" y="2111027"/>
          <a:ext cx="2938646" cy="28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HSM</a:t>
          </a:r>
          <a:endParaRPr lang="ru-RU" sz="1300" kern="1200" dirty="0"/>
        </a:p>
      </dsp:txBody>
      <dsp:txXfrm>
        <a:off x="4694201" y="2111027"/>
        <a:ext cx="2938646" cy="283119"/>
      </dsp:txXfrm>
    </dsp:sp>
    <dsp:sp modelId="{7257BC01-684F-4857-91FF-F90DB4C85B78}">
      <dsp:nvSpPr>
        <dsp:cNvPr id="0" name=""/>
        <dsp:cNvSpPr/>
      </dsp:nvSpPr>
      <dsp:spPr>
        <a:xfrm>
          <a:off x="4579708" y="2394147"/>
          <a:ext cx="29386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28687-A88C-4BD6-AD37-F7E43FFB25DF}">
      <dsp:nvSpPr>
        <dsp:cNvPr id="0" name=""/>
        <dsp:cNvSpPr/>
      </dsp:nvSpPr>
      <dsp:spPr>
        <a:xfrm>
          <a:off x="4694201" y="2394147"/>
          <a:ext cx="2938646" cy="28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Криптопровайдеры</a:t>
          </a:r>
          <a:endParaRPr lang="ru-RU" sz="1300" kern="1200" dirty="0"/>
        </a:p>
      </dsp:txBody>
      <dsp:txXfrm>
        <a:off x="4694201" y="2394147"/>
        <a:ext cx="2938646" cy="283119"/>
      </dsp:txXfrm>
    </dsp:sp>
    <dsp:sp modelId="{1847E3B3-10BD-4A25-9B49-9A064DA823AB}">
      <dsp:nvSpPr>
        <dsp:cNvPr id="0" name=""/>
        <dsp:cNvSpPr/>
      </dsp:nvSpPr>
      <dsp:spPr>
        <a:xfrm>
          <a:off x="1526569" y="2678097"/>
          <a:ext cx="61062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0CAAA-3619-4C9E-BB2E-9632BFF3B0BB}">
      <dsp:nvSpPr>
        <dsp:cNvPr id="0" name=""/>
        <dsp:cNvSpPr/>
      </dsp:nvSpPr>
      <dsp:spPr>
        <a:xfrm>
          <a:off x="1641062" y="2720607"/>
          <a:ext cx="2938646" cy="850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Системы квантовой криптографии</a:t>
          </a:r>
          <a:endParaRPr lang="ru-RU" sz="2300" kern="1200" dirty="0"/>
        </a:p>
      </dsp:txBody>
      <dsp:txXfrm>
        <a:off x="1641062" y="2720607"/>
        <a:ext cx="2938646" cy="850189"/>
      </dsp:txXfrm>
    </dsp:sp>
    <dsp:sp modelId="{1E9641C3-55BA-4F9F-9887-59E0859E95BF}">
      <dsp:nvSpPr>
        <dsp:cNvPr id="0" name=""/>
        <dsp:cNvSpPr/>
      </dsp:nvSpPr>
      <dsp:spPr>
        <a:xfrm>
          <a:off x="1526569" y="3570797"/>
          <a:ext cx="61062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575E8-5A93-C543-B5D3-D97B5FCFC12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59D85-B00D-3049-AC0A-3959AAA0A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81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хний колонтитул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1" name="Образ слайда 10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503B2-B7AF-1F47-B9BC-F7D7F56BB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Заметки 15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18" name="Дата 17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B49-A4FA-894F-B982-313C3AB22FEE}" type="datetimeFigureOut">
              <a:rPr lang="ru-RU" smtClean="0"/>
              <a:pPr/>
              <a:t>22.11.2018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8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2A80780-B1C8-BE47-9491-2340069DF0B4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8CDF371-F7FE-CC4F-8B01-F2552AD09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2A80780-B1C8-BE47-9491-2340069DF0B4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8CDF371-F7FE-CC4F-8B01-F2552AD09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54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2A80780-B1C8-BE47-9491-2340069DF0B4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8CDF371-F7FE-CC4F-8B01-F2552AD09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2A80780-B1C8-BE47-9491-2340069DF0B4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8CDF371-F7FE-CC4F-8B01-F2552AD09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74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751010"/>
            <a:ext cx="1828800" cy="18369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31" tIns="18315" rIns="36631" bIns="18315" rtlCol="0" anchor="ctr"/>
          <a:lstStyle/>
          <a:p>
            <a:pPr algn="ctr"/>
            <a:endParaRPr lang="en-US" sz="6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315200" y="2751010"/>
            <a:ext cx="1828800" cy="18369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31" tIns="18315" rIns="36631" bIns="18315" rtlCol="0" anchor="ctr"/>
          <a:lstStyle/>
          <a:p>
            <a:pPr algn="ctr"/>
            <a:endParaRPr lang="en-US" sz="6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657600" y="2751010"/>
            <a:ext cx="1828800" cy="18369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31" tIns="18315" rIns="36631" bIns="18315" rtlCol="0" anchor="ctr"/>
          <a:lstStyle/>
          <a:p>
            <a:pPr algn="ctr"/>
            <a:endParaRPr lang="en-US" sz="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828800" y="914045"/>
            <a:ext cx="1828800" cy="1836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31" tIns="18315" rIns="36631" bIns="18315" rtlCol="0" anchor="ctr"/>
          <a:lstStyle/>
          <a:p>
            <a:pPr algn="ctr"/>
            <a:endParaRPr lang="en-US" sz="6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86400" y="914045"/>
            <a:ext cx="1828800" cy="1836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31" tIns="18315" rIns="36631" bIns="18315" rtlCol="0" anchor="ctr"/>
          <a:lstStyle/>
          <a:p>
            <a:pPr algn="ctr"/>
            <a:endParaRPr lang="en-US" sz="60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914045"/>
            <a:ext cx="1828800" cy="18369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12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315200" y="914045"/>
            <a:ext cx="1828800" cy="18369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13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3657600" y="914045"/>
            <a:ext cx="1828800" cy="18369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14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5486400" y="2751010"/>
            <a:ext cx="1828800" cy="18369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  <p:sp>
        <p:nvSpPr>
          <p:cNvPr id="15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1828800" y="2751010"/>
            <a:ext cx="1828800" cy="18369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7169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821" cy="514350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08578"/>
            <a:ext cx="4352868" cy="961854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Введите название заголовка</a:t>
            </a:r>
            <a:endParaRPr lang="ru-RU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1702253"/>
            <a:ext cx="7478649" cy="2930469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74" y="241830"/>
            <a:ext cx="18859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3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A36E7E99-3D27-3B4E-9097-F95C89E5CE77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AD5B629-665C-0B47-AB8E-16FEBDE73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821" cy="5143500"/>
          </a:xfrm>
          <a:prstGeom prst="rect">
            <a:avLst/>
          </a:prstGeom>
        </p:spPr>
      </p:pic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08578"/>
            <a:ext cx="4352868" cy="961854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Введите название заголовка</a:t>
            </a:r>
            <a:endParaRPr lang="ru-RU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1702253"/>
            <a:ext cx="7478649" cy="2930469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74" y="241830"/>
            <a:ext cx="18859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0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08578"/>
            <a:ext cx="4352868" cy="961854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3000" baseline="0">
                <a:solidFill>
                  <a:srgbClr val="384352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Введите название заголовка</a:t>
            </a:r>
            <a:endParaRPr lang="ru-RU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2975" y="1702253"/>
            <a:ext cx="7478649" cy="2930469"/>
          </a:xfrm>
        </p:spPr>
        <p:txBody>
          <a:bodyPr/>
          <a:lstStyle>
            <a:lvl1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C94C35"/>
              </a:buClr>
              <a:buSzPct val="13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8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7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2A80780-B1C8-BE47-9491-2340069DF0B4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8CDF371-F7FE-CC4F-8B01-F2552AD09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2A80780-B1C8-BE47-9491-2340069DF0B4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8CDF371-F7FE-CC4F-8B01-F2552AD09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4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2A80780-B1C8-BE47-9491-2340069DF0B4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8CDF371-F7FE-CC4F-8B01-F2552AD09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2A80780-B1C8-BE47-9491-2340069DF0B4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8CDF371-F7FE-CC4F-8B01-F2552AD09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2A80780-B1C8-BE47-9491-2340069DF0B4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8CDF371-F7FE-CC4F-8B01-F2552AD09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Прямоугольник 3"/>
          <p:cNvSpPr/>
          <p:nvPr userDrawn="1"/>
        </p:nvSpPr>
        <p:spPr>
          <a:xfrm>
            <a:off x="251520" y="2830946"/>
            <a:ext cx="7704856" cy="194421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76092"/>
              </a:solidFill>
            </a:endParaRPr>
          </a:p>
        </p:txBody>
      </p:sp>
      <p:sp>
        <p:nvSpPr>
          <p:cNvPr id="10" name="Rechteck 10"/>
          <p:cNvSpPr/>
          <p:nvPr userDrawn="1"/>
        </p:nvSpPr>
        <p:spPr>
          <a:xfrm>
            <a:off x="7524328" y="0"/>
            <a:ext cx="1152128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7266"/>
            <a:ext cx="740116" cy="1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06167"/>
            <a:ext cx="4447406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10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374555"/>
          </a:solidFill>
          <a:latin typeface="Segoe UI Ligh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36380" cy="5164038"/>
          </a:xfrm>
          <a:prstGeom prst="rect">
            <a:avLst/>
          </a:prstGeom>
        </p:spPr>
      </p:pic>
      <p:sp>
        <p:nvSpPr>
          <p:cNvPr id="8" name="Прямоугольник 3"/>
          <p:cNvSpPr/>
          <p:nvPr userDrawn="1"/>
        </p:nvSpPr>
        <p:spPr>
          <a:xfrm>
            <a:off x="755576" y="2931790"/>
            <a:ext cx="5976664" cy="194421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276092"/>
              </a:solidFill>
            </a:endParaRPr>
          </a:p>
        </p:txBody>
      </p:sp>
      <p:sp>
        <p:nvSpPr>
          <p:cNvPr id="10" name="Rechteck 10"/>
          <p:cNvSpPr/>
          <p:nvPr userDrawn="1"/>
        </p:nvSpPr>
        <p:spPr>
          <a:xfrm>
            <a:off x="7524328" y="0"/>
            <a:ext cx="1152128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7266"/>
            <a:ext cx="740116" cy="1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8900160" y="-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407009"/>
            <a:ext cx="511256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</a:t>
            </a:r>
            <a:br>
              <a:rPr lang="ru-RU" smtClean="0"/>
            </a:br>
            <a:r>
              <a:rPr lang="ru-RU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08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374555"/>
          </a:solidFill>
          <a:latin typeface="Segoe UI Ligh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206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374555"/>
          </a:solidFill>
          <a:latin typeface="Segoe UI Ligh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rgbClr val="374555"/>
          </a:solidFill>
          <a:latin typeface="Segoe UI Semibol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7815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Образец</a:t>
            </a:r>
            <a:r>
              <a:rPr lang="ru-RU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Образец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smtClean="0"/>
              <a:t>Второй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smtClean="0"/>
              <a:t>Третий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smtClean="0"/>
              <a:t>Четвертый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Rechteck 6"/>
          <p:cNvSpPr/>
          <p:nvPr userDrawn="1"/>
        </p:nvSpPr>
        <p:spPr>
          <a:xfrm>
            <a:off x="7524328" y="0"/>
            <a:ext cx="1152128" cy="699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11510"/>
            <a:ext cx="784809" cy="188826"/>
          </a:xfrm>
          <a:prstGeom prst="rect">
            <a:avLst/>
          </a:prstGeom>
        </p:spPr>
      </p:pic>
      <p:sp>
        <p:nvSpPr>
          <p:cNvPr id="10" name="Текст 1"/>
          <p:cNvSpPr>
            <a:spLocks noGrp="1"/>
          </p:cNvSpPr>
          <p:nvPr userDrawn="1"/>
        </p:nvSpPr>
        <p:spPr bwMode="auto">
          <a:xfrm>
            <a:off x="7056276" y="4876006"/>
            <a:ext cx="1980220" cy="20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r>
              <a:rPr lang="en-US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2017, </a:t>
            </a:r>
            <a:r>
              <a:rPr lang="ru-RU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ОАО «ИнфоТеКС».</a:t>
            </a:r>
            <a:endParaRPr lang="ru-RU" sz="9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374555"/>
          </a:solidFill>
          <a:latin typeface="Segoe UI Ligh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latin typeface="Segoe UI Semibold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 typeface="Arial"/>
        <a:buNone/>
        <a:tabLst/>
        <a:defRPr sz="2000" kern="1200" baseline="0">
          <a:solidFill>
            <a:schemeClr val="tx1">
              <a:lumMod val="75000"/>
              <a:lumOff val="25000"/>
            </a:schemeClr>
          </a:solidFill>
          <a:latin typeface="Segoe UI Light" charset="0"/>
          <a:ea typeface="+mn-ea"/>
          <a:cs typeface="+mn-cs"/>
        </a:defRPr>
      </a:lvl2pPr>
      <a:lvl3pPr marL="0" indent="-228600" algn="l" defTabSz="914400" rtl="0" eaLnBrk="1" latinLnBrk="0" hangingPunct="1">
        <a:lnSpc>
          <a:spcPct val="90000"/>
        </a:lnSpc>
        <a:spcBef>
          <a:spcPts val="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Segoe UI Semibold" charset="0"/>
          <a:ea typeface="+mn-ea"/>
          <a:cs typeface="+mn-cs"/>
        </a:defRPr>
      </a:lvl3pPr>
      <a:lvl4pPr marL="0" indent="-228600" algn="l" defTabSz="914400" rtl="0" eaLnBrk="1" latinLnBrk="0" hangingPunct="1">
        <a:lnSpc>
          <a:spcPct val="90000"/>
        </a:lnSpc>
        <a:spcBef>
          <a:spcPts val="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Segoe UI Light" charset="0"/>
          <a:ea typeface="+mn-ea"/>
          <a:cs typeface="+mn-cs"/>
        </a:defRPr>
      </a:lvl4pPr>
      <a:lvl5pPr marL="0" indent="-228600" algn="l" defTabSz="914400" rtl="0" eaLnBrk="1" latinLnBrk="0" hangingPunct="1">
        <a:lnSpc>
          <a:spcPct val="90000"/>
        </a:lnSpc>
        <a:spcBef>
          <a:spcPts val="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Segoe UI Ligh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397670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hteck 6"/>
          <p:cNvSpPr/>
          <p:nvPr userDrawn="1"/>
        </p:nvSpPr>
        <p:spPr>
          <a:xfrm>
            <a:off x="7524328" y="0"/>
            <a:ext cx="1152128" cy="699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11510"/>
            <a:ext cx="784809" cy="188826"/>
          </a:xfrm>
          <a:prstGeom prst="rect">
            <a:avLst/>
          </a:prstGeom>
        </p:spPr>
      </p:pic>
      <p:sp>
        <p:nvSpPr>
          <p:cNvPr id="9" name="Текст 1"/>
          <p:cNvSpPr>
            <a:spLocks noGrp="1"/>
          </p:cNvSpPr>
          <p:nvPr userDrawn="1"/>
        </p:nvSpPr>
        <p:spPr bwMode="auto">
          <a:xfrm>
            <a:off x="7056276" y="4876006"/>
            <a:ext cx="1980220" cy="20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r>
              <a:rPr lang="en-US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</a:t>
            </a:r>
            <a:r>
              <a:rPr lang="ru-RU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en-US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ОАО «ИнфоТеКС».</a:t>
            </a:r>
            <a:endParaRPr lang="ru-RU" sz="9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6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0" r:id="rId3"/>
    <p:sldLayoutId id="2147483721" r:id="rId4"/>
    <p:sldLayoutId id="2147483722" r:id="rId5"/>
    <p:sldLayoutId id="2147483723" r:id="rId6"/>
    <p:sldLayoutId id="2147483725" r:id="rId7"/>
    <p:sldLayoutId id="2147483732" r:id="rId8"/>
    <p:sldLayoutId id="2147483739" r:id="rId9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374555"/>
          </a:solidFill>
          <a:latin typeface="Segoe UI Ligh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300" baseline="0">
          <a:solidFill>
            <a:schemeClr val="tx1">
              <a:lumMod val="75000"/>
              <a:lumOff val="25000"/>
            </a:schemeClr>
          </a:solidFill>
          <a:latin typeface="Segoe UI Light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300" baseline="0">
          <a:solidFill>
            <a:schemeClr val="tx1">
              <a:lumMod val="75000"/>
              <a:lumOff val="25000"/>
            </a:schemeClr>
          </a:solidFill>
          <a:latin typeface="Segoe UI Light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300" baseline="0">
          <a:solidFill>
            <a:schemeClr val="tx1">
              <a:lumMod val="75000"/>
              <a:lumOff val="25000"/>
            </a:schemeClr>
          </a:solidFill>
          <a:latin typeface="Segoe UI Light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300" baseline="0">
          <a:solidFill>
            <a:schemeClr val="tx1">
              <a:lumMod val="75000"/>
              <a:lumOff val="25000"/>
            </a:schemeClr>
          </a:solidFill>
          <a:latin typeface="Segoe UI Light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300" baseline="0">
          <a:solidFill>
            <a:schemeClr val="tx1">
              <a:lumMod val="75000"/>
              <a:lumOff val="25000"/>
            </a:schemeClr>
          </a:solidFill>
          <a:latin typeface="Segoe UI Ligh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445.xml"/><Relationship Id="rId18" Type="http://schemas.openxmlformats.org/officeDocument/2006/relationships/tags" Target="../tags/tag450.xml"/><Relationship Id="rId26" Type="http://schemas.openxmlformats.org/officeDocument/2006/relationships/tags" Target="../tags/tag458.xml"/><Relationship Id="rId39" Type="http://schemas.openxmlformats.org/officeDocument/2006/relationships/tags" Target="../tags/tag471.xml"/><Relationship Id="rId21" Type="http://schemas.openxmlformats.org/officeDocument/2006/relationships/tags" Target="../tags/tag453.xml"/><Relationship Id="rId34" Type="http://schemas.openxmlformats.org/officeDocument/2006/relationships/tags" Target="../tags/tag466.xml"/><Relationship Id="rId42" Type="http://schemas.openxmlformats.org/officeDocument/2006/relationships/tags" Target="../tags/tag474.xml"/><Relationship Id="rId47" Type="http://schemas.openxmlformats.org/officeDocument/2006/relationships/tags" Target="../tags/tag479.xml"/><Relationship Id="rId50" Type="http://schemas.openxmlformats.org/officeDocument/2006/relationships/tags" Target="../tags/tag482.xml"/><Relationship Id="rId55" Type="http://schemas.openxmlformats.org/officeDocument/2006/relationships/slideLayout" Target="../slideLayouts/slideLayout12.xml"/><Relationship Id="rId7" Type="http://schemas.openxmlformats.org/officeDocument/2006/relationships/tags" Target="../tags/tag439.xml"/><Relationship Id="rId12" Type="http://schemas.openxmlformats.org/officeDocument/2006/relationships/tags" Target="../tags/tag444.xml"/><Relationship Id="rId17" Type="http://schemas.openxmlformats.org/officeDocument/2006/relationships/tags" Target="../tags/tag449.xml"/><Relationship Id="rId25" Type="http://schemas.openxmlformats.org/officeDocument/2006/relationships/tags" Target="../tags/tag457.xml"/><Relationship Id="rId33" Type="http://schemas.openxmlformats.org/officeDocument/2006/relationships/tags" Target="../tags/tag465.xml"/><Relationship Id="rId38" Type="http://schemas.openxmlformats.org/officeDocument/2006/relationships/tags" Target="../tags/tag470.xml"/><Relationship Id="rId46" Type="http://schemas.openxmlformats.org/officeDocument/2006/relationships/tags" Target="../tags/tag478.xml"/><Relationship Id="rId59" Type="http://schemas.openxmlformats.org/officeDocument/2006/relationships/image" Target="../media/image24.png"/><Relationship Id="rId2" Type="http://schemas.openxmlformats.org/officeDocument/2006/relationships/tags" Target="../tags/tag434.xml"/><Relationship Id="rId16" Type="http://schemas.openxmlformats.org/officeDocument/2006/relationships/tags" Target="../tags/tag448.xml"/><Relationship Id="rId20" Type="http://schemas.openxmlformats.org/officeDocument/2006/relationships/tags" Target="../tags/tag452.xml"/><Relationship Id="rId29" Type="http://schemas.openxmlformats.org/officeDocument/2006/relationships/tags" Target="../tags/tag461.xml"/><Relationship Id="rId41" Type="http://schemas.openxmlformats.org/officeDocument/2006/relationships/tags" Target="../tags/tag473.xml"/><Relationship Id="rId54" Type="http://schemas.openxmlformats.org/officeDocument/2006/relationships/tags" Target="../tags/tag486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24" Type="http://schemas.openxmlformats.org/officeDocument/2006/relationships/tags" Target="../tags/tag456.xml"/><Relationship Id="rId32" Type="http://schemas.openxmlformats.org/officeDocument/2006/relationships/tags" Target="../tags/tag464.xml"/><Relationship Id="rId37" Type="http://schemas.openxmlformats.org/officeDocument/2006/relationships/tags" Target="../tags/tag469.xml"/><Relationship Id="rId40" Type="http://schemas.openxmlformats.org/officeDocument/2006/relationships/tags" Target="../tags/tag472.xml"/><Relationship Id="rId45" Type="http://schemas.openxmlformats.org/officeDocument/2006/relationships/tags" Target="../tags/tag477.xml"/><Relationship Id="rId53" Type="http://schemas.openxmlformats.org/officeDocument/2006/relationships/tags" Target="../tags/tag485.xml"/><Relationship Id="rId58" Type="http://schemas.openxmlformats.org/officeDocument/2006/relationships/chart" Target="../charts/chart3.xml"/><Relationship Id="rId5" Type="http://schemas.openxmlformats.org/officeDocument/2006/relationships/tags" Target="../tags/tag437.xml"/><Relationship Id="rId15" Type="http://schemas.openxmlformats.org/officeDocument/2006/relationships/tags" Target="../tags/tag447.xml"/><Relationship Id="rId23" Type="http://schemas.openxmlformats.org/officeDocument/2006/relationships/tags" Target="../tags/tag455.xml"/><Relationship Id="rId28" Type="http://schemas.openxmlformats.org/officeDocument/2006/relationships/tags" Target="../tags/tag460.xml"/><Relationship Id="rId36" Type="http://schemas.openxmlformats.org/officeDocument/2006/relationships/tags" Target="../tags/tag468.xml"/><Relationship Id="rId49" Type="http://schemas.openxmlformats.org/officeDocument/2006/relationships/tags" Target="../tags/tag481.xml"/><Relationship Id="rId57" Type="http://schemas.openxmlformats.org/officeDocument/2006/relationships/chart" Target="../charts/chart2.xml"/><Relationship Id="rId10" Type="http://schemas.openxmlformats.org/officeDocument/2006/relationships/tags" Target="../tags/tag442.xml"/><Relationship Id="rId19" Type="http://schemas.openxmlformats.org/officeDocument/2006/relationships/tags" Target="../tags/tag451.xml"/><Relationship Id="rId31" Type="http://schemas.openxmlformats.org/officeDocument/2006/relationships/tags" Target="../tags/tag463.xml"/><Relationship Id="rId44" Type="http://schemas.openxmlformats.org/officeDocument/2006/relationships/tags" Target="../tags/tag476.xml"/><Relationship Id="rId52" Type="http://schemas.openxmlformats.org/officeDocument/2006/relationships/tags" Target="../tags/tag484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Relationship Id="rId22" Type="http://schemas.openxmlformats.org/officeDocument/2006/relationships/tags" Target="../tags/tag454.xml"/><Relationship Id="rId27" Type="http://schemas.openxmlformats.org/officeDocument/2006/relationships/tags" Target="../tags/tag459.xml"/><Relationship Id="rId30" Type="http://schemas.openxmlformats.org/officeDocument/2006/relationships/tags" Target="../tags/tag462.xml"/><Relationship Id="rId35" Type="http://schemas.openxmlformats.org/officeDocument/2006/relationships/tags" Target="../tags/tag467.xml"/><Relationship Id="rId43" Type="http://schemas.openxmlformats.org/officeDocument/2006/relationships/tags" Target="../tags/tag475.xml"/><Relationship Id="rId48" Type="http://schemas.openxmlformats.org/officeDocument/2006/relationships/tags" Target="../tags/tag480.xml"/><Relationship Id="rId56" Type="http://schemas.openxmlformats.org/officeDocument/2006/relationships/image" Target="../media/image23.jpeg"/><Relationship Id="rId8" Type="http://schemas.openxmlformats.org/officeDocument/2006/relationships/tags" Target="../tags/tag440.xml"/><Relationship Id="rId51" Type="http://schemas.openxmlformats.org/officeDocument/2006/relationships/tags" Target="../tags/tag483.xml"/><Relationship Id="rId3" Type="http://schemas.openxmlformats.org/officeDocument/2006/relationships/tags" Target="../tags/tag43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499.xml"/><Relationship Id="rId18" Type="http://schemas.openxmlformats.org/officeDocument/2006/relationships/tags" Target="../tags/tag504.xml"/><Relationship Id="rId26" Type="http://schemas.openxmlformats.org/officeDocument/2006/relationships/tags" Target="../tags/tag512.xml"/><Relationship Id="rId39" Type="http://schemas.openxmlformats.org/officeDocument/2006/relationships/tags" Target="../tags/tag525.xml"/><Relationship Id="rId21" Type="http://schemas.openxmlformats.org/officeDocument/2006/relationships/tags" Target="../tags/tag507.xml"/><Relationship Id="rId34" Type="http://schemas.openxmlformats.org/officeDocument/2006/relationships/tags" Target="../tags/tag520.xml"/><Relationship Id="rId42" Type="http://schemas.openxmlformats.org/officeDocument/2006/relationships/tags" Target="../tags/tag528.xml"/><Relationship Id="rId47" Type="http://schemas.openxmlformats.org/officeDocument/2006/relationships/tags" Target="../tags/tag533.xml"/><Relationship Id="rId50" Type="http://schemas.openxmlformats.org/officeDocument/2006/relationships/tags" Target="../tags/tag536.xml"/><Relationship Id="rId55" Type="http://schemas.openxmlformats.org/officeDocument/2006/relationships/slideLayout" Target="../slideLayouts/slideLayout12.xml"/><Relationship Id="rId7" Type="http://schemas.openxmlformats.org/officeDocument/2006/relationships/tags" Target="../tags/tag493.xml"/><Relationship Id="rId12" Type="http://schemas.openxmlformats.org/officeDocument/2006/relationships/tags" Target="../tags/tag498.xml"/><Relationship Id="rId17" Type="http://schemas.openxmlformats.org/officeDocument/2006/relationships/tags" Target="../tags/tag503.xml"/><Relationship Id="rId25" Type="http://schemas.openxmlformats.org/officeDocument/2006/relationships/tags" Target="../tags/tag511.xml"/><Relationship Id="rId33" Type="http://schemas.openxmlformats.org/officeDocument/2006/relationships/tags" Target="../tags/tag519.xml"/><Relationship Id="rId38" Type="http://schemas.openxmlformats.org/officeDocument/2006/relationships/tags" Target="../tags/tag524.xml"/><Relationship Id="rId46" Type="http://schemas.openxmlformats.org/officeDocument/2006/relationships/tags" Target="../tags/tag532.xml"/><Relationship Id="rId2" Type="http://schemas.openxmlformats.org/officeDocument/2006/relationships/tags" Target="../tags/tag488.xml"/><Relationship Id="rId16" Type="http://schemas.openxmlformats.org/officeDocument/2006/relationships/tags" Target="../tags/tag502.xml"/><Relationship Id="rId20" Type="http://schemas.openxmlformats.org/officeDocument/2006/relationships/tags" Target="../tags/tag506.xml"/><Relationship Id="rId29" Type="http://schemas.openxmlformats.org/officeDocument/2006/relationships/tags" Target="../tags/tag515.xml"/><Relationship Id="rId41" Type="http://schemas.openxmlformats.org/officeDocument/2006/relationships/tags" Target="../tags/tag527.xml"/><Relationship Id="rId54" Type="http://schemas.openxmlformats.org/officeDocument/2006/relationships/tags" Target="../tags/tag540.xml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11" Type="http://schemas.openxmlformats.org/officeDocument/2006/relationships/tags" Target="../tags/tag497.xml"/><Relationship Id="rId24" Type="http://schemas.openxmlformats.org/officeDocument/2006/relationships/tags" Target="../tags/tag510.xml"/><Relationship Id="rId32" Type="http://schemas.openxmlformats.org/officeDocument/2006/relationships/tags" Target="../tags/tag518.xml"/><Relationship Id="rId37" Type="http://schemas.openxmlformats.org/officeDocument/2006/relationships/tags" Target="../tags/tag523.xml"/><Relationship Id="rId40" Type="http://schemas.openxmlformats.org/officeDocument/2006/relationships/tags" Target="../tags/tag526.xml"/><Relationship Id="rId45" Type="http://schemas.openxmlformats.org/officeDocument/2006/relationships/tags" Target="../tags/tag531.xml"/><Relationship Id="rId53" Type="http://schemas.openxmlformats.org/officeDocument/2006/relationships/tags" Target="../tags/tag539.xml"/><Relationship Id="rId58" Type="http://schemas.openxmlformats.org/officeDocument/2006/relationships/image" Target="../media/image27.png"/><Relationship Id="rId5" Type="http://schemas.openxmlformats.org/officeDocument/2006/relationships/tags" Target="../tags/tag491.xml"/><Relationship Id="rId15" Type="http://schemas.openxmlformats.org/officeDocument/2006/relationships/tags" Target="../tags/tag501.xml"/><Relationship Id="rId23" Type="http://schemas.openxmlformats.org/officeDocument/2006/relationships/tags" Target="../tags/tag509.xml"/><Relationship Id="rId28" Type="http://schemas.openxmlformats.org/officeDocument/2006/relationships/tags" Target="../tags/tag514.xml"/><Relationship Id="rId36" Type="http://schemas.openxmlformats.org/officeDocument/2006/relationships/tags" Target="../tags/tag522.xml"/><Relationship Id="rId49" Type="http://schemas.openxmlformats.org/officeDocument/2006/relationships/tags" Target="../tags/tag535.xml"/><Relationship Id="rId57" Type="http://schemas.openxmlformats.org/officeDocument/2006/relationships/image" Target="../media/image26.png"/><Relationship Id="rId10" Type="http://schemas.openxmlformats.org/officeDocument/2006/relationships/tags" Target="../tags/tag496.xml"/><Relationship Id="rId19" Type="http://schemas.openxmlformats.org/officeDocument/2006/relationships/tags" Target="../tags/tag505.xml"/><Relationship Id="rId31" Type="http://schemas.openxmlformats.org/officeDocument/2006/relationships/tags" Target="../tags/tag517.xml"/><Relationship Id="rId44" Type="http://schemas.openxmlformats.org/officeDocument/2006/relationships/tags" Target="../tags/tag530.xml"/><Relationship Id="rId52" Type="http://schemas.openxmlformats.org/officeDocument/2006/relationships/tags" Target="../tags/tag538.xml"/><Relationship Id="rId4" Type="http://schemas.openxmlformats.org/officeDocument/2006/relationships/tags" Target="../tags/tag490.xml"/><Relationship Id="rId9" Type="http://schemas.openxmlformats.org/officeDocument/2006/relationships/tags" Target="../tags/tag495.xml"/><Relationship Id="rId14" Type="http://schemas.openxmlformats.org/officeDocument/2006/relationships/tags" Target="../tags/tag500.xml"/><Relationship Id="rId22" Type="http://schemas.openxmlformats.org/officeDocument/2006/relationships/tags" Target="../tags/tag508.xml"/><Relationship Id="rId27" Type="http://schemas.openxmlformats.org/officeDocument/2006/relationships/tags" Target="../tags/tag513.xml"/><Relationship Id="rId30" Type="http://schemas.openxmlformats.org/officeDocument/2006/relationships/tags" Target="../tags/tag516.xml"/><Relationship Id="rId35" Type="http://schemas.openxmlformats.org/officeDocument/2006/relationships/tags" Target="../tags/tag521.xml"/><Relationship Id="rId43" Type="http://schemas.openxmlformats.org/officeDocument/2006/relationships/tags" Target="../tags/tag529.xml"/><Relationship Id="rId48" Type="http://schemas.openxmlformats.org/officeDocument/2006/relationships/tags" Target="../tags/tag534.xml"/><Relationship Id="rId56" Type="http://schemas.openxmlformats.org/officeDocument/2006/relationships/image" Target="../media/image25.png"/><Relationship Id="rId8" Type="http://schemas.openxmlformats.org/officeDocument/2006/relationships/tags" Target="../tags/tag494.xml"/><Relationship Id="rId51" Type="http://schemas.openxmlformats.org/officeDocument/2006/relationships/tags" Target="../tags/tag537.xml"/><Relationship Id="rId3" Type="http://schemas.openxmlformats.org/officeDocument/2006/relationships/tags" Target="../tags/tag489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553.xml"/><Relationship Id="rId18" Type="http://schemas.openxmlformats.org/officeDocument/2006/relationships/tags" Target="../tags/tag558.xml"/><Relationship Id="rId26" Type="http://schemas.openxmlformats.org/officeDocument/2006/relationships/tags" Target="../tags/tag566.xml"/><Relationship Id="rId39" Type="http://schemas.openxmlformats.org/officeDocument/2006/relationships/tags" Target="../tags/tag579.xml"/><Relationship Id="rId21" Type="http://schemas.openxmlformats.org/officeDocument/2006/relationships/tags" Target="../tags/tag561.xml"/><Relationship Id="rId34" Type="http://schemas.openxmlformats.org/officeDocument/2006/relationships/tags" Target="../tags/tag574.xml"/><Relationship Id="rId42" Type="http://schemas.openxmlformats.org/officeDocument/2006/relationships/tags" Target="../tags/tag582.xml"/><Relationship Id="rId47" Type="http://schemas.openxmlformats.org/officeDocument/2006/relationships/tags" Target="../tags/tag587.xml"/><Relationship Id="rId50" Type="http://schemas.openxmlformats.org/officeDocument/2006/relationships/tags" Target="../tags/tag590.xml"/><Relationship Id="rId55" Type="http://schemas.openxmlformats.org/officeDocument/2006/relationships/slideLayout" Target="../slideLayouts/slideLayout12.xml"/><Relationship Id="rId7" Type="http://schemas.openxmlformats.org/officeDocument/2006/relationships/tags" Target="../tags/tag547.xml"/><Relationship Id="rId12" Type="http://schemas.openxmlformats.org/officeDocument/2006/relationships/tags" Target="../tags/tag552.xml"/><Relationship Id="rId17" Type="http://schemas.openxmlformats.org/officeDocument/2006/relationships/tags" Target="../tags/tag557.xml"/><Relationship Id="rId25" Type="http://schemas.openxmlformats.org/officeDocument/2006/relationships/tags" Target="../tags/tag565.xml"/><Relationship Id="rId33" Type="http://schemas.openxmlformats.org/officeDocument/2006/relationships/tags" Target="../tags/tag573.xml"/><Relationship Id="rId38" Type="http://schemas.openxmlformats.org/officeDocument/2006/relationships/tags" Target="../tags/tag578.xml"/><Relationship Id="rId46" Type="http://schemas.openxmlformats.org/officeDocument/2006/relationships/tags" Target="../tags/tag586.xml"/><Relationship Id="rId2" Type="http://schemas.openxmlformats.org/officeDocument/2006/relationships/tags" Target="../tags/tag542.xml"/><Relationship Id="rId16" Type="http://schemas.openxmlformats.org/officeDocument/2006/relationships/tags" Target="../tags/tag556.xml"/><Relationship Id="rId20" Type="http://schemas.openxmlformats.org/officeDocument/2006/relationships/tags" Target="../tags/tag560.xml"/><Relationship Id="rId29" Type="http://schemas.openxmlformats.org/officeDocument/2006/relationships/tags" Target="../tags/tag569.xml"/><Relationship Id="rId41" Type="http://schemas.openxmlformats.org/officeDocument/2006/relationships/tags" Target="../tags/tag581.xml"/><Relationship Id="rId54" Type="http://schemas.openxmlformats.org/officeDocument/2006/relationships/tags" Target="../tags/tag594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tags" Target="../tags/tag551.xml"/><Relationship Id="rId24" Type="http://schemas.openxmlformats.org/officeDocument/2006/relationships/tags" Target="../tags/tag564.xml"/><Relationship Id="rId32" Type="http://schemas.openxmlformats.org/officeDocument/2006/relationships/tags" Target="../tags/tag572.xml"/><Relationship Id="rId37" Type="http://schemas.openxmlformats.org/officeDocument/2006/relationships/tags" Target="../tags/tag577.xml"/><Relationship Id="rId40" Type="http://schemas.openxmlformats.org/officeDocument/2006/relationships/tags" Target="../tags/tag580.xml"/><Relationship Id="rId45" Type="http://schemas.openxmlformats.org/officeDocument/2006/relationships/tags" Target="../tags/tag585.xml"/><Relationship Id="rId53" Type="http://schemas.openxmlformats.org/officeDocument/2006/relationships/tags" Target="../tags/tag593.xml"/><Relationship Id="rId5" Type="http://schemas.openxmlformats.org/officeDocument/2006/relationships/tags" Target="../tags/tag545.xml"/><Relationship Id="rId15" Type="http://schemas.openxmlformats.org/officeDocument/2006/relationships/tags" Target="../tags/tag555.xml"/><Relationship Id="rId23" Type="http://schemas.openxmlformats.org/officeDocument/2006/relationships/tags" Target="../tags/tag563.xml"/><Relationship Id="rId28" Type="http://schemas.openxmlformats.org/officeDocument/2006/relationships/tags" Target="../tags/tag568.xml"/><Relationship Id="rId36" Type="http://schemas.openxmlformats.org/officeDocument/2006/relationships/tags" Target="../tags/tag576.xml"/><Relationship Id="rId49" Type="http://schemas.openxmlformats.org/officeDocument/2006/relationships/tags" Target="../tags/tag589.xml"/><Relationship Id="rId10" Type="http://schemas.openxmlformats.org/officeDocument/2006/relationships/tags" Target="../tags/tag550.xml"/><Relationship Id="rId19" Type="http://schemas.openxmlformats.org/officeDocument/2006/relationships/tags" Target="../tags/tag559.xml"/><Relationship Id="rId31" Type="http://schemas.openxmlformats.org/officeDocument/2006/relationships/tags" Target="../tags/tag571.xml"/><Relationship Id="rId44" Type="http://schemas.openxmlformats.org/officeDocument/2006/relationships/tags" Target="../tags/tag584.xml"/><Relationship Id="rId52" Type="http://schemas.openxmlformats.org/officeDocument/2006/relationships/tags" Target="../tags/tag592.xml"/><Relationship Id="rId4" Type="http://schemas.openxmlformats.org/officeDocument/2006/relationships/tags" Target="../tags/tag544.xml"/><Relationship Id="rId9" Type="http://schemas.openxmlformats.org/officeDocument/2006/relationships/tags" Target="../tags/tag549.xml"/><Relationship Id="rId14" Type="http://schemas.openxmlformats.org/officeDocument/2006/relationships/tags" Target="../tags/tag554.xml"/><Relationship Id="rId22" Type="http://schemas.openxmlformats.org/officeDocument/2006/relationships/tags" Target="../tags/tag562.xml"/><Relationship Id="rId27" Type="http://schemas.openxmlformats.org/officeDocument/2006/relationships/tags" Target="../tags/tag567.xml"/><Relationship Id="rId30" Type="http://schemas.openxmlformats.org/officeDocument/2006/relationships/tags" Target="../tags/tag570.xml"/><Relationship Id="rId35" Type="http://schemas.openxmlformats.org/officeDocument/2006/relationships/tags" Target="../tags/tag575.xml"/><Relationship Id="rId43" Type="http://schemas.openxmlformats.org/officeDocument/2006/relationships/tags" Target="../tags/tag583.xml"/><Relationship Id="rId48" Type="http://schemas.openxmlformats.org/officeDocument/2006/relationships/tags" Target="../tags/tag588.xml"/><Relationship Id="rId56" Type="http://schemas.openxmlformats.org/officeDocument/2006/relationships/image" Target="../media/image28.jpeg"/><Relationship Id="rId8" Type="http://schemas.openxmlformats.org/officeDocument/2006/relationships/tags" Target="../tags/tag548.xml"/><Relationship Id="rId51" Type="http://schemas.openxmlformats.org/officeDocument/2006/relationships/tags" Target="../tags/tag591.xml"/><Relationship Id="rId3" Type="http://schemas.openxmlformats.org/officeDocument/2006/relationships/tags" Target="../tags/tag54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607.xml"/><Relationship Id="rId18" Type="http://schemas.openxmlformats.org/officeDocument/2006/relationships/tags" Target="../tags/tag612.xml"/><Relationship Id="rId26" Type="http://schemas.openxmlformats.org/officeDocument/2006/relationships/tags" Target="../tags/tag620.xml"/><Relationship Id="rId39" Type="http://schemas.openxmlformats.org/officeDocument/2006/relationships/tags" Target="../tags/tag633.xml"/><Relationship Id="rId21" Type="http://schemas.openxmlformats.org/officeDocument/2006/relationships/tags" Target="../tags/tag615.xml"/><Relationship Id="rId34" Type="http://schemas.openxmlformats.org/officeDocument/2006/relationships/tags" Target="../tags/tag628.xml"/><Relationship Id="rId42" Type="http://schemas.openxmlformats.org/officeDocument/2006/relationships/tags" Target="../tags/tag636.xml"/><Relationship Id="rId47" Type="http://schemas.openxmlformats.org/officeDocument/2006/relationships/tags" Target="../tags/tag641.xml"/><Relationship Id="rId50" Type="http://schemas.openxmlformats.org/officeDocument/2006/relationships/tags" Target="../tags/tag644.xml"/><Relationship Id="rId55" Type="http://schemas.openxmlformats.org/officeDocument/2006/relationships/slideLayout" Target="../slideLayouts/slideLayout12.xml"/><Relationship Id="rId7" Type="http://schemas.openxmlformats.org/officeDocument/2006/relationships/tags" Target="../tags/tag601.xml"/><Relationship Id="rId12" Type="http://schemas.openxmlformats.org/officeDocument/2006/relationships/tags" Target="../tags/tag606.xml"/><Relationship Id="rId17" Type="http://schemas.openxmlformats.org/officeDocument/2006/relationships/tags" Target="../tags/tag611.xml"/><Relationship Id="rId25" Type="http://schemas.openxmlformats.org/officeDocument/2006/relationships/tags" Target="../tags/tag619.xml"/><Relationship Id="rId33" Type="http://schemas.openxmlformats.org/officeDocument/2006/relationships/tags" Target="../tags/tag627.xml"/><Relationship Id="rId38" Type="http://schemas.openxmlformats.org/officeDocument/2006/relationships/tags" Target="../tags/tag632.xml"/><Relationship Id="rId46" Type="http://schemas.openxmlformats.org/officeDocument/2006/relationships/tags" Target="../tags/tag640.xml"/><Relationship Id="rId2" Type="http://schemas.openxmlformats.org/officeDocument/2006/relationships/tags" Target="../tags/tag596.xml"/><Relationship Id="rId16" Type="http://schemas.openxmlformats.org/officeDocument/2006/relationships/tags" Target="../tags/tag610.xml"/><Relationship Id="rId20" Type="http://schemas.openxmlformats.org/officeDocument/2006/relationships/tags" Target="../tags/tag614.xml"/><Relationship Id="rId29" Type="http://schemas.openxmlformats.org/officeDocument/2006/relationships/tags" Target="../tags/tag623.xml"/><Relationship Id="rId41" Type="http://schemas.openxmlformats.org/officeDocument/2006/relationships/tags" Target="../tags/tag635.xml"/><Relationship Id="rId54" Type="http://schemas.openxmlformats.org/officeDocument/2006/relationships/tags" Target="../tags/tag648.xml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11" Type="http://schemas.openxmlformats.org/officeDocument/2006/relationships/tags" Target="../tags/tag605.xml"/><Relationship Id="rId24" Type="http://schemas.openxmlformats.org/officeDocument/2006/relationships/tags" Target="../tags/tag618.xml"/><Relationship Id="rId32" Type="http://schemas.openxmlformats.org/officeDocument/2006/relationships/tags" Target="../tags/tag626.xml"/><Relationship Id="rId37" Type="http://schemas.openxmlformats.org/officeDocument/2006/relationships/tags" Target="../tags/tag631.xml"/><Relationship Id="rId40" Type="http://schemas.openxmlformats.org/officeDocument/2006/relationships/tags" Target="../tags/tag634.xml"/><Relationship Id="rId45" Type="http://schemas.openxmlformats.org/officeDocument/2006/relationships/tags" Target="../tags/tag639.xml"/><Relationship Id="rId53" Type="http://schemas.openxmlformats.org/officeDocument/2006/relationships/tags" Target="../tags/tag647.xml"/><Relationship Id="rId5" Type="http://schemas.openxmlformats.org/officeDocument/2006/relationships/tags" Target="../tags/tag599.xml"/><Relationship Id="rId15" Type="http://schemas.openxmlformats.org/officeDocument/2006/relationships/tags" Target="../tags/tag609.xml"/><Relationship Id="rId23" Type="http://schemas.openxmlformats.org/officeDocument/2006/relationships/tags" Target="../tags/tag617.xml"/><Relationship Id="rId28" Type="http://schemas.openxmlformats.org/officeDocument/2006/relationships/tags" Target="../tags/tag622.xml"/><Relationship Id="rId36" Type="http://schemas.openxmlformats.org/officeDocument/2006/relationships/tags" Target="../tags/tag630.xml"/><Relationship Id="rId49" Type="http://schemas.openxmlformats.org/officeDocument/2006/relationships/tags" Target="../tags/tag643.xml"/><Relationship Id="rId10" Type="http://schemas.openxmlformats.org/officeDocument/2006/relationships/tags" Target="../tags/tag604.xml"/><Relationship Id="rId19" Type="http://schemas.openxmlformats.org/officeDocument/2006/relationships/tags" Target="../tags/tag613.xml"/><Relationship Id="rId31" Type="http://schemas.openxmlformats.org/officeDocument/2006/relationships/tags" Target="../tags/tag625.xml"/><Relationship Id="rId44" Type="http://schemas.openxmlformats.org/officeDocument/2006/relationships/tags" Target="../tags/tag638.xml"/><Relationship Id="rId52" Type="http://schemas.openxmlformats.org/officeDocument/2006/relationships/tags" Target="../tags/tag646.xml"/><Relationship Id="rId4" Type="http://schemas.openxmlformats.org/officeDocument/2006/relationships/tags" Target="../tags/tag598.xml"/><Relationship Id="rId9" Type="http://schemas.openxmlformats.org/officeDocument/2006/relationships/tags" Target="../tags/tag603.xml"/><Relationship Id="rId14" Type="http://schemas.openxmlformats.org/officeDocument/2006/relationships/tags" Target="../tags/tag608.xml"/><Relationship Id="rId22" Type="http://schemas.openxmlformats.org/officeDocument/2006/relationships/tags" Target="../tags/tag616.xml"/><Relationship Id="rId27" Type="http://schemas.openxmlformats.org/officeDocument/2006/relationships/tags" Target="../tags/tag621.xml"/><Relationship Id="rId30" Type="http://schemas.openxmlformats.org/officeDocument/2006/relationships/tags" Target="../tags/tag624.xml"/><Relationship Id="rId35" Type="http://schemas.openxmlformats.org/officeDocument/2006/relationships/tags" Target="../tags/tag629.xml"/><Relationship Id="rId43" Type="http://schemas.openxmlformats.org/officeDocument/2006/relationships/tags" Target="../tags/tag637.xml"/><Relationship Id="rId48" Type="http://schemas.openxmlformats.org/officeDocument/2006/relationships/tags" Target="../tags/tag642.xml"/><Relationship Id="rId56" Type="http://schemas.openxmlformats.org/officeDocument/2006/relationships/image" Target="../media/image29.png"/><Relationship Id="rId8" Type="http://schemas.openxmlformats.org/officeDocument/2006/relationships/tags" Target="../tags/tag602.xml"/><Relationship Id="rId51" Type="http://schemas.openxmlformats.org/officeDocument/2006/relationships/tags" Target="../tags/tag645.xml"/><Relationship Id="rId3" Type="http://schemas.openxmlformats.org/officeDocument/2006/relationships/tags" Target="../tags/tag59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661.xml"/><Relationship Id="rId18" Type="http://schemas.openxmlformats.org/officeDocument/2006/relationships/tags" Target="../tags/tag666.xml"/><Relationship Id="rId26" Type="http://schemas.openxmlformats.org/officeDocument/2006/relationships/tags" Target="../tags/tag674.xml"/><Relationship Id="rId39" Type="http://schemas.openxmlformats.org/officeDocument/2006/relationships/tags" Target="../tags/tag687.xml"/><Relationship Id="rId21" Type="http://schemas.openxmlformats.org/officeDocument/2006/relationships/tags" Target="../tags/tag669.xml"/><Relationship Id="rId34" Type="http://schemas.openxmlformats.org/officeDocument/2006/relationships/tags" Target="../tags/tag682.xml"/><Relationship Id="rId42" Type="http://schemas.openxmlformats.org/officeDocument/2006/relationships/tags" Target="../tags/tag690.xml"/><Relationship Id="rId47" Type="http://schemas.openxmlformats.org/officeDocument/2006/relationships/tags" Target="../tags/tag695.xml"/><Relationship Id="rId50" Type="http://schemas.openxmlformats.org/officeDocument/2006/relationships/tags" Target="../tags/tag698.xml"/><Relationship Id="rId55" Type="http://schemas.openxmlformats.org/officeDocument/2006/relationships/slideLayout" Target="../slideLayouts/slideLayout12.xml"/><Relationship Id="rId7" Type="http://schemas.openxmlformats.org/officeDocument/2006/relationships/tags" Target="../tags/tag655.xml"/><Relationship Id="rId12" Type="http://schemas.openxmlformats.org/officeDocument/2006/relationships/tags" Target="../tags/tag660.xml"/><Relationship Id="rId17" Type="http://schemas.openxmlformats.org/officeDocument/2006/relationships/tags" Target="../tags/tag665.xml"/><Relationship Id="rId25" Type="http://schemas.openxmlformats.org/officeDocument/2006/relationships/tags" Target="../tags/tag673.xml"/><Relationship Id="rId33" Type="http://schemas.openxmlformats.org/officeDocument/2006/relationships/tags" Target="../tags/tag681.xml"/><Relationship Id="rId38" Type="http://schemas.openxmlformats.org/officeDocument/2006/relationships/tags" Target="../tags/tag686.xml"/><Relationship Id="rId46" Type="http://schemas.openxmlformats.org/officeDocument/2006/relationships/tags" Target="../tags/tag694.xml"/><Relationship Id="rId2" Type="http://schemas.openxmlformats.org/officeDocument/2006/relationships/tags" Target="../tags/tag650.xml"/><Relationship Id="rId16" Type="http://schemas.openxmlformats.org/officeDocument/2006/relationships/tags" Target="../tags/tag664.xml"/><Relationship Id="rId20" Type="http://schemas.openxmlformats.org/officeDocument/2006/relationships/tags" Target="../tags/tag668.xml"/><Relationship Id="rId29" Type="http://schemas.openxmlformats.org/officeDocument/2006/relationships/tags" Target="../tags/tag677.xml"/><Relationship Id="rId41" Type="http://schemas.openxmlformats.org/officeDocument/2006/relationships/tags" Target="../tags/tag689.xml"/><Relationship Id="rId54" Type="http://schemas.openxmlformats.org/officeDocument/2006/relationships/tags" Target="../tags/tag702.xml"/><Relationship Id="rId1" Type="http://schemas.openxmlformats.org/officeDocument/2006/relationships/tags" Target="../tags/tag649.xml"/><Relationship Id="rId6" Type="http://schemas.openxmlformats.org/officeDocument/2006/relationships/tags" Target="../tags/tag654.xml"/><Relationship Id="rId11" Type="http://schemas.openxmlformats.org/officeDocument/2006/relationships/tags" Target="../tags/tag659.xml"/><Relationship Id="rId24" Type="http://schemas.openxmlformats.org/officeDocument/2006/relationships/tags" Target="../tags/tag672.xml"/><Relationship Id="rId32" Type="http://schemas.openxmlformats.org/officeDocument/2006/relationships/tags" Target="../tags/tag680.xml"/><Relationship Id="rId37" Type="http://schemas.openxmlformats.org/officeDocument/2006/relationships/tags" Target="../tags/tag685.xml"/><Relationship Id="rId40" Type="http://schemas.openxmlformats.org/officeDocument/2006/relationships/tags" Target="../tags/tag688.xml"/><Relationship Id="rId45" Type="http://schemas.openxmlformats.org/officeDocument/2006/relationships/tags" Target="../tags/tag693.xml"/><Relationship Id="rId53" Type="http://schemas.openxmlformats.org/officeDocument/2006/relationships/tags" Target="../tags/tag701.xml"/><Relationship Id="rId5" Type="http://schemas.openxmlformats.org/officeDocument/2006/relationships/tags" Target="../tags/tag653.xml"/><Relationship Id="rId15" Type="http://schemas.openxmlformats.org/officeDocument/2006/relationships/tags" Target="../tags/tag663.xml"/><Relationship Id="rId23" Type="http://schemas.openxmlformats.org/officeDocument/2006/relationships/tags" Target="../tags/tag671.xml"/><Relationship Id="rId28" Type="http://schemas.openxmlformats.org/officeDocument/2006/relationships/tags" Target="../tags/tag676.xml"/><Relationship Id="rId36" Type="http://schemas.openxmlformats.org/officeDocument/2006/relationships/tags" Target="../tags/tag684.xml"/><Relationship Id="rId49" Type="http://schemas.openxmlformats.org/officeDocument/2006/relationships/tags" Target="../tags/tag697.xml"/><Relationship Id="rId57" Type="http://schemas.openxmlformats.org/officeDocument/2006/relationships/image" Target="../media/image31.jpg"/><Relationship Id="rId10" Type="http://schemas.openxmlformats.org/officeDocument/2006/relationships/tags" Target="../tags/tag658.xml"/><Relationship Id="rId19" Type="http://schemas.openxmlformats.org/officeDocument/2006/relationships/tags" Target="../tags/tag667.xml"/><Relationship Id="rId31" Type="http://schemas.openxmlformats.org/officeDocument/2006/relationships/tags" Target="../tags/tag679.xml"/><Relationship Id="rId44" Type="http://schemas.openxmlformats.org/officeDocument/2006/relationships/tags" Target="../tags/tag692.xml"/><Relationship Id="rId52" Type="http://schemas.openxmlformats.org/officeDocument/2006/relationships/tags" Target="../tags/tag700.xml"/><Relationship Id="rId4" Type="http://schemas.openxmlformats.org/officeDocument/2006/relationships/tags" Target="../tags/tag652.xml"/><Relationship Id="rId9" Type="http://schemas.openxmlformats.org/officeDocument/2006/relationships/tags" Target="../tags/tag657.xml"/><Relationship Id="rId14" Type="http://schemas.openxmlformats.org/officeDocument/2006/relationships/tags" Target="../tags/tag662.xml"/><Relationship Id="rId22" Type="http://schemas.openxmlformats.org/officeDocument/2006/relationships/tags" Target="../tags/tag670.xml"/><Relationship Id="rId27" Type="http://schemas.openxmlformats.org/officeDocument/2006/relationships/tags" Target="../tags/tag675.xml"/><Relationship Id="rId30" Type="http://schemas.openxmlformats.org/officeDocument/2006/relationships/tags" Target="../tags/tag678.xml"/><Relationship Id="rId35" Type="http://schemas.openxmlformats.org/officeDocument/2006/relationships/tags" Target="../tags/tag683.xml"/><Relationship Id="rId43" Type="http://schemas.openxmlformats.org/officeDocument/2006/relationships/tags" Target="../tags/tag691.xml"/><Relationship Id="rId48" Type="http://schemas.openxmlformats.org/officeDocument/2006/relationships/tags" Target="../tags/tag696.xml"/><Relationship Id="rId56" Type="http://schemas.openxmlformats.org/officeDocument/2006/relationships/image" Target="../media/image30.png"/><Relationship Id="rId8" Type="http://schemas.openxmlformats.org/officeDocument/2006/relationships/tags" Target="../tags/tag656.xml"/><Relationship Id="rId51" Type="http://schemas.openxmlformats.org/officeDocument/2006/relationships/tags" Target="../tags/tag699.xml"/><Relationship Id="rId3" Type="http://schemas.openxmlformats.org/officeDocument/2006/relationships/tags" Target="../tags/tag6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slideLayout" Target="../slideLayouts/slideLayout12.xml"/><Relationship Id="rId63" Type="http://schemas.microsoft.com/office/2007/relationships/hdphoto" Target="../media/hdphoto1.wdp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diagramLayout" Target="../diagrams/layout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diagramData" Target="../diagrams/data1.xml"/><Relationship Id="rId61" Type="http://schemas.microsoft.com/office/2007/relationships/diagramDrawing" Target="../diagrams/drawing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diagramColors" Target="../diagrams/colors1.xml"/><Relationship Id="rId65" Type="http://schemas.microsoft.com/office/2007/relationships/hdphoto" Target="../media/hdphoto2.wdp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chart" Target="../charts/chart1.xml"/><Relationship Id="rId64" Type="http://schemas.openxmlformats.org/officeDocument/2006/relationships/image" Target="../media/image9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9" Type="http://schemas.openxmlformats.org/officeDocument/2006/relationships/tags" Target="../tags/tag93.xml"/><Relationship Id="rId21" Type="http://schemas.openxmlformats.org/officeDocument/2006/relationships/tags" Target="../tags/tag75.xml"/><Relationship Id="rId34" Type="http://schemas.openxmlformats.org/officeDocument/2006/relationships/tags" Target="../tags/tag88.xml"/><Relationship Id="rId42" Type="http://schemas.openxmlformats.org/officeDocument/2006/relationships/tags" Target="../tags/tag96.xml"/><Relationship Id="rId47" Type="http://schemas.openxmlformats.org/officeDocument/2006/relationships/tags" Target="../tags/tag101.xml"/><Relationship Id="rId50" Type="http://schemas.openxmlformats.org/officeDocument/2006/relationships/tags" Target="../tags/tag104.xml"/><Relationship Id="rId55" Type="http://schemas.openxmlformats.org/officeDocument/2006/relationships/slideLayout" Target="../slideLayouts/slideLayout12.xml"/><Relationship Id="rId63" Type="http://schemas.openxmlformats.org/officeDocument/2006/relationships/image" Target="../media/image12.png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tags" Target="../tags/tag83.xml"/><Relationship Id="rId41" Type="http://schemas.openxmlformats.org/officeDocument/2006/relationships/tags" Target="../tags/tag95.xml"/><Relationship Id="rId54" Type="http://schemas.openxmlformats.org/officeDocument/2006/relationships/tags" Target="../tags/tag108.xml"/><Relationship Id="rId62" Type="http://schemas.openxmlformats.org/officeDocument/2006/relationships/image" Target="../media/image11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32" Type="http://schemas.openxmlformats.org/officeDocument/2006/relationships/tags" Target="../tags/tag86.xml"/><Relationship Id="rId37" Type="http://schemas.openxmlformats.org/officeDocument/2006/relationships/tags" Target="../tags/tag91.xml"/><Relationship Id="rId40" Type="http://schemas.openxmlformats.org/officeDocument/2006/relationships/tags" Target="../tags/tag94.xml"/><Relationship Id="rId45" Type="http://schemas.openxmlformats.org/officeDocument/2006/relationships/tags" Target="../tags/tag99.xml"/><Relationship Id="rId53" Type="http://schemas.openxmlformats.org/officeDocument/2006/relationships/tags" Target="../tags/tag107.xml"/><Relationship Id="rId58" Type="http://schemas.openxmlformats.org/officeDocument/2006/relationships/diagramQuickStyle" Target="../diagrams/quickStyle2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tags" Target="../tags/tag82.xml"/><Relationship Id="rId36" Type="http://schemas.openxmlformats.org/officeDocument/2006/relationships/tags" Target="../tags/tag90.xml"/><Relationship Id="rId49" Type="http://schemas.openxmlformats.org/officeDocument/2006/relationships/tags" Target="../tags/tag103.xml"/><Relationship Id="rId57" Type="http://schemas.openxmlformats.org/officeDocument/2006/relationships/diagramLayout" Target="../diagrams/layout2.xml"/><Relationship Id="rId61" Type="http://schemas.openxmlformats.org/officeDocument/2006/relationships/image" Target="../media/image10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tags" Target="../tags/tag85.xml"/><Relationship Id="rId44" Type="http://schemas.openxmlformats.org/officeDocument/2006/relationships/tags" Target="../tags/tag98.xml"/><Relationship Id="rId52" Type="http://schemas.openxmlformats.org/officeDocument/2006/relationships/tags" Target="../tags/tag106.xml"/><Relationship Id="rId60" Type="http://schemas.microsoft.com/office/2007/relationships/diagramDrawing" Target="../diagrams/drawing2.xml"/><Relationship Id="rId65" Type="http://schemas.openxmlformats.org/officeDocument/2006/relationships/image" Target="../media/image14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30" Type="http://schemas.openxmlformats.org/officeDocument/2006/relationships/tags" Target="../tags/tag84.xml"/><Relationship Id="rId35" Type="http://schemas.openxmlformats.org/officeDocument/2006/relationships/tags" Target="../tags/tag89.xml"/><Relationship Id="rId43" Type="http://schemas.openxmlformats.org/officeDocument/2006/relationships/tags" Target="../tags/tag97.xml"/><Relationship Id="rId48" Type="http://schemas.openxmlformats.org/officeDocument/2006/relationships/tags" Target="../tags/tag102.xml"/><Relationship Id="rId56" Type="http://schemas.openxmlformats.org/officeDocument/2006/relationships/diagramData" Target="../diagrams/data2.xml"/><Relationship Id="rId64" Type="http://schemas.openxmlformats.org/officeDocument/2006/relationships/image" Target="../media/image13.png"/><Relationship Id="rId8" Type="http://schemas.openxmlformats.org/officeDocument/2006/relationships/tags" Target="../tags/tag62.xml"/><Relationship Id="rId51" Type="http://schemas.openxmlformats.org/officeDocument/2006/relationships/tags" Target="../tags/tag105.xml"/><Relationship Id="rId3" Type="http://schemas.openxmlformats.org/officeDocument/2006/relationships/tags" Target="../tags/tag57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tags" Target="../tags/tag87.xml"/><Relationship Id="rId38" Type="http://schemas.openxmlformats.org/officeDocument/2006/relationships/tags" Target="../tags/tag92.xml"/><Relationship Id="rId46" Type="http://schemas.openxmlformats.org/officeDocument/2006/relationships/tags" Target="../tags/tag100.xml"/><Relationship Id="rId5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9" Type="http://schemas.openxmlformats.org/officeDocument/2006/relationships/tags" Target="../tags/tag147.xml"/><Relationship Id="rId21" Type="http://schemas.openxmlformats.org/officeDocument/2006/relationships/tags" Target="../tags/tag129.xml"/><Relationship Id="rId34" Type="http://schemas.openxmlformats.org/officeDocument/2006/relationships/tags" Target="../tags/tag142.xml"/><Relationship Id="rId42" Type="http://schemas.openxmlformats.org/officeDocument/2006/relationships/tags" Target="../tags/tag150.xml"/><Relationship Id="rId47" Type="http://schemas.openxmlformats.org/officeDocument/2006/relationships/tags" Target="../tags/tag155.xml"/><Relationship Id="rId50" Type="http://schemas.openxmlformats.org/officeDocument/2006/relationships/tags" Target="../tags/tag158.xml"/><Relationship Id="rId55" Type="http://schemas.openxmlformats.org/officeDocument/2006/relationships/slideLayout" Target="../slideLayouts/slideLayout12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33" Type="http://schemas.openxmlformats.org/officeDocument/2006/relationships/tags" Target="../tags/tag141.xml"/><Relationship Id="rId38" Type="http://schemas.openxmlformats.org/officeDocument/2006/relationships/tags" Target="../tags/tag146.xml"/><Relationship Id="rId46" Type="http://schemas.openxmlformats.org/officeDocument/2006/relationships/tags" Target="../tags/tag154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tags" Target="../tags/tag137.xml"/><Relationship Id="rId41" Type="http://schemas.openxmlformats.org/officeDocument/2006/relationships/tags" Target="../tags/tag149.xml"/><Relationship Id="rId54" Type="http://schemas.openxmlformats.org/officeDocument/2006/relationships/tags" Target="../tags/tag162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32" Type="http://schemas.openxmlformats.org/officeDocument/2006/relationships/tags" Target="../tags/tag140.xml"/><Relationship Id="rId37" Type="http://schemas.openxmlformats.org/officeDocument/2006/relationships/tags" Target="../tags/tag145.xml"/><Relationship Id="rId40" Type="http://schemas.openxmlformats.org/officeDocument/2006/relationships/tags" Target="../tags/tag148.xml"/><Relationship Id="rId45" Type="http://schemas.openxmlformats.org/officeDocument/2006/relationships/tags" Target="../tags/tag153.xml"/><Relationship Id="rId53" Type="http://schemas.openxmlformats.org/officeDocument/2006/relationships/tags" Target="../tags/tag161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36" Type="http://schemas.openxmlformats.org/officeDocument/2006/relationships/tags" Target="../tags/tag144.xml"/><Relationship Id="rId49" Type="http://schemas.openxmlformats.org/officeDocument/2006/relationships/tags" Target="../tags/tag157.xm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31" Type="http://schemas.openxmlformats.org/officeDocument/2006/relationships/tags" Target="../tags/tag139.xml"/><Relationship Id="rId44" Type="http://schemas.openxmlformats.org/officeDocument/2006/relationships/tags" Target="../tags/tag152.xml"/><Relationship Id="rId52" Type="http://schemas.openxmlformats.org/officeDocument/2006/relationships/tags" Target="../tags/tag160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tags" Target="../tags/tag138.xml"/><Relationship Id="rId35" Type="http://schemas.openxmlformats.org/officeDocument/2006/relationships/tags" Target="../tags/tag143.xml"/><Relationship Id="rId43" Type="http://schemas.openxmlformats.org/officeDocument/2006/relationships/tags" Target="../tags/tag151.xml"/><Relationship Id="rId48" Type="http://schemas.openxmlformats.org/officeDocument/2006/relationships/tags" Target="../tags/tag156.xml"/><Relationship Id="rId56" Type="http://schemas.openxmlformats.org/officeDocument/2006/relationships/image" Target="../media/image15.png"/><Relationship Id="rId8" Type="http://schemas.openxmlformats.org/officeDocument/2006/relationships/tags" Target="../tags/tag116.xml"/><Relationship Id="rId51" Type="http://schemas.openxmlformats.org/officeDocument/2006/relationships/tags" Target="../tags/tag159.xml"/><Relationship Id="rId3" Type="http://schemas.openxmlformats.org/officeDocument/2006/relationships/tags" Target="../tags/tag11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tags" Target="../tags/tag188.xml"/><Relationship Id="rId39" Type="http://schemas.openxmlformats.org/officeDocument/2006/relationships/tags" Target="../tags/tag201.xml"/><Relationship Id="rId21" Type="http://schemas.openxmlformats.org/officeDocument/2006/relationships/tags" Target="../tags/tag183.xml"/><Relationship Id="rId34" Type="http://schemas.openxmlformats.org/officeDocument/2006/relationships/tags" Target="../tags/tag196.xml"/><Relationship Id="rId42" Type="http://schemas.openxmlformats.org/officeDocument/2006/relationships/tags" Target="../tags/tag204.xml"/><Relationship Id="rId47" Type="http://schemas.openxmlformats.org/officeDocument/2006/relationships/tags" Target="../tags/tag209.xml"/><Relationship Id="rId50" Type="http://schemas.openxmlformats.org/officeDocument/2006/relationships/tags" Target="../tags/tag212.xml"/><Relationship Id="rId55" Type="http://schemas.openxmlformats.org/officeDocument/2006/relationships/slideLayout" Target="../slideLayouts/slideLayout12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tags" Target="../tags/tag187.xml"/><Relationship Id="rId33" Type="http://schemas.openxmlformats.org/officeDocument/2006/relationships/tags" Target="../tags/tag195.xml"/><Relationship Id="rId38" Type="http://schemas.openxmlformats.org/officeDocument/2006/relationships/tags" Target="../tags/tag200.xml"/><Relationship Id="rId46" Type="http://schemas.openxmlformats.org/officeDocument/2006/relationships/tags" Target="../tags/tag208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29" Type="http://schemas.openxmlformats.org/officeDocument/2006/relationships/tags" Target="../tags/tag191.xml"/><Relationship Id="rId41" Type="http://schemas.openxmlformats.org/officeDocument/2006/relationships/tags" Target="../tags/tag203.xml"/><Relationship Id="rId54" Type="http://schemas.openxmlformats.org/officeDocument/2006/relationships/tags" Target="../tags/tag216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tags" Target="../tags/tag186.xml"/><Relationship Id="rId32" Type="http://schemas.openxmlformats.org/officeDocument/2006/relationships/tags" Target="../tags/tag194.xml"/><Relationship Id="rId37" Type="http://schemas.openxmlformats.org/officeDocument/2006/relationships/tags" Target="../tags/tag199.xml"/><Relationship Id="rId40" Type="http://schemas.openxmlformats.org/officeDocument/2006/relationships/tags" Target="../tags/tag202.xml"/><Relationship Id="rId45" Type="http://schemas.openxmlformats.org/officeDocument/2006/relationships/tags" Target="../tags/tag207.xml"/><Relationship Id="rId53" Type="http://schemas.openxmlformats.org/officeDocument/2006/relationships/tags" Target="../tags/tag215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28" Type="http://schemas.openxmlformats.org/officeDocument/2006/relationships/tags" Target="../tags/tag190.xml"/><Relationship Id="rId36" Type="http://schemas.openxmlformats.org/officeDocument/2006/relationships/tags" Target="../tags/tag198.xml"/><Relationship Id="rId49" Type="http://schemas.openxmlformats.org/officeDocument/2006/relationships/tags" Target="../tags/tag211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tags" Target="../tags/tag193.xml"/><Relationship Id="rId44" Type="http://schemas.openxmlformats.org/officeDocument/2006/relationships/tags" Target="../tags/tag206.xml"/><Relationship Id="rId52" Type="http://schemas.openxmlformats.org/officeDocument/2006/relationships/tags" Target="../tags/tag214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tags" Target="../tags/tag189.xml"/><Relationship Id="rId30" Type="http://schemas.openxmlformats.org/officeDocument/2006/relationships/tags" Target="../tags/tag192.xml"/><Relationship Id="rId35" Type="http://schemas.openxmlformats.org/officeDocument/2006/relationships/tags" Target="../tags/tag197.xml"/><Relationship Id="rId43" Type="http://schemas.openxmlformats.org/officeDocument/2006/relationships/tags" Target="../tags/tag205.xml"/><Relationship Id="rId48" Type="http://schemas.openxmlformats.org/officeDocument/2006/relationships/tags" Target="../tags/tag210.xml"/><Relationship Id="rId56" Type="http://schemas.openxmlformats.org/officeDocument/2006/relationships/image" Target="../media/image16.jpg"/><Relationship Id="rId8" Type="http://schemas.openxmlformats.org/officeDocument/2006/relationships/tags" Target="../tags/tag170.xml"/><Relationship Id="rId51" Type="http://schemas.openxmlformats.org/officeDocument/2006/relationships/tags" Target="../tags/tag213.xml"/><Relationship Id="rId3" Type="http://schemas.openxmlformats.org/officeDocument/2006/relationships/tags" Target="../tags/tag16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26" Type="http://schemas.openxmlformats.org/officeDocument/2006/relationships/tags" Target="../tags/tag242.xml"/><Relationship Id="rId39" Type="http://schemas.openxmlformats.org/officeDocument/2006/relationships/tags" Target="../tags/tag255.xml"/><Relationship Id="rId21" Type="http://schemas.openxmlformats.org/officeDocument/2006/relationships/tags" Target="../tags/tag237.xml"/><Relationship Id="rId34" Type="http://schemas.openxmlformats.org/officeDocument/2006/relationships/tags" Target="../tags/tag250.xml"/><Relationship Id="rId42" Type="http://schemas.openxmlformats.org/officeDocument/2006/relationships/tags" Target="../tags/tag258.xml"/><Relationship Id="rId47" Type="http://schemas.openxmlformats.org/officeDocument/2006/relationships/tags" Target="../tags/tag263.xml"/><Relationship Id="rId50" Type="http://schemas.openxmlformats.org/officeDocument/2006/relationships/tags" Target="../tags/tag266.xml"/><Relationship Id="rId55" Type="http://schemas.openxmlformats.org/officeDocument/2006/relationships/slideLayout" Target="../slideLayouts/slideLayout12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tags" Target="../tags/tag241.xml"/><Relationship Id="rId33" Type="http://schemas.openxmlformats.org/officeDocument/2006/relationships/tags" Target="../tags/tag249.xml"/><Relationship Id="rId38" Type="http://schemas.openxmlformats.org/officeDocument/2006/relationships/tags" Target="../tags/tag254.xml"/><Relationship Id="rId46" Type="http://schemas.openxmlformats.org/officeDocument/2006/relationships/tags" Target="../tags/tag262.xml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tags" Target="../tags/tag236.xml"/><Relationship Id="rId29" Type="http://schemas.openxmlformats.org/officeDocument/2006/relationships/tags" Target="../tags/tag245.xml"/><Relationship Id="rId41" Type="http://schemas.openxmlformats.org/officeDocument/2006/relationships/tags" Target="../tags/tag257.xml"/><Relationship Id="rId54" Type="http://schemas.openxmlformats.org/officeDocument/2006/relationships/tags" Target="../tags/tag270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tags" Target="../tags/tag240.xml"/><Relationship Id="rId32" Type="http://schemas.openxmlformats.org/officeDocument/2006/relationships/tags" Target="../tags/tag248.xml"/><Relationship Id="rId37" Type="http://schemas.openxmlformats.org/officeDocument/2006/relationships/tags" Target="../tags/tag253.xml"/><Relationship Id="rId40" Type="http://schemas.openxmlformats.org/officeDocument/2006/relationships/tags" Target="../tags/tag256.xml"/><Relationship Id="rId45" Type="http://schemas.openxmlformats.org/officeDocument/2006/relationships/tags" Target="../tags/tag261.xml"/><Relationship Id="rId53" Type="http://schemas.openxmlformats.org/officeDocument/2006/relationships/tags" Target="../tags/tag269.xml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tags" Target="../tags/tag239.xml"/><Relationship Id="rId28" Type="http://schemas.openxmlformats.org/officeDocument/2006/relationships/tags" Target="../tags/tag244.xml"/><Relationship Id="rId36" Type="http://schemas.openxmlformats.org/officeDocument/2006/relationships/tags" Target="../tags/tag252.xml"/><Relationship Id="rId49" Type="http://schemas.openxmlformats.org/officeDocument/2006/relationships/tags" Target="../tags/tag265.xml"/><Relationship Id="rId10" Type="http://schemas.openxmlformats.org/officeDocument/2006/relationships/tags" Target="../tags/tag226.xml"/><Relationship Id="rId19" Type="http://schemas.openxmlformats.org/officeDocument/2006/relationships/tags" Target="../tags/tag235.xml"/><Relationship Id="rId31" Type="http://schemas.openxmlformats.org/officeDocument/2006/relationships/tags" Target="../tags/tag247.xml"/><Relationship Id="rId44" Type="http://schemas.openxmlformats.org/officeDocument/2006/relationships/tags" Target="../tags/tag260.xml"/><Relationship Id="rId52" Type="http://schemas.openxmlformats.org/officeDocument/2006/relationships/tags" Target="../tags/tag268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tags" Target="../tags/tag238.xml"/><Relationship Id="rId27" Type="http://schemas.openxmlformats.org/officeDocument/2006/relationships/tags" Target="../tags/tag243.xml"/><Relationship Id="rId30" Type="http://schemas.openxmlformats.org/officeDocument/2006/relationships/tags" Target="../tags/tag246.xml"/><Relationship Id="rId35" Type="http://schemas.openxmlformats.org/officeDocument/2006/relationships/tags" Target="../tags/tag251.xml"/><Relationship Id="rId43" Type="http://schemas.openxmlformats.org/officeDocument/2006/relationships/tags" Target="../tags/tag259.xml"/><Relationship Id="rId48" Type="http://schemas.openxmlformats.org/officeDocument/2006/relationships/tags" Target="../tags/tag264.xml"/><Relationship Id="rId56" Type="http://schemas.openxmlformats.org/officeDocument/2006/relationships/image" Target="../media/image17.jpg"/><Relationship Id="rId8" Type="http://schemas.openxmlformats.org/officeDocument/2006/relationships/tags" Target="../tags/tag224.xml"/><Relationship Id="rId51" Type="http://schemas.openxmlformats.org/officeDocument/2006/relationships/tags" Target="../tags/tag267.xml"/><Relationship Id="rId3" Type="http://schemas.openxmlformats.org/officeDocument/2006/relationships/tags" Target="../tags/tag219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tags" Target="../tags/tag296.xml"/><Relationship Id="rId39" Type="http://schemas.openxmlformats.org/officeDocument/2006/relationships/tags" Target="../tags/tag309.xml"/><Relationship Id="rId21" Type="http://schemas.openxmlformats.org/officeDocument/2006/relationships/tags" Target="../tags/tag291.xml"/><Relationship Id="rId34" Type="http://schemas.openxmlformats.org/officeDocument/2006/relationships/tags" Target="../tags/tag304.xml"/><Relationship Id="rId42" Type="http://schemas.openxmlformats.org/officeDocument/2006/relationships/tags" Target="../tags/tag312.xml"/><Relationship Id="rId47" Type="http://schemas.openxmlformats.org/officeDocument/2006/relationships/tags" Target="../tags/tag317.xml"/><Relationship Id="rId50" Type="http://schemas.openxmlformats.org/officeDocument/2006/relationships/tags" Target="../tags/tag320.xml"/><Relationship Id="rId55" Type="http://schemas.openxmlformats.org/officeDocument/2006/relationships/slideLayout" Target="../slideLayouts/slideLayout12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tags" Target="../tags/tag295.xml"/><Relationship Id="rId33" Type="http://schemas.openxmlformats.org/officeDocument/2006/relationships/tags" Target="../tags/tag303.xml"/><Relationship Id="rId38" Type="http://schemas.openxmlformats.org/officeDocument/2006/relationships/tags" Target="../tags/tag308.xml"/><Relationship Id="rId46" Type="http://schemas.openxmlformats.org/officeDocument/2006/relationships/tags" Target="../tags/tag316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tags" Target="../tags/tag290.xml"/><Relationship Id="rId29" Type="http://schemas.openxmlformats.org/officeDocument/2006/relationships/tags" Target="../tags/tag299.xml"/><Relationship Id="rId41" Type="http://schemas.openxmlformats.org/officeDocument/2006/relationships/tags" Target="../tags/tag311.xml"/><Relationship Id="rId54" Type="http://schemas.openxmlformats.org/officeDocument/2006/relationships/tags" Target="../tags/tag324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tags" Target="../tags/tag294.xml"/><Relationship Id="rId32" Type="http://schemas.openxmlformats.org/officeDocument/2006/relationships/tags" Target="../tags/tag302.xml"/><Relationship Id="rId37" Type="http://schemas.openxmlformats.org/officeDocument/2006/relationships/tags" Target="../tags/tag307.xml"/><Relationship Id="rId40" Type="http://schemas.openxmlformats.org/officeDocument/2006/relationships/tags" Target="../tags/tag310.xml"/><Relationship Id="rId45" Type="http://schemas.openxmlformats.org/officeDocument/2006/relationships/tags" Target="../tags/tag315.xml"/><Relationship Id="rId53" Type="http://schemas.openxmlformats.org/officeDocument/2006/relationships/tags" Target="../tags/tag323.xml"/><Relationship Id="rId58" Type="http://schemas.openxmlformats.org/officeDocument/2006/relationships/image" Target="../media/image20.png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tags" Target="../tags/tag293.xml"/><Relationship Id="rId28" Type="http://schemas.openxmlformats.org/officeDocument/2006/relationships/tags" Target="../tags/tag298.xml"/><Relationship Id="rId36" Type="http://schemas.openxmlformats.org/officeDocument/2006/relationships/tags" Target="../tags/tag306.xml"/><Relationship Id="rId49" Type="http://schemas.openxmlformats.org/officeDocument/2006/relationships/tags" Target="../tags/tag319.xml"/><Relationship Id="rId57" Type="http://schemas.openxmlformats.org/officeDocument/2006/relationships/image" Target="../media/image19.png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31" Type="http://schemas.openxmlformats.org/officeDocument/2006/relationships/tags" Target="../tags/tag301.xml"/><Relationship Id="rId44" Type="http://schemas.openxmlformats.org/officeDocument/2006/relationships/tags" Target="../tags/tag314.xml"/><Relationship Id="rId52" Type="http://schemas.openxmlformats.org/officeDocument/2006/relationships/tags" Target="../tags/tag322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30" Type="http://schemas.openxmlformats.org/officeDocument/2006/relationships/tags" Target="../tags/tag300.xml"/><Relationship Id="rId35" Type="http://schemas.openxmlformats.org/officeDocument/2006/relationships/tags" Target="../tags/tag305.xml"/><Relationship Id="rId43" Type="http://schemas.openxmlformats.org/officeDocument/2006/relationships/tags" Target="../tags/tag313.xml"/><Relationship Id="rId48" Type="http://schemas.openxmlformats.org/officeDocument/2006/relationships/tags" Target="../tags/tag318.xml"/><Relationship Id="rId56" Type="http://schemas.openxmlformats.org/officeDocument/2006/relationships/image" Target="../media/image18.jpg"/><Relationship Id="rId8" Type="http://schemas.openxmlformats.org/officeDocument/2006/relationships/tags" Target="../tags/tag278.xml"/><Relationship Id="rId51" Type="http://schemas.openxmlformats.org/officeDocument/2006/relationships/tags" Target="../tags/tag321.xml"/><Relationship Id="rId3" Type="http://schemas.openxmlformats.org/officeDocument/2006/relationships/tags" Target="../tags/tag27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26" Type="http://schemas.openxmlformats.org/officeDocument/2006/relationships/tags" Target="../tags/tag350.xml"/><Relationship Id="rId39" Type="http://schemas.openxmlformats.org/officeDocument/2006/relationships/tags" Target="../tags/tag363.xml"/><Relationship Id="rId21" Type="http://schemas.openxmlformats.org/officeDocument/2006/relationships/tags" Target="../tags/tag345.xml"/><Relationship Id="rId34" Type="http://schemas.openxmlformats.org/officeDocument/2006/relationships/tags" Target="../tags/tag358.xml"/><Relationship Id="rId42" Type="http://schemas.openxmlformats.org/officeDocument/2006/relationships/tags" Target="../tags/tag366.xml"/><Relationship Id="rId47" Type="http://schemas.openxmlformats.org/officeDocument/2006/relationships/tags" Target="../tags/tag371.xml"/><Relationship Id="rId50" Type="http://schemas.openxmlformats.org/officeDocument/2006/relationships/tags" Target="../tags/tag374.xml"/><Relationship Id="rId55" Type="http://schemas.openxmlformats.org/officeDocument/2006/relationships/slideLayout" Target="../slideLayouts/slideLayout12.xml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5" Type="http://schemas.openxmlformats.org/officeDocument/2006/relationships/tags" Target="../tags/tag349.xml"/><Relationship Id="rId33" Type="http://schemas.openxmlformats.org/officeDocument/2006/relationships/tags" Target="../tags/tag357.xml"/><Relationship Id="rId38" Type="http://schemas.openxmlformats.org/officeDocument/2006/relationships/tags" Target="../tags/tag362.xml"/><Relationship Id="rId46" Type="http://schemas.openxmlformats.org/officeDocument/2006/relationships/tags" Target="../tags/tag370.xml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tags" Target="../tags/tag344.xml"/><Relationship Id="rId29" Type="http://schemas.openxmlformats.org/officeDocument/2006/relationships/tags" Target="../tags/tag353.xml"/><Relationship Id="rId41" Type="http://schemas.openxmlformats.org/officeDocument/2006/relationships/tags" Target="../tags/tag365.xml"/><Relationship Id="rId54" Type="http://schemas.openxmlformats.org/officeDocument/2006/relationships/tags" Target="../tags/tag378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24" Type="http://schemas.openxmlformats.org/officeDocument/2006/relationships/tags" Target="../tags/tag348.xml"/><Relationship Id="rId32" Type="http://schemas.openxmlformats.org/officeDocument/2006/relationships/tags" Target="../tags/tag356.xml"/><Relationship Id="rId37" Type="http://schemas.openxmlformats.org/officeDocument/2006/relationships/tags" Target="../tags/tag361.xml"/><Relationship Id="rId40" Type="http://schemas.openxmlformats.org/officeDocument/2006/relationships/tags" Target="../tags/tag364.xml"/><Relationship Id="rId45" Type="http://schemas.openxmlformats.org/officeDocument/2006/relationships/tags" Target="../tags/tag369.xml"/><Relationship Id="rId53" Type="http://schemas.openxmlformats.org/officeDocument/2006/relationships/tags" Target="../tags/tag377.xml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tags" Target="../tags/tag347.xml"/><Relationship Id="rId28" Type="http://schemas.openxmlformats.org/officeDocument/2006/relationships/tags" Target="../tags/tag352.xml"/><Relationship Id="rId36" Type="http://schemas.openxmlformats.org/officeDocument/2006/relationships/tags" Target="../tags/tag360.xml"/><Relationship Id="rId49" Type="http://schemas.openxmlformats.org/officeDocument/2006/relationships/tags" Target="../tags/tag373.xml"/><Relationship Id="rId10" Type="http://schemas.openxmlformats.org/officeDocument/2006/relationships/tags" Target="../tags/tag334.xml"/><Relationship Id="rId19" Type="http://schemas.openxmlformats.org/officeDocument/2006/relationships/tags" Target="../tags/tag343.xml"/><Relationship Id="rId31" Type="http://schemas.openxmlformats.org/officeDocument/2006/relationships/tags" Target="../tags/tag355.xml"/><Relationship Id="rId44" Type="http://schemas.openxmlformats.org/officeDocument/2006/relationships/tags" Target="../tags/tag368.xml"/><Relationship Id="rId52" Type="http://schemas.openxmlformats.org/officeDocument/2006/relationships/tags" Target="../tags/tag376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tags" Target="../tags/tag346.xml"/><Relationship Id="rId27" Type="http://schemas.openxmlformats.org/officeDocument/2006/relationships/tags" Target="../tags/tag351.xml"/><Relationship Id="rId30" Type="http://schemas.openxmlformats.org/officeDocument/2006/relationships/tags" Target="../tags/tag354.xml"/><Relationship Id="rId35" Type="http://schemas.openxmlformats.org/officeDocument/2006/relationships/tags" Target="../tags/tag359.xml"/><Relationship Id="rId43" Type="http://schemas.openxmlformats.org/officeDocument/2006/relationships/tags" Target="../tags/tag367.xml"/><Relationship Id="rId48" Type="http://schemas.openxmlformats.org/officeDocument/2006/relationships/tags" Target="../tags/tag372.xml"/><Relationship Id="rId56" Type="http://schemas.openxmlformats.org/officeDocument/2006/relationships/image" Target="../media/image21.png"/><Relationship Id="rId8" Type="http://schemas.openxmlformats.org/officeDocument/2006/relationships/tags" Target="../tags/tag332.xml"/><Relationship Id="rId51" Type="http://schemas.openxmlformats.org/officeDocument/2006/relationships/tags" Target="../tags/tag375.xml"/><Relationship Id="rId3" Type="http://schemas.openxmlformats.org/officeDocument/2006/relationships/tags" Target="../tags/tag32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91.xml"/><Relationship Id="rId18" Type="http://schemas.openxmlformats.org/officeDocument/2006/relationships/tags" Target="../tags/tag396.xml"/><Relationship Id="rId26" Type="http://schemas.openxmlformats.org/officeDocument/2006/relationships/tags" Target="../tags/tag404.xml"/><Relationship Id="rId39" Type="http://schemas.openxmlformats.org/officeDocument/2006/relationships/tags" Target="../tags/tag417.xml"/><Relationship Id="rId21" Type="http://schemas.openxmlformats.org/officeDocument/2006/relationships/tags" Target="../tags/tag399.xml"/><Relationship Id="rId34" Type="http://schemas.openxmlformats.org/officeDocument/2006/relationships/tags" Target="../tags/tag412.xml"/><Relationship Id="rId42" Type="http://schemas.openxmlformats.org/officeDocument/2006/relationships/tags" Target="../tags/tag420.xml"/><Relationship Id="rId47" Type="http://schemas.openxmlformats.org/officeDocument/2006/relationships/tags" Target="../tags/tag425.xml"/><Relationship Id="rId50" Type="http://schemas.openxmlformats.org/officeDocument/2006/relationships/tags" Target="../tags/tag428.xml"/><Relationship Id="rId55" Type="http://schemas.openxmlformats.org/officeDocument/2006/relationships/slideLayout" Target="../slideLayouts/slideLayout12.xml"/><Relationship Id="rId7" Type="http://schemas.openxmlformats.org/officeDocument/2006/relationships/tags" Target="../tags/tag385.xml"/><Relationship Id="rId12" Type="http://schemas.openxmlformats.org/officeDocument/2006/relationships/tags" Target="../tags/tag390.xml"/><Relationship Id="rId17" Type="http://schemas.openxmlformats.org/officeDocument/2006/relationships/tags" Target="../tags/tag395.xml"/><Relationship Id="rId25" Type="http://schemas.openxmlformats.org/officeDocument/2006/relationships/tags" Target="../tags/tag403.xml"/><Relationship Id="rId33" Type="http://schemas.openxmlformats.org/officeDocument/2006/relationships/tags" Target="../tags/tag411.xml"/><Relationship Id="rId38" Type="http://schemas.openxmlformats.org/officeDocument/2006/relationships/tags" Target="../tags/tag416.xml"/><Relationship Id="rId46" Type="http://schemas.openxmlformats.org/officeDocument/2006/relationships/tags" Target="../tags/tag424.xml"/><Relationship Id="rId2" Type="http://schemas.openxmlformats.org/officeDocument/2006/relationships/tags" Target="../tags/tag380.xml"/><Relationship Id="rId16" Type="http://schemas.openxmlformats.org/officeDocument/2006/relationships/tags" Target="../tags/tag394.xml"/><Relationship Id="rId20" Type="http://schemas.openxmlformats.org/officeDocument/2006/relationships/tags" Target="../tags/tag398.xml"/><Relationship Id="rId29" Type="http://schemas.openxmlformats.org/officeDocument/2006/relationships/tags" Target="../tags/tag407.xml"/><Relationship Id="rId41" Type="http://schemas.openxmlformats.org/officeDocument/2006/relationships/tags" Target="../tags/tag419.xml"/><Relationship Id="rId54" Type="http://schemas.openxmlformats.org/officeDocument/2006/relationships/tags" Target="../tags/tag432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tags" Target="../tags/tag389.xml"/><Relationship Id="rId24" Type="http://schemas.openxmlformats.org/officeDocument/2006/relationships/tags" Target="../tags/tag402.xml"/><Relationship Id="rId32" Type="http://schemas.openxmlformats.org/officeDocument/2006/relationships/tags" Target="../tags/tag410.xml"/><Relationship Id="rId37" Type="http://schemas.openxmlformats.org/officeDocument/2006/relationships/tags" Target="../tags/tag415.xml"/><Relationship Id="rId40" Type="http://schemas.openxmlformats.org/officeDocument/2006/relationships/tags" Target="../tags/tag418.xml"/><Relationship Id="rId45" Type="http://schemas.openxmlformats.org/officeDocument/2006/relationships/tags" Target="../tags/tag423.xml"/><Relationship Id="rId53" Type="http://schemas.openxmlformats.org/officeDocument/2006/relationships/tags" Target="../tags/tag431.xml"/><Relationship Id="rId5" Type="http://schemas.openxmlformats.org/officeDocument/2006/relationships/tags" Target="../tags/tag383.xml"/><Relationship Id="rId15" Type="http://schemas.openxmlformats.org/officeDocument/2006/relationships/tags" Target="../tags/tag393.xml"/><Relationship Id="rId23" Type="http://schemas.openxmlformats.org/officeDocument/2006/relationships/tags" Target="../tags/tag401.xml"/><Relationship Id="rId28" Type="http://schemas.openxmlformats.org/officeDocument/2006/relationships/tags" Target="../tags/tag406.xml"/><Relationship Id="rId36" Type="http://schemas.openxmlformats.org/officeDocument/2006/relationships/tags" Target="../tags/tag414.xml"/><Relationship Id="rId49" Type="http://schemas.openxmlformats.org/officeDocument/2006/relationships/tags" Target="../tags/tag427.xml"/><Relationship Id="rId10" Type="http://schemas.openxmlformats.org/officeDocument/2006/relationships/tags" Target="../tags/tag388.xml"/><Relationship Id="rId19" Type="http://schemas.openxmlformats.org/officeDocument/2006/relationships/tags" Target="../tags/tag397.xml"/><Relationship Id="rId31" Type="http://schemas.openxmlformats.org/officeDocument/2006/relationships/tags" Target="../tags/tag409.xml"/><Relationship Id="rId44" Type="http://schemas.openxmlformats.org/officeDocument/2006/relationships/tags" Target="../tags/tag422.xml"/><Relationship Id="rId52" Type="http://schemas.openxmlformats.org/officeDocument/2006/relationships/tags" Target="../tags/tag430.xml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tags" Target="../tags/tag392.xml"/><Relationship Id="rId22" Type="http://schemas.openxmlformats.org/officeDocument/2006/relationships/tags" Target="../tags/tag400.xml"/><Relationship Id="rId27" Type="http://schemas.openxmlformats.org/officeDocument/2006/relationships/tags" Target="../tags/tag405.xml"/><Relationship Id="rId30" Type="http://schemas.openxmlformats.org/officeDocument/2006/relationships/tags" Target="../tags/tag408.xml"/><Relationship Id="rId35" Type="http://schemas.openxmlformats.org/officeDocument/2006/relationships/tags" Target="../tags/tag413.xml"/><Relationship Id="rId43" Type="http://schemas.openxmlformats.org/officeDocument/2006/relationships/tags" Target="../tags/tag421.xml"/><Relationship Id="rId48" Type="http://schemas.openxmlformats.org/officeDocument/2006/relationships/tags" Target="../tags/tag426.xml"/><Relationship Id="rId56" Type="http://schemas.openxmlformats.org/officeDocument/2006/relationships/image" Target="../media/image22.png"/><Relationship Id="rId8" Type="http://schemas.openxmlformats.org/officeDocument/2006/relationships/tags" Target="../tags/tag386.xml"/><Relationship Id="rId51" Type="http://schemas.openxmlformats.org/officeDocument/2006/relationships/tags" Target="../tags/tag429.xml"/><Relationship Id="rId3" Type="http://schemas.openxmlformats.org/officeDocument/2006/relationships/tags" Target="../tags/tag3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75806"/>
            <a:ext cx="5328592" cy="13681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Грабли </a:t>
            </a:r>
            <a:r>
              <a:rPr lang="ru-RU" sz="2400" b="1" dirty="0" err="1" smtClean="0"/>
              <a:t>импортозамещения</a:t>
            </a:r>
            <a:r>
              <a:rPr lang="ru-RU" sz="2400" b="1" dirty="0" smtClean="0"/>
              <a:t> глазами </a:t>
            </a:r>
            <a:r>
              <a:rPr lang="ru-RU" sz="2400" b="1" dirty="0" smtClean="0"/>
              <a:t>российского </a:t>
            </a:r>
            <a:r>
              <a:rPr lang="ru-RU" sz="2400" b="1" dirty="0" err="1" smtClean="0"/>
              <a:t>вендора</a:t>
            </a:r>
            <a:r>
              <a:rPr lang="ru-RU" sz="2400" b="1" dirty="0" smtClean="0"/>
              <a:t> </a:t>
            </a:r>
            <a:r>
              <a:rPr lang="ru-RU" sz="2400" b="1" dirty="0" smtClean="0"/>
              <a:t>ИБ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1800" dirty="0" smtClean="0"/>
              <a:t>Дмитрий Гусев, ОАО «</a:t>
            </a:r>
            <a:r>
              <a:rPr lang="ru-RU" sz="1800" dirty="0" err="1" smtClean="0"/>
              <a:t>ИнфоТеКС</a:t>
            </a:r>
            <a:r>
              <a:rPr lang="ru-RU" sz="1800" dirty="0" smtClean="0"/>
              <a:t>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83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90382" y="2325001"/>
            <a:ext cx="352662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u-RU" sz="1350" b="1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886" name="OTLSHAPE_T_dca8e4faadf9490ea6bb1fcb3532c63c_ShapePercentage" hidden="1"/>
          <p:cNvSpPr/>
          <p:nvPr>
            <p:custDataLst>
              <p:tags r:id="rId3"/>
            </p:custDataLst>
          </p:nvPr>
        </p:nvSpPr>
        <p:spPr>
          <a:xfrm>
            <a:off x="757174" y="29589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87" name="OTLSHAPE_T_dca8e4faadf9490ea6bb1fcb3532c63c_Duration" hidden="1"/>
          <p:cNvSpPr txBox="1"/>
          <p:nvPr>
            <p:custDataLst>
              <p:tags r:id="rId4"/>
            </p:custDataLst>
          </p:nvPr>
        </p:nvSpPr>
        <p:spPr>
          <a:xfrm>
            <a:off x="0" y="29593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8" name="OTLSHAPE_T_dca8e4faadf9490ea6bb1fcb3532c63c_TextPercentage" hidden="1"/>
          <p:cNvSpPr txBox="1"/>
          <p:nvPr>
            <p:custDataLst>
              <p:tags r:id="rId5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9" name="OTLSHAPE_T_dca8e4faadf9490ea6bb1fcb3532c63c_JoinedDate" hidden="1"/>
          <p:cNvSpPr txBox="1"/>
          <p:nvPr>
            <p:custDataLst>
              <p:tags r:id="rId6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4" name="OTLSHAPE_T_8f2130e080e043e39f81a83db3a986e2_ShapePercentage" hidden="1"/>
          <p:cNvSpPr/>
          <p:nvPr>
            <p:custDataLst>
              <p:tags r:id="rId7"/>
            </p:custDataLst>
          </p:nvPr>
        </p:nvSpPr>
        <p:spPr>
          <a:xfrm>
            <a:off x="2243702" y="31589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95" name="OTLSHAPE_T_8f2130e080e043e39f81a83db3a986e2_Duration" hidden="1"/>
          <p:cNvSpPr txBox="1"/>
          <p:nvPr>
            <p:custDataLst>
              <p:tags r:id="rId8"/>
            </p:custDataLst>
          </p:nvPr>
        </p:nvSpPr>
        <p:spPr>
          <a:xfrm>
            <a:off x="0" y="31593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6" name="OTLSHAPE_T_8f2130e080e043e39f81a83db3a986e2_TextPercentage" hidden="1"/>
          <p:cNvSpPr txBox="1"/>
          <p:nvPr>
            <p:custDataLst>
              <p:tags r:id="rId9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7" name="OTLSHAPE_T_8f2130e080e043e39f81a83db3a986e2_JoinedDate" hidden="1"/>
          <p:cNvSpPr txBox="1"/>
          <p:nvPr>
            <p:custDataLst>
              <p:tags r:id="rId10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02" name="OTLSHAPE_T_718764ba0de94eceb8a7699f0ece3310_ShapePercentage" hidden="1"/>
          <p:cNvSpPr/>
          <p:nvPr>
            <p:custDataLst>
              <p:tags r:id="rId11"/>
            </p:custDataLst>
          </p:nvPr>
        </p:nvSpPr>
        <p:spPr>
          <a:xfrm>
            <a:off x="3658591" y="33589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03" name="OTLSHAPE_T_718764ba0de94eceb8a7699f0ece3310_Duration" hidden="1"/>
          <p:cNvSpPr txBox="1"/>
          <p:nvPr>
            <p:custDataLst>
              <p:tags r:id="rId12"/>
            </p:custDataLst>
          </p:nvPr>
        </p:nvSpPr>
        <p:spPr>
          <a:xfrm>
            <a:off x="0" y="33594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111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4" name="OTLSHAPE_T_718764ba0de94eceb8a7699f0ece3310_TextPercentage" hidden="1"/>
          <p:cNvSpPr txBox="1"/>
          <p:nvPr>
            <p:custDataLst>
              <p:tags r:id="rId13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5" name="OTLSHAPE_T_718764ba0de94eceb8a7699f0ece3310_JoinedDate" hidden="1"/>
          <p:cNvSpPr txBox="1"/>
          <p:nvPr>
            <p:custDataLst>
              <p:tags r:id="rId14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0" name="OTLSHAPE_T_72a60abb32844206ab1a84cc1827f3bb_ShapePercentage" hidden="1"/>
          <p:cNvSpPr/>
          <p:nvPr>
            <p:custDataLst>
              <p:tags r:id="rId15"/>
            </p:custDataLst>
          </p:nvPr>
        </p:nvSpPr>
        <p:spPr>
          <a:xfrm>
            <a:off x="5628689" y="35590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1" name="OTLSHAPE_T_72a60abb32844206ab1a84cc1827f3bb_Duration" hidden="1"/>
          <p:cNvSpPr txBox="1"/>
          <p:nvPr>
            <p:custDataLst>
              <p:tags r:id="rId16"/>
            </p:custDataLst>
          </p:nvPr>
        </p:nvSpPr>
        <p:spPr>
          <a:xfrm>
            <a:off x="0" y="35594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2" name="OTLSHAPE_T_72a60abb32844206ab1a84cc1827f3bb_TextPercentage" hidden="1"/>
          <p:cNvSpPr txBox="1"/>
          <p:nvPr>
            <p:custDataLst>
              <p:tags r:id="rId17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3" name="OTLSHAPE_T_72a60abb32844206ab1a84cc1827f3bb_JoinedDate" hidden="1"/>
          <p:cNvSpPr txBox="1"/>
          <p:nvPr>
            <p:custDataLst>
              <p:tags r:id="rId18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8" name="OTLSHAPE_T_ed78c207b46b4497a63122307931d767_ShapePercentage" hidden="1"/>
          <p:cNvSpPr/>
          <p:nvPr>
            <p:custDataLst>
              <p:tags r:id="rId19"/>
            </p:custDataLst>
          </p:nvPr>
        </p:nvSpPr>
        <p:spPr>
          <a:xfrm>
            <a:off x="1240744" y="37590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9" name="OTLSHAPE_T_ed78c207b46b4497a63122307931d767_Duration" hidden="1"/>
          <p:cNvSpPr txBox="1"/>
          <p:nvPr>
            <p:custDataLst>
              <p:tags r:id="rId20"/>
            </p:custDataLst>
          </p:nvPr>
        </p:nvSpPr>
        <p:spPr>
          <a:xfrm>
            <a:off x="0" y="37594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65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0" name="OTLSHAPE_T_ed78c207b46b4497a63122307931d767_TextPercentage" hidden="1"/>
          <p:cNvSpPr txBox="1"/>
          <p:nvPr>
            <p:custDataLst>
              <p:tags r:id="rId21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1" name="OTLSHAPE_T_ed78c207b46b4497a63122307931d767_JoinedDate" hidden="1"/>
          <p:cNvSpPr txBox="1"/>
          <p:nvPr>
            <p:custDataLst>
              <p:tags r:id="rId22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6" name="OTLSHAPE_T_6754f4fd492f4c7cbc4f92cb148aaa7f_ShapePercentage" hidden="1"/>
          <p:cNvSpPr/>
          <p:nvPr>
            <p:custDataLst>
              <p:tags r:id="rId23"/>
            </p:custDataLst>
          </p:nvPr>
        </p:nvSpPr>
        <p:spPr>
          <a:xfrm>
            <a:off x="2404892" y="39590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7" name="OTLSHAPE_T_6754f4fd492f4c7cbc4f92cb148aaa7f_Duration" hidden="1"/>
          <p:cNvSpPr txBox="1"/>
          <p:nvPr>
            <p:custDataLst>
              <p:tags r:id="rId24"/>
            </p:custDataLst>
          </p:nvPr>
        </p:nvSpPr>
        <p:spPr>
          <a:xfrm>
            <a:off x="0" y="39594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59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8" name="OTLSHAPE_T_6754f4fd492f4c7cbc4f92cb148aaa7f_TextPercentage" hidden="1"/>
          <p:cNvSpPr txBox="1"/>
          <p:nvPr>
            <p:custDataLst>
              <p:tags r:id="rId25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9" name="OTLSHAPE_T_6754f4fd492f4c7cbc4f92cb148aaa7f_JoinedDate" hidden="1"/>
          <p:cNvSpPr txBox="1"/>
          <p:nvPr>
            <p:custDataLst>
              <p:tags r:id="rId26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34" name="OTLSHAPE_T_59d9a27c61654d90a41f2d30c1706956_ShapePercentage" hidden="1"/>
          <p:cNvSpPr/>
          <p:nvPr>
            <p:custDataLst>
              <p:tags r:id="rId27"/>
            </p:custDataLst>
          </p:nvPr>
        </p:nvSpPr>
        <p:spPr>
          <a:xfrm>
            <a:off x="3658591" y="41590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35" name="OTLSHAPE_T_59d9a27c61654d90a41f2d30c1706956_Duration" hidden="1"/>
          <p:cNvSpPr txBox="1"/>
          <p:nvPr>
            <p:custDataLst>
              <p:tags r:id="rId28"/>
            </p:custDataLst>
          </p:nvPr>
        </p:nvSpPr>
        <p:spPr>
          <a:xfrm>
            <a:off x="0" y="415951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80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6" name="OTLSHAPE_T_59d9a27c61654d90a41f2d30c1706956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7" name="OTLSHAPE_T_59d9a27c61654d90a41f2d30c1706956_JoinedDate" hidden="1"/>
          <p:cNvSpPr txBox="1"/>
          <p:nvPr>
            <p:custDataLst>
              <p:tags r:id="rId30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42" name="OTLSHAPE_T_1d3af78a124e4a37aad613534d6a88e4_ShapePercentage" hidden="1"/>
          <p:cNvSpPr/>
          <p:nvPr>
            <p:custDataLst>
              <p:tags r:id="rId31"/>
            </p:custDataLst>
          </p:nvPr>
        </p:nvSpPr>
        <p:spPr>
          <a:xfrm>
            <a:off x="5127210" y="43591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43" name="OTLSHAPE_T_1d3af78a124e4a37aad613534d6a88e4_Duration" hidden="1"/>
          <p:cNvSpPr txBox="1"/>
          <p:nvPr>
            <p:custDataLst>
              <p:tags r:id="rId32"/>
            </p:custDataLst>
          </p:nvPr>
        </p:nvSpPr>
        <p:spPr>
          <a:xfrm>
            <a:off x="0" y="43595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92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4" name="OTLSHAPE_T_1d3af78a124e4a37aad613534d6a88e4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5" name="OTLSHAPE_T_1d3af78a124e4a37aad613534d6a88e4_JoinedDate" hidden="1"/>
          <p:cNvSpPr txBox="1"/>
          <p:nvPr>
            <p:custDataLst>
              <p:tags r:id="rId34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0" name="OTLSHAPE_T_0b34372d604b46e095b5e132282601aa_ShapePercentage" hidden="1"/>
          <p:cNvSpPr/>
          <p:nvPr>
            <p:custDataLst>
              <p:tags r:id="rId35"/>
            </p:custDataLst>
          </p:nvPr>
        </p:nvSpPr>
        <p:spPr>
          <a:xfrm>
            <a:off x="757174" y="45591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1" name="OTLSHAPE_T_0b34372d604b46e095b5e132282601aa_Duration" hidden="1"/>
          <p:cNvSpPr txBox="1"/>
          <p:nvPr>
            <p:custDataLst>
              <p:tags r:id="rId36"/>
            </p:custDataLst>
          </p:nvPr>
        </p:nvSpPr>
        <p:spPr>
          <a:xfrm>
            <a:off x="0" y="455956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151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2" name="OTLSHAPE_T_0b34372d604b46e095b5e132282601aa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3" name="OTLSHAPE_T_0b34372d604b46e095b5e132282601aa_JoinedDate" hidden="1"/>
          <p:cNvSpPr txBox="1"/>
          <p:nvPr>
            <p:custDataLst>
              <p:tags r:id="rId38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8" name="OTLSHAPE_T_e2fc1dfb23d44720ac61253b51e3f23c_ShapePercentage" hidden="1"/>
          <p:cNvSpPr/>
          <p:nvPr>
            <p:custDataLst>
              <p:tags r:id="rId39"/>
            </p:custDataLst>
          </p:nvPr>
        </p:nvSpPr>
        <p:spPr>
          <a:xfrm>
            <a:off x="7294318" y="47591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9" name="OTLSHAPE_T_e2fc1dfb23d44720ac61253b51e3f23c_Duration" hidden="1"/>
          <p:cNvSpPr txBox="1"/>
          <p:nvPr>
            <p:custDataLst>
              <p:tags r:id="rId40"/>
            </p:custDataLst>
          </p:nvPr>
        </p:nvSpPr>
        <p:spPr>
          <a:xfrm>
            <a:off x="0" y="47595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0" name="OTLSHAPE_T_e2fc1dfb23d44720ac61253b51e3f23c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1" name="OTLSHAPE_T_e2fc1dfb23d44720ac61253b51e3f23c_JoinedDate" hidden="1"/>
          <p:cNvSpPr txBox="1"/>
          <p:nvPr>
            <p:custDataLst>
              <p:tags r:id="rId42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6" name="OTLSHAPE_T_714ce59722d44556b0de8e8d29155a51_ShapePercentage" hidden="1"/>
          <p:cNvSpPr/>
          <p:nvPr>
            <p:custDataLst>
              <p:tags r:id="rId43"/>
            </p:custDataLst>
          </p:nvPr>
        </p:nvSpPr>
        <p:spPr>
          <a:xfrm>
            <a:off x="1384023" y="49591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67" name="OTLSHAPE_T_714ce59722d44556b0de8e8d29155a51_Duration" hidden="1"/>
          <p:cNvSpPr txBox="1"/>
          <p:nvPr>
            <p:custDataLst>
              <p:tags r:id="rId44"/>
            </p:custDataLst>
          </p:nvPr>
        </p:nvSpPr>
        <p:spPr>
          <a:xfrm>
            <a:off x="0" y="49596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8" name="OTLSHAPE_T_714ce59722d44556b0de8e8d29155a51_TextPercentage" hidden="1"/>
          <p:cNvSpPr txBox="1"/>
          <p:nvPr>
            <p:custDataLst>
              <p:tags r:id="rId45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9" name="OTLSHAPE_T_714ce59722d44556b0de8e8d29155a51_JoinedDate" hidden="1"/>
          <p:cNvSpPr txBox="1"/>
          <p:nvPr>
            <p:custDataLst>
              <p:tags r:id="rId46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74" name="OTLSHAPE_T_e67f8c1c35784d7c89cfb48e42499b43_ShapePercentage" hidden="1"/>
          <p:cNvSpPr/>
          <p:nvPr>
            <p:custDataLst>
              <p:tags r:id="rId47"/>
            </p:custDataLst>
          </p:nvPr>
        </p:nvSpPr>
        <p:spPr>
          <a:xfrm>
            <a:off x="4285441" y="51592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75" name="OTLSHAPE_T_e67f8c1c35784d7c89cfb48e42499b43_Duration" hidden="1"/>
          <p:cNvSpPr txBox="1"/>
          <p:nvPr>
            <p:custDataLst>
              <p:tags r:id="rId48"/>
            </p:custDataLst>
          </p:nvPr>
        </p:nvSpPr>
        <p:spPr>
          <a:xfrm>
            <a:off x="0" y="51596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76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6" name="OTLSHAPE_T_e67f8c1c35784d7c89cfb48e42499b43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7" name="OTLSHAPE_T_e67f8c1c35784d7c89cfb48e42499b43_JoinedDate" hidden="1"/>
          <p:cNvSpPr txBox="1"/>
          <p:nvPr>
            <p:custDataLst>
              <p:tags r:id="rId50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82" name="OTLSHAPE_T_953d585d99fc48209085631ccba33d70_ShapePercentage" hidden="1"/>
          <p:cNvSpPr/>
          <p:nvPr>
            <p:custDataLst>
              <p:tags r:id="rId51"/>
            </p:custDataLst>
          </p:nvPr>
        </p:nvSpPr>
        <p:spPr>
          <a:xfrm>
            <a:off x="5646599" y="53592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83" name="OTLSHAPE_T_953d585d99fc48209085631ccba33d70_Duration" hidden="1"/>
          <p:cNvSpPr txBox="1"/>
          <p:nvPr>
            <p:custDataLst>
              <p:tags r:id="rId52"/>
            </p:custDataLst>
          </p:nvPr>
        </p:nvSpPr>
        <p:spPr>
          <a:xfrm>
            <a:off x="0" y="53596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4" name="OTLSHAPE_T_953d585d99fc48209085631ccba33d70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5" name="OTLSHAPE_T_953d585d99fc48209085631ccba33d70_JoinedDate" hidden="1"/>
          <p:cNvSpPr txBox="1"/>
          <p:nvPr>
            <p:custDataLst>
              <p:tags r:id="rId54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Возможности поддержки заказчиков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843558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Разумный и публичный </a:t>
            </a:r>
            <a:r>
              <a:rPr lang="en-US" dirty="0" smtClean="0"/>
              <a:t>SLA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Доступность специалистов </a:t>
            </a:r>
            <a:r>
              <a:rPr lang="ru-RU" dirty="0" err="1" smtClean="0"/>
              <a:t>вендора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Широкая партнерская сеть с обученными специалистами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Наличие своего учебного центра/АУЦ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645132"/>
            <a:ext cx="1800200" cy="1680187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24528850"/>
              </p:ext>
            </p:extLst>
          </p:nvPr>
        </p:nvGraphicFramePr>
        <p:xfrm>
          <a:off x="3375573" y="2651601"/>
          <a:ext cx="3744416" cy="247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69822009"/>
              </p:ext>
            </p:extLst>
          </p:nvPr>
        </p:nvGraphicFramePr>
        <p:xfrm>
          <a:off x="827584" y="3522955"/>
          <a:ext cx="2615952" cy="159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8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539552" y="2672194"/>
            <a:ext cx="6624736" cy="331604"/>
            <a:chOff x="539552" y="2672194"/>
            <a:chExt cx="6624736" cy="331604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539552" y="2672194"/>
              <a:ext cx="6624736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827584" y="2672194"/>
              <a:ext cx="1451992" cy="331604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ИнфоТеКС</a:t>
              </a:r>
              <a:endParaRPr lang="ru-RU" dirty="0"/>
            </a:p>
          </p:txBody>
        </p:sp>
      </p:grp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19151" r="12385" b="29148"/>
          <a:stretch/>
        </p:blipFill>
        <p:spPr>
          <a:xfrm>
            <a:off x="7531910" y="3875453"/>
            <a:ext cx="1368152" cy="4981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11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90382" y="2325001"/>
            <a:ext cx="352662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u-RU" sz="1350" b="1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886" name="OTLSHAPE_T_dca8e4faadf9490ea6bb1fcb3532c63c_ShapePercentage" hidden="1"/>
          <p:cNvSpPr/>
          <p:nvPr>
            <p:custDataLst>
              <p:tags r:id="rId3"/>
            </p:custDataLst>
          </p:nvPr>
        </p:nvSpPr>
        <p:spPr>
          <a:xfrm>
            <a:off x="757174" y="29589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87" name="OTLSHAPE_T_dca8e4faadf9490ea6bb1fcb3532c63c_Duration" hidden="1"/>
          <p:cNvSpPr txBox="1"/>
          <p:nvPr>
            <p:custDataLst>
              <p:tags r:id="rId4"/>
            </p:custDataLst>
          </p:nvPr>
        </p:nvSpPr>
        <p:spPr>
          <a:xfrm>
            <a:off x="0" y="29593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8" name="OTLSHAPE_T_dca8e4faadf9490ea6bb1fcb3532c63c_TextPercentage" hidden="1"/>
          <p:cNvSpPr txBox="1"/>
          <p:nvPr>
            <p:custDataLst>
              <p:tags r:id="rId5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9" name="OTLSHAPE_T_dca8e4faadf9490ea6bb1fcb3532c63c_JoinedDate" hidden="1"/>
          <p:cNvSpPr txBox="1"/>
          <p:nvPr>
            <p:custDataLst>
              <p:tags r:id="rId6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4" name="OTLSHAPE_T_8f2130e080e043e39f81a83db3a986e2_ShapePercentage" hidden="1"/>
          <p:cNvSpPr/>
          <p:nvPr>
            <p:custDataLst>
              <p:tags r:id="rId7"/>
            </p:custDataLst>
          </p:nvPr>
        </p:nvSpPr>
        <p:spPr>
          <a:xfrm>
            <a:off x="2243702" y="31589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95" name="OTLSHAPE_T_8f2130e080e043e39f81a83db3a986e2_Duration" hidden="1"/>
          <p:cNvSpPr txBox="1"/>
          <p:nvPr>
            <p:custDataLst>
              <p:tags r:id="rId8"/>
            </p:custDataLst>
          </p:nvPr>
        </p:nvSpPr>
        <p:spPr>
          <a:xfrm>
            <a:off x="0" y="31593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6" name="OTLSHAPE_T_8f2130e080e043e39f81a83db3a986e2_TextPercentage" hidden="1"/>
          <p:cNvSpPr txBox="1"/>
          <p:nvPr>
            <p:custDataLst>
              <p:tags r:id="rId9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7" name="OTLSHAPE_T_8f2130e080e043e39f81a83db3a986e2_JoinedDate" hidden="1"/>
          <p:cNvSpPr txBox="1"/>
          <p:nvPr>
            <p:custDataLst>
              <p:tags r:id="rId10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02" name="OTLSHAPE_T_718764ba0de94eceb8a7699f0ece3310_ShapePercentage" hidden="1"/>
          <p:cNvSpPr/>
          <p:nvPr>
            <p:custDataLst>
              <p:tags r:id="rId11"/>
            </p:custDataLst>
          </p:nvPr>
        </p:nvSpPr>
        <p:spPr>
          <a:xfrm>
            <a:off x="3658591" y="33589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03" name="OTLSHAPE_T_718764ba0de94eceb8a7699f0ece3310_Duration" hidden="1"/>
          <p:cNvSpPr txBox="1"/>
          <p:nvPr>
            <p:custDataLst>
              <p:tags r:id="rId12"/>
            </p:custDataLst>
          </p:nvPr>
        </p:nvSpPr>
        <p:spPr>
          <a:xfrm>
            <a:off x="0" y="33594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111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4" name="OTLSHAPE_T_718764ba0de94eceb8a7699f0ece3310_TextPercentage" hidden="1"/>
          <p:cNvSpPr txBox="1"/>
          <p:nvPr>
            <p:custDataLst>
              <p:tags r:id="rId13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5" name="OTLSHAPE_T_718764ba0de94eceb8a7699f0ece3310_JoinedDate" hidden="1"/>
          <p:cNvSpPr txBox="1"/>
          <p:nvPr>
            <p:custDataLst>
              <p:tags r:id="rId14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0" name="OTLSHAPE_T_72a60abb32844206ab1a84cc1827f3bb_ShapePercentage" hidden="1"/>
          <p:cNvSpPr/>
          <p:nvPr>
            <p:custDataLst>
              <p:tags r:id="rId15"/>
            </p:custDataLst>
          </p:nvPr>
        </p:nvSpPr>
        <p:spPr>
          <a:xfrm>
            <a:off x="5628689" y="35590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1" name="OTLSHAPE_T_72a60abb32844206ab1a84cc1827f3bb_Duration" hidden="1"/>
          <p:cNvSpPr txBox="1"/>
          <p:nvPr>
            <p:custDataLst>
              <p:tags r:id="rId16"/>
            </p:custDataLst>
          </p:nvPr>
        </p:nvSpPr>
        <p:spPr>
          <a:xfrm>
            <a:off x="0" y="35594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2" name="OTLSHAPE_T_72a60abb32844206ab1a84cc1827f3bb_TextPercentage" hidden="1"/>
          <p:cNvSpPr txBox="1"/>
          <p:nvPr>
            <p:custDataLst>
              <p:tags r:id="rId17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3" name="OTLSHAPE_T_72a60abb32844206ab1a84cc1827f3bb_JoinedDate" hidden="1"/>
          <p:cNvSpPr txBox="1"/>
          <p:nvPr>
            <p:custDataLst>
              <p:tags r:id="rId18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8" name="OTLSHAPE_T_ed78c207b46b4497a63122307931d767_ShapePercentage" hidden="1"/>
          <p:cNvSpPr/>
          <p:nvPr>
            <p:custDataLst>
              <p:tags r:id="rId19"/>
            </p:custDataLst>
          </p:nvPr>
        </p:nvSpPr>
        <p:spPr>
          <a:xfrm>
            <a:off x="1240744" y="37590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9" name="OTLSHAPE_T_ed78c207b46b4497a63122307931d767_Duration" hidden="1"/>
          <p:cNvSpPr txBox="1"/>
          <p:nvPr>
            <p:custDataLst>
              <p:tags r:id="rId20"/>
            </p:custDataLst>
          </p:nvPr>
        </p:nvSpPr>
        <p:spPr>
          <a:xfrm>
            <a:off x="0" y="37594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65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0" name="OTLSHAPE_T_ed78c207b46b4497a63122307931d767_TextPercentage" hidden="1"/>
          <p:cNvSpPr txBox="1"/>
          <p:nvPr>
            <p:custDataLst>
              <p:tags r:id="rId21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1" name="OTLSHAPE_T_ed78c207b46b4497a63122307931d767_JoinedDate" hidden="1"/>
          <p:cNvSpPr txBox="1"/>
          <p:nvPr>
            <p:custDataLst>
              <p:tags r:id="rId22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6" name="OTLSHAPE_T_6754f4fd492f4c7cbc4f92cb148aaa7f_ShapePercentage" hidden="1"/>
          <p:cNvSpPr/>
          <p:nvPr>
            <p:custDataLst>
              <p:tags r:id="rId23"/>
            </p:custDataLst>
          </p:nvPr>
        </p:nvSpPr>
        <p:spPr>
          <a:xfrm>
            <a:off x="2404892" y="39590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7" name="OTLSHAPE_T_6754f4fd492f4c7cbc4f92cb148aaa7f_Duration" hidden="1"/>
          <p:cNvSpPr txBox="1"/>
          <p:nvPr>
            <p:custDataLst>
              <p:tags r:id="rId24"/>
            </p:custDataLst>
          </p:nvPr>
        </p:nvSpPr>
        <p:spPr>
          <a:xfrm>
            <a:off x="0" y="39594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59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8" name="OTLSHAPE_T_6754f4fd492f4c7cbc4f92cb148aaa7f_TextPercentage" hidden="1"/>
          <p:cNvSpPr txBox="1"/>
          <p:nvPr>
            <p:custDataLst>
              <p:tags r:id="rId25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9" name="OTLSHAPE_T_6754f4fd492f4c7cbc4f92cb148aaa7f_JoinedDate" hidden="1"/>
          <p:cNvSpPr txBox="1"/>
          <p:nvPr>
            <p:custDataLst>
              <p:tags r:id="rId26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34" name="OTLSHAPE_T_59d9a27c61654d90a41f2d30c1706956_ShapePercentage" hidden="1"/>
          <p:cNvSpPr/>
          <p:nvPr>
            <p:custDataLst>
              <p:tags r:id="rId27"/>
            </p:custDataLst>
          </p:nvPr>
        </p:nvSpPr>
        <p:spPr>
          <a:xfrm>
            <a:off x="3658591" y="41590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35" name="OTLSHAPE_T_59d9a27c61654d90a41f2d30c1706956_Duration" hidden="1"/>
          <p:cNvSpPr txBox="1"/>
          <p:nvPr>
            <p:custDataLst>
              <p:tags r:id="rId28"/>
            </p:custDataLst>
          </p:nvPr>
        </p:nvSpPr>
        <p:spPr>
          <a:xfrm>
            <a:off x="0" y="415951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80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6" name="OTLSHAPE_T_59d9a27c61654d90a41f2d30c1706956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7" name="OTLSHAPE_T_59d9a27c61654d90a41f2d30c1706956_JoinedDate" hidden="1"/>
          <p:cNvSpPr txBox="1"/>
          <p:nvPr>
            <p:custDataLst>
              <p:tags r:id="rId30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42" name="OTLSHAPE_T_1d3af78a124e4a37aad613534d6a88e4_ShapePercentage" hidden="1"/>
          <p:cNvSpPr/>
          <p:nvPr>
            <p:custDataLst>
              <p:tags r:id="rId31"/>
            </p:custDataLst>
          </p:nvPr>
        </p:nvSpPr>
        <p:spPr>
          <a:xfrm>
            <a:off x="5127210" y="43591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43" name="OTLSHAPE_T_1d3af78a124e4a37aad613534d6a88e4_Duration" hidden="1"/>
          <p:cNvSpPr txBox="1"/>
          <p:nvPr>
            <p:custDataLst>
              <p:tags r:id="rId32"/>
            </p:custDataLst>
          </p:nvPr>
        </p:nvSpPr>
        <p:spPr>
          <a:xfrm>
            <a:off x="0" y="43595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92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4" name="OTLSHAPE_T_1d3af78a124e4a37aad613534d6a88e4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5" name="OTLSHAPE_T_1d3af78a124e4a37aad613534d6a88e4_JoinedDate" hidden="1"/>
          <p:cNvSpPr txBox="1"/>
          <p:nvPr>
            <p:custDataLst>
              <p:tags r:id="rId34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0" name="OTLSHAPE_T_0b34372d604b46e095b5e132282601aa_ShapePercentage" hidden="1"/>
          <p:cNvSpPr/>
          <p:nvPr>
            <p:custDataLst>
              <p:tags r:id="rId35"/>
            </p:custDataLst>
          </p:nvPr>
        </p:nvSpPr>
        <p:spPr>
          <a:xfrm>
            <a:off x="757174" y="45591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1" name="OTLSHAPE_T_0b34372d604b46e095b5e132282601aa_Duration" hidden="1"/>
          <p:cNvSpPr txBox="1"/>
          <p:nvPr>
            <p:custDataLst>
              <p:tags r:id="rId36"/>
            </p:custDataLst>
          </p:nvPr>
        </p:nvSpPr>
        <p:spPr>
          <a:xfrm>
            <a:off x="0" y="455956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151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2" name="OTLSHAPE_T_0b34372d604b46e095b5e132282601aa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3" name="OTLSHAPE_T_0b34372d604b46e095b5e132282601aa_JoinedDate" hidden="1"/>
          <p:cNvSpPr txBox="1"/>
          <p:nvPr>
            <p:custDataLst>
              <p:tags r:id="rId38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8" name="OTLSHAPE_T_e2fc1dfb23d44720ac61253b51e3f23c_ShapePercentage" hidden="1"/>
          <p:cNvSpPr/>
          <p:nvPr>
            <p:custDataLst>
              <p:tags r:id="rId39"/>
            </p:custDataLst>
          </p:nvPr>
        </p:nvSpPr>
        <p:spPr>
          <a:xfrm>
            <a:off x="7294318" y="47591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9" name="OTLSHAPE_T_e2fc1dfb23d44720ac61253b51e3f23c_Duration" hidden="1"/>
          <p:cNvSpPr txBox="1"/>
          <p:nvPr>
            <p:custDataLst>
              <p:tags r:id="rId40"/>
            </p:custDataLst>
          </p:nvPr>
        </p:nvSpPr>
        <p:spPr>
          <a:xfrm>
            <a:off x="0" y="47595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0" name="OTLSHAPE_T_e2fc1dfb23d44720ac61253b51e3f23c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1" name="OTLSHAPE_T_e2fc1dfb23d44720ac61253b51e3f23c_JoinedDate" hidden="1"/>
          <p:cNvSpPr txBox="1"/>
          <p:nvPr>
            <p:custDataLst>
              <p:tags r:id="rId42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6" name="OTLSHAPE_T_714ce59722d44556b0de8e8d29155a51_ShapePercentage" hidden="1"/>
          <p:cNvSpPr/>
          <p:nvPr>
            <p:custDataLst>
              <p:tags r:id="rId43"/>
            </p:custDataLst>
          </p:nvPr>
        </p:nvSpPr>
        <p:spPr>
          <a:xfrm>
            <a:off x="1384023" y="49591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67" name="OTLSHAPE_T_714ce59722d44556b0de8e8d29155a51_Duration" hidden="1"/>
          <p:cNvSpPr txBox="1"/>
          <p:nvPr>
            <p:custDataLst>
              <p:tags r:id="rId44"/>
            </p:custDataLst>
          </p:nvPr>
        </p:nvSpPr>
        <p:spPr>
          <a:xfrm>
            <a:off x="0" y="49596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8" name="OTLSHAPE_T_714ce59722d44556b0de8e8d29155a51_TextPercentage" hidden="1"/>
          <p:cNvSpPr txBox="1"/>
          <p:nvPr>
            <p:custDataLst>
              <p:tags r:id="rId45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9" name="OTLSHAPE_T_714ce59722d44556b0de8e8d29155a51_JoinedDate" hidden="1"/>
          <p:cNvSpPr txBox="1"/>
          <p:nvPr>
            <p:custDataLst>
              <p:tags r:id="rId46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74" name="OTLSHAPE_T_e67f8c1c35784d7c89cfb48e42499b43_ShapePercentage" hidden="1"/>
          <p:cNvSpPr/>
          <p:nvPr>
            <p:custDataLst>
              <p:tags r:id="rId47"/>
            </p:custDataLst>
          </p:nvPr>
        </p:nvSpPr>
        <p:spPr>
          <a:xfrm>
            <a:off x="4285441" y="51592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75" name="OTLSHAPE_T_e67f8c1c35784d7c89cfb48e42499b43_Duration" hidden="1"/>
          <p:cNvSpPr txBox="1"/>
          <p:nvPr>
            <p:custDataLst>
              <p:tags r:id="rId48"/>
            </p:custDataLst>
          </p:nvPr>
        </p:nvSpPr>
        <p:spPr>
          <a:xfrm>
            <a:off x="0" y="51596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76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6" name="OTLSHAPE_T_e67f8c1c35784d7c89cfb48e42499b43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7" name="OTLSHAPE_T_e67f8c1c35784d7c89cfb48e42499b43_JoinedDate" hidden="1"/>
          <p:cNvSpPr txBox="1"/>
          <p:nvPr>
            <p:custDataLst>
              <p:tags r:id="rId50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82" name="OTLSHAPE_T_953d585d99fc48209085631ccba33d70_ShapePercentage" hidden="1"/>
          <p:cNvSpPr/>
          <p:nvPr>
            <p:custDataLst>
              <p:tags r:id="rId51"/>
            </p:custDataLst>
          </p:nvPr>
        </p:nvSpPr>
        <p:spPr>
          <a:xfrm>
            <a:off x="5646599" y="53592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83" name="OTLSHAPE_T_953d585d99fc48209085631ccba33d70_Duration" hidden="1"/>
          <p:cNvSpPr txBox="1"/>
          <p:nvPr>
            <p:custDataLst>
              <p:tags r:id="rId52"/>
            </p:custDataLst>
          </p:nvPr>
        </p:nvSpPr>
        <p:spPr>
          <a:xfrm>
            <a:off x="0" y="53596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4" name="OTLSHAPE_T_953d585d99fc48209085631ccba33d70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5" name="OTLSHAPE_T_953d585d99fc48209085631ccba33d70_JoinedDate" hidden="1"/>
          <p:cNvSpPr txBox="1"/>
          <p:nvPr>
            <p:custDataLst>
              <p:tags r:id="rId54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Жизненный цикл продукта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540" y="91556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Разработка СЗИ плохо совместима с </a:t>
            </a:r>
            <a:r>
              <a:rPr lang="en-US" dirty="0" smtClean="0"/>
              <a:t>Agile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Вечных СЗИ не бывает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05" y="1594924"/>
            <a:ext cx="1946395" cy="19463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55679"/>
            <a:ext cx="3782194" cy="2063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35846"/>
            <a:ext cx="3854202" cy="1383230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539552" y="2672194"/>
            <a:ext cx="6624736" cy="331604"/>
            <a:chOff x="539552" y="2672194"/>
            <a:chExt cx="6624736" cy="331604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539552" y="2672194"/>
              <a:ext cx="6624736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Прямоугольник 61"/>
            <p:cNvSpPr/>
            <p:nvPr/>
          </p:nvSpPr>
          <p:spPr>
            <a:xfrm>
              <a:off x="827584" y="2672194"/>
              <a:ext cx="1451992" cy="331604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ИнфоТеКС</a:t>
              </a:r>
              <a:endParaRPr lang="ru-RU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3568" y="473199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ЖЦ поколения продукта</a:t>
            </a:r>
            <a:endParaRPr lang="ru-RU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4458978" y="473199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Переход между поколениями</a:t>
            </a:r>
            <a:endParaRPr lang="ru-RU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9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90382" y="2325001"/>
            <a:ext cx="352662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u-RU" sz="1350" b="1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886" name="OTLSHAPE_T_dca8e4faadf9490ea6bb1fcb3532c63c_ShapePercentage" hidden="1"/>
          <p:cNvSpPr/>
          <p:nvPr>
            <p:custDataLst>
              <p:tags r:id="rId3"/>
            </p:custDataLst>
          </p:nvPr>
        </p:nvSpPr>
        <p:spPr>
          <a:xfrm>
            <a:off x="757174" y="29589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87" name="OTLSHAPE_T_dca8e4faadf9490ea6bb1fcb3532c63c_Duration" hidden="1"/>
          <p:cNvSpPr txBox="1"/>
          <p:nvPr>
            <p:custDataLst>
              <p:tags r:id="rId4"/>
            </p:custDataLst>
          </p:nvPr>
        </p:nvSpPr>
        <p:spPr>
          <a:xfrm>
            <a:off x="0" y="29593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8" name="OTLSHAPE_T_dca8e4faadf9490ea6bb1fcb3532c63c_TextPercentage" hidden="1"/>
          <p:cNvSpPr txBox="1"/>
          <p:nvPr>
            <p:custDataLst>
              <p:tags r:id="rId5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9" name="OTLSHAPE_T_dca8e4faadf9490ea6bb1fcb3532c63c_JoinedDate" hidden="1"/>
          <p:cNvSpPr txBox="1"/>
          <p:nvPr>
            <p:custDataLst>
              <p:tags r:id="rId6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4" name="OTLSHAPE_T_8f2130e080e043e39f81a83db3a986e2_ShapePercentage" hidden="1"/>
          <p:cNvSpPr/>
          <p:nvPr>
            <p:custDataLst>
              <p:tags r:id="rId7"/>
            </p:custDataLst>
          </p:nvPr>
        </p:nvSpPr>
        <p:spPr>
          <a:xfrm>
            <a:off x="2243702" y="31589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95" name="OTLSHAPE_T_8f2130e080e043e39f81a83db3a986e2_Duration" hidden="1"/>
          <p:cNvSpPr txBox="1"/>
          <p:nvPr>
            <p:custDataLst>
              <p:tags r:id="rId8"/>
            </p:custDataLst>
          </p:nvPr>
        </p:nvSpPr>
        <p:spPr>
          <a:xfrm>
            <a:off x="0" y="31593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6" name="OTLSHAPE_T_8f2130e080e043e39f81a83db3a986e2_TextPercentage" hidden="1"/>
          <p:cNvSpPr txBox="1"/>
          <p:nvPr>
            <p:custDataLst>
              <p:tags r:id="rId9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7" name="OTLSHAPE_T_8f2130e080e043e39f81a83db3a986e2_JoinedDate" hidden="1"/>
          <p:cNvSpPr txBox="1"/>
          <p:nvPr>
            <p:custDataLst>
              <p:tags r:id="rId10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02" name="OTLSHAPE_T_718764ba0de94eceb8a7699f0ece3310_ShapePercentage" hidden="1"/>
          <p:cNvSpPr/>
          <p:nvPr>
            <p:custDataLst>
              <p:tags r:id="rId11"/>
            </p:custDataLst>
          </p:nvPr>
        </p:nvSpPr>
        <p:spPr>
          <a:xfrm>
            <a:off x="3658591" y="33589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03" name="OTLSHAPE_T_718764ba0de94eceb8a7699f0ece3310_Duration" hidden="1"/>
          <p:cNvSpPr txBox="1"/>
          <p:nvPr>
            <p:custDataLst>
              <p:tags r:id="rId12"/>
            </p:custDataLst>
          </p:nvPr>
        </p:nvSpPr>
        <p:spPr>
          <a:xfrm>
            <a:off x="0" y="33594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111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4" name="OTLSHAPE_T_718764ba0de94eceb8a7699f0ece3310_TextPercentage" hidden="1"/>
          <p:cNvSpPr txBox="1"/>
          <p:nvPr>
            <p:custDataLst>
              <p:tags r:id="rId13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5" name="OTLSHAPE_T_718764ba0de94eceb8a7699f0ece3310_JoinedDate" hidden="1"/>
          <p:cNvSpPr txBox="1"/>
          <p:nvPr>
            <p:custDataLst>
              <p:tags r:id="rId14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0" name="OTLSHAPE_T_72a60abb32844206ab1a84cc1827f3bb_ShapePercentage" hidden="1"/>
          <p:cNvSpPr/>
          <p:nvPr>
            <p:custDataLst>
              <p:tags r:id="rId15"/>
            </p:custDataLst>
          </p:nvPr>
        </p:nvSpPr>
        <p:spPr>
          <a:xfrm>
            <a:off x="5628689" y="35590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1" name="OTLSHAPE_T_72a60abb32844206ab1a84cc1827f3bb_Duration" hidden="1"/>
          <p:cNvSpPr txBox="1"/>
          <p:nvPr>
            <p:custDataLst>
              <p:tags r:id="rId16"/>
            </p:custDataLst>
          </p:nvPr>
        </p:nvSpPr>
        <p:spPr>
          <a:xfrm>
            <a:off x="0" y="35594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2" name="OTLSHAPE_T_72a60abb32844206ab1a84cc1827f3bb_TextPercentage" hidden="1"/>
          <p:cNvSpPr txBox="1"/>
          <p:nvPr>
            <p:custDataLst>
              <p:tags r:id="rId17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3" name="OTLSHAPE_T_72a60abb32844206ab1a84cc1827f3bb_JoinedDate" hidden="1"/>
          <p:cNvSpPr txBox="1"/>
          <p:nvPr>
            <p:custDataLst>
              <p:tags r:id="rId18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8" name="OTLSHAPE_T_ed78c207b46b4497a63122307931d767_ShapePercentage" hidden="1"/>
          <p:cNvSpPr/>
          <p:nvPr>
            <p:custDataLst>
              <p:tags r:id="rId19"/>
            </p:custDataLst>
          </p:nvPr>
        </p:nvSpPr>
        <p:spPr>
          <a:xfrm>
            <a:off x="1240744" y="37590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9" name="OTLSHAPE_T_ed78c207b46b4497a63122307931d767_Duration" hidden="1"/>
          <p:cNvSpPr txBox="1"/>
          <p:nvPr>
            <p:custDataLst>
              <p:tags r:id="rId20"/>
            </p:custDataLst>
          </p:nvPr>
        </p:nvSpPr>
        <p:spPr>
          <a:xfrm>
            <a:off x="0" y="37594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65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0" name="OTLSHAPE_T_ed78c207b46b4497a63122307931d767_TextPercentage" hidden="1"/>
          <p:cNvSpPr txBox="1"/>
          <p:nvPr>
            <p:custDataLst>
              <p:tags r:id="rId21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1" name="OTLSHAPE_T_ed78c207b46b4497a63122307931d767_JoinedDate" hidden="1"/>
          <p:cNvSpPr txBox="1"/>
          <p:nvPr>
            <p:custDataLst>
              <p:tags r:id="rId22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6" name="OTLSHAPE_T_6754f4fd492f4c7cbc4f92cb148aaa7f_ShapePercentage" hidden="1"/>
          <p:cNvSpPr/>
          <p:nvPr>
            <p:custDataLst>
              <p:tags r:id="rId23"/>
            </p:custDataLst>
          </p:nvPr>
        </p:nvSpPr>
        <p:spPr>
          <a:xfrm>
            <a:off x="2404892" y="39590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7" name="OTLSHAPE_T_6754f4fd492f4c7cbc4f92cb148aaa7f_Duration" hidden="1"/>
          <p:cNvSpPr txBox="1"/>
          <p:nvPr>
            <p:custDataLst>
              <p:tags r:id="rId24"/>
            </p:custDataLst>
          </p:nvPr>
        </p:nvSpPr>
        <p:spPr>
          <a:xfrm>
            <a:off x="0" y="39594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59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8" name="OTLSHAPE_T_6754f4fd492f4c7cbc4f92cb148aaa7f_TextPercentage" hidden="1"/>
          <p:cNvSpPr txBox="1"/>
          <p:nvPr>
            <p:custDataLst>
              <p:tags r:id="rId25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9" name="OTLSHAPE_T_6754f4fd492f4c7cbc4f92cb148aaa7f_JoinedDate" hidden="1"/>
          <p:cNvSpPr txBox="1"/>
          <p:nvPr>
            <p:custDataLst>
              <p:tags r:id="rId26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34" name="OTLSHAPE_T_59d9a27c61654d90a41f2d30c1706956_ShapePercentage" hidden="1"/>
          <p:cNvSpPr/>
          <p:nvPr>
            <p:custDataLst>
              <p:tags r:id="rId27"/>
            </p:custDataLst>
          </p:nvPr>
        </p:nvSpPr>
        <p:spPr>
          <a:xfrm>
            <a:off x="3658591" y="41590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35" name="OTLSHAPE_T_59d9a27c61654d90a41f2d30c1706956_Duration" hidden="1"/>
          <p:cNvSpPr txBox="1"/>
          <p:nvPr>
            <p:custDataLst>
              <p:tags r:id="rId28"/>
            </p:custDataLst>
          </p:nvPr>
        </p:nvSpPr>
        <p:spPr>
          <a:xfrm>
            <a:off x="0" y="415951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80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6" name="OTLSHAPE_T_59d9a27c61654d90a41f2d30c1706956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7" name="OTLSHAPE_T_59d9a27c61654d90a41f2d30c1706956_JoinedDate" hidden="1"/>
          <p:cNvSpPr txBox="1"/>
          <p:nvPr>
            <p:custDataLst>
              <p:tags r:id="rId30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42" name="OTLSHAPE_T_1d3af78a124e4a37aad613534d6a88e4_ShapePercentage" hidden="1"/>
          <p:cNvSpPr/>
          <p:nvPr>
            <p:custDataLst>
              <p:tags r:id="rId31"/>
            </p:custDataLst>
          </p:nvPr>
        </p:nvSpPr>
        <p:spPr>
          <a:xfrm>
            <a:off x="5127210" y="43591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43" name="OTLSHAPE_T_1d3af78a124e4a37aad613534d6a88e4_Duration" hidden="1"/>
          <p:cNvSpPr txBox="1"/>
          <p:nvPr>
            <p:custDataLst>
              <p:tags r:id="rId32"/>
            </p:custDataLst>
          </p:nvPr>
        </p:nvSpPr>
        <p:spPr>
          <a:xfrm>
            <a:off x="0" y="43595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92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4" name="OTLSHAPE_T_1d3af78a124e4a37aad613534d6a88e4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5" name="OTLSHAPE_T_1d3af78a124e4a37aad613534d6a88e4_JoinedDate" hidden="1"/>
          <p:cNvSpPr txBox="1"/>
          <p:nvPr>
            <p:custDataLst>
              <p:tags r:id="rId34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0" name="OTLSHAPE_T_0b34372d604b46e095b5e132282601aa_ShapePercentage" hidden="1"/>
          <p:cNvSpPr/>
          <p:nvPr>
            <p:custDataLst>
              <p:tags r:id="rId35"/>
            </p:custDataLst>
          </p:nvPr>
        </p:nvSpPr>
        <p:spPr>
          <a:xfrm>
            <a:off x="757174" y="45591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1" name="OTLSHAPE_T_0b34372d604b46e095b5e132282601aa_Duration" hidden="1"/>
          <p:cNvSpPr txBox="1"/>
          <p:nvPr>
            <p:custDataLst>
              <p:tags r:id="rId36"/>
            </p:custDataLst>
          </p:nvPr>
        </p:nvSpPr>
        <p:spPr>
          <a:xfrm>
            <a:off x="0" y="455956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151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2" name="OTLSHAPE_T_0b34372d604b46e095b5e132282601aa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3" name="OTLSHAPE_T_0b34372d604b46e095b5e132282601aa_JoinedDate" hidden="1"/>
          <p:cNvSpPr txBox="1"/>
          <p:nvPr>
            <p:custDataLst>
              <p:tags r:id="rId38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8" name="OTLSHAPE_T_e2fc1dfb23d44720ac61253b51e3f23c_ShapePercentage" hidden="1"/>
          <p:cNvSpPr/>
          <p:nvPr>
            <p:custDataLst>
              <p:tags r:id="rId39"/>
            </p:custDataLst>
          </p:nvPr>
        </p:nvSpPr>
        <p:spPr>
          <a:xfrm>
            <a:off x="7294318" y="47591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9" name="OTLSHAPE_T_e2fc1dfb23d44720ac61253b51e3f23c_Duration" hidden="1"/>
          <p:cNvSpPr txBox="1"/>
          <p:nvPr>
            <p:custDataLst>
              <p:tags r:id="rId40"/>
            </p:custDataLst>
          </p:nvPr>
        </p:nvSpPr>
        <p:spPr>
          <a:xfrm>
            <a:off x="0" y="47595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0" name="OTLSHAPE_T_e2fc1dfb23d44720ac61253b51e3f23c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1" name="OTLSHAPE_T_e2fc1dfb23d44720ac61253b51e3f23c_JoinedDate" hidden="1"/>
          <p:cNvSpPr txBox="1"/>
          <p:nvPr>
            <p:custDataLst>
              <p:tags r:id="rId42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6" name="OTLSHAPE_T_714ce59722d44556b0de8e8d29155a51_ShapePercentage" hidden="1"/>
          <p:cNvSpPr/>
          <p:nvPr>
            <p:custDataLst>
              <p:tags r:id="rId43"/>
            </p:custDataLst>
          </p:nvPr>
        </p:nvSpPr>
        <p:spPr>
          <a:xfrm>
            <a:off x="1384023" y="49591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67" name="OTLSHAPE_T_714ce59722d44556b0de8e8d29155a51_Duration" hidden="1"/>
          <p:cNvSpPr txBox="1"/>
          <p:nvPr>
            <p:custDataLst>
              <p:tags r:id="rId44"/>
            </p:custDataLst>
          </p:nvPr>
        </p:nvSpPr>
        <p:spPr>
          <a:xfrm>
            <a:off x="0" y="49596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8" name="OTLSHAPE_T_714ce59722d44556b0de8e8d29155a51_TextPercentage" hidden="1"/>
          <p:cNvSpPr txBox="1"/>
          <p:nvPr>
            <p:custDataLst>
              <p:tags r:id="rId45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9" name="OTLSHAPE_T_714ce59722d44556b0de8e8d29155a51_JoinedDate" hidden="1"/>
          <p:cNvSpPr txBox="1"/>
          <p:nvPr>
            <p:custDataLst>
              <p:tags r:id="rId46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74" name="OTLSHAPE_T_e67f8c1c35784d7c89cfb48e42499b43_ShapePercentage" hidden="1"/>
          <p:cNvSpPr/>
          <p:nvPr>
            <p:custDataLst>
              <p:tags r:id="rId47"/>
            </p:custDataLst>
          </p:nvPr>
        </p:nvSpPr>
        <p:spPr>
          <a:xfrm>
            <a:off x="4285441" y="51592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75" name="OTLSHAPE_T_e67f8c1c35784d7c89cfb48e42499b43_Duration" hidden="1"/>
          <p:cNvSpPr txBox="1"/>
          <p:nvPr>
            <p:custDataLst>
              <p:tags r:id="rId48"/>
            </p:custDataLst>
          </p:nvPr>
        </p:nvSpPr>
        <p:spPr>
          <a:xfrm>
            <a:off x="0" y="51596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76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6" name="OTLSHAPE_T_e67f8c1c35784d7c89cfb48e42499b43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7" name="OTLSHAPE_T_e67f8c1c35784d7c89cfb48e42499b43_JoinedDate" hidden="1"/>
          <p:cNvSpPr txBox="1"/>
          <p:nvPr>
            <p:custDataLst>
              <p:tags r:id="rId50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82" name="OTLSHAPE_T_953d585d99fc48209085631ccba33d70_ShapePercentage" hidden="1"/>
          <p:cNvSpPr/>
          <p:nvPr>
            <p:custDataLst>
              <p:tags r:id="rId51"/>
            </p:custDataLst>
          </p:nvPr>
        </p:nvSpPr>
        <p:spPr>
          <a:xfrm>
            <a:off x="5646599" y="53592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83" name="OTLSHAPE_T_953d585d99fc48209085631ccba33d70_Duration" hidden="1"/>
          <p:cNvSpPr txBox="1"/>
          <p:nvPr>
            <p:custDataLst>
              <p:tags r:id="rId52"/>
            </p:custDataLst>
          </p:nvPr>
        </p:nvSpPr>
        <p:spPr>
          <a:xfrm>
            <a:off x="0" y="53596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4" name="OTLSHAPE_T_953d585d99fc48209085631ccba33d70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5" name="OTLSHAPE_T_953d585d99fc48209085631ccba33d70_JoinedDate" hidden="1"/>
          <p:cNvSpPr txBox="1"/>
          <p:nvPr>
            <p:custDataLst>
              <p:tags r:id="rId54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 требования регуляторов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540" y="915566"/>
            <a:ext cx="511256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Обновление СЗИ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Распространение и учет СКЗИ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Трансграничные системы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700396"/>
            <a:ext cx="1766643" cy="1923678"/>
          </a:xfrm>
          <a:prstGeom prst="rect">
            <a:avLst/>
          </a:prstGeom>
        </p:spPr>
      </p:pic>
      <p:cxnSp>
        <p:nvCxnSpPr>
          <p:cNvPr id="61" name="Прямая соединительная линия 60"/>
          <p:cNvCxnSpPr/>
          <p:nvPr/>
        </p:nvCxnSpPr>
        <p:spPr>
          <a:xfrm flipV="1">
            <a:off x="539552" y="2643758"/>
            <a:ext cx="6408712" cy="28436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27584" y="2672194"/>
            <a:ext cx="1451992" cy="3316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ИнфоТеКС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435522" y="3219822"/>
            <a:ext cx="6224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Согласованная с ФСБ схема обновления между поколениями </a:t>
            </a:r>
            <a:r>
              <a:rPr lang="ru-RU" dirty="0" err="1" smtClean="0"/>
              <a:t>ПАКов</a:t>
            </a:r>
            <a:r>
              <a:rPr lang="ru-RU" dirty="0" smtClean="0"/>
              <a:t> СКЗИ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Работа в инициативной группе </a:t>
            </a:r>
            <a:r>
              <a:rPr lang="ru-RU" dirty="0" err="1" smtClean="0"/>
              <a:t>вендоров</a:t>
            </a:r>
            <a:r>
              <a:rPr lang="ru-RU" dirty="0" smtClean="0"/>
              <a:t> по согласованию с ФСБ упрощенного порядка учета и распространения «массовой криптографии»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Опыт реализации схем трансграничного обмена с СКЗИ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5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90382" y="2325001"/>
            <a:ext cx="352662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u-RU" sz="1350" b="1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886" name="OTLSHAPE_T_dca8e4faadf9490ea6bb1fcb3532c63c_ShapePercentage" hidden="1"/>
          <p:cNvSpPr/>
          <p:nvPr>
            <p:custDataLst>
              <p:tags r:id="rId3"/>
            </p:custDataLst>
          </p:nvPr>
        </p:nvSpPr>
        <p:spPr>
          <a:xfrm>
            <a:off x="757174" y="29589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87" name="OTLSHAPE_T_dca8e4faadf9490ea6bb1fcb3532c63c_Duration" hidden="1"/>
          <p:cNvSpPr txBox="1"/>
          <p:nvPr>
            <p:custDataLst>
              <p:tags r:id="rId4"/>
            </p:custDataLst>
          </p:nvPr>
        </p:nvSpPr>
        <p:spPr>
          <a:xfrm>
            <a:off x="0" y="29593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8" name="OTLSHAPE_T_dca8e4faadf9490ea6bb1fcb3532c63c_TextPercentage" hidden="1"/>
          <p:cNvSpPr txBox="1"/>
          <p:nvPr>
            <p:custDataLst>
              <p:tags r:id="rId5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9" name="OTLSHAPE_T_dca8e4faadf9490ea6bb1fcb3532c63c_JoinedDate" hidden="1"/>
          <p:cNvSpPr txBox="1"/>
          <p:nvPr>
            <p:custDataLst>
              <p:tags r:id="rId6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4" name="OTLSHAPE_T_8f2130e080e043e39f81a83db3a986e2_ShapePercentage" hidden="1"/>
          <p:cNvSpPr/>
          <p:nvPr>
            <p:custDataLst>
              <p:tags r:id="rId7"/>
            </p:custDataLst>
          </p:nvPr>
        </p:nvSpPr>
        <p:spPr>
          <a:xfrm>
            <a:off x="2243702" y="31589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95" name="OTLSHAPE_T_8f2130e080e043e39f81a83db3a986e2_Duration" hidden="1"/>
          <p:cNvSpPr txBox="1"/>
          <p:nvPr>
            <p:custDataLst>
              <p:tags r:id="rId8"/>
            </p:custDataLst>
          </p:nvPr>
        </p:nvSpPr>
        <p:spPr>
          <a:xfrm>
            <a:off x="0" y="31593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6" name="OTLSHAPE_T_8f2130e080e043e39f81a83db3a986e2_TextPercentage" hidden="1"/>
          <p:cNvSpPr txBox="1"/>
          <p:nvPr>
            <p:custDataLst>
              <p:tags r:id="rId9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7" name="OTLSHAPE_T_8f2130e080e043e39f81a83db3a986e2_JoinedDate" hidden="1"/>
          <p:cNvSpPr txBox="1"/>
          <p:nvPr>
            <p:custDataLst>
              <p:tags r:id="rId10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02" name="OTLSHAPE_T_718764ba0de94eceb8a7699f0ece3310_ShapePercentage" hidden="1"/>
          <p:cNvSpPr/>
          <p:nvPr>
            <p:custDataLst>
              <p:tags r:id="rId11"/>
            </p:custDataLst>
          </p:nvPr>
        </p:nvSpPr>
        <p:spPr>
          <a:xfrm>
            <a:off x="3658591" y="33589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03" name="OTLSHAPE_T_718764ba0de94eceb8a7699f0ece3310_Duration" hidden="1"/>
          <p:cNvSpPr txBox="1"/>
          <p:nvPr>
            <p:custDataLst>
              <p:tags r:id="rId12"/>
            </p:custDataLst>
          </p:nvPr>
        </p:nvSpPr>
        <p:spPr>
          <a:xfrm>
            <a:off x="0" y="33594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111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4" name="OTLSHAPE_T_718764ba0de94eceb8a7699f0ece3310_TextPercentage" hidden="1"/>
          <p:cNvSpPr txBox="1"/>
          <p:nvPr>
            <p:custDataLst>
              <p:tags r:id="rId13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5" name="OTLSHAPE_T_718764ba0de94eceb8a7699f0ece3310_JoinedDate" hidden="1"/>
          <p:cNvSpPr txBox="1"/>
          <p:nvPr>
            <p:custDataLst>
              <p:tags r:id="rId14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0" name="OTLSHAPE_T_72a60abb32844206ab1a84cc1827f3bb_ShapePercentage" hidden="1"/>
          <p:cNvSpPr/>
          <p:nvPr>
            <p:custDataLst>
              <p:tags r:id="rId15"/>
            </p:custDataLst>
          </p:nvPr>
        </p:nvSpPr>
        <p:spPr>
          <a:xfrm>
            <a:off x="5628689" y="35590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1" name="OTLSHAPE_T_72a60abb32844206ab1a84cc1827f3bb_Duration" hidden="1"/>
          <p:cNvSpPr txBox="1"/>
          <p:nvPr>
            <p:custDataLst>
              <p:tags r:id="rId16"/>
            </p:custDataLst>
          </p:nvPr>
        </p:nvSpPr>
        <p:spPr>
          <a:xfrm>
            <a:off x="0" y="35594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2" name="OTLSHAPE_T_72a60abb32844206ab1a84cc1827f3bb_TextPercentage" hidden="1"/>
          <p:cNvSpPr txBox="1"/>
          <p:nvPr>
            <p:custDataLst>
              <p:tags r:id="rId17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3" name="OTLSHAPE_T_72a60abb32844206ab1a84cc1827f3bb_JoinedDate" hidden="1"/>
          <p:cNvSpPr txBox="1"/>
          <p:nvPr>
            <p:custDataLst>
              <p:tags r:id="rId18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8" name="OTLSHAPE_T_ed78c207b46b4497a63122307931d767_ShapePercentage" hidden="1"/>
          <p:cNvSpPr/>
          <p:nvPr>
            <p:custDataLst>
              <p:tags r:id="rId19"/>
            </p:custDataLst>
          </p:nvPr>
        </p:nvSpPr>
        <p:spPr>
          <a:xfrm>
            <a:off x="1240744" y="37590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9" name="OTLSHAPE_T_ed78c207b46b4497a63122307931d767_Duration" hidden="1"/>
          <p:cNvSpPr txBox="1"/>
          <p:nvPr>
            <p:custDataLst>
              <p:tags r:id="rId20"/>
            </p:custDataLst>
          </p:nvPr>
        </p:nvSpPr>
        <p:spPr>
          <a:xfrm>
            <a:off x="0" y="37594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65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0" name="OTLSHAPE_T_ed78c207b46b4497a63122307931d767_TextPercentage" hidden="1"/>
          <p:cNvSpPr txBox="1"/>
          <p:nvPr>
            <p:custDataLst>
              <p:tags r:id="rId21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1" name="OTLSHAPE_T_ed78c207b46b4497a63122307931d767_JoinedDate" hidden="1"/>
          <p:cNvSpPr txBox="1"/>
          <p:nvPr>
            <p:custDataLst>
              <p:tags r:id="rId22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6" name="OTLSHAPE_T_6754f4fd492f4c7cbc4f92cb148aaa7f_ShapePercentage" hidden="1"/>
          <p:cNvSpPr/>
          <p:nvPr>
            <p:custDataLst>
              <p:tags r:id="rId23"/>
            </p:custDataLst>
          </p:nvPr>
        </p:nvSpPr>
        <p:spPr>
          <a:xfrm>
            <a:off x="2404892" y="39590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7" name="OTLSHAPE_T_6754f4fd492f4c7cbc4f92cb148aaa7f_Duration" hidden="1"/>
          <p:cNvSpPr txBox="1"/>
          <p:nvPr>
            <p:custDataLst>
              <p:tags r:id="rId24"/>
            </p:custDataLst>
          </p:nvPr>
        </p:nvSpPr>
        <p:spPr>
          <a:xfrm>
            <a:off x="0" y="39594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59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8" name="OTLSHAPE_T_6754f4fd492f4c7cbc4f92cb148aaa7f_TextPercentage" hidden="1"/>
          <p:cNvSpPr txBox="1"/>
          <p:nvPr>
            <p:custDataLst>
              <p:tags r:id="rId25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9" name="OTLSHAPE_T_6754f4fd492f4c7cbc4f92cb148aaa7f_JoinedDate" hidden="1"/>
          <p:cNvSpPr txBox="1"/>
          <p:nvPr>
            <p:custDataLst>
              <p:tags r:id="rId26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34" name="OTLSHAPE_T_59d9a27c61654d90a41f2d30c1706956_ShapePercentage" hidden="1"/>
          <p:cNvSpPr/>
          <p:nvPr>
            <p:custDataLst>
              <p:tags r:id="rId27"/>
            </p:custDataLst>
          </p:nvPr>
        </p:nvSpPr>
        <p:spPr>
          <a:xfrm>
            <a:off x="3658591" y="41590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35" name="OTLSHAPE_T_59d9a27c61654d90a41f2d30c1706956_Duration" hidden="1"/>
          <p:cNvSpPr txBox="1"/>
          <p:nvPr>
            <p:custDataLst>
              <p:tags r:id="rId28"/>
            </p:custDataLst>
          </p:nvPr>
        </p:nvSpPr>
        <p:spPr>
          <a:xfrm>
            <a:off x="0" y="415951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80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6" name="OTLSHAPE_T_59d9a27c61654d90a41f2d30c1706956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7" name="OTLSHAPE_T_59d9a27c61654d90a41f2d30c1706956_JoinedDate" hidden="1"/>
          <p:cNvSpPr txBox="1"/>
          <p:nvPr>
            <p:custDataLst>
              <p:tags r:id="rId30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42" name="OTLSHAPE_T_1d3af78a124e4a37aad613534d6a88e4_ShapePercentage" hidden="1"/>
          <p:cNvSpPr/>
          <p:nvPr>
            <p:custDataLst>
              <p:tags r:id="rId31"/>
            </p:custDataLst>
          </p:nvPr>
        </p:nvSpPr>
        <p:spPr>
          <a:xfrm>
            <a:off x="5127210" y="43591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43" name="OTLSHAPE_T_1d3af78a124e4a37aad613534d6a88e4_Duration" hidden="1"/>
          <p:cNvSpPr txBox="1"/>
          <p:nvPr>
            <p:custDataLst>
              <p:tags r:id="rId32"/>
            </p:custDataLst>
          </p:nvPr>
        </p:nvSpPr>
        <p:spPr>
          <a:xfrm>
            <a:off x="0" y="43595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92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4" name="OTLSHAPE_T_1d3af78a124e4a37aad613534d6a88e4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5" name="OTLSHAPE_T_1d3af78a124e4a37aad613534d6a88e4_JoinedDate" hidden="1"/>
          <p:cNvSpPr txBox="1"/>
          <p:nvPr>
            <p:custDataLst>
              <p:tags r:id="rId34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0" name="OTLSHAPE_T_0b34372d604b46e095b5e132282601aa_ShapePercentage" hidden="1"/>
          <p:cNvSpPr/>
          <p:nvPr>
            <p:custDataLst>
              <p:tags r:id="rId35"/>
            </p:custDataLst>
          </p:nvPr>
        </p:nvSpPr>
        <p:spPr>
          <a:xfrm>
            <a:off x="757174" y="45591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1" name="OTLSHAPE_T_0b34372d604b46e095b5e132282601aa_Duration" hidden="1"/>
          <p:cNvSpPr txBox="1"/>
          <p:nvPr>
            <p:custDataLst>
              <p:tags r:id="rId36"/>
            </p:custDataLst>
          </p:nvPr>
        </p:nvSpPr>
        <p:spPr>
          <a:xfrm>
            <a:off x="0" y="455956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151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2" name="OTLSHAPE_T_0b34372d604b46e095b5e132282601aa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3" name="OTLSHAPE_T_0b34372d604b46e095b5e132282601aa_JoinedDate" hidden="1"/>
          <p:cNvSpPr txBox="1"/>
          <p:nvPr>
            <p:custDataLst>
              <p:tags r:id="rId38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8" name="OTLSHAPE_T_e2fc1dfb23d44720ac61253b51e3f23c_ShapePercentage" hidden="1"/>
          <p:cNvSpPr/>
          <p:nvPr>
            <p:custDataLst>
              <p:tags r:id="rId39"/>
            </p:custDataLst>
          </p:nvPr>
        </p:nvSpPr>
        <p:spPr>
          <a:xfrm>
            <a:off x="7294318" y="47591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9" name="OTLSHAPE_T_e2fc1dfb23d44720ac61253b51e3f23c_Duration" hidden="1"/>
          <p:cNvSpPr txBox="1"/>
          <p:nvPr>
            <p:custDataLst>
              <p:tags r:id="rId40"/>
            </p:custDataLst>
          </p:nvPr>
        </p:nvSpPr>
        <p:spPr>
          <a:xfrm>
            <a:off x="0" y="47595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0" name="OTLSHAPE_T_e2fc1dfb23d44720ac61253b51e3f23c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1" name="OTLSHAPE_T_e2fc1dfb23d44720ac61253b51e3f23c_JoinedDate" hidden="1"/>
          <p:cNvSpPr txBox="1"/>
          <p:nvPr>
            <p:custDataLst>
              <p:tags r:id="rId42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6" name="OTLSHAPE_T_714ce59722d44556b0de8e8d29155a51_ShapePercentage" hidden="1"/>
          <p:cNvSpPr/>
          <p:nvPr>
            <p:custDataLst>
              <p:tags r:id="rId43"/>
            </p:custDataLst>
          </p:nvPr>
        </p:nvSpPr>
        <p:spPr>
          <a:xfrm>
            <a:off x="1384023" y="49591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67" name="OTLSHAPE_T_714ce59722d44556b0de8e8d29155a51_Duration" hidden="1"/>
          <p:cNvSpPr txBox="1"/>
          <p:nvPr>
            <p:custDataLst>
              <p:tags r:id="rId44"/>
            </p:custDataLst>
          </p:nvPr>
        </p:nvSpPr>
        <p:spPr>
          <a:xfrm>
            <a:off x="0" y="49596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8" name="OTLSHAPE_T_714ce59722d44556b0de8e8d29155a51_TextPercentage" hidden="1"/>
          <p:cNvSpPr txBox="1"/>
          <p:nvPr>
            <p:custDataLst>
              <p:tags r:id="rId45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9" name="OTLSHAPE_T_714ce59722d44556b0de8e8d29155a51_JoinedDate" hidden="1"/>
          <p:cNvSpPr txBox="1"/>
          <p:nvPr>
            <p:custDataLst>
              <p:tags r:id="rId46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74" name="OTLSHAPE_T_e67f8c1c35784d7c89cfb48e42499b43_ShapePercentage" hidden="1"/>
          <p:cNvSpPr/>
          <p:nvPr>
            <p:custDataLst>
              <p:tags r:id="rId47"/>
            </p:custDataLst>
          </p:nvPr>
        </p:nvSpPr>
        <p:spPr>
          <a:xfrm>
            <a:off x="4285441" y="51592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75" name="OTLSHAPE_T_e67f8c1c35784d7c89cfb48e42499b43_Duration" hidden="1"/>
          <p:cNvSpPr txBox="1"/>
          <p:nvPr>
            <p:custDataLst>
              <p:tags r:id="rId48"/>
            </p:custDataLst>
          </p:nvPr>
        </p:nvSpPr>
        <p:spPr>
          <a:xfrm>
            <a:off x="0" y="51596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76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6" name="OTLSHAPE_T_e67f8c1c35784d7c89cfb48e42499b43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7" name="OTLSHAPE_T_e67f8c1c35784d7c89cfb48e42499b43_JoinedDate" hidden="1"/>
          <p:cNvSpPr txBox="1"/>
          <p:nvPr>
            <p:custDataLst>
              <p:tags r:id="rId50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82" name="OTLSHAPE_T_953d585d99fc48209085631ccba33d70_ShapePercentage" hidden="1"/>
          <p:cNvSpPr/>
          <p:nvPr>
            <p:custDataLst>
              <p:tags r:id="rId51"/>
            </p:custDataLst>
          </p:nvPr>
        </p:nvSpPr>
        <p:spPr>
          <a:xfrm>
            <a:off x="5646599" y="53592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83" name="OTLSHAPE_T_953d585d99fc48209085631ccba33d70_Duration" hidden="1"/>
          <p:cNvSpPr txBox="1"/>
          <p:nvPr>
            <p:custDataLst>
              <p:tags r:id="rId52"/>
            </p:custDataLst>
          </p:nvPr>
        </p:nvSpPr>
        <p:spPr>
          <a:xfrm>
            <a:off x="0" y="53596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4" name="OTLSHAPE_T_953d585d99fc48209085631ccba33d70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5" name="OTLSHAPE_T_953d585d99fc48209085631ccba33d70_JoinedDate" hidden="1"/>
          <p:cNvSpPr txBox="1"/>
          <p:nvPr>
            <p:custDataLst>
              <p:tags r:id="rId54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Логистика и стоимость решения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1540" y="915566"/>
            <a:ext cx="6012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Железо из воздуха не берется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Отечественные СЗИ не всегда дешевле импортных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Следует оценивать совокупную стоимость владения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Публичность цен для конечного пользователя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92074"/>
            <a:ext cx="2160240" cy="2160240"/>
          </a:xfrm>
          <a:prstGeom prst="rect">
            <a:avLst/>
          </a:prstGeom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539552" y="2715766"/>
            <a:ext cx="6264696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827584" y="2730849"/>
            <a:ext cx="1451992" cy="3316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ИнфоТеКС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431540" y="3112175"/>
            <a:ext cx="6012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err="1" smtClean="0"/>
              <a:t>Публичый</a:t>
            </a:r>
            <a:r>
              <a:rPr lang="ru-RU" dirty="0" smtClean="0"/>
              <a:t> прайс-лист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Широкая партнерская сеть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Поддержка сделок в регионах ресурсами региональных офисов </a:t>
            </a:r>
            <a:r>
              <a:rPr lang="ru-RU" dirty="0" err="1" smtClean="0"/>
              <a:t>ИнфоТеКС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91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90382" y="2325001"/>
            <a:ext cx="352662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u-RU" sz="1350" b="1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886" name="OTLSHAPE_T_dca8e4faadf9490ea6bb1fcb3532c63c_ShapePercentage" hidden="1"/>
          <p:cNvSpPr/>
          <p:nvPr>
            <p:custDataLst>
              <p:tags r:id="rId3"/>
            </p:custDataLst>
          </p:nvPr>
        </p:nvSpPr>
        <p:spPr>
          <a:xfrm>
            <a:off x="757174" y="29589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87" name="OTLSHAPE_T_dca8e4faadf9490ea6bb1fcb3532c63c_Duration" hidden="1"/>
          <p:cNvSpPr txBox="1"/>
          <p:nvPr>
            <p:custDataLst>
              <p:tags r:id="rId4"/>
            </p:custDataLst>
          </p:nvPr>
        </p:nvSpPr>
        <p:spPr>
          <a:xfrm>
            <a:off x="0" y="29593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8" name="OTLSHAPE_T_dca8e4faadf9490ea6bb1fcb3532c63c_TextPercentage" hidden="1"/>
          <p:cNvSpPr txBox="1"/>
          <p:nvPr>
            <p:custDataLst>
              <p:tags r:id="rId5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9" name="OTLSHAPE_T_dca8e4faadf9490ea6bb1fcb3532c63c_JoinedDate" hidden="1"/>
          <p:cNvSpPr txBox="1"/>
          <p:nvPr>
            <p:custDataLst>
              <p:tags r:id="rId6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4" name="OTLSHAPE_T_8f2130e080e043e39f81a83db3a986e2_ShapePercentage" hidden="1"/>
          <p:cNvSpPr/>
          <p:nvPr>
            <p:custDataLst>
              <p:tags r:id="rId7"/>
            </p:custDataLst>
          </p:nvPr>
        </p:nvSpPr>
        <p:spPr>
          <a:xfrm>
            <a:off x="2243702" y="31589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95" name="OTLSHAPE_T_8f2130e080e043e39f81a83db3a986e2_Duration" hidden="1"/>
          <p:cNvSpPr txBox="1"/>
          <p:nvPr>
            <p:custDataLst>
              <p:tags r:id="rId8"/>
            </p:custDataLst>
          </p:nvPr>
        </p:nvSpPr>
        <p:spPr>
          <a:xfrm>
            <a:off x="0" y="31593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6" name="OTLSHAPE_T_8f2130e080e043e39f81a83db3a986e2_TextPercentage" hidden="1"/>
          <p:cNvSpPr txBox="1"/>
          <p:nvPr>
            <p:custDataLst>
              <p:tags r:id="rId9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7" name="OTLSHAPE_T_8f2130e080e043e39f81a83db3a986e2_JoinedDate" hidden="1"/>
          <p:cNvSpPr txBox="1"/>
          <p:nvPr>
            <p:custDataLst>
              <p:tags r:id="rId10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02" name="OTLSHAPE_T_718764ba0de94eceb8a7699f0ece3310_ShapePercentage" hidden="1"/>
          <p:cNvSpPr/>
          <p:nvPr>
            <p:custDataLst>
              <p:tags r:id="rId11"/>
            </p:custDataLst>
          </p:nvPr>
        </p:nvSpPr>
        <p:spPr>
          <a:xfrm>
            <a:off x="3658591" y="33589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03" name="OTLSHAPE_T_718764ba0de94eceb8a7699f0ece3310_Duration" hidden="1"/>
          <p:cNvSpPr txBox="1"/>
          <p:nvPr>
            <p:custDataLst>
              <p:tags r:id="rId12"/>
            </p:custDataLst>
          </p:nvPr>
        </p:nvSpPr>
        <p:spPr>
          <a:xfrm>
            <a:off x="0" y="33594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111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4" name="OTLSHAPE_T_718764ba0de94eceb8a7699f0ece3310_TextPercentage" hidden="1"/>
          <p:cNvSpPr txBox="1"/>
          <p:nvPr>
            <p:custDataLst>
              <p:tags r:id="rId13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5" name="OTLSHAPE_T_718764ba0de94eceb8a7699f0ece3310_JoinedDate" hidden="1"/>
          <p:cNvSpPr txBox="1"/>
          <p:nvPr>
            <p:custDataLst>
              <p:tags r:id="rId14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0" name="OTLSHAPE_T_72a60abb32844206ab1a84cc1827f3bb_ShapePercentage" hidden="1"/>
          <p:cNvSpPr/>
          <p:nvPr>
            <p:custDataLst>
              <p:tags r:id="rId15"/>
            </p:custDataLst>
          </p:nvPr>
        </p:nvSpPr>
        <p:spPr>
          <a:xfrm>
            <a:off x="5628689" y="35590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1" name="OTLSHAPE_T_72a60abb32844206ab1a84cc1827f3bb_Duration" hidden="1"/>
          <p:cNvSpPr txBox="1"/>
          <p:nvPr>
            <p:custDataLst>
              <p:tags r:id="rId16"/>
            </p:custDataLst>
          </p:nvPr>
        </p:nvSpPr>
        <p:spPr>
          <a:xfrm>
            <a:off x="0" y="35594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2" name="OTLSHAPE_T_72a60abb32844206ab1a84cc1827f3bb_TextPercentage" hidden="1"/>
          <p:cNvSpPr txBox="1"/>
          <p:nvPr>
            <p:custDataLst>
              <p:tags r:id="rId17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3" name="OTLSHAPE_T_72a60abb32844206ab1a84cc1827f3bb_JoinedDate" hidden="1"/>
          <p:cNvSpPr txBox="1"/>
          <p:nvPr>
            <p:custDataLst>
              <p:tags r:id="rId18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8" name="OTLSHAPE_T_ed78c207b46b4497a63122307931d767_ShapePercentage" hidden="1"/>
          <p:cNvSpPr/>
          <p:nvPr>
            <p:custDataLst>
              <p:tags r:id="rId19"/>
            </p:custDataLst>
          </p:nvPr>
        </p:nvSpPr>
        <p:spPr>
          <a:xfrm>
            <a:off x="1240744" y="37590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9" name="OTLSHAPE_T_ed78c207b46b4497a63122307931d767_Duration" hidden="1"/>
          <p:cNvSpPr txBox="1"/>
          <p:nvPr>
            <p:custDataLst>
              <p:tags r:id="rId20"/>
            </p:custDataLst>
          </p:nvPr>
        </p:nvSpPr>
        <p:spPr>
          <a:xfrm>
            <a:off x="0" y="37594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65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0" name="OTLSHAPE_T_ed78c207b46b4497a63122307931d767_TextPercentage" hidden="1"/>
          <p:cNvSpPr txBox="1"/>
          <p:nvPr>
            <p:custDataLst>
              <p:tags r:id="rId21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1" name="OTLSHAPE_T_ed78c207b46b4497a63122307931d767_JoinedDate" hidden="1"/>
          <p:cNvSpPr txBox="1"/>
          <p:nvPr>
            <p:custDataLst>
              <p:tags r:id="rId22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6" name="OTLSHAPE_T_6754f4fd492f4c7cbc4f92cb148aaa7f_ShapePercentage" hidden="1"/>
          <p:cNvSpPr/>
          <p:nvPr>
            <p:custDataLst>
              <p:tags r:id="rId23"/>
            </p:custDataLst>
          </p:nvPr>
        </p:nvSpPr>
        <p:spPr>
          <a:xfrm>
            <a:off x="2404892" y="39590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7" name="OTLSHAPE_T_6754f4fd492f4c7cbc4f92cb148aaa7f_Duration" hidden="1"/>
          <p:cNvSpPr txBox="1"/>
          <p:nvPr>
            <p:custDataLst>
              <p:tags r:id="rId24"/>
            </p:custDataLst>
          </p:nvPr>
        </p:nvSpPr>
        <p:spPr>
          <a:xfrm>
            <a:off x="0" y="39594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59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8" name="OTLSHAPE_T_6754f4fd492f4c7cbc4f92cb148aaa7f_TextPercentage" hidden="1"/>
          <p:cNvSpPr txBox="1"/>
          <p:nvPr>
            <p:custDataLst>
              <p:tags r:id="rId25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9" name="OTLSHAPE_T_6754f4fd492f4c7cbc4f92cb148aaa7f_JoinedDate" hidden="1"/>
          <p:cNvSpPr txBox="1"/>
          <p:nvPr>
            <p:custDataLst>
              <p:tags r:id="rId26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34" name="OTLSHAPE_T_59d9a27c61654d90a41f2d30c1706956_ShapePercentage" hidden="1"/>
          <p:cNvSpPr/>
          <p:nvPr>
            <p:custDataLst>
              <p:tags r:id="rId27"/>
            </p:custDataLst>
          </p:nvPr>
        </p:nvSpPr>
        <p:spPr>
          <a:xfrm>
            <a:off x="3658591" y="41590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35" name="OTLSHAPE_T_59d9a27c61654d90a41f2d30c1706956_Duration" hidden="1"/>
          <p:cNvSpPr txBox="1"/>
          <p:nvPr>
            <p:custDataLst>
              <p:tags r:id="rId28"/>
            </p:custDataLst>
          </p:nvPr>
        </p:nvSpPr>
        <p:spPr>
          <a:xfrm>
            <a:off x="0" y="415951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80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6" name="OTLSHAPE_T_59d9a27c61654d90a41f2d30c1706956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7" name="OTLSHAPE_T_59d9a27c61654d90a41f2d30c1706956_JoinedDate" hidden="1"/>
          <p:cNvSpPr txBox="1"/>
          <p:nvPr>
            <p:custDataLst>
              <p:tags r:id="rId30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42" name="OTLSHAPE_T_1d3af78a124e4a37aad613534d6a88e4_ShapePercentage" hidden="1"/>
          <p:cNvSpPr/>
          <p:nvPr>
            <p:custDataLst>
              <p:tags r:id="rId31"/>
            </p:custDataLst>
          </p:nvPr>
        </p:nvSpPr>
        <p:spPr>
          <a:xfrm>
            <a:off x="5127210" y="43591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43" name="OTLSHAPE_T_1d3af78a124e4a37aad613534d6a88e4_Duration" hidden="1"/>
          <p:cNvSpPr txBox="1"/>
          <p:nvPr>
            <p:custDataLst>
              <p:tags r:id="rId32"/>
            </p:custDataLst>
          </p:nvPr>
        </p:nvSpPr>
        <p:spPr>
          <a:xfrm>
            <a:off x="0" y="43595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92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4" name="OTLSHAPE_T_1d3af78a124e4a37aad613534d6a88e4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5" name="OTLSHAPE_T_1d3af78a124e4a37aad613534d6a88e4_JoinedDate" hidden="1"/>
          <p:cNvSpPr txBox="1"/>
          <p:nvPr>
            <p:custDataLst>
              <p:tags r:id="rId34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0" name="OTLSHAPE_T_0b34372d604b46e095b5e132282601aa_ShapePercentage" hidden="1"/>
          <p:cNvSpPr/>
          <p:nvPr>
            <p:custDataLst>
              <p:tags r:id="rId35"/>
            </p:custDataLst>
          </p:nvPr>
        </p:nvSpPr>
        <p:spPr>
          <a:xfrm>
            <a:off x="757174" y="45591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1" name="OTLSHAPE_T_0b34372d604b46e095b5e132282601aa_Duration" hidden="1"/>
          <p:cNvSpPr txBox="1"/>
          <p:nvPr>
            <p:custDataLst>
              <p:tags r:id="rId36"/>
            </p:custDataLst>
          </p:nvPr>
        </p:nvSpPr>
        <p:spPr>
          <a:xfrm>
            <a:off x="0" y="455956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151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2" name="OTLSHAPE_T_0b34372d604b46e095b5e132282601aa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3" name="OTLSHAPE_T_0b34372d604b46e095b5e132282601aa_JoinedDate" hidden="1"/>
          <p:cNvSpPr txBox="1"/>
          <p:nvPr>
            <p:custDataLst>
              <p:tags r:id="rId38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8" name="OTLSHAPE_T_e2fc1dfb23d44720ac61253b51e3f23c_ShapePercentage" hidden="1"/>
          <p:cNvSpPr/>
          <p:nvPr>
            <p:custDataLst>
              <p:tags r:id="rId39"/>
            </p:custDataLst>
          </p:nvPr>
        </p:nvSpPr>
        <p:spPr>
          <a:xfrm>
            <a:off x="7294318" y="47591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9" name="OTLSHAPE_T_e2fc1dfb23d44720ac61253b51e3f23c_Duration" hidden="1"/>
          <p:cNvSpPr txBox="1"/>
          <p:nvPr>
            <p:custDataLst>
              <p:tags r:id="rId40"/>
            </p:custDataLst>
          </p:nvPr>
        </p:nvSpPr>
        <p:spPr>
          <a:xfrm>
            <a:off x="0" y="47595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0" name="OTLSHAPE_T_e2fc1dfb23d44720ac61253b51e3f23c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1" name="OTLSHAPE_T_e2fc1dfb23d44720ac61253b51e3f23c_JoinedDate" hidden="1"/>
          <p:cNvSpPr txBox="1"/>
          <p:nvPr>
            <p:custDataLst>
              <p:tags r:id="rId42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6" name="OTLSHAPE_T_714ce59722d44556b0de8e8d29155a51_ShapePercentage" hidden="1"/>
          <p:cNvSpPr/>
          <p:nvPr>
            <p:custDataLst>
              <p:tags r:id="rId43"/>
            </p:custDataLst>
          </p:nvPr>
        </p:nvSpPr>
        <p:spPr>
          <a:xfrm>
            <a:off x="1384023" y="49591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67" name="OTLSHAPE_T_714ce59722d44556b0de8e8d29155a51_Duration" hidden="1"/>
          <p:cNvSpPr txBox="1"/>
          <p:nvPr>
            <p:custDataLst>
              <p:tags r:id="rId44"/>
            </p:custDataLst>
          </p:nvPr>
        </p:nvSpPr>
        <p:spPr>
          <a:xfrm>
            <a:off x="0" y="49596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8" name="OTLSHAPE_T_714ce59722d44556b0de8e8d29155a51_TextPercentage" hidden="1"/>
          <p:cNvSpPr txBox="1"/>
          <p:nvPr>
            <p:custDataLst>
              <p:tags r:id="rId45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9" name="OTLSHAPE_T_714ce59722d44556b0de8e8d29155a51_JoinedDate" hidden="1"/>
          <p:cNvSpPr txBox="1"/>
          <p:nvPr>
            <p:custDataLst>
              <p:tags r:id="rId46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74" name="OTLSHAPE_T_e67f8c1c35784d7c89cfb48e42499b43_ShapePercentage" hidden="1"/>
          <p:cNvSpPr/>
          <p:nvPr>
            <p:custDataLst>
              <p:tags r:id="rId47"/>
            </p:custDataLst>
          </p:nvPr>
        </p:nvSpPr>
        <p:spPr>
          <a:xfrm>
            <a:off x="4285441" y="51592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75" name="OTLSHAPE_T_e67f8c1c35784d7c89cfb48e42499b43_Duration" hidden="1"/>
          <p:cNvSpPr txBox="1"/>
          <p:nvPr>
            <p:custDataLst>
              <p:tags r:id="rId48"/>
            </p:custDataLst>
          </p:nvPr>
        </p:nvSpPr>
        <p:spPr>
          <a:xfrm>
            <a:off x="0" y="51596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76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6" name="OTLSHAPE_T_e67f8c1c35784d7c89cfb48e42499b43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7" name="OTLSHAPE_T_e67f8c1c35784d7c89cfb48e42499b43_JoinedDate" hidden="1"/>
          <p:cNvSpPr txBox="1"/>
          <p:nvPr>
            <p:custDataLst>
              <p:tags r:id="rId50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82" name="OTLSHAPE_T_953d585d99fc48209085631ccba33d70_ShapePercentage" hidden="1"/>
          <p:cNvSpPr/>
          <p:nvPr>
            <p:custDataLst>
              <p:tags r:id="rId51"/>
            </p:custDataLst>
          </p:nvPr>
        </p:nvSpPr>
        <p:spPr>
          <a:xfrm>
            <a:off x="5646599" y="53592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83" name="OTLSHAPE_T_953d585d99fc48209085631ccba33d70_Duration" hidden="1"/>
          <p:cNvSpPr txBox="1"/>
          <p:nvPr>
            <p:custDataLst>
              <p:tags r:id="rId52"/>
            </p:custDataLst>
          </p:nvPr>
        </p:nvSpPr>
        <p:spPr>
          <a:xfrm>
            <a:off x="0" y="53596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4" name="OTLSHAPE_T_953d585d99fc48209085631ccba33d70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5" name="OTLSHAPE_T_953d585d99fc48209085631ccba33d70_JoinedDate" hidden="1"/>
          <p:cNvSpPr txBox="1"/>
          <p:nvPr>
            <p:custDataLst>
              <p:tags r:id="rId54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72008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Что в итоге или как не наступить на грабли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79662"/>
            <a:ext cx="1734167" cy="17164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50"/>
          <a:stretch/>
        </p:blipFill>
        <p:spPr>
          <a:xfrm>
            <a:off x="2051720" y="1131590"/>
            <a:ext cx="4221088" cy="2800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4971" y="3408720"/>
            <a:ext cx="42040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Нужно больше общаться!</a:t>
            </a:r>
            <a:endParaRPr lang="ru-RU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1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407009"/>
            <a:ext cx="5328592" cy="9937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79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90382" y="2325001"/>
            <a:ext cx="352662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u-RU" sz="1350" b="1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886" name="OTLSHAPE_T_dca8e4faadf9490ea6bb1fcb3532c63c_ShapePercentage" hidden="1"/>
          <p:cNvSpPr/>
          <p:nvPr>
            <p:custDataLst>
              <p:tags r:id="rId3"/>
            </p:custDataLst>
          </p:nvPr>
        </p:nvSpPr>
        <p:spPr>
          <a:xfrm>
            <a:off x="757174" y="29589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87" name="OTLSHAPE_T_dca8e4faadf9490ea6bb1fcb3532c63c_Duration" hidden="1"/>
          <p:cNvSpPr txBox="1"/>
          <p:nvPr>
            <p:custDataLst>
              <p:tags r:id="rId4"/>
            </p:custDataLst>
          </p:nvPr>
        </p:nvSpPr>
        <p:spPr>
          <a:xfrm>
            <a:off x="0" y="29593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8" name="OTLSHAPE_T_dca8e4faadf9490ea6bb1fcb3532c63c_TextPercentage" hidden="1"/>
          <p:cNvSpPr txBox="1"/>
          <p:nvPr>
            <p:custDataLst>
              <p:tags r:id="rId5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9" name="OTLSHAPE_T_dca8e4faadf9490ea6bb1fcb3532c63c_JoinedDate" hidden="1"/>
          <p:cNvSpPr txBox="1"/>
          <p:nvPr>
            <p:custDataLst>
              <p:tags r:id="rId6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4" name="OTLSHAPE_T_8f2130e080e043e39f81a83db3a986e2_ShapePercentage" hidden="1"/>
          <p:cNvSpPr/>
          <p:nvPr>
            <p:custDataLst>
              <p:tags r:id="rId7"/>
            </p:custDataLst>
          </p:nvPr>
        </p:nvSpPr>
        <p:spPr>
          <a:xfrm>
            <a:off x="2243702" y="31589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95" name="OTLSHAPE_T_8f2130e080e043e39f81a83db3a986e2_Duration" hidden="1"/>
          <p:cNvSpPr txBox="1"/>
          <p:nvPr>
            <p:custDataLst>
              <p:tags r:id="rId8"/>
            </p:custDataLst>
          </p:nvPr>
        </p:nvSpPr>
        <p:spPr>
          <a:xfrm>
            <a:off x="0" y="31593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6" name="OTLSHAPE_T_8f2130e080e043e39f81a83db3a986e2_TextPercentage" hidden="1"/>
          <p:cNvSpPr txBox="1"/>
          <p:nvPr>
            <p:custDataLst>
              <p:tags r:id="rId9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7" name="OTLSHAPE_T_8f2130e080e043e39f81a83db3a986e2_JoinedDate" hidden="1"/>
          <p:cNvSpPr txBox="1"/>
          <p:nvPr>
            <p:custDataLst>
              <p:tags r:id="rId10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02" name="OTLSHAPE_T_718764ba0de94eceb8a7699f0ece3310_ShapePercentage" hidden="1"/>
          <p:cNvSpPr/>
          <p:nvPr>
            <p:custDataLst>
              <p:tags r:id="rId11"/>
            </p:custDataLst>
          </p:nvPr>
        </p:nvSpPr>
        <p:spPr>
          <a:xfrm>
            <a:off x="3658591" y="33589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03" name="OTLSHAPE_T_718764ba0de94eceb8a7699f0ece3310_Duration" hidden="1"/>
          <p:cNvSpPr txBox="1"/>
          <p:nvPr>
            <p:custDataLst>
              <p:tags r:id="rId12"/>
            </p:custDataLst>
          </p:nvPr>
        </p:nvSpPr>
        <p:spPr>
          <a:xfrm>
            <a:off x="0" y="33594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111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4" name="OTLSHAPE_T_718764ba0de94eceb8a7699f0ece3310_TextPercentage" hidden="1"/>
          <p:cNvSpPr txBox="1"/>
          <p:nvPr>
            <p:custDataLst>
              <p:tags r:id="rId13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5" name="OTLSHAPE_T_718764ba0de94eceb8a7699f0ece3310_JoinedDate" hidden="1"/>
          <p:cNvSpPr txBox="1"/>
          <p:nvPr>
            <p:custDataLst>
              <p:tags r:id="rId14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0" name="OTLSHAPE_T_72a60abb32844206ab1a84cc1827f3bb_ShapePercentage" hidden="1"/>
          <p:cNvSpPr/>
          <p:nvPr>
            <p:custDataLst>
              <p:tags r:id="rId15"/>
            </p:custDataLst>
          </p:nvPr>
        </p:nvSpPr>
        <p:spPr>
          <a:xfrm>
            <a:off x="5628689" y="35590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1" name="OTLSHAPE_T_72a60abb32844206ab1a84cc1827f3bb_Duration" hidden="1"/>
          <p:cNvSpPr txBox="1"/>
          <p:nvPr>
            <p:custDataLst>
              <p:tags r:id="rId16"/>
            </p:custDataLst>
          </p:nvPr>
        </p:nvSpPr>
        <p:spPr>
          <a:xfrm>
            <a:off x="0" y="35594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2" name="OTLSHAPE_T_72a60abb32844206ab1a84cc1827f3bb_TextPercentage" hidden="1"/>
          <p:cNvSpPr txBox="1"/>
          <p:nvPr>
            <p:custDataLst>
              <p:tags r:id="rId17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3" name="OTLSHAPE_T_72a60abb32844206ab1a84cc1827f3bb_JoinedDate" hidden="1"/>
          <p:cNvSpPr txBox="1"/>
          <p:nvPr>
            <p:custDataLst>
              <p:tags r:id="rId18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8" name="OTLSHAPE_T_ed78c207b46b4497a63122307931d767_ShapePercentage" hidden="1"/>
          <p:cNvSpPr/>
          <p:nvPr>
            <p:custDataLst>
              <p:tags r:id="rId19"/>
            </p:custDataLst>
          </p:nvPr>
        </p:nvSpPr>
        <p:spPr>
          <a:xfrm>
            <a:off x="1240744" y="37590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9" name="OTLSHAPE_T_ed78c207b46b4497a63122307931d767_Duration" hidden="1"/>
          <p:cNvSpPr txBox="1"/>
          <p:nvPr>
            <p:custDataLst>
              <p:tags r:id="rId20"/>
            </p:custDataLst>
          </p:nvPr>
        </p:nvSpPr>
        <p:spPr>
          <a:xfrm>
            <a:off x="0" y="37594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65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0" name="OTLSHAPE_T_ed78c207b46b4497a63122307931d767_TextPercentage" hidden="1"/>
          <p:cNvSpPr txBox="1"/>
          <p:nvPr>
            <p:custDataLst>
              <p:tags r:id="rId21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1" name="OTLSHAPE_T_ed78c207b46b4497a63122307931d767_JoinedDate" hidden="1"/>
          <p:cNvSpPr txBox="1"/>
          <p:nvPr>
            <p:custDataLst>
              <p:tags r:id="rId22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6" name="OTLSHAPE_T_6754f4fd492f4c7cbc4f92cb148aaa7f_ShapePercentage" hidden="1"/>
          <p:cNvSpPr/>
          <p:nvPr>
            <p:custDataLst>
              <p:tags r:id="rId23"/>
            </p:custDataLst>
          </p:nvPr>
        </p:nvSpPr>
        <p:spPr>
          <a:xfrm>
            <a:off x="2404892" y="39590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7" name="OTLSHAPE_T_6754f4fd492f4c7cbc4f92cb148aaa7f_Duration" hidden="1"/>
          <p:cNvSpPr txBox="1"/>
          <p:nvPr>
            <p:custDataLst>
              <p:tags r:id="rId24"/>
            </p:custDataLst>
          </p:nvPr>
        </p:nvSpPr>
        <p:spPr>
          <a:xfrm>
            <a:off x="0" y="39594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59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8" name="OTLSHAPE_T_6754f4fd492f4c7cbc4f92cb148aaa7f_TextPercentage" hidden="1"/>
          <p:cNvSpPr txBox="1"/>
          <p:nvPr>
            <p:custDataLst>
              <p:tags r:id="rId25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9" name="OTLSHAPE_T_6754f4fd492f4c7cbc4f92cb148aaa7f_JoinedDate" hidden="1"/>
          <p:cNvSpPr txBox="1"/>
          <p:nvPr>
            <p:custDataLst>
              <p:tags r:id="rId26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34" name="OTLSHAPE_T_59d9a27c61654d90a41f2d30c1706956_ShapePercentage" hidden="1"/>
          <p:cNvSpPr/>
          <p:nvPr>
            <p:custDataLst>
              <p:tags r:id="rId27"/>
            </p:custDataLst>
          </p:nvPr>
        </p:nvSpPr>
        <p:spPr>
          <a:xfrm>
            <a:off x="3658591" y="41590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35" name="OTLSHAPE_T_59d9a27c61654d90a41f2d30c1706956_Duration" hidden="1"/>
          <p:cNvSpPr txBox="1"/>
          <p:nvPr>
            <p:custDataLst>
              <p:tags r:id="rId28"/>
            </p:custDataLst>
          </p:nvPr>
        </p:nvSpPr>
        <p:spPr>
          <a:xfrm>
            <a:off x="0" y="415951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80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6" name="OTLSHAPE_T_59d9a27c61654d90a41f2d30c1706956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7" name="OTLSHAPE_T_59d9a27c61654d90a41f2d30c1706956_JoinedDate" hidden="1"/>
          <p:cNvSpPr txBox="1"/>
          <p:nvPr>
            <p:custDataLst>
              <p:tags r:id="rId30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42" name="OTLSHAPE_T_1d3af78a124e4a37aad613534d6a88e4_ShapePercentage" hidden="1"/>
          <p:cNvSpPr/>
          <p:nvPr>
            <p:custDataLst>
              <p:tags r:id="rId31"/>
            </p:custDataLst>
          </p:nvPr>
        </p:nvSpPr>
        <p:spPr>
          <a:xfrm>
            <a:off x="5127210" y="43591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43" name="OTLSHAPE_T_1d3af78a124e4a37aad613534d6a88e4_Duration" hidden="1"/>
          <p:cNvSpPr txBox="1"/>
          <p:nvPr>
            <p:custDataLst>
              <p:tags r:id="rId32"/>
            </p:custDataLst>
          </p:nvPr>
        </p:nvSpPr>
        <p:spPr>
          <a:xfrm>
            <a:off x="0" y="43595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92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4" name="OTLSHAPE_T_1d3af78a124e4a37aad613534d6a88e4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5" name="OTLSHAPE_T_1d3af78a124e4a37aad613534d6a88e4_JoinedDate" hidden="1"/>
          <p:cNvSpPr txBox="1"/>
          <p:nvPr>
            <p:custDataLst>
              <p:tags r:id="rId34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0" name="OTLSHAPE_T_0b34372d604b46e095b5e132282601aa_ShapePercentage" hidden="1"/>
          <p:cNvSpPr/>
          <p:nvPr>
            <p:custDataLst>
              <p:tags r:id="rId35"/>
            </p:custDataLst>
          </p:nvPr>
        </p:nvSpPr>
        <p:spPr>
          <a:xfrm>
            <a:off x="757174" y="45591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1" name="OTLSHAPE_T_0b34372d604b46e095b5e132282601aa_Duration" hidden="1"/>
          <p:cNvSpPr txBox="1"/>
          <p:nvPr>
            <p:custDataLst>
              <p:tags r:id="rId36"/>
            </p:custDataLst>
          </p:nvPr>
        </p:nvSpPr>
        <p:spPr>
          <a:xfrm>
            <a:off x="0" y="455956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151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2" name="OTLSHAPE_T_0b34372d604b46e095b5e132282601aa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3" name="OTLSHAPE_T_0b34372d604b46e095b5e132282601aa_JoinedDate" hidden="1"/>
          <p:cNvSpPr txBox="1"/>
          <p:nvPr>
            <p:custDataLst>
              <p:tags r:id="rId38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8" name="OTLSHAPE_T_e2fc1dfb23d44720ac61253b51e3f23c_ShapePercentage" hidden="1"/>
          <p:cNvSpPr/>
          <p:nvPr>
            <p:custDataLst>
              <p:tags r:id="rId39"/>
            </p:custDataLst>
          </p:nvPr>
        </p:nvSpPr>
        <p:spPr>
          <a:xfrm>
            <a:off x="7294318" y="47591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9" name="OTLSHAPE_T_e2fc1dfb23d44720ac61253b51e3f23c_Duration" hidden="1"/>
          <p:cNvSpPr txBox="1"/>
          <p:nvPr>
            <p:custDataLst>
              <p:tags r:id="rId40"/>
            </p:custDataLst>
          </p:nvPr>
        </p:nvSpPr>
        <p:spPr>
          <a:xfrm>
            <a:off x="0" y="47595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0" name="OTLSHAPE_T_e2fc1dfb23d44720ac61253b51e3f23c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1" name="OTLSHAPE_T_e2fc1dfb23d44720ac61253b51e3f23c_JoinedDate" hidden="1"/>
          <p:cNvSpPr txBox="1"/>
          <p:nvPr>
            <p:custDataLst>
              <p:tags r:id="rId42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6" name="OTLSHAPE_T_714ce59722d44556b0de8e8d29155a51_ShapePercentage" hidden="1"/>
          <p:cNvSpPr/>
          <p:nvPr>
            <p:custDataLst>
              <p:tags r:id="rId43"/>
            </p:custDataLst>
          </p:nvPr>
        </p:nvSpPr>
        <p:spPr>
          <a:xfrm>
            <a:off x="1384023" y="49591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67" name="OTLSHAPE_T_714ce59722d44556b0de8e8d29155a51_Duration" hidden="1"/>
          <p:cNvSpPr txBox="1"/>
          <p:nvPr>
            <p:custDataLst>
              <p:tags r:id="rId44"/>
            </p:custDataLst>
          </p:nvPr>
        </p:nvSpPr>
        <p:spPr>
          <a:xfrm>
            <a:off x="0" y="49596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8" name="OTLSHAPE_T_714ce59722d44556b0de8e8d29155a51_TextPercentage" hidden="1"/>
          <p:cNvSpPr txBox="1"/>
          <p:nvPr>
            <p:custDataLst>
              <p:tags r:id="rId45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9" name="OTLSHAPE_T_714ce59722d44556b0de8e8d29155a51_JoinedDate" hidden="1"/>
          <p:cNvSpPr txBox="1"/>
          <p:nvPr>
            <p:custDataLst>
              <p:tags r:id="rId46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74" name="OTLSHAPE_T_e67f8c1c35784d7c89cfb48e42499b43_ShapePercentage" hidden="1"/>
          <p:cNvSpPr/>
          <p:nvPr>
            <p:custDataLst>
              <p:tags r:id="rId47"/>
            </p:custDataLst>
          </p:nvPr>
        </p:nvSpPr>
        <p:spPr>
          <a:xfrm>
            <a:off x="4285441" y="51592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75" name="OTLSHAPE_T_e67f8c1c35784d7c89cfb48e42499b43_Duration" hidden="1"/>
          <p:cNvSpPr txBox="1"/>
          <p:nvPr>
            <p:custDataLst>
              <p:tags r:id="rId48"/>
            </p:custDataLst>
          </p:nvPr>
        </p:nvSpPr>
        <p:spPr>
          <a:xfrm>
            <a:off x="0" y="51596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76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6" name="OTLSHAPE_T_e67f8c1c35784d7c89cfb48e42499b43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7" name="OTLSHAPE_T_e67f8c1c35784d7c89cfb48e42499b43_JoinedDate" hidden="1"/>
          <p:cNvSpPr txBox="1"/>
          <p:nvPr>
            <p:custDataLst>
              <p:tags r:id="rId50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82" name="OTLSHAPE_T_953d585d99fc48209085631ccba33d70_ShapePercentage" hidden="1"/>
          <p:cNvSpPr/>
          <p:nvPr>
            <p:custDataLst>
              <p:tags r:id="rId51"/>
            </p:custDataLst>
          </p:nvPr>
        </p:nvSpPr>
        <p:spPr>
          <a:xfrm>
            <a:off x="5646599" y="53592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83" name="OTLSHAPE_T_953d585d99fc48209085631ccba33d70_Duration" hidden="1"/>
          <p:cNvSpPr txBox="1"/>
          <p:nvPr>
            <p:custDataLst>
              <p:tags r:id="rId52"/>
            </p:custDataLst>
          </p:nvPr>
        </p:nvSpPr>
        <p:spPr>
          <a:xfrm>
            <a:off x="0" y="53596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4" name="OTLSHAPE_T_953d585d99fc48209085631ccba33d70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5" name="OTLSHAPE_T_953d585d99fc48209085631ccba33d70_JoinedDate" hidden="1"/>
          <p:cNvSpPr txBox="1"/>
          <p:nvPr>
            <p:custDataLst>
              <p:tags r:id="rId54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4835" y="41157"/>
            <a:ext cx="7886700" cy="99377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 компании </a:t>
            </a:r>
            <a:r>
              <a:rPr lang="ru-RU" sz="32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ИнфоТеКС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51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66098"/>
              </p:ext>
            </p:extLst>
          </p:nvPr>
        </p:nvGraphicFramePr>
        <p:xfrm>
          <a:off x="3995936" y="1034933"/>
          <a:ext cx="5262809" cy="359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66080665"/>
              </p:ext>
            </p:extLst>
          </p:nvPr>
        </p:nvGraphicFramePr>
        <p:xfrm>
          <a:off x="107504" y="1032093"/>
          <a:ext cx="4180983" cy="359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pic>
        <p:nvPicPr>
          <p:cNvPr id="154" name="Рисунок 153"/>
          <p:cNvPicPr>
            <a:picLocks noChangeAspect="1"/>
          </p:cNvPicPr>
          <p:nvPr/>
        </p:nvPicPr>
        <p:blipFill rotWithShape="1">
          <a:blip r:embed="rId6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721" y="1099262"/>
            <a:ext cx="680962" cy="680963"/>
          </a:xfrm>
          <a:prstGeom prst="rect">
            <a:avLst/>
          </a:prstGeom>
        </p:spPr>
      </p:pic>
      <p:pic>
        <p:nvPicPr>
          <p:cNvPr id="155" name="Рисунок 154"/>
          <p:cNvPicPr>
            <a:picLocks noChangeAspect="1"/>
          </p:cNvPicPr>
          <p:nvPr/>
        </p:nvPicPr>
        <p:blipFill rotWithShape="1">
          <a:blip r:embed="rId6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171" t="10932" r="87317" b="72670"/>
          <a:stretch/>
        </p:blipFill>
        <p:spPr>
          <a:xfrm>
            <a:off x="1322693" y="2506503"/>
            <a:ext cx="606783" cy="606783"/>
          </a:xfrm>
          <a:prstGeom prst="rect">
            <a:avLst/>
          </a:prstGeom>
        </p:spPr>
      </p:pic>
      <p:pic>
        <p:nvPicPr>
          <p:cNvPr id="156" name="Рисунок 155"/>
          <p:cNvPicPr>
            <a:picLocks noChangeAspect="1"/>
          </p:cNvPicPr>
          <p:nvPr/>
        </p:nvPicPr>
        <p:blipFill rotWithShape="1">
          <a:blip r:embed="rId6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934" t="71057" r="53497" b="10724"/>
          <a:stretch/>
        </p:blipFill>
        <p:spPr>
          <a:xfrm>
            <a:off x="2444101" y="1786356"/>
            <a:ext cx="648635" cy="648636"/>
          </a:xfrm>
          <a:prstGeom prst="rect">
            <a:avLst/>
          </a:prstGeom>
        </p:spPr>
      </p:pic>
      <p:pic>
        <p:nvPicPr>
          <p:cNvPr id="157" name="Рисунок 156"/>
          <p:cNvPicPr>
            <a:picLocks noChangeAspect="1"/>
          </p:cNvPicPr>
          <p:nvPr/>
        </p:nvPicPr>
        <p:blipFill rotWithShape="1">
          <a:blip r:embed="rId6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171" t="71057" r="87317" b="10724"/>
          <a:stretch/>
        </p:blipFill>
        <p:spPr>
          <a:xfrm>
            <a:off x="2483206" y="3225953"/>
            <a:ext cx="518458" cy="576064"/>
          </a:xfrm>
          <a:prstGeom prst="rect">
            <a:avLst/>
          </a:prstGeom>
        </p:spPr>
      </p:pic>
      <p:pic>
        <p:nvPicPr>
          <p:cNvPr id="158" name="Рисунок 157"/>
          <p:cNvPicPr>
            <a:picLocks noChangeAspect="1"/>
          </p:cNvPicPr>
          <p:nvPr/>
        </p:nvPicPr>
        <p:blipFill rotWithShape="1">
          <a:blip r:embed="rId6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19024" t="40083" r="70407" b="39875"/>
          <a:stretch/>
        </p:blipFill>
        <p:spPr>
          <a:xfrm>
            <a:off x="1358235" y="3836565"/>
            <a:ext cx="614784" cy="676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54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90382" y="2325001"/>
            <a:ext cx="352662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u-RU" sz="1350" b="1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886" name="OTLSHAPE_T_dca8e4faadf9490ea6bb1fcb3532c63c_ShapePercentage" hidden="1"/>
          <p:cNvSpPr/>
          <p:nvPr>
            <p:custDataLst>
              <p:tags r:id="rId3"/>
            </p:custDataLst>
          </p:nvPr>
        </p:nvSpPr>
        <p:spPr>
          <a:xfrm>
            <a:off x="757174" y="29589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87" name="OTLSHAPE_T_dca8e4faadf9490ea6bb1fcb3532c63c_Duration" hidden="1"/>
          <p:cNvSpPr txBox="1"/>
          <p:nvPr>
            <p:custDataLst>
              <p:tags r:id="rId4"/>
            </p:custDataLst>
          </p:nvPr>
        </p:nvSpPr>
        <p:spPr>
          <a:xfrm>
            <a:off x="0" y="29593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8" name="OTLSHAPE_T_dca8e4faadf9490ea6bb1fcb3532c63c_TextPercentage" hidden="1"/>
          <p:cNvSpPr txBox="1"/>
          <p:nvPr>
            <p:custDataLst>
              <p:tags r:id="rId5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9" name="OTLSHAPE_T_dca8e4faadf9490ea6bb1fcb3532c63c_JoinedDate" hidden="1"/>
          <p:cNvSpPr txBox="1"/>
          <p:nvPr>
            <p:custDataLst>
              <p:tags r:id="rId6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4" name="OTLSHAPE_T_8f2130e080e043e39f81a83db3a986e2_ShapePercentage" hidden="1"/>
          <p:cNvSpPr/>
          <p:nvPr>
            <p:custDataLst>
              <p:tags r:id="rId7"/>
            </p:custDataLst>
          </p:nvPr>
        </p:nvSpPr>
        <p:spPr>
          <a:xfrm>
            <a:off x="2243702" y="31589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95" name="OTLSHAPE_T_8f2130e080e043e39f81a83db3a986e2_Duration" hidden="1"/>
          <p:cNvSpPr txBox="1"/>
          <p:nvPr>
            <p:custDataLst>
              <p:tags r:id="rId8"/>
            </p:custDataLst>
          </p:nvPr>
        </p:nvSpPr>
        <p:spPr>
          <a:xfrm>
            <a:off x="0" y="31593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6" name="OTLSHAPE_T_8f2130e080e043e39f81a83db3a986e2_TextPercentage" hidden="1"/>
          <p:cNvSpPr txBox="1"/>
          <p:nvPr>
            <p:custDataLst>
              <p:tags r:id="rId9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7" name="OTLSHAPE_T_8f2130e080e043e39f81a83db3a986e2_JoinedDate" hidden="1"/>
          <p:cNvSpPr txBox="1"/>
          <p:nvPr>
            <p:custDataLst>
              <p:tags r:id="rId10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02" name="OTLSHAPE_T_718764ba0de94eceb8a7699f0ece3310_ShapePercentage" hidden="1"/>
          <p:cNvSpPr/>
          <p:nvPr>
            <p:custDataLst>
              <p:tags r:id="rId11"/>
            </p:custDataLst>
          </p:nvPr>
        </p:nvSpPr>
        <p:spPr>
          <a:xfrm>
            <a:off x="3658591" y="33589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03" name="OTLSHAPE_T_718764ba0de94eceb8a7699f0ece3310_Duration" hidden="1"/>
          <p:cNvSpPr txBox="1"/>
          <p:nvPr>
            <p:custDataLst>
              <p:tags r:id="rId12"/>
            </p:custDataLst>
          </p:nvPr>
        </p:nvSpPr>
        <p:spPr>
          <a:xfrm>
            <a:off x="0" y="33594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111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4" name="OTLSHAPE_T_718764ba0de94eceb8a7699f0ece3310_TextPercentage" hidden="1"/>
          <p:cNvSpPr txBox="1"/>
          <p:nvPr>
            <p:custDataLst>
              <p:tags r:id="rId13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5" name="OTLSHAPE_T_718764ba0de94eceb8a7699f0ece3310_JoinedDate" hidden="1"/>
          <p:cNvSpPr txBox="1"/>
          <p:nvPr>
            <p:custDataLst>
              <p:tags r:id="rId14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0" name="OTLSHAPE_T_72a60abb32844206ab1a84cc1827f3bb_ShapePercentage" hidden="1"/>
          <p:cNvSpPr/>
          <p:nvPr>
            <p:custDataLst>
              <p:tags r:id="rId15"/>
            </p:custDataLst>
          </p:nvPr>
        </p:nvSpPr>
        <p:spPr>
          <a:xfrm>
            <a:off x="5628689" y="35590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1" name="OTLSHAPE_T_72a60abb32844206ab1a84cc1827f3bb_Duration" hidden="1"/>
          <p:cNvSpPr txBox="1"/>
          <p:nvPr>
            <p:custDataLst>
              <p:tags r:id="rId16"/>
            </p:custDataLst>
          </p:nvPr>
        </p:nvSpPr>
        <p:spPr>
          <a:xfrm>
            <a:off x="0" y="35594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2" name="OTLSHAPE_T_72a60abb32844206ab1a84cc1827f3bb_TextPercentage" hidden="1"/>
          <p:cNvSpPr txBox="1"/>
          <p:nvPr>
            <p:custDataLst>
              <p:tags r:id="rId17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3" name="OTLSHAPE_T_72a60abb32844206ab1a84cc1827f3bb_JoinedDate" hidden="1"/>
          <p:cNvSpPr txBox="1"/>
          <p:nvPr>
            <p:custDataLst>
              <p:tags r:id="rId18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8" name="OTLSHAPE_T_ed78c207b46b4497a63122307931d767_ShapePercentage" hidden="1"/>
          <p:cNvSpPr/>
          <p:nvPr>
            <p:custDataLst>
              <p:tags r:id="rId19"/>
            </p:custDataLst>
          </p:nvPr>
        </p:nvSpPr>
        <p:spPr>
          <a:xfrm>
            <a:off x="1240744" y="37590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9" name="OTLSHAPE_T_ed78c207b46b4497a63122307931d767_Duration" hidden="1"/>
          <p:cNvSpPr txBox="1"/>
          <p:nvPr>
            <p:custDataLst>
              <p:tags r:id="rId20"/>
            </p:custDataLst>
          </p:nvPr>
        </p:nvSpPr>
        <p:spPr>
          <a:xfrm>
            <a:off x="0" y="37594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65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0" name="OTLSHAPE_T_ed78c207b46b4497a63122307931d767_TextPercentage" hidden="1"/>
          <p:cNvSpPr txBox="1"/>
          <p:nvPr>
            <p:custDataLst>
              <p:tags r:id="rId21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1" name="OTLSHAPE_T_ed78c207b46b4497a63122307931d767_JoinedDate" hidden="1"/>
          <p:cNvSpPr txBox="1"/>
          <p:nvPr>
            <p:custDataLst>
              <p:tags r:id="rId22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6" name="OTLSHAPE_T_6754f4fd492f4c7cbc4f92cb148aaa7f_ShapePercentage" hidden="1"/>
          <p:cNvSpPr/>
          <p:nvPr>
            <p:custDataLst>
              <p:tags r:id="rId23"/>
            </p:custDataLst>
          </p:nvPr>
        </p:nvSpPr>
        <p:spPr>
          <a:xfrm>
            <a:off x="2404892" y="39590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7" name="OTLSHAPE_T_6754f4fd492f4c7cbc4f92cb148aaa7f_Duration" hidden="1"/>
          <p:cNvSpPr txBox="1"/>
          <p:nvPr>
            <p:custDataLst>
              <p:tags r:id="rId24"/>
            </p:custDataLst>
          </p:nvPr>
        </p:nvSpPr>
        <p:spPr>
          <a:xfrm>
            <a:off x="0" y="39594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59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8" name="OTLSHAPE_T_6754f4fd492f4c7cbc4f92cb148aaa7f_TextPercentage" hidden="1"/>
          <p:cNvSpPr txBox="1"/>
          <p:nvPr>
            <p:custDataLst>
              <p:tags r:id="rId25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9" name="OTLSHAPE_T_6754f4fd492f4c7cbc4f92cb148aaa7f_JoinedDate" hidden="1"/>
          <p:cNvSpPr txBox="1"/>
          <p:nvPr>
            <p:custDataLst>
              <p:tags r:id="rId26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34" name="OTLSHAPE_T_59d9a27c61654d90a41f2d30c1706956_ShapePercentage" hidden="1"/>
          <p:cNvSpPr/>
          <p:nvPr>
            <p:custDataLst>
              <p:tags r:id="rId27"/>
            </p:custDataLst>
          </p:nvPr>
        </p:nvSpPr>
        <p:spPr>
          <a:xfrm>
            <a:off x="3658591" y="41590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35" name="OTLSHAPE_T_59d9a27c61654d90a41f2d30c1706956_Duration" hidden="1"/>
          <p:cNvSpPr txBox="1"/>
          <p:nvPr>
            <p:custDataLst>
              <p:tags r:id="rId28"/>
            </p:custDataLst>
          </p:nvPr>
        </p:nvSpPr>
        <p:spPr>
          <a:xfrm>
            <a:off x="0" y="415951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80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6" name="OTLSHAPE_T_59d9a27c61654d90a41f2d30c1706956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7" name="OTLSHAPE_T_59d9a27c61654d90a41f2d30c1706956_JoinedDate" hidden="1"/>
          <p:cNvSpPr txBox="1"/>
          <p:nvPr>
            <p:custDataLst>
              <p:tags r:id="rId30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42" name="OTLSHAPE_T_1d3af78a124e4a37aad613534d6a88e4_ShapePercentage" hidden="1"/>
          <p:cNvSpPr/>
          <p:nvPr>
            <p:custDataLst>
              <p:tags r:id="rId31"/>
            </p:custDataLst>
          </p:nvPr>
        </p:nvSpPr>
        <p:spPr>
          <a:xfrm>
            <a:off x="5127210" y="43591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43" name="OTLSHAPE_T_1d3af78a124e4a37aad613534d6a88e4_Duration" hidden="1"/>
          <p:cNvSpPr txBox="1"/>
          <p:nvPr>
            <p:custDataLst>
              <p:tags r:id="rId32"/>
            </p:custDataLst>
          </p:nvPr>
        </p:nvSpPr>
        <p:spPr>
          <a:xfrm>
            <a:off x="0" y="43595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92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4" name="OTLSHAPE_T_1d3af78a124e4a37aad613534d6a88e4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5" name="OTLSHAPE_T_1d3af78a124e4a37aad613534d6a88e4_JoinedDate" hidden="1"/>
          <p:cNvSpPr txBox="1"/>
          <p:nvPr>
            <p:custDataLst>
              <p:tags r:id="rId34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0" name="OTLSHAPE_T_0b34372d604b46e095b5e132282601aa_ShapePercentage" hidden="1"/>
          <p:cNvSpPr/>
          <p:nvPr>
            <p:custDataLst>
              <p:tags r:id="rId35"/>
            </p:custDataLst>
          </p:nvPr>
        </p:nvSpPr>
        <p:spPr>
          <a:xfrm>
            <a:off x="757174" y="45591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1" name="OTLSHAPE_T_0b34372d604b46e095b5e132282601aa_Duration" hidden="1"/>
          <p:cNvSpPr txBox="1"/>
          <p:nvPr>
            <p:custDataLst>
              <p:tags r:id="rId36"/>
            </p:custDataLst>
          </p:nvPr>
        </p:nvSpPr>
        <p:spPr>
          <a:xfrm>
            <a:off x="0" y="455956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151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2" name="OTLSHAPE_T_0b34372d604b46e095b5e132282601aa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3" name="OTLSHAPE_T_0b34372d604b46e095b5e132282601aa_JoinedDate" hidden="1"/>
          <p:cNvSpPr txBox="1"/>
          <p:nvPr>
            <p:custDataLst>
              <p:tags r:id="rId38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8" name="OTLSHAPE_T_e2fc1dfb23d44720ac61253b51e3f23c_ShapePercentage" hidden="1"/>
          <p:cNvSpPr/>
          <p:nvPr>
            <p:custDataLst>
              <p:tags r:id="rId39"/>
            </p:custDataLst>
          </p:nvPr>
        </p:nvSpPr>
        <p:spPr>
          <a:xfrm>
            <a:off x="7294318" y="47591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9" name="OTLSHAPE_T_e2fc1dfb23d44720ac61253b51e3f23c_Duration" hidden="1"/>
          <p:cNvSpPr txBox="1"/>
          <p:nvPr>
            <p:custDataLst>
              <p:tags r:id="rId40"/>
            </p:custDataLst>
          </p:nvPr>
        </p:nvSpPr>
        <p:spPr>
          <a:xfrm>
            <a:off x="0" y="47595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0" name="OTLSHAPE_T_e2fc1dfb23d44720ac61253b51e3f23c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1" name="OTLSHAPE_T_e2fc1dfb23d44720ac61253b51e3f23c_JoinedDate" hidden="1"/>
          <p:cNvSpPr txBox="1"/>
          <p:nvPr>
            <p:custDataLst>
              <p:tags r:id="rId42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6" name="OTLSHAPE_T_714ce59722d44556b0de8e8d29155a51_ShapePercentage" hidden="1"/>
          <p:cNvSpPr/>
          <p:nvPr>
            <p:custDataLst>
              <p:tags r:id="rId43"/>
            </p:custDataLst>
          </p:nvPr>
        </p:nvSpPr>
        <p:spPr>
          <a:xfrm>
            <a:off x="1384023" y="49591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67" name="OTLSHAPE_T_714ce59722d44556b0de8e8d29155a51_Duration" hidden="1"/>
          <p:cNvSpPr txBox="1"/>
          <p:nvPr>
            <p:custDataLst>
              <p:tags r:id="rId44"/>
            </p:custDataLst>
          </p:nvPr>
        </p:nvSpPr>
        <p:spPr>
          <a:xfrm>
            <a:off x="0" y="49596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8" name="OTLSHAPE_T_714ce59722d44556b0de8e8d29155a51_TextPercentage" hidden="1"/>
          <p:cNvSpPr txBox="1"/>
          <p:nvPr>
            <p:custDataLst>
              <p:tags r:id="rId45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9" name="OTLSHAPE_T_714ce59722d44556b0de8e8d29155a51_JoinedDate" hidden="1"/>
          <p:cNvSpPr txBox="1"/>
          <p:nvPr>
            <p:custDataLst>
              <p:tags r:id="rId46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74" name="OTLSHAPE_T_e67f8c1c35784d7c89cfb48e42499b43_ShapePercentage" hidden="1"/>
          <p:cNvSpPr/>
          <p:nvPr>
            <p:custDataLst>
              <p:tags r:id="rId47"/>
            </p:custDataLst>
          </p:nvPr>
        </p:nvSpPr>
        <p:spPr>
          <a:xfrm>
            <a:off x="4285441" y="51592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75" name="OTLSHAPE_T_e67f8c1c35784d7c89cfb48e42499b43_Duration" hidden="1"/>
          <p:cNvSpPr txBox="1"/>
          <p:nvPr>
            <p:custDataLst>
              <p:tags r:id="rId48"/>
            </p:custDataLst>
          </p:nvPr>
        </p:nvSpPr>
        <p:spPr>
          <a:xfrm>
            <a:off x="0" y="51596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76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6" name="OTLSHAPE_T_e67f8c1c35784d7c89cfb48e42499b43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7" name="OTLSHAPE_T_e67f8c1c35784d7c89cfb48e42499b43_JoinedDate" hidden="1"/>
          <p:cNvSpPr txBox="1"/>
          <p:nvPr>
            <p:custDataLst>
              <p:tags r:id="rId50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82" name="OTLSHAPE_T_953d585d99fc48209085631ccba33d70_ShapePercentage" hidden="1"/>
          <p:cNvSpPr/>
          <p:nvPr>
            <p:custDataLst>
              <p:tags r:id="rId51"/>
            </p:custDataLst>
          </p:nvPr>
        </p:nvSpPr>
        <p:spPr>
          <a:xfrm>
            <a:off x="5646599" y="53592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83" name="OTLSHAPE_T_953d585d99fc48209085631ccba33d70_Duration" hidden="1"/>
          <p:cNvSpPr txBox="1"/>
          <p:nvPr>
            <p:custDataLst>
              <p:tags r:id="rId52"/>
            </p:custDataLst>
          </p:nvPr>
        </p:nvSpPr>
        <p:spPr>
          <a:xfrm>
            <a:off x="0" y="53596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4" name="OTLSHAPE_T_953d585d99fc48209085631ccba33d70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5" name="OTLSHAPE_T_953d585d99fc48209085631ccba33d70_JoinedDate" hidden="1"/>
          <p:cNvSpPr txBox="1"/>
          <p:nvPr>
            <p:custDataLst>
              <p:tags r:id="rId54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4835" y="41157"/>
            <a:ext cx="7886700" cy="99377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 наших продуктах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51242742"/>
              </p:ext>
            </p:extLst>
          </p:nvPr>
        </p:nvGraphicFramePr>
        <p:xfrm>
          <a:off x="683568" y="1051399"/>
          <a:ext cx="7632848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6" r:lo="rId57" r:qs="rId58" r:cs="rId59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 rot="16200000">
            <a:off x="24182" y="2060513"/>
            <a:ext cx="2340656" cy="1597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6737690" y="1593554"/>
            <a:ext cx="1874680" cy="39627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92" y="2192851"/>
            <a:ext cx="506582" cy="44352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91" y="2280940"/>
            <a:ext cx="227262" cy="25104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6780402" y="3380876"/>
            <a:ext cx="1874680" cy="396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35" y="1008226"/>
            <a:ext cx="459458" cy="459458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58" y="1325728"/>
            <a:ext cx="459458" cy="45945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16" y="1914347"/>
            <a:ext cx="459458" cy="45945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16" y="2515589"/>
            <a:ext cx="459458" cy="459458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06" y="3823316"/>
            <a:ext cx="459458" cy="459458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16" y="3111046"/>
            <a:ext cx="459458" cy="459458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38" y="2786863"/>
            <a:ext cx="506582" cy="443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1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90382" y="2325001"/>
            <a:ext cx="352662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u-RU" sz="1350" b="1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886" name="OTLSHAPE_T_dca8e4faadf9490ea6bb1fcb3532c63c_ShapePercentage" hidden="1"/>
          <p:cNvSpPr/>
          <p:nvPr>
            <p:custDataLst>
              <p:tags r:id="rId3"/>
            </p:custDataLst>
          </p:nvPr>
        </p:nvSpPr>
        <p:spPr>
          <a:xfrm>
            <a:off x="757174" y="29589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87" name="OTLSHAPE_T_dca8e4faadf9490ea6bb1fcb3532c63c_Duration" hidden="1"/>
          <p:cNvSpPr txBox="1"/>
          <p:nvPr>
            <p:custDataLst>
              <p:tags r:id="rId4"/>
            </p:custDataLst>
          </p:nvPr>
        </p:nvSpPr>
        <p:spPr>
          <a:xfrm>
            <a:off x="0" y="29593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8" name="OTLSHAPE_T_dca8e4faadf9490ea6bb1fcb3532c63c_TextPercentage" hidden="1"/>
          <p:cNvSpPr txBox="1"/>
          <p:nvPr>
            <p:custDataLst>
              <p:tags r:id="rId5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9" name="OTLSHAPE_T_dca8e4faadf9490ea6bb1fcb3532c63c_JoinedDate" hidden="1"/>
          <p:cNvSpPr txBox="1"/>
          <p:nvPr>
            <p:custDataLst>
              <p:tags r:id="rId6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4" name="OTLSHAPE_T_8f2130e080e043e39f81a83db3a986e2_ShapePercentage" hidden="1"/>
          <p:cNvSpPr/>
          <p:nvPr>
            <p:custDataLst>
              <p:tags r:id="rId7"/>
            </p:custDataLst>
          </p:nvPr>
        </p:nvSpPr>
        <p:spPr>
          <a:xfrm>
            <a:off x="2243702" y="31589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95" name="OTLSHAPE_T_8f2130e080e043e39f81a83db3a986e2_Duration" hidden="1"/>
          <p:cNvSpPr txBox="1"/>
          <p:nvPr>
            <p:custDataLst>
              <p:tags r:id="rId8"/>
            </p:custDataLst>
          </p:nvPr>
        </p:nvSpPr>
        <p:spPr>
          <a:xfrm>
            <a:off x="0" y="31593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6" name="OTLSHAPE_T_8f2130e080e043e39f81a83db3a986e2_TextPercentage" hidden="1"/>
          <p:cNvSpPr txBox="1"/>
          <p:nvPr>
            <p:custDataLst>
              <p:tags r:id="rId9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7" name="OTLSHAPE_T_8f2130e080e043e39f81a83db3a986e2_JoinedDate" hidden="1"/>
          <p:cNvSpPr txBox="1"/>
          <p:nvPr>
            <p:custDataLst>
              <p:tags r:id="rId10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02" name="OTLSHAPE_T_718764ba0de94eceb8a7699f0ece3310_ShapePercentage" hidden="1"/>
          <p:cNvSpPr/>
          <p:nvPr>
            <p:custDataLst>
              <p:tags r:id="rId11"/>
            </p:custDataLst>
          </p:nvPr>
        </p:nvSpPr>
        <p:spPr>
          <a:xfrm>
            <a:off x="3658591" y="33589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03" name="OTLSHAPE_T_718764ba0de94eceb8a7699f0ece3310_Duration" hidden="1"/>
          <p:cNvSpPr txBox="1"/>
          <p:nvPr>
            <p:custDataLst>
              <p:tags r:id="rId12"/>
            </p:custDataLst>
          </p:nvPr>
        </p:nvSpPr>
        <p:spPr>
          <a:xfrm>
            <a:off x="0" y="33594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111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4" name="OTLSHAPE_T_718764ba0de94eceb8a7699f0ece3310_TextPercentage" hidden="1"/>
          <p:cNvSpPr txBox="1"/>
          <p:nvPr>
            <p:custDataLst>
              <p:tags r:id="rId13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5" name="OTLSHAPE_T_718764ba0de94eceb8a7699f0ece3310_JoinedDate" hidden="1"/>
          <p:cNvSpPr txBox="1"/>
          <p:nvPr>
            <p:custDataLst>
              <p:tags r:id="rId14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0" name="OTLSHAPE_T_72a60abb32844206ab1a84cc1827f3bb_ShapePercentage" hidden="1"/>
          <p:cNvSpPr/>
          <p:nvPr>
            <p:custDataLst>
              <p:tags r:id="rId15"/>
            </p:custDataLst>
          </p:nvPr>
        </p:nvSpPr>
        <p:spPr>
          <a:xfrm>
            <a:off x="5628689" y="35590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1" name="OTLSHAPE_T_72a60abb32844206ab1a84cc1827f3bb_Duration" hidden="1"/>
          <p:cNvSpPr txBox="1"/>
          <p:nvPr>
            <p:custDataLst>
              <p:tags r:id="rId16"/>
            </p:custDataLst>
          </p:nvPr>
        </p:nvSpPr>
        <p:spPr>
          <a:xfrm>
            <a:off x="0" y="35594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2" name="OTLSHAPE_T_72a60abb32844206ab1a84cc1827f3bb_TextPercentage" hidden="1"/>
          <p:cNvSpPr txBox="1"/>
          <p:nvPr>
            <p:custDataLst>
              <p:tags r:id="rId17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3" name="OTLSHAPE_T_72a60abb32844206ab1a84cc1827f3bb_JoinedDate" hidden="1"/>
          <p:cNvSpPr txBox="1"/>
          <p:nvPr>
            <p:custDataLst>
              <p:tags r:id="rId18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8" name="OTLSHAPE_T_ed78c207b46b4497a63122307931d767_ShapePercentage" hidden="1"/>
          <p:cNvSpPr/>
          <p:nvPr>
            <p:custDataLst>
              <p:tags r:id="rId19"/>
            </p:custDataLst>
          </p:nvPr>
        </p:nvSpPr>
        <p:spPr>
          <a:xfrm>
            <a:off x="1240744" y="37590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9" name="OTLSHAPE_T_ed78c207b46b4497a63122307931d767_Duration" hidden="1"/>
          <p:cNvSpPr txBox="1"/>
          <p:nvPr>
            <p:custDataLst>
              <p:tags r:id="rId20"/>
            </p:custDataLst>
          </p:nvPr>
        </p:nvSpPr>
        <p:spPr>
          <a:xfrm>
            <a:off x="0" y="37594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65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0" name="OTLSHAPE_T_ed78c207b46b4497a63122307931d767_TextPercentage" hidden="1"/>
          <p:cNvSpPr txBox="1"/>
          <p:nvPr>
            <p:custDataLst>
              <p:tags r:id="rId21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1" name="OTLSHAPE_T_ed78c207b46b4497a63122307931d767_JoinedDate" hidden="1"/>
          <p:cNvSpPr txBox="1"/>
          <p:nvPr>
            <p:custDataLst>
              <p:tags r:id="rId22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6" name="OTLSHAPE_T_6754f4fd492f4c7cbc4f92cb148aaa7f_ShapePercentage" hidden="1"/>
          <p:cNvSpPr/>
          <p:nvPr>
            <p:custDataLst>
              <p:tags r:id="rId23"/>
            </p:custDataLst>
          </p:nvPr>
        </p:nvSpPr>
        <p:spPr>
          <a:xfrm>
            <a:off x="2404892" y="39590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7" name="OTLSHAPE_T_6754f4fd492f4c7cbc4f92cb148aaa7f_Duration" hidden="1"/>
          <p:cNvSpPr txBox="1"/>
          <p:nvPr>
            <p:custDataLst>
              <p:tags r:id="rId24"/>
            </p:custDataLst>
          </p:nvPr>
        </p:nvSpPr>
        <p:spPr>
          <a:xfrm>
            <a:off x="0" y="39594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59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8" name="OTLSHAPE_T_6754f4fd492f4c7cbc4f92cb148aaa7f_TextPercentage" hidden="1"/>
          <p:cNvSpPr txBox="1"/>
          <p:nvPr>
            <p:custDataLst>
              <p:tags r:id="rId25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9" name="OTLSHAPE_T_6754f4fd492f4c7cbc4f92cb148aaa7f_JoinedDate" hidden="1"/>
          <p:cNvSpPr txBox="1"/>
          <p:nvPr>
            <p:custDataLst>
              <p:tags r:id="rId26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34" name="OTLSHAPE_T_59d9a27c61654d90a41f2d30c1706956_ShapePercentage" hidden="1"/>
          <p:cNvSpPr/>
          <p:nvPr>
            <p:custDataLst>
              <p:tags r:id="rId27"/>
            </p:custDataLst>
          </p:nvPr>
        </p:nvSpPr>
        <p:spPr>
          <a:xfrm>
            <a:off x="3658591" y="41590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35" name="OTLSHAPE_T_59d9a27c61654d90a41f2d30c1706956_Duration" hidden="1"/>
          <p:cNvSpPr txBox="1"/>
          <p:nvPr>
            <p:custDataLst>
              <p:tags r:id="rId28"/>
            </p:custDataLst>
          </p:nvPr>
        </p:nvSpPr>
        <p:spPr>
          <a:xfrm>
            <a:off x="0" y="415951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80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6" name="OTLSHAPE_T_59d9a27c61654d90a41f2d30c1706956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7" name="OTLSHAPE_T_59d9a27c61654d90a41f2d30c1706956_JoinedDate" hidden="1"/>
          <p:cNvSpPr txBox="1"/>
          <p:nvPr>
            <p:custDataLst>
              <p:tags r:id="rId30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42" name="OTLSHAPE_T_1d3af78a124e4a37aad613534d6a88e4_ShapePercentage" hidden="1"/>
          <p:cNvSpPr/>
          <p:nvPr>
            <p:custDataLst>
              <p:tags r:id="rId31"/>
            </p:custDataLst>
          </p:nvPr>
        </p:nvSpPr>
        <p:spPr>
          <a:xfrm>
            <a:off x="5127210" y="43591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43" name="OTLSHAPE_T_1d3af78a124e4a37aad613534d6a88e4_Duration" hidden="1"/>
          <p:cNvSpPr txBox="1"/>
          <p:nvPr>
            <p:custDataLst>
              <p:tags r:id="rId32"/>
            </p:custDataLst>
          </p:nvPr>
        </p:nvSpPr>
        <p:spPr>
          <a:xfrm>
            <a:off x="0" y="43595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92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4" name="OTLSHAPE_T_1d3af78a124e4a37aad613534d6a88e4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5" name="OTLSHAPE_T_1d3af78a124e4a37aad613534d6a88e4_JoinedDate" hidden="1"/>
          <p:cNvSpPr txBox="1"/>
          <p:nvPr>
            <p:custDataLst>
              <p:tags r:id="rId34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0" name="OTLSHAPE_T_0b34372d604b46e095b5e132282601aa_ShapePercentage" hidden="1"/>
          <p:cNvSpPr/>
          <p:nvPr>
            <p:custDataLst>
              <p:tags r:id="rId35"/>
            </p:custDataLst>
          </p:nvPr>
        </p:nvSpPr>
        <p:spPr>
          <a:xfrm>
            <a:off x="757174" y="45591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1" name="OTLSHAPE_T_0b34372d604b46e095b5e132282601aa_Duration" hidden="1"/>
          <p:cNvSpPr txBox="1"/>
          <p:nvPr>
            <p:custDataLst>
              <p:tags r:id="rId36"/>
            </p:custDataLst>
          </p:nvPr>
        </p:nvSpPr>
        <p:spPr>
          <a:xfrm>
            <a:off x="0" y="455956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151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2" name="OTLSHAPE_T_0b34372d604b46e095b5e132282601aa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3" name="OTLSHAPE_T_0b34372d604b46e095b5e132282601aa_JoinedDate" hidden="1"/>
          <p:cNvSpPr txBox="1"/>
          <p:nvPr>
            <p:custDataLst>
              <p:tags r:id="rId38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8" name="OTLSHAPE_T_e2fc1dfb23d44720ac61253b51e3f23c_ShapePercentage" hidden="1"/>
          <p:cNvSpPr/>
          <p:nvPr>
            <p:custDataLst>
              <p:tags r:id="rId39"/>
            </p:custDataLst>
          </p:nvPr>
        </p:nvSpPr>
        <p:spPr>
          <a:xfrm>
            <a:off x="7294318" y="47591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9" name="OTLSHAPE_T_e2fc1dfb23d44720ac61253b51e3f23c_Duration" hidden="1"/>
          <p:cNvSpPr txBox="1"/>
          <p:nvPr>
            <p:custDataLst>
              <p:tags r:id="rId40"/>
            </p:custDataLst>
          </p:nvPr>
        </p:nvSpPr>
        <p:spPr>
          <a:xfrm>
            <a:off x="0" y="47595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0" name="OTLSHAPE_T_e2fc1dfb23d44720ac61253b51e3f23c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1" name="OTLSHAPE_T_e2fc1dfb23d44720ac61253b51e3f23c_JoinedDate" hidden="1"/>
          <p:cNvSpPr txBox="1"/>
          <p:nvPr>
            <p:custDataLst>
              <p:tags r:id="rId42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6" name="OTLSHAPE_T_714ce59722d44556b0de8e8d29155a51_ShapePercentage" hidden="1"/>
          <p:cNvSpPr/>
          <p:nvPr>
            <p:custDataLst>
              <p:tags r:id="rId43"/>
            </p:custDataLst>
          </p:nvPr>
        </p:nvSpPr>
        <p:spPr>
          <a:xfrm>
            <a:off x="1384023" y="49591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67" name="OTLSHAPE_T_714ce59722d44556b0de8e8d29155a51_Duration" hidden="1"/>
          <p:cNvSpPr txBox="1"/>
          <p:nvPr>
            <p:custDataLst>
              <p:tags r:id="rId44"/>
            </p:custDataLst>
          </p:nvPr>
        </p:nvSpPr>
        <p:spPr>
          <a:xfrm>
            <a:off x="0" y="49596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8" name="OTLSHAPE_T_714ce59722d44556b0de8e8d29155a51_TextPercentage" hidden="1"/>
          <p:cNvSpPr txBox="1"/>
          <p:nvPr>
            <p:custDataLst>
              <p:tags r:id="rId45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9" name="OTLSHAPE_T_714ce59722d44556b0de8e8d29155a51_JoinedDate" hidden="1"/>
          <p:cNvSpPr txBox="1"/>
          <p:nvPr>
            <p:custDataLst>
              <p:tags r:id="rId46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74" name="OTLSHAPE_T_e67f8c1c35784d7c89cfb48e42499b43_ShapePercentage" hidden="1"/>
          <p:cNvSpPr/>
          <p:nvPr>
            <p:custDataLst>
              <p:tags r:id="rId47"/>
            </p:custDataLst>
          </p:nvPr>
        </p:nvSpPr>
        <p:spPr>
          <a:xfrm>
            <a:off x="4285441" y="51592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75" name="OTLSHAPE_T_e67f8c1c35784d7c89cfb48e42499b43_Duration" hidden="1"/>
          <p:cNvSpPr txBox="1"/>
          <p:nvPr>
            <p:custDataLst>
              <p:tags r:id="rId48"/>
            </p:custDataLst>
          </p:nvPr>
        </p:nvSpPr>
        <p:spPr>
          <a:xfrm>
            <a:off x="0" y="51596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76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6" name="OTLSHAPE_T_e67f8c1c35784d7c89cfb48e42499b43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7" name="OTLSHAPE_T_e67f8c1c35784d7c89cfb48e42499b43_JoinedDate" hidden="1"/>
          <p:cNvSpPr txBox="1"/>
          <p:nvPr>
            <p:custDataLst>
              <p:tags r:id="rId50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82" name="OTLSHAPE_T_953d585d99fc48209085631ccba33d70_ShapePercentage" hidden="1"/>
          <p:cNvSpPr/>
          <p:nvPr>
            <p:custDataLst>
              <p:tags r:id="rId51"/>
            </p:custDataLst>
          </p:nvPr>
        </p:nvSpPr>
        <p:spPr>
          <a:xfrm>
            <a:off x="5646599" y="53592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83" name="OTLSHAPE_T_953d585d99fc48209085631ccba33d70_Duration" hidden="1"/>
          <p:cNvSpPr txBox="1"/>
          <p:nvPr>
            <p:custDataLst>
              <p:tags r:id="rId52"/>
            </p:custDataLst>
          </p:nvPr>
        </p:nvSpPr>
        <p:spPr>
          <a:xfrm>
            <a:off x="0" y="53596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4" name="OTLSHAPE_T_953d585d99fc48209085631ccba33d70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5" name="OTLSHAPE_T_953d585d99fc48209085631ccba33d70_JoinedDate" hidden="1"/>
          <p:cNvSpPr txBox="1"/>
          <p:nvPr>
            <p:custDataLst>
              <p:tags r:id="rId54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115212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 чего обычно начиналось </a:t>
            </a:r>
            <a:r>
              <a:rPr lang="ru-RU" sz="32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импортозамещение</a:t>
            </a:r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СЗИ иностранного производства…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1347614"/>
            <a:ext cx="3866237" cy="3384376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107504" y="2787774"/>
            <a:ext cx="2376264" cy="1368152"/>
          </a:xfrm>
          <a:prstGeom prst="wedgeEllipseCallout">
            <a:avLst>
              <a:gd name="adj1" fmla="val 60864"/>
              <a:gd name="adj2" fmla="val -52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ну ка, заместите мне </a:t>
            </a:r>
            <a:r>
              <a:rPr lang="ru-RU" dirty="0" err="1" smtClean="0"/>
              <a:t>Циску</a:t>
            </a:r>
            <a:r>
              <a:rPr lang="ru-RU" dirty="0" smtClean="0"/>
              <a:t> с </a:t>
            </a:r>
            <a:r>
              <a:rPr lang="ru-RU" dirty="0" err="1" smtClean="0"/>
              <a:t>Чекпоинтом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65" name="Овальная выноска 64"/>
          <p:cNvSpPr/>
          <p:nvPr/>
        </p:nvSpPr>
        <p:spPr>
          <a:xfrm>
            <a:off x="6364813" y="1851670"/>
            <a:ext cx="2520280" cy="1008112"/>
          </a:xfrm>
          <a:prstGeom prst="wedgeEllipseCallout">
            <a:avLst>
              <a:gd name="adj1" fmla="val -62854"/>
              <a:gd name="adj2" fmla="val 7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…СЛЕДУЮЩИЙ!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0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90382" y="2325001"/>
            <a:ext cx="352662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u-RU" sz="1350" b="1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886" name="OTLSHAPE_T_dca8e4faadf9490ea6bb1fcb3532c63c_ShapePercentage" hidden="1"/>
          <p:cNvSpPr/>
          <p:nvPr>
            <p:custDataLst>
              <p:tags r:id="rId3"/>
            </p:custDataLst>
          </p:nvPr>
        </p:nvSpPr>
        <p:spPr>
          <a:xfrm>
            <a:off x="757174" y="29589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87" name="OTLSHAPE_T_dca8e4faadf9490ea6bb1fcb3532c63c_Duration" hidden="1"/>
          <p:cNvSpPr txBox="1"/>
          <p:nvPr>
            <p:custDataLst>
              <p:tags r:id="rId4"/>
            </p:custDataLst>
          </p:nvPr>
        </p:nvSpPr>
        <p:spPr>
          <a:xfrm>
            <a:off x="0" y="29593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8" name="OTLSHAPE_T_dca8e4faadf9490ea6bb1fcb3532c63c_TextPercentage" hidden="1"/>
          <p:cNvSpPr txBox="1"/>
          <p:nvPr>
            <p:custDataLst>
              <p:tags r:id="rId5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9" name="OTLSHAPE_T_dca8e4faadf9490ea6bb1fcb3532c63c_JoinedDate" hidden="1"/>
          <p:cNvSpPr txBox="1"/>
          <p:nvPr>
            <p:custDataLst>
              <p:tags r:id="rId6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4" name="OTLSHAPE_T_8f2130e080e043e39f81a83db3a986e2_ShapePercentage" hidden="1"/>
          <p:cNvSpPr/>
          <p:nvPr>
            <p:custDataLst>
              <p:tags r:id="rId7"/>
            </p:custDataLst>
          </p:nvPr>
        </p:nvSpPr>
        <p:spPr>
          <a:xfrm>
            <a:off x="2243702" y="31589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95" name="OTLSHAPE_T_8f2130e080e043e39f81a83db3a986e2_Duration" hidden="1"/>
          <p:cNvSpPr txBox="1"/>
          <p:nvPr>
            <p:custDataLst>
              <p:tags r:id="rId8"/>
            </p:custDataLst>
          </p:nvPr>
        </p:nvSpPr>
        <p:spPr>
          <a:xfrm>
            <a:off x="0" y="31593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6" name="OTLSHAPE_T_8f2130e080e043e39f81a83db3a986e2_TextPercentage" hidden="1"/>
          <p:cNvSpPr txBox="1"/>
          <p:nvPr>
            <p:custDataLst>
              <p:tags r:id="rId9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7" name="OTLSHAPE_T_8f2130e080e043e39f81a83db3a986e2_JoinedDate" hidden="1"/>
          <p:cNvSpPr txBox="1"/>
          <p:nvPr>
            <p:custDataLst>
              <p:tags r:id="rId10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02" name="OTLSHAPE_T_718764ba0de94eceb8a7699f0ece3310_ShapePercentage" hidden="1"/>
          <p:cNvSpPr/>
          <p:nvPr>
            <p:custDataLst>
              <p:tags r:id="rId11"/>
            </p:custDataLst>
          </p:nvPr>
        </p:nvSpPr>
        <p:spPr>
          <a:xfrm>
            <a:off x="3658591" y="33589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03" name="OTLSHAPE_T_718764ba0de94eceb8a7699f0ece3310_Duration" hidden="1"/>
          <p:cNvSpPr txBox="1"/>
          <p:nvPr>
            <p:custDataLst>
              <p:tags r:id="rId12"/>
            </p:custDataLst>
          </p:nvPr>
        </p:nvSpPr>
        <p:spPr>
          <a:xfrm>
            <a:off x="0" y="33594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111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4" name="OTLSHAPE_T_718764ba0de94eceb8a7699f0ece3310_TextPercentage" hidden="1"/>
          <p:cNvSpPr txBox="1"/>
          <p:nvPr>
            <p:custDataLst>
              <p:tags r:id="rId13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5" name="OTLSHAPE_T_718764ba0de94eceb8a7699f0ece3310_JoinedDate" hidden="1"/>
          <p:cNvSpPr txBox="1"/>
          <p:nvPr>
            <p:custDataLst>
              <p:tags r:id="rId14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0" name="OTLSHAPE_T_72a60abb32844206ab1a84cc1827f3bb_ShapePercentage" hidden="1"/>
          <p:cNvSpPr/>
          <p:nvPr>
            <p:custDataLst>
              <p:tags r:id="rId15"/>
            </p:custDataLst>
          </p:nvPr>
        </p:nvSpPr>
        <p:spPr>
          <a:xfrm>
            <a:off x="5628689" y="35590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1" name="OTLSHAPE_T_72a60abb32844206ab1a84cc1827f3bb_Duration" hidden="1"/>
          <p:cNvSpPr txBox="1"/>
          <p:nvPr>
            <p:custDataLst>
              <p:tags r:id="rId16"/>
            </p:custDataLst>
          </p:nvPr>
        </p:nvSpPr>
        <p:spPr>
          <a:xfrm>
            <a:off x="0" y="35594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2" name="OTLSHAPE_T_72a60abb32844206ab1a84cc1827f3bb_TextPercentage" hidden="1"/>
          <p:cNvSpPr txBox="1"/>
          <p:nvPr>
            <p:custDataLst>
              <p:tags r:id="rId17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3" name="OTLSHAPE_T_72a60abb32844206ab1a84cc1827f3bb_JoinedDate" hidden="1"/>
          <p:cNvSpPr txBox="1"/>
          <p:nvPr>
            <p:custDataLst>
              <p:tags r:id="rId18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8" name="OTLSHAPE_T_ed78c207b46b4497a63122307931d767_ShapePercentage" hidden="1"/>
          <p:cNvSpPr/>
          <p:nvPr>
            <p:custDataLst>
              <p:tags r:id="rId19"/>
            </p:custDataLst>
          </p:nvPr>
        </p:nvSpPr>
        <p:spPr>
          <a:xfrm>
            <a:off x="1240744" y="37590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9" name="OTLSHAPE_T_ed78c207b46b4497a63122307931d767_Duration" hidden="1"/>
          <p:cNvSpPr txBox="1"/>
          <p:nvPr>
            <p:custDataLst>
              <p:tags r:id="rId20"/>
            </p:custDataLst>
          </p:nvPr>
        </p:nvSpPr>
        <p:spPr>
          <a:xfrm>
            <a:off x="0" y="37594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65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0" name="OTLSHAPE_T_ed78c207b46b4497a63122307931d767_TextPercentage" hidden="1"/>
          <p:cNvSpPr txBox="1"/>
          <p:nvPr>
            <p:custDataLst>
              <p:tags r:id="rId21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1" name="OTLSHAPE_T_ed78c207b46b4497a63122307931d767_JoinedDate" hidden="1"/>
          <p:cNvSpPr txBox="1"/>
          <p:nvPr>
            <p:custDataLst>
              <p:tags r:id="rId22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6" name="OTLSHAPE_T_6754f4fd492f4c7cbc4f92cb148aaa7f_ShapePercentage" hidden="1"/>
          <p:cNvSpPr/>
          <p:nvPr>
            <p:custDataLst>
              <p:tags r:id="rId23"/>
            </p:custDataLst>
          </p:nvPr>
        </p:nvSpPr>
        <p:spPr>
          <a:xfrm>
            <a:off x="2404892" y="39590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7" name="OTLSHAPE_T_6754f4fd492f4c7cbc4f92cb148aaa7f_Duration" hidden="1"/>
          <p:cNvSpPr txBox="1"/>
          <p:nvPr>
            <p:custDataLst>
              <p:tags r:id="rId24"/>
            </p:custDataLst>
          </p:nvPr>
        </p:nvSpPr>
        <p:spPr>
          <a:xfrm>
            <a:off x="0" y="39594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59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8" name="OTLSHAPE_T_6754f4fd492f4c7cbc4f92cb148aaa7f_TextPercentage" hidden="1"/>
          <p:cNvSpPr txBox="1"/>
          <p:nvPr>
            <p:custDataLst>
              <p:tags r:id="rId25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9" name="OTLSHAPE_T_6754f4fd492f4c7cbc4f92cb148aaa7f_JoinedDate" hidden="1"/>
          <p:cNvSpPr txBox="1"/>
          <p:nvPr>
            <p:custDataLst>
              <p:tags r:id="rId26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34" name="OTLSHAPE_T_59d9a27c61654d90a41f2d30c1706956_ShapePercentage" hidden="1"/>
          <p:cNvSpPr/>
          <p:nvPr>
            <p:custDataLst>
              <p:tags r:id="rId27"/>
            </p:custDataLst>
          </p:nvPr>
        </p:nvSpPr>
        <p:spPr>
          <a:xfrm>
            <a:off x="3658591" y="41590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35" name="OTLSHAPE_T_59d9a27c61654d90a41f2d30c1706956_Duration" hidden="1"/>
          <p:cNvSpPr txBox="1"/>
          <p:nvPr>
            <p:custDataLst>
              <p:tags r:id="rId28"/>
            </p:custDataLst>
          </p:nvPr>
        </p:nvSpPr>
        <p:spPr>
          <a:xfrm>
            <a:off x="0" y="415951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80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6" name="OTLSHAPE_T_59d9a27c61654d90a41f2d30c1706956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7" name="OTLSHAPE_T_59d9a27c61654d90a41f2d30c1706956_JoinedDate" hidden="1"/>
          <p:cNvSpPr txBox="1"/>
          <p:nvPr>
            <p:custDataLst>
              <p:tags r:id="rId30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42" name="OTLSHAPE_T_1d3af78a124e4a37aad613534d6a88e4_ShapePercentage" hidden="1"/>
          <p:cNvSpPr/>
          <p:nvPr>
            <p:custDataLst>
              <p:tags r:id="rId31"/>
            </p:custDataLst>
          </p:nvPr>
        </p:nvSpPr>
        <p:spPr>
          <a:xfrm>
            <a:off x="5127210" y="43591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43" name="OTLSHAPE_T_1d3af78a124e4a37aad613534d6a88e4_Duration" hidden="1"/>
          <p:cNvSpPr txBox="1"/>
          <p:nvPr>
            <p:custDataLst>
              <p:tags r:id="rId32"/>
            </p:custDataLst>
          </p:nvPr>
        </p:nvSpPr>
        <p:spPr>
          <a:xfrm>
            <a:off x="0" y="43595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92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4" name="OTLSHAPE_T_1d3af78a124e4a37aad613534d6a88e4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5" name="OTLSHAPE_T_1d3af78a124e4a37aad613534d6a88e4_JoinedDate" hidden="1"/>
          <p:cNvSpPr txBox="1"/>
          <p:nvPr>
            <p:custDataLst>
              <p:tags r:id="rId34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0" name="OTLSHAPE_T_0b34372d604b46e095b5e132282601aa_ShapePercentage" hidden="1"/>
          <p:cNvSpPr/>
          <p:nvPr>
            <p:custDataLst>
              <p:tags r:id="rId35"/>
            </p:custDataLst>
          </p:nvPr>
        </p:nvSpPr>
        <p:spPr>
          <a:xfrm>
            <a:off x="757174" y="45591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1" name="OTLSHAPE_T_0b34372d604b46e095b5e132282601aa_Duration" hidden="1"/>
          <p:cNvSpPr txBox="1"/>
          <p:nvPr>
            <p:custDataLst>
              <p:tags r:id="rId36"/>
            </p:custDataLst>
          </p:nvPr>
        </p:nvSpPr>
        <p:spPr>
          <a:xfrm>
            <a:off x="0" y="455956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151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2" name="OTLSHAPE_T_0b34372d604b46e095b5e132282601aa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3" name="OTLSHAPE_T_0b34372d604b46e095b5e132282601aa_JoinedDate" hidden="1"/>
          <p:cNvSpPr txBox="1"/>
          <p:nvPr>
            <p:custDataLst>
              <p:tags r:id="rId38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8" name="OTLSHAPE_T_e2fc1dfb23d44720ac61253b51e3f23c_ShapePercentage" hidden="1"/>
          <p:cNvSpPr/>
          <p:nvPr>
            <p:custDataLst>
              <p:tags r:id="rId39"/>
            </p:custDataLst>
          </p:nvPr>
        </p:nvSpPr>
        <p:spPr>
          <a:xfrm>
            <a:off x="7294318" y="47591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9" name="OTLSHAPE_T_e2fc1dfb23d44720ac61253b51e3f23c_Duration" hidden="1"/>
          <p:cNvSpPr txBox="1"/>
          <p:nvPr>
            <p:custDataLst>
              <p:tags r:id="rId40"/>
            </p:custDataLst>
          </p:nvPr>
        </p:nvSpPr>
        <p:spPr>
          <a:xfrm>
            <a:off x="0" y="47595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0" name="OTLSHAPE_T_e2fc1dfb23d44720ac61253b51e3f23c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1" name="OTLSHAPE_T_e2fc1dfb23d44720ac61253b51e3f23c_JoinedDate" hidden="1"/>
          <p:cNvSpPr txBox="1"/>
          <p:nvPr>
            <p:custDataLst>
              <p:tags r:id="rId42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6" name="OTLSHAPE_T_714ce59722d44556b0de8e8d29155a51_ShapePercentage" hidden="1"/>
          <p:cNvSpPr/>
          <p:nvPr>
            <p:custDataLst>
              <p:tags r:id="rId43"/>
            </p:custDataLst>
          </p:nvPr>
        </p:nvSpPr>
        <p:spPr>
          <a:xfrm>
            <a:off x="1384023" y="49591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67" name="OTLSHAPE_T_714ce59722d44556b0de8e8d29155a51_Duration" hidden="1"/>
          <p:cNvSpPr txBox="1"/>
          <p:nvPr>
            <p:custDataLst>
              <p:tags r:id="rId44"/>
            </p:custDataLst>
          </p:nvPr>
        </p:nvSpPr>
        <p:spPr>
          <a:xfrm>
            <a:off x="0" y="49596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8" name="OTLSHAPE_T_714ce59722d44556b0de8e8d29155a51_TextPercentage" hidden="1"/>
          <p:cNvSpPr txBox="1"/>
          <p:nvPr>
            <p:custDataLst>
              <p:tags r:id="rId45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9" name="OTLSHAPE_T_714ce59722d44556b0de8e8d29155a51_JoinedDate" hidden="1"/>
          <p:cNvSpPr txBox="1"/>
          <p:nvPr>
            <p:custDataLst>
              <p:tags r:id="rId46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74" name="OTLSHAPE_T_e67f8c1c35784d7c89cfb48e42499b43_ShapePercentage" hidden="1"/>
          <p:cNvSpPr/>
          <p:nvPr>
            <p:custDataLst>
              <p:tags r:id="rId47"/>
            </p:custDataLst>
          </p:nvPr>
        </p:nvSpPr>
        <p:spPr>
          <a:xfrm>
            <a:off x="4285441" y="51592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75" name="OTLSHAPE_T_e67f8c1c35784d7c89cfb48e42499b43_Duration" hidden="1"/>
          <p:cNvSpPr txBox="1"/>
          <p:nvPr>
            <p:custDataLst>
              <p:tags r:id="rId48"/>
            </p:custDataLst>
          </p:nvPr>
        </p:nvSpPr>
        <p:spPr>
          <a:xfrm>
            <a:off x="0" y="51596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76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6" name="OTLSHAPE_T_e67f8c1c35784d7c89cfb48e42499b43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7" name="OTLSHAPE_T_e67f8c1c35784d7c89cfb48e42499b43_JoinedDate" hidden="1"/>
          <p:cNvSpPr txBox="1"/>
          <p:nvPr>
            <p:custDataLst>
              <p:tags r:id="rId50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82" name="OTLSHAPE_T_953d585d99fc48209085631ccba33d70_ShapePercentage" hidden="1"/>
          <p:cNvSpPr/>
          <p:nvPr>
            <p:custDataLst>
              <p:tags r:id="rId51"/>
            </p:custDataLst>
          </p:nvPr>
        </p:nvSpPr>
        <p:spPr>
          <a:xfrm>
            <a:off x="5646599" y="53592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83" name="OTLSHAPE_T_953d585d99fc48209085631ccba33d70_Duration" hidden="1"/>
          <p:cNvSpPr txBox="1"/>
          <p:nvPr>
            <p:custDataLst>
              <p:tags r:id="rId52"/>
            </p:custDataLst>
          </p:nvPr>
        </p:nvSpPr>
        <p:spPr>
          <a:xfrm>
            <a:off x="0" y="53596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4" name="OTLSHAPE_T_953d585d99fc48209085631ccba33d70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5" name="OTLSHAPE_T_953d585d99fc48209085631ccba33d70_JoinedDate" hidden="1"/>
          <p:cNvSpPr txBox="1"/>
          <p:nvPr>
            <p:custDataLst>
              <p:tags r:id="rId54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9361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Спустя 4 года </a:t>
            </a:r>
            <a:r>
              <a:rPr lang="ru-RU" sz="32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импортозамещения</a:t>
            </a:r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…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56"/>
          <a:stretch/>
        </p:blipFill>
        <p:spPr>
          <a:xfrm>
            <a:off x="2123728" y="1275606"/>
            <a:ext cx="4499571" cy="324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85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90382" y="2325001"/>
            <a:ext cx="352662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u-RU" sz="1350" b="1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886" name="OTLSHAPE_T_dca8e4faadf9490ea6bb1fcb3532c63c_ShapePercentage" hidden="1"/>
          <p:cNvSpPr/>
          <p:nvPr>
            <p:custDataLst>
              <p:tags r:id="rId3"/>
            </p:custDataLst>
          </p:nvPr>
        </p:nvSpPr>
        <p:spPr>
          <a:xfrm>
            <a:off x="757174" y="29589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87" name="OTLSHAPE_T_dca8e4faadf9490ea6bb1fcb3532c63c_Duration" hidden="1"/>
          <p:cNvSpPr txBox="1"/>
          <p:nvPr>
            <p:custDataLst>
              <p:tags r:id="rId4"/>
            </p:custDataLst>
          </p:nvPr>
        </p:nvSpPr>
        <p:spPr>
          <a:xfrm>
            <a:off x="0" y="29593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8" name="OTLSHAPE_T_dca8e4faadf9490ea6bb1fcb3532c63c_TextPercentage" hidden="1"/>
          <p:cNvSpPr txBox="1"/>
          <p:nvPr>
            <p:custDataLst>
              <p:tags r:id="rId5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9" name="OTLSHAPE_T_dca8e4faadf9490ea6bb1fcb3532c63c_JoinedDate" hidden="1"/>
          <p:cNvSpPr txBox="1"/>
          <p:nvPr>
            <p:custDataLst>
              <p:tags r:id="rId6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4" name="OTLSHAPE_T_8f2130e080e043e39f81a83db3a986e2_ShapePercentage" hidden="1"/>
          <p:cNvSpPr/>
          <p:nvPr>
            <p:custDataLst>
              <p:tags r:id="rId7"/>
            </p:custDataLst>
          </p:nvPr>
        </p:nvSpPr>
        <p:spPr>
          <a:xfrm>
            <a:off x="2243702" y="31589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95" name="OTLSHAPE_T_8f2130e080e043e39f81a83db3a986e2_Duration" hidden="1"/>
          <p:cNvSpPr txBox="1"/>
          <p:nvPr>
            <p:custDataLst>
              <p:tags r:id="rId8"/>
            </p:custDataLst>
          </p:nvPr>
        </p:nvSpPr>
        <p:spPr>
          <a:xfrm>
            <a:off x="0" y="31593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6" name="OTLSHAPE_T_8f2130e080e043e39f81a83db3a986e2_TextPercentage" hidden="1"/>
          <p:cNvSpPr txBox="1"/>
          <p:nvPr>
            <p:custDataLst>
              <p:tags r:id="rId9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7" name="OTLSHAPE_T_8f2130e080e043e39f81a83db3a986e2_JoinedDate" hidden="1"/>
          <p:cNvSpPr txBox="1"/>
          <p:nvPr>
            <p:custDataLst>
              <p:tags r:id="rId10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02" name="OTLSHAPE_T_718764ba0de94eceb8a7699f0ece3310_ShapePercentage" hidden="1"/>
          <p:cNvSpPr/>
          <p:nvPr>
            <p:custDataLst>
              <p:tags r:id="rId11"/>
            </p:custDataLst>
          </p:nvPr>
        </p:nvSpPr>
        <p:spPr>
          <a:xfrm>
            <a:off x="3658591" y="33589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03" name="OTLSHAPE_T_718764ba0de94eceb8a7699f0ece3310_Duration" hidden="1"/>
          <p:cNvSpPr txBox="1"/>
          <p:nvPr>
            <p:custDataLst>
              <p:tags r:id="rId12"/>
            </p:custDataLst>
          </p:nvPr>
        </p:nvSpPr>
        <p:spPr>
          <a:xfrm>
            <a:off x="0" y="33594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111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4" name="OTLSHAPE_T_718764ba0de94eceb8a7699f0ece3310_TextPercentage" hidden="1"/>
          <p:cNvSpPr txBox="1"/>
          <p:nvPr>
            <p:custDataLst>
              <p:tags r:id="rId13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5" name="OTLSHAPE_T_718764ba0de94eceb8a7699f0ece3310_JoinedDate" hidden="1"/>
          <p:cNvSpPr txBox="1"/>
          <p:nvPr>
            <p:custDataLst>
              <p:tags r:id="rId14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0" name="OTLSHAPE_T_72a60abb32844206ab1a84cc1827f3bb_ShapePercentage" hidden="1"/>
          <p:cNvSpPr/>
          <p:nvPr>
            <p:custDataLst>
              <p:tags r:id="rId15"/>
            </p:custDataLst>
          </p:nvPr>
        </p:nvSpPr>
        <p:spPr>
          <a:xfrm>
            <a:off x="5628689" y="35590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1" name="OTLSHAPE_T_72a60abb32844206ab1a84cc1827f3bb_Duration" hidden="1"/>
          <p:cNvSpPr txBox="1"/>
          <p:nvPr>
            <p:custDataLst>
              <p:tags r:id="rId16"/>
            </p:custDataLst>
          </p:nvPr>
        </p:nvSpPr>
        <p:spPr>
          <a:xfrm>
            <a:off x="0" y="35594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2" name="OTLSHAPE_T_72a60abb32844206ab1a84cc1827f3bb_TextPercentage" hidden="1"/>
          <p:cNvSpPr txBox="1"/>
          <p:nvPr>
            <p:custDataLst>
              <p:tags r:id="rId17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3" name="OTLSHAPE_T_72a60abb32844206ab1a84cc1827f3bb_JoinedDate" hidden="1"/>
          <p:cNvSpPr txBox="1"/>
          <p:nvPr>
            <p:custDataLst>
              <p:tags r:id="rId18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8" name="OTLSHAPE_T_ed78c207b46b4497a63122307931d767_ShapePercentage" hidden="1"/>
          <p:cNvSpPr/>
          <p:nvPr>
            <p:custDataLst>
              <p:tags r:id="rId19"/>
            </p:custDataLst>
          </p:nvPr>
        </p:nvSpPr>
        <p:spPr>
          <a:xfrm>
            <a:off x="1240744" y="37590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9" name="OTLSHAPE_T_ed78c207b46b4497a63122307931d767_Duration" hidden="1"/>
          <p:cNvSpPr txBox="1"/>
          <p:nvPr>
            <p:custDataLst>
              <p:tags r:id="rId20"/>
            </p:custDataLst>
          </p:nvPr>
        </p:nvSpPr>
        <p:spPr>
          <a:xfrm>
            <a:off x="0" y="37594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65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0" name="OTLSHAPE_T_ed78c207b46b4497a63122307931d767_TextPercentage" hidden="1"/>
          <p:cNvSpPr txBox="1"/>
          <p:nvPr>
            <p:custDataLst>
              <p:tags r:id="rId21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1" name="OTLSHAPE_T_ed78c207b46b4497a63122307931d767_JoinedDate" hidden="1"/>
          <p:cNvSpPr txBox="1"/>
          <p:nvPr>
            <p:custDataLst>
              <p:tags r:id="rId22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6" name="OTLSHAPE_T_6754f4fd492f4c7cbc4f92cb148aaa7f_ShapePercentage" hidden="1"/>
          <p:cNvSpPr/>
          <p:nvPr>
            <p:custDataLst>
              <p:tags r:id="rId23"/>
            </p:custDataLst>
          </p:nvPr>
        </p:nvSpPr>
        <p:spPr>
          <a:xfrm>
            <a:off x="2404892" y="39590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7" name="OTLSHAPE_T_6754f4fd492f4c7cbc4f92cb148aaa7f_Duration" hidden="1"/>
          <p:cNvSpPr txBox="1"/>
          <p:nvPr>
            <p:custDataLst>
              <p:tags r:id="rId24"/>
            </p:custDataLst>
          </p:nvPr>
        </p:nvSpPr>
        <p:spPr>
          <a:xfrm>
            <a:off x="0" y="39594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59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8" name="OTLSHAPE_T_6754f4fd492f4c7cbc4f92cb148aaa7f_TextPercentage" hidden="1"/>
          <p:cNvSpPr txBox="1"/>
          <p:nvPr>
            <p:custDataLst>
              <p:tags r:id="rId25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9" name="OTLSHAPE_T_6754f4fd492f4c7cbc4f92cb148aaa7f_JoinedDate" hidden="1"/>
          <p:cNvSpPr txBox="1"/>
          <p:nvPr>
            <p:custDataLst>
              <p:tags r:id="rId26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34" name="OTLSHAPE_T_59d9a27c61654d90a41f2d30c1706956_ShapePercentage" hidden="1"/>
          <p:cNvSpPr/>
          <p:nvPr>
            <p:custDataLst>
              <p:tags r:id="rId27"/>
            </p:custDataLst>
          </p:nvPr>
        </p:nvSpPr>
        <p:spPr>
          <a:xfrm>
            <a:off x="3658591" y="41590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35" name="OTLSHAPE_T_59d9a27c61654d90a41f2d30c1706956_Duration" hidden="1"/>
          <p:cNvSpPr txBox="1"/>
          <p:nvPr>
            <p:custDataLst>
              <p:tags r:id="rId28"/>
            </p:custDataLst>
          </p:nvPr>
        </p:nvSpPr>
        <p:spPr>
          <a:xfrm>
            <a:off x="0" y="415951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80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6" name="OTLSHAPE_T_59d9a27c61654d90a41f2d30c1706956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7" name="OTLSHAPE_T_59d9a27c61654d90a41f2d30c1706956_JoinedDate" hidden="1"/>
          <p:cNvSpPr txBox="1"/>
          <p:nvPr>
            <p:custDataLst>
              <p:tags r:id="rId30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42" name="OTLSHAPE_T_1d3af78a124e4a37aad613534d6a88e4_ShapePercentage" hidden="1"/>
          <p:cNvSpPr/>
          <p:nvPr>
            <p:custDataLst>
              <p:tags r:id="rId31"/>
            </p:custDataLst>
          </p:nvPr>
        </p:nvSpPr>
        <p:spPr>
          <a:xfrm>
            <a:off x="5127210" y="43591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43" name="OTLSHAPE_T_1d3af78a124e4a37aad613534d6a88e4_Duration" hidden="1"/>
          <p:cNvSpPr txBox="1"/>
          <p:nvPr>
            <p:custDataLst>
              <p:tags r:id="rId32"/>
            </p:custDataLst>
          </p:nvPr>
        </p:nvSpPr>
        <p:spPr>
          <a:xfrm>
            <a:off x="0" y="43595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92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4" name="OTLSHAPE_T_1d3af78a124e4a37aad613534d6a88e4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5" name="OTLSHAPE_T_1d3af78a124e4a37aad613534d6a88e4_JoinedDate" hidden="1"/>
          <p:cNvSpPr txBox="1"/>
          <p:nvPr>
            <p:custDataLst>
              <p:tags r:id="rId34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0" name="OTLSHAPE_T_0b34372d604b46e095b5e132282601aa_ShapePercentage" hidden="1"/>
          <p:cNvSpPr/>
          <p:nvPr>
            <p:custDataLst>
              <p:tags r:id="rId35"/>
            </p:custDataLst>
          </p:nvPr>
        </p:nvSpPr>
        <p:spPr>
          <a:xfrm>
            <a:off x="757174" y="45591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1" name="OTLSHAPE_T_0b34372d604b46e095b5e132282601aa_Duration" hidden="1"/>
          <p:cNvSpPr txBox="1"/>
          <p:nvPr>
            <p:custDataLst>
              <p:tags r:id="rId36"/>
            </p:custDataLst>
          </p:nvPr>
        </p:nvSpPr>
        <p:spPr>
          <a:xfrm>
            <a:off x="0" y="455956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151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2" name="OTLSHAPE_T_0b34372d604b46e095b5e132282601aa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3" name="OTLSHAPE_T_0b34372d604b46e095b5e132282601aa_JoinedDate" hidden="1"/>
          <p:cNvSpPr txBox="1"/>
          <p:nvPr>
            <p:custDataLst>
              <p:tags r:id="rId38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8" name="OTLSHAPE_T_e2fc1dfb23d44720ac61253b51e3f23c_ShapePercentage" hidden="1"/>
          <p:cNvSpPr/>
          <p:nvPr>
            <p:custDataLst>
              <p:tags r:id="rId39"/>
            </p:custDataLst>
          </p:nvPr>
        </p:nvSpPr>
        <p:spPr>
          <a:xfrm>
            <a:off x="7294318" y="47591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9" name="OTLSHAPE_T_e2fc1dfb23d44720ac61253b51e3f23c_Duration" hidden="1"/>
          <p:cNvSpPr txBox="1"/>
          <p:nvPr>
            <p:custDataLst>
              <p:tags r:id="rId40"/>
            </p:custDataLst>
          </p:nvPr>
        </p:nvSpPr>
        <p:spPr>
          <a:xfrm>
            <a:off x="0" y="47595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0" name="OTLSHAPE_T_e2fc1dfb23d44720ac61253b51e3f23c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1" name="OTLSHAPE_T_e2fc1dfb23d44720ac61253b51e3f23c_JoinedDate" hidden="1"/>
          <p:cNvSpPr txBox="1"/>
          <p:nvPr>
            <p:custDataLst>
              <p:tags r:id="rId42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6" name="OTLSHAPE_T_714ce59722d44556b0de8e8d29155a51_ShapePercentage" hidden="1"/>
          <p:cNvSpPr/>
          <p:nvPr>
            <p:custDataLst>
              <p:tags r:id="rId43"/>
            </p:custDataLst>
          </p:nvPr>
        </p:nvSpPr>
        <p:spPr>
          <a:xfrm>
            <a:off x="1384023" y="49591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67" name="OTLSHAPE_T_714ce59722d44556b0de8e8d29155a51_Duration" hidden="1"/>
          <p:cNvSpPr txBox="1"/>
          <p:nvPr>
            <p:custDataLst>
              <p:tags r:id="rId44"/>
            </p:custDataLst>
          </p:nvPr>
        </p:nvSpPr>
        <p:spPr>
          <a:xfrm>
            <a:off x="0" y="49596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8" name="OTLSHAPE_T_714ce59722d44556b0de8e8d29155a51_TextPercentage" hidden="1"/>
          <p:cNvSpPr txBox="1"/>
          <p:nvPr>
            <p:custDataLst>
              <p:tags r:id="rId45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9" name="OTLSHAPE_T_714ce59722d44556b0de8e8d29155a51_JoinedDate" hidden="1"/>
          <p:cNvSpPr txBox="1"/>
          <p:nvPr>
            <p:custDataLst>
              <p:tags r:id="rId46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74" name="OTLSHAPE_T_e67f8c1c35784d7c89cfb48e42499b43_ShapePercentage" hidden="1"/>
          <p:cNvSpPr/>
          <p:nvPr>
            <p:custDataLst>
              <p:tags r:id="rId47"/>
            </p:custDataLst>
          </p:nvPr>
        </p:nvSpPr>
        <p:spPr>
          <a:xfrm>
            <a:off x="4285441" y="51592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75" name="OTLSHAPE_T_e67f8c1c35784d7c89cfb48e42499b43_Duration" hidden="1"/>
          <p:cNvSpPr txBox="1"/>
          <p:nvPr>
            <p:custDataLst>
              <p:tags r:id="rId48"/>
            </p:custDataLst>
          </p:nvPr>
        </p:nvSpPr>
        <p:spPr>
          <a:xfrm>
            <a:off x="0" y="51596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76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6" name="OTLSHAPE_T_e67f8c1c35784d7c89cfb48e42499b43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7" name="OTLSHAPE_T_e67f8c1c35784d7c89cfb48e42499b43_JoinedDate" hidden="1"/>
          <p:cNvSpPr txBox="1"/>
          <p:nvPr>
            <p:custDataLst>
              <p:tags r:id="rId50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82" name="OTLSHAPE_T_953d585d99fc48209085631ccba33d70_ShapePercentage" hidden="1"/>
          <p:cNvSpPr/>
          <p:nvPr>
            <p:custDataLst>
              <p:tags r:id="rId51"/>
            </p:custDataLst>
          </p:nvPr>
        </p:nvSpPr>
        <p:spPr>
          <a:xfrm>
            <a:off x="5646599" y="53592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83" name="OTLSHAPE_T_953d585d99fc48209085631ccba33d70_Duration" hidden="1"/>
          <p:cNvSpPr txBox="1"/>
          <p:nvPr>
            <p:custDataLst>
              <p:tags r:id="rId52"/>
            </p:custDataLst>
          </p:nvPr>
        </p:nvSpPr>
        <p:spPr>
          <a:xfrm>
            <a:off x="0" y="53596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4" name="OTLSHAPE_T_953d585d99fc48209085631ccba33d70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5" name="OTLSHAPE_T_953d585d99fc48209085631ccba33d70_JoinedDate" hidden="1"/>
          <p:cNvSpPr txBox="1"/>
          <p:nvPr>
            <p:custDataLst>
              <p:tags r:id="rId54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Анализируем проблемы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699542"/>
            <a:ext cx="2907030" cy="3901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540" y="843558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Области анализа: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Функциональные качества продукта</a:t>
            </a:r>
            <a:endParaRPr lang="ru-RU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Нефункциональные качества продукта (производительность, отказоустойчивость)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Возможности </a:t>
            </a:r>
            <a:r>
              <a:rPr lang="ru-RU" dirty="0" err="1" smtClean="0"/>
              <a:t>кастомизации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Возможности поддержки (ТП, обучение)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Жизненный цикл продукта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Конфликт бизнес-процессов с требованиями регуляторов рынка ИБ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Логистика и стоимость решения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8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90382" y="2325001"/>
            <a:ext cx="352662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u-RU" sz="1350" b="1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886" name="OTLSHAPE_T_dca8e4faadf9490ea6bb1fcb3532c63c_ShapePercentage" hidden="1"/>
          <p:cNvSpPr/>
          <p:nvPr>
            <p:custDataLst>
              <p:tags r:id="rId3"/>
            </p:custDataLst>
          </p:nvPr>
        </p:nvSpPr>
        <p:spPr>
          <a:xfrm>
            <a:off x="757174" y="29589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87" name="OTLSHAPE_T_dca8e4faadf9490ea6bb1fcb3532c63c_Duration" hidden="1"/>
          <p:cNvSpPr txBox="1"/>
          <p:nvPr>
            <p:custDataLst>
              <p:tags r:id="rId4"/>
            </p:custDataLst>
          </p:nvPr>
        </p:nvSpPr>
        <p:spPr>
          <a:xfrm>
            <a:off x="0" y="29593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8" name="OTLSHAPE_T_dca8e4faadf9490ea6bb1fcb3532c63c_TextPercentage" hidden="1"/>
          <p:cNvSpPr txBox="1"/>
          <p:nvPr>
            <p:custDataLst>
              <p:tags r:id="rId5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9" name="OTLSHAPE_T_dca8e4faadf9490ea6bb1fcb3532c63c_JoinedDate" hidden="1"/>
          <p:cNvSpPr txBox="1"/>
          <p:nvPr>
            <p:custDataLst>
              <p:tags r:id="rId6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4" name="OTLSHAPE_T_8f2130e080e043e39f81a83db3a986e2_ShapePercentage" hidden="1"/>
          <p:cNvSpPr/>
          <p:nvPr>
            <p:custDataLst>
              <p:tags r:id="rId7"/>
            </p:custDataLst>
          </p:nvPr>
        </p:nvSpPr>
        <p:spPr>
          <a:xfrm>
            <a:off x="2243702" y="31589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95" name="OTLSHAPE_T_8f2130e080e043e39f81a83db3a986e2_Duration" hidden="1"/>
          <p:cNvSpPr txBox="1"/>
          <p:nvPr>
            <p:custDataLst>
              <p:tags r:id="rId8"/>
            </p:custDataLst>
          </p:nvPr>
        </p:nvSpPr>
        <p:spPr>
          <a:xfrm>
            <a:off x="0" y="31593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6" name="OTLSHAPE_T_8f2130e080e043e39f81a83db3a986e2_TextPercentage" hidden="1"/>
          <p:cNvSpPr txBox="1"/>
          <p:nvPr>
            <p:custDataLst>
              <p:tags r:id="rId9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7" name="OTLSHAPE_T_8f2130e080e043e39f81a83db3a986e2_JoinedDate" hidden="1"/>
          <p:cNvSpPr txBox="1"/>
          <p:nvPr>
            <p:custDataLst>
              <p:tags r:id="rId10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02" name="OTLSHAPE_T_718764ba0de94eceb8a7699f0ece3310_ShapePercentage" hidden="1"/>
          <p:cNvSpPr/>
          <p:nvPr>
            <p:custDataLst>
              <p:tags r:id="rId11"/>
            </p:custDataLst>
          </p:nvPr>
        </p:nvSpPr>
        <p:spPr>
          <a:xfrm>
            <a:off x="3658591" y="33589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03" name="OTLSHAPE_T_718764ba0de94eceb8a7699f0ece3310_Duration" hidden="1"/>
          <p:cNvSpPr txBox="1"/>
          <p:nvPr>
            <p:custDataLst>
              <p:tags r:id="rId12"/>
            </p:custDataLst>
          </p:nvPr>
        </p:nvSpPr>
        <p:spPr>
          <a:xfrm>
            <a:off x="0" y="33594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111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4" name="OTLSHAPE_T_718764ba0de94eceb8a7699f0ece3310_TextPercentage" hidden="1"/>
          <p:cNvSpPr txBox="1"/>
          <p:nvPr>
            <p:custDataLst>
              <p:tags r:id="rId13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5" name="OTLSHAPE_T_718764ba0de94eceb8a7699f0ece3310_JoinedDate" hidden="1"/>
          <p:cNvSpPr txBox="1"/>
          <p:nvPr>
            <p:custDataLst>
              <p:tags r:id="rId14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0" name="OTLSHAPE_T_72a60abb32844206ab1a84cc1827f3bb_ShapePercentage" hidden="1"/>
          <p:cNvSpPr/>
          <p:nvPr>
            <p:custDataLst>
              <p:tags r:id="rId15"/>
            </p:custDataLst>
          </p:nvPr>
        </p:nvSpPr>
        <p:spPr>
          <a:xfrm>
            <a:off x="5628689" y="35590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1" name="OTLSHAPE_T_72a60abb32844206ab1a84cc1827f3bb_Duration" hidden="1"/>
          <p:cNvSpPr txBox="1"/>
          <p:nvPr>
            <p:custDataLst>
              <p:tags r:id="rId16"/>
            </p:custDataLst>
          </p:nvPr>
        </p:nvSpPr>
        <p:spPr>
          <a:xfrm>
            <a:off x="0" y="35594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2" name="OTLSHAPE_T_72a60abb32844206ab1a84cc1827f3bb_TextPercentage" hidden="1"/>
          <p:cNvSpPr txBox="1"/>
          <p:nvPr>
            <p:custDataLst>
              <p:tags r:id="rId17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3" name="OTLSHAPE_T_72a60abb32844206ab1a84cc1827f3bb_JoinedDate" hidden="1"/>
          <p:cNvSpPr txBox="1"/>
          <p:nvPr>
            <p:custDataLst>
              <p:tags r:id="rId18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8" name="OTLSHAPE_T_ed78c207b46b4497a63122307931d767_ShapePercentage" hidden="1"/>
          <p:cNvSpPr/>
          <p:nvPr>
            <p:custDataLst>
              <p:tags r:id="rId19"/>
            </p:custDataLst>
          </p:nvPr>
        </p:nvSpPr>
        <p:spPr>
          <a:xfrm>
            <a:off x="1240744" y="37590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9" name="OTLSHAPE_T_ed78c207b46b4497a63122307931d767_Duration" hidden="1"/>
          <p:cNvSpPr txBox="1"/>
          <p:nvPr>
            <p:custDataLst>
              <p:tags r:id="rId20"/>
            </p:custDataLst>
          </p:nvPr>
        </p:nvSpPr>
        <p:spPr>
          <a:xfrm>
            <a:off x="0" y="37594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65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0" name="OTLSHAPE_T_ed78c207b46b4497a63122307931d767_TextPercentage" hidden="1"/>
          <p:cNvSpPr txBox="1"/>
          <p:nvPr>
            <p:custDataLst>
              <p:tags r:id="rId21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1" name="OTLSHAPE_T_ed78c207b46b4497a63122307931d767_JoinedDate" hidden="1"/>
          <p:cNvSpPr txBox="1"/>
          <p:nvPr>
            <p:custDataLst>
              <p:tags r:id="rId22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6" name="OTLSHAPE_T_6754f4fd492f4c7cbc4f92cb148aaa7f_ShapePercentage" hidden="1"/>
          <p:cNvSpPr/>
          <p:nvPr>
            <p:custDataLst>
              <p:tags r:id="rId23"/>
            </p:custDataLst>
          </p:nvPr>
        </p:nvSpPr>
        <p:spPr>
          <a:xfrm>
            <a:off x="2404892" y="39590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7" name="OTLSHAPE_T_6754f4fd492f4c7cbc4f92cb148aaa7f_Duration" hidden="1"/>
          <p:cNvSpPr txBox="1"/>
          <p:nvPr>
            <p:custDataLst>
              <p:tags r:id="rId24"/>
            </p:custDataLst>
          </p:nvPr>
        </p:nvSpPr>
        <p:spPr>
          <a:xfrm>
            <a:off x="0" y="39594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59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8" name="OTLSHAPE_T_6754f4fd492f4c7cbc4f92cb148aaa7f_TextPercentage" hidden="1"/>
          <p:cNvSpPr txBox="1"/>
          <p:nvPr>
            <p:custDataLst>
              <p:tags r:id="rId25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9" name="OTLSHAPE_T_6754f4fd492f4c7cbc4f92cb148aaa7f_JoinedDate" hidden="1"/>
          <p:cNvSpPr txBox="1"/>
          <p:nvPr>
            <p:custDataLst>
              <p:tags r:id="rId26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34" name="OTLSHAPE_T_59d9a27c61654d90a41f2d30c1706956_ShapePercentage" hidden="1"/>
          <p:cNvSpPr/>
          <p:nvPr>
            <p:custDataLst>
              <p:tags r:id="rId27"/>
            </p:custDataLst>
          </p:nvPr>
        </p:nvSpPr>
        <p:spPr>
          <a:xfrm>
            <a:off x="3658591" y="41590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35" name="OTLSHAPE_T_59d9a27c61654d90a41f2d30c1706956_Duration" hidden="1"/>
          <p:cNvSpPr txBox="1"/>
          <p:nvPr>
            <p:custDataLst>
              <p:tags r:id="rId28"/>
            </p:custDataLst>
          </p:nvPr>
        </p:nvSpPr>
        <p:spPr>
          <a:xfrm>
            <a:off x="0" y="415951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80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6" name="OTLSHAPE_T_59d9a27c61654d90a41f2d30c1706956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7" name="OTLSHAPE_T_59d9a27c61654d90a41f2d30c1706956_JoinedDate" hidden="1"/>
          <p:cNvSpPr txBox="1"/>
          <p:nvPr>
            <p:custDataLst>
              <p:tags r:id="rId30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42" name="OTLSHAPE_T_1d3af78a124e4a37aad613534d6a88e4_ShapePercentage" hidden="1"/>
          <p:cNvSpPr/>
          <p:nvPr>
            <p:custDataLst>
              <p:tags r:id="rId31"/>
            </p:custDataLst>
          </p:nvPr>
        </p:nvSpPr>
        <p:spPr>
          <a:xfrm>
            <a:off x="5127210" y="43591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43" name="OTLSHAPE_T_1d3af78a124e4a37aad613534d6a88e4_Duration" hidden="1"/>
          <p:cNvSpPr txBox="1"/>
          <p:nvPr>
            <p:custDataLst>
              <p:tags r:id="rId32"/>
            </p:custDataLst>
          </p:nvPr>
        </p:nvSpPr>
        <p:spPr>
          <a:xfrm>
            <a:off x="0" y="43595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92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4" name="OTLSHAPE_T_1d3af78a124e4a37aad613534d6a88e4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5" name="OTLSHAPE_T_1d3af78a124e4a37aad613534d6a88e4_JoinedDate" hidden="1"/>
          <p:cNvSpPr txBox="1"/>
          <p:nvPr>
            <p:custDataLst>
              <p:tags r:id="rId34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0" name="OTLSHAPE_T_0b34372d604b46e095b5e132282601aa_ShapePercentage" hidden="1"/>
          <p:cNvSpPr/>
          <p:nvPr>
            <p:custDataLst>
              <p:tags r:id="rId35"/>
            </p:custDataLst>
          </p:nvPr>
        </p:nvSpPr>
        <p:spPr>
          <a:xfrm>
            <a:off x="757174" y="45591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1" name="OTLSHAPE_T_0b34372d604b46e095b5e132282601aa_Duration" hidden="1"/>
          <p:cNvSpPr txBox="1"/>
          <p:nvPr>
            <p:custDataLst>
              <p:tags r:id="rId36"/>
            </p:custDataLst>
          </p:nvPr>
        </p:nvSpPr>
        <p:spPr>
          <a:xfrm>
            <a:off x="0" y="455956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151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2" name="OTLSHAPE_T_0b34372d604b46e095b5e132282601aa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3" name="OTLSHAPE_T_0b34372d604b46e095b5e132282601aa_JoinedDate" hidden="1"/>
          <p:cNvSpPr txBox="1"/>
          <p:nvPr>
            <p:custDataLst>
              <p:tags r:id="rId38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8" name="OTLSHAPE_T_e2fc1dfb23d44720ac61253b51e3f23c_ShapePercentage" hidden="1"/>
          <p:cNvSpPr/>
          <p:nvPr>
            <p:custDataLst>
              <p:tags r:id="rId39"/>
            </p:custDataLst>
          </p:nvPr>
        </p:nvSpPr>
        <p:spPr>
          <a:xfrm>
            <a:off x="7294318" y="47591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9" name="OTLSHAPE_T_e2fc1dfb23d44720ac61253b51e3f23c_Duration" hidden="1"/>
          <p:cNvSpPr txBox="1"/>
          <p:nvPr>
            <p:custDataLst>
              <p:tags r:id="rId40"/>
            </p:custDataLst>
          </p:nvPr>
        </p:nvSpPr>
        <p:spPr>
          <a:xfrm>
            <a:off x="0" y="47595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0" name="OTLSHAPE_T_e2fc1dfb23d44720ac61253b51e3f23c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1" name="OTLSHAPE_T_e2fc1dfb23d44720ac61253b51e3f23c_JoinedDate" hidden="1"/>
          <p:cNvSpPr txBox="1"/>
          <p:nvPr>
            <p:custDataLst>
              <p:tags r:id="rId42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6" name="OTLSHAPE_T_714ce59722d44556b0de8e8d29155a51_ShapePercentage" hidden="1"/>
          <p:cNvSpPr/>
          <p:nvPr>
            <p:custDataLst>
              <p:tags r:id="rId43"/>
            </p:custDataLst>
          </p:nvPr>
        </p:nvSpPr>
        <p:spPr>
          <a:xfrm>
            <a:off x="1384023" y="49591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67" name="OTLSHAPE_T_714ce59722d44556b0de8e8d29155a51_Duration" hidden="1"/>
          <p:cNvSpPr txBox="1"/>
          <p:nvPr>
            <p:custDataLst>
              <p:tags r:id="rId44"/>
            </p:custDataLst>
          </p:nvPr>
        </p:nvSpPr>
        <p:spPr>
          <a:xfrm>
            <a:off x="0" y="49596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8" name="OTLSHAPE_T_714ce59722d44556b0de8e8d29155a51_TextPercentage" hidden="1"/>
          <p:cNvSpPr txBox="1"/>
          <p:nvPr>
            <p:custDataLst>
              <p:tags r:id="rId45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9" name="OTLSHAPE_T_714ce59722d44556b0de8e8d29155a51_JoinedDate" hidden="1"/>
          <p:cNvSpPr txBox="1"/>
          <p:nvPr>
            <p:custDataLst>
              <p:tags r:id="rId46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74" name="OTLSHAPE_T_e67f8c1c35784d7c89cfb48e42499b43_ShapePercentage" hidden="1"/>
          <p:cNvSpPr/>
          <p:nvPr>
            <p:custDataLst>
              <p:tags r:id="rId47"/>
            </p:custDataLst>
          </p:nvPr>
        </p:nvSpPr>
        <p:spPr>
          <a:xfrm>
            <a:off x="4285441" y="51592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75" name="OTLSHAPE_T_e67f8c1c35784d7c89cfb48e42499b43_Duration" hidden="1"/>
          <p:cNvSpPr txBox="1"/>
          <p:nvPr>
            <p:custDataLst>
              <p:tags r:id="rId48"/>
            </p:custDataLst>
          </p:nvPr>
        </p:nvSpPr>
        <p:spPr>
          <a:xfrm>
            <a:off x="0" y="51596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76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6" name="OTLSHAPE_T_e67f8c1c35784d7c89cfb48e42499b43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7" name="OTLSHAPE_T_e67f8c1c35784d7c89cfb48e42499b43_JoinedDate" hidden="1"/>
          <p:cNvSpPr txBox="1"/>
          <p:nvPr>
            <p:custDataLst>
              <p:tags r:id="rId50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82" name="OTLSHAPE_T_953d585d99fc48209085631ccba33d70_ShapePercentage" hidden="1"/>
          <p:cNvSpPr/>
          <p:nvPr>
            <p:custDataLst>
              <p:tags r:id="rId51"/>
            </p:custDataLst>
          </p:nvPr>
        </p:nvSpPr>
        <p:spPr>
          <a:xfrm>
            <a:off x="5646599" y="53592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83" name="OTLSHAPE_T_953d585d99fc48209085631ccba33d70_Duration" hidden="1"/>
          <p:cNvSpPr txBox="1"/>
          <p:nvPr>
            <p:custDataLst>
              <p:tags r:id="rId52"/>
            </p:custDataLst>
          </p:nvPr>
        </p:nvSpPr>
        <p:spPr>
          <a:xfrm>
            <a:off x="0" y="53596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4" name="OTLSHAPE_T_953d585d99fc48209085631ccba33d70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5" name="OTLSHAPE_T_953d585d99fc48209085631ccba33d70_JoinedDate" hidden="1"/>
          <p:cNvSpPr txBox="1"/>
          <p:nvPr>
            <p:custDataLst>
              <p:tags r:id="rId54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Функциональные качества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540" y="915566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Криптографические свойства отечественных продуктов часто лучше зарубежных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err="1" smtClean="0"/>
              <a:t>Некриптографические</a:t>
            </a:r>
            <a:r>
              <a:rPr lang="ru-RU" dirty="0" smtClean="0"/>
              <a:t> свойства – активно догоняем, но </a:t>
            </a:r>
            <a:r>
              <a:rPr lang="ru-RU" i="1" dirty="0" smtClean="0"/>
              <a:t>не хватает комплексности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Актуальность баз знаний (базы сигнатур, модели принятия решений в ИИ-алгоритмах)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0"/>
          <a:stretch/>
        </p:blipFill>
        <p:spPr>
          <a:xfrm>
            <a:off x="6580972" y="1700396"/>
            <a:ext cx="2361522" cy="187946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39552" y="2766871"/>
            <a:ext cx="6336704" cy="360040"/>
            <a:chOff x="539552" y="2643758"/>
            <a:chExt cx="6336704" cy="360040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539552" y="2643758"/>
              <a:ext cx="6336704" cy="28436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Прямоугольник 60"/>
            <p:cNvSpPr/>
            <p:nvPr/>
          </p:nvSpPr>
          <p:spPr>
            <a:xfrm>
              <a:off x="827584" y="2672194"/>
              <a:ext cx="1451992" cy="331604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ИнфоТеКС</a:t>
              </a:r>
              <a:endParaRPr lang="ru-RU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09578" y="3291830"/>
            <a:ext cx="5602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Услуги по проведению тематических исследований СКЗИ и прикладного ПО в ООО «СФБ </a:t>
            </a:r>
            <a:r>
              <a:rPr lang="ru-RU" dirty="0" err="1" smtClean="0"/>
              <a:t>Лаб</a:t>
            </a:r>
            <a:r>
              <a:rPr lang="ru-RU" dirty="0" smtClean="0"/>
              <a:t>»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Технологические партнерства и тесты на совместимость со сторонними СЗИ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Аналитика и разработка собственных баз знаний на базе ООО «Перспективный мониторинг»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20492"/>
            <a:ext cx="1584176" cy="463014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70" y="3627535"/>
            <a:ext cx="1586790" cy="671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0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90382" y="2325001"/>
            <a:ext cx="352662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u-RU" sz="1350" b="1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886" name="OTLSHAPE_T_dca8e4faadf9490ea6bb1fcb3532c63c_ShapePercentage" hidden="1"/>
          <p:cNvSpPr/>
          <p:nvPr>
            <p:custDataLst>
              <p:tags r:id="rId3"/>
            </p:custDataLst>
          </p:nvPr>
        </p:nvSpPr>
        <p:spPr>
          <a:xfrm>
            <a:off x="757174" y="29589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87" name="OTLSHAPE_T_dca8e4faadf9490ea6bb1fcb3532c63c_Duration" hidden="1"/>
          <p:cNvSpPr txBox="1"/>
          <p:nvPr>
            <p:custDataLst>
              <p:tags r:id="rId4"/>
            </p:custDataLst>
          </p:nvPr>
        </p:nvSpPr>
        <p:spPr>
          <a:xfrm>
            <a:off x="0" y="29593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8" name="OTLSHAPE_T_dca8e4faadf9490ea6bb1fcb3532c63c_TextPercentage" hidden="1"/>
          <p:cNvSpPr txBox="1"/>
          <p:nvPr>
            <p:custDataLst>
              <p:tags r:id="rId5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9" name="OTLSHAPE_T_dca8e4faadf9490ea6bb1fcb3532c63c_JoinedDate" hidden="1"/>
          <p:cNvSpPr txBox="1"/>
          <p:nvPr>
            <p:custDataLst>
              <p:tags r:id="rId6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4" name="OTLSHAPE_T_8f2130e080e043e39f81a83db3a986e2_ShapePercentage" hidden="1"/>
          <p:cNvSpPr/>
          <p:nvPr>
            <p:custDataLst>
              <p:tags r:id="rId7"/>
            </p:custDataLst>
          </p:nvPr>
        </p:nvSpPr>
        <p:spPr>
          <a:xfrm>
            <a:off x="2243702" y="31589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95" name="OTLSHAPE_T_8f2130e080e043e39f81a83db3a986e2_Duration" hidden="1"/>
          <p:cNvSpPr txBox="1"/>
          <p:nvPr>
            <p:custDataLst>
              <p:tags r:id="rId8"/>
            </p:custDataLst>
          </p:nvPr>
        </p:nvSpPr>
        <p:spPr>
          <a:xfrm>
            <a:off x="0" y="31593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6" name="OTLSHAPE_T_8f2130e080e043e39f81a83db3a986e2_TextPercentage" hidden="1"/>
          <p:cNvSpPr txBox="1"/>
          <p:nvPr>
            <p:custDataLst>
              <p:tags r:id="rId9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7" name="OTLSHAPE_T_8f2130e080e043e39f81a83db3a986e2_JoinedDate" hidden="1"/>
          <p:cNvSpPr txBox="1"/>
          <p:nvPr>
            <p:custDataLst>
              <p:tags r:id="rId10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02" name="OTLSHAPE_T_718764ba0de94eceb8a7699f0ece3310_ShapePercentage" hidden="1"/>
          <p:cNvSpPr/>
          <p:nvPr>
            <p:custDataLst>
              <p:tags r:id="rId11"/>
            </p:custDataLst>
          </p:nvPr>
        </p:nvSpPr>
        <p:spPr>
          <a:xfrm>
            <a:off x="3658591" y="33589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03" name="OTLSHAPE_T_718764ba0de94eceb8a7699f0ece3310_Duration" hidden="1"/>
          <p:cNvSpPr txBox="1"/>
          <p:nvPr>
            <p:custDataLst>
              <p:tags r:id="rId12"/>
            </p:custDataLst>
          </p:nvPr>
        </p:nvSpPr>
        <p:spPr>
          <a:xfrm>
            <a:off x="0" y="33594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111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4" name="OTLSHAPE_T_718764ba0de94eceb8a7699f0ece3310_TextPercentage" hidden="1"/>
          <p:cNvSpPr txBox="1"/>
          <p:nvPr>
            <p:custDataLst>
              <p:tags r:id="rId13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5" name="OTLSHAPE_T_718764ba0de94eceb8a7699f0ece3310_JoinedDate" hidden="1"/>
          <p:cNvSpPr txBox="1"/>
          <p:nvPr>
            <p:custDataLst>
              <p:tags r:id="rId14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0" name="OTLSHAPE_T_72a60abb32844206ab1a84cc1827f3bb_ShapePercentage" hidden="1"/>
          <p:cNvSpPr/>
          <p:nvPr>
            <p:custDataLst>
              <p:tags r:id="rId15"/>
            </p:custDataLst>
          </p:nvPr>
        </p:nvSpPr>
        <p:spPr>
          <a:xfrm>
            <a:off x="5628689" y="35590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1" name="OTLSHAPE_T_72a60abb32844206ab1a84cc1827f3bb_Duration" hidden="1"/>
          <p:cNvSpPr txBox="1"/>
          <p:nvPr>
            <p:custDataLst>
              <p:tags r:id="rId16"/>
            </p:custDataLst>
          </p:nvPr>
        </p:nvSpPr>
        <p:spPr>
          <a:xfrm>
            <a:off x="0" y="35594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2" name="OTLSHAPE_T_72a60abb32844206ab1a84cc1827f3bb_TextPercentage" hidden="1"/>
          <p:cNvSpPr txBox="1"/>
          <p:nvPr>
            <p:custDataLst>
              <p:tags r:id="rId17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3" name="OTLSHAPE_T_72a60abb32844206ab1a84cc1827f3bb_JoinedDate" hidden="1"/>
          <p:cNvSpPr txBox="1"/>
          <p:nvPr>
            <p:custDataLst>
              <p:tags r:id="rId18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8" name="OTLSHAPE_T_ed78c207b46b4497a63122307931d767_ShapePercentage" hidden="1"/>
          <p:cNvSpPr/>
          <p:nvPr>
            <p:custDataLst>
              <p:tags r:id="rId19"/>
            </p:custDataLst>
          </p:nvPr>
        </p:nvSpPr>
        <p:spPr>
          <a:xfrm>
            <a:off x="1240744" y="37590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9" name="OTLSHAPE_T_ed78c207b46b4497a63122307931d767_Duration" hidden="1"/>
          <p:cNvSpPr txBox="1"/>
          <p:nvPr>
            <p:custDataLst>
              <p:tags r:id="rId20"/>
            </p:custDataLst>
          </p:nvPr>
        </p:nvSpPr>
        <p:spPr>
          <a:xfrm>
            <a:off x="0" y="37594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65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0" name="OTLSHAPE_T_ed78c207b46b4497a63122307931d767_TextPercentage" hidden="1"/>
          <p:cNvSpPr txBox="1"/>
          <p:nvPr>
            <p:custDataLst>
              <p:tags r:id="rId21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1" name="OTLSHAPE_T_ed78c207b46b4497a63122307931d767_JoinedDate" hidden="1"/>
          <p:cNvSpPr txBox="1"/>
          <p:nvPr>
            <p:custDataLst>
              <p:tags r:id="rId22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6" name="OTLSHAPE_T_6754f4fd492f4c7cbc4f92cb148aaa7f_ShapePercentage" hidden="1"/>
          <p:cNvSpPr/>
          <p:nvPr>
            <p:custDataLst>
              <p:tags r:id="rId23"/>
            </p:custDataLst>
          </p:nvPr>
        </p:nvSpPr>
        <p:spPr>
          <a:xfrm>
            <a:off x="2404892" y="39590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7" name="OTLSHAPE_T_6754f4fd492f4c7cbc4f92cb148aaa7f_Duration" hidden="1"/>
          <p:cNvSpPr txBox="1"/>
          <p:nvPr>
            <p:custDataLst>
              <p:tags r:id="rId24"/>
            </p:custDataLst>
          </p:nvPr>
        </p:nvSpPr>
        <p:spPr>
          <a:xfrm>
            <a:off x="0" y="39594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59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8" name="OTLSHAPE_T_6754f4fd492f4c7cbc4f92cb148aaa7f_TextPercentage" hidden="1"/>
          <p:cNvSpPr txBox="1"/>
          <p:nvPr>
            <p:custDataLst>
              <p:tags r:id="rId25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9" name="OTLSHAPE_T_6754f4fd492f4c7cbc4f92cb148aaa7f_JoinedDate" hidden="1"/>
          <p:cNvSpPr txBox="1"/>
          <p:nvPr>
            <p:custDataLst>
              <p:tags r:id="rId26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34" name="OTLSHAPE_T_59d9a27c61654d90a41f2d30c1706956_ShapePercentage" hidden="1"/>
          <p:cNvSpPr/>
          <p:nvPr>
            <p:custDataLst>
              <p:tags r:id="rId27"/>
            </p:custDataLst>
          </p:nvPr>
        </p:nvSpPr>
        <p:spPr>
          <a:xfrm>
            <a:off x="3658591" y="41590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35" name="OTLSHAPE_T_59d9a27c61654d90a41f2d30c1706956_Duration" hidden="1"/>
          <p:cNvSpPr txBox="1"/>
          <p:nvPr>
            <p:custDataLst>
              <p:tags r:id="rId28"/>
            </p:custDataLst>
          </p:nvPr>
        </p:nvSpPr>
        <p:spPr>
          <a:xfrm>
            <a:off x="0" y="415951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80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6" name="OTLSHAPE_T_59d9a27c61654d90a41f2d30c1706956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7" name="OTLSHAPE_T_59d9a27c61654d90a41f2d30c1706956_JoinedDate" hidden="1"/>
          <p:cNvSpPr txBox="1"/>
          <p:nvPr>
            <p:custDataLst>
              <p:tags r:id="rId30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42" name="OTLSHAPE_T_1d3af78a124e4a37aad613534d6a88e4_ShapePercentage" hidden="1"/>
          <p:cNvSpPr/>
          <p:nvPr>
            <p:custDataLst>
              <p:tags r:id="rId31"/>
            </p:custDataLst>
          </p:nvPr>
        </p:nvSpPr>
        <p:spPr>
          <a:xfrm>
            <a:off x="5127210" y="43591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43" name="OTLSHAPE_T_1d3af78a124e4a37aad613534d6a88e4_Duration" hidden="1"/>
          <p:cNvSpPr txBox="1"/>
          <p:nvPr>
            <p:custDataLst>
              <p:tags r:id="rId32"/>
            </p:custDataLst>
          </p:nvPr>
        </p:nvSpPr>
        <p:spPr>
          <a:xfrm>
            <a:off x="0" y="43595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92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4" name="OTLSHAPE_T_1d3af78a124e4a37aad613534d6a88e4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5" name="OTLSHAPE_T_1d3af78a124e4a37aad613534d6a88e4_JoinedDate" hidden="1"/>
          <p:cNvSpPr txBox="1"/>
          <p:nvPr>
            <p:custDataLst>
              <p:tags r:id="rId34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0" name="OTLSHAPE_T_0b34372d604b46e095b5e132282601aa_ShapePercentage" hidden="1"/>
          <p:cNvSpPr/>
          <p:nvPr>
            <p:custDataLst>
              <p:tags r:id="rId35"/>
            </p:custDataLst>
          </p:nvPr>
        </p:nvSpPr>
        <p:spPr>
          <a:xfrm>
            <a:off x="757174" y="45591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1" name="OTLSHAPE_T_0b34372d604b46e095b5e132282601aa_Duration" hidden="1"/>
          <p:cNvSpPr txBox="1"/>
          <p:nvPr>
            <p:custDataLst>
              <p:tags r:id="rId36"/>
            </p:custDataLst>
          </p:nvPr>
        </p:nvSpPr>
        <p:spPr>
          <a:xfrm>
            <a:off x="0" y="455956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151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2" name="OTLSHAPE_T_0b34372d604b46e095b5e132282601aa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3" name="OTLSHAPE_T_0b34372d604b46e095b5e132282601aa_JoinedDate" hidden="1"/>
          <p:cNvSpPr txBox="1"/>
          <p:nvPr>
            <p:custDataLst>
              <p:tags r:id="rId38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8" name="OTLSHAPE_T_e2fc1dfb23d44720ac61253b51e3f23c_ShapePercentage" hidden="1"/>
          <p:cNvSpPr/>
          <p:nvPr>
            <p:custDataLst>
              <p:tags r:id="rId39"/>
            </p:custDataLst>
          </p:nvPr>
        </p:nvSpPr>
        <p:spPr>
          <a:xfrm>
            <a:off x="7294318" y="47591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9" name="OTLSHAPE_T_e2fc1dfb23d44720ac61253b51e3f23c_Duration" hidden="1"/>
          <p:cNvSpPr txBox="1"/>
          <p:nvPr>
            <p:custDataLst>
              <p:tags r:id="rId40"/>
            </p:custDataLst>
          </p:nvPr>
        </p:nvSpPr>
        <p:spPr>
          <a:xfrm>
            <a:off x="0" y="47595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0" name="OTLSHAPE_T_e2fc1dfb23d44720ac61253b51e3f23c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1" name="OTLSHAPE_T_e2fc1dfb23d44720ac61253b51e3f23c_JoinedDate" hidden="1"/>
          <p:cNvSpPr txBox="1"/>
          <p:nvPr>
            <p:custDataLst>
              <p:tags r:id="rId42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6" name="OTLSHAPE_T_714ce59722d44556b0de8e8d29155a51_ShapePercentage" hidden="1"/>
          <p:cNvSpPr/>
          <p:nvPr>
            <p:custDataLst>
              <p:tags r:id="rId43"/>
            </p:custDataLst>
          </p:nvPr>
        </p:nvSpPr>
        <p:spPr>
          <a:xfrm>
            <a:off x="1384023" y="49591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67" name="OTLSHAPE_T_714ce59722d44556b0de8e8d29155a51_Duration" hidden="1"/>
          <p:cNvSpPr txBox="1"/>
          <p:nvPr>
            <p:custDataLst>
              <p:tags r:id="rId44"/>
            </p:custDataLst>
          </p:nvPr>
        </p:nvSpPr>
        <p:spPr>
          <a:xfrm>
            <a:off x="0" y="49596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8" name="OTLSHAPE_T_714ce59722d44556b0de8e8d29155a51_TextPercentage" hidden="1"/>
          <p:cNvSpPr txBox="1"/>
          <p:nvPr>
            <p:custDataLst>
              <p:tags r:id="rId45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9" name="OTLSHAPE_T_714ce59722d44556b0de8e8d29155a51_JoinedDate" hidden="1"/>
          <p:cNvSpPr txBox="1"/>
          <p:nvPr>
            <p:custDataLst>
              <p:tags r:id="rId46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74" name="OTLSHAPE_T_e67f8c1c35784d7c89cfb48e42499b43_ShapePercentage" hidden="1"/>
          <p:cNvSpPr/>
          <p:nvPr>
            <p:custDataLst>
              <p:tags r:id="rId47"/>
            </p:custDataLst>
          </p:nvPr>
        </p:nvSpPr>
        <p:spPr>
          <a:xfrm>
            <a:off x="4285441" y="51592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75" name="OTLSHAPE_T_e67f8c1c35784d7c89cfb48e42499b43_Duration" hidden="1"/>
          <p:cNvSpPr txBox="1"/>
          <p:nvPr>
            <p:custDataLst>
              <p:tags r:id="rId48"/>
            </p:custDataLst>
          </p:nvPr>
        </p:nvSpPr>
        <p:spPr>
          <a:xfrm>
            <a:off x="0" y="51596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76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6" name="OTLSHAPE_T_e67f8c1c35784d7c89cfb48e42499b43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7" name="OTLSHAPE_T_e67f8c1c35784d7c89cfb48e42499b43_JoinedDate" hidden="1"/>
          <p:cNvSpPr txBox="1"/>
          <p:nvPr>
            <p:custDataLst>
              <p:tags r:id="rId50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82" name="OTLSHAPE_T_953d585d99fc48209085631ccba33d70_ShapePercentage" hidden="1"/>
          <p:cNvSpPr/>
          <p:nvPr>
            <p:custDataLst>
              <p:tags r:id="rId51"/>
            </p:custDataLst>
          </p:nvPr>
        </p:nvSpPr>
        <p:spPr>
          <a:xfrm>
            <a:off x="5646599" y="53592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83" name="OTLSHAPE_T_953d585d99fc48209085631ccba33d70_Duration" hidden="1"/>
          <p:cNvSpPr txBox="1"/>
          <p:nvPr>
            <p:custDataLst>
              <p:tags r:id="rId52"/>
            </p:custDataLst>
          </p:nvPr>
        </p:nvSpPr>
        <p:spPr>
          <a:xfrm>
            <a:off x="0" y="53596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4" name="OTLSHAPE_T_953d585d99fc48209085631ccba33d70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5" name="OTLSHAPE_T_953d585d99fc48209085631ccba33d70_JoinedDate" hidden="1"/>
          <p:cNvSpPr txBox="1"/>
          <p:nvPr>
            <p:custDataLst>
              <p:tags r:id="rId54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Нефункциональные качества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540" y="915566"/>
            <a:ext cx="6228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нимание на методики тестирования – важны показатели в ваших сценариях, а не цифры из маркетинговых материалов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Важно синхронизировать методики разных </a:t>
            </a:r>
            <a:r>
              <a:rPr lang="ru-RU" dirty="0" err="1" smtClean="0"/>
              <a:t>вендоров</a:t>
            </a:r>
            <a:endParaRPr lang="ru-RU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Реализация отказоустойчивых решений не должна приводить к снижения уровня безопасности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79662"/>
            <a:ext cx="1872208" cy="187220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39552" y="2715766"/>
            <a:ext cx="6264696" cy="360040"/>
            <a:chOff x="539552" y="2643758"/>
            <a:chExt cx="6264696" cy="360040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539552" y="2643758"/>
              <a:ext cx="6264696" cy="28436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Прямоугольник 59"/>
            <p:cNvSpPr/>
            <p:nvPr/>
          </p:nvSpPr>
          <p:spPr>
            <a:xfrm>
              <a:off x="827584" y="2672194"/>
              <a:ext cx="1451992" cy="331604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ИнфоТеКС</a:t>
              </a:r>
              <a:endParaRPr lang="ru-RU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95536" y="3291830"/>
            <a:ext cx="622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Всегда можно бесплатно попробовать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Собственная лаборатория нагрузочного тестирования (</a:t>
            </a:r>
            <a:r>
              <a:rPr lang="ru-RU" dirty="0" err="1" smtClean="0"/>
              <a:t>стендирование</a:t>
            </a:r>
            <a:r>
              <a:rPr lang="ru-RU" dirty="0" smtClean="0"/>
              <a:t> на </a:t>
            </a:r>
            <a:r>
              <a:rPr lang="en-US" dirty="0" smtClean="0"/>
              <a:t>IXIA </a:t>
            </a:r>
            <a:r>
              <a:rPr lang="en-US" dirty="0" err="1" smtClean="0"/>
              <a:t>PerfectStorm</a:t>
            </a:r>
            <a:r>
              <a:rPr lang="en-US" dirty="0" smtClean="0"/>
              <a:t>/</a:t>
            </a:r>
            <a:r>
              <a:rPr lang="en-US" dirty="0" err="1" smtClean="0"/>
              <a:t>OptIXIA</a:t>
            </a:r>
            <a:r>
              <a:rPr lang="en-US" dirty="0" smtClean="0"/>
              <a:t>)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Богатый опыт разработки ПМИ под заказчика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5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90382" y="2325001"/>
            <a:ext cx="352662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u-RU" sz="1350" b="1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886" name="OTLSHAPE_T_dca8e4faadf9490ea6bb1fcb3532c63c_ShapePercentage" hidden="1"/>
          <p:cNvSpPr/>
          <p:nvPr>
            <p:custDataLst>
              <p:tags r:id="rId3"/>
            </p:custDataLst>
          </p:nvPr>
        </p:nvSpPr>
        <p:spPr>
          <a:xfrm>
            <a:off x="757174" y="29589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87" name="OTLSHAPE_T_dca8e4faadf9490ea6bb1fcb3532c63c_Duration" hidden="1"/>
          <p:cNvSpPr txBox="1"/>
          <p:nvPr>
            <p:custDataLst>
              <p:tags r:id="rId4"/>
            </p:custDataLst>
          </p:nvPr>
        </p:nvSpPr>
        <p:spPr>
          <a:xfrm>
            <a:off x="0" y="29593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8" name="OTLSHAPE_T_dca8e4faadf9490ea6bb1fcb3532c63c_TextPercentage" hidden="1"/>
          <p:cNvSpPr txBox="1"/>
          <p:nvPr>
            <p:custDataLst>
              <p:tags r:id="rId5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89" name="OTLSHAPE_T_dca8e4faadf9490ea6bb1fcb3532c63c_JoinedDate" hidden="1"/>
          <p:cNvSpPr txBox="1"/>
          <p:nvPr>
            <p:custDataLst>
              <p:tags r:id="rId6"/>
            </p:custDataLst>
          </p:nvPr>
        </p:nvSpPr>
        <p:spPr>
          <a:xfrm>
            <a:off x="0" y="30752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4" name="OTLSHAPE_T_8f2130e080e043e39f81a83db3a986e2_ShapePercentage" hidden="1"/>
          <p:cNvSpPr/>
          <p:nvPr>
            <p:custDataLst>
              <p:tags r:id="rId7"/>
            </p:custDataLst>
          </p:nvPr>
        </p:nvSpPr>
        <p:spPr>
          <a:xfrm>
            <a:off x="2243702" y="31589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95" name="OTLSHAPE_T_8f2130e080e043e39f81a83db3a986e2_Duration" hidden="1"/>
          <p:cNvSpPr txBox="1"/>
          <p:nvPr>
            <p:custDataLst>
              <p:tags r:id="rId8"/>
            </p:custDataLst>
          </p:nvPr>
        </p:nvSpPr>
        <p:spPr>
          <a:xfrm>
            <a:off x="0" y="31593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6" name="OTLSHAPE_T_8f2130e080e043e39f81a83db3a986e2_TextPercentage" hidden="1"/>
          <p:cNvSpPr txBox="1"/>
          <p:nvPr>
            <p:custDataLst>
              <p:tags r:id="rId9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97" name="OTLSHAPE_T_8f2130e080e043e39f81a83db3a986e2_JoinedDate" hidden="1"/>
          <p:cNvSpPr txBox="1"/>
          <p:nvPr>
            <p:custDataLst>
              <p:tags r:id="rId10"/>
            </p:custDataLst>
          </p:nvPr>
        </p:nvSpPr>
        <p:spPr>
          <a:xfrm>
            <a:off x="0" y="32752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02" name="OTLSHAPE_T_718764ba0de94eceb8a7699f0ece3310_ShapePercentage" hidden="1"/>
          <p:cNvSpPr/>
          <p:nvPr>
            <p:custDataLst>
              <p:tags r:id="rId11"/>
            </p:custDataLst>
          </p:nvPr>
        </p:nvSpPr>
        <p:spPr>
          <a:xfrm>
            <a:off x="3658591" y="33589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03" name="OTLSHAPE_T_718764ba0de94eceb8a7699f0ece3310_Duration" hidden="1"/>
          <p:cNvSpPr txBox="1"/>
          <p:nvPr>
            <p:custDataLst>
              <p:tags r:id="rId12"/>
            </p:custDataLst>
          </p:nvPr>
        </p:nvSpPr>
        <p:spPr>
          <a:xfrm>
            <a:off x="0" y="33594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111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4" name="OTLSHAPE_T_718764ba0de94eceb8a7699f0ece3310_TextPercentage" hidden="1"/>
          <p:cNvSpPr txBox="1"/>
          <p:nvPr>
            <p:custDataLst>
              <p:tags r:id="rId13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05" name="OTLSHAPE_T_718764ba0de94eceb8a7699f0ece3310_JoinedDate" hidden="1"/>
          <p:cNvSpPr txBox="1"/>
          <p:nvPr>
            <p:custDataLst>
              <p:tags r:id="rId14"/>
            </p:custDataLst>
          </p:nvPr>
        </p:nvSpPr>
        <p:spPr>
          <a:xfrm>
            <a:off x="0" y="34752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0" name="OTLSHAPE_T_72a60abb32844206ab1a84cc1827f3bb_ShapePercentage" hidden="1"/>
          <p:cNvSpPr/>
          <p:nvPr>
            <p:custDataLst>
              <p:tags r:id="rId15"/>
            </p:custDataLst>
          </p:nvPr>
        </p:nvSpPr>
        <p:spPr>
          <a:xfrm>
            <a:off x="5628689" y="35590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1" name="OTLSHAPE_T_72a60abb32844206ab1a84cc1827f3bb_Duration" hidden="1"/>
          <p:cNvSpPr txBox="1"/>
          <p:nvPr>
            <p:custDataLst>
              <p:tags r:id="rId16"/>
            </p:custDataLst>
          </p:nvPr>
        </p:nvSpPr>
        <p:spPr>
          <a:xfrm>
            <a:off x="0" y="35594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2" name="OTLSHAPE_T_72a60abb32844206ab1a84cc1827f3bb_TextPercentage" hidden="1"/>
          <p:cNvSpPr txBox="1"/>
          <p:nvPr>
            <p:custDataLst>
              <p:tags r:id="rId17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13" name="OTLSHAPE_T_72a60abb32844206ab1a84cc1827f3bb_JoinedDate" hidden="1"/>
          <p:cNvSpPr txBox="1"/>
          <p:nvPr>
            <p:custDataLst>
              <p:tags r:id="rId18"/>
            </p:custDataLst>
          </p:nvPr>
        </p:nvSpPr>
        <p:spPr>
          <a:xfrm>
            <a:off x="0" y="36752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18" name="OTLSHAPE_T_ed78c207b46b4497a63122307931d767_ShapePercentage" hidden="1"/>
          <p:cNvSpPr/>
          <p:nvPr>
            <p:custDataLst>
              <p:tags r:id="rId19"/>
            </p:custDataLst>
          </p:nvPr>
        </p:nvSpPr>
        <p:spPr>
          <a:xfrm>
            <a:off x="1240744" y="37590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9" name="OTLSHAPE_T_ed78c207b46b4497a63122307931d767_Duration" hidden="1"/>
          <p:cNvSpPr txBox="1"/>
          <p:nvPr>
            <p:custDataLst>
              <p:tags r:id="rId20"/>
            </p:custDataLst>
          </p:nvPr>
        </p:nvSpPr>
        <p:spPr>
          <a:xfrm>
            <a:off x="0" y="37594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65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0" name="OTLSHAPE_T_ed78c207b46b4497a63122307931d767_TextPercentage" hidden="1"/>
          <p:cNvSpPr txBox="1"/>
          <p:nvPr>
            <p:custDataLst>
              <p:tags r:id="rId21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1" name="OTLSHAPE_T_ed78c207b46b4497a63122307931d767_JoinedDate" hidden="1"/>
          <p:cNvSpPr txBox="1"/>
          <p:nvPr>
            <p:custDataLst>
              <p:tags r:id="rId22"/>
            </p:custDataLst>
          </p:nvPr>
        </p:nvSpPr>
        <p:spPr>
          <a:xfrm>
            <a:off x="0" y="38753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26" name="OTLSHAPE_T_6754f4fd492f4c7cbc4f92cb148aaa7f_ShapePercentage" hidden="1"/>
          <p:cNvSpPr/>
          <p:nvPr>
            <p:custDataLst>
              <p:tags r:id="rId23"/>
            </p:custDataLst>
          </p:nvPr>
        </p:nvSpPr>
        <p:spPr>
          <a:xfrm>
            <a:off x="2404892" y="39590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7" name="OTLSHAPE_T_6754f4fd492f4c7cbc4f92cb148aaa7f_Duration" hidden="1"/>
          <p:cNvSpPr txBox="1"/>
          <p:nvPr>
            <p:custDataLst>
              <p:tags r:id="rId24"/>
            </p:custDataLst>
          </p:nvPr>
        </p:nvSpPr>
        <p:spPr>
          <a:xfrm>
            <a:off x="0" y="39594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59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8" name="OTLSHAPE_T_6754f4fd492f4c7cbc4f92cb148aaa7f_TextPercentage" hidden="1"/>
          <p:cNvSpPr txBox="1"/>
          <p:nvPr>
            <p:custDataLst>
              <p:tags r:id="rId25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9" name="OTLSHAPE_T_6754f4fd492f4c7cbc4f92cb148aaa7f_JoinedDate" hidden="1"/>
          <p:cNvSpPr txBox="1"/>
          <p:nvPr>
            <p:custDataLst>
              <p:tags r:id="rId26"/>
            </p:custDataLst>
          </p:nvPr>
        </p:nvSpPr>
        <p:spPr>
          <a:xfrm>
            <a:off x="0" y="40753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34" name="OTLSHAPE_T_59d9a27c61654d90a41f2d30c1706956_ShapePercentage" hidden="1"/>
          <p:cNvSpPr/>
          <p:nvPr>
            <p:custDataLst>
              <p:tags r:id="rId27"/>
            </p:custDataLst>
          </p:nvPr>
        </p:nvSpPr>
        <p:spPr>
          <a:xfrm>
            <a:off x="3658591" y="41590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35" name="OTLSHAPE_T_59d9a27c61654d90a41f2d30c1706956_Duration" hidden="1"/>
          <p:cNvSpPr txBox="1"/>
          <p:nvPr>
            <p:custDataLst>
              <p:tags r:id="rId28"/>
            </p:custDataLst>
          </p:nvPr>
        </p:nvSpPr>
        <p:spPr>
          <a:xfrm>
            <a:off x="0" y="415951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80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6" name="OTLSHAPE_T_59d9a27c61654d90a41f2d30c1706956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7" name="OTLSHAPE_T_59d9a27c61654d90a41f2d30c1706956_JoinedDate" hidden="1"/>
          <p:cNvSpPr txBox="1"/>
          <p:nvPr>
            <p:custDataLst>
              <p:tags r:id="rId30"/>
            </p:custDataLst>
          </p:nvPr>
        </p:nvSpPr>
        <p:spPr>
          <a:xfrm>
            <a:off x="0" y="42753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42" name="OTLSHAPE_T_1d3af78a124e4a37aad613534d6a88e4_ShapePercentage" hidden="1"/>
          <p:cNvSpPr/>
          <p:nvPr>
            <p:custDataLst>
              <p:tags r:id="rId31"/>
            </p:custDataLst>
          </p:nvPr>
        </p:nvSpPr>
        <p:spPr>
          <a:xfrm>
            <a:off x="5127210" y="43591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43" name="OTLSHAPE_T_1d3af78a124e4a37aad613534d6a88e4_Duration" hidden="1"/>
          <p:cNvSpPr txBox="1"/>
          <p:nvPr>
            <p:custDataLst>
              <p:tags r:id="rId32"/>
            </p:custDataLst>
          </p:nvPr>
        </p:nvSpPr>
        <p:spPr>
          <a:xfrm>
            <a:off x="0" y="43595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92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4" name="OTLSHAPE_T_1d3af78a124e4a37aad613534d6a88e4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45" name="OTLSHAPE_T_1d3af78a124e4a37aad613534d6a88e4_JoinedDate" hidden="1"/>
          <p:cNvSpPr txBox="1"/>
          <p:nvPr>
            <p:custDataLst>
              <p:tags r:id="rId34"/>
            </p:custDataLst>
          </p:nvPr>
        </p:nvSpPr>
        <p:spPr>
          <a:xfrm>
            <a:off x="0" y="44753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0" name="OTLSHAPE_T_0b34372d604b46e095b5e132282601aa_ShapePercentage" hidden="1"/>
          <p:cNvSpPr/>
          <p:nvPr>
            <p:custDataLst>
              <p:tags r:id="rId35"/>
            </p:custDataLst>
          </p:nvPr>
        </p:nvSpPr>
        <p:spPr>
          <a:xfrm>
            <a:off x="757174" y="45591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1" name="OTLSHAPE_T_0b34372d604b46e095b5e132282601aa_Duration" hidden="1"/>
          <p:cNvSpPr txBox="1"/>
          <p:nvPr>
            <p:custDataLst>
              <p:tags r:id="rId36"/>
            </p:custDataLst>
          </p:nvPr>
        </p:nvSpPr>
        <p:spPr>
          <a:xfrm>
            <a:off x="0" y="455956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151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2" name="OTLSHAPE_T_0b34372d604b46e095b5e132282601aa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53" name="OTLSHAPE_T_0b34372d604b46e095b5e132282601aa_JoinedDate" hidden="1"/>
          <p:cNvSpPr txBox="1"/>
          <p:nvPr>
            <p:custDataLst>
              <p:tags r:id="rId38"/>
            </p:custDataLst>
          </p:nvPr>
        </p:nvSpPr>
        <p:spPr>
          <a:xfrm>
            <a:off x="0" y="46754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8" name="OTLSHAPE_T_e2fc1dfb23d44720ac61253b51e3f23c_ShapePercentage" hidden="1"/>
          <p:cNvSpPr/>
          <p:nvPr>
            <p:custDataLst>
              <p:tags r:id="rId39"/>
            </p:custDataLst>
          </p:nvPr>
        </p:nvSpPr>
        <p:spPr>
          <a:xfrm>
            <a:off x="7294318" y="47591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9" name="OTLSHAPE_T_e2fc1dfb23d44720ac61253b51e3f23c_Duration" hidden="1"/>
          <p:cNvSpPr txBox="1"/>
          <p:nvPr>
            <p:custDataLst>
              <p:tags r:id="rId40"/>
            </p:custDataLst>
          </p:nvPr>
        </p:nvSpPr>
        <p:spPr>
          <a:xfrm>
            <a:off x="0" y="475959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58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0" name="OTLSHAPE_T_e2fc1dfb23d44720ac61253b51e3f23c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1" name="OTLSHAPE_T_e2fc1dfb23d44720ac61253b51e3f23c_JoinedDate" hidden="1"/>
          <p:cNvSpPr txBox="1"/>
          <p:nvPr>
            <p:custDataLst>
              <p:tags r:id="rId42"/>
            </p:custDataLst>
          </p:nvPr>
        </p:nvSpPr>
        <p:spPr>
          <a:xfrm>
            <a:off x="0" y="48754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66" name="OTLSHAPE_T_714ce59722d44556b0de8e8d29155a51_ShapePercentage" hidden="1"/>
          <p:cNvSpPr/>
          <p:nvPr>
            <p:custDataLst>
              <p:tags r:id="rId43"/>
            </p:custDataLst>
          </p:nvPr>
        </p:nvSpPr>
        <p:spPr>
          <a:xfrm>
            <a:off x="1384023" y="49591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67" name="OTLSHAPE_T_714ce59722d44556b0de8e8d29155a51_Duration" hidden="1"/>
          <p:cNvSpPr txBox="1"/>
          <p:nvPr>
            <p:custDataLst>
              <p:tags r:id="rId44"/>
            </p:custDataLst>
          </p:nvPr>
        </p:nvSpPr>
        <p:spPr>
          <a:xfrm>
            <a:off x="0" y="495961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8" name="OTLSHAPE_T_714ce59722d44556b0de8e8d29155a51_TextPercentage" hidden="1"/>
          <p:cNvSpPr txBox="1"/>
          <p:nvPr>
            <p:custDataLst>
              <p:tags r:id="rId45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69" name="OTLSHAPE_T_714ce59722d44556b0de8e8d29155a51_JoinedDate" hidden="1"/>
          <p:cNvSpPr txBox="1"/>
          <p:nvPr>
            <p:custDataLst>
              <p:tags r:id="rId46"/>
            </p:custDataLst>
          </p:nvPr>
        </p:nvSpPr>
        <p:spPr>
          <a:xfrm>
            <a:off x="0" y="5075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74" name="OTLSHAPE_T_e67f8c1c35784d7c89cfb48e42499b43_ShapePercentage" hidden="1"/>
          <p:cNvSpPr/>
          <p:nvPr>
            <p:custDataLst>
              <p:tags r:id="rId47"/>
            </p:custDataLst>
          </p:nvPr>
        </p:nvSpPr>
        <p:spPr>
          <a:xfrm>
            <a:off x="4285441" y="51592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75" name="OTLSHAPE_T_e67f8c1c35784d7c89cfb48e42499b43_Duration" hidden="1"/>
          <p:cNvSpPr txBox="1"/>
          <p:nvPr>
            <p:custDataLst>
              <p:tags r:id="rId48"/>
            </p:custDataLst>
          </p:nvPr>
        </p:nvSpPr>
        <p:spPr>
          <a:xfrm>
            <a:off x="0" y="5159642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76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6" name="OTLSHAPE_T_e67f8c1c35784d7c89cfb48e42499b43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77" name="OTLSHAPE_T_e67f8c1c35784d7c89cfb48e42499b43_JoinedDate" hidden="1"/>
          <p:cNvSpPr txBox="1"/>
          <p:nvPr>
            <p:custDataLst>
              <p:tags r:id="rId50"/>
            </p:custDataLst>
          </p:nvPr>
        </p:nvSpPr>
        <p:spPr>
          <a:xfrm>
            <a:off x="0" y="5275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82" name="OTLSHAPE_T_953d585d99fc48209085631ccba33d70_ShapePercentage" hidden="1"/>
          <p:cNvSpPr/>
          <p:nvPr>
            <p:custDataLst>
              <p:tags r:id="rId51"/>
            </p:custDataLst>
          </p:nvPr>
        </p:nvSpPr>
        <p:spPr>
          <a:xfrm>
            <a:off x="5646599" y="535924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83" name="OTLSHAPE_T_953d585d99fc48209085631ccba33d70_Duration" hidden="1"/>
          <p:cNvSpPr txBox="1"/>
          <p:nvPr>
            <p:custDataLst>
              <p:tags r:id="rId52"/>
            </p:custDataLst>
          </p:nvPr>
        </p:nvSpPr>
        <p:spPr>
          <a:xfrm>
            <a:off x="0" y="5359667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63 days</a:t>
            </a:r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4" name="OTLSHAPE_T_953d585d99fc48209085631ccba33d70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85" name="OTLSHAPE_T_953d585d99fc48209085631ccba33d70_JoinedDate" hidden="1"/>
          <p:cNvSpPr txBox="1"/>
          <p:nvPr>
            <p:custDataLst>
              <p:tags r:id="rId54"/>
            </p:custDataLst>
          </p:nvPr>
        </p:nvSpPr>
        <p:spPr>
          <a:xfrm>
            <a:off x="0" y="5475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ru-RU" sz="75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Возможности </a:t>
            </a:r>
            <a:r>
              <a:rPr lang="ru-RU" sz="32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кастомизации</a:t>
            </a:r>
            <a:endParaRPr lang="ru-R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540" y="915566"/>
            <a:ext cx="51125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Что мы знаем о прецедентах </a:t>
            </a:r>
            <a:r>
              <a:rPr lang="ru-RU" dirty="0" err="1" smtClean="0"/>
              <a:t>кастомизации</a:t>
            </a:r>
            <a:r>
              <a:rPr lang="ru-RU" dirty="0" smtClean="0"/>
              <a:t> импортных продуктов?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Быстро хорошо не получается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Opensource</a:t>
            </a:r>
            <a:r>
              <a:rPr lang="en-US" dirty="0"/>
              <a:t>?</a:t>
            </a:r>
            <a:endParaRPr lang="ru-RU" dirty="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А нужен ли сертификат соответствия?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6" y="1700396"/>
            <a:ext cx="2023482" cy="2023482"/>
          </a:xfrm>
          <a:prstGeom prst="rect">
            <a:avLst/>
          </a:prstGeom>
        </p:spPr>
      </p:pic>
      <p:cxnSp>
        <p:nvCxnSpPr>
          <p:cNvPr id="60" name="Прямая соединительная линия 59"/>
          <p:cNvCxnSpPr/>
          <p:nvPr/>
        </p:nvCxnSpPr>
        <p:spPr>
          <a:xfrm flipV="1">
            <a:off x="539552" y="2643758"/>
            <a:ext cx="6192688" cy="28436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827584" y="2672194"/>
            <a:ext cx="1451992" cy="3316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ИнфоТеКС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431540" y="3219822"/>
            <a:ext cx="6560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Все ключевые компоненты продуктов </a:t>
            </a:r>
            <a:r>
              <a:rPr lang="en-US" dirty="0" err="1" smtClean="0"/>
              <a:t>ViPNet</a:t>
            </a:r>
            <a:r>
              <a:rPr lang="en-US" dirty="0" smtClean="0"/>
              <a:t> </a:t>
            </a:r>
            <a:r>
              <a:rPr lang="ru-RU" dirty="0" smtClean="0"/>
              <a:t>написаны с нуля и активно развиваются исходя из запросов рынка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Opensource</a:t>
            </a:r>
            <a:r>
              <a:rPr lang="en-US" dirty="0" smtClean="0"/>
              <a:t> </a:t>
            </a:r>
            <a:r>
              <a:rPr lang="ru-RU" dirty="0" smtClean="0"/>
              <a:t>компоненты всегда контролируются на уязвимости и часто дорабатываются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Мы очень редко делаем версии продуктов под конкретного заказчика – все частные доработки попадают в общий код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8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cnUtUlUiLCJTdHlsZU5hbWUiOiJSb2FkbWFwIiwiSXNUZW1wbGF0ZSI6ZmFsc2UsIlZlcnNpb24iOnsiJGlkIjoiMiIsIlZlcnNpb24iOiIzLjEuMCIsIk9yaWdpbmFsQXNzZW1ibHlWZXJzaW9uIjoiMy4xNi4wNy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AsIkIiOjB9fSwiQXBwZW5kWWVhck9uWWVhckNoYW5nZSI6dHJ1ZSwiRWxhcHNlZFRpbWVGb3JtYXQiOjE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yLCJBdXRvRGF0ZVJhbmdlIjp0cnVlLCJXb3JraW5nRGF5cyI6MTI3LCJUb2RheU1hcmtlclRleHQiOiJUb2RheSIsIkF1dG9TY2FsZVR5cGUiOnRydWV9LCJNaWxlc3RvbmVzIjpbeyIkaWQiOiIxMjQiLCJEYXRlIjoiMjAxNy0xMC0yMFQyMzo1OTowMFoiLCJTdHlsZSI6eyIkaWQiOiIxMjUiLCJTaGFwZSI6MiwiQ29ubmVjdG9yTWFyZ2luIjp7IiRyZWYiOiI1NCJ9LCJDb25uZWN0b3JTdHlsZSI6eyIkaWQiOiIxMjYiLCJMaW5lQ29sb3IiOnsiJGlkIjoiMTI3IiwiJHR5cGUiOiJOTFJFLkNvbW1vbi5Eb20uU29saWRDb2xvckJydXNoLCBOTFJFLkNvbW1vbiIsIkNvbG9yIjp7IiRpZCI6IjEyOCIsIkEiOjEyNywiUiI6OTEsIkciOjE1NSwiQiI6MjEzfX0sIkxpbmVXZWlnaHQiOjEuMCwiTGluZVR5cGUiOjAsIlBhcmVudFN0eWxlIjp7IiRyZWYiOiI1NSJ9fSwiSXNCZWxvd1RpbWViYW5kIjpmYWxzZSwiSGlkZURhdGUiOmZhbHNlLCJTaGFwZVNpemUiOjEsIlNwYWNpbmciOjIuMCwiUGFkZGluZyI6eyIkcmVmIjoiNTgifSwiU2hhcGVTdHlsZSI6eyIkaWQiOiIxMjkiLCJNYXJnaW4iOnsiJHJlZiI6IjYwIn0sIlBhZGRpbmciOnsiJHJlZiI6IjYxIn0sIkJhY2tncm91bmQiOnsiJGlkIjoiMTMwIiwiQ29sb3IiOnsiJGlkIjoiMTMxIiwiQSI6MjU1LCJSIjo5MSwiRyI6MTU1LCJCIjoyMTN9fSwiSXNWaXNpYmxlIjp0cnVlLCJXaWR0aCI6MTguMCwiSGVpZ2h0IjoyMC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MwODcxNTYxMDI2ODY3NTIyLCJJc0N1c3RvbSI6dHJ1ZX0sIkRhdGVGb3JtYXQiOnsiJHJlZiI6Ijc5In0sIklkIjoiMjBhNWY3MGEtMWNiYy00MDUxLWE3YzgtYzk0OGIzZWUxZWUzIiwiSW1wb3J0SWQiOm51bGwsIlRpdGxlIjoi0KHRgtCw0YDRgiBSNjA3IFNJRVMgMS42UnUiLCJOb3RlIjpudWxsLCJIeXBlcmxpbmsiOm51bGwsIklzQ2hhbmdlZCI6ZmFsc2UsIklzTmV3IjpmYWxzZX0seyIkaWQiOiIxMzkiLCJEYXRlIjoiMjAxOC0wMS0xMFQyMzo1OTowMFoiLCJTdHlsZSI6eyIkaWQiOiIxNDAiLCJTaGFwZSI6MiwiQ29ubmVjdG9yTWFyZ2luIjp7IiRyZWYiOiI1NCJ9LCJDb25uZWN0b3JTdHlsZSI6eyIkaWQiOiIxNDEiLCJMaW5lQ29sb3IiOnsiJGlkIjoiMTQyIiwiJHR5cGUiOiJOTFJFLkNvbW1vbi5Eb20uU29saWRDb2xvckJydXNoLCBOTFJFLkNvbW1vbiIsIkNvbG9yIjp7IiRpZCI6IjE0MyIsIkEiOjEyNywiUiI6MTY1LCJHIjoxNjUsIkIiOjE2NX19LCJMaW5lV2VpZ2h0IjoxLjAsIkxpbmVUeXBlIjowLCJQYXJlbnRTdHlsZSI6eyIkcmVmIjoiNTUifX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TY1LCJHIjoxNjUsIkIiOjE2NX19LCJJc1Zpc2libGUiOnRydWUsIldpZHRoIjoxOC4wLCJIZWlnaHQiOjIw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UmF0aW8iOjAuMjQyMjIyOTA3OTI1ODI5NDYsIklzQ3VzdG9tIjp0cnVlfSwiRGF0ZUZvcm1hdCI6eyIkcmVmIjoiNzkifSwiSWQiOiJiOTk4YTA5Yy01MWNhLTRiMzQtYmY5YS1jMWU2NWM4N2JkOWEiLCJJbXBvcnRJZCI6bnVsbCwiVGl0bGUiOiJTSUVTIFI2MDcgMi4wUnUgYmV0YSIsIk5vdGUiOm51bGwsIkh5cGVybGluayI6bnVsbCwiSXNDaGFuZ2VkIjpmYWxzZSwiSXNOZXciOmZhbHNlfSx7IiRpZCI6IjE1NCIsIkRhdGUiOiIyMDE4LTAyLTE1VDIzOjU5OjAwWiIsIlN0eWxlIjp7IiRpZCI6IjE1NSIsIlNoYXBlIjoyLCJDb25uZWN0b3JNYXJnaW4iOnsiJHJlZiI6IjU0In0sIkNvbm5lY3RvclN0eWxlIjp7IiRpZCI6IjE1NiIsIkxpbmVDb2xvciI6eyIkaWQiOiIxNTciLCIkdHlwZSI6Ik5MUkUuQ29tbW9uLkRvbS5Tb2xpZENvbG9yQnJ1c2gsIE5MUkUuQ29tbW9uIiwiQ29sb3IiOnsiJGlkIjoiMTU4IiwiQSI6MTI3LCJSIjoyMzcsIkciOjEyNSwiQiI6NDl9fSwiTGluZVdlaWdodCI6MS4wLCJMaW5lVHlwZSI6MCwiUGFyZW50U3R5bGUiOnsiJHJlZiI6IjU1In19LCJJc0JlbG93VGltZWJhbmQiOmZhbHNlLCJIaWRlRGF0ZSI6ZmFsc2UsIlNoYXBlU2l6ZSI6MSwiU3BhY2luZyI6Mi4wLCJQYWRkaW5nIjp7IiRyZWYiOiI1OCJ9LCJTaGFwZVN0eWxlIjp7IiRpZCI6IjE1OSIsIk1hcmdpbiI6eyIkcmVmIjoiNjAifSwiUGFkZGluZyI6eyIkcmVmIjoiNjEifSwiQmFja2dyb3VuZCI6eyIkaWQiOiIxNjAiLCJDb2xvciI6eyIkaWQiOiIxNjEiLCJBIjoyNTUsIlIiOjIzNywiRyI6MTI1LCJCIjo0OX19LCJJc1Zpc2libGUiOnRydWUsIldpZHRoIjoxOC4wLCJIZWlnaHQiOjIwLjAsIkJvcmRlclN0eWxlIjp7IiRpZCI6IjE2MiIsIkxpbmVDb2xvciI6eyIkcmVmIjoiNjMifSwiTGluZVdlaWdodCI6MC4wLCJMaW5lVHlwZSI6MCwiUGFyZW50U3R5bGUiOnsiJHJlZiI6IjYyIn19LCJQYXJlbnRTdHlsZSI6eyIkcmVmIjoiNTkifX0sIlRpdGxlU3R5bGUiOnsiJGlkIjoiMTYzIiwiRm9udFNldHRpbmdzIjp7IiRpZCI6IjE2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giLCJMaW5lQ29sb3IiOm51bGwsIkxpbmVXZWlnaHQiOjAuMCwiTGluZVR5cGUiOjAsIlBhcmVudFN0eWxlIjpudWxsfSwiUGFyZW50U3R5bGUiOnsiJHJlZiI6IjcyIn19LCJEYXRlRm9ybWF0Ijp7IiRyZWYiOiI3OSJ9LCJJc1Zpc2libGUiOnRydWUsIlBhcmVudFN0eWxlIjp7IiRyZWYiOiI1MyJ9fSwiUG9zaXRpb24iOnsiUmF0aW8iOjAuMjQxMjU3MTY3ODYzMjU3MTMsIklzQ3VzdG9tIjp0cnVlfSwiRGF0ZUZvcm1hdCI6eyIkcmVmIjoiNzkifSwiSWQiOiI4ZTFlZDkxMi01ZTlhLTRiMWQtOTJmMC1kZDc3NGQ1YjIwNjYiLCJJbXBvcnRJZCI6bnVsbCwiVGl0bGUiOiLQodGC0LDRgNGCIFI2MDcgU0lFUyAyLjBSdSIsIk5vdGUiOm51bGwsIkh5cGVybGluayI6bnVsbCwiSXNDaGFuZ2VkIjpmYWxzZSwiSXNOZXciOmZhbHNlfV0sIlRhc2tzIjpbeyIkaWQiOiIxNjkiLCJHcm91cE5hbWUiOm51bGwsIlN0YXJ0RGF0ZSI6IjIwMTctMDgtMDFUMDA6MDA6MDBaIiwiRW5kRGF0ZSI6IjIwMTctMTAtMjBUMjM6NTk6MDBaIiwiUGVyY2VudGFnZUNvbXBsZXRlIjpudWxsLCJTdHlsZSI6eyIkaWQiOiIxNzAiLCJTaGFwZSI6MSwiU2hhcGVUaGlja25lc3MiOjEsIkR1cmF0aW9uRm9ybWF0IjowLCJJbmNsdWRlTm9uV29ya2luZ0RheXNJbkR1cmF0aW9uIjpmYWxzZSwiUGVyY2VudGFnZUNvbXBsZXRlU3R5bGUiOnsiJGlkIjoiMTcxIiwiRm9udFNldHRpbmdzIjp7IiRpZCI6IjE3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3MyIsIkxpbmVDb2xvciI6bnVsbCwiTGluZVdlaWdodCI6MC4wLCJMaW5lVHlwZSI6MCwiUGFyZW50U3R5bGUiOm51bGx9LCJQYXJlbnRTdHlsZSI6eyIkcmVmIjoiODEifX0sIkR1cmF0aW9uU3R5bGUiOnsiJGlkIjoiMTc0IiwiRm9udFNldHRpbmdzIjp7IiRpZCI6IjE3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NiIsIkxpbmVDb2xvciI6bnVsbCwiTGluZVdlaWdodCI6MC4wLCJMaW5lVHlwZSI6MCwiUGFyZW50U3R5bGUiOm51bGx9LCJQYXJlbnRTdHlsZSI6eyIkcmVmIjoiODgifX0sIkhvcml6b250YWxDb25uZWN0b3JTdHlsZSI6eyIkaWQiOiIxNzciLCJMaW5lQ29sb3IiOnsiJHJlZiI6Ijk2In0sIkxpbmVXZWlnaHQiOjEuMCwiTGluZVR5cGUiOjAsIlBhcmVudFN0eWxlIjp7IiRyZWYiOiI5NSJ9fSwiVmVydGljYWxDb25uZWN0b3JTdHlsZSI6eyIkaWQiOiIxNz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zkiLCJNYXJnaW4iOnsiJHJlZiI6IjEwMiJ9LCJQYWRkaW5nIjp7IiRyZWYiOiIxMDMifSwiQmFja2dyb3VuZCI6eyIkaWQiOiIxODAiLCJDb2xvciI6eyIkaWQiOiIxODEiLCJBIjoyNTUsIlIiOjAsIkciOjExNCwiQiI6MTg4fX0sIklzVmlzaWJsZSI6dHJ1ZSwiV2lkdGgiOjAuMCwiSGVpZ2h0IjoxNi4wLCJCb3JkZXJTdHlsZSI6eyIkaWQiOiIxODIiLCJMaW5lQ29sb3IiOnsiJHJlZiI6IjEwNSJ9LCJMaW5lV2VpZ2h0IjowLjAsIkxpbmVUeXBlIjowLCJQYXJlbnRTdHlsZSI6eyIkcmVmIjoiMTA0In19LCJQYXJlbnRTdHlsZSI6eyIkcmVmIjoiMTAxIn19LCJUaXRsZVN0eWxlIjp7IiRpZCI6IjE4MyIsIkZvbnRTZXR0aW5ncyI6eyIkaWQiOiIx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Tg1IiwiTGluZUNvbG9yIjpudWxsLCJMaW5lV2VpZ2h0IjowLjAsIkxpbmVUeXBlIjowLCJQYXJlbnRTdHlsZSI6bnVsbH0sIlBhcmVudFN0eWxlIjp7IiRyZWYiOiIxMDcifX0sIkRhdGVTdHlsZSI6eyIkaWQiOiIxODYiLCJGb250U2V0dGluZ3MiOnsiJGlkIjoiMT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g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RjYThlNGZhLWFkZjktNDkwZS1hNmJiLTFmY2IzNTMyYzYzYyIsIkltcG9ydElkIjpudWxsLCJUaXRsZSI6IlNJRVMgMS4wUnUiLCJOb3RlIjpudWxsLCJIeXBlcmxpbmsiOm51bGwsIklzQ2hhbmdlZCI6ZmFsc2UsIklzTmV3IjpmYWxzZX0seyIkaWQiOiIxODkiLCJHcm91cE5hbWUiOm51bGwsIlN0YXJ0RGF0ZSI6IjIwMTctMTAtMjNUMDA6MDA6MDBaIiwiRW5kRGF0ZSI6IjIwMTctMTItMjlUMjM6NTk6MDBaIiwiUGVyY2VudGFnZUNvbXBsZXRlIjpudWxsLCJTdHlsZSI6eyIkaWQiOiIxOTAiLCJTaGFwZSI6MSwiU2hhcGVUaGlja25lc3MiOjEsIkR1cmF0aW9uRm9ybWF0IjowLCJJbmNsdWRlTm9uV29ya2luZ0RheXNJbkR1cmF0aW9uIjpmYWxzZSwiUGVyY2VudGFnZUNvbXBsZXRlU3R5bGUiOnsiJGlkIjoiMTkxIiwiRm9udFNldHRpbmdzIjp7IiRpZCI6IjE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5MyIsIkxpbmVDb2xvciI6bnVsbCwiTGluZVdlaWdodCI6MC4wLCJMaW5lVHlwZSI6MCwiUGFyZW50U3R5bGUiOm51bGx9LCJQYXJlbnRTdHlsZSI6eyIkcmVmIjoiODEifX0sIkR1cmF0aW9uU3R5bGUiOnsiJGlkIjoiMTk0IiwiRm9udFNldHRpbmdzIjp7IiRpZCI6IjE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NiIsIkxpbmVDb2xvciI6bnVsbCwiTGluZVdlaWdodCI6MC4wLCJMaW5lVHlwZSI6MCwiUGFyZW50U3R5bGUiOm51bGx9LCJQYXJlbnRTdHlsZSI6eyIkcmVmIjoiODgifX0sIkhvcml6b250YWxDb25uZWN0b3JTdHlsZSI6eyIkaWQiOiIxOTciLCJMaW5lQ29sb3IiOnsiJHJlZiI6Ijk2In0sIkxpbmVXZWlnaHQiOjEuMCwiTGluZVR5cGUiOjAsIlBhcmVudFN0eWxlIjp7IiRyZWYiOiI5NSJ9fSwiVmVydGljYWxDb25uZWN0b3JTdHlsZSI6eyIkaWQiOiIx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OTkiLCJNYXJnaW4iOnsiJHJlZiI6IjEwMiJ9LCJQYWRkaW5nIjp7IiRyZWYiOiIxMDMifSwiQmFja2dyb3VuZCI6eyIkaWQiOiIyMDAiLCJDb2xvciI6eyIkaWQiOiIyMDEiLCJBIjoyNTUsIlIiOjE4OSwiRyI6MjE1LCJCIjoyMzh9fSwiSXNWaXNpYmxlIjp0cnVlLCJXaWR0aCI6MC4wLCJIZWlnaHQiOjE2LjAsIkJvcmRlclN0eWxlIjp7IiRpZCI6IjIwMiIsIkxpbmVDb2xvciI6eyIkcmVmIjoiMTA1In0sIkxpbmVXZWlnaHQiOjAuMCwiTGluZVR5cGUiOjAsIlBhcmVudFN0eWxlIjp7IiRyZWYiOiIxMDQifX0sIlBhcmVudFN0eWxlIjp7IiRyZWYiOiIxMDEifX0sIlRpdGxlU3R5bGUiOnsiJGlkIjoiMjAzIiwiRm9udFNldHRpbmdzIjp7IiRpZCI6IjIwNCIsIkZvbnRTaXplIjoxMSwiRm9udE5hbWUiOiJDYWxpYnJpIiwiSXNCb2xkIjp0cnVlLCJJc0l0YWxpYyI6ZmFsc2UsIklzVW5kZXJsaW5lZCI6ZmFsc2UsIlBhcmVudFN0eWxlIjp7IiRyZWYiOiIxMDgifX0sIkF1dG9TaXplIjoyLCJGb3JlZ3JvdW5kIjp7IiRyZWYiOiIxMDkifSwiTWF4V2lkdGgiOjExNS45NzA4NjMzNDIyODUxNi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A1IiwiTGluZUNvbG9yIjpudWxsLCJMaW5lV2VpZ2h0IjowLjAsIkxpbmVUeXBlIjowLCJQYXJlbnRTdHlsZSI6bnVsbH0sIlBhcmVudFN0eWxlIjp7IiRyZWYiOiIxMDcifX0sIkRhdGVTdHlsZSI6eyIkaWQiOiIyMDYiLCJGb250U2V0dGluZ3MiOnsiJGlkIjoiMj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DgiLCJMaW5lQ29sb3IiOm51bGwsIkxpbmVXZWlnaHQiOjAuMCwiTGluZVR5cGUiOjAsIlBhcmVudFN0eWxlIjpudWxsfSwiUGFyZW50U3R5bGUiOnsiJHJlZiI6IjExNCJ9fSwiRGF0ZUZvcm1hdCI6eyIkcmVmIjoiMTIxIn0sIklzVmlzaWJsZSI6dHJ1ZSwiUGFyZW50U3R5bGUiOnsiJHJlZiI6IjgwIn19LCJJbmRleCI6MiwiU21hcnREdXJhdGlvbkFjdGl2YXRlZCI6ZmFsc2UsIkRhdGVGb3JtYXQiOnsiJHJlZiI6IjEyMSJ9LCJJZCI6IjhmMjEzMGUwLTgwZTAtNDNlMy05ZjgxLWE4M2RiM2E5ODZlMiIsIkltcG9ydElkIjpudWxsLCJUaXRsZSI6IlNJRVMgMS42UnUiLCJOb3RlIjpudWxsLCJIeXBlcmxpbmsiOm51bGwsIklzQ2hhbmdlZCI6ZmFsc2UsIklzTmV3IjpmYWxzZX0seyIkaWQiOiIyMDkiLCJHcm91cE5hbWUiOm51bGwsIlN0YXJ0RGF0ZSI6IjIwMTgtMDEtMTBUMDA6MDA6MDBaIiwiRW5kRGF0ZSI6IjIwMTgtMDQtMzBUMjM6NTk6MDBaIiwiUGVyY2VudGFnZUNvbXBsZXRlIjpudWxsLCJTdHlsZSI6eyIkaWQiOiIyMTAiLCJTaGFwZSI6MSwiU2hhcGVUaGlja25lc3MiOjEsIkR1cmF0aW9uRm9ybWF0IjowLCJJbmNsdWRlTm9uV29ya2luZ0RheXNJbkR1cmF0aW9uIjpmYWxzZSwiUGVyY2VudGFnZUNvbXBsZXRlU3R5bGUiOnsiJGlkIjoiMjExIiwiRm9udFNldHRpbmdzIjp7IiRpZCI6IjIx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MyIsIkxpbmVDb2xvciI6bnVsbCwiTGluZVdlaWdodCI6MC4wLCJMaW5lVHlwZSI6MCwiUGFyZW50U3R5bGUiOm51bGx9LCJQYXJlbnRTdHlsZSI6eyIkcmVmIjoiODEifX0sIkR1cmF0aW9uU3R5bGUiOnsiJGlkIjoiMjE0IiwiRm9udFNldHRpbmdzIjp7IiRpZCI6IjIx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NiIsIkxpbmVDb2xvciI6bnVsbCwiTGluZVdlaWdodCI6MC4wLCJMaW5lVHlwZSI6MCwiUGFyZW50U3R5bGUiOm51bGx9LCJQYXJlbnRTdHlsZSI6eyIkcmVmIjoiODgifX0sIkhvcml6b250YWxDb25uZWN0b3JTdHlsZSI6eyIkaWQiOiIyMTciLCJMaW5lQ29sb3IiOnsiJHJlZiI6Ijk2In0sIkxpbmVXZWlnaHQiOjEuMCwiTGluZVR5cGUiOjAsIlBhcmVudFN0eWxlIjp7IiRyZWYiOiI5NSJ9fSwiVmVydGljYWxDb25uZWN0b3JTdHlsZSI6eyIkaWQiOiIyM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TkiLCJNYXJnaW4iOnsiJHJlZiI6IjEwMiJ9LCJQYWRkaW5nIjp7IiRyZWYiOiIxMDMifSwiQmFja2dyb3VuZCI6eyIkaWQiOiIyMjAiLCJDb2xvciI6eyIkaWQiOiIyMjEiLCJBIjoyNTUsIlIiOjE4OSwiRyI6MjE1LCJCIjoyMzh9fSwiSXNWaXNpYmxlIjp0cnVlLCJXaWR0aCI6MC4wLCJIZWlnaHQiOjE2LjAsIkJvcmRlclN0eWxlIjp7IiRpZCI6IjIyMiIsIkxpbmVDb2xvciI6eyIkcmVmIjoiMTA1In0sIkxpbmVXZWlnaHQiOjAuMCwiTGluZVR5cGUiOjAsIlBhcmVudFN0eWxlIjp7IiRyZWYiOiIxMDQifX0sIlBhcmVudFN0eWxlIjp7IiRyZWYiOiIxMDEifX0sIlRpdGxlU3R5bGUiOnsiJGlkIjoiMjIzIiwiRm9udFNldHRpbmdzIjp7IiRpZCI6IjI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jUiLCJMaW5lQ29sb3IiOm51bGwsIkxpbmVXZWlnaHQiOjAuMCwiTGluZVR5cGUiOjAsIlBhcmVudFN0eWxlIjpudWxsfSwiUGFyZW50U3R5bGUiOnsiJHJlZiI6IjEwNyJ9fSwiRGF0ZVN0eWxlIjp7IiRpZCI6IjIyNiIsIkZvbnRTZXR0aW5ncyI6eyIkaWQiOiIy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yOCIsIkxpbmVDb2xvciI6bnVsbCwiTGluZVdlaWdodCI6MC4wLCJMaW5lVHlwZSI6MCwiUGFyZW50U3R5bGUiOm51bGx9LCJQYXJlbnRTdHlsZSI6eyIkcmVmIjoiMTE0In19LCJEYXRlRm9ybWF0Ijp7IiRyZWYiOiIxMjEifSwiSXNWaXNpYmxlIjp0cnVlLCJQYXJlbnRTdHlsZSI6eyIkcmVmIjoiODAifX0sIkluZGV4IjozLCJTbWFydER1cmF0aW9uQWN0aXZhdGVkIjpmYWxzZSwiRGF0ZUZvcm1hdCI6eyIkcmVmIjoiMTIxIn0sIklkIjoiNzE4NzY0YmEtMGRlOS00ZWNlLWI4YTctNjk5ZjBlY2UzMzEwIiwiSW1wb3J0SWQiOm51bGwsIlRpdGxlIjoiU0lFUyAyLjBSdSBiZXRhIiwiTm90ZSI6bnVsbCwiSHlwZXJsaW5rIjpudWxsLCJJc0NoYW5nZWQiOmZhbHNlLCJJc05ldyI6ZmFsc2V9LHsiJGlkIjoiMjI5IiwiR3JvdXBOYW1lIjpudWxsLCJTdGFydERhdGUiOiIyMDE4LTA0LTMwVDAwOjAwOjAwWiIsIkVuZERhdGUiOiIyMDE4LTA3LTMxVDIzOjU5OjAwWiIsIlBlcmNlbnRhZ2VDb21wbGV0ZSI6bnVsbCwiU3R5bGUiOnsiJGlkIjoiMjMwIiwiU2hhcGUiOjEsIlNoYXBlVGhpY2tuZXNzIjoxLCJEdXJhdGlvbkZvcm1hdCI6MCwiSW5jbHVkZU5vbldvcmtpbmdEYXlzSW5EdXJhdGlvbiI6ZmFsc2UsIlBlcmNlbnRhZ2VDb21wbGV0ZVN0eWxlIjp7IiRpZCI6IjIzMSIsIkZvbnRTZXR0aW5ncyI6eyIkaWQiOiIy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MiLCJMaW5lQ29sb3IiOm51bGwsIkxpbmVXZWlnaHQiOjAuMCwiTGluZVR5cGUiOjAsIlBhcmVudFN0eWxlIjpudWxsfSwiUGFyZW50U3R5bGUiOnsiJHJlZiI6IjgxIn19LCJEdXJhdGlvblN0eWxlIjp7IiRpZCI6IjIzNCIsIkZvbnRTZXR0aW5ncyI6eyIkaWQiOiIy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YiLCJMaW5lQ29sb3IiOm51bGwsIkxpbmVXZWlnaHQiOjAuMCwiTGluZVR5cGUiOjAsIlBhcmVudFN0eWxlIjpudWxsfSwiUGFyZW50U3R5bGUiOnsiJHJlZiI6Ijg4In19LCJIb3Jpem9udGFsQ29ubmVjdG9yU3R5bGUiOnsiJGlkIjoiMjM3IiwiTGluZUNvbG9yIjp7IiRyZWYiOiI5NiJ9LCJMaW5lV2VpZ2h0IjoxLjAsIkxpbmVUeXBlIjowLCJQYXJlbnRTdHlsZSI6eyIkcmVmIjoiOTUifX0sIlZlcnRpY2FsQ29ubmVjdG9yU3R5bGUiOnsiJGlkIjoiMj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jM5IiwiTWFyZ2luIjp7IiRyZWYiOiIxMDIifSwiUGFkZGluZyI6eyIkcmVmIjoiMTAzIn0sIkJhY2tncm91bmQiOnsiJGlkIjoiMjQwIiwiQ29sb3IiOnsiJGlkIjoiMjQxIiwiQSI6MjU1LCJSIjoxNjUsIkciOjE2NSwiQiI6MTY1fX0sIklzVmlzaWJsZSI6dHJ1ZSwiV2lkdGgiOjAuMCwiSGVpZ2h0IjoxNi4wLCJCb3JkZXJTdHlsZSI6eyIkaWQiOiIyNDIiLCJMaW5lQ29sb3IiOnsiJHJlZiI6IjEwNSJ9LCJMaW5lV2VpZ2h0IjowLjAsIkxpbmVUeXBlIjowLCJQYXJlbnRTdHlsZSI6eyIkcmVmIjoiMTA0In19LCJQYXJlbnRTdHlsZSI6eyIkcmVmIjoiMTAxIn19LCJUaXRsZVN0eWxlIjp7IiRpZCI6IjI0MyIsIkZvbnRTZXR0aW5ncyI6eyIkaWQiOiIyN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Q1IiwiTGluZUNvbG9yIjpudWxsLCJMaW5lV2VpZ2h0IjowLjAsIkxpbmVUeXBlIjowLCJQYXJlbnRTdHlsZSI6bnVsbH0sIlBhcmVudFN0eWxlIjp7IiRyZWYiOiIxMDcifX0sIkRhdGVTdHlsZSI6eyIkaWQiOiIyNDYiLCJGb250U2V0dGluZ3MiOnsiJGlkIjoiMjQ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DgiLCJMaW5lQ29sb3IiOm51bGwsIkxpbmVXZWlnaHQiOjAuMCwiTGluZVR5cGUiOjAsIlBhcmVudFN0eWxlIjpudWxsfSwiUGFyZW50U3R5bGUiOnsiJHJlZiI6IjExNCJ9fSwiRGF0ZUZvcm1hdCI6eyIkcmVmIjoiMTIxIn0sIklzVmlzaWJsZSI6dHJ1ZSwiUGFyZW50U3R5bGUiOnsiJHJlZiI6IjgwIn19LCJJbmRleCI6NCwiU21hcnREdXJhdGlvbkFjdGl2YXRlZCI6ZmFsc2UsIkRhdGVGb3JtYXQiOnsiJHJlZiI6IjEyMSJ9LCJJZCI6IjcyYTYwYWJiLTMyODQtNDIwNi1hYjFhLTg0Y2MxODI3ZjNiYiIsIkltcG9ydElkIjpudWxsLCJUaXRsZSI6IlNJRVMgMi4wUnUgZmluYWwiLCJOb3RlIjpudWxsLCJIeXBlcmxpbmsiOm51bGwsIklzQ2hhbmdlZCI6ZmFsc2UsIklzTmV3IjpmYWxzZX0seyIkaWQiOiIyNDkiLCJHcm91cE5hbWUiOm51bGwsIlN0YXJ0RGF0ZSI6IjIwMTctMDgtMjhUMDA6MDA6MDBaIiwiRW5kRGF0ZSI6IjIwMTctMTAtMzFUMjM6NTk6MDBaIiwiUGVyY2VudGFnZUNvbXBsZXRlIjpudWxsLCJTdHlsZSI6eyIkaWQiOiIyNTAiLCJTaGFwZSI6MSwiU2hhcGVUaGlja25lc3MiOjEsIkR1cmF0aW9uRm9ybWF0IjowLCJJbmNsdWRlTm9uV29ya2luZ0RheXNJbkR1cmF0aW9uIjpmYWxzZSwiUGVyY2VudGFnZUNvbXBsZXRlU3R5bGUiOnsiJGlkIjoiMjUxIiwiRm9udFNldHRpbmdzIjp7IiRpZCI6IjI1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MyIsIkxpbmVDb2xvciI6bnVsbCwiTGluZVdlaWdodCI6MC4wLCJMaW5lVHlwZSI6MCwiUGFyZW50U3R5bGUiOm51bGx9LCJQYXJlbnRTdHlsZSI6eyIkcmVmIjoiODEifX0sIkR1cmF0aW9uU3R5bGUiOnsiJGlkIjoiMjU0IiwiRm9udFNldHRpbmdzIjp7IiRpZCI6IjI1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NiIsIkxpbmVDb2xvciI6bnVsbCwiTGluZVdlaWdodCI6MC4wLCJMaW5lVHlwZSI6MCwiUGFyZW50U3R5bGUiOm51bGx9LCJQYXJlbnRTdHlsZSI6eyIkcmVmIjoiODgifX0sIkhvcml6b250YWxDb25uZWN0b3JTdHlsZSI6eyIkaWQiOiIyNTciLCJMaW5lQ29sb3IiOnsiJHJlZiI6Ijk2In0sIkxpbmVXZWlnaHQiOjEuMCwiTGluZVR5cGUiOjAsIlBhcmVudFN0eWxlIjp7IiRyZWYiOiI5NSJ9fSwiVmVydGljYWxDb25uZWN0b3JTdHlsZSI6eyIkaWQiOiIyN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NTkiLCJNYXJnaW4iOnsiJHJlZiI6IjEwMiJ9LCJQYWRkaW5nIjp7IiRyZWYiOiIxMDMifSwiQmFja2dyb3VuZCI6eyIkaWQiOiIyNjAiLCJDb2xvciI6eyIkaWQiOiIyNjEiLCJBIjoyNTUsIlIiOjI1NSwiRyI6MTkyLCJCIjowfX0sIklzVmlzaWJsZSI6dHJ1ZSwiV2lkdGgiOjAuMCwiSGVpZ2h0IjoxNi4wLCJCb3JkZXJTdHlsZSI6eyIkaWQiOiIyNjIiLCJMaW5lQ29sb3IiOnsiJHJlZiI6IjEwNSJ9LCJMaW5lV2VpZ2h0IjowLjAsIkxpbmVUeXBlIjowLCJQYXJlbnRTdHlsZSI6eyIkcmVmIjoiMTA0In19LCJQYXJlbnRTdHlsZSI6eyIkcmVmIjoiMTAxIn19LCJUaXRsZVN0eWxlIjp7IiRpZCI6IjI2MyIsIkZvbnRTZXR0aW5ncyI6eyIkaWQiOiIyNj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Y1IiwiTGluZUNvbG9yIjpudWxsLCJMaW5lV2VpZ2h0IjowLjAsIkxpbmVUeXBlIjowLCJQYXJlbnRTdHlsZSI6bnVsbH0sIlBhcmVudFN0eWxlIjp7IiRyZWYiOiIxMDcifX0sIkRhdGVTdHlsZSI6eyIkaWQiOiIyNjYiLCJGb250U2V0dGluZ3MiOnsiJGlkIjoiMjY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jg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mVkNzhjMjA3LWI0NmItNDQ5Ny1hNjMxLTIyMzA3OTMxZDc2NyIsIkltcG9ydElkIjpudWxsLCJUaXRsZSI6IlNJRVMgQ29yZSAxLjYgYmV0YSIsIk5vdGUiOm51bGwsIkh5cGVybGluayI6bnVsbCwiSXNDaGFuZ2VkIjpmYWxzZSwiSXNOZXciOmZhbHNlfSx7IiRpZCI6IjI2OSIsIkdyb3VwTmFtZSI6bnVsbCwiU3RhcnREYXRlIjoiMjAxNy0xMS0wMVQwMDowMDowMFoiLCJFbmREYXRlIjoiMjAxNy0xMi0yOVQyMzo1OTowMFoiLCJQZXJjZW50YWdlQ29tcGxldGUiOm51bGwsIlN0eWxlIjp7IiRpZCI6IjI3MCIsIlNoYXBlIjoxLCJTaGFwZVRoaWNrbmVzcyI6MSwiRHVyYXRpb25Gb3JtYXQiOjAsIkluY2x1ZGVOb25Xb3JraW5nRGF5c0luRHVyYXRpb24iOmZhbHNlLCJQZXJjZW50YWdlQ29tcGxldGVTdHlsZSI6eyIkaWQiOiIyNzEiLCJGb250U2V0dGluZ3MiOnsiJGlkIjoiMjc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zIiwiTGluZUNvbG9yIjpudWxsLCJMaW5lV2VpZ2h0IjowLjAsIkxpbmVUeXBlIjowLCJQYXJlbnRTdHlsZSI6bnVsbH0sIlBhcmVudFN0eWxlIjp7IiRyZWYiOiI4MSJ9fSwiRHVyYXRpb25TdHlsZSI6eyIkaWQiOiIyNzQiLCJGb250U2V0dGluZ3MiOnsiJGlkIjoiMjc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2IiwiTGluZUNvbG9yIjpudWxsLCJMaW5lV2VpZ2h0IjowLjAsIkxpbmVUeXBlIjowLCJQYXJlbnRTdHlsZSI6bnVsbH0sIlBhcmVudFN0eWxlIjp7IiRyZWYiOiI4OCJ9fSwiSG9yaXpvbnRhbENvbm5lY3RvclN0eWxlIjp7IiRpZCI6IjI3NyIsIkxpbmVDb2xvciI6eyIkcmVmIjoiOTYifSwiTGluZVdlaWdodCI6MS4wLCJMaW5lVHlwZSI6MCwiUGFyZW50U3R5bGUiOnsiJHJlZiI6Ijk1In19LCJWZXJ0aWNhbENvbm5lY3RvclN0eWxlIjp7IiRpZCI6IjI3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3OSIsIk1hcmdpbiI6eyIkcmVmIjoiMTAyIn0sIlBhZGRpbmciOnsiJHJlZiI6IjEwMyJ9LCJCYWNrZ3JvdW5kIjp7IiRpZCI6IjI4MCIsIkNvbG9yIjp7IiRpZCI6IjI4MSIsIkEiOjI1NSwiUiI6NjgsIkciOjExNCwiQiI6MTk2fX0sIklzVmlzaWJsZSI6dHJ1ZSwiV2lkdGgiOjAuMCwiSGVpZ2h0IjoxNi4wLCJCb3JkZXJTdHlsZSI6eyIkaWQiOiIyODIiLCJMaW5lQ29sb3IiOnsiJHJlZiI6IjEwNSJ9LCJMaW5lV2VpZ2h0IjowLjAsIkxpbmVUeXBlIjowLCJQYXJlbnRTdHlsZSI6eyIkcmVmIjoiMTA0In19LCJQYXJlbnRTdHlsZSI6eyIkcmVmIjoiMTAxIn19LCJUaXRsZVN0eWxlIjp7IiRpZCI6IjI4MyIsIkZvbnRTZXR0aW5ncyI6eyIkaWQiOiIy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g1IiwiTGluZUNvbG9yIjpudWxsLCJMaW5lV2VpZ2h0IjowLjAsIkxpbmVUeXBlIjowLCJQYXJlbnRTdHlsZSI6bnVsbH0sIlBhcmVudFN0eWxlIjp7IiRyZWYiOiIxMDcifX0sIkRhdGVTdHlsZSI6eyIkaWQiOiIyODYiLCJGb250U2V0dGluZ3MiOnsiJGlkIjoiMj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giLCJMaW5lQ29sb3IiOm51bGwsIkxpbmVXZWlnaHQiOjAuMCwiTGluZVR5cGUiOjAsIlBhcmVudFN0eWxlIjpudWxsfSwiUGFyZW50U3R5bGUiOnsiJHJlZiI6IjExNCJ9fSwiRGF0ZUZvcm1hdCI6eyIkcmVmIjoiMTIxIn0sIklzVmlzaWJsZSI6dHJ1ZSwiUGFyZW50U3R5bGUiOnsiJHJlZiI6IjgwIn19LCJJbmRleCI6NiwiU21hcnREdXJhdGlvbkFjdGl2YXRlZCI6ZmFsc2UsIkRhdGVGb3JtYXQiOnsiJHJlZiI6IjEyMSJ9LCJJZCI6IjY3NTRmNGZkLTQ5MmYtNGM3Yy1iYzRmLTkyY2IxNDhhYWE3ZiIsIkltcG9ydElkIjpudWxsLCJUaXRsZSI6IlNJRVMgQ29yZSAxLjYgZmluYWwiLCJOb3RlIjpudWxsLCJIeXBlcmxpbmsiOm51bGwsIklzQ2hhbmdlZCI6ZmFsc2UsIklzTmV3IjpmYWxzZX0seyIkaWQiOiIyODkiLCJHcm91cE5hbWUiOm51bGwsIlN0YXJ0RGF0ZSI6IjIwMTgtMDEtMTBUMDA6MDA6MDBaIiwiRW5kRGF0ZSI6IjIwMTgtMDMtMzBUMjM6NTk6MDBaIiwiUGVyY2VudGFnZUNvbXBsZXRlIjpudWxsLCJTdHlsZSI6eyIkaWQiOiIyOTAiLCJTaGFwZSI6MSwiU2hhcGVUaGlja25lc3MiOjEsIkR1cmF0aW9uRm9ybWF0IjowLCJJbmNsdWRlTm9uV29ya2luZ0RheXNJbkR1cmF0aW9uIjpmYWxzZSwiUGVyY2VudGFnZUNvbXBsZXRlU3R5bGUiOnsiJGlkIjoiMjkxIiwiRm9udFNldHRpbmdzIjp7IiRpZCI6IjI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MyIsIkxpbmVDb2xvciI6bnVsbCwiTGluZVdlaWdodCI6MC4wLCJMaW5lVHlwZSI6MCwiUGFyZW50U3R5bGUiOm51bGx9LCJQYXJlbnRTdHlsZSI6eyIkcmVmIjoiODEifX0sIkR1cmF0aW9uU3R5bGUiOnsiJGlkIjoiMjk0IiwiRm9udFNldHRpbmdzIjp7IiRpZCI6IjI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NiIsIkxpbmVDb2xvciI6bnVsbCwiTGluZVdlaWdodCI6MC4wLCJMaW5lVHlwZSI6MCwiUGFyZW50U3R5bGUiOm51bGx9LCJQYXJlbnRTdHlsZSI6eyIkcmVmIjoiODgifX0sIkhvcml6b250YWxDb25uZWN0b3JTdHlsZSI6eyIkaWQiOiIyOTciLCJMaW5lQ29sb3IiOnsiJHJlZiI6Ijk2In0sIkxpbmVXZWlnaHQiOjEuMCwiTGluZVR5cGUiOjAsIlBhcmVudFN0eWxlIjp7IiRyZWYiOiI5NSJ9fSwiVmVydGljYWxDb25uZWN0b3JTdHlsZSI6eyIkaWQiOiIy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OTkiLCJNYXJnaW4iOnsiJHJlZiI6IjEwMiJ9LCJQYWRkaW5nIjp7IiRyZWYiOiIxMDMifSwiQmFja2dyb3VuZCI6eyIkaWQiOiIzMDAiLCJDb2xvciI6eyIkaWQiOiIzMDEiLCJBIjoyNTUsIlIiOjExMiwiRyI6MTczLCJCIjo3MX19LCJJc1Zpc2libGUiOnRydWUsIldpZHRoIjowLjAsIkhlaWdodCI6MTYuMCwiQm9yZGVyU3R5bGUiOnsiJGlkIjoiMzAyIiwiTGluZUNvbG9yIjp7IiRyZWYiOiIxMDUifSwiTGluZVdlaWdodCI6MC4wLCJMaW5lVHlwZSI6MCwiUGFyZW50U3R5bGUiOnsiJHJlZiI6IjEwNCJ9fSwiUGFyZW50U3R5bGUiOnsiJHJlZiI6IjEwMSJ9fSwiVGl0bGVTdHlsZSI6eyIkaWQiOiIzMDMiLCJGb250U2V0dGluZ3MiOnsiJGlkIjoiMzA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wNSIsIkxpbmVDb2xvciI6bnVsbCwiTGluZVdlaWdodCI6MC4wLCJMaW5lVHlwZSI6MCwiUGFyZW50U3R5bGUiOm51bGx9LCJQYXJlbnRTdHlsZSI6eyIkcmVmIjoiMTA3In19LCJEYXRlU3R5bGUiOnsiJGlkIjoiMzA2IiwiRm9udFNldHRpbmdzIjp7IiRpZCI6IjMw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A4IiwiTGluZUNvbG9yIjpudWxsLCJMaW5lV2VpZ2h0IjowLjAsIkxpbmVUeXBlIjowLCJQYXJlbnRTdHlsZSI6bnVsbH0sIlBhcmVudFN0eWxlIjp7IiRyZWYiOiIxMTQifX0sIkRhdGVGb3JtYXQiOnsiJHJlZiI6IjEyMSJ9LCJJc1Zpc2libGUiOnRydWUsIlBhcmVudFN0eWxlIjp7IiRyZWYiOiI4MCJ9fSwiSW5kZXgiOjcsIlNtYXJ0RHVyYXRpb25BY3RpdmF0ZWQiOmZhbHNlLCJEYXRlRm9ybWF0Ijp7IiRyZWYiOiIxMjEifSwiSWQiOiI1OWQ5YTI3Yy02MTY1LTRkOTAtYTQxZi0yZDMwYzE3MDY5NTYiLCJJbXBvcnRJZCI6bnVsbCwiVGl0bGUiOiJTSUVTIENvcmUgMi4wICBiZXRhIiwiTm90ZSI6bnVsbCwiSHlwZXJsaW5rIjpudWxsLCJJc0NoYW5nZWQiOmZhbHNlLCJJc05ldyI6ZmFsc2V9LHsiJGlkIjoiMzA5IiwiR3JvdXBOYW1lIjpudWxsLCJTdGFydERhdGUiOiIyMDE4LTA0LTAyVDAwOjAwOjAwWiIsIkVuZERhdGUiOiIyMDE4LTA3LTAyVDIzOjU5OjAwWiIsIlBlcmNlbnRhZ2VDb21wbGV0ZSI6bnVsbCwiU3R5bGUiOnsiJGlkIjoiMzEwIiwiU2hhcGUiOjEsIlNoYXBlVGhpY2tuZXNzIjoxLCJEdXJhdGlvbkZvcm1hdCI6MCwiSW5jbHVkZU5vbldvcmtpbmdEYXlzSW5EdXJhdGlvbiI6ZmFsc2UsIlBlcmNlbnRhZ2VDb21wbGV0ZVN0eWxlIjp7IiRpZCI6IjMxMSIsIkZvbnRTZXR0aW5ncyI6eyIkaWQiOiIz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TMiLCJMaW5lQ29sb3IiOm51bGwsIkxpbmVXZWlnaHQiOjAuMCwiTGluZVR5cGUiOjAsIlBhcmVudFN0eWxlIjpudWxsfSwiUGFyZW50U3R5bGUiOnsiJHJlZiI6IjgxIn19LCJEdXJhdGlvblN0eWxlIjp7IiRpZCI6IjMxNCIsIkZvbnRTZXR0aW5ncyI6eyIkaWQiOiIz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YiLCJMaW5lQ29sb3IiOm51bGwsIkxpbmVXZWlnaHQiOjAuMCwiTGluZVR5cGUiOjAsIlBhcmVudFN0eWxlIjpudWxsfSwiUGFyZW50U3R5bGUiOnsiJHJlZiI6Ijg4In19LCJIb3Jpem9udGFsQ29ubmVjdG9yU3R5bGUiOnsiJGlkIjoiMzE3IiwiTGluZUNvbG9yIjp7IiRyZWYiOiI5NiJ9LCJMaW5lV2VpZ2h0IjoxLjAsIkxpbmVUeXBlIjowLCJQYXJlbnRTdHlsZSI6eyIkcmVmIjoiOTUifX0sIlZlcnRpY2FsQ29ubmVjdG9yU3R5bGUiOnsiJGlkIjoiMz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E5IiwiTWFyZ2luIjp7IiRyZWYiOiIxMDIifSwiUGFkZGluZyI6eyIkcmVmIjoiMTAzIn0sIkJhY2tncm91bmQiOnsiJGlkIjoiMzIwIiwiQ29sb3IiOnsiJGlkIjoiMzIxIiwiQSI6MjU1LCJSIjo2OCwiRyI6ODQsIkIiOjEwNn19LCJJc1Zpc2libGUiOnRydWUsIldpZHRoIjowLjAsIkhlaWdodCI6MTYuMCwiQm9yZGVyU3R5bGUiOnsiJGlkIjoiMzIyIiwiTGluZUNvbG9yIjp7IiRyZWYiOiIxMDUifSwiTGluZVdlaWdodCI6MC4wLCJMaW5lVHlwZSI6MCwiUGFyZW50U3R5bGUiOnsiJHJlZiI6IjEwNCJ9fSwiUGFyZW50U3R5bGUiOnsiJHJlZiI6IjEwMSJ9fSwiVGl0bGVTdHlsZSI6eyIkaWQiOiIzMjMiLCJGb250U2V0dGluZ3MiOnsiJGlkIjoiMzI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yNSIsIkxpbmVDb2xvciI6bnVsbCwiTGluZVdlaWdodCI6MC4wLCJMaW5lVHlwZSI6MCwiUGFyZW50U3R5bGUiOm51bGx9LCJQYXJlbnRTdHlsZSI6eyIkcmVmIjoiMTA3In19LCJEYXRlU3R5bGUiOnsiJGlkIjoiMzI2IiwiRm9udFNldHRpbmdzIjp7IiRpZCI6IjMy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I4IiwiTGluZUNvbG9yIjpudWxsLCJMaW5lV2VpZ2h0IjowLjAsIkxpbmVUeXBlIjowLCJQYXJlbnRTdHlsZSI6bnVsbH0sIlBhcmVudFN0eWxlIjp7IiRyZWYiOiIxMTQifX0sIkRhdGVGb3JtYXQiOnsiJHJlZiI6IjEyMSJ9LCJJc1Zpc2libGUiOnRydWUsIlBhcmVudFN0eWxlIjp7IiRyZWYiOiI4MCJ9fSwiSW5kZXgiOjgsIlNtYXJ0RHVyYXRpb25BY3RpdmF0ZWQiOmZhbHNlLCJEYXRlRm9ybWF0Ijp7IiRyZWYiOiIxMjEifSwiSWQiOiIxZDNhZjc4YS0xMjRlLTRhMzctYWFkNi0xMzUzNGQ2YTg4ZTQiLCJJbXBvcnRJZCI6bnVsbCwiVGl0bGUiOiJTSUVTIENvcmUgMi4wIGZpbmFsIiwiTm90ZSI6bnVsbCwiSHlwZXJsaW5rIjpudWxsLCJJc0NoYW5nZWQiOmZhbHNlLCJJc05ldyI6ZmFsc2V9LHsiJGlkIjoiMzI5IiwiR3JvdXBOYW1lIjpudWxsLCJTdGFydERhdGUiOiIyMDE3LTA4LTAxVDAwOjAwOjAwWiIsIkVuZERhdGUiOiIyMDE3LTEyLTI5VDIzOjU5OjAwWiIsIlBlcmNlbnRhZ2VDb21wbGV0ZSI6bnVsbCwiU3R5bGUiOnsiJGlkIjoiMzMwIiwiU2hhcGUiOjEsIlNoYXBlVGhpY2tuZXNzIjoxLCJEdXJhdGlvbkZvcm1hdCI6MCwiSW5jbHVkZU5vbldvcmtpbmdEYXlzSW5EdXJhdGlvbiI6ZmFsc2UsIlBlcmNlbnRhZ2VDb21wbGV0ZVN0eWxlIjp7IiRpZCI6IjMzMSIsIkZvbnRTZXR0aW5ncyI6eyIkaWQiOiIz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zMiLCJMaW5lQ29sb3IiOm51bGwsIkxpbmVXZWlnaHQiOjAuMCwiTGluZVR5cGUiOjAsIlBhcmVudFN0eWxlIjpudWxsfSwiUGFyZW50U3R5bGUiOnsiJHJlZiI6IjgxIn19LCJEdXJhdGlvblN0eWxlIjp7IiRpZCI6IjMzNCIsIkZvbnRTZXR0aW5ncyI6eyIkaWQiOiIz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YiLCJMaW5lQ29sb3IiOm51bGwsIkxpbmVXZWlnaHQiOjAuMCwiTGluZVR5cGUiOjAsIlBhcmVudFN0eWxlIjpudWxsfSwiUGFyZW50U3R5bGUiOnsiJHJlZiI6Ijg4In19LCJIb3Jpem9udGFsQ29ubmVjdG9yU3R5bGUiOnsiJGlkIjoiMzM3IiwiTGluZUNvbG9yIjp7IiRyZWYiOiI5NiJ9LCJMaW5lV2VpZ2h0IjoxLjAsIkxpbmVUeXBlIjowLCJQYXJlbnRTdHlsZSI6eyIkcmVmIjoiOTUifX0sIlZlcnRpY2FsQ29ubmVjdG9yU3R5bGUiOnsiJGlkIjoiMz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M5IiwiTWFyZ2luIjp7IiRyZWYiOiIxMDIifSwiUGFkZGluZyI6eyIkcmVmIjoiMTAzIn0sIkJhY2tncm91bmQiOnsiJGlkIjoiMzQwIiwiQ29sb3IiOnsiJGlkIjoiMzQxIiwiQSI6MjU1LCJSIjo5MSwiRyI6MTU1LCJCIjoyMTN9fSwiSXNWaXNpYmxlIjp0cnVlLCJXaWR0aCI6MC4wLCJIZWlnaHQiOjE2LjAsIkJvcmRlclN0eWxlIjp7IiRpZCI6IjM0MiIsIkxpbmVDb2xvciI6eyIkcmVmIjoiMTA1In0sIkxpbmVXZWlnaHQiOjAuMCwiTGluZVR5cGUiOjAsIlBhcmVudFN0eWxlIjp7IiRyZWYiOiIxMDQifX0sIlBhcmVudFN0eWxlIjp7IiRyZWYiOiIxMDEifX0sIlRpdGxlU3R5bGUiOnsiJGlkIjoiMzQzIiwiRm9udFNldHRpbmdzIjp7IiRpZCI6IjM0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DUiLCJMaW5lQ29sb3IiOm51bGwsIkxpbmVXZWlnaHQiOjAuMCwiTGluZVR5cGUiOjAsIlBhcmVudFN0eWxlIjpudWxsfSwiUGFyZW50U3R5bGUiOnsiJHJlZiI6IjEwNyJ9fSwiRGF0ZVN0eWxlIjp7IiRpZCI6IjM0NiIsIkZvbnRTZXR0aW5ncyI6eyIkaWQiOiIzND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OCIsIkxpbmVDb2xvciI6bnVsbCwiTGluZVdlaWdodCI6MC4wLCJMaW5lVHlwZSI6MCwiUGFyZW50U3R5bGUiOm51bGx9LCJQYXJlbnRTdHlsZSI6eyIkcmVmIjoiMTE0In19LCJEYXRlRm9ybWF0Ijp7IiRyZWYiOiIxMjEifSwiSXNWaXNpYmxlIjp0cnVlLCJQYXJlbnRTdHlsZSI6eyIkcmVmIjoiODAifX0sIkluZGV4Ijo5LCJTbWFydER1cmF0aW9uQWN0aXZhdGVkIjpmYWxzZSwiRGF0ZUZvcm1hdCI6eyIkcmVmIjoiMTIxIn0sIklkIjoiMGIzNDM3MmQtNjA0Yi00NmUwLTk1YjUtZTEzMjI4MjYwMWFhIiwiSW1wb3J0SWQiOm51bGwsIlRpdGxlIjoiU0lFUyBTZXJ2ZXIgUmVzZWFyY2ggIiwiTm90ZSI6bnVsbCwiSHlwZXJsaW5rIjpudWxsLCJJc0NoYW5nZWQiOmZhbHNlLCJJc05ldyI6ZmFsc2V9LHsiJGlkIjoiMzQ5IiwiR3JvdXBOYW1lIjpudWxsLCJTdGFydERhdGUiOiIyMDE4LTA4LTAxVDAwOjAwOjAwWiIsIkVuZERhdGUiOiIyMDE4LTA5LTI3VDIzOjU5OjAwWiIsIlBlcmNlbnRhZ2VDb21wbGV0ZSI6bnVsbCwiU3R5bGUiOnsiJGlkIjoiMzUwIiwiU2hhcGUiOjEsIlNoYXBlVGhpY2tuZXNzIjoxLCJEdXJhdGlvbkZvcm1hdCI6MCwiSW5jbHVkZU5vbldvcmtpbmdEYXlzSW5EdXJhdGlvbiI6ZmFsc2UsIlBlcmNlbnRhZ2VDb21wbGV0ZVN0eWxlIjp7IiRpZCI6IjM1MSIsIkZvbnRTZXR0aW5ncyI6eyIkaWQiOiIzN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TMiLCJMaW5lQ29sb3IiOm51bGwsIkxpbmVXZWlnaHQiOjAuMCwiTGluZVR5cGUiOjAsIlBhcmVudFN0eWxlIjpudWxsfSwiUGFyZW50U3R5bGUiOnsiJHJlZiI6IjgxIn19LCJEdXJhdGlvblN0eWxlIjp7IiRpZCI6IjM1NCIsIkZvbnRTZXR0aW5ncyI6eyIkaWQiOiIzN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YiLCJMaW5lQ29sb3IiOm51bGwsIkxpbmVXZWlnaHQiOjAuMCwiTGluZVR5cGUiOjAsIlBhcmVudFN0eWxlIjpudWxsfSwiUGFyZW50U3R5bGUiOnsiJHJlZiI6Ijg4In19LCJIb3Jpem9udGFsQ29ubmVjdG9yU3R5bGUiOnsiJGlkIjoiMzU3IiwiTGluZUNvbG9yIjp7IiRyZWYiOiI5NiJ9LCJMaW5lV2VpZ2h0IjoxLjAsIkxpbmVUeXBlIjowLCJQYXJlbnRTdHlsZSI6eyIkcmVmIjoiOTUifX0sIlZlcnRpY2FsQ29ubmVjdG9yU3R5bGUiOnsiJGlkIjoiMzU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U5IiwiTWFyZ2luIjp7IiRyZWYiOiIxMDIifSwiUGFkZGluZyI6eyIkcmVmIjoiMTAzIn0sIkJhY2tncm91bmQiOnsiJGlkIjoiMzYwIiwiQ29sb3IiOnsiJGlkIjoiMzYxIiwiQSI6MjU1LCJSIjoyMzcsIkciOjEyNSwiQiI6NDl9fSwiSXNWaXNpYmxlIjp0cnVlLCJXaWR0aCI6MC4wLCJIZWlnaHQiOjE2LjAsIkJvcmRlclN0eWxlIjp7IiRpZCI6IjM2MiIsIkxpbmVDb2xvciI6eyIkcmVmIjoiMTA1In0sIkxpbmVXZWlnaHQiOjAuMCwiTGluZVR5cGUiOjAsIlBhcmVudFN0eWxlIjp7IiRyZWYiOiIxMDQifX0sIlBhcmVudFN0eWxlIjp7IiRyZWYiOiIxMDEifX0sIlRpdGxlU3R5bGUiOnsiJGlkIjoiMzYzIiwiRm9udFNldHRpbmdzIjp7IiRpZCI6IjM2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jUiLCJMaW5lQ29sb3IiOm51bGwsIkxpbmVXZWlnaHQiOjAuMCwiTGluZVR5cGUiOjAsIlBhcmVudFN0eWxlIjpudWxsfSwiUGFyZW50U3R5bGUiOnsiJHJlZiI6IjEwNyJ9fSwiRGF0ZVN0eWxlIjp7IiRpZCI6IjM2NiIsIkZvbnRTZXR0aW5ncyI6eyIkaWQiOiIzN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2OCIsIkxpbmVDb2xvciI6bnVsbCwiTGluZVdlaWdodCI6MC4wLCJMaW5lVHlwZSI6MCwiUGFyZW50U3R5bGUiOm51bGx9LCJQYXJlbnRTdHlsZSI6eyIkcmVmIjoiMTE0In19LCJEYXRlRm9ybWF0Ijp7IiRyZWYiOiIxMjEifSwiSXNWaXNpYmxlIjp0cnVlLCJQYXJlbnRTdHlsZSI6eyIkcmVmIjoiODAifX0sIkluZGV4IjoxMCwiU21hcnREdXJhdGlvbkFjdGl2YXRlZCI6ZmFsc2UsIkRhdGVGb3JtYXQiOnsiJHJlZiI6IjEyMSJ9LCJJZCI6ImUyZmMxZGZiLTIzZDQtNDcyMC1hYzYxLTI1M2I1MWUzZjIzYyIsIkltcG9ydElkIjpudWxsLCJUaXRsZSI6IlNJRVMgU2VydmVyIiwiTm90ZSI6bnVsbCwiSHlwZXJsaW5rIjpudWxsLCJJc0NoYW5nZWQiOmZhbHNlLCJJc05ldyI6ZmFsc2V9LHsiJGlkIjoiMzY5IiwiR3JvdXBOYW1lIjpudWxsLCJTdGFydERhdGUiOiIyMDE3LTA5LTA1VDAwOjAwOjAwWiIsIkVuZERhdGUiOiIyMDE4LTAyLTE0VDIzOjU5OjAwWiIsIlBlcmNlbnRhZ2VDb21wbGV0ZSI6bnVsbCwiU3R5bGUiOnsiJGlkIjoiMzcwIiwiU2hhcGUiOjEsIlNoYXBlVGhpY2tuZXNzIjoxLCJEdXJhdGlvbkZvcm1hdCI6MCwiSW5jbHVkZU5vbldvcmtpbmdEYXlzSW5EdXJhdGlvbiI6ZmFsc2UsIlBlcmNlbnRhZ2VDb21wbGV0ZVN0eWxlIjp7IiRpZCI6IjM3MSIsIkZvbnRTZXR0aW5ncyI6eyIkaWQiOiIzN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MiLCJMaW5lQ29sb3IiOm51bGwsIkxpbmVXZWlnaHQiOjAuMCwiTGluZVR5cGUiOjAsIlBhcmVudFN0eWxlIjpudWxsfSwiUGFyZW50U3R5bGUiOnsiJHJlZiI6IjgxIn19LCJEdXJhdGlvblN0eWxlIjp7IiRpZCI6IjM3NCIsIkZvbnRTZXR0aW5ncyI6eyIkaWQiOiIzN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YiLCJMaW5lQ29sb3IiOm51bGwsIkxpbmVXZWlnaHQiOjAuMCwiTGluZVR5cGUiOjAsIlBhcmVudFN0eWxlIjpudWxsfSwiUGFyZW50U3R5bGUiOnsiJHJlZiI6Ijg4In19LCJIb3Jpem9udGFsQ29ubmVjdG9yU3R5bGUiOnsiJGlkIjoiMzc3IiwiTGluZUNvbG9yIjp7IiRyZWYiOiI5NiJ9LCJMaW5lV2VpZ2h0IjoxLjAsIkxpbmVUeXBlIjowLCJQYXJlbnRTdHlsZSI6eyIkcmVmIjoiOTUifX0sIlZlcnRpY2FsQ29ubmVjdG9yU3R5bGUiOnsiJGlkIjoiMzc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c5IiwiTWFyZ2luIjp7IiRyZWYiOiIxMDIifSwiUGFkZGluZyI6eyIkcmVmIjoiMTAzIn0sIkJhY2tncm91bmQiOnsiJGlkIjoiMzgwIiwiQ29sb3IiOnsiJGlkIjoiMzgxIiwiQSI6MjU1LCJSIjoxNjUsIkciOjE2NSwiQiI6MTY1fX0sIklzVmlzaWJsZSI6dHJ1ZSwiV2lkdGgiOjAuMCwiSGVpZ2h0IjoxNi4wLCJCb3JkZXJTdHlsZSI6eyIkaWQiOiIzODIiLCJMaW5lQ29sb3IiOnsiJHJlZiI6IjEwNSJ9LCJMaW5lV2VpZ2h0IjowLjAsIkxpbmVUeXBlIjowLCJQYXJlbnRTdHlsZSI6eyIkcmVmIjoiMTA0In19LCJQYXJlbnRTdHlsZSI6eyIkcmVmIjoiMTAxIn19LCJUaXRsZVN0eWxlIjp7IiRpZCI6IjM4MyIsIkZvbnRTZXR0aW5ncyI6eyIkaWQiOiIz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g1IiwiTGluZUNvbG9yIjpudWxsLCJMaW5lV2VpZ2h0IjowLjAsIkxpbmVUeXBlIjowLCJQYXJlbnRTdHlsZSI6bnVsbH0sIlBhcmVudFN0eWxlIjp7IiRyZWYiOiIxMDcifX0sIkRhdGVTdHlsZSI6eyIkaWQiOiIzODYiLCJGb250U2V0dGluZ3MiOnsiJGlkIjoiMz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giLCJMaW5lQ29sb3IiOm51bGwsIkxpbmVXZWlnaHQiOjAuMCwiTGluZVR5cGUiOjAsIlBhcmVudFN0eWxlIjpudWxsfSwiUGFyZW50U3R5bGUiOnsiJHJlZiI6IjExNCJ9fSwiRGF0ZUZvcm1hdCI6eyIkcmVmIjoiMTIxIn0sIklzVmlzaWJsZSI6dHJ1ZSwiUGFyZW50U3R5bGUiOnsiJHJlZiI6IjgwIn19LCJJbmRleCI6MTEsIlNtYXJ0RHVyYXRpb25BY3RpdmF0ZWQiOmZhbHNlLCJEYXRlRm9ybWF0Ijp7IiRyZWYiOiIxMjEifSwiSWQiOiI3MTRjZTU5Ny0yMmQ0LTQ1NTYtYjBkZS04ZThkMjkxNTVhNTEiLCJJbXBvcnRJZCI6bnVsbCwiVGl0bGUiOiJTSUVTIE1DIDIuMCBhbHBoYSIsIk5vdGUiOm51bGwsIkh5cGVybGluayI6bnVsbCwiSXNDaGFuZ2VkIjpmYWxzZSwiSXNOZXciOmZhbHNlfSx7IiRpZCI6IjM4OSIsIkdyb3VwTmFtZSI6bnVsbCwiU3RhcnREYXRlIjoiMjAxOC0wMi0xNFQwMDowMDowMFoiLCJFbmREYXRlIjoiMjAxOC0wNC0zMFQyMzo1OTowMFoiLCJQZXJjZW50YWdlQ29tcGxldGUiOm51bGwsIlN0eWxlIjp7IiRpZCI6IjM5MCIsIlNoYXBlIjoxLCJTaGFwZVRoaWNrbmVzcyI6MSwiRHVyYXRpb25Gb3JtYXQiOjAsIkluY2x1ZGVOb25Xb3JraW5nRGF5c0luRHVyYXRpb24iOmZhbHNlLCJQZXJjZW50YWdlQ29tcGxldGVTdHlsZSI6eyIkaWQiOiIzOTEiLCJGb250U2V0dGluZ3MiOnsiJGlkIjoiMzk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kzIiwiTGluZUNvbG9yIjpudWxsLCJMaW5lV2VpZ2h0IjowLjAsIkxpbmVUeXBlIjowLCJQYXJlbnRTdHlsZSI6bnVsbH0sIlBhcmVudFN0eWxlIjp7IiRyZWYiOiI4MSJ9fSwiRHVyYXRpb25TdHlsZSI6eyIkaWQiOiIzOTQiLCJGb250U2V0dGluZ3MiOnsiJGlkIjoiMzk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2IiwiTGluZUNvbG9yIjpudWxsLCJMaW5lV2VpZ2h0IjowLjAsIkxpbmVUeXBlIjowLCJQYXJlbnRTdHlsZSI6bnVsbH0sIlBhcmVudFN0eWxlIjp7IiRyZWYiOiI4OCJ9fSwiSG9yaXpvbnRhbENvbm5lY3RvclN0eWxlIjp7IiRpZCI6IjM5NyIsIkxpbmVDb2xvciI6eyIkcmVmIjoiOTYifSwiTGluZVdlaWdodCI6MS4wLCJMaW5lVHlwZSI6MCwiUGFyZW50U3R5bGUiOnsiJHJlZiI6Ijk1In19LCJWZXJ0aWNhbENvbm5lY3RvclN0eWxlIjp7IiRpZCI6IjM5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5OSIsIk1hcmdpbiI6eyIkcmVmIjoiMTAyIn0sIlBhZGRpbmciOnsiJHJlZiI6IjEwMyJ9LCJCYWNrZ3JvdW5kIjp7IiRpZCI6IjQwMCIsIkNvbG9yIjp7IiRpZCI6IjQwMSIsIkEiOjI1NSwiUiI6NjgsIkciOjExNCwiQiI6MTk2fX0sIklzVmlzaWJsZSI6dHJ1ZSwiV2lkdGgiOjAuMCwiSGVpZ2h0IjoxNi4wLCJCb3JkZXJTdHlsZSI6eyIkaWQiOiI0MDIiLCJMaW5lQ29sb3IiOnsiJHJlZiI6IjEwNSJ9LCJMaW5lV2VpZ2h0IjowLjAsIkxpbmVUeXBlIjowLCJQYXJlbnRTdHlsZSI6eyIkcmVmIjoiMTA0In19LCJQYXJlbnRTdHlsZSI6eyIkcmVmIjoiMTAxIn19LCJUaXRsZVN0eWxlIjp7IiRpZCI6IjQwMyIsIkZvbnRTZXR0aW5ncyI6eyIkaWQiOiI0M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DA1IiwiTGluZUNvbG9yIjpudWxsLCJMaW5lV2VpZ2h0IjowLjAsIkxpbmVUeXBlIjowLCJQYXJlbnRTdHlsZSI6bnVsbH0sIlBhcmVudFN0eWxlIjp7IiRyZWYiOiIxMDcifX0sIkRhdGVTdHlsZSI6eyIkaWQiOiI0MDYiLCJGb250U2V0dGluZ3MiOnsiJGlkIjoiND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MDgiLCJMaW5lQ29sb3IiOm51bGwsIkxpbmVXZWlnaHQiOjAuMCwiTGluZVR5cGUiOjAsIlBhcmVudFN0eWxlIjpudWxsfSwiUGFyZW50U3R5bGUiOnsiJHJlZiI6IjExNCJ9fSwiRGF0ZUZvcm1hdCI6eyIkcmVmIjoiMTIxIn0sIklzVmlzaWJsZSI6dHJ1ZSwiUGFyZW50U3R5bGUiOnsiJHJlZiI6IjgwIn19LCJJbmRleCI6MTIsIlNtYXJ0RHVyYXRpb25BY3RpdmF0ZWQiOmZhbHNlLCJEYXRlRm9ybWF0Ijp7IiRyZWYiOiIxMjEifSwiSWQiOiJlNjdmOGMxYy0zNTc4LTRkN2MtODljZi1iNDhlNDI0OTliNDMiLCJJbXBvcnRJZCI6bnVsbCwiVGl0bGUiOiJTSUVTIE1DIDIuMCBiZXRhIiwiTm90ZSI6bnVsbCwiSHlwZXJsaW5rIjpudWxsLCJJc0NoYW5nZWQiOmZhbHNlLCJJc05ldyI6ZmFsc2V9LHsiJGlkIjoiNDA5IiwiR3JvdXBOYW1lIjpudWxsLCJTdGFydERhdGUiOiIyMDE4LTA1LTAxVDAwOjAwOjAwWiIsIkVuZERhdGUiOiIyMDE4LTA3LTAyVDIzOjU5OjAwWiIsIlBlcmNlbnRhZ2VDb21wbGV0ZSI6bnVsbCwiU3R5bGUiOnsiJGlkIjoiNDEwIiwiU2hhcGUiOjEsIlNoYXBlVGhpY2tuZXNzIjoxLCJEdXJhdGlvbkZvcm1hdCI6MCwiSW5jbHVkZU5vbldvcmtpbmdEYXlzSW5EdXJhdGlvbiI6ZmFsc2UsIlBlcmNlbnRhZ2VDb21wbGV0ZVN0eWxlIjp7IiRpZCI6IjQxMSIsIkZvbnRTZXR0aW5ncyI6eyIkaWQiOiI0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TMiLCJMaW5lQ29sb3IiOm51bGwsIkxpbmVXZWlnaHQiOjAuMCwiTGluZVR5cGUiOjAsIlBhcmVudFN0eWxlIjpudWxsfSwiUGFyZW50U3R5bGUiOnsiJHJlZiI6IjgxIn19LCJEdXJhdGlvblN0eWxlIjp7IiRpZCI6IjQxNCIsIkZvbnRTZXR0aW5ncyI6eyIkaWQiOiI0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YiLCJMaW5lQ29sb3IiOm51bGwsIkxpbmVXZWlnaHQiOjAuMCwiTGluZVR5cGUiOjAsIlBhcmVudFN0eWxlIjpudWxsfSwiUGFyZW50U3R5bGUiOnsiJHJlZiI6Ijg4In19LCJIb3Jpem9udGFsQ29ubmVjdG9yU3R5bGUiOnsiJGlkIjoiNDE3IiwiTGluZUNvbG9yIjp7IiRyZWYiOiI5NiJ9LCJMaW5lV2VpZ2h0IjoxLjAsIkxpbmVUeXBlIjowLCJQYXJlbnRTdHlsZSI6eyIkcmVmIjoiOTUifX0sIlZlcnRpY2FsQ29ubmVjdG9yU3R5bGUiOnsiJGlkIjoiND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NDE5IiwiTWFyZ2luIjp7IiRyZWYiOiIxMDIifSwiUGFkZGluZyI6eyIkcmVmIjoiMTAzIn0sIkJhY2tncm91bmQiOnsiJGlkIjoiNDIwIiwiQ29sb3IiOnsiJGlkIjoiNDIxIiwiQSI6MjU1LCJSIjoxMTIsIkciOjE3MywiQiI6NzF9fSwiSXNWaXNpYmxlIjp0cnVlLCJXaWR0aCI6MC4wLCJIZWlnaHQiOjE2LjAsIkJvcmRlclN0eWxlIjp7IiRpZCI6IjQyMiIsIkxpbmVDb2xvciI6eyIkcmVmIjoiMTA1In0sIkxpbmVXZWlnaHQiOjAuMCwiTGluZVR5cGUiOjAsIlBhcmVudFN0eWxlIjp7IiRyZWYiOiIxMDQifX0sIlBhcmVudFN0eWxlIjp7IiRyZWYiOiIxMDEifX0sIlRpdGxlU3R5bGUiOnsiJGlkIjoiNDIzIiwiRm9udFNldHRpbmdzIjp7IiRpZCI6IjQ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0MjUiLCJMaW5lQ29sb3IiOm51bGwsIkxpbmVXZWlnaHQiOjAuMCwiTGluZVR5cGUiOjAsIlBhcmVudFN0eWxlIjpudWxsfSwiUGFyZW50U3R5bGUiOnsiJHJlZiI6IjEwNyJ9fSwiRGF0ZVN0eWxlIjp7IiRpZCI6IjQyNiIsIkZvbnRTZXR0aW5ncyI6eyIkaWQiOiI0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yOCIsIkxpbmVDb2xvciI6bnVsbCwiTGluZVdlaWdodCI6MC4wLCJMaW5lVHlwZSI6MCwiUGFyZW50U3R5bGUiOm51bGx9LCJQYXJlbnRTdHlsZSI6eyIkcmVmIjoiMTE0In19LCJEYXRlRm9ybWF0Ijp7IiRyZWYiOiIxMjEifSwiSXNWaXNpYmxlIjp0cnVlLCJQYXJlbnRTdHlsZSI6eyIkcmVmIjoiODAifX0sIkluZGV4IjoxMywiU21hcnREdXJhdGlvbkFjdGl2YXRlZCI6ZmFsc2UsIkRhdGVGb3JtYXQiOnsiJHJlZiI6IjEyMSJ9LCJJZCI6Ijk1M2Q1ODVkLTk5ZmMtNDgyMC05MDg1LTYzMWNjYmEzM2Q3MCIsIkltcG9ydElkIjpudWxsLCJUaXRsZSI6IlNJRVMgTUMgMi4wIGZpbmFsIiwiTm90ZSI6bnVsbCwiSHlwZXJsaW5rIjpudWxsLCJJc0NoYW5nZWQiOmZhbHNlLCJJc05ldyI6ZmFsc2V9XSwiTXNQcm9qZWN0SXRlbXNUcmVlIjp7IiRpZCI6IjQyOSIsIlJvb3QiOnsiSW1wb3J0SWQiOm51bGwsIklzSW1wb3J0ZWQiOmZhbHNlLCJDaGlsZHJlbiI6W119fSwiTWV0YWRhdGEiOnsiJGlkIjoiNDMwIn0sIlNldHRpbmdzIjp7IiRpZCI6IjQzMSIsIkltcGFPcHRpb25zIjp7IiRpZCI6IjQz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QzMyIsIlVzZVRpbWUiOmZhbHNlLCJXb3JrRGF5U3RhcnQiOiIwMDowMDowMCIsIldvcmtEYXlFbmQiOiIyMzo1OTowMCJ9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cnUtUlUiLCJTdHlsZU5hbWUiOiJSb2FkbWFwIiwiSXNUZW1wbGF0ZSI6ZmFsc2UsIlZlcnNpb24iOnsiJGlkIjoiMiIsIlZlcnNpb24iOiIzLjEuMCIsIk9yaWdpbmFsQXNzZW1ibHlWZXJzaW9uIjoiMy4xNi4wNy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AsIkIiOjB9fSwiQXBwZW5kWWVhck9uWWVhckNoYW5nZSI6dHJ1ZSwiRWxhcHNlZFRpbWVGb3JtYXQiOjE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yLCJBdXRvRGF0ZVJhbmdlIjp0cnVlLCJXb3JraW5nRGF5cyI6MTI3LCJUb2RheU1hcmtlclRleHQiOiJUb2RheSIsIkF1dG9TY2FsZVR5cGUiOnRydWV9LCJNaWxlc3RvbmVzIjpbeyIkaWQiOiIxMjQiLCJEYXRlIjoiMjAxNy0xMC0yMFQyMzo1OTowMFoiLCJTdHlsZSI6eyIkaWQiOiIxMjUiLCJTaGFwZSI6MiwiQ29ubmVjdG9yTWFyZ2luIjp7IiRyZWYiOiI1NCJ9LCJDb25uZWN0b3JTdHlsZSI6eyIkaWQiOiIxMjYiLCJMaW5lQ29sb3IiOnsiJGlkIjoiMTI3IiwiJHR5cGUiOiJOTFJFLkNvbW1vbi5Eb20uU29saWRDb2xvckJydXNoLCBOTFJFLkNvbW1vbiIsIkNvbG9yIjp7IiRpZCI6IjEyOCIsIkEiOjEyNywiUiI6OTEsIkciOjE1NSwiQiI6MjEzfX0sIkxpbmVXZWlnaHQiOjEuMCwiTGluZVR5cGUiOjAsIlBhcmVudFN0eWxlIjp7IiRyZWYiOiI1NSJ9fSwiSXNCZWxvd1RpbWViYW5kIjpmYWxzZSwiSGlkZURhdGUiOmZhbHNlLCJTaGFwZVNpemUiOjEsIlNwYWNpbmciOjIuMCwiUGFkZGluZyI6eyIkcmVmIjoiNTgifSwiU2hhcGVTdHlsZSI6eyIkaWQiOiIxMjkiLCJNYXJnaW4iOnsiJHJlZiI6IjYwIn0sIlBhZGRpbmciOnsiJHJlZiI6IjYxIn0sIkJhY2tncm91bmQiOnsiJGlkIjoiMTMwIiwiQ29sb3IiOnsiJGlkIjoiMTMxIiwiQSI6MjU1LCJSIjo5MSwiRyI6MTU1LCJCIjoyMTN9fSwiSXNWaXNpYmxlIjp0cnVlLCJXaWR0aCI6MTguMCwiSGVpZ2h0IjoyMC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MwODcxNTYxMDI2ODY3NTIyLCJJc0N1c3RvbSI6dHJ1ZX0sIkRhdGVGb3JtYXQiOnsiJHJlZiI6Ijc5In0sIklkIjoiMjBhNWY3MGEtMWNiYy00MDUxLWE3YzgtYzk0OGIzZWUxZWUzIiwiSW1wb3J0SWQiOm51bGwsIlRpdGxlIjoi0KHRgtCw0YDRgiBSNjA3IFNJRVMgMS42UnUiLCJOb3RlIjpudWxsLCJIeXBlcmxpbmsiOm51bGwsIklzQ2hhbmdlZCI6ZmFsc2UsIklzTmV3IjpmYWxzZX0seyIkaWQiOiIxMzkiLCJEYXRlIjoiMjAxOC0wMS0xMFQyMzo1OTowMFoiLCJTdHlsZSI6eyIkaWQiOiIxNDAiLCJTaGFwZSI6MiwiQ29ubmVjdG9yTWFyZ2luIjp7IiRyZWYiOiI1NCJ9LCJDb25uZWN0b3JTdHlsZSI6eyIkaWQiOiIxNDEiLCJMaW5lQ29sb3IiOnsiJGlkIjoiMTQyIiwiJHR5cGUiOiJOTFJFLkNvbW1vbi5Eb20uU29saWRDb2xvckJydXNoLCBOTFJFLkNvbW1vbiIsIkNvbG9yIjp7IiRpZCI6IjE0MyIsIkEiOjEyNywiUiI6MTY1LCJHIjoxNjUsIkIiOjE2NX19LCJMaW5lV2VpZ2h0IjoxLjAsIkxpbmVUeXBlIjowLCJQYXJlbnRTdHlsZSI6eyIkcmVmIjoiNTUifX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TY1LCJHIjoxNjUsIkIiOjE2NX19LCJJc1Zpc2libGUiOnRydWUsIldpZHRoIjoxOC4wLCJIZWlnaHQiOjIw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UmF0aW8iOjAuMjQyMjIyOTA3OTI1ODI5NDYsIklzQ3VzdG9tIjp0cnVlfSwiRGF0ZUZvcm1hdCI6eyIkcmVmIjoiNzkifSwiSWQiOiJiOTk4YTA5Yy01MWNhLTRiMzQtYmY5YS1jMWU2NWM4N2JkOWEiLCJJbXBvcnRJZCI6bnVsbCwiVGl0bGUiOiJTSUVTIFI2MDcgMi4wUnUgYmV0YSIsIk5vdGUiOm51bGwsIkh5cGVybGluayI6bnVsbCwiSXNDaGFuZ2VkIjpmYWxzZSwiSXNOZXciOmZhbHNlfSx7IiRpZCI6IjE1NCIsIkRhdGUiOiIyMDE4LTAyLTE1VDIzOjU5OjAwWiIsIlN0eWxlIjp7IiRpZCI6IjE1NSIsIlNoYXBlIjoyLCJDb25uZWN0b3JNYXJnaW4iOnsiJHJlZiI6IjU0In0sIkNvbm5lY3RvclN0eWxlIjp7IiRpZCI6IjE1NiIsIkxpbmVDb2xvciI6eyIkaWQiOiIxNTciLCIkdHlwZSI6Ik5MUkUuQ29tbW9uLkRvbS5Tb2xpZENvbG9yQnJ1c2gsIE5MUkUuQ29tbW9uIiwiQ29sb3IiOnsiJGlkIjoiMTU4IiwiQSI6MTI3LCJSIjoyMzcsIkciOjEyNSwiQiI6NDl9fSwiTGluZVdlaWdodCI6MS4wLCJMaW5lVHlwZSI6MCwiUGFyZW50U3R5bGUiOnsiJHJlZiI6IjU1In19LCJJc0JlbG93VGltZWJhbmQiOmZhbHNlLCJIaWRlRGF0ZSI6ZmFsc2UsIlNoYXBlU2l6ZSI6MSwiU3BhY2luZyI6Mi4wLCJQYWRkaW5nIjp7IiRyZWYiOiI1OCJ9LCJTaGFwZVN0eWxlIjp7IiRpZCI6IjE1OSIsIk1hcmdpbiI6eyIkcmVmIjoiNjAifSwiUGFkZGluZyI6eyIkcmVmIjoiNjEifSwiQmFja2dyb3VuZCI6eyIkaWQiOiIxNjAiLCJDb2xvciI6eyIkaWQiOiIxNjEiLCJBIjoyNTUsIlIiOjIzNywiRyI6MTI1LCJCIjo0OX19LCJJc1Zpc2libGUiOnRydWUsIldpZHRoIjoxOC4wLCJIZWlnaHQiOjIwLjAsIkJvcmRlclN0eWxlIjp7IiRpZCI6IjE2MiIsIkxpbmVDb2xvciI6eyIkcmVmIjoiNjMifSwiTGluZVdlaWdodCI6MC4wLCJMaW5lVHlwZSI6MCwiUGFyZW50U3R5bGUiOnsiJHJlZiI6IjYyIn19LCJQYXJlbnRTdHlsZSI6eyIkcmVmIjoiNTkifX0sIlRpdGxlU3R5bGUiOnsiJGlkIjoiMTYzIiwiRm9udFNldHRpbmdzIjp7IiRpZCI6IjE2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giLCJMaW5lQ29sb3IiOm51bGwsIkxpbmVXZWlnaHQiOjAuMCwiTGluZVR5cGUiOjAsIlBhcmVudFN0eWxlIjpudWxsfSwiUGFyZW50U3R5bGUiOnsiJHJlZiI6IjcyIn19LCJEYXRlRm9ybWF0Ijp7IiRyZWYiOiI3OSJ9LCJJc1Zpc2libGUiOnRydWUsIlBhcmVudFN0eWxlIjp7IiRyZWYiOiI1MyJ9fSwiUG9zaXRpb24iOnsiUmF0aW8iOjAuMjQxMjU3MTY3ODYzMjU3MTMsIklzQ3VzdG9tIjp0cnVlfSwiRGF0ZUZvcm1hdCI6eyIkcmVmIjoiNzkifSwiSWQiOiI4ZTFlZDkxMi01ZTlhLTRiMWQtOTJmMC1kZDc3NGQ1YjIwNjYiLCJJbXBvcnRJZCI6bnVsbCwiVGl0bGUiOiLQodGC0LDRgNGCIFI2MDcgU0lFUyAyLjBSdSIsIk5vdGUiOm51bGwsIkh5cGVybGluayI6bnVsbCwiSXNDaGFuZ2VkIjpmYWxzZSwiSXNOZXciOmZhbHNlfV0sIlRhc2tzIjpbeyIkaWQiOiIxNjkiLCJHcm91cE5hbWUiOm51bGwsIlN0YXJ0RGF0ZSI6IjIwMTctMDgtMDFUMDA6MDA6MDBaIiwiRW5kRGF0ZSI6IjIwMTctMTAtMjBUMjM6NTk6MDBaIiwiUGVyY2VudGFnZUNvbXBsZXRlIjpudWxsLCJTdHlsZSI6eyIkaWQiOiIxNzAiLCJTaGFwZSI6MSwiU2hhcGVUaGlja25lc3MiOjEsIkR1cmF0aW9uRm9ybWF0IjowLCJJbmNsdWRlTm9uV29ya2luZ0RheXNJbkR1cmF0aW9uIjpmYWxzZSwiUGVyY2VudGFnZUNvbXBsZXRlU3R5bGUiOnsiJGlkIjoiMTcxIiwiRm9udFNldHRpbmdzIjp7IiRpZCI6IjE3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3MyIsIkxpbmVDb2xvciI6bnVsbCwiTGluZVdlaWdodCI6MC4wLCJMaW5lVHlwZSI6MCwiUGFyZW50U3R5bGUiOm51bGx9LCJQYXJlbnRTdHlsZSI6eyIkcmVmIjoiODEifX0sIkR1cmF0aW9uU3R5bGUiOnsiJGlkIjoiMTc0IiwiRm9udFNldHRpbmdzIjp7IiRpZCI6IjE3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NiIsIkxpbmVDb2xvciI6bnVsbCwiTGluZVdlaWdodCI6MC4wLCJMaW5lVHlwZSI6MCwiUGFyZW50U3R5bGUiOm51bGx9LCJQYXJlbnRTdHlsZSI6eyIkcmVmIjoiODgifX0sIkhvcml6b250YWxDb25uZWN0b3JTdHlsZSI6eyIkaWQiOiIxNzciLCJMaW5lQ29sb3IiOnsiJHJlZiI6Ijk2In0sIkxpbmVXZWlnaHQiOjEuMCwiTGluZVR5cGUiOjAsIlBhcmVudFN0eWxlIjp7IiRyZWYiOiI5NSJ9fSwiVmVydGljYWxDb25uZWN0b3JTdHlsZSI6eyIkaWQiOiIxNz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zkiLCJNYXJnaW4iOnsiJHJlZiI6IjEwMiJ9LCJQYWRkaW5nIjp7IiRyZWYiOiIxMDMifSwiQmFja2dyb3VuZCI6eyIkaWQiOiIxODAiLCJDb2xvciI6eyIkaWQiOiIxODEiLCJBIjoyNTUsIlIiOjAsIkciOjExNCwiQiI6MTg4fX0sIklzVmlzaWJsZSI6dHJ1ZSwiV2lkdGgiOjAuMCwiSGVpZ2h0IjoxNi4wLCJCb3JkZXJTdHlsZSI6eyIkaWQiOiIxODIiLCJMaW5lQ29sb3IiOnsiJHJlZiI6IjEwNSJ9LCJMaW5lV2VpZ2h0IjowLjAsIkxpbmVUeXBlIjowLCJQYXJlbnRTdHlsZSI6eyIkcmVmIjoiMTA0In19LCJQYXJlbnRTdHlsZSI6eyIkcmVmIjoiMTAxIn19LCJUaXRsZVN0eWxlIjp7IiRpZCI6IjE4MyIsIkZvbnRTZXR0aW5ncyI6eyIkaWQiOiIx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Tg1IiwiTGluZUNvbG9yIjpudWxsLCJMaW5lV2VpZ2h0IjowLjAsIkxpbmVUeXBlIjowLCJQYXJlbnRTdHlsZSI6bnVsbH0sIlBhcmVudFN0eWxlIjp7IiRyZWYiOiIxMDcifX0sIkRhdGVTdHlsZSI6eyIkaWQiOiIxODYiLCJGb250U2V0dGluZ3MiOnsiJGlkIjoiMT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g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RjYThlNGZhLWFkZjktNDkwZS1hNmJiLTFmY2IzNTMyYzYzYyIsIkltcG9ydElkIjpudWxsLCJUaXRsZSI6IlNJRVMgMS4wUnUiLCJOb3RlIjpudWxsLCJIeXBlcmxpbmsiOm51bGwsIklzQ2hhbmdlZCI6ZmFsc2UsIklzTmV3IjpmYWxzZX0seyIkaWQiOiIxODkiLCJHcm91cE5hbWUiOm51bGwsIlN0YXJ0RGF0ZSI6IjIwMTctMTAtMjNUMDA6MDA6MDBaIiwiRW5kRGF0ZSI6IjIwMTctMTItMjlUMjM6NTk6MDBaIiwiUGVyY2VudGFnZUNvbXBsZXRlIjpudWxsLCJTdHlsZSI6eyIkaWQiOiIxOTAiLCJTaGFwZSI6MSwiU2hhcGVUaGlja25lc3MiOjEsIkR1cmF0aW9uRm9ybWF0IjowLCJJbmNsdWRlTm9uV29ya2luZ0RheXNJbkR1cmF0aW9uIjpmYWxzZSwiUGVyY2VudGFnZUNvbXBsZXRlU3R5bGUiOnsiJGlkIjoiMTkxIiwiRm9udFNldHRpbmdzIjp7IiRpZCI6IjE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5MyIsIkxpbmVDb2xvciI6bnVsbCwiTGluZVdlaWdodCI6MC4wLCJMaW5lVHlwZSI6MCwiUGFyZW50U3R5bGUiOm51bGx9LCJQYXJlbnRTdHlsZSI6eyIkcmVmIjoiODEifX0sIkR1cmF0aW9uU3R5bGUiOnsiJGlkIjoiMTk0IiwiRm9udFNldHRpbmdzIjp7IiRpZCI6IjE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NiIsIkxpbmVDb2xvciI6bnVsbCwiTGluZVdlaWdodCI6MC4wLCJMaW5lVHlwZSI6MCwiUGFyZW50U3R5bGUiOm51bGx9LCJQYXJlbnRTdHlsZSI6eyIkcmVmIjoiODgifX0sIkhvcml6b250YWxDb25uZWN0b3JTdHlsZSI6eyIkaWQiOiIxOTciLCJMaW5lQ29sb3IiOnsiJHJlZiI6Ijk2In0sIkxpbmVXZWlnaHQiOjEuMCwiTGluZVR5cGUiOjAsIlBhcmVudFN0eWxlIjp7IiRyZWYiOiI5NSJ9fSwiVmVydGljYWxDb25uZWN0b3JTdHlsZSI6eyIkaWQiOiIx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OTkiLCJNYXJnaW4iOnsiJHJlZiI6IjEwMiJ9LCJQYWRkaW5nIjp7IiRyZWYiOiIxMDMifSwiQmFja2dyb3VuZCI6eyIkaWQiOiIyMDAiLCJDb2xvciI6eyIkaWQiOiIyMDEiLCJBIjoyNTUsIlIiOjE4OSwiRyI6MjE1LCJCIjoyMzh9fSwiSXNWaXNpYmxlIjp0cnVlLCJXaWR0aCI6MC4wLCJIZWlnaHQiOjE2LjAsIkJvcmRlclN0eWxlIjp7IiRpZCI6IjIwMiIsIkxpbmVDb2xvciI6eyIkcmVmIjoiMTA1In0sIkxpbmVXZWlnaHQiOjAuMCwiTGluZVR5cGUiOjAsIlBhcmVudFN0eWxlIjp7IiRyZWYiOiIxMDQifX0sIlBhcmVudFN0eWxlIjp7IiRyZWYiOiIxMDEifX0sIlRpdGxlU3R5bGUiOnsiJGlkIjoiMjAzIiwiRm9udFNldHRpbmdzIjp7IiRpZCI6IjIwNCIsIkZvbnRTaXplIjoxMSwiRm9udE5hbWUiOiJDYWxpYnJpIiwiSXNCb2xkIjp0cnVlLCJJc0l0YWxpYyI6ZmFsc2UsIklzVW5kZXJsaW5lZCI6ZmFsc2UsIlBhcmVudFN0eWxlIjp7IiRyZWYiOiIxMDgifX0sIkF1dG9TaXplIjoyLCJGb3JlZ3JvdW5kIjp7IiRyZWYiOiIxMDkifSwiTWF4V2lkdGgiOjExNS45NzA4NjMzNDIyODUxNi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A1IiwiTGluZUNvbG9yIjpudWxsLCJMaW5lV2VpZ2h0IjowLjAsIkxpbmVUeXBlIjowLCJQYXJlbnRTdHlsZSI6bnVsbH0sIlBhcmVudFN0eWxlIjp7IiRyZWYiOiIxMDcifX0sIkRhdGVTdHlsZSI6eyIkaWQiOiIyMDYiLCJGb250U2V0dGluZ3MiOnsiJGlkIjoiMj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DgiLCJMaW5lQ29sb3IiOm51bGwsIkxpbmVXZWlnaHQiOjAuMCwiTGluZVR5cGUiOjAsIlBhcmVudFN0eWxlIjpudWxsfSwiUGFyZW50U3R5bGUiOnsiJHJlZiI6IjExNCJ9fSwiRGF0ZUZvcm1hdCI6eyIkcmVmIjoiMTIxIn0sIklzVmlzaWJsZSI6dHJ1ZSwiUGFyZW50U3R5bGUiOnsiJHJlZiI6IjgwIn19LCJJbmRleCI6MiwiU21hcnREdXJhdGlvbkFjdGl2YXRlZCI6ZmFsc2UsIkRhdGVGb3JtYXQiOnsiJHJlZiI6IjEyMSJ9LCJJZCI6IjhmMjEzMGUwLTgwZTAtNDNlMy05ZjgxLWE4M2RiM2E5ODZlMiIsIkltcG9ydElkIjpudWxsLCJUaXRsZSI6IlNJRVMgMS42UnUiLCJOb3RlIjpudWxsLCJIeXBlcmxpbmsiOm51bGwsIklzQ2hhbmdlZCI6ZmFsc2UsIklzTmV3IjpmYWxzZX0seyIkaWQiOiIyMDkiLCJHcm91cE5hbWUiOm51bGwsIlN0YXJ0RGF0ZSI6IjIwMTgtMDEtMTBUMDA6MDA6MDBaIiwiRW5kRGF0ZSI6IjIwMTgtMDQtMzBUMjM6NTk6MDBaIiwiUGVyY2VudGFnZUNvbXBsZXRlIjpudWxsLCJTdHlsZSI6eyIkaWQiOiIyMTAiLCJTaGFwZSI6MSwiU2hhcGVUaGlja25lc3MiOjEsIkR1cmF0aW9uRm9ybWF0IjowLCJJbmNsdWRlTm9uV29ya2luZ0RheXNJbkR1cmF0aW9uIjpmYWxzZSwiUGVyY2VudGFnZUNvbXBsZXRlU3R5bGUiOnsiJGlkIjoiMjExIiwiRm9udFNldHRpbmdzIjp7IiRpZCI6IjIx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MyIsIkxpbmVDb2xvciI6bnVsbCwiTGluZVdlaWdodCI6MC4wLCJMaW5lVHlwZSI6MCwiUGFyZW50U3R5bGUiOm51bGx9LCJQYXJlbnRTdHlsZSI6eyIkcmVmIjoiODEifX0sIkR1cmF0aW9uU3R5bGUiOnsiJGlkIjoiMjE0IiwiRm9udFNldHRpbmdzIjp7IiRpZCI6IjIx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NiIsIkxpbmVDb2xvciI6bnVsbCwiTGluZVdlaWdodCI6MC4wLCJMaW5lVHlwZSI6MCwiUGFyZW50U3R5bGUiOm51bGx9LCJQYXJlbnRTdHlsZSI6eyIkcmVmIjoiODgifX0sIkhvcml6b250YWxDb25uZWN0b3JTdHlsZSI6eyIkaWQiOiIyMTciLCJMaW5lQ29sb3IiOnsiJHJlZiI6Ijk2In0sIkxpbmVXZWlnaHQiOjEuMCwiTGluZVR5cGUiOjAsIlBhcmVudFN0eWxlIjp7IiRyZWYiOiI5NSJ9fSwiVmVydGljYWxDb25uZWN0b3JTdHlsZSI6eyIkaWQiOiIyM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TkiLCJNYXJnaW4iOnsiJHJlZiI6IjEwMiJ9LCJQYWRkaW5nIjp7IiRyZWYiOiIxMDMifSwiQmFja2dyb3VuZCI6eyIkaWQiOiIyMjAiLCJDb2xvciI6eyIkaWQiOiIyMjEiLCJBIjoyNTUsIlIiOjE4OSwiRyI6MjE1LCJCIjoyMzh9fSwiSXNWaXNpYmxlIjp0cnVlLCJXaWR0aCI6MC4wLCJIZWlnaHQiOjE2LjAsIkJvcmRlclN0eWxlIjp7IiRpZCI6IjIyMiIsIkxpbmVDb2xvciI6eyIkcmVmIjoiMTA1In0sIkxpbmVXZWlnaHQiOjAuMCwiTGluZVR5cGUiOjAsIlBhcmVudFN0eWxlIjp7IiRyZWYiOiIxMDQifX0sIlBhcmVudFN0eWxlIjp7IiRyZWYiOiIxMDEifX0sIlRpdGxlU3R5bGUiOnsiJGlkIjoiMjIzIiwiRm9udFNldHRpbmdzIjp7IiRpZCI6IjI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jUiLCJMaW5lQ29sb3IiOm51bGwsIkxpbmVXZWlnaHQiOjAuMCwiTGluZVR5cGUiOjAsIlBhcmVudFN0eWxlIjpudWxsfSwiUGFyZW50U3R5bGUiOnsiJHJlZiI6IjEwNyJ9fSwiRGF0ZVN0eWxlIjp7IiRpZCI6IjIyNiIsIkZvbnRTZXR0aW5ncyI6eyIkaWQiOiIy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yOCIsIkxpbmVDb2xvciI6bnVsbCwiTGluZVdlaWdodCI6MC4wLCJMaW5lVHlwZSI6MCwiUGFyZW50U3R5bGUiOm51bGx9LCJQYXJlbnRTdHlsZSI6eyIkcmVmIjoiMTE0In19LCJEYXRlRm9ybWF0Ijp7IiRyZWYiOiIxMjEifSwiSXNWaXNpYmxlIjp0cnVlLCJQYXJlbnRTdHlsZSI6eyIkcmVmIjoiODAifX0sIkluZGV4IjozLCJTbWFydER1cmF0aW9uQWN0aXZhdGVkIjpmYWxzZSwiRGF0ZUZvcm1hdCI6eyIkcmVmIjoiMTIxIn0sIklkIjoiNzE4NzY0YmEtMGRlOS00ZWNlLWI4YTctNjk5ZjBlY2UzMzEwIiwiSW1wb3J0SWQiOm51bGwsIlRpdGxlIjoiU0lFUyAyLjBSdSBiZXRhIiwiTm90ZSI6bnVsbCwiSHlwZXJsaW5rIjpudWxsLCJJc0NoYW5nZWQiOmZhbHNlLCJJc05ldyI6ZmFsc2V9LHsiJGlkIjoiMjI5IiwiR3JvdXBOYW1lIjpudWxsLCJTdGFydERhdGUiOiIyMDE4LTA0LTMwVDAwOjAwOjAwWiIsIkVuZERhdGUiOiIyMDE4LTA3LTMxVDIzOjU5OjAwWiIsIlBlcmNlbnRhZ2VDb21wbGV0ZSI6bnVsbCwiU3R5bGUiOnsiJGlkIjoiMjMwIiwiU2hhcGUiOjEsIlNoYXBlVGhpY2tuZXNzIjoxLCJEdXJhdGlvbkZvcm1hdCI6MCwiSW5jbHVkZU5vbldvcmtpbmdEYXlzSW5EdXJhdGlvbiI6ZmFsc2UsIlBlcmNlbnRhZ2VDb21wbGV0ZVN0eWxlIjp7IiRpZCI6IjIzMSIsIkZvbnRTZXR0aW5ncyI6eyIkaWQiOiIy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MiLCJMaW5lQ29sb3IiOm51bGwsIkxpbmVXZWlnaHQiOjAuMCwiTGluZVR5cGUiOjAsIlBhcmVudFN0eWxlIjpudWxsfSwiUGFyZW50U3R5bGUiOnsiJHJlZiI6IjgxIn19LCJEdXJhdGlvblN0eWxlIjp7IiRpZCI6IjIzNCIsIkZvbnRTZXR0aW5ncyI6eyIkaWQiOiIy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YiLCJMaW5lQ29sb3IiOm51bGwsIkxpbmVXZWlnaHQiOjAuMCwiTGluZVR5cGUiOjAsIlBhcmVudFN0eWxlIjpudWxsfSwiUGFyZW50U3R5bGUiOnsiJHJlZiI6Ijg4In19LCJIb3Jpem9udGFsQ29ubmVjdG9yU3R5bGUiOnsiJGlkIjoiMjM3IiwiTGluZUNvbG9yIjp7IiRyZWYiOiI5NiJ9LCJMaW5lV2VpZ2h0IjoxLjAsIkxpbmVUeXBlIjowLCJQYXJlbnRTdHlsZSI6eyIkcmVmIjoiOTUifX0sIlZlcnRpY2FsQ29ubmVjdG9yU3R5bGUiOnsiJGlkIjoiMj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jM5IiwiTWFyZ2luIjp7IiRyZWYiOiIxMDIifSwiUGFkZGluZyI6eyIkcmVmIjoiMTAzIn0sIkJhY2tncm91bmQiOnsiJGlkIjoiMjQwIiwiQ29sb3IiOnsiJGlkIjoiMjQxIiwiQSI6MjU1LCJSIjoxNjUsIkciOjE2NSwiQiI6MTY1fX0sIklzVmlzaWJsZSI6dHJ1ZSwiV2lkdGgiOjAuMCwiSGVpZ2h0IjoxNi4wLCJCb3JkZXJTdHlsZSI6eyIkaWQiOiIyNDIiLCJMaW5lQ29sb3IiOnsiJHJlZiI6IjEwNSJ9LCJMaW5lV2VpZ2h0IjowLjAsIkxpbmVUeXBlIjowLCJQYXJlbnRTdHlsZSI6eyIkcmVmIjoiMTA0In19LCJQYXJlbnRTdHlsZSI6eyIkcmVmIjoiMTAxIn19LCJUaXRsZVN0eWxlIjp7IiRpZCI6IjI0MyIsIkZvbnRTZXR0aW5ncyI6eyIkaWQiOiIyN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Q1IiwiTGluZUNvbG9yIjpudWxsLCJMaW5lV2VpZ2h0IjowLjAsIkxpbmVUeXBlIjowLCJQYXJlbnRTdHlsZSI6bnVsbH0sIlBhcmVudFN0eWxlIjp7IiRyZWYiOiIxMDcifX0sIkRhdGVTdHlsZSI6eyIkaWQiOiIyNDYiLCJGb250U2V0dGluZ3MiOnsiJGlkIjoiMjQ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DgiLCJMaW5lQ29sb3IiOm51bGwsIkxpbmVXZWlnaHQiOjAuMCwiTGluZVR5cGUiOjAsIlBhcmVudFN0eWxlIjpudWxsfSwiUGFyZW50U3R5bGUiOnsiJHJlZiI6IjExNCJ9fSwiRGF0ZUZvcm1hdCI6eyIkcmVmIjoiMTIxIn0sIklzVmlzaWJsZSI6dHJ1ZSwiUGFyZW50U3R5bGUiOnsiJHJlZiI6IjgwIn19LCJJbmRleCI6NCwiU21hcnREdXJhdGlvbkFjdGl2YXRlZCI6ZmFsc2UsIkRhdGVGb3JtYXQiOnsiJHJlZiI6IjEyMSJ9LCJJZCI6IjcyYTYwYWJiLTMyODQtNDIwNi1hYjFhLTg0Y2MxODI3ZjNiYiIsIkltcG9ydElkIjpudWxsLCJUaXRsZSI6IlNJRVMgMi4wUnUgZmluYWwiLCJOb3RlIjpudWxsLCJIeXBlcmxpbmsiOm51bGwsIklzQ2hhbmdlZCI6ZmFsc2UsIklzTmV3IjpmYWxzZX0seyIkaWQiOiIyNDkiLCJHcm91cE5hbWUiOm51bGwsIlN0YXJ0RGF0ZSI6IjIwMTctMDgtMjhUMDA6MDA6MDBaIiwiRW5kRGF0ZSI6IjIwMTctMTAtMzFUMjM6NTk6MDBaIiwiUGVyY2VudGFnZUNvbXBsZXRlIjpudWxsLCJTdHlsZSI6eyIkaWQiOiIyNTAiLCJTaGFwZSI6MSwiU2hhcGVUaGlja25lc3MiOjEsIkR1cmF0aW9uRm9ybWF0IjowLCJJbmNsdWRlTm9uV29ya2luZ0RheXNJbkR1cmF0aW9uIjpmYWxzZSwiUGVyY2VudGFnZUNvbXBsZXRlU3R5bGUiOnsiJGlkIjoiMjUxIiwiRm9udFNldHRpbmdzIjp7IiRpZCI6IjI1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MyIsIkxpbmVDb2xvciI6bnVsbCwiTGluZVdlaWdodCI6MC4wLCJMaW5lVHlwZSI6MCwiUGFyZW50U3R5bGUiOm51bGx9LCJQYXJlbnRTdHlsZSI6eyIkcmVmIjoiODEifX0sIkR1cmF0aW9uU3R5bGUiOnsiJGlkIjoiMjU0IiwiRm9udFNldHRpbmdzIjp7IiRpZCI6IjI1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NiIsIkxpbmVDb2xvciI6bnVsbCwiTGluZVdlaWdodCI6MC4wLCJMaW5lVHlwZSI6MCwiUGFyZW50U3R5bGUiOm51bGx9LCJQYXJlbnRTdHlsZSI6eyIkcmVmIjoiODgifX0sIkhvcml6b250YWxDb25uZWN0b3JTdHlsZSI6eyIkaWQiOiIyNTciLCJMaW5lQ29sb3IiOnsiJHJlZiI6Ijk2In0sIkxpbmVXZWlnaHQiOjEuMCwiTGluZVR5cGUiOjAsIlBhcmVudFN0eWxlIjp7IiRyZWYiOiI5NSJ9fSwiVmVydGljYWxDb25uZWN0b3JTdHlsZSI6eyIkaWQiOiIyN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NTkiLCJNYXJnaW4iOnsiJHJlZiI6IjEwMiJ9LCJQYWRkaW5nIjp7IiRyZWYiOiIxMDMifSwiQmFja2dyb3VuZCI6eyIkaWQiOiIyNjAiLCJDb2xvciI6eyIkaWQiOiIyNjEiLCJBIjoyNTUsIlIiOjI1NSwiRyI6MTkyLCJCIjowfX0sIklzVmlzaWJsZSI6dHJ1ZSwiV2lkdGgiOjAuMCwiSGVpZ2h0IjoxNi4wLCJCb3JkZXJTdHlsZSI6eyIkaWQiOiIyNjIiLCJMaW5lQ29sb3IiOnsiJHJlZiI6IjEwNSJ9LCJMaW5lV2VpZ2h0IjowLjAsIkxpbmVUeXBlIjowLCJQYXJlbnRTdHlsZSI6eyIkcmVmIjoiMTA0In19LCJQYXJlbnRTdHlsZSI6eyIkcmVmIjoiMTAxIn19LCJUaXRsZVN0eWxlIjp7IiRpZCI6IjI2MyIsIkZvbnRTZXR0aW5ncyI6eyIkaWQiOiIyNj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Y1IiwiTGluZUNvbG9yIjpudWxsLCJMaW5lV2VpZ2h0IjowLjAsIkxpbmVUeXBlIjowLCJQYXJlbnRTdHlsZSI6bnVsbH0sIlBhcmVudFN0eWxlIjp7IiRyZWYiOiIxMDcifX0sIkRhdGVTdHlsZSI6eyIkaWQiOiIyNjYiLCJGb250U2V0dGluZ3MiOnsiJGlkIjoiMjY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jg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mVkNzhjMjA3LWI0NmItNDQ5Ny1hNjMxLTIyMzA3OTMxZDc2NyIsIkltcG9ydElkIjpudWxsLCJUaXRsZSI6IlNJRVMgQ29yZSAxLjYgYmV0YSIsIk5vdGUiOm51bGwsIkh5cGVybGluayI6bnVsbCwiSXNDaGFuZ2VkIjpmYWxzZSwiSXNOZXciOmZhbHNlfSx7IiRpZCI6IjI2OSIsIkdyb3VwTmFtZSI6bnVsbCwiU3RhcnREYXRlIjoiMjAxNy0xMS0wMVQwMDowMDowMFoiLCJFbmREYXRlIjoiMjAxNy0xMi0yOVQyMzo1OTowMFoiLCJQZXJjZW50YWdlQ29tcGxldGUiOm51bGwsIlN0eWxlIjp7IiRpZCI6IjI3MCIsIlNoYXBlIjoxLCJTaGFwZVRoaWNrbmVzcyI6MSwiRHVyYXRpb25Gb3JtYXQiOjAsIkluY2x1ZGVOb25Xb3JraW5nRGF5c0luRHVyYXRpb24iOmZhbHNlLCJQZXJjZW50YWdlQ29tcGxldGVTdHlsZSI6eyIkaWQiOiIyNzEiLCJGb250U2V0dGluZ3MiOnsiJGlkIjoiMjc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zIiwiTGluZUNvbG9yIjpudWxsLCJMaW5lV2VpZ2h0IjowLjAsIkxpbmVUeXBlIjowLCJQYXJlbnRTdHlsZSI6bnVsbH0sIlBhcmVudFN0eWxlIjp7IiRyZWYiOiI4MSJ9fSwiRHVyYXRpb25TdHlsZSI6eyIkaWQiOiIyNzQiLCJGb250U2V0dGluZ3MiOnsiJGlkIjoiMjc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2IiwiTGluZUNvbG9yIjpudWxsLCJMaW5lV2VpZ2h0IjowLjAsIkxpbmVUeXBlIjowLCJQYXJlbnRTdHlsZSI6bnVsbH0sIlBhcmVudFN0eWxlIjp7IiRyZWYiOiI4OCJ9fSwiSG9yaXpvbnRhbENvbm5lY3RvclN0eWxlIjp7IiRpZCI6IjI3NyIsIkxpbmVDb2xvciI6eyIkcmVmIjoiOTYifSwiTGluZVdlaWdodCI6MS4wLCJMaW5lVHlwZSI6MCwiUGFyZW50U3R5bGUiOnsiJHJlZiI6Ijk1In19LCJWZXJ0aWNhbENvbm5lY3RvclN0eWxlIjp7IiRpZCI6IjI3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3OSIsIk1hcmdpbiI6eyIkcmVmIjoiMTAyIn0sIlBhZGRpbmciOnsiJHJlZiI6IjEwMyJ9LCJCYWNrZ3JvdW5kIjp7IiRpZCI6IjI4MCIsIkNvbG9yIjp7IiRpZCI6IjI4MSIsIkEiOjI1NSwiUiI6NjgsIkciOjExNCwiQiI6MTk2fX0sIklzVmlzaWJsZSI6dHJ1ZSwiV2lkdGgiOjAuMCwiSGVpZ2h0IjoxNi4wLCJCb3JkZXJTdHlsZSI6eyIkaWQiOiIyODIiLCJMaW5lQ29sb3IiOnsiJHJlZiI6IjEwNSJ9LCJMaW5lV2VpZ2h0IjowLjAsIkxpbmVUeXBlIjowLCJQYXJlbnRTdHlsZSI6eyIkcmVmIjoiMTA0In19LCJQYXJlbnRTdHlsZSI6eyIkcmVmIjoiMTAxIn19LCJUaXRsZVN0eWxlIjp7IiRpZCI6IjI4MyIsIkZvbnRTZXR0aW5ncyI6eyIkaWQiOiIy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g1IiwiTGluZUNvbG9yIjpudWxsLCJMaW5lV2VpZ2h0IjowLjAsIkxpbmVUeXBlIjowLCJQYXJlbnRTdHlsZSI6bnVsbH0sIlBhcmVudFN0eWxlIjp7IiRyZWYiOiIxMDcifX0sIkRhdGVTdHlsZSI6eyIkaWQiOiIyODYiLCJGb250U2V0dGluZ3MiOnsiJGlkIjoiMj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giLCJMaW5lQ29sb3IiOm51bGwsIkxpbmVXZWlnaHQiOjAuMCwiTGluZVR5cGUiOjAsIlBhcmVudFN0eWxlIjpudWxsfSwiUGFyZW50U3R5bGUiOnsiJHJlZiI6IjExNCJ9fSwiRGF0ZUZvcm1hdCI6eyIkcmVmIjoiMTIxIn0sIklzVmlzaWJsZSI6dHJ1ZSwiUGFyZW50U3R5bGUiOnsiJHJlZiI6IjgwIn19LCJJbmRleCI6NiwiU21hcnREdXJhdGlvbkFjdGl2YXRlZCI6ZmFsc2UsIkRhdGVGb3JtYXQiOnsiJHJlZiI6IjEyMSJ9LCJJZCI6IjY3NTRmNGZkLTQ5MmYtNGM3Yy1iYzRmLTkyY2IxNDhhYWE3ZiIsIkltcG9ydElkIjpudWxsLCJUaXRsZSI6IlNJRVMgQ29yZSAxLjYgZmluYWwiLCJOb3RlIjpudWxsLCJIeXBlcmxpbmsiOm51bGwsIklzQ2hhbmdlZCI6ZmFsc2UsIklzTmV3IjpmYWxzZX0seyIkaWQiOiIyODkiLCJHcm91cE5hbWUiOm51bGwsIlN0YXJ0RGF0ZSI6IjIwMTgtMDEtMTBUMDA6MDA6MDBaIiwiRW5kRGF0ZSI6IjIwMTgtMDMtMzBUMjM6NTk6MDBaIiwiUGVyY2VudGFnZUNvbXBsZXRlIjpudWxsLCJTdHlsZSI6eyIkaWQiOiIyOTAiLCJTaGFwZSI6MSwiU2hhcGVUaGlja25lc3MiOjEsIkR1cmF0aW9uRm9ybWF0IjowLCJJbmNsdWRlTm9uV29ya2luZ0RheXNJbkR1cmF0aW9uIjpmYWxzZSwiUGVyY2VudGFnZUNvbXBsZXRlU3R5bGUiOnsiJGlkIjoiMjkxIiwiRm9udFNldHRpbmdzIjp7IiRpZCI6IjI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MyIsIkxpbmVDb2xvciI6bnVsbCwiTGluZVdlaWdodCI6MC4wLCJMaW5lVHlwZSI6MCwiUGFyZW50U3R5bGUiOm51bGx9LCJQYXJlbnRTdHlsZSI6eyIkcmVmIjoiODEifX0sIkR1cmF0aW9uU3R5bGUiOnsiJGlkIjoiMjk0IiwiRm9udFNldHRpbmdzIjp7IiRpZCI6IjI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NiIsIkxpbmVDb2xvciI6bnVsbCwiTGluZVdlaWdodCI6MC4wLCJMaW5lVHlwZSI6MCwiUGFyZW50U3R5bGUiOm51bGx9LCJQYXJlbnRTdHlsZSI6eyIkcmVmIjoiODgifX0sIkhvcml6b250YWxDb25uZWN0b3JTdHlsZSI6eyIkaWQiOiIyOTciLCJMaW5lQ29sb3IiOnsiJHJlZiI6Ijk2In0sIkxpbmVXZWlnaHQiOjEuMCwiTGluZVR5cGUiOjAsIlBhcmVudFN0eWxlIjp7IiRyZWYiOiI5NSJ9fSwiVmVydGljYWxDb25uZWN0b3JTdHlsZSI6eyIkaWQiOiIy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OTkiLCJNYXJnaW4iOnsiJHJlZiI6IjEwMiJ9LCJQYWRkaW5nIjp7IiRyZWYiOiIxMDMifSwiQmFja2dyb3VuZCI6eyIkaWQiOiIzMDAiLCJDb2xvciI6eyIkaWQiOiIzMDEiLCJBIjoyNTUsIlIiOjExMiwiRyI6MTczLCJCIjo3MX19LCJJc1Zpc2libGUiOnRydWUsIldpZHRoIjowLjAsIkhlaWdodCI6MTYuMCwiQm9yZGVyU3R5bGUiOnsiJGlkIjoiMzAyIiwiTGluZUNvbG9yIjp7IiRyZWYiOiIxMDUifSwiTGluZVdlaWdodCI6MC4wLCJMaW5lVHlwZSI6MCwiUGFyZW50U3R5bGUiOnsiJHJlZiI6IjEwNCJ9fSwiUGFyZW50U3R5bGUiOnsiJHJlZiI6IjEwMSJ9fSwiVGl0bGVTdHlsZSI6eyIkaWQiOiIzMDMiLCJGb250U2V0dGluZ3MiOnsiJGlkIjoiMzA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wNSIsIkxpbmVDb2xvciI6bnVsbCwiTGluZVdlaWdodCI6MC4wLCJMaW5lVHlwZSI6MCwiUGFyZW50U3R5bGUiOm51bGx9LCJQYXJlbnRTdHlsZSI6eyIkcmVmIjoiMTA3In19LCJEYXRlU3R5bGUiOnsiJGlkIjoiMzA2IiwiRm9udFNldHRpbmdzIjp7IiRpZCI6IjMw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A4IiwiTGluZUNvbG9yIjpudWxsLCJMaW5lV2VpZ2h0IjowLjAsIkxpbmVUeXBlIjowLCJQYXJlbnRTdHlsZSI6bnVsbH0sIlBhcmVudFN0eWxlIjp7IiRyZWYiOiIxMTQifX0sIkRhdGVGb3JtYXQiOnsiJHJlZiI6IjEyMSJ9LCJJc1Zpc2libGUiOnRydWUsIlBhcmVudFN0eWxlIjp7IiRyZWYiOiI4MCJ9fSwiSW5kZXgiOjcsIlNtYXJ0RHVyYXRpb25BY3RpdmF0ZWQiOmZhbHNlLCJEYXRlRm9ybWF0Ijp7IiRyZWYiOiIxMjEifSwiSWQiOiI1OWQ5YTI3Yy02MTY1LTRkOTAtYTQxZi0yZDMwYzE3MDY5NTYiLCJJbXBvcnRJZCI6bnVsbCwiVGl0bGUiOiJTSUVTIENvcmUgMi4wICBiZXRhIiwiTm90ZSI6bnVsbCwiSHlwZXJsaW5rIjpudWxsLCJJc0NoYW5nZWQiOmZhbHNlLCJJc05ldyI6ZmFsc2V9LHsiJGlkIjoiMzA5IiwiR3JvdXBOYW1lIjpudWxsLCJTdGFydERhdGUiOiIyMDE4LTA0LTAyVDAwOjAwOjAwWiIsIkVuZERhdGUiOiIyMDE4LTA3LTAyVDIzOjU5OjAwWiIsIlBlcmNlbnRhZ2VDb21wbGV0ZSI6bnVsbCwiU3R5bGUiOnsiJGlkIjoiMzEwIiwiU2hhcGUiOjEsIlNoYXBlVGhpY2tuZXNzIjoxLCJEdXJhdGlvbkZvcm1hdCI6MCwiSW5jbHVkZU5vbldvcmtpbmdEYXlzSW5EdXJhdGlvbiI6ZmFsc2UsIlBlcmNlbnRhZ2VDb21wbGV0ZVN0eWxlIjp7IiRpZCI6IjMxMSIsIkZvbnRTZXR0aW5ncyI6eyIkaWQiOiIz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TMiLCJMaW5lQ29sb3IiOm51bGwsIkxpbmVXZWlnaHQiOjAuMCwiTGluZVR5cGUiOjAsIlBhcmVudFN0eWxlIjpudWxsfSwiUGFyZW50U3R5bGUiOnsiJHJlZiI6IjgxIn19LCJEdXJhdGlvblN0eWxlIjp7IiRpZCI6IjMxNCIsIkZvbnRTZXR0aW5ncyI6eyIkaWQiOiIz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YiLCJMaW5lQ29sb3IiOm51bGwsIkxpbmVXZWlnaHQiOjAuMCwiTGluZVR5cGUiOjAsIlBhcmVudFN0eWxlIjpudWxsfSwiUGFyZW50U3R5bGUiOnsiJHJlZiI6Ijg4In19LCJIb3Jpem9udGFsQ29ubmVjdG9yU3R5bGUiOnsiJGlkIjoiMzE3IiwiTGluZUNvbG9yIjp7IiRyZWYiOiI5NiJ9LCJMaW5lV2VpZ2h0IjoxLjAsIkxpbmVUeXBlIjowLCJQYXJlbnRTdHlsZSI6eyIkcmVmIjoiOTUifX0sIlZlcnRpY2FsQ29ubmVjdG9yU3R5bGUiOnsiJGlkIjoiMz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E5IiwiTWFyZ2luIjp7IiRyZWYiOiIxMDIifSwiUGFkZGluZyI6eyIkcmVmIjoiMTAzIn0sIkJhY2tncm91bmQiOnsiJGlkIjoiMzIwIiwiQ29sb3IiOnsiJGlkIjoiMzIxIiwiQSI6MjU1LCJSIjo2OCwiRyI6ODQsIkIiOjEwNn19LCJJc1Zpc2libGUiOnRydWUsIldpZHRoIjowLjAsIkhlaWdodCI6MTYuMCwiQm9yZGVyU3R5bGUiOnsiJGlkIjoiMzIyIiwiTGluZUNvbG9yIjp7IiRyZWYiOiIxMDUifSwiTGluZVdlaWdodCI6MC4wLCJMaW5lVHlwZSI6MCwiUGFyZW50U3R5bGUiOnsiJHJlZiI6IjEwNCJ9fSwiUGFyZW50U3R5bGUiOnsiJHJlZiI6IjEwMSJ9fSwiVGl0bGVTdHlsZSI6eyIkaWQiOiIzMjMiLCJGb250U2V0dGluZ3MiOnsiJGlkIjoiMzI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yNSIsIkxpbmVDb2xvciI6bnVsbCwiTGluZVdlaWdodCI6MC4wLCJMaW5lVHlwZSI6MCwiUGFyZW50U3R5bGUiOm51bGx9LCJQYXJlbnRTdHlsZSI6eyIkcmVmIjoiMTA3In19LCJEYXRlU3R5bGUiOnsiJGlkIjoiMzI2IiwiRm9udFNldHRpbmdzIjp7IiRpZCI6IjMy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I4IiwiTGluZUNvbG9yIjpudWxsLCJMaW5lV2VpZ2h0IjowLjAsIkxpbmVUeXBlIjowLCJQYXJlbnRTdHlsZSI6bnVsbH0sIlBhcmVudFN0eWxlIjp7IiRyZWYiOiIxMTQifX0sIkRhdGVGb3JtYXQiOnsiJHJlZiI6IjEyMSJ9LCJJc1Zpc2libGUiOnRydWUsIlBhcmVudFN0eWxlIjp7IiRyZWYiOiI4MCJ9fSwiSW5kZXgiOjgsIlNtYXJ0RHVyYXRpb25BY3RpdmF0ZWQiOmZhbHNlLCJEYXRlRm9ybWF0Ijp7IiRyZWYiOiIxMjEifSwiSWQiOiIxZDNhZjc4YS0xMjRlLTRhMzctYWFkNi0xMzUzNGQ2YTg4ZTQiLCJJbXBvcnRJZCI6bnVsbCwiVGl0bGUiOiJTSUVTIENvcmUgMi4wIGZpbmFsIiwiTm90ZSI6bnVsbCwiSHlwZXJsaW5rIjpudWxsLCJJc0NoYW5nZWQiOmZhbHNlLCJJc05ldyI6ZmFsc2V9LHsiJGlkIjoiMzI5IiwiR3JvdXBOYW1lIjpudWxsLCJTdGFydERhdGUiOiIyMDE3LTA4LTAxVDAwOjAwOjAwWiIsIkVuZERhdGUiOiIyMDE3LTEyLTI5VDIzOjU5OjAwWiIsIlBlcmNlbnRhZ2VDb21wbGV0ZSI6bnVsbCwiU3R5bGUiOnsiJGlkIjoiMzMwIiwiU2hhcGUiOjEsIlNoYXBlVGhpY2tuZXNzIjoxLCJEdXJhdGlvbkZvcm1hdCI6MCwiSW5jbHVkZU5vbldvcmtpbmdEYXlzSW5EdXJhdGlvbiI6ZmFsc2UsIlBlcmNlbnRhZ2VDb21wbGV0ZVN0eWxlIjp7IiRpZCI6IjMzMSIsIkZvbnRTZXR0aW5ncyI6eyIkaWQiOiIz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zMiLCJMaW5lQ29sb3IiOm51bGwsIkxpbmVXZWlnaHQiOjAuMCwiTGluZVR5cGUiOjAsIlBhcmVudFN0eWxlIjpudWxsfSwiUGFyZW50U3R5bGUiOnsiJHJlZiI6IjgxIn19LCJEdXJhdGlvblN0eWxlIjp7IiRpZCI6IjMzNCIsIkZvbnRTZXR0aW5ncyI6eyIkaWQiOiIz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YiLCJMaW5lQ29sb3IiOm51bGwsIkxpbmVXZWlnaHQiOjAuMCwiTGluZVR5cGUiOjAsIlBhcmVudFN0eWxlIjpudWxsfSwiUGFyZW50U3R5bGUiOnsiJHJlZiI6Ijg4In19LCJIb3Jpem9udGFsQ29ubmVjdG9yU3R5bGUiOnsiJGlkIjoiMzM3IiwiTGluZUNvbG9yIjp7IiRyZWYiOiI5NiJ9LCJMaW5lV2VpZ2h0IjoxLjAsIkxpbmVUeXBlIjowLCJQYXJlbnRTdHlsZSI6eyIkcmVmIjoiOTUifX0sIlZlcnRpY2FsQ29ubmVjdG9yU3R5bGUiOnsiJGlkIjoiMz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M5IiwiTWFyZ2luIjp7IiRyZWYiOiIxMDIifSwiUGFkZGluZyI6eyIkcmVmIjoiMTAzIn0sIkJhY2tncm91bmQiOnsiJGlkIjoiMzQwIiwiQ29sb3IiOnsiJGlkIjoiMzQxIiwiQSI6MjU1LCJSIjo5MSwiRyI6MTU1LCJCIjoyMTN9fSwiSXNWaXNpYmxlIjp0cnVlLCJXaWR0aCI6MC4wLCJIZWlnaHQiOjE2LjAsIkJvcmRlclN0eWxlIjp7IiRpZCI6IjM0MiIsIkxpbmVDb2xvciI6eyIkcmVmIjoiMTA1In0sIkxpbmVXZWlnaHQiOjAuMCwiTGluZVR5cGUiOjAsIlBhcmVudFN0eWxlIjp7IiRyZWYiOiIxMDQifX0sIlBhcmVudFN0eWxlIjp7IiRyZWYiOiIxMDEifX0sIlRpdGxlU3R5bGUiOnsiJGlkIjoiMzQzIiwiRm9udFNldHRpbmdzIjp7IiRpZCI6IjM0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DUiLCJMaW5lQ29sb3IiOm51bGwsIkxpbmVXZWlnaHQiOjAuMCwiTGluZVR5cGUiOjAsIlBhcmVudFN0eWxlIjpudWxsfSwiUGFyZW50U3R5bGUiOnsiJHJlZiI6IjEwNyJ9fSwiRGF0ZVN0eWxlIjp7IiRpZCI6IjM0NiIsIkZvbnRTZXR0aW5ncyI6eyIkaWQiOiIzND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OCIsIkxpbmVDb2xvciI6bnVsbCwiTGluZVdlaWdodCI6MC4wLCJMaW5lVHlwZSI6MCwiUGFyZW50U3R5bGUiOm51bGx9LCJQYXJlbnRTdHlsZSI6eyIkcmVmIjoiMTE0In19LCJEYXRlRm9ybWF0Ijp7IiRyZWYiOiIxMjEifSwiSXNWaXNpYmxlIjp0cnVlLCJQYXJlbnRTdHlsZSI6eyIkcmVmIjoiODAifX0sIkluZGV4Ijo5LCJTbWFydER1cmF0aW9uQWN0aXZhdGVkIjpmYWxzZSwiRGF0ZUZvcm1hdCI6eyIkcmVmIjoiMTIxIn0sIklkIjoiMGIzNDM3MmQtNjA0Yi00NmUwLTk1YjUtZTEzMjI4MjYwMWFhIiwiSW1wb3J0SWQiOm51bGwsIlRpdGxlIjoiU0lFUyBTZXJ2ZXIgUmVzZWFyY2ggIiwiTm90ZSI6bnVsbCwiSHlwZXJsaW5rIjpudWxsLCJJc0NoYW5nZWQiOmZhbHNlLCJJc05ldyI6ZmFsc2V9LHsiJGlkIjoiMzQ5IiwiR3JvdXBOYW1lIjpudWxsLCJTdGFydERhdGUiOiIyMDE4LTA4LTAxVDAwOjAwOjAwWiIsIkVuZERhdGUiOiIyMDE4LTA5LTI3VDIzOjU5OjAwWiIsIlBlcmNlbnRhZ2VDb21wbGV0ZSI6bnVsbCwiU3R5bGUiOnsiJGlkIjoiMzUwIiwiU2hhcGUiOjEsIlNoYXBlVGhpY2tuZXNzIjoxLCJEdXJhdGlvbkZvcm1hdCI6MCwiSW5jbHVkZU5vbldvcmtpbmdEYXlzSW5EdXJhdGlvbiI6ZmFsc2UsIlBlcmNlbnRhZ2VDb21wbGV0ZVN0eWxlIjp7IiRpZCI6IjM1MSIsIkZvbnRTZXR0aW5ncyI6eyIkaWQiOiIzN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TMiLCJMaW5lQ29sb3IiOm51bGwsIkxpbmVXZWlnaHQiOjAuMCwiTGluZVR5cGUiOjAsIlBhcmVudFN0eWxlIjpudWxsfSwiUGFyZW50U3R5bGUiOnsiJHJlZiI6IjgxIn19LCJEdXJhdGlvblN0eWxlIjp7IiRpZCI6IjM1NCIsIkZvbnRTZXR0aW5ncyI6eyIkaWQiOiIzN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YiLCJMaW5lQ29sb3IiOm51bGwsIkxpbmVXZWlnaHQiOjAuMCwiTGluZVR5cGUiOjAsIlBhcmVudFN0eWxlIjpudWxsfSwiUGFyZW50U3R5bGUiOnsiJHJlZiI6Ijg4In19LCJIb3Jpem9udGFsQ29ubmVjdG9yU3R5bGUiOnsiJGlkIjoiMzU3IiwiTGluZUNvbG9yIjp7IiRyZWYiOiI5NiJ9LCJMaW5lV2VpZ2h0IjoxLjAsIkxpbmVUeXBlIjowLCJQYXJlbnRTdHlsZSI6eyIkcmVmIjoiOTUifX0sIlZlcnRpY2FsQ29ubmVjdG9yU3R5bGUiOnsiJGlkIjoiMzU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U5IiwiTWFyZ2luIjp7IiRyZWYiOiIxMDIifSwiUGFkZGluZyI6eyIkcmVmIjoiMTAzIn0sIkJhY2tncm91bmQiOnsiJGlkIjoiMzYwIiwiQ29sb3IiOnsiJGlkIjoiMzYxIiwiQSI6MjU1LCJSIjoyMzcsIkciOjEyNSwiQiI6NDl9fSwiSXNWaXNpYmxlIjp0cnVlLCJXaWR0aCI6MC4wLCJIZWlnaHQiOjE2LjAsIkJvcmRlclN0eWxlIjp7IiRpZCI6IjM2MiIsIkxpbmVDb2xvciI6eyIkcmVmIjoiMTA1In0sIkxpbmVXZWlnaHQiOjAuMCwiTGluZVR5cGUiOjAsIlBhcmVudFN0eWxlIjp7IiRyZWYiOiIxMDQifX0sIlBhcmVudFN0eWxlIjp7IiRyZWYiOiIxMDEifX0sIlRpdGxlU3R5bGUiOnsiJGlkIjoiMzYzIiwiRm9udFNldHRpbmdzIjp7IiRpZCI6IjM2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jUiLCJMaW5lQ29sb3IiOm51bGwsIkxpbmVXZWlnaHQiOjAuMCwiTGluZVR5cGUiOjAsIlBhcmVudFN0eWxlIjpudWxsfSwiUGFyZW50U3R5bGUiOnsiJHJlZiI6IjEwNyJ9fSwiRGF0ZVN0eWxlIjp7IiRpZCI6IjM2NiIsIkZvbnRTZXR0aW5ncyI6eyIkaWQiOiIzN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2OCIsIkxpbmVDb2xvciI6bnVsbCwiTGluZVdlaWdodCI6MC4wLCJMaW5lVHlwZSI6MCwiUGFyZW50U3R5bGUiOm51bGx9LCJQYXJlbnRTdHlsZSI6eyIkcmVmIjoiMTE0In19LCJEYXRlRm9ybWF0Ijp7IiRyZWYiOiIxMjEifSwiSXNWaXNpYmxlIjp0cnVlLCJQYXJlbnRTdHlsZSI6eyIkcmVmIjoiODAifX0sIkluZGV4IjoxMCwiU21hcnREdXJhdGlvbkFjdGl2YXRlZCI6ZmFsc2UsIkRhdGVGb3JtYXQiOnsiJHJlZiI6IjEyMSJ9LCJJZCI6ImUyZmMxZGZiLTIzZDQtNDcyMC1hYzYxLTI1M2I1MWUzZjIzYyIsIkltcG9ydElkIjpudWxsLCJUaXRsZSI6IlNJRVMgU2VydmVyIiwiTm90ZSI6bnVsbCwiSHlwZXJsaW5rIjpudWxsLCJJc0NoYW5nZWQiOmZhbHNlLCJJc05ldyI6ZmFsc2V9LHsiJGlkIjoiMzY5IiwiR3JvdXBOYW1lIjpudWxsLCJTdGFydERhdGUiOiIyMDE3LTA5LTA1VDAwOjAwOjAwWiIsIkVuZERhdGUiOiIyMDE4LTAyLTE0VDIzOjU5OjAwWiIsIlBlcmNlbnRhZ2VDb21wbGV0ZSI6bnVsbCwiU3R5bGUiOnsiJGlkIjoiMzcwIiwiU2hhcGUiOjEsIlNoYXBlVGhpY2tuZXNzIjoxLCJEdXJhdGlvbkZvcm1hdCI6MCwiSW5jbHVkZU5vbldvcmtpbmdEYXlzSW5EdXJhdGlvbiI6ZmFsc2UsIlBlcmNlbnRhZ2VDb21wbGV0ZVN0eWxlIjp7IiRpZCI6IjM3MSIsIkZvbnRTZXR0aW5ncyI6eyIkaWQiOiIzN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MiLCJMaW5lQ29sb3IiOm51bGwsIkxpbmVXZWlnaHQiOjAuMCwiTGluZVR5cGUiOjAsIlBhcmVudFN0eWxlIjpudWxsfSwiUGFyZW50U3R5bGUiOnsiJHJlZiI6IjgxIn19LCJEdXJhdGlvblN0eWxlIjp7IiRpZCI6IjM3NCIsIkZvbnRTZXR0aW5ncyI6eyIkaWQiOiIzN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YiLCJMaW5lQ29sb3IiOm51bGwsIkxpbmVXZWlnaHQiOjAuMCwiTGluZVR5cGUiOjAsIlBhcmVudFN0eWxlIjpudWxsfSwiUGFyZW50U3R5bGUiOnsiJHJlZiI6Ijg4In19LCJIb3Jpem9udGFsQ29ubmVjdG9yU3R5bGUiOnsiJGlkIjoiMzc3IiwiTGluZUNvbG9yIjp7IiRyZWYiOiI5NiJ9LCJMaW5lV2VpZ2h0IjoxLjAsIkxpbmVUeXBlIjowLCJQYXJlbnRTdHlsZSI6eyIkcmVmIjoiOTUifX0sIlZlcnRpY2FsQ29ubmVjdG9yU3R5bGUiOnsiJGlkIjoiMzc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c5IiwiTWFyZ2luIjp7IiRyZWYiOiIxMDIifSwiUGFkZGluZyI6eyIkcmVmIjoiMTAzIn0sIkJhY2tncm91bmQiOnsiJGlkIjoiMzgwIiwiQ29sb3IiOnsiJGlkIjoiMzgxIiwiQSI6MjU1LCJSIjoxNjUsIkciOjE2NSwiQiI6MTY1fX0sIklzVmlzaWJsZSI6dHJ1ZSwiV2lkdGgiOjAuMCwiSGVpZ2h0IjoxNi4wLCJCb3JkZXJTdHlsZSI6eyIkaWQiOiIzODIiLCJMaW5lQ29sb3IiOnsiJHJlZiI6IjEwNSJ9LCJMaW5lV2VpZ2h0IjowLjAsIkxpbmVUeXBlIjowLCJQYXJlbnRTdHlsZSI6eyIkcmVmIjoiMTA0In19LCJQYXJlbnRTdHlsZSI6eyIkcmVmIjoiMTAxIn19LCJUaXRsZVN0eWxlIjp7IiRpZCI6IjM4MyIsIkZvbnRTZXR0aW5ncyI6eyIkaWQiOiIz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g1IiwiTGluZUNvbG9yIjpudWxsLCJMaW5lV2VpZ2h0IjowLjAsIkxpbmVUeXBlIjowLCJQYXJlbnRTdHlsZSI6bnVsbH0sIlBhcmVudFN0eWxlIjp7IiRyZWYiOiIxMDcifX0sIkRhdGVTdHlsZSI6eyIkaWQiOiIzODYiLCJGb250U2V0dGluZ3MiOnsiJGlkIjoiMz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giLCJMaW5lQ29sb3IiOm51bGwsIkxpbmVXZWlnaHQiOjAuMCwiTGluZVR5cGUiOjAsIlBhcmVudFN0eWxlIjpudWxsfSwiUGFyZW50U3R5bGUiOnsiJHJlZiI6IjExNCJ9fSwiRGF0ZUZvcm1hdCI6eyIkcmVmIjoiMTIxIn0sIklzVmlzaWJsZSI6dHJ1ZSwiUGFyZW50U3R5bGUiOnsiJHJlZiI6IjgwIn19LCJJbmRleCI6MTEsIlNtYXJ0RHVyYXRpb25BY3RpdmF0ZWQiOmZhbHNlLCJEYXRlRm9ybWF0Ijp7IiRyZWYiOiIxMjEifSwiSWQiOiI3MTRjZTU5Ny0yMmQ0LTQ1NTYtYjBkZS04ZThkMjkxNTVhNTEiLCJJbXBvcnRJZCI6bnVsbCwiVGl0bGUiOiJTSUVTIE1DIDIuMCBhbHBoYSIsIk5vdGUiOm51bGwsIkh5cGVybGluayI6bnVsbCwiSXNDaGFuZ2VkIjpmYWxzZSwiSXNOZXciOmZhbHNlfSx7IiRpZCI6IjM4OSIsIkdyb3VwTmFtZSI6bnVsbCwiU3RhcnREYXRlIjoiMjAxOC0wMi0xNFQwMDowMDowMFoiLCJFbmREYXRlIjoiMjAxOC0wNC0zMFQyMzo1OTowMFoiLCJQZXJjZW50YWdlQ29tcGxldGUiOm51bGwsIlN0eWxlIjp7IiRpZCI6IjM5MCIsIlNoYXBlIjoxLCJTaGFwZVRoaWNrbmVzcyI6MSwiRHVyYXRpb25Gb3JtYXQiOjAsIkluY2x1ZGVOb25Xb3JraW5nRGF5c0luRHVyYXRpb24iOmZhbHNlLCJQZXJjZW50YWdlQ29tcGxldGVTdHlsZSI6eyIkaWQiOiIzOTEiLCJGb250U2V0dGluZ3MiOnsiJGlkIjoiMzk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kzIiwiTGluZUNvbG9yIjpudWxsLCJMaW5lV2VpZ2h0IjowLjAsIkxpbmVUeXBlIjowLCJQYXJlbnRTdHlsZSI6bnVsbH0sIlBhcmVudFN0eWxlIjp7IiRyZWYiOiI4MSJ9fSwiRHVyYXRpb25TdHlsZSI6eyIkaWQiOiIzOTQiLCJGb250U2V0dGluZ3MiOnsiJGlkIjoiMzk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2IiwiTGluZUNvbG9yIjpudWxsLCJMaW5lV2VpZ2h0IjowLjAsIkxpbmVUeXBlIjowLCJQYXJlbnRTdHlsZSI6bnVsbH0sIlBhcmVudFN0eWxlIjp7IiRyZWYiOiI4OCJ9fSwiSG9yaXpvbnRhbENvbm5lY3RvclN0eWxlIjp7IiRpZCI6IjM5NyIsIkxpbmVDb2xvciI6eyIkcmVmIjoiOTYifSwiTGluZVdlaWdodCI6MS4wLCJMaW5lVHlwZSI6MCwiUGFyZW50U3R5bGUiOnsiJHJlZiI6Ijk1In19LCJWZXJ0aWNhbENvbm5lY3RvclN0eWxlIjp7IiRpZCI6IjM5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5OSIsIk1hcmdpbiI6eyIkcmVmIjoiMTAyIn0sIlBhZGRpbmciOnsiJHJlZiI6IjEwMyJ9LCJCYWNrZ3JvdW5kIjp7IiRpZCI6IjQwMCIsIkNvbG9yIjp7IiRpZCI6IjQwMSIsIkEiOjI1NSwiUiI6NjgsIkciOjExNCwiQiI6MTk2fX0sIklzVmlzaWJsZSI6dHJ1ZSwiV2lkdGgiOjAuMCwiSGVpZ2h0IjoxNi4wLCJCb3JkZXJTdHlsZSI6eyIkaWQiOiI0MDIiLCJMaW5lQ29sb3IiOnsiJHJlZiI6IjEwNSJ9LCJMaW5lV2VpZ2h0IjowLjAsIkxpbmVUeXBlIjowLCJQYXJlbnRTdHlsZSI6eyIkcmVmIjoiMTA0In19LCJQYXJlbnRTdHlsZSI6eyIkcmVmIjoiMTAxIn19LCJUaXRsZVN0eWxlIjp7IiRpZCI6IjQwMyIsIkZvbnRTZXR0aW5ncyI6eyIkaWQiOiI0M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DA1IiwiTGluZUNvbG9yIjpudWxsLCJMaW5lV2VpZ2h0IjowLjAsIkxpbmVUeXBlIjowLCJQYXJlbnRTdHlsZSI6bnVsbH0sIlBhcmVudFN0eWxlIjp7IiRyZWYiOiIxMDcifX0sIkRhdGVTdHlsZSI6eyIkaWQiOiI0MDYiLCJGb250U2V0dGluZ3MiOnsiJGlkIjoiND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MDgiLCJMaW5lQ29sb3IiOm51bGwsIkxpbmVXZWlnaHQiOjAuMCwiTGluZVR5cGUiOjAsIlBhcmVudFN0eWxlIjpudWxsfSwiUGFyZW50U3R5bGUiOnsiJHJlZiI6IjExNCJ9fSwiRGF0ZUZvcm1hdCI6eyIkcmVmIjoiMTIxIn0sIklzVmlzaWJsZSI6dHJ1ZSwiUGFyZW50U3R5bGUiOnsiJHJlZiI6IjgwIn19LCJJbmRleCI6MTIsIlNtYXJ0RHVyYXRpb25BY3RpdmF0ZWQiOmZhbHNlLCJEYXRlRm9ybWF0Ijp7IiRyZWYiOiIxMjEifSwiSWQiOiJlNjdmOGMxYy0zNTc4LTRkN2MtODljZi1iNDhlNDI0OTliNDMiLCJJbXBvcnRJZCI6bnVsbCwiVGl0bGUiOiJTSUVTIE1DIDIuMCBiZXRhIiwiTm90ZSI6bnVsbCwiSHlwZXJsaW5rIjpudWxsLCJJc0NoYW5nZWQiOmZhbHNlLCJJc05ldyI6ZmFsc2V9LHsiJGlkIjoiNDA5IiwiR3JvdXBOYW1lIjpudWxsLCJTdGFydERhdGUiOiIyMDE4LTA1LTAxVDAwOjAwOjAwWiIsIkVuZERhdGUiOiIyMDE4LTA3LTAyVDIzOjU5OjAwWiIsIlBlcmNlbnRhZ2VDb21wbGV0ZSI6bnVsbCwiU3R5bGUiOnsiJGlkIjoiNDEwIiwiU2hhcGUiOjEsIlNoYXBlVGhpY2tuZXNzIjoxLCJEdXJhdGlvbkZvcm1hdCI6MCwiSW5jbHVkZU5vbldvcmtpbmdEYXlzSW5EdXJhdGlvbiI6ZmFsc2UsIlBlcmNlbnRhZ2VDb21wbGV0ZVN0eWxlIjp7IiRpZCI6IjQxMSIsIkZvbnRTZXR0aW5ncyI6eyIkaWQiOiI0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TMiLCJMaW5lQ29sb3IiOm51bGwsIkxpbmVXZWlnaHQiOjAuMCwiTGluZVR5cGUiOjAsIlBhcmVudFN0eWxlIjpudWxsfSwiUGFyZW50U3R5bGUiOnsiJHJlZiI6IjgxIn19LCJEdXJhdGlvblN0eWxlIjp7IiRpZCI6IjQxNCIsIkZvbnRTZXR0aW5ncyI6eyIkaWQiOiI0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YiLCJMaW5lQ29sb3IiOm51bGwsIkxpbmVXZWlnaHQiOjAuMCwiTGluZVR5cGUiOjAsIlBhcmVudFN0eWxlIjpudWxsfSwiUGFyZW50U3R5bGUiOnsiJHJlZiI6Ijg4In19LCJIb3Jpem9udGFsQ29ubmVjdG9yU3R5bGUiOnsiJGlkIjoiNDE3IiwiTGluZUNvbG9yIjp7IiRyZWYiOiI5NiJ9LCJMaW5lV2VpZ2h0IjoxLjAsIkxpbmVUeXBlIjowLCJQYXJlbnRTdHlsZSI6eyIkcmVmIjoiOTUifX0sIlZlcnRpY2FsQ29ubmVjdG9yU3R5bGUiOnsiJGlkIjoiND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NDE5IiwiTWFyZ2luIjp7IiRyZWYiOiIxMDIifSwiUGFkZGluZyI6eyIkcmVmIjoiMTAzIn0sIkJhY2tncm91bmQiOnsiJGlkIjoiNDIwIiwiQ29sb3IiOnsiJGlkIjoiNDIxIiwiQSI6MjU1LCJSIjoxMTIsIkciOjE3MywiQiI6NzF9fSwiSXNWaXNpYmxlIjp0cnVlLCJXaWR0aCI6MC4wLCJIZWlnaHQiOjE2LjAsIkJvcmRlclN0eWxlIjp7IiRpZCI6IjQyMiIsIkxpbmVDb2xvciI6eyIkcmVmIjoiMTA1In0sIkxpbmVXZWlnaHQiOjAuMCwiTGluZVR5cGUiOjAsIlBhcmVudFN0eWxlIjp7IiRyZWYiOiIxMDQifX0sIlBhcmVudFN0eWxlIjp7IiRyZWYiOiIxMDEifX0sIlRpdGxlU3R5bGUiOnsiJGlkIjoiNDIzIiwiRm9udFNldHRpbmdzIjp7IiRpZCI6IjQ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0MjUiLCJMaW5lQ29sb3IiOm51bGwsIkxpbmVXZWlnaHQiOjAuMCwiTGluZVR5cGUiOjAsIlBhcmVudFN0eWxlIjpudWxsfSwiUGFyZW50U3R5bGUiOnsiJHJlZiI6IjEwNyJ9fSwiRGF0ZVN0eWxlIjp7IiRpZCI6IjQyNiIsIkZvbnRTZXR0aW5ncyI6eyIkaWQiOiI0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yOCIsIkxpbmVDb2xvciI6bnVsbCwiTGluZVdlaWdodCI6MC4wLCJMaW5lVHlwZSI6MCwiUGFyZW50U3R5bGUiOm51bGx9LCJQYXJlbnRTdHlsZSI6eyIkcmVmIjoiMTE0In19LCJEYXRlRm9ybWF0Ijp7IiRyZWYiOiIxMjEifSwiSXNWaXNpYmxlIjp0cnVlLCJQYXJlbnRTdHlsZSI6eyIkcmVmIjoiODAifX0sIkluZGV4IjoxMywiU21hcnREdXJhdGlvbkFjdGl2YXRlZCI6ZmFsc2UsIkRhdGVGb3JtYXQiOnsiJHJlZiI6IjEyMSJ9LCJJZCI6Ijk1M2Q1ODVkLTk5ZmMtNDgyMC05MDg1LTYzMWNjYmEzM2Q3MCIsIkltcG9ydElkIjpudWxsLCJUaXRsZSI6IlNJRVMgTUMgMi4wIGZpbmFsIiwiTm90ZSI6bnVsbCwiSHlwZXJsaW5rIjpudWxsLCJJc0NoYW5nZWQiOmZhbHNlLCJJc05ldyI6ZmFsc2V9XSwiTXNQcm9qZWN0SXRlbXNUcmVlIjp7IiRpZCI6IjQyOSIsIlJvb3QiOnsiSW1wb3J0SWQiOm51bGwsIklzSW1wb3J0ZWQiOmZhbHNlLCJDaGlsZHJlbiI6W119fSwiTWV0YWRhdGEiOnsiJGlkIjoiNDMwIn0sIlNldHRpbmdzIjp7IiRpZCI6IjQzMSIsIkltcGFPcHRpb25zIjp7IiRpZCI6IjQz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QzMyIsIlVzZVRpbWUiOmZhbHNlLCJXb3JrRGF5U3RhcnQiOiIwMDowMDowMCIsIldvcmtEYXlFbmQiOiIyMzo1OTowMCJ9fQ=="/>
  <p:tag name="__MASTER" val="__part_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cnUtUlUiLCJTdHlsZU5hbWUiOiJSb2FkbWFwIiwiSXNUZW1wbGF0ZSI6ZmFsc2UsIlZlcnNpb24iOnsiJGlkIjoiMiIsIlZlcnNpb24iOiIzLjEuMCIsIk9yaWdpbmFsQXNzZW1ibHlWZXJzaW9uIjoiMy4xNi4wNy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AsIkIiOjB9fSwiQXBwZW5kWWVhck9uWWVhckNoYW5nZSI6dHJ1ZSwiRWxhcHNlZFRpbWVGb3JtYXQiOjE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yLCJBdXRvRGF0ZVJhbmdlIjp0cnVlLCJXb3JraW5nRGF5cyI6MTI3LCJUb2RheU1hcmtlclRleHQiOiJUb2RheSIsIkF1dG9TY2FsZVR5cGUiOnRydWV9LCJNaWxlc3RvbmVzIjpbeyIkaWQiOiIxMjQiLCJEYXRlIjoiMjAxNy0xMC0yMFQyMzo1OTowMFoiLCJTdHlsZSI6eyIkaWQiOiIxMjUiLCJTaGFwZSI6MiwiQ29ubmVjdG9yTWFyZ2luIjp7IiRyZWYiOiI1NCJ9LCJDb25uZWN0b3JTdHlsZSI6eyIkaWQiOiIxMjYiLCJMaW5lQ29sb3IiOnsiJGlkIjoiMTI3IiwiJHR5cGUiOiJOTFJFLkNvbW1vbi5Eb20uU29saWRDb2xvckJydXNoLCBOTFJFLkNvbW1vbiIsIkNvbG9yIjp7IiRpZCI6IjEyOCIsIkEiOjEyNywiUiI6OTEsIkciOjE1NSwiQiI6MjEzfX0sIkxpbmVXZWlnaHQiOjEuMCwiTGluZVR5cGUiOjAsIlBhcmVudFN0eWxlIjp7IiRyZWYiOiI1NSJ9fSwiSXNCZWxvd1RpbWViYW5kIjpmYWxzZSwiSGlkZURhdGUiOmZhbHNlLCJTaGFwZVNpemUiOjEsIlNwYWNpbmciOjIuMCwiUGFkZGluZyI6eyIkcmVmIjoiNTgifSwiU2hhcGVTdHlsZSI6eyIkaWQiOiIxMjkiLCJNYXJnaW4iOnsiJHJlZiI6IjYwIn0sIlBhZGRpbmciOnsiJHJlZiI6IjYxIn0sIkJhY2tncm91bmQiOnsiJGlkIjoiMTMwIiwiQ29sb3IiOnsiJGlkIjoiMTMxIiwiQSI6MjU1LCJSIjo5MSwiRyI6MTU1LCJCIjoyMTN9fSwiSXNWaXNpYmxlIjp0cnVlLCJXaWR0aCI6MTguMCwiSGVpZ2h0IjoyMC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MwODcxNTYxMDI2ODY3NTIyLCJJc0N1c3RvbSI6dHJ1ZX0sIkRhdGVGb3JtYXQiOnsiJHJlZiI6Ijc5In0sIklkIjoiMjBhNWY3MGEtMWNiYy00MDUxLWE3YzgtYzk0OGIzZWUxZWUzIiwiSW1wb3J0SWQiOm51bGwsIlRpdGxlIjoi0KHRgtCw0YDRgiBSNjA3IFNJRVMgMS42UnUiLCJOb3RlIjpudWxsLCJIeXBlcmxpbmsiOm51bGwsIklzQ2hhbmdlZCI6ZmFsc2UsIklzTmV3IjpmYWxzZX0seyIkaWQiOiIxMzkiLCJEYXRlIjoiMjAxOC0wMS0xMFQyMzo1OTowMFoiLCJTdHlsZSI6eyIkaWQiOiIxNDAiLCJTaGFwZSI6MiwiQ29ubmVjdG9yTWFyZ2luIjp7IiRyZWYiOiI1NCJ9LCJDb25uZWN0b3JTdHlsZSI6eyIkaWQiOiIxNDEiLCJMaW5lQ29sb3IiOnsiJGlkIjoiMTQyIiwiJHR5cGUiOiJOTFJFLkNvbW1vbi5Eb20uU29saWRDb2xvckJydXNoLCBOTFJFLkNvbW1vbiIsIkNvbG9yIjp7IiRpZCI6IjE0MyIsIkEiOjEyNywiUiI6MTY1LCJHIjoxNjUsIkIiOjE2NX19LCJMaW5lV2VpZ2h0IjoxLjAsIkxpbmVUeXBlIjowLCJQYXJlbnRTdHlsZSI6eyIkcmVmIjoiNTUifX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TY1LCJHIjoxNjUsIkIiOjE2NX19LCJJc1Zpc2libGUiOnRydWUsIldpZHRoIjoxOC4wLCJIZWlnaHQiOjIw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UmF0aW8iOjAuMjQyMjIyOTA3OTI1ODI5NDYsIklzQ3VzdG9tIjp0cnVlfSwiRGF0ZUZvcm1hdCI6eyIkcmVmIjoiNzkifSwiSWQiOiJiOTk4YTA5Yy01MWNhLTRiMzQtYmY5YS1jMWU2NWM4N2JkOWEiLCJJbXBvcnRJZCI6bnVsbCwiVGl0bGUiOiJTSUVTIFI2MDcgMi4wUnUgYmV0YSIsIk5vdGUiOm51bGwsIkh5cGVybGluayI6bnVsbCwiSXNDaGFuZ2VkIjpmYWxzZSwiSXNOZXciOmZhbHNlfSx7IiRpZCI6IjE1NCIsIkRhdGUiOiIyMDE4LTAyLTE1VDIzOjU5OjAwWiIsIlN0eWxlIjp7IiRpZCI6IjE1NSIsIlNoYXBlIjoyLCJDb25uZWN0b3JNYXJnaW4iOnsiJHJlZiI6IjU0In0sIkNvbm5lY3RvclN0eWxlIjp7IiRpZCI6IjE1NiIsIkxpbmVDb2xvciI6eyIkaWQiOiIxNTciLCIkdHlwZSI6Ik5MUkUuQ29tbW9uLkRvbS5Tb2xpZENvbG9yQnJ1c2gsIE5MUkUuQ29tbW9uIiwiQ29sb3IiOnsiJGlkIjoiMTU4IiwiQSI6MTI3LCJSIjoyMzcsIkciOjEyNSwiQiI6NDl9fSwiTGluZVdlaWdodCI6MS4wLCJMaW5lVHlwZSI6MCwiUGFyZW50U3R5bGUiOnsiJHJlZiI6IjU1In19LCJJc0JlbG93VGltZWJhbmQiOmZhbHNlLCJIaWRlRGF0ZSI6ZmFsc2UsIlNoYXBlU2l6ZSI6MSwiU3BhY2luZyI6Mi4wLCJQYWRkaW5nIjp7IiRyZWYiOiI1OCJ9LCJTaGFwZVN0eWxlIjp7IiRpZCI6IjE1OSIsIk1hcmdpbiI6eyIkcmVmIjoiNjAifSwiUGFkZGluZyI6eyIkcmVmIjoiNjEifSwiQmFja2dyb3VuZCI6eyIkaWQiOiIxNjAiLCJDb2xvciI6eyIkaWQiOiIxNjEiLCJBIjoyNTUsIlIiOjIzNywiRyI6MTI1LCJCIjo0OX19LCJJc1Zpc2libGUiOnRydWUsIldpZHRoIjoxOC4wLCJIZWlnaHQiOjIwLjAsIkJvcmRlclN0eWxlIjp7IiRpZCI6IjE2MiIsIkxpbmVDb2xvciI6eyIkcmVmIjoiNjMifSwiTGluZVdlaWdodCI6MC4wLCJMaW5lVHlwZSI6MCwiUGFyZW50U3R5bGUiOnsiJHJlZiI6IjYyIn19LCJQYXJlbnRTdHlsZSI6eyIkcmVmIjoiNTkifX0sIlRpdGxlU3R5bGUiOnsiJGlkIjoiMTYzIiwiRm9udFNldHRpbmdzIjp7IiRpZCI6IjE2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giLCJMaW5lQ29sb3IiOm51bGwsIkxpbmVXZWlnaHQiOjAuMCwiTGluZVR5cGUiOjAsIlBhcmVudFN0eWxlIjpudWxsfSwiUGFyZW50U3R5bGUiOnsiJHJlZiI6IjcyIn19LCJEYXRlRm9ybWF0Ijp7IiRyZWYiOiI3OSJ9LCJJc1Zpc2libGUiOnRydWUsIlBhcmVudFN0eWxlIjp7IiRyZWYiOiI1MyJ9fSwiUG9zaXRpb24iOnsiUmF0aW8iOjAuMjQxMjU3MTY3ODYzMjU3MTMsIklzQ3VzdG9tIjp0cnVlfSwiRGF0ZUZvcm1hdCI6eyIkcmVmIjoiNzkifSwiSWQiOiI4ZTFlZDkxMi01ZTlhLTRiMWQtOTJmMC1kZDc3NGQ1YjIwNjYiLCJJbXBvcnRJZCI6bnVsbCwiVGl0bGUiOiLQodGC0LDRgNGCIFI2MDcgU0lFUyAyLjBSdSIsIk5vdGUiOm51bGwsIkh5cGVybGluayI6bnVsbCwiSXNDaGFuZ2VkIjpmYWxzZSwiSXNOZXciOmZhbHNlfV0sIlRhc2tzIjpbeyIkaWQiOiIxNjkiLCJHcm91cE5hbWUiOm51bGwsIlN0YXJ0RGF0ZSI6IjIwMTctMDgtMDFUMDA6MDA6MDBaIiwiRW5kRGF0ZSI6IjIwMTctMTAtMjBUMjM6NTk6MDBaIiwiUGVyY2VudGFnZUNvbXBsZXRlIjpudWxsLCJTdHlsZSI6eyIkaWQiOiIxNzAiLCJTaGFwZSI6MSwiU2hhcGVUaGlja25lc3MiOjEsIkR1cmF0aW9uRm9ybWF0IjowLCJJbmNsdWRlTm9uV29ya2luZ0RheXNJbkR1cmF0aW9uIjpmYWxzZSwiUGVyY2VudGFnZUNvbXBsZXRlU3R5bGUiOnsiJGlkIjoiMTcxIiwiRm9udFNldHRpbmdzIjp7IiRpZCI6IjE3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3MyIsIkxpbmVDb2xvciI6bnVsbCwiTGluZVdlaWdodCI6MC4wLCJMaW5lVHlwZSI6MCwiUGFyZW50U3R5bGUiOm51bGx9LCJQYXJlbnRTdHlsZSI6eyIkcmVmIjoiODEifX0sIkR1cmF0aW9uU3R5bGUiOnsiJGlkIjoiMTc0IiwiRm9udFNldHRpbmdzIjp7IiRpZCI6IjE3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NiIsIkxpbmVDb2xvciI6bnVsbCwiTGluZVdlaWdodCI6MC4wLCJMaW5lVHlwZSI6MCwiUGFyZW50U3R5bGUiOm51bGx9LCJQYXJlbnRTdHlsZSI6eyIkcmVmIjoiODgifX0sIkhvcml6b250YWxDb25uZWN0b3JTdHlsZSI6eyIkaWQiOiIxNzciLCJMaW5lQ29sb3IiOnsiJHJlZiI6Ijk2In0sIkxpbmVXZWlnaHQiOjEuMCwiTGluZVR5cGUiOjAsIlBhcmVudFN0eWxlIjp7IiRyZWYiOiI5NSJ9fSwiVmVydGljYWxDb25uZWN0b3JTdHlsZSI6eyIkaWQiOiIxNz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zkiLCJNYXJnaW4iOnsiJHJlZiI6IjEwMiJ9LCJQYWRkaW5nIjp7IiRyZWYiOiIxMDMifSwiQmFja2dyb3VuZCI6eyIkaWQiOiIxODAiLCJDb2xvciI6eyIkaWQiOiIxODEiLCJBIjoyNTUsIlIiOjAsIkciOjExNCwiQiI6MTg4fX0sIklzVmlzaWJsZSI6dHJ1ZSwiV2lkdGgiOjAuMCwiSGVpZ2h0IjoxNi4wLCJCb3JkZXJTdHlsZSI6eyIkaWQiOiIxODIiLCJMaW5lQ29sb3IiOnsiJHJlZiI6IjEwNSJ9LCJMaW5lV2VpZ2h0IjowLjAsIkxpbmVUeXBlIjowLCJQYXJlbnRTdHlsZSI6eyIkcmVmIjoiMTA0In19LCJQYXJlbnRTdHlsZSI6eyIkcmVmIjoiMTAxIn19LCJUaXRsZVN0eWxlIjp7IiRpZCI6IjE4MyIsIkZvbnRTZXR0aW5ncyI6eyIkaWQiOiIx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Tg1IiwiTGluZUNvbG9yIjpudWxsLCJMaW5lV2VpZ2h0IjowLjAsIkxpbmVUeXBlIjowLCJQYXJlbnRTdHlsZSI6bnVsbH0sIlBhcmVudFN0eWxlIjp7IiRyZWYiOiIxMDcifX0sIkRhdGVTdHlsZSI6eyIkaWQiOiIxODYiLCJGb250U2V0dGluZ3MiOnsiJGlkIjoiMT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g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RjYThlNGZhLWFkZjktNDkwZS1hNmJiLTFmY2IzNTMyYzYzYyIsIkltcG9ydElkIjpudWxsLCJUaXRsZSI6IlNJRVMgMS4wUnUiLCJOb3RlIjpudWxsLCJIeXBlcmxpbmsiOm51bGwsIklzQ2hhbmdlZCI6ZmFsc2UsIklzTmV3IjpmYWxzZX0seyIkaWQiOiIxODkiLCJHcm91cE5hbWUiOm51bGwsIlN0YXJ0RGF0ZSI6IjIwMTctMTAtMjNUMDA6MDA6MDBaIiwiRW5kRGF0ZSI6IjIwMTctMTItMjlUMjM6NTk6MDBaIiwiUGVyY2VudGFnZUNvbXBsZXRlIjpudWxsLCJTdHlsZSI6eyIkaWQiOiIxOTAiLCJTaGFwZSI6MSwiU2hhcGVUaGlja25lc3MiOjEsIkR1cmF0aW9uRm9ybWF0IjowLCJJbmNsdWRlTm9uV29ya2luZ0RheXNJbkR1cmF0aW9uIjpmYWxzZSwiUGVyY2VudGFnZUNvbXBsZXRlU3R5bGUiOnsiJGlkIjoiMTkxIiwiRm9udFNldHRpbmdzIjp7IiRpZCI6IjE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5MyIsIkxpbmVDb2xvciI6bnVsbCwiTGluZVdlaWdodCI6MC4wLCJMaW5lVHlwZSI6MCwiUGFyZW50U3R5bGUiOm51bGx9LCJQYXJlbnRTdHlsZSI6eyIkcmVmIjoiODEifX0sIkR1cmF0aW9uU3R5bGUiOnsiJGlkIjoiMTk0IiwiRm9udFNldHRpbmdzIjp7IiRpZCI6IjE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NiIsIkxpbmVDb2xvciI6bnVsbCwiTGluZVdlaWdodCI6MC4wLCJMaW5lVHlwZSI6MCwiUGFyZW50U3R5bGUiOm51bGx9LCJQYXJlbnRTdHlsZSI6eyIkcmVmIjoiODgifX0sIkhvcml6b250YWxDb25uZWN0b3JTdHlsZSI6eyIkaWQiOiIxOTciLCJMaW5lQ29sb3IiOnsiJHJlZiI6Ijk2In0sIkxpbmVXZWlnaHQiOjEuMCwiTGluZVR5cGUiOjAsIlBhcmVudFN0eWxlIjp7IiRyZWYiOiI5NSJ9fSwiVmVydGljYWxDb25uZWN0b3JTdHlsZSI6eyIkaWQiOiIx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OTkiLCJNYXJnaW4iOnsiJHJlZiI6IjEwMiJ9LCJQYWRkaW5nIjp7IiRyZWYiOiIxMDMifSwiQmFja2dyb3VuZCI6eyIkaWQiOiIyMDAiLCJDb2xvciI6eyIkaWQiOiIyMDEiLCJBIjoyNTUsIlIiOjE4OSwiRyI6MjE1LCJCIjoyMzh9fSwiSXNWaXNpYmxlIjp0cnVlLCJXaWR0aCI6MC4wLCJIZWlnaHQiOjE2LjAsIkJvcmRlclN0eWxlIjp7IiRpZCI6IjIwMiIsIkxpbmVDb2xvciI6eyIkcmVmIjoiMTA1In0sIkxpbmVXZWlnaHQiOjAuMCwiTGluZVR5cGUiOjAsIlBhcmVudFN0eWxlIjp7IiRyZWYiOiIxMDQifX0sIlBhcmVudFN0eWxlIjp7IiRyZWYiOiIxMDEifX0sIlRpdGxlU3R5bGUiOnsiJGlkIjoiMjAzIiwiRm9udFNldHRpbmdzIjp7IiRpZCI6IjIwNCIsIkZvbnRTaXplIjoxMSwiRm9udE5hbWUiOiJDYWxpYnJpIiwiSXNCb2xkIjp0cnVlLCJJc0l0YWxpYyI6ZmFsc2UsIklzVW5kZXJsaW5lZCI6ZmFsc2UsIlBhcmVudFN0eWxlIjp7IiRyZWYiOiIxMDgifX0sIkF1dG9TaXplIjoyLCJGb3JlZ3JvdW5kIjp7IiRyZWYiOiIxMDkifSwiTWF4V2lkdGgiOjExNS45NzA4NjMzNDIyODUxNi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A1IiwiTGluZUNvbG9yIjpudWxsLCJMaW5lV2VpZ2h0IjowLjAsIkxpbmVUeXBlIjowLCJQYXJlbnRTdHlsZSI6bnVsbH0sIlBhcmVudFN0eWxlIjp7IiRyZWYiOiIxMDcifX0sIkRhdGVTdHlsZSI6eyIkaWQiOiIyMDYiLCJGb250U2V0dGluZ3MiOnsiJGlkIjoiMj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DgiLCJMaW5lQ29sb3IiOm51bGwsIkxpbmVXZWlnaHQiOjAuMCwiTGluZVR5cGUiOjAsIlBhcmVudFN0eWxlIjpudWxsfSwiUGFyZW50U3R5bGUiOnsiJHJlZiI6IjExNCJ9fSwiRGF0ZUZvcm1hdCI6eyIkcmVmIjoiMTIxIn0sIklzVmlzaWJsZSI6dHJ1ZSwiUGFyZW50U3R5bGUiOnsiJHJlZiI6IjgwIn19LCJJbmRleCI6MiwiU21hcnREdXJhdGlvbkFjdGl2YXRlZCI6ZmFsc2UsIkRhdGVGb3JtYXQiOnsiJHJlZiI6IjEyMSJ9LCJJZCI6IjhmMjEzMGUwLTgwZTAtNDNlMy05ZjgxLWE4M2RiM2E5ODZlMiIsIkltcG9ydElkIjpudWxsLCJUaXRsZSI6IlNJRVMgMS42UnUiLCJOb3RlIjpudWxsLCJIeXBlcmxpbmsiOm51bGwsIklzQ2hhbmdlZCI6ZmFsc2UsIklzTmV3IjpmYWxzZX0seyIkaWQiOiIyMDkiLCJHcm91cE5hbWUiOm51bGwsIlN0YXJ0RGF0ZSI6IjIwMTgtMDEtMTBUMDA6MDA6MDBaIiwiRW5kRGF0ZSI6IjIwMTgtMDQtMzBUMjM6NTk6MDBaIiwiUGVyY2VudGFnZUNvbXBsZXRlIjpudWxsLCJTdHlsZSI6eyIkaWQiOiIyMTAiLCJTaGFwZSI6MSwiU2hhcGVUaGlja25lc3MiOjEsIkR1cmF0aW9uRm9ybWF0IjowLCJJbmNsdWRlTm9uV29ya2luZ0RheXNJbkR1cmF0aW9uIjpmYWxzZSwiUGVyY2VudGFnZUNvbXBsZXRlU3R5bGUiOnsiJGlkIjoiMjExIiwiRm9udFNldHRpbmdzIjp7IiRpZCI6IjIx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MyIsIkxpbmVDb2xvciI6bnVsbCwiTGluZVdlaWdodCI6MC4wLCJMaW5lVHlwZSI6MCwiUGFyZW50U3R5bGUiOm51bGx9LCJQYXJlbnRTdHlsZSI6eyIkcmVmIjoiODEifX0sIkR1cmF0aW9uU3R5bGUiOnsiJGlkIjoiMjE0IiwiRm9udFNldHRpbmdzIjp7IiRpZCI6IjIx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NiIsIkxpbmVDb2xvciI6bnVsbCwiTGluZVdlaWdodCI6MC4wLCJMaW5lVHlwZSI6MCwiUGFyZW50U3R5bGUiOm51bGx9LCJQYXJlbnRTdHlsZSI6eyIkcmVmIjoiODgifX0sIkhvcml6b250YWxDb25uZWN0b3JTdHlsZSI6eyIkaWQiOiIyMTciLCJMaW5lQ29sb3IiOnsiJHJlZiI6Ijk2In0sIkxpbmVXZWlnaHQiOjEuMCwiTGluZVR5cGUiOjAsIlBhcmVudFN0eWxlIjp7IiRyZWYiOiI5NSJ9fSwiVmVydGljYWxDb25uZWN0b3JTdHlsZSI6eyIkaWQiOiIyM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TkiLCJNYXJnaW4iOnsiJHJlZiI6IjEwMiJ9LCJQYWRkaW5nIjp7IiRyZWYiOiIxMDMifSwiQmFja2dyb3VuZCI6eyIkaWQiOiIyMjAiLCJDb2xvciI6eyIkaWQiOiIyMjEiLCJBIjoyNTUsIlIiOjE4OSwiRyI6MjE1LCJCIjoyMzh9fSwiSXNWaXNpYmxlIjp0cnVlLCJXaWR0aCI6MC4wLCJIZWlnaHQiOjE2LjAsIkJvcmRlclN0eWxlIjp7IiRpZCI6IjIyMiIsIkxpbmVDb2xvciI6eyIkcmVmIjoiMTA1In0sIkxpbmVXZWlnaHQiOjAuMCwiTGluZVR5cGUiOjAsIlBhcmVudFN0eWxlIjp7IiRyZWYiOiIxMDQifX0sIlBhcmVudFN0eWxlIjp7IiRyZWYiOiIxMDEifX0sIlRpdGxlU3R5bGUiOnsiJGlkIjoiMjIzIiwiRm9udFNldHRpbmdzIjp7IiRpZCI6IjI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jUiLCJMaW5lQ29sb3IiOm51bGwsIkxpbmVXZWlnaHQiOjAuMCwiTGluZVR5cGUiOjAsIlBhcmVudFN0eWxlIjpudWxsfSwiUGFyZW50U3R5bGUiOnsiJHJlZiI6IjEwNyJ9fSwiRGF0ZVN0eWxlIjp7IiRpZCI6IjIyNiIsIkZvbnRTZXR0aW5ncyI6eyIkaWQiOiIy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yOCIsIkxpbmVDb2xvciI6bnVsbCwiTGluZVdlaWdodCI6MC4wLCJMaW5lVHlwZSI6MCwiUGFyZW50U3R5bGUiOm51bGx9LCJQYXJlbnRTdHlsZSI6eyIkcmVmIjoiMTE0In19LCJEYXRlRm9ybWF0Ijp7IiRyZWYiOiIxMjEifSwiSXNWaXNpYmxlIjp0cnVlLCJQYXJlbnRTdHlsZSI6eyIkcmVmIjoiODAifX0sIkluZGV4IjozLCJTbWFydER1cmF0aW9uQWN0aXZhdGVkIjpmYWxzZSwiRGF0ZUZvcm1hdCI6eyIkcmVmIjoiMTIxIn0sIklkIjoiNzE4NzY0YmEtMGRlOS00ZWNlLWI4YTctNjk5ZjBlY2UzMzEwIiwiSW1wb3J0SWQiOm51bGwsIlRpdGxlIjoiU0lFUyAyLjBSdSBiZXRhIiwiTm90ZSI6bnVsbCwiSHlwZXJsaW5rIjpudWxsLCJJc0NoYW5nZWQiOmZhbHNlLCJJc05ldyI6ZmFsc2V9LHsiJGlkIjoiMjI5IiwiR3JvdXBOYW1lIjpudWxsLCJTdGFydERhdGUiOiIyMDE4LTA0LTMwVDAwOjAwOjAwWiIsIkVuZERhdGUiOiIyMDE4LTA3LTMxVDIzOjU5OjAwWiIsIlBlcmNlbnRhZ2VDb21wbGV0ZSI6bnVsbCwiU3R5bGUiOnsiJGlkIjoiMjMwIiwiU2hhcGUiOjEsIlNoYXBlVGhpY2tuZXNzIjoxLCJEdXJhdGlvbkZvcm1hdCI6MCwiSW5jbHVkZU5vbldvcmtpbmdEYXlzSW5EdXJhdGlvbiI6ZmFsc2UsIlBlcmNlbnRhZ2VDb21wbGV0ZVN0eWxlIjp7IiRpZCI6IjIzMSIsIkZvbnRTZXR0aW5ncyI6eyIkaWQiOiIy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MiLCJMaW5lQ29sb3IiOm51bGwsIkxpbmVXZWlnaHQiOjAuMCwiTGluZVR5cGUiOjAsIlBhcmVudFN0eWxlIjpudWxsfSwiUGFyZW50U3R5bGUiOnsiJHJlZiI6IjgxIn19LCJEdXJhdGlvblN0eWxlIjp7IiRpZCI6IjIzNCIsIkZvbnRTZXR0aW5ncyI6eyIkaWQiOiIy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YiLCJMaW5lQ29sb3IiOm51bGwsIkxpbmVXZWlnaHQiOjAuMCwiTGluZVR5cGUiOjAsIlBhcmVudFN0eWxlIjpudWxsfSwiUGFyZW50U3R5bGUiOnsiJHJlZiI6Ijg4In19LCJIb3Jpem9udGFsQ29ubmVjdG9yU3R5bGUiOnsiJGlkIjoiMjM3IiwiTGluZUNvbG9yIjp7IiRyZWYiOiI5NiJ9LCJMaW5lV2VpZ2h0IjoxLjAsIkxpbmVUeXBlIjowLCJQYXJlbnRTdHlsZSI6eyIkcmVmIjoiOTUifX0sIlZlcnRpY2FsQ29ubmVjdG9yU3R5bGUiOnsiJGlkIjoiMj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jM5IiwiTWFyZ2luIjp7IiRyZWYiOiIxMDIifSwiUGFkZGluZyI6eyIkcmVmIjoiMTAzIn0sIkJhY2tncm91bmQiOnsiJGlkIjoiMjQwIiwiQ29sb3IiOnsiJGlkIjoiMjQxIiwiQSI6MjU1LCJSIjoxNjUsIkciOjE2NSwiQiI6MTY1fX0sIklzVmlzaWJsZSI6dHJ1ZSwiV2lkdGgiOjAuMCwiSGVpZ2h0IjoxNi4wLCJCb3JkZXJTdHlsZSI6eyIkaWQiOiIyNDIiLCJMaW5lQ29sb3IiOnsiJHJlZiI6IjEwNSJ9LCJMaW5lV2VpZ2h0IjowLjAsIkxpbmVUeXBlIjowLCJQYXJlbnRTdHlsZSI6eyIkcmVmIjoiMTA0In19LCJQYXJlbnRTdHlsZSI6eyIkcmVmIjoiMTAxIn19LCJUaXRsZVN0eWxlIjp7IiRpZCI6IjI0MyIsIkZvbnRTZXR0aW5ncyI6eyIkaWQiOiIyN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Q1IiwiTGluZUNvbG9yIjpudWxsLCJMaW5lV2VpZ2h0IjowLjAsIkxpbmVUeXBlIjowLCJQYXJlbnRTdHlsZSI6bnVsbH0sIlBhcmVudFN0eWxlIjp7IiRyZWYiOiIxMDcifX0sIkRhdGVTdHlsZSI6eyIkaWQiOiIyNDYiLCJGb250U2V0dGluZ3MiOnsiJGlkIjoiMjQ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DgiLCJMaW5lQ29sb3IiOm51bGwsIkxpbmVXZWlnaHQiOjAuMCwiTGluZVR5cGUiOjAsIlBhcmVudFN0eWxlIjpudWxsfSwiUGFyZW50U3R5bGUiOnsiJHJlZiI6IjExNCJ9fSwiRGF0ZUZvcm1hdCI6eyIkcmVmIjoiMTIxIn0sIklzVmlzaWJsZSI6dHJ1ZSwiUGFyZW50U3R5bGUiOnsiJHJlZiI6IjgwIn19LCJJbmRleCI6NCwiU21hcnREdXJhdGlvbkFjdGl2YXRlZCI6ZmFsc2UsIkRhdGVGb3JtYXQiOnsiJHJlZiI6IjEyMSJ9LCJJZCI6IjcyYTYwYWJiLTMyODQtNDIwNi1hYjFhLTg0Y2MxODI3ZjNiYiIsIkltcG9ydElkIjpudWxsLCJUaXRsZSI6IlNJRVMgMi4wUnUgZmluYWwiLCJOb3RlIjpudWxsLCJIeXBlcmxpbmsiOm51bGwsIklzQ2hhbmdlZCI6ZmFsc2UsIklzTmV3IjpmYWxzZX0seyIkaWQiOiIyNDkiLCJHcm91cE5hbWUiOm51bGwsIlN0YXJ0RGF0ZSI6IjIwMTctMDgtMjhUMDA6MDA6MDBaIiwiRW5kRGF0ZSI6IjIwMTctMTAtMzFUMjM6NTk6MDBaIiwiUGVyY2VudGFnZUNvbXBsZXRlIjpudWxsLCJTdHlsZSI6eyIkaWQiOiIyNTAiLCJTaGFwZSI6MSwiU2hhcGVUaGlja25lc3MiOjEsIkR1cmF0aW9uRm9ybWF0IjowLCJJbmNsdWRlTm9uV29ya2luZ0RheXNJbkR1cmF0aW9uIjpmYWxzZSwiUGVyY2VudGFnZUNvbXBsZXRlU3R5bGUiOnsiJGlkIjoiMjUxIiwiRm9udFNldHRpbmdzIjp7IiRpZCI6IjI1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MyIsIkxpbmVDb2xvciI6bnVsbCwiTGluZVdlaWdodCI6MC4wLCJMaW5lVHlwZSI6MCwiUGFyZW50U3R5bGUiOm51bGx9LCJQYXJlbnRTdHlsZSI6eyIkcmVmIjoiODEifX0sIkR1cmF0aW9uU3R5bGUiOnsiJGlkIjoiMjU0IiwiRm9udFNldHRpbmdzIjp7IiRpZCI6IjI1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NiIsIkxpbmVDb2xvciI6bnVsbCwiTGluZVdlaWdodCI6MC4wLCJMaW5lVHlwZSI6MCwiUGFyZW50U3R5bGUiOm51bGx9LCJQYXJlbnRTdHlsZSI6eyIkcmVmIjoiODgifX0sIkhvcml6b250YWxDb25uZWN0b3JTdHlsZSI6eyIkaWQiOiIyNTciLCJMaW5lQ29sb3IiOnsiJHJlZiI6Ijk2In0sIkxpbmVXZWlnaHQiOjEuMCwiTGluZVR5cGUiOjAsIlBhcmVudFN0eWxlIjp7IiRyZWYiOiI5NSJ9fSwiVmVydGljYWxDb25uZWN0b3JTdHlsZSI6eyIkaWQiOiIyN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NTkiLCJNYXJnaW4iOnsiJHJlZiI6IjEwMiJ9LCJQYWRkaW5nIjp7IiRyZWYiOiIxMDMifSwiQmFja2dyb3VuZCI6eyIkaWQiOiIyNjAiLCJDb2xvciI6eyIkaWQiOiIyNjEiLCJBIjoyNTUsIlIiOjI1NSwiRyI6MTkyLCJCIjowfX0sIklzVmlzaWJsZSI6dHJ1ZSwiV2lkdGgiOjAuMCwiSGVpZ2h0IjoxNi4wLCJCb3JkZXJTdHlsZSI6eyIkaWQiOiIyNjIiLCJMaW5lQ29sb3IiOnsiJHJlZiI6IjEwNSJ9LCJMaW5lV2VpZ2h0IjowLjAsIkxpbmVUeXBlIjowLCJQYXJlbnRTdHlsZSI6eyIkcmVmIjoiMTA0In19LCJQYXJlbnRTdHlsZSI6eyIkcmVmIjoiMTAxIn19LCJUaXRsZVN0eWxlIjp7IiRpZCI6IjI2MyIsIkZvbnRTZXR0aW5ncyI6eyIkaWQiOiIyNj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Y1IiwiTGluZUNvbG9yIjpudWxsLCJMaW5lV2VpZ2h0IjowLjAsIkxpbmVUeXBlIjowLCJQYXJlbnRTdHlsZSI6bnVsbH0sIlBhcmVudFN0eWxlIjp7IiRyZWYiOiIxMDcifX0sIkRhdGVTdHlsZSI6eyIkaWQiOiIyNjYiLCJGb250U2V0dGluZ3MiOnsiJGlkIjoiMjY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jg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mVkNzhjMjA3LWI0NmItNDQ5Ny1hNjMxLTIyMzA3OTMxZDc2NyIsIkltcG9ydElkIjpudWxsLCJUaXRsZSI6IlNJRVMgQ29yZSAxLjYgYmV0YSIsIk5vdGUiOm51bGwsIkh5cGVybGluayI6bnVsbCwiSXNDaGFuZ2VkIjpmYWxzZSwiSXNOZXciOmZhbHNlfSx7IiRpZCI6IjI2OSIsIkdyb3VwTmFtZSI6bnVsbCwiU3RhcnREYXRlIjoiMjAxNy0xMS0wMVQwMDowMDowMFoiLCJFbmREYXRlIjoiMjAxNy0xMi0yOVQyMzo1OTowMFoiLCJQZXJjZW50YWdlQ29tcGxldGUiOm51bGwsIlN0eWxlIjp7IiRpZCI6IjI3MCIsIlNoYXBlIjoxLCJTaGFwZVRoaWNrbmVzcyI6MSwiRHVyYXRpb25Gb3JtYXQiOjAsIkluY2x1ZGVOb25Xb3JraW5nRGF5c0luRHVyYXRpb24iOmZhbHNlLCJQZXJjZW50YWdlQ29tcGxldGVTdHlsZSI6eyIkaWQiOiIyNzEiLCJGb250U2V0dGluZ3MiOnsiJGlkIjoiMjc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zIiwiTGluZUNvbG9yIjpudWxsLCJMaW5lV2VpZ2h0IjowLjAsIkxpbmVUeXBlIjowLCJQYXJlbnRTdHlsZSI6bnVsbH0sIlBhcmVudFN0eWxlIjp7IiRyZWYiOiI4MSJ9fSwiRHVyYXRpb25TdHlsZSI6eyIkaWQiOiIyNzQiLCJGb250U2V0dGluZ3MiOnsiJGlkIjoiMjc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2IiwiTGluZUNvbG9yIjpudWxsLCJMaW5lV2VpZ2h0IjowLjAsIkxpbmVUeXBlIjowLCJQYXJlbnRTdHlsZSI6bnVsbH0sIlBhcmVudFN0eWxlIjp7IiRyZWYiOiI4OCJ9fSwiSG9yaXpvbnRhbENvbm5lY3RvclN0eWxlIjp7IiRpZCI6IjI3NyIsIkxpbmVDb2xvciI6eyIkcmVmIjoiOTYifSwiTGluZVdlaWdodCI6MS4wLCJMaW5lVHlwZSI6MCwiUGFyZW50U3R5bGUiOnsiJHJlZiI6Ijk1In19LCJWZXJ0aWNhbENvbm5lY3RvclN0eWxlIjp7IiRpZCI6IjI3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3OSIsIk1hcmdpbiI6eyIkcmVmIjoiMTAyIn0sIlBhZGRpbmciOnsiJHJlZiI6IjEwMyJ9LCJCYWNrZ3JvdW5kIjp7IiRpZCI6IjI4MCIsIkNvbG9yIjp7IiRpZCI6IjI4MSIsIkEiOjI1NSwiUiI6NjgsIkciOjExNCwiQiI6MTk2fX0sIklzVmlzaWJsZSI6dHJ1ZSwiV2lkdGgiOjAuMCwiSGVpZ2h0IjoxNi4wLCJCb3JkZXJTdHlsZSI6eyIkaWQiOiIyODIiLCJMaW5lQ29sb3IiOnsiJHJlZiI6IjEwNSJ9LCJMaW5lV2VpZ2h0IjowLjAsIkxpbmVUeXBlIjowLCJQYXJlbnRTdHlsZSI6eyIkcmVmIjoiMTA0In19LCJQYXJlbnRTdHlsZSI6eyIkcmVmIjoiMTAxIn19LCJUaXRsZVN0eWxlIjp7IiRpZCI6IjI4MyIsIkZvbnRTZXR0aW5ncyI6eyIkaWQiOiIy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g1IiwiTGluZUNvbG9yIjpudWxsLCJMaW5lV2VpZ2h0IjowLjAsIkxpbmVUeXBlIjowLCJQYXJlbnRTdHlsZSI6bnVsbH0sIlBhcmVudFN0eWxlIjp7IiRyZWYiOiIxMDcifX0sIkRhdGVTdHlsZSI6eyIkaWQiOiIyODYiLCJGb250U2V0dGluZ3MiOnsiJGlkIjoiMj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giLCJMaW5lQ29sb3IiOm51bGwsIkxpbmVXZWlnaHQiOjAuMCwiTGluZVR5cGUiOjAsIlBhcmVudFN0eWxlIjpudWxsfSwiUGFyZW50U3R5bGUiOnsiJHJlZiI6IjExNCJ9fSwiRGF0ZUZvcm1hdCI6eyIkcmVmIjoiMTIxIn0sIklzVmlzaWJsZSI6dHJ1ZSwiUGFyZW50U3R5bGUiOnsiJHJlZiI6IjgwIn19LCJJbmRleCI6NiwiU21hcnREdXJhdGlvbkFjdGl2YXRlZCI6ZmFsc2UsIkRhdGVGb3JtYXQiOnsiJHJlZiI6IjEyMSJ9LCJJZCI6IjY3NTRmNGZkLTQ5MmYtNGM3Yy1iYzRmLTkyY2IxNDhhYWE3ZiIsIkltcG9ydElkIjpudWxsLCJUaXRsZSI6IlNJRVMgQ29yZSAxLjYgZmluYWwiLCJOb3RlIjpudWxsLCJIeXBlcmxpbmsiOm51bGwsIklzQ2hhbmdlZCI6ZmFsc2UsIklzTmV3IjpmYWxzZX0seyIkaWQiOiIyODkiLCJHcm91cE5hbWUiOm51bGwsIlN0YXJ0RGF0ZSI6IjIwMTgtMDEtMTBUMDA6MDA6MDBaIiwiRW5kRGF0ZSI6IjIwMTgtMDMtMzBUMjM6NTk6MDBaIiwiUGVyY2VudGFnZUNvbXBsZXRlIjpudWxsLCJTdHlsZSI6eyIkaWQiOiIyOTAiLCJTaGFwZSI6MSwiU2hhcGVUaGlja25lc3MiOjEsIkR1cmF0aW9uRm9ybWF0IjowLCJJbmNsdWRlTm9uV29ya2luZ0RheXNJbkR1cmF0aW9uIjpmYWxzZSwiUGVyY2VudGFnZUNvbXBsZXRlU3R5bGUiOnsiJGlkIjoiMjkxIiwiRm9udFNldHRpbmdzIjp7IiRpZCI6IjI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MyIsIkxpbmVDb2xvciI6bnVsbCwiTGluZVdlaWdodCI6MC4wLCJMaW5lVHlwZSI6MCwiUGFyZW50U3R5bGUiOm51bGx9LCJQYXJlbnRTdHlsZSI6eyIkcmVmIjoiODEifX0sIkR1cmF0aW9uU3R5bGUiOnsiJGlkIjoiMjk0IiwiRm9udFNldHRpbmdzIjp7IiRpZCI6IjI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NiIsIkxpbmVDb2xvciI6bnVsbCwiTGluZVdlaWdodCI6MC4wLCJMaW5lVHlwZSI6MCwiUGFyZW50U3R5bGUiOm51bGx9LCJQYXJlbnRTdHlsZSI6eyIkcmVmIjoiODgifX0sIkhvcml6b250YWxDb25uZWN0b3JTdHlsZSI6eyIkaWQiOiIyOTciLCJMaW5lQ29sb3IiOnsiJHJlZiI6Ijk2In0sIkxpbmVXZWlnaHQiOjEuMCwiTGluZVR5cGUiOjAsIlBhcmVudFN0eWxlIjp7IiRyZWYiOiI5NSJ9fSwiVmVydGljYWxDb25uZWN0b3JTdHlsZSI6eyIkaWQiOiIy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OTkiLCJNYXJnaW4iOnsiJHJlZiI6IjEwMiJ9LCJQYWRkaW5nIjp7IiRyZWYiOiIxMDMifSwiQmFja2dyb3VuZCI6eyIkaWQiOiIzMDAiLCJDb2xvciI6eyIkaWQiOiIzMDEiLCJBIjoyNTUsIlIiOjExMiwiRyI6MTczLCJCIjo3MX19LCJJc1Zpc2libGUiOnRydWUsIldpZHRoIjowLjAsIkhlaWdodCI6MTYuMCwiQm9yZGVyU3R5bGUiOnsiJGlkIjoiMzAyIiwiTGluZUNvbG9yIjp7IiRyZWYiOiIxMDUifSwiTGluZVdlaWdodCI6MC4wLCJMaW5lVHlwZSI6MCwiUGFyZW50U3R5bGUiOnsiJHJlZiI6IjEwNCJ9fSwiUGFyZW50U3R5bGUiOnsiJHJlZiI6IjEwMSJ9fSwiVGl0bGVTdHlsZSI6eyIkaWQiOiIzMDMiLCJGb250U2V0dGluZ3MiOnsiJGlkIjoiMzA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wNSIsIkxpbmVDb2xvciI6bnVsbCwiTGluZVdlaWdodCI6MC4wLCJMaW5lVHlwZSI6MCwiUGFyZW50U3R5bGUiOm51bGx9LCJQYXJlbnRTdHlsZSI6eyIkcmVmIjoiMTA3In19LCJEYXRlU3R5bGUiOnsiJGlkIjoiMzA2IiwiRm9udFNldHRpbmdzIjp7IiRpZCI6IjMw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A4IiwiTGluZUNvbG9yIjpudWxsLCJMaW5lV2VpZ2h0IjowLjAsIkxpbmVUeXBlIjowLCJQYXJlbnRTdHlsZSI6bnVsbH0sIlBhcmVudFN0eWxlIjp7IiRyZWYiOiIxMTQifX0sIkRhdGVGb3JtYXQiOnsiJHJlZiI6IjEyMSJ9LCJJc1Zpc2libGUiOnRydWUsIlBhcmVudFN0eWxlIjp7IiRyZWYiOiI4MCJ9fSwiSW5kZXgiOjcsIlNtYXJ0RHVyYXRpb25BY3RpdmF0ZWQiOmZhbHNlLCJEYXRlRm9ybWF0Ijp7IiRyZWYiOiIxMjEifSwiSWQiOiI1OWQ5YTI3Yy02MTY1LTRkOTAtYTQxZi0yZDMwYzE3MDY5NTYiLCJJbXBvcnRJZCI6bnVsbCwiVGl0bGUiOiJTSUVTIENvcmUgMi4wICBiZXRhIiwiTm90ZSI6bnVsbCwiSHlwZXJsaW5rIjpudWxsLCJJc0NoYW5nZWQiOmZhbHNlLCJJc05ldyI6ZmFsc2V9LHsiJGlkIjoiMzA5IiwiR3JvdXBOYW1lIjpudWxsLCJTdGFydERhdGUiOiIyMDE4LTA0LTAyVDAwOjAwOjAwWiIsIkVuZERhdGUiOiIyMDE4LTA3LTAyVDIzOjU5OjAwWiIsIlBlcmNlbnRhZ2VDb21wbGV0ZSI6bnVsbCwiU3R5bGUiOnsiJGlkIjoiMzEwIiwiU2hhcGUiOjEsIlNoYXBlVGhpY2tuZXNzIjoxLCJEdXJhdGlvbkZvcm1hdCI6MCwiSW5jbHVkZU5vbldvcmtpbmdEYXlzSW5EdXJhdGlvbiI6ZmFsc2UsIlBlcmNlbnRhZ2VDb21wbGV0ZVN0eWxlIjp7IiRpZCI6IjMxMSIsIkZvbnRTZXR0aW5ncyI6eyIkaWQiOiIz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TMiLCJMaW5lQ29sb3IiOm51bGwsIkxpbmVXZWlnaHQiOjAuMCwiTGluZVR5cGUiOjAsIlBhcmVudFN0eWxlIjpudWxsfSwiUGFyZW50U3R5bGUiOnsiJHJlZiI6IjgxIn19LCJEdXJhdGlvblN0eWxlIjp7IiRpZCI6IjMxNCIsIkZvbnRTZXR0aW5ncyI6eyIkaWQiOiIz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YiLCJMaW5lQ29sb3IiOm51bGwsIkxpbmVXZWlnaHQiOjAuMCwiTGluZVR5cGUiOjAsIlBhcmVudFN0eWxlIjpudWxsfSwiUGFyZW50U3R5bGUiOnsiJHJlZiI6Ijg4In19LCJIb3Jpem9udGFsQ29ubmVjdG9yU3R5bGUiOnsiJGlkIjoiMzE3IiwiTGluZUNvbG9yIjp7IiRyZWYiOiI5NiJ9LCJMaW5lV2VpZ2h0IjoxLjAsIkxpbmVUeXBlIjowLCJQYXJlbnRTdHlsZSI6eyIkcmVmIjoiOTUifX0sIlZlcnRpY2FsQ29ubmVjdG9yU3R5bGUiOnsiJGlkIjoiMz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E5IiwiTWFyZ2luIjp7IiRyZWYiOiIxMDIifSwiUGFkZGluZyI6eyIkcmVmIjoiMTAzIn0sIkJhY2tncm91bmQiOnsiJGlkIjoiMzIwIiwiQ29sb3IiOnsiJGlkIjoiMzIxIiwiQSI6MjU1LCJSIjo2OCwiRyI6ODQsIkIiOjEwNn19LCJJc1Zpc2libGUiOnRydWUsIldpZHRoIjowLjAsIkhlaWdodCI6MTYuMCwiQm9yZGVyU3R5bGUiOnsiJGlkIjoiMzIyIiwiTGluZUNvbG9yIjp7IiRyZWYiOiIxMDUifSwiTGluZVdlaWdodCI6MC4wLCJMaW5lVHlwZSI6MCwiUGFyZW50U3R5bGUiOnsiJHJlZiI6IjEwNCJ9fSwiUGFyZW50U3R5bGUiOnsiJHJlZiI6IjEwMSJ9fSwiVGl0bGVTdHlsZSI6eyIkaWQiOiIzMjMiLCJGb250U2V0dGluZ3MiOnsiJGlkIjoiMzI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yNSIsIkxpbmVDb2xvciI6bnVsbCwiTGluZVdlaWdodCI6MC4wLCJMaW5lVHlwZSI6MCwiUGFyZW50U3R5bGUiOm51bGx9LCJQYXJlbnRTdHlsZSI6eyIkcmVmIjoiMTA3In19LCJEYXRlU3R5bGUiOnsiJGlkIjoiMzI2IiwiRm9udFNldHRpbmdzIjp7IiRpZCI6IjMy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I4IiwiTGluZUNvbG9yIjpudWxsLCJMaW5lV2VpZ2h0IjowLjAsIkxpbmVUeXBlIjowLCJQYXJlbnRTdHlsZSI6bnVsbH0sIlBhcmVudFN0eWxlIjp7IiRyZWYiOiIxMTQifX0sIkRhdGVGb3JtYXQiOnsiJHJlZiI6IjEyMSJ9LCJJc1Zpc2libGUiOnRydWUsIlBhcmVudFN0eWxlIjp7IiRyZWYiOiI4MCJ9fSwiSW5kZXgiOjgsIlNtYXJ0RHVyYXRpb25BY3RpdmF0ZWQiOmZhbHNlLCJEYXRlRm9ybWF0Ijp7IiRyZWYiOiIxMjEifSwiSWQiOiIxZDNhZjc4YS0xMjRlLTRhMzctYWFkNi0xMzUzNGQ2YTg4ZTQiLCJJbXBvcnRJZCI6bnVsbCwiVGl0bGUiOiJTSUVTIENvcmUgMi4wIGZpbmFsIiwiTm90ZSI6bnVsbCwiSHlwZXJsaW5rIjpudWxsLCJJc0NoYW5nZWQiOmZhbHNlLCJJc05ldyI6ZmFsc2V9LHsiJGlkIjoiMzI5IiwiR3JvdXBOYW1lIjpudWxsLCJTdGFydERhdGUiOiIyMDE3LTA4LTAxVDAwOjAwOjAwWiIsIkVuZERhdGUiOiIyMDE3LTEyLTI5VDIzOjU5OjAwWiIsIlBlcmNlbnRhZ2VDb21wbGV0ZSI6bnVsbCwiU3R5bGUiOnsiJGlkIjoiMzMwIiwiU2hhcGUiOjEsIlNoYXBlVGhpY2tuZXNzIjoxLCJEdXJhdGlvbkZvcm1hdCI6MCwiSW5jbHVkZU5vbldvcmtpbmdEYXlzSW5EdXJhdGlvbiI6ZmFsc2UsIlBlcmNlbnRhZ2VDb21wbGV0ZVN0eWxlIjp7IiRpZCI6IjMzMSIsIkZvbnRTZXR0aW5ncyI6eyIkaWQiOiIz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zMiLCJMaW5lQ29sb3IiOm51bGwsIkxpbmVXZWlnaHQiOjAuMCwiTGluZVR5cGUiOjAsIlBhcmVudFN0eWxlIjpudWxsfSwiUGFyZW50U3R5bGUiOnsiJHJlZiI6IjgxIn19LCJEdXJhdGlvblN0eWxlIjp7IiRpZCI6IjMzNCIsIkZvbnRTZXR0aW5ncyI6eyIkaWQiOiIz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YiLCJMaW5lQ29sb3IiOm51bGwsIkxpbmVXZWlnaHQiOjAuMCwiTGluZVR5cGUiOjAsIlBhcmVudFN0eWxlIjpudWxsfSwiUGFyZW50U3R5bGUiOnsiJHJlZiI6Ijg4In19LCJIb3Jpem9udGFsQ29ubmVjdG9yU3R5bGUiOnsiJGlkIjoiMzM3IiwiTGluZUNvbG9yIjp7IiRyZWYiOiI5NiJ9LCJMaW5lV2VpZ2h0IjoxLjAsIkxpbmVUeXBlIjowLCJQYXJlbnRTdHlsZSI6eyIkcmVmIjoiOTUifX0sIlZlcnRpY2FsQ29ubmVjdG9yU3R5bGUiOnsiJGlkIjoiMz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M5IiwiTWFyZ2luIjp7IiRyZWYiOiIxMDIifSwiUGFkZGluZyI6eyIkcmVmIjoiMTAzIn0sIkJhY2tncm91bmQiOnsiJGlkIjoiMzQwIiwiQ29sb3IiOnsiJGlkIjoiMzQxIiwiQSI6MjU1LCJSIjo5MSwiRyI6MTU1LCJCIjoyMTN9fSwiSXNWaXNpYmxlIjp0cnVlLCJXaWR0aCI6MC4wLCJIZWlnaHQiOjE2LjAsIkJvcmRlclN0eWxlIjp7IiRpZCI6IjM0MiIsIkxpbmVDb2xvciI6eyIkcmVmIjoiMTA1In0sIkxpbmVXZWlnaHQiOjAuMCwiTGluZVR5cGUiOjAsIlBhcmVudFN0eWxlIjp7IiRyZWYiOiIxMDQifX0sIlBhcmVudFN0eWxlIjp7IiRyZWYiOiIxMDEifX0sIlRpdGxlU3R5bGUiOnsiJGlkIjoiMzQzIiwiRm9udFNldHRpbmdzIjp7IiRpZCI6IjM0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DUiLCJMaW5lQ29sb3IiOm51bGwsIkxpbmVXZWlnaHQiOjAuMCwiTGluZVR5cGUiOjAsIlBhcmVudFN0eWxlIjpudWxsfSwiUGFyZW50U3R5bGUiOnsiJHJlZiI6IjEwNyJ9fSwiRGF0ZVN0eWxlIjp7IiRpZCI6IjM0NiIsIkZvbnRTZXR0aW5ncyI6eyIkaWQiOiIzND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OCIsIkxpbmVDb2xvciI6bnVsbCwiTGluZVdlaWdodCI6MC4wLCJMaW5lVHlwZSI6MCwiUGFyZW50U3R5bGUiOm51bGx9LCJQYXJlbnRTdHlsZSI6eyIkcmVmIjoiMTE0In19LCJEYXRlRm9ybWF0Ijp7IiRyZWYiOiIxMjEifSwiSXNWaXNpYmxlIjp0cnVlLCJQYXJlbnRTdHlsZSI6eyIkcmVmIjoiODAifX0sIkluZGV4Ijo5LCJTbWFydER1cmF0aW9uQWN0aXZhdGVkIjpmYWxzZSwiRGF0ZUZvcm1hdCI6eyIkcmVmIjoiMTIxIn0sIklkIjoiMGIzNDM3MmQtNjA0Yi00NmUwLTk1YjUtZTEzMjI4MjYwMWFhIiwiSW1wb3J0SWQiOm51bGwsIlRpdGxlIjoiU0lFUyBTZXJ2ZXIgUmVzZWFyY2ggIiwiTm90ZSI6bnVsbCwiSHlwZXJsaW5rIjpudWxsLCJJc0NoYW5nZWQiOmZhbHNlLCJJc05ldyI6ZmFsc2V9LHsiJGlkIjoiMzQ5IiwiR3JvdXBOYW1lIjpudWxsLCJTdGFydERhdGUiOiIyMDE4LTA4LTAxVDAwOjAwOjAwWiIsIkVuZERhdGUiOiIyMDE4LTA5LTI3VDIzOjU5OjAwWiIsIlBlcmNlbnRhZ2VDb21wbGV0ZSI6bnVsbCwiU3R5bGUiOnsiJGlkIjoiMzUwIiwiU2hhcGUiOjEsIlNoYXBlVGhpY2tuZXNzIjoxLCJEdXJhdGlvbkZvcm1hdCI6MCwiSW5jbHVkZU5vbldvcmtpbmdEYXlzSW5EdXJhdGlvbiI6ZmFsc2UsIlBlcmNlbnRhZ2VDb21wbGV0ZVN0eWxlIjp7IiRpZCI6IjM1MSIsIkZvbnRTZXR0aW5ncyI6eyIkaWQiOiIzN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TMiLCJMaW5lQ29sb3IiOm51bGwsIkxpbmVXZWlnaHQiOjAuMCwiTGluZVR5cGUiOjAsIlBhcmVudFN0eWxlIjpudWxsfSwiUGFyZW50U3R5bGUiOnsiJHJlZiI6IjgxIn19LCJEdXJhdGlvblN0eWxlIjp7IiRpZCI6IjM1NCIsIkZvbnRTZXR0aW5ncyI6eyIkaWQiOiIzN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YiLCJMaW5lQ29sb3IiOm51bGwsIkxpbmVXZWlnaHQiOjAuMCwiTGluZVR5cGUiOjAsIlBhcmVudFN0eWxlIjpudWxsfSwiUGFyZW50U3R5bGUiOnsiJHJlZiI6Ijg4In19LCJIb3Jpem9udGFsQ29ubmVjdG9yU3R5bGUiOnsiJGlkIjoiMzU3IiwiTGluZUNvbG9yIjp7IiRyZWYiOiI5NiJ9LCJMaW5lV2VpZ2h0IjoxLjAsIkxpbmVUeXBlIjowLCJQYXJlbnRTdHlsZSI6eyIkcmVmIjoiOTUifX0sIlZlcnRpY2FsQ29ubmVjdG9yU3R5bGUiOnsiJGlkIjoiMzU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U5IiwiTWFyZ2luIjp7IiRyZWYiOiIxMDIifSwiUGFkZGluZyI6eyIkcmVmIjoiMTAzIn0sIkJhY2tncm91bmQiOnsiJGlkIjoiMzYwIiwiQ29sb3IiOnsiJGlkIjoiMzYxIiwiQSI6MjU1LCJSIjoyMzcsIkciOjEyNSwiQiI6NDl9fSwiSXNWaXNpYmxlIjp0cnVlLCJXaWR0aCI6MC4wLCJIZWlnaHQiOjE2LjAsIkJvcmRlclN0eWxlIjp7IiRpZCI6IjM2MiIsIkxpbmVDb2xvciI6eyIkcmVmIjoiMTA1In0sIkxpbmVXZWlnaHQiOjAuMCwiTGluZVR5cGUiOjAsIlBhcmVudFN0eWxlIjp7IiRyZWYiOiIxMDQifX0sIlBhcmVudFN0eWxlIjp7IiRyZWYiOiIxMDEifX0sIlRpdGxlU3R5bGUiOnsiJGlkIjoiMzYzIiwiRm9udFNldHRpbmdzIjp7IiRpZCI6IjM2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jUiLCJMaW5lQ29sb3IiOm51bGwsIkxpbmVXZWlnaHQiOjAuMCwiTGluZVR5cGUiOjAsIlBhcmVudFN0eWxlIjpudWxsfSwiUGFyZW50U3R5bGUiOnsiJHJlZiI6IjEwNyJ9fSwiRGF0ZVN0eWxlIjp7IiRpZCI6IjM2NiIsIkZvbnRTZXR0aW5ncyI6eyIkaWQiOiIzN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2OCIsIkxpbmVDb2xvciI6bnVsbCwiTGluZVdlaWdodCI6MC4wLCJMaW5lVHlwZSI6MCwiUGFyZW50U3R5bGUiOm51bGx9LCJQYXJlbnRTdHlsZSI6eyIkcmVmIjoiMTE0In19LCJEYXRlRm9ybWF0Ijp7IiRyZWYiOiIxMjEifSwiSXNWaXNpYmxlIjp0cnVlLCJQYXJlbnRTdHlsZSI6eyIkcmVmIjoiODAifX0sIkluZGV4IjoxMCwiU21hcnREdXJhdGlvbkFjdGl2YXRlZCI6ZmFsc2UsIkRhdGVGb3JtYXQiOnsiJHJlZiI6IjEyMSJ9LCJJZCI6ImUyZmMxZGZiLTIzZDQtNDcyMC1hYzYxLTI1M2I1MWUzZjIzYyIsIkltcG9ydElkIjpudWxsLCJUaXRsZSI6IlNJRVMgU2VydmVyIiwiTm90ZSI6bnVsbCwiSHlwZXJsaW5rIjpudWxsLCJJc0NoYW5nZWQiOmZhbHNlLCJJc05ldyI6ZmFsc2V9LHsiJGlkIjoiMzY5IiwiR3JvdXBOYW1lIjpudWxsLCJTdGFydERhdGUiOiIyMDE3LTA5LTA1VDAwOjAwOjAwWiIsIkVuZERhdGUiOiIyMDE4LTAyLTE0VDIzOjU5OjAwWiIsIlBlcmNlbnRhZ2VDb21wbGV0ZSI6bnVsbCwiU3R5bGUiOnsiJGlkIjoiMzcwIiwiU2hhcGUiOjEsIlNoYXBlVGhpY2tuZXNzIjoxLCJEdXJhdGlvbkZvcm1hdCI6MCwiSW5jbHVkZU5vbldvcmtpbmdEYXlzSW5EdXJhdGlvbiI6ZmFsc2UsIlBlcmNlbnRhZ2VDb21wbGV0ZVN0eWxlIjp7IiRpZCI6IjM3MSIsIkZvbnRTZXR0aW5ncyI6eyIkaWQiOiIzN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MiLCJMaW5lQ29sb3IiOm51bGwsIkxpbmVXZWlnaHQiOjAuMCwiTGluZVR5cGUiOjAsIlBhcmVudFN0eWxlIjpudWxsfSwiUGFyZW50U3R5bGUiOnsiJHJlZiI6IjgxIn19LCJEdXJhdGlvblN0eWxlIjp7IiRpZCI6IjM3NCIsIkZvbnRTZXR0aW5ncyI6eyIkaWQiOiIzN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YiLCJMaW5lQ29sb3IiOm51bGwsIkxpbmVXZWlnaHQiOjAuMCwiTGluZVR5cGUiOjAsIlBhcmVudFN0eWxlIjpudWxsfSwiUGFyZW50U3R5bGUiOnsiJHJlZiI6Ijg4In19LCJIb3Jpem9udGFsQ29ubmVjdG9yU3R5bGUiOnsiJGlkIjoiMzc3IiwiTGluZUNvbG9yIjp7IiRyZWYiOiI5NiJ9LCJMaW5lV2VpZ2h0IjoxLjAsIkxpbmVUeXBlIjowLCJQYXJlbnRTdHlsZSI6eyIkcmVmIjoiOTUifX0sIlZlcnRpY2FsQ29ubmVjdG9yU3R5bGUiOnsiJGlkIjoiMzc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c5IiwiTWFyZ2luIjp7IiRyZWYiOiIxMDIifSwiUGFkZGluZyI6eyIkcmVmIjoiMTAzIn0sIkJhY2tncm91bmQiOnsiJGlkIjoiMzgwIiwiQ29sb3IiOnsiJGlkIjoiMzgxIiwiQSI6MjU1LCJSIjoxNjUsIkciOjE2NSwiQiI6MTY1fX0sIklzVmlzaWJsZSI6dHJ1ZSwiV2lkdGgiOjAuMCwiSGVpZ2h0IjoxNi4wLCJCb3JkZXJTdHlsZSI6eyIkaWQiOiIzODIiLCJMaW5lQ29sb3IiOnsiJHJlZiI6IjEwNSJ9LCJMaW5lV2VpZ2h0IjowLjAsIkxpbmVUeXBlIjowLCJQYXJlbnRTdHlsZSI6eyIkcmVmIjoiMTA0In19LCJQYXJlbnRTdHlsZSI6eyIkcmVmIjoiMTAxIn19LCJUaXRsZVN0eWxlIjp7IiRpZCI6IjM4MyIsIkZvbnRTZXR0aW5ncyI6eyIkaWQiOiIz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g1IiwiTGluZUNvbG9yIjpudWxsLCJMaW5lV2VpZ2h0IjowLjAsIkxpbmVUeXBlIjowLCJQYXJlbnRTdHlsZSI6bnVsbH0sIlBhcmVudFN0eWxlIjp7IiRyZWYiOiIxMDcifX0sIkRhdGVTdHlsZSI6eyIkaWQiOiIzODYiLCJGb250U2V0dGluZ3MiOnsiJGlkIjoiMz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giLCJMaW5lQ29sb3IiOm51bGwsIkxpbmVXZWlnaHQiOjAuMCwiTGluZVR5cGUiOjAsIlBhcmVudFN0eWxlIjpudWxsfSwiUGFyZW50U3R5bGUiOnsiJHJlZiI6IjExNCJ9fSwiRGF0ZUZvcm1hdCI6eyIkcmVmIjoiMTIxIn0sIklzVmlzaWJsZSI6dHJ1ZSwiUGFyZW50U3R5bGUiOnsiJHJlZiI6IjgwIn19LCJJbmRleCI6MTEsIlNtYXJ0RHVyYXRpb25BY3RpdmF0ZWQiOmZhbHNlLCJEYXRlRm9ybWF0Ijp7IiRyZWYiOiIxMjEifSwiSWQiOiI3MTRjZTU5Ny0yMmQ0LTQ1NTYtYjBkZS04ZThkMjkxNTVhNTEiLCJJbXBvcnRJZCI6bnVsbCwiVGl0bGUiOiJTSUVTIE1DIDIuMCBhbHBoYSIsIk5vdGUiOm51bGwsIkh5cGVybGluayI6bnVsbCwiSXNDaGFuZ2VkIjpmYWxzZSwiSXNOZXciOmZhbHNlfSx7IiRpZCI6IjM4OSIsIkdyb3VwTmFtZSI6bnVsbCwiU3RhcnREYXRlIjoiMjAxOC0wMi0xNFQwMDowMDowMFoiLCJFbmREYXRlIjoiMjAxOC0wNC0zMFQyMzo1OTowMFoiLCJQZXJjZW50YWdlQ29tcGxldGUiOm51bGwsIlN0eWxlIjp7IiRpZCI6IjM5MCIsIlNoYXBlIjoxLCJTaGFwZVRoaWNrbmVzcyI6MSwiRHVyYXRpb25Gb3JtYXQiOjAsIkluY2x1ZGVOb25Xb3JraW5nRGF5c0luRHVyYXRpb24iOmZhbHNlLCJQZXJjZW50YWdlQ29tcGxldGVTdHlsZSI6eyIkaWQiOiIzOTEiLCJGb250U2V0dGluZ3MiOnsiJGlkIjoiMzk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kzIiwiTGluZUNvbG9yIjpudWxsLCJMaW5lV2VpZ2h0IjowLjAsIkxpbmVUeXBlIjowLCJQYXJlbnRTdHlsZSI6bnVsbH0sIlBhcmVudFN0eWxlIjp7IiRyZWYiOiI4MSJ9fSwiRHVyYXRpb25TdHlsZSI6eyIkaWQiOiIzOTQiLCJGb250U2V0dGluZ3MiOnsiJGlkIjoiMzk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2IiwiTGluZUNvbG9yIjpudWxsLCJMaW5lV2VpZ2h0IjowLjAsIkxpbmVUeXBlIjowLCJQYXJlbnRTdHlsZSI6bnVsbH0sIlBhcmVudFN0eWxlIjp7IiRyZWYiOiI4OCJ9fSwiSG9yaXpvbnRhbENvbm5lY3RvclN0eWxlIjp7IiRpZCI6IjM5NyIsIkxpbmVDb2xvciI6eyIkcmVmIjoiOTYifSwiTGluZVdlaWdodCI6MS4wLCJMaW5lVHlwZSI6MCwiUGFyZW50U3R5bGUiOnsiJHJlZiI6Ijk1In19LCJWZXJ0aWNhbENvbm5lY3RvclN0eWxlIjp7IiRpZCI6IjM5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5OSIsIk1hcmdpbiI6eyIkcmVmIjoiMTAyIn0sIlBhZGRpbmciOnsiJHJlZiI6IjEwMyJ9LCJCYWNrZ3JvdW5kIjp7IiRpZCI6IjQwMCIsIkNvbG9yIjp7IiRpZCI6IjQwMSIsIkEiOjI1NSwiUiI6NjgsIkciOjExNCwiQiI6MTk2fX0sIklzVmlzaWJsZSI6dHJ1ZSwiV2lkdGgiOjAuMCwiSGVpZ2h0IjoxNi4wLCJCb3JkZXJTdHlsZSI6eyIkaWQiOiI0MDIiLCJMaW5lQ29sb3IiOnsiJHJlZiI6IjEwNSJ9LCJMaW5lV2VpZ2h0IjowLjAsIkxpbmVUeXBlIjowLCJQYXJlbnRTdHlsZSI6eyIkcmVmIjoiMTA0In19LCJQYXJlbnRTdHlsZSI6eyIkcmVmIjoiMTAxIn19LCJUaXRsZVN0eWxlIjp7IiRpZCI6IjQwMyIsIkZvbnRTZXR0aW5ncyI6eyIkaWQiOiI0M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DA1IiwiTGluZUNvbG9yIjpudWxsLCJMaW5lV2VpZ2h0IjowLjAsIkxpbmVUeXBlIjowLCJQYXJlbnRTdHlsZSI6bnVsbH0sIlBhcmVudFN0eWxlIjp7IiRyZWYiOiIxMDcifX0sIkRhdGVTdHlsZSI6eyIkaWQiOiI0MDYiLCJGb250U2V0dGluZ3MiOnsiJGlkIjoiND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MDgiLCJMaW5lQ29sb3IiOm51bGwsIkxpbmVXZWlnaHQiOjAuMCwiTGluZVR5cGUiOjAsIlBhcmVudFN0eWxlIjpudWxsfSwiUGFyZW50U3R5bGUiOnsiJHJlZiI6IjExNCJ9fSwiRGF0ZUZvcm1hdCI6eyIkcmVmIjoiMTIxIn0sIklzVmlzaWJsZSI6dHJ1ZSwiUGFyZW50U3R5bGUiOnsiJHJlZiI6IjgwIn19LCJJbmRleCI6MTIsIlNtYXJ0RHVyYXRpb25BY3RpdmF0ZWQiOmZhbHNlLCJEYXRlRm9ybWF0Ijp7IiRyZWYiOiIxMjEifSwiSWQiOiJlNjdmOGMxYy0zNTc4LTRkN2MtODljZi1iNDhlNDI0OTliNDMiLCJJbXBvcnRJZCI6bnVsbCwiVGl0bGUiOiJTSUVTIE1DIDIuMCBiZXRhIiwiTm90ZSI6bnVsbCwiSHlwZXJsaW5rIjpudWxsLCJJc0NoYW5nZWQiOmZhbHNlLCJJc05ldyI6ZmFsc2V9LHsiJGlkIjoiNDA5IiwiR3JvdXBOYW1lIjpudWxsLCJTdGFydERhdGUiOiIyMDE4LTA1LTAxVDAwOjAwOjAwWiIsIkVuZERhdGUiOiIyMDE4LTA3LTAyVDIzOjU5OjAwWiIsIlBlcmNlbnRhZ2VDb21wbGV0ZSI6bnVsbCwiU3R5bGUiOnsiJGlkIjoiNDEwIiwiU2hhcGUiOjEsIlNoYXBlVGhpY2tuZXNzIjoxLCJEdXJhdGlvbkZvcm1hdCI6MCwiSW5jbHVkZU5vbldvcmtpbmdEYXlzSW5EdXJhdGlvbiI6ZmFsc2UsIlBlcmNlbnRhZ2VDb21wbGV0ZVN0eWxlIjp7IiRpZCI6IjQxMSIsIkZvbnRTZXR0aW5ncyI6eyIkaWQiOiI0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TMiLCJMaW5lQ29sb3IiOm51bGwsIkxpbmVXZWlnaHQiOjAuMCwiTGluZVR5cGUiOjAsIlBhcmVudFN0eWxlIjpudWxsfSwiUGFyZW50U3R5bGUiOnsiJHJlZiI6IjgxIn19LCJEdXJhdGlvblN0eWxlIjp7IiRpZCI6IjQxNCIsIkZvbnRTZXR0aW5ncyI6eyIkaWQiOiI0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YiLCJMaW5lQ29sb3IiOm51bGwsIkxpbmVXZWlnaHQiOjAuMCwiTGluZVR5cGUiOjAsIlBhcmVudFN0eWxlIjpudWxsfSwiUGFyZW50U3R5bGUiOnsiJHJlZiI6Ijg4In19LCJIb3Jpem9udGFsQ29ubmVjdG9yU3R5bGUiOnsiJGlkIjoiNDE3IiwiTGluZUNvbG9yIjp7IiRyZWYiOiI5NiJ9LCJMaW5lV2VpZ2h0IjoxLjAsIkxpbmVUeXBlIjowLCJQYXJlbnRTdHlsZSI6eyIkcmVmIjoiOTUifX0sIlZlcnRpY2FsQ29ubmVjdG9yU3R5bGUiOnsiJGlkIjoiND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NDE5IiwiTWFyZ2luIjp7IiRyZWYiOiIxMDIifSwiUGFkZGluZyI6eyIkcmVmIjoiMTAzIn0sIkJhY2tncm91bmQiOnsiJGlkIjoiNDIwIiwiQ29sb3IiOnsiJGlkIjoiNDIxIiwiQSI6MjU1LCJSIjoxMTIsIkciOjE3MywiQiI6NzF9fSwiSXNWaXNpYmxlIjp0cnVlLCJXaWR0aCI6MC4wLCJIZWlnaHQiOjE2LjAsIkJvcmRlclN0eWxlIjp7IiRpZCI6IjQyMiIsIkxpbmVDb2xvciI6eyIkcmVmIjoiMTA1In0sIkxpbmVXZWlnaHQiOjAuMCwiTGluZVR5cGUiOjAsIlBhcmVudFN0eWxlIjp7IiRyZWYiOiIxMDQifX0sIlBhcmVudFN0eWxlIjp7IiRyZWYiOiIxMDEifX0sIlRpdGxlU3R5bGUiOnsiJGlkIjoiNDIzIiwiRm9udFNldHRpbmdzIjp7IiRpZCI6IjQ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0MjUiLCJMaW5lQ29sb3IiOm51bGwsIkxpbmVXZWlnaHQiOjAuMCwiTGluZVR5cGUiOjAsIlBhcmVudFN0eWxlIjpudWxsfSwiUGFyZW50U3R5bGUiOnsiJHJlZiI6IjEwNyJ9fSwiRGF0ZVN0eWxlIjp7IiRpZCI6IjQyNiIsIkZvbnRTZXR0aW5ncyI6eyIkaWQiOiI0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yOCIsIkxpbmVDb2xvciI6bnVsbCwiTGluZVdlaWdodCI6MC4wLCJMaW5lVHlwZSI6MCwiUGFyZW50U3R5bGUiOm51bGx9LCJQYXJlbnRTdHlsZSI6eyIkcmVmIjoiMTE0In19LCJEYXRlRm9ybWF0Ijp7IiRyZWYiOiIxMjEifSwiSXNWaXNpYmxlIjp0cnVlLCJQYXJlbnRTdHlsZSI6eyIkcmVmIjoiODAifX0sIkluZGV4IjoxMywiU21hcnREdXJhdGlvbkFjdGl2YXRlZCI6ZmFsc2UsIkRhdGVGb3JtYXQiOnsiJHJlZiI6IjEyMSJ9LCJJZCI6Ijk1M2Q1ODVkLTk5ZmMtNDgyMC05MDg1LTYzMWNjYmEzM2Q3MCIsIkltcG9ydElkIjpudWxsLCJUaXRsZSI6IlNJRVMgTUMgMi4wIGZpbmFsIiwiTm90ZSI6bnVsbCwiSHlwZXJsaW5rIjpudWxsLCJJc0NoYW5nZWQiOmZhbHNlLCJJc05ldyI6ZmFsc2V9XSwiTXNQcm9qZWN0SXRlbXNUcmVlIjp7IiRpZCI6IjQyOSIsIlJvb3QiOnsiSW1wb3J0SWQiOm51bGwsIklzSW1wb3J0ZWQiOmZhbHNlLCJDaGlsZHJlbiI6W119fSwiTWV0YWRhdGEiOnsiJGlkIjoiNDMwIn0sIlNldHRpbmdzIjp7IiRpZCI6IjQzMSIsIkltcGFPcHRpb25zIjp7IiRpZCI6IjQz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QzMyIsIlVzZVRpbWUiOmZhbHNlLCJXb3JrRGF5U3RhcnQiOiIwMDowMDowMCIsIldvcmtEYXlFbmQiOiIyMzo1OTowMCJ9fQ=="/>
  <p:tag name="__MASTER" val="__part_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cnUtUlUiLCJTdHlsZU5hbWUiOiJSb2FkbWFwIiwiSXNUZW1wbGF0ZSI6ZmFsc2UsIlZlcnNpb24iOnsiJGlkIjoiMiIsIlZlcnNpb24iOiIzLjEuMCIsIk9yaWdpbmFsQXNzZW1ibHlWZXJzaW9uIjoiMy4xNi4wNy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AsIkIiOjB9fSwiQXBwZW5kWWVhck9uWWVhckNoYW5nZSI6dHJ1ZSwiRWxhcHNlZFRpbWVGb3JtYXQiOjE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yLCJBdXRvRGF0ZVJhbmdlIjp0cnVlLCJXb3JraW5nRGF5cyI6MTI3LCJUb2RheU1hcmtlclRleHQiOiJUb2RheSIsIkF1dG9TY2FsZVR5cGUiOnRydWV9LCJNaWxlc3RvbmVzIjpbeyIkaWQiOiIxMjQiLCJEYXRlIjoiMjAxNy0xMC0yMFQyMzo1OTowMFoiLCJTdHlsZSI6eyIkaWQiOiIxMjUiLCJTaGFwZSI6MiwiQ29ubmVjdG9yTWFyZ2luIjp7IiRyZWYiOiI1NCJ9LCJDb25uZWN0b3JTdHlsZSI6eyIkaWQiOiIxMjYiLCJMaW5lQ29sb3IiOnsiJGlkIjoiMTI3IiwiJHR5cGUiOiJOTFJFLkNvbW1vbi5Eb20uU29saWRDb2xvckJydXNoLCBOTFJFLkNvbW1vbiIsIkNvbG9yIjp7IiRpZCI6IjEyOCIsIkEiOjEyNywiUiI6OTEsIkciOjE1NSwiQiI6MjEzfX0sIkxpbmVXZWlnaHQiOjEuMCwiTGluZVR5cGUiOjAsIlBhcmVudFN0eWxlIjp7IiRyZWYiOiI1NSJ9fSwiSXNCZWxvd1RpbWViYW5kIjpmYWxzZSwiSGlkZURhdGUiOmZhbHNlLCJTaGFwZVNpemUiOjEsIlNwYWNpbmciOjIuMCwiUGFkZGluZyI6eyIkcmVmIjoiNTgifSwiU2hhcGVTdHlsZSI6eyIkaWQiOiIxMjkiLCJNYXJnaW4iOnsiJHJlZiI6IjYwIn0sIlBhZGRpbmciOnsiJHJlZiI6IjYxIn0sIkJhY2tncm91bmQiOnsiJGlkIjoiMTMwIiwiQ29sb3IiOnsiJGlkIjoiMTMxIiwiQSI6MjU1LCJSIjo5MSwiRyI6MTU1LCJCIjoyMTN9fSwiSXNWaXNpYmxlIjp0cnVlLCJXaWR0aCI6MTguMCwiSGVpZ2h0IjoyMC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MwODcxNTYxMDI2ODY3NTIyLCJJc0N1c3RvbSI6dHJ1ZX0sIkRhdGVGb3JtYXQiOnsiJHJlZiI6Ijc5In0sIklkIjoiMjBhNWY3MGEtMWNiYy00MDUxLWE3YzgtYzk0OGIzZWUxZWUzIiwiSW1wb3J0SWQiOm51bGwsIlRpdGxlIjoi0KHRgtCw0YDRgiBSNjA3IFNJRVMgMS42UnUiLCJOb3RlIjpudWxsLCJIeXBlcmxpbmsiOm51bGwsIklzQ2hhbmdlZCI6ZmFsc2UsIklzTmV3IjpmYWxzZX0seyIkaWQiOiIxMzkiLCJEYXRlIjoiMjAxOC0wMS0xMFQyMzo1OTowMFoiLCJTdHlsZSI6eyIkaWQiOiIxNDAiLCJTaGFwZSI6MiwiQ29ubmVjdG9yTWFyZ2luIjp7IiRyZWYiOiI1NCJ9LCJDb25uZWN0b3JTdHlsZSI6eyIkaWQiOiIxNDEiLCJMaW5lQ29sb3IiOnsiJGlkIjoiMTQyIiwiJHR5cGUiOiJOTFJFLkNvbW1vbi5Eb20uU29saWRDb2xvckJydXNoLCBOTFJFLkNvbW1vbiIsIkNvbG9yIjp7IiRpZCI6IjE0MyIsIkEiOjEyNywiUiI6MTY1LCJHIjoxNjUsIkIiOjE2NX19LCJMaW5lV2VpZ2h0IjoxLjAsIkxpbmVUeXBlIjowLCJQYXJlbnRTdHlsZSI6eyIkcmVmIjoiNTUifX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TY1LCJHIjoxNjUsIkIiOjE2NX19LCJJc1Zpc2libGUiOnRydWUsIldpZHRoIjoxOC4wLCJIZWlnaHQiOjIw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UmF0aW8iOjAuMjQyMjIyOTA3OTI1ODI5NDYsIklzQ3VzdG9tIjp0cnVlfSwiRGF0ZUZvcm1hdCI6eyIkcmVmIjoiNzkifSwiSWQiOiJiOTk4YTA5Yy01MWNhLTRiMzQtYmY5YS1jMWU2NWM4N2JkOWEiLCJJbXBvcnRJZCI6bnVsbCwiVGl0bGUiOiJTSUVTIFI2MDcgMi4wUnUgYmV0YSIsIk5vdGUiOm51bGwsIkh5cGVybGluayI6bnVsbCwiSXNDaGFuZ2VkIjpmYWxzZSwiSXNOZXciOmZhbHNlfSx7IiRpZCI6IjE1NCIsIkRhdGUiOiIyMDE4LTAyLTE1VDIzOjU5OjAwWiIsIlN0eWxlIjp7IiRpZCI6IjE1NSIsIlNoYXBlIjoyLCJDb25uZWN0b3JNYXJnaW4iOnsiJHJlZiI6IjU0In0sIkNvbm5lY3RvclN0eWxlIjp7IiRpZCI6IjE1NiIsIkxpbmVDb2xvciI6eyIkaWQiOiIxNTciLCIkdHlwZSI6Ik5MUkUuQ29tbW9uLkRvbS5Tb2xpZENvbG9yQnJ1c2gsIE5MUkUuQ29tbW9uIiwiQ29sb3IiOnsiJGlkIjoiMTU4IiwiQSI6MTI3LCJSIjoyMzcsIkciOjEyNSwiQiI6NDl9fSwiTGluZVdlaWdodCI6MS4wLCJMaW5lVHlwZSI6MCwiUGFyZW50U3R5bGUiOnsiJHJlZiI6IjU1In19LCJJc0JlbG93VGltZWJhbmQiOmZhbHNlLCJIaWRlRGF0ZSI6ZmFsc2UsIlNoYXBlU2l6ZSI6MSwiU3BhY2luZyI6Mi4wLCJQYWRkaW5nIjp7IiRyZWYiOiI1OCJ9LCJTaGFwZVN0eWxlIjp7IiRpZCI6IjE1OSIsIk1hcmdpbiI6eyIkcmVmIjoiNjAifSwiUGFkZGluZyI6eyIkcmVmIjoiNjEifSwiQmFja2dyb3VuZCI6eyIkaWQiOiIxNjAiLCJDb2xvciI6eyIkaWQiOiIxNjEiLCJBIjoyNTUsIlIiOjIzNywiRyI6MTI1LCJCIjo0OX19LCJJc1Zpc2libGUiOnRydWUsIldpZHRoIjoxOC4wLCJIZWlnaHQiOjIwLjAsIkJvcmRlclN0eWxlIjp7IiRpZCI6IjE2MiIsIkxpbmVDb2xvciI6eyIkcmVmIjoiNjMifSwiTGluZVdlaWdodCI6MC4wLCJMaW5lVHlwZSI6MCwiUGFyZW50U3R5bGUiOnsiJHJlZiI6IjYyIn19LCJQYXJlbnRTdHlsZSI6eyIkcmVmIjoiNTkifX0sIlRpdGxlU3R5bGUiOnsiJGlkIjoiMTYzIiwiRm9udFNldHRpbmdzIjp7IiRpZCI6IjE2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giLCJMaW5lQ29sb3IiOm51bGwsIkxpbmVXZWlnaHQiOjAuMCwiTGluZVR5cGUiOjAsIlBhcmVudFN0eWxlIjpudWxsfSwiUGFyZW50U3R5bGUiOnsiJHJlZiI6IjcyIn19LCJEYXRlRm9ybWF0Ijp7IiRyZWYiOiI3OSJ9LCJJc1Zpc2libGUiOnRydWUsIlBhcmVudFN0eWxlIjp7IiRyZWYiOiI1MyJ9fSwiUG9zaXRpb24iOnsiUmF0aW8iOjAuMjQxMjU3MTY3ODYzMjU3MTMsIklzQ3VzdG9tIjp0cnVlfSwiRGF0ZUZvcm1hdCI6eyIkcmVmIjoiNzkifSwiSWQiOiI4ZTFlZDkxMi01ZTlhLTRiMWQtOTJmMC1kZDc3NGQ1YjIwNjYiLCJJbXBvcnRJZCI6bnVsbCwiVGl0bGUiOiLQodGC0LDRgNGCIFI2MDcgU0lFUyAyLjBSdSIsIk5vdGUiOm51bGwsIkh5cGVybGluayI6bnVsbCwiSXNDaGFuZ2VkIjpmYWxzZSwiSXNOZXciOmZhbHNlfV0sIlRhc2tzIjpbeyIkaWQiOiIxNjkiLCJHcm91cE5hbWUiOm51bGwsIlN0YXJ0RGF0ZSI6IjIwMTctMDgtMDFUMDA6MDA6MDBaIiwiRW5kRGF0ZSI6IjIwMTctMTAtMjBUMjM6NTk6MDBaIiwiUGVyY2VudGFnZUNvbXBsZXRlIjpudWxsLCJTdHlsZSI6eyIkaWQiOiIxNzAiLCJTaGFwZSI6MSwiU2hhcGVUaGlja25lc3MiOjEsIkR1cmF0aW9uRm9ybWF0IjowLCJJbmNsdWRlTm9uV29ya2luZ0RheXNJbkR1cmF0aW9uIjpmYWxzZSwiUGVyY2VudGFnZUNvbXBsZXRlU3R5bGUiOnsiJGlkIjoiMTcxIiwiRm9udFNldHRpbmdzIjp7IiRpZCI6IjE3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3MyIsIkxpbmVDb2xvciI6bnVsbCwiTGluZVdlaWdodCI6MC4wLCJMaW5lVHlwZSI6MCwiUGFyZW50U3R5bGUiOm51bGx9LCJQYXJlbnRTdHlsZSI6eyIkcmVmIjoiODEifX0sIkR1cmF0aW9uU3R5bGUiOnsiJGlkIjoiMTc0IiwiRm9udFNldHRpbmdzIjp7IiRpZCI6IjE3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NiIsIkxpbmVDb2xvciI6bnVsbCwiTGluZVdlaWdodCI6MC4wLCJMaW5lVHlwZSI6MCwiUGFyZW50U3R5bGUiOm51bGx9LCJQYXJlbnRTdHlsZSI6eyIkcmVmIjoiODgifX0sIkhvcml6b250YWxDb25uZWN0b3JTdHlsZSI6eyIkaWQiOiIxNzciLCJMaW5lQ29sb3IiOnsiJHJlZiI6Ijk2In0sIkxpbmVXZWlnaHQiOjEuMCwiTGluZVR5cGUiOjAsIlBhcmVudFN0eWxlIjp7IiRyZWYiOiI5NSJ9fSwiVmVydGljYWxDb25uZWN0b3JTdHlsZSI6eyIkaWQiOiIxNz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zkiLCJNYXJnaW4iOnsiJHJlZiI6IjEwMiJ9LCJQYWRkaW5nIjp7IiRyZWYiOiIxMDMifSwiQmFja2dyb3VuZCI6eyIkaWQiOiIxODAiLCJDb2xvciI6eyIkaWQiOiIxODEiLCJBIjoyNTUsIlIiOjAsIkciOjExNCwiQiI6MTg4fX0sIklzVmlzaWJsZSI6dHJ1ZSwiV2lkdGgiOjAuMCwiSGVpZ2h0IjoxNi4wLCJCb3JkZXJTdHlsZSI6eyIkaWQiOiIxODIiLCJMaW5lQ29sb3IiOnsiJHJlZiI6IjEwNSJ9LCJMaW5lV2VpZ2h0IjowLjAsIkxpbmVUeXBlIjowLCJQYXJlbnRTdHlsZSI6eyIkcmVmIjoiMTA0In19LCJQYXJlbnRTdHlsZSI6eyIkcmVmIjoiMTAxIn19LCJUaXRsZVN0eWxlIjp7IiRpZCI6IjE4MyIsIkZvbnRTZXR0aW5ncyI6eyIkaWQiOiIx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Tg1IiwiTGluZUNvbG9yIjpudWxsLCJMaW5lV2VpZ2h0IjowLjAsIkxpbmVUeXBlIjowLCJQYXJlbnRTdHlsZSI6bnVsbH0sIlBhcmVudFN0eWxlIjp7IiRyZWYiOiIxMDcifX0sIkRhdGVTdHlsZSI6eyIkaWQiOiIxODYiLCJGb250U2V0dGluZ3MiOnsiJGlkIjoiMT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g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RjYThlNGZhLWFkZjktNDkwZS1hNmJiLTFmY2IzNTMyYzYzYyIsIkltcG9ydElkIjpudWxsLCJUaXRsZSI6IlNJRVMgMS4wUnUiLCJOb3RlIjpudWxsLCJIeXBlcmxpbmsiOm51bGwsIklzQ2hhbmdlZCI6ZmFsc2UsIklzTmV3IjpmYWxzZX0seyIkaWQiOiIxODkiLCJHcm91cE5hbWUiOm51bGwsIlN0YXJ0RGF0ZSI6IjIwMTctMTAtMjNUMDA6MDA6MDBaIiwiRW5kRGF0ZSI6IjIwMTctMTItMjlUMjM6NTk6MDBaIiwiUGVyY2VudGFnZUNvbXBsZXRlIjpudWxsLCJTdHlsZSI6eyIkaWQiOiIxOTAiLCJTaGFwZSI6MSwiU2hhcGVUaGlja25lc3MiOjEsIkR1cmF0aW9uRm9ybWF0IjowLCJJbmNsdWRlTm9uV29ya2luZ0RheXNJbkR1cmF0aW9uIjpmYWxzZSwiUGVyY2VudGFnZUNvbXBsZXRlU3R5bGUiOnsiJGlkIjoiMTkxIiwiRm9udFNldHRpbmdzIjp7IiRpZCI6IjE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5MyIsIkxpbmVDb2xvciI6bnVsbCwiTGluZVdlaWdodCI6MC4wLCJMaW5lVHlwZSI6MCwiUGFyZW50U3R5bGUiOm51bGx9LCJQYXJlbnRTdHlsZSI6eyIkcmVmIjoiODEifX0sIkR1cmF0aW9uU3R5bGUiOnsiJGlkIjoiMTk0IiwiRm9udFNldHRpbmdzIjp7IiRpZCI6IjE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NiIsIkxpbmVDb2xvciI6bnVsbCwiTGluZVdlaWdodCI6MC4wLCJMaW5lVHlwZSI6MCwiUGFyZW50U3R5bGUiOm51bGx9LCJQYXJlbnRTdHlsZSI6eyIkcmVmIjoiODgifX0sIkhvcml6b250YWxDb25uZWN0b3JTdHlsZSI6eyIkaWQiOiIxOTciLCJMaW5lQ29sb3IiOnsiJHJlZiI6Ijk2In0sIkxpbmVXZWlnaHQiOjEuMCwiTGluZVR5cGUiOjAsIlBhcmVudFN0eWxlIjp7IiRyZWYiOiI5NSJ9fSwiVmVydGljYWxDb25uZWN0b3JTdHlsZSI6eyIkaWQiOiIx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OTkiLCJNYXJnaW4iOnsiJHJlZiI6IjEwMiJ9LCJQYWRkaW5nIjp7IiRyZWYiOiIxMDMifSwiQmFja2dyb3VuZCI6eyIkaWQiOiIyMDAiLCJDb2xvciI6eyIkaWQiOiIyMDEiLCJBIjoyNTUsIlIiOjE4OSwiRyI6MjE1LCJCIjoyMzh9fSwiSXNWaXNpYmxlIjp0cnVlLCJXaWR0aCI6MC4wLCJIZWlnaHQiOjE2LjAsIkJvcmRlclN0eWxlIjp7IiRpZCI6IjIwMiIsIkxpbmVDb2xvciI6eyIkcmVmIjoiMTA1In0sIkxpbmVXZWlnaHQiOjAuMCwiTGluZVR5cGUiOjAsIlBhcmVudFN0eWxlIjp7IiRyZWYiOiIxMDQifX0sIlBhcmVudFN0eWxlIjp7IiRyZWYiOiIxMDEifX0sIlRpdGxlU3R5bGUiOnsiJGlkIjoiMjAzIiwiRm9udFNldHRpbmdzIjp7IiRpZCI6IjIwNCIsIkZvbnRTaXplIjoxMSwiRm9udE5hbWUiOiJDYWxpYnJpIiwiSXNCb2xkIjp0cnVlLCJJc0l0YWxpYyI6ZmFsc2UsIklzVW5kZXJsaW5lZCI6ZmFsc2UsIlBhcmVudFN0eWxlIjp7IiRyZWYiOiIxMDgifX0sIkF1dG9TaXplIjoyLCJGb3JlZ3JvdW5kIjp7IiRyZWYiOiIxMDkifSwiTWF4V2lkdGgiOjExNS45NzA4NjMzNDIyODUxNi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A1IiwiTGluZUNvbG9yIjpudWxsLCJMaW5lV2VpZ2h0IjowLjAsIkxpbmVUeXBlIjowLCJQYXJlbnRTdHlsZSI6bnVsbH0sIlBhcmVudFN0eWxlIjp7IiRyZWYiOiIxMDcifX0sIkRhdGVTdHlsZSI6eyIkaWQiOiIyMDYiLCJGb250U2V0dGluZ3MiOnsiJGlkIjoiMj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DgiLCJMaW5lQ29sb3IiOm51bGwsIkxpbmVXZWlnaHQiOjAuMCwiTGluZVR5cGUiOjAsIlBhcmVudFN0eWxlIjpudWxsfSwiUGFyZW50U3R5bGUiOnsiJHJlZiI6IjExNCJ9fSwiRGF0ZUZvcm1hdCI6eyIkcmVmIjoiMTIxIn0sIklzVmlzaWJsZSI6dHJ1ZSwiUGFyZW50U3R5bGUiOnsiJHJlZiI6IjgwIn19LCJJbmRleCI6MiwiU21hcnREdXJhdGlvbkFjdGl2YXRlZCI6ZmFsc2UsIkRhdGVGb3JtYXQiOnsiJHJlZiI6IjEyMSJ9LCJJZCI6IjhmMjEzMGUwLTgwZTAtNDNlMy05ZjgxLWE4M2RiM2E5ODZlMiIsIkltcG9ydElkIjpudWxsLCJUaXRsZSI6IlNJRVMgMS42UnUiLCJOb3RlIjpudWxsLCJIeXBlcmxpbmsiOm51bGwsIklzQ2hhbmdlZCI6ZmFsc2UsIklzTmV3IjpmYWxzZX0seyIkaWQiOiIyMDkiLCJHcm91cE5hbWUiOm51bGwsIlN0YXJ0RGF0ZSI6IjIwMTgtMDEtMTBUMDA6MDA6MDBaIiwiRW5kRGF0ZSI6IjIwMTgtMDQtMzBUMjM6NTk6MDBaIiwiUGVyY2VudGFnZUNvbXBsZXRlIjpudWxsLCJTdHlsZSI6eyIkaWQiOiIyMTAiLCJTaGFwZSI6MSwiU2hhcGVUaGlja25lc3MiOjEsIkR1cmF0aW9uRm9ybWF0IjowLCJJbmNsdWRlTm9uV29ya2luZ0RheXNJbkR1cmF0aW9uIjpmYWxzZSwiUGVyY2VudGFnZUNvbXBsZXRlU3R5bGUiOnsiJGlkIjoiMjExIiwiRm9udFNldHRpbmdzIjp7IiRpZCI6IjIx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MyIsIkxpbmVDb2xvciI6bnVsbCwiTGluZVdlaWdodCI6MC4wLCJMaW5lVHlwZSI6MCwiUGFyZW50U3R5bGUiOm51bGx9LCJQYXJlbnRTdHlsZSI6eyIkcmVmIjoiODEifX0sIkR1cmF0aW9uU3R5bGUiOnsiJGlkIjoiMjE0IiwiRm9udFNldHRpbmdzIjp7IiRpZCI6IjIx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NiIsIkxpbmVDb2xvciI6bnVsbCwiTGluZVdlaWdodCI6MC4wLCJMaW5lVHlwZSI6MCwiUGFyZW50U3R5bGUiOm51bGx9LCJQYXJlbnRTdHlsZSI6eyIkcmVmIjoiODgifX0sIkhvcml6b250YWxDb25uZWN0b3JTdHlsZSI6eyIkaWQiOiIyMTciLCJMaW5lQ29sb3IiOnsiJHJlZiI6Ijk2In0sIkxpbmVXZWlnaHQiOjEuMCwiTGluZVR5cGUiOjAsIlBhcmVudFN0eWxlIjp7IiRyZWYiOiI5NSJ9fSwiVmVydGljYWxDb25uZWN0b3JTdHlsZSI6eyIkaWQiOiIyM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TkiLCJNYXJnaW4iOnsiJHJlZiI6IjEwMiJ9LCJQYWRkaW5nIjp7IiRyZWYiOiIxMDMifSwiQmFja2dyb3VuZCI6eyIkaWQiOiIyMjAiLCJDb2xvciI6eyIkaWQiOiIyMjEiLCJBIjoyNTUsIlIiOjE4OSwiRyI6MjE1LCJCIjoyMzh9fSwiSXNWaXNpYmxlIjp0cnVlLCJXaWR0aCI6MC4wLCJIZWlnaHQiOjE2LjAsIkJvcmRlclN0eWxlIjp7IiRpZCI6IjIyMiIsIkxpbmVDb2xvciI6eyIkcmVmIjoiMTA1In0sIkxpbmVXZWlnaHQiOjAuMCwiTGluZVR5cGUiOjAsIlBhcmVudFN0eWxlIjp7IiRyZWYiOiIxMDQifX0sIlBhcmVudFN0eWxlIjp7IiRyZWYiOiIxMDEifX0sIlRpdGxlU3R5bGUiOnsiJGlkIjoiMjIzIiwiRm9udFNldHRpbmdzIjp7IiRpZCI6IjI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jUiLCJMaW5lQ29sb3IiOm51bGwsIkxpbmVXZWlnaHQiOjAuMCwiTGluZVR5cGUiOjAsIlBhcmVudFN0eWxlIjpudWxsfSwiUGFyZW50U3R5bGUiOnsiJHJlZiI6IjEwNyJ9fSwiRGF0ZVN0eWxlIjp7IiRpZCI6IjIyNiIsIkZvbnRTZXR0aW5ncyI6eyIkaWQiOiIy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yOCIsIkxpbmVDb2xvciI6bnVsbCwiTGluZVdlaWdodCI6MC4wLCJMaW5lVHlwZSI6MCwiUGFyZW50U3R5bGUiOm51bGx9LCJQYXJlbnRTdHlsZSI6eyIkcmVmIjoiMTE0In19LCJEYXRlRm9ybWF0Ijp7IiRyZWYiOiIxMjEifSwiSXNWaXNpYmxlIjp0cnVlLCJQYXJlbnRTdHlsZSI6eyIkcmVmIjoiODAifX0sIkluZGV4IjozLCJTbWFydER1cmF0aW9uQWN0aXZhdGVkIjpmYWxzZSwiRGF0ZUZvcm1hdCI6eyIkcmVmIjoiMTIxIn0sIklkIjoiNzE4NzY0YmEtMGRlOS00ZWNlLWI4YTctNjk5ZjBlY2UzMzEwIiwiSW1wb3J0SWQiOm51bGwsIlRpdGxlIjoiU0lFUyAyLjBSdSBiZXRhIiwiTm90ZSI6bnVsbCwiSHlwZXJsaW5rIjpudWxsLCJJc0NoYW5nZWQiOmZhbHNlLCJJc05ldyI6ZmFsc2V9LHsiJGlkIjoiMjI5IiwiR3JvdXBOYW1lIjpudWxsLCJTdGFydERhdGUiOiIyMDE4LTA0LTMwVDAwOjAwOjAwWiIsIkVuZERhdGUiOiIyMDE4LTA3LTMxVDIzOjU5OjAwWiIsIlBlcmNlbnRhZ2VDb21wbGV0ZSI6bnVsbCwiU3R5bGUiOnsiJGlkIjoiMjMwIiwiU2hhcGUiOjEsIlNoYXBlVGhpY2tuZXNzIjoxLCJEdXJhdGlvbkZvcm1hdCI6MCwiSW5jbHVkZU5vbldvcmtpbmdEYXlzSW5EdXJhdGlvbiI6ZmFsc2UsIlBlcmNlbnRhZ2VDb21wbGV0ZVN0eWxlIjp7IiRpZCI6IjIzMSIsIkZvbnRTZXR0aW5ncyI6eyIkaWQiOiIy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MiLCJMaW5lQ29sb3IiOm51bGwsIkxpbmVXZWlnaHQiOjAuMCwiTGluZVR5cGUiOjAsIlBhcmVudFN0eWxlIjpudWxsfSwiUGFyZW50U3R5bGUiOnsiJHJlZiI6IjgxIn19LCJEdXJhdGlvblN0eWxlIjp7IiRpZCI6IjIzNCIsIkZvbnRTZXR0aW5ncyI6eyIkaWQiOiIy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YiLCJMaW5lQ29sb3IiOm51bGwsIkxpbmVXZWlnaHQiOjAuMCwiTGluZVR5cGUiOjAsIlBhcmVudFN0eWxlIjpudWxsfSwiUGFyZW50U3R5bGUiOnsiJHJlZiI6Ijg4In19LCJIb3Jpem9udGFsQ29ubmVjdG9yU3R5bGUiOnsiJGlkIjoiMjM3IiwiTGluZUNvbG9yIjp7IiRyZWYiOiI5NiJ9LCJMaW5lV2VpZ2h0IjoxLjAsIkxpbmVUeXBlIjowLCJQYXJlbnRTdHlsZSI6eyIkcmVmIjoiOTUifX0sIlZlcnRpY2FsQ29ubmVjdG9yU3R5bGUiOnsiJGlkIjoiMj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jM5IiwiTWFyZ2luIjp7IiRyZWYiOiIxMDIifSwiUGFkZGluZyI6eyIkcmVmIjoiMTAzIn0sIkJhY2tncm91bmQiOnsiJGlkIjoiMjQwIiwiQ29sb3IiOnsiJGlkIjoiMjQxIiwiQSI6MjU1LCJSIjoxNjUsIkciOjE2NSwiQiI6MTY1fX0sIklzVmlzaWJsZSI6dHJ1ZSwiV2lkdGgiOjAuMCwiSGVpZ2h0IjoxNi4wLCJCb3JkZXJTdHlsZSI6eyIkaWQiOiIyNDIiLCJMaW5lQ29sb3IiOnsiJHJlZiI6IjEwNSJ9LCJMaW5lV2VpZ2h0IjowLjAsIkxpbmVUeXBlIjowLCJQYXJlbnRTdHlsZSI6eyIkcmVmIjoiMTA0In19LCJQYXJlbnRTdHlsZSI6eyIkcmVmIjoiMTAxIn19LCJUaXRsZVN0eWxlIjp7IiRpZCI6IjI0MyIsIkZvbnRTZXR0aW5ncyI6eyIkaWQiOiIyN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Q1IiwiTGluZUNvbG9yIjpudWxsLCJMaW5lV2VpZ2h0IjowLjAsIkxpbmVUeXBlIjowLCJQYXJlbnRTdHlsZSI6bnVsbH0sIlBhcmVudFN0eWxlIjp7IiRyZWYiOiIxMDcifX0sIkRhdGVTdHlsZSI6eyIkaWQiOiIyNDYiLCJGb250U2V0dGluZ3MiOnsiJGlkIjoiMjQ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DgiLCJMaW5lQ29sb3IiOm51bGwsIkxpbmVXZWlnaHQiOjAuMCwiTGluZVR5cGUiOjAsIlBhcmVudFN0eWxlIjpudWxsfSwiUGFyZW50U3R5bGUiOnsiJHJlZiI6IjExNCJ9fSwiRGF0ZUZvcm1hdCI6eyIkcmVmIjoiMTIxIn0sIklzVmlzaWJsZSI6dHJ1ZSwiUGFyZW50U3R5bGUiOnsiJHJlZiI6IjgwIn19LCJJbmRleCI6NCwiU21hcnREdXJhdGlvbkFjdGl2YXRlZCI6ZmFsc2UsIkRhdGVGb3JtYXQiOnsiJHJlZiI6IjEyMSJ9LCJJZCI6IjcyYTYwYWJiLTMyODQtNDIwNi1hYjFhLTg0Y2MxODI3ZjNiYiIsIkltcG9ydElkIjpudWxsLCJUaXRsZSI6IlNJRVMgMi4wUnUgZmluYWwiLCJOb3RlIjpudWxsLCJIeXBlcmxpbmsiOm51bGwsIklzQ2hhbmdlZCI6ZmFsc2UsIklzTmV3IjpmYWxzZX0seyIkaWQiOiIyNDkiLCJHcm91cE5hbWUiOm51bGwsIlN0YXJ0RGF0ZSI6IjIwMTctMDgtMjhUMDA6MDA6MDBaIiwiRW5kRGF0ZSI6IjIwMTctMTAtMzFUMjM6NTk6MDBaIiwiUGVyY2VudGFnZUNvbXBsZXRlIjpudWxsLCJTdHlsZSI6eyIkaWQiOiIyNTAiLCJTaGFwZSI6MSwiU2hhcGVUaGlja25lc3MiOjEsIkR1cmF0aW9uRm9ybWF0IjowLCJJbmNsdWRlTm9uV29ya2luZ0RheXNJbkR1cmF0aW9uIjpmYWxzZSwiUGVyY2VudGFnZUNvbXBsZXRlU3R5bGUiOnsiJGlkIjoiMjUxIiwiRm9udFNldHRpbmdzIjp7IiRpZCI6IjI1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MyIsIkxpbmVDb2xvciI6bnVsbCwiTGluZVdlaWdodCI6MC4wLCJMaW5lVHlwZSI6MCwiUGFyZW50U3R5bGUiOm51bGx9LCJQYXJlbnRTdHlsZSI6eyIkcmVmIjoiODEifX0sIkR1cmF0aW9uU3R5bGUiOnsiJGlkIjoiMjU0IiwiRm9udFNldHRpbmdzIjp7IiRpZCI6IjI1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NiIsIkxpbmVDb2xvciI6bnVsbCwiTGluZVdlaWdodCI6MC4wLCJMaW5lVHlwZSI6MCwiUGFyZW50U3R5bGUiOm51bGx9LCJQYXJlbnRTdHlsZSI6eyIkcmVmIjoiODgifX0sIkhvcml6b250YWxDb25uZWN0b3JTdHlsZSI6eyIkaWQiOiIyNTciLCJMaW5lQ29sb3IiOnsiJHJlZiI6Ijk2In0sIkxpbmVXZWlnaHQiOjEuMCwiTGluZVR5cGUiOjAsIlBhcmVudFN0eWxlIjp7IiRyZWYiOiI5NSJ9fSwiVmVydGljYWxDb25uZWN0b3JTdHlsZSI6eyIkaWQiOiIyN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NTkiLCJNYXJnaW4iOnsiJHJlZiI6IjEwMiJ9LCJQYWRkaW5nIjp7IiRyZWYiOiIxMDMifSwiQmFja2dyb3VuZCI6eyIkaWQiOiIyNjAiLCJDb2xvciI6eyIkaWQiOiIyNjEiLCJBIjoyNTUsIlIiOjI1NSwiRyI6MTkyLCJCIjowfX0sIklzVmlzaWJsZSI6dHJ1ZSwiV2lkdGgiOjAuMCwiSGVpZ2h0IjoxNi4wLCJCb3JkZXJTdHlsZSI6eyIkaWQiOiIyNjIiLCJMaW5lQ29sb3IiOnsiJHJlZiI6IjEwNSJ9LCJMaW5lV2VpZ2h0IjowLjAsIkxpbmVUeXBlIjowLCJQYXJlbnRTdHlsZSI6eyIkcmVmIjoiMTA0In19LCJQYXJlbnRTdHlsZSI6eyIkcmVmIjoiMTAxIn19LCJUaXRsZVN0eWxlIjp7IiRpZCI6IjI2MyIsIkZvbnRTZXR0aW5ncyI6eyIkaWQiOiIyNj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Y1IiwiTGluZUNvbG9yIjpudWxsLCJMaW5lV2VpZ2h0IjowLjAsIkxpbmVUeXBlIjowLCJQYXJlbnRTdHlsZSI6bnVsbH0sIlBhcmVudFN0eWxlIjp7IiRyZWYiOiIxMDcifX0sIkRhdGVTdHlsZSI6eyIkaWQiOiIyNjYiLCJGb250U2V0dGluZ3MiOnsiJGlkIjoiMjY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jg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mVkNzhjMjA3LWI0NmItNDQ5Ny1hNjMxLTIyMzA3OTMxZDc2NyIsIkltcG9ydElkIjpudWxsLCJUaXRsZSI6IlNJRVMgQ29yZSAxLjYgYmV0YSIsIk5vdGUiOm51bGwsIkh5cGVybGluayI6bnVsbCwiSXNDaGFuZ2VkIjpmYWxzZSwiSXNOZXciOmZhbHNlfSx7IiRpZCI6IjI2OSIsIkdyb3VwTmFtZSI6bnVsbCwiU3RhcnREYXRlIjoiMjAxNy0xMS0wMVQwMDowMDowMFoiLCJFbmREYXRlIjoiMjAxNy0xMi0yOVQyMzo1OTowMFoiLCJQZXJjZW50YWdlQ29tcGxldGUiOm51bGwsIlN0eWxlIjp7IiRpZCI6IjI3MCIsIlNoYXBlIjoxLCJTaGFwZVRoaWNrbmVzcyI6MSwiRHVyYXRpb25Gb3JtYXQiOjAsIkluY2x1ZGVOb25Xb3JraW5nRGF5c0luRHVyYXRpb24iOmZhbHNlLCJQZXJjZW50YWdlQ29tcGxldGVTdHlsZSI6eyIkaWQiOiIyNzEiLCJGb250U2V0dGluZ3MiOnsiJGlkIjoiMjc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zIiwiTGluZUNvbG9yIjpudWxsLCJMaW5lV2VpZ2h0IjowLjAsIkxpbmVUeXBlIjowLCJQYXJlbnRTdHlsZSI6bnVsbH0sIlBhcmVudFN0eWxlIjp7IiRyZWYiOiI4MSJ9fSwiRHVyYXRpb25TdHlsZSI6eyIkaWQiOiIyNzQiLCJGb250U2V0dGluZ3MiOnsiJGlkIjoiMjc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2IiwiTGluZUNvbG9yIjpudWxsLCJMaW5lV2VpZ2h0IjowLjAsIkxpbmVUeXBlIjowLCJQYXJlbnRTdHlsZSI6bnVsbH0sIlBhcmVudFN0eWxlIjp7IiRyZWYiOiI4OCJ9fSwiSG9yaXpvbnRhbENvbm5lY3RvclN0eWxlIjp7IiRpZCI6IjI3NyIsIkxpbmVDb2xvciI6eyIkcmVmIjoiOTYifSwiTGluZVdlaWdodCI6MS4wLCJMaW5lVHlwZSI6MCwiUGFyZW50U3R5bGUiOnsiJHJlZiI6Ijk1In19LCJWZXJ0aWNhbENvbm5lY3RvclN0eWxlIjp7IiRpZCI6IjI3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3OSIsIk1hcmdpbiI6eyIkcmVmIjoiMTAyIn0sIlBhZGRpbmciOnsiJHJlZiI6IjEwMyJ9LCJCYWNrZ3JvdW5kIjp7IiRpZCI6IjI4MCIsIkNvbG9yIjp7IiRpZCI6IjI4MSIsIkEiOjI1NSwiUiI6NjgsIkciOjExNCwiQiI6MTk2fX0sIklzVmlzaWJsZSI6dHJ1ZSwiV2lkdGgiOjAuMCwiSGVpZ2h0IjoxNi4wLCJCb3JkZXJTdHlsZSI6eyIkaWQiOiIyODIiLCJMaW5lQ29sb3IiOnsiJHJlZiI6IjEwNSJ9LCJMaW5lV2VpZ2h0IjowLjAsIkxpbmVUeXBlIjowLCJQYXJlbnRTdHlsZSI6eyIkcmVmIjoiMTA0In19LCJQYXJlbnRTdHlsZSI6eyIkcmVmIjoiMTAxIn19LCJUaXRsZVN0eWxlIjp7IiRpZCI6IjI4MyIsIkZvbnRTZXR0aW5ncyI6eyIkaWQiOiIy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g1IiwiTGluZUNvbG9yIjpudWxsLCJMaW5lV2VpZ2h0IjowLjAsIkxpbmVUeXBlIjowLCJQYXJlbnRTdHlsZSI6bnVsbH0sIlBhcmVudFN0eWxlIjp7IiRyZWYiOiIxMDcifX0sIkRhdGVTdHlsZSI6eyIkaWQiOiIyODYiLCJGb250U2V0dGluZ3MiOnsiJGlkIjoiMj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giLCJMaW5lQ29sb3IiOm51bGwsIkxpbmVXZWlnaHQiOjAuMCwiTGluZVR5cGUiOjAsIlBhcmVudFN0eWxlIjpudWxsfSwiUGFyZW50U3R5bGUiOnsiJHJlZiI6IjExNCJ9fSwiRGF0ZUZvcm1hdCI6eyIkcmVmIjoiMTIxIn0sIklzVmlzaWJsZSI6dHJ1ZSwiUGFyZW50U3R5bGUiOnsiJHJlZiI6IjgwIn19LCJJbmRleCI6NiwiU21hcnREdXJhdGlvbkFjdGl2YXRlZCI6ZmFsc2UsIkRhdGVGb3JtYXQiOnsiJHJlZiI6IjEyMSJ9LCJJZCI6IjY3NTRmNGZkLTQ5MmYtNGM3Yy1iYzRmLTkyY2IxNDhhYWE3ZiIsIkltcG9ydElkIjpudWxsLCJUaXRsZSI6IlNJRVMgQ29yZSAxLjYgZmluYWwiLCJOb3RlIjpudWxsLCJIeXBlcmxpbmsiOm51bGwsIklzQ2hhbmdlZCI6ZmFsc2UsIklzTmV3IjpmYWxzZX0seyIkaWQiOiIyODkiLCJHcm91cE5hbWUiOm51bGwsIlN0YXJ0RGF0ZSI6IjIwMTgtMDEtMTBUMDA6MDA6MDBaIiwiRW5kRGF0ZSI6IjIwMTgtMDMtMzBUMjM6NTk6MDBaIiwiUGVyY2VudGFnZUNvbXBsZXRlIjpudWxsLCJTdHlsZSI6eyIkaWQiOiIyOTAiLCJTaGFwZSI6MSwiU2hhcGVUaGlja25lc3MiOjEsIkR1cmF0aW9uRm9ybWF0IjowLCJJbmNsdWRlTm9uV29ya2luZ0RheXNJbkR1cmF0aW9uIjpmYWxzZSwiUGVyY2VudGFnZUNvbXBsZXRlU3R5bGUiOnsiJGlkIjoiMjkxIiwiRm9udFNldHRpbmdzIjp7IiRpZCI6IjI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MyIsIkxpbmVDb2xvciI6bnVsbCwiTGluZVdlaWdodCI6MC4wLCJMaW5lVHlwZSI6MCwiUGFyZW50U3R5bGUiOm51bGx9LCJQYXJlbnRTdHlsZSI6eyIkcmVmIjoiODEifX0sIkR1cmF0aW9uU3R5bGUiOnsiJGlkIjoiMjk0IiwiRm9udFNldHRpbmdzIjp7IiRpZCI6IjI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NiIsIkxpbmVDb2xvciI6bnVsbCwiTGluZVdlaWdodCI6MC4wLCJMaW5lVHlwZSI6MCwiUGFyZW50U3R5bGUiOm51bGx9LCJQYXJlbnRTdHlsZSI6eyIkcmVmIjoiODgifX0sIkhvcml6b250YWxDb25uZWN0b3JTdHlsZSI6eyIkaWQiOiIyOTciLCJMaW5lQ29sb3IiOnsiJHJlZiI6Ijk2In0sIkxpbmVXZWlnaHQiOjEuMCwiTGluZVR5cGUiOjAsIlBhcmVudFN0eWxlIjp7IiRyZWYiOiI5NSJ9fSwiVmVydGljYWxDb25uZWN0b3JTdHlsZSI6eyIkaWQiOiIy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OTkiLCJNYXJnaW4iOnsiJHJlZiI6IjEwMiJ9LCJQYWRkaW5nIjp7IiRyZWYiOiIxMDMifSwiQmFja2dyb3VuZCI6eyIkaWQiOiIzMDAiLCJDb2xvciI6eyIkaWQiOiIzMDEiLCJBIjoyNTUsIlIiOjExMiwiRyI6MTczLCJCIjo3MX19LCJJc1Zpc2libGUiOnRydWUsIldpZHRoIjowLjAsIkhlaWdodCI6MTYuMCwiQm9yZGVyU3R5bGUiOnsiJGlkIjoiMzAyIiwiTGluZUNvbG9yIjp7IiRyZWYiOiIxMDUifSwiTGluZVdlaWdodCI6MC4wLCJMaW5lVHlwZSI6MCwiUGFyZW50U3R5bGUiOnsiJHJlZiI6IjEwNCJ9fSwiUGFyZW50U3R5bGUiOnsiJHJlZiI6IjEwMSJ9fSwiVGl0bGVTdHlsZSI6eyIkaWQiOiIzMDMiLCJGb250U2V0dGluZ3MiOnsiJGlkIjoiMzA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wNSIsIkxpbmVDb2xvciI6bnVsbCwiTGluZVdlaWdodCI6MC4wLCJMaW5lVHlwZSI6MCwiUGFyZW50U3R5bGUiOm51bGx9LCJQYXJlbnRTdHlsZSI6eyIkcmVmIjoiMTA3In19LCJEYXRlU3R5bGUiOnsiJGlkIjoiMzA2IiwiRm9udFNldHRpbmdzIjp7IiRpZCI6IjMw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A4IiwiTGluZUNvbG9yIjpudWxsLCJMaW5lV2VpZ2h0IjowLjAsIkxpbmVUeXBlIjowLCJQYXJlbnRTdHlsZSI6bnVsbH0sIlBhcmVudFN0eWxlIjp7IiRyZWYiOiIxMTQifX0sIkRhdGVGb3JtYXQiOnsiJHJlZiI6IjEyMSJ9LCJJc1Zpc2libGUiOnRydWUsIlBhcmVudFN0eWxlIjp7IiRyZWYiOiI4MCJ9fSwiSW5kZXgiOjcsIlNtYXJ0RHVyYXRpb25BY3RpdmF0ZWQiOmZhbHNlLCJEYXRlRm9ybWF0Ijp7IiRyZWYiOiIxMjEifSwiSWQiOiI1OWQ5YTI3Yy02MTY1LTRkOTAtYTQxZi0yZDMwYzE3MDY5NTYiLCJJbXBvcnRJZCI6bnVsbCwiVGl0bGUiOiJTSUVTIENvcmUgMi4wICBiZXRhIiwiTm90ZSI6bnVsbCwiSHlwZXJsaW5rIjpudWxsLCJJc0NoYW5nZWQiOmZhbHNlLCJJc05ldyI6ZmFsc2V9LHsiJGlkIjoiMzA5IiwiR3JvdXBOYW1lIjpudWxsLCJTdGFydERhdGUiOiIyMDE4LTA0LTAyVDAwOjAwOjAwWiIsIkVuZERhdGUiOiIyMDE4LTA3LTAyVDIzOjU5OjAwWiIsIlBlcmNlbnRhZ2VDb21wbGV0ZSI6bnVsbCwiU3R5bGUiOnsiJGlkIjoiMzEwIiwiU2hhcGUiOjEsIlNoYXBlVGhpY2tuZXNzIjoxLCJEdXJhdGlvbkZvcm1hdCI6MCwiSW5jbHVkZU5vbldvcmtpbmdEYXlzSW5EdXJhdGlvbiI6ZmFsc2UsIlBlcmNlbnRhZ2VDb21wbGV0ZVN0eWxlIjp7IiRpZCI6IjMxMSIsIkZvbnRTZXR0aW5ncyI6eyIkaWQiOiIz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TMiLCJMaW5lQ29sb3IiOm51bGwsIkxpbmVXZWlnaHQiOjAuMCwiTGluZVR5cGUiOjAsIlBhcmVudFN0eWxlIjpudWxsfSwiUGFyZW50U3R5bGUiOnsiJHJlZiI6IjgxIn19LCJEdXJhdGlvblN0eWxlIjp7IiRpZCI6IjMxNCIsIkZvbnRTZXR0aW5ncyI6eyIkaWQiOiIz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YiLCJMaW5lQ29sb3IiOm51bGwsIkxpbmVXZWlnaHQiOjAuMCwiTGluZVR5cGUiOjAsIlBhcmVudFN0eWxlIjpudWxsfSwiUGFyZW50U3R5bGUiOnsiJHJlZiI6Ijg4In19LCJIb3Jpem9udGFsQ29ubmVjdG9yU3R5bGUiOnsiJGlkIjoiMzE3IiwiTGluZUNvbG9yIjp7IiRyZWYiOiI5NiJ9LCJMaW5lV2VpZ2h0IjoxLjAsIkxpbmVUeXBlIjowLCJQYXJlbnRTdHlsZSI6eyIkcmVmIjoiOTUifX0sIlZlcnRpY2FsQ29ubmVjdG9yU3R5bGUiOnsiJGlkIjoiMz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E5IiwiTWFyZ2luIjp7IiRyZWYiOiIxMDIifSwiUGFkZGluZyI6eyIkcmVmIjoiMTAzIn0sIkJhY2tncm91bmQiOnsiJGlkIjoiMzIwIiwiQ29sb3IiOnsiJGlkIjoiMzIxIiwiQSI6MjU1LCJSIjo2OCwiRyI6ODQsIkIiOjEwNn19LCJJc1Zpc2libGUiOnRydWUsIldpZHRoIjowLjAsIkhlaWdodCI6MTYuMCwiQm9yZGVyU3R5bGUiOnsiJGlkIjoiMzIyIiwiTGluZUNvbG9yIjp7IiRyZWYiOiIxMDUifSwiTGluZVdlaWdodCI6MC4wLCJMaW5lVHlwZSI6MCwiUGFyZW50U3R5bGUiOnsiJHJlZiI6IjEwNCJ9fSwiUGFyZW50U3R5bGUiOnsiJHJlZiI6IjEwMSJ9fSwiVGl0bGVTdHlsZSI6eyIkaWQiOiIzMjMiLCJGb250U2V0dGluZ3MiOnsiJGlkIjoiMzI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yNSIsIkxpbmVDb2xvciI6bnVsbCwiTGluZVdlaWdodCI6MC4wLCJMaW5lVHlwZSI6MCwiUGFyZW50U3R5bGUiOm51bGx9LCJQYXJlbnRTdHlsZSI6eyIkcmVmIjoiMTA3In19LCJEYXRlU3R5bGUiOnsiJGlkIjoiMzI2IiwiRm9udFNldHRpbmdzIjp7IiRpZCI6IjMy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I4IiwiTGluZUNvbG9yIjpudWxsLCJMaW5lV2VpZ2h0IjowLjAsIkxpbmVUeXBlIjowLCJQYXJlbnRTdHlsZSI6bnVsbH0sIlBhcmVudFN0eWxlIjp7IiRyZWYiOiIxMTQifX0sIkRhdGVGb3JtYXQiOnsiJHJlZiI6IjEyMSJ9LCJJc1Zpc2libGUiOnRydWUsIlBhcmVudFN0eWxlIjp7IiRyZWYiOiI4MCJ9fSwiSW5kZXgiOjgsIlNtYXJ0RHVyYXRpb25BY3RpdmF0ZWQiOmZhbHNlLCJEYXRlRm9ybWF0Ijp7IiRyZWYiOiIxMjEifSwiSWQiOiIxZDNhZjc4YS0xMjRlLTRhMzctYWFkNi0xMzUzNGQ2YTg4ZTQiLCJJbXBvcnRJZCI6bnVsbCwiVGl0bGUiOiJTSUVTIENvcmUgMi4wIGZpbmFsIiwiTm90ZSI6bnVsbCwiSHlwZXJsaW5rIjpudWxsLCJJc0NoYW5nZWQiOmZhbHNlLCJJc05ldyI6ZmFsc2V9LHsiJGlkIjoiMzI5IiwiR3JvdXBOYW1lIjpudWxsLCJTdGFydERhdGUiOiIyMDE3LTA4LTAxVDAwOjAwOjAwWiIsIkVuZERhdGUiOiIyMDE3LTEyLTI5VDIzOjU5OjAwWiIsIlBlcmNlbnRhZ2VDb21wbGV0ZSI6bnVsbCwiU3R5bGUiOnsiJGlkIjoiMzMwIiwiU2hhcGUiOjEsIlNoYXBlVGhpY2tuZXNzIjoxLCJEdXJhdGlvbkZvcm1hdCI6MCwiSW5jbHVkZU5vbldvcmtpbmdEYXlzSW5EdXJhdGlvbiI6ZmFsc2UsIlBlcmNlbnRhZ2VDb21wbGV0ZVN0eWxlIjp7IiRpZCI6IjMzMSIsIkZvbnRTZXR0aW5ncyI6eyIkaWQiOiIz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zMiLCJMaW5lQ29sb3IiOm51bGwsIkxpbmVXZWlnaHQiOjAuMCwiTGluZVR5cGUiOjAsIlBhcmVudFN0eWxlIjpudWxsfSwiUGFyZW50U3R5bGUiOnsiJHJlZiI6IjgxIn19LCJEdXJhdGlvblN0eWxlIjp7IiRpZCI6IjMzNCIsIkZvbnRTZXR0aW5ncyI6eyIkaWQiOiIz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YiLCJMaW5lQ29sb3IiOm51bGwsIkxpbmVXZWlnaHQiOjAuMCwiTGluZVR5cGUiOjAsIlBhcmVudFN0eWxlIjpudWxsfSwiUGFyZW50U3R5bGUiOnsiJHJlZiI6Ijg4In19LCJIb3Jpem9udGFsQ29ubmVjdG9yU3R5bGUiOnsiJGlkIjoiMzM3IiwiTGluZUNvbG9yIjp7IiRyZWYiOiI5NiJ9LCJMaW5lV2VpZ2h0IjoxLjAsIkxpbmVUeXBlIjowLCJQYXJlbnRTdHlsZSI6eyIkcmVmIjoiOTUifX0sIlZlcnRpY2FsQ29ubmVjdG9yU3R5bGUiOnsiJGlkIjoiMz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M5IiwiTWFyZ2luIjp7IiRyZWYiOiIxMDIifSwiUGFkZGluZyI6eyIkcmVmIjoiMTAzIn0sIkJhY2tncm91bmQiOnsiJGlkIjoiMzQwIiwiQ29sb3IiOnsiJGlkIjoiMzQxIiwiQSI6MjU1LCJSIjo5MSwiRyI6MTU1LCJCIjoyMTN9fSwiSXNWaXNpYmxlIjp0cnVlLCJXaWR0aCI6MC4wLCJIZWlnaHQiOjE2LjAsIkJvcmRlclN0eWxlIjp7IiRpZCI6IjM0MiIsIkxpbmVDb2xvciI6eyIkcmVmIjoiMTA1In0sIkxpbmVXZWlnaHQiOjAuMCwiTGluZVR5cGUiOjAsIlBhcmVudFN0eWxlIjp7IiRyZWYiOiIxMDQifX0sIlBhcmVudFN0eWxlIjp7IiRyZWYiOiIxMDEifX0sIlRpdGxlU3R5bGUiOnsiJGlkIjoiMzQzIiwiRm9udFNldHRpbmdzIjp7IiRpZCI6IjM0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DUiLCJMaW5lQ29sb3IiOm51bGwsIkxpbmVXZWlnaHQiOjAuMCwiTGluZVR5cGUiOjAsIlBhcmVudFN0eWxlIjpudWxsfSwiUGFyZW50U3R5bGUiOnsiJHJlZiI6IjEwNyJ9fSwiRGF0ZVN0eWxlIjp7IiRpZCI6IjM0NiIsIkZvbnRTZXR0aW5ncyI6eyIkaWQiOiIzND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OCIsIkxpbmVDb2xvciI6bnVsbCwiTGluZVdlaWdodCI6MC4wLCJMaW5lVHlwZSI6MCwiUGFyZW50U3R5bGUiOm51bGx9LCJQYXJlbnRTdHlsZSI6eyIkcmVmIjoiMTE0In19LCJEYXRlRm9ybWF0Ijp7IiRyZWYiOiIxMjEifSwiSXNWaXNpYmxlIjp0cnVlLCJQYXJlbnRTdHlsZSI6eyIkcmVmIjoiODAifX0sIkluZGV4Ijo5LCJTbWFydER1cmF0aW9uQWN0aXZhdGVkIjpmYWxzZSwiRGF0ZUZvcm1hdCI6eyIkcmVmIjoiMTIxIn0sIklkIjoiMGIzNDM3MmQtNjA0Yi00NmUwLTk1YjUtZTEzMjI4MjYwMWFhIiwiSW1wb3J0SWQiOm51bGwsIlRpdGxlIjoiU0lFUyBTZXJ2ZXIgUmVzZWFyY2ggIiwiTm90ZSI6bnVsbCwiSHlwZXJsaW5rIjpudWxsLCJJc0NoYW5nZWQiOmZhbHNlLCJJc05ldyI6ZmFsc2V9LHsiJGlkIjoiMzQ5IiwiR3JvdXBOYW1lIjpudWxsLCJTdGFydERhdGUiOiIyMDE4LTA4LTAxVDAwOjAwOjAwWiIsIkVuZERhdGUiOiIyMDE4LTA5LTI3VDIzOjU5OjAwWiIsIlBlcmNlbnRhZ2VDb21wbGV0ZSI6bnVsbCwiU3R5bGUiOnsiJGlkIjoiMzUwIiwiU2hhcGUiOjEsIlNoYXBlVGhpY2tuZXNzIjoxLCJEdXJhdGlvbkZvcm1hdCI6MCwiSW5jbHVkZU5vbldvcmtpbmdEYXlzSW5EdXJhdGlvbiI6ZmFsc2UsIlBlcmNlbnRhZ2VDb21wbGV0ZVN0eWxlIjp7IiRpZCI6IjM1MSIsIkZvbnRTZXR0aW5ncyI6eyIkaWQiOiIzN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TMiLCJMaW5lQ29sb3IiOm51bGwsIkxpbmVXZWlnaHQiOjAuMCwiTGluZVR5cGUiOjAsIlBhcmVudFN0eWxlIjpudWxsfSwiUGFyZW50U3R5bGUiOnsiJHJlZiI6IjgxIn19LCJEdXJhdGlvblN0eWxlIjp7IiRpZCI6IjM1NCIsIkZvbnRTZXR0aW5ncyI6eyIkaWQiOiIzN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YiLCJMaW5lQ29sb3IiOm51bGwsIkxpbmVXZWlnaHQiOjAuMCwiTGluZVR5cGUiOjAsIlBhcmVudFN0eWxlIjpudWxsfSwiUGFyZW50U3R5bGUiOnsiJHJlZiI6Ijg4In19LCJIb3Jpem9udGFsQ29ubmVjdG9yU3R5bGUiOnsiJGlkIjoiMzU3IiwiTGluZUNvbG9yIjp7IiRyZWYiOiI5NiJ9LCJMaW5lV2VpZ2h0IjoxLjAsIkxpbmVUeXBlIjowLCJQYXJlbnRTdHlsZSI6eyIkcmVmIjoiOTUifX0sIlZlcnRpY2FsQ29ubmVjdG9yU3R5bGUiOnsiJGlkIjoiMzU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U5IiwiTWFyZ2luIjp7IiRyZWYiOiIxMDIifSwiUGFkZGluZyI6eyIkcmVmIjoiMTAzIn0sIkJhY2tncm91bmQiOnsiJGlkIjoiMzYwIiwiQ29sb3IiOnsiJGlkIjoiMzYxIiwiQSI6MjU1LCJSIjoyMzcsIkciOjEyNSwiQiI6NDl9fSwiSXNWaXNpYmxlIjp0cnVlLCJXaWR0aCI6MC4wLCJIZWlnaHQiOjE2LjAsIkJvcmRlclN0eWxlIjp7IiRpZCI6IjM2MiIsIkxpbmVDb2xvciI6eyIkcmVmIjoiMTA1In0sIkxpbmVXZWlnaHQiOjAuMCwiTGluZVR5cGUiOjAsIlBhcmVudFN0eWxlIjp7IiRyZWYiOiIxMDQifX0sIlBhcmVudFN0eWxlIjp7IiRyZWYiOiIxMDEifX0sIlRpdGxlU3R5bGUiOnsiJGlkIjoiMzYzIiwiRm9udFNldHRpbmdzIjp7IiRpZCI6IjM2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jUiLCJMaW5lQ29sb3IiOm51bGwsIkxpbmVXZWlnaHQiOjAuMCwiTGluZVR5cGUiOjAsIlBhcmVudFN0eWxlIjpudWxsfSwiUGFyZW50U3R5bGUiOnsiJHJlZiI6IjEwNyJ9fSwiRGF0ZVN0eWxlIjp7IiRpZCI6IjM2NiIsIkZvbnRTZXR0aW5ncyI6eyIkaWQiOiIzN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2OCIsIkxpbmVDb2xvciI6bnVsbCwiTGluZVdlaWdodCI6MC4wLCJMaW5lVHlwZSI6MCwiUGFyZW50U3R5bGUiOm51bGx9LCJQYXJlbnRTdHlsZSI6eyIkcmVmIjoiMTE0In19LCJEYXRlRm9ybWF0Ijp7IiRyZWYiOiIxMjEifSwiSXNWaXNpYmxlIjp0cnVlLCJQYXJlbnRTdHlsZSI6eyIkcmVmIjoiODAifX0sIkluZGV4IjoxMCwiU21hcnREdXJhdGlvbkFjdGl2YXRlZCI6ZmFsc2UsIkRhdGVGb3JtYXQiOnsiJHJlZiI6IjEyMSJ9LCJJZCI6ImUyZmMxZGZiLTIzZDQtNDcyMC1hYzYxLTI1M2I1MWUzZjIzYyIsIkltcG9ydElkIjpudWxsLCJUaXRsZSI6IlNJRVMgU2VydmVyIiwiTm90ZSI6bnVsbCwiSHlwZXJsaW5rIjpudWxsLCJJc0NoYW5nZWQiOmZhbHNlLCJJc05ldyI6ZmFsc2V9LHsiJGlkIjoiMzY5IiwiR3JvdXBOYW1lIjpudWxsLCJTdGFydERhdGUiOiIyMDE3LTA5LTA1VDAwOjAwOjAwWiIsIkVuZERhdGUiOiIyMDE4LTAyLTE0VDIzOjU5OjAwWiIsIlBlcmNlbnRhZ2VDb21wbGV0ZSI6bnVsbCwiU3R5bGUiOnsiJGlkIjoiMzcwIiwiU2hhcGUiOjEsIlNoYXBlVGhpY2tuZXNzIjoxLCJEdXJhdGlvbkZvcm1hdCI6MCwiSW5jbHVkZU5vbldvcmtpbmdEYXlzSW5EdXJhdGlvbiI6ZmFsc2UsIlBlcmNlbnRhZ2VDb21wbGV0ZVN0eWxlIjp7IiRpZCI6IjM3MSIsIkZvbnRTZXR0aW5ncyI6eyIkaWQiOiIzN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MiLCJMaW5lQ29sb3IiOm51bGwsIkxpbmVXZWlnaHQiOjAuMCwiTGluZVR5cGUiOjAsIlBhcmVudFN0eWxlIjpudWxsfSwiUGFyZW50U3R5bGUiOnsiJHJlZiI6IjgxIn19LCJEdXJhdGlvblN0eWxlIjp7IiRpZCI6IjM3NCIsIkZvbnRTZXR0aW5ncyI6eyIkaWQiOiIzN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YiLCJMaW5lQ29sb3IiOm51bGwsIkxpbmVXZWlnaHQiOjAuMCwiTGluZVR5cGUiOjAsIlBhcmVudFN0eWxlIjpudWxsfSwiUGFyZW50U3R5bGUiOnsiJHJlZiI6Ijg4In19LCJIb3Jpem9udGFsQ29ubmVjdG9yU3R5bGUiOnsiJGlkIjoiMzc3IiwiTGluZUNvbG9yIjp7IiRyZWYiOiI5NiJ9LCJMaW5lV2VpZ2h0IjoxLjAsIkxpbmVUeXBlIjowLCJQYXJlbnRTdHlsZSI6eyIkcmVmIjoiOTUifX0sIlZlcnRpY2FsQ29ubmVjdG9yU3R5bGUiOnsiJGlkIjoiMzc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c5IiwiTWFyZ2luIjp7IiRyZWYiOiIxMDIifSwiUGFkZGluZyI6eyIkcmVmIjoiMTAzIn0sIkJhY2tncm91bmQiOnsiJGlkIjoiMzgwIiwiQ29sb3IiOnsiJGlkIjoiMzgxIiwiQSI6MjU1LCJSIjoxNjUsIkciOjE2NSwiQiI6MTY1fX0sIklzVmlzaWJsZSI6dHJ1ZSwiV2lkdGgiOjAuMCwiSGVpZ2h0IjoxNi4wLCJCb3JkZXJTdHlsZSI6eyIkaWQiOiIzODIiLCJMaW5lQ29sb3IiOnsiJHJlZiI6IjEwNSJ9LCJMaW5lV2VpZ2h0IjowLjAsIkxpbmVUeXBlIjowLCJQYXJlbnRTdHlsZSI6eyIkcmVmIjoiMTA0In19LCJQYXJlbnRTdHlsZSI6eyIkcmVmIjoiMTAxIn19LCJUaXRsZVN0eWxlIjp7IiRpZCI6IjM4MyIsIkZvbnRTZXR0aW5ncyI6eyIkaWQiOiIz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g1IiwiTGluZUNvbG9yIjpudWxsLCJMaW5lV2VpZ2h0IjowLjAsIkxpbmVUeXBlIjowLCJQYXJlbnRTdHlsZSI6bnVsbH0sIlBhcmVudFN0eWxlIjp7IiRyZWYiOiIxMDcifX0sIkRhdGVTdHlsZSI6eyIkaWQiOiIzODYiLCJGb250U2V0dGluZ3MiOnsiJGlkIjoiMz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giLCJMaW5lQ29sb3IiOm51bGwsIkxpbmVXZWlnaHQiOjAuMCwiTGluZVR5cGUiOjAsIlBhcmVudFN0eWxlIjpudWxsfSwiUGFyZW50U3R5bGUiOnsiJHJlZiI6IjExNCJ9fSwiRGF0ZUZvcm1hdCI6eyIkcmVmIjoiMTIxIn0sIklzVmlzaWJsZSI6dHJ1ZSwiUGFyZW50U3R5bGUiOnsiJHJlZiI6IjgwIn19LCJJbmRleCI6MTEsIlNtYXJ0RHVyYXRpb25BY3RpdmF0ZWQiOmZhbHNlLCJEYXRlRm9ybWF0Ijp7IiRyZWYiOiIxMjEifSwiSWQiOiI3MTRjZTU5Ny0yMmQ0LTQ1NTYtYjBkZS04ZThkMjkxNTVhNTEiLCJJbXBvcnRJZCI6bnVsbCwiVGl0bGUiOiJTSUVTIE1DIDIuMCBhbHBoYSIsIk5vdGUiOm51bGwsIkh5cGVybGluayI6bnVsbCwiSXNDaGFuZ2VkIjpmYWxzZSwiSXNOZXciOmZhbHNlfSx7IiRpZCI6IjM4OSIsIkdyb3VwTmFtZSI6bnVsbCwiU3RhcnREYXRlIjoiMjAxOC0wMi0xNFQwMDowMDowMFoiLCJFbmREYXRlIjoiMjAxOC0wNC0zMFQyMzo1OTowMFoiLCJQZXJjZW50YWdlQ29tcGxldGUiOm51bGwsIlN0eWxlIjp7IiRpZCI6IjM5MCIsIlNoYXBlIjoxLCJTaGFwZVRoaWNrbmVzcyI6MSwiRHVyYXRpb25Gb3JtYXQiOjAsIkluY2x1ZGVOb25Xb3JraW5nRGF5c0luRHVyYXRpb24iOmZhbHNlLCJQZXJjZW50YWdlQ29tcGxldGVTdHlsZSI6eyIkaWQiOiIzOTEiLCJGb250U2V0dGluZ3MiOnsiJGlkIjoiMzk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kzIiwiTGluZUNvbG9yIjpudWxsLCJMaW5lV2VpZ2h0IjowLjAsIkxpbmVUeXBlIjowLCJQYXJlbnRTdHlsZSI6bnVsbH0sIlBhcmVudFN0eWxlIjp7IiRyZWYiOiI4MSJ9fSwiRHVyYXRpb25TdHlsZSI6eyIkaWQiOiIzOTQiLCJGb250U2V0dGluZ3MiOnsiJGlkIjoiMzk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2IiwiTGluZUNvbG9yIjpudWxsLCJMaW5lV2VpZ2h0IjowLjAsIkxpbmVUeXBlIjowLCJQYXJlbnRTdHlsZSI6bnVsbH0sIlBhcmVudFN0eWxlIjp7IiRyZWYiOiI4OCJ9fSwiSG9yaXpvbnRhbENvbm5lY3RvclN0eWxlIjp7IiRpZCI6IjM5NyIsIkxpbmVDb2xvciI6eyIkcmVmIjoiOTYifSwiTGluZVdlaWdodCI6MS4wLCJMaW5lVHlwZSI6MCwiUGFyZW50U3R5bGUiOnsiJHJlZiI6Ijk1In19LCJWZXJ0aWNhbENvbm5lY3RvclN0eWxlIjp7IiRpZCI6IjM5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5OSIsIk1hcmdpbiI6eyIkcmVmIjoiMTAyIn0sIlBhZGRpbmciOnsiJHJlZiI6IjEwMyJ9LCJCYWNrZ3JvdW5kIjp7IiRpZCI6IjQwMCIsIkNvbG9yIjp7IiRpZCI6IjQwMSIsIkEiOjI1NSwiUiI6NjgsIkciOjExNCwiQiI6MTk2fX0sIklzVmlzaWJsZSI6dHJ1ZSwiV2lkdGgiOjAuMCwiSGVpZ2h0IjoxNi4wLCJCb3JkZXJTdHlsZSI6eyIkaWQiOiI0MDIiLCJMaW5lQ29sb3IiOnsiJHJlZiI6IjEwNSJ9LCJMaW5lV2VpZ2h0IjowLjAsIkxpbmVUeXBlIjowLCJQYXJlbnRTdHlsZSI6eyIkcmVmIjoiMTA0In19LCJQYXJlbnRTdHlsZSI6eyIkcmVmIjoiMTAxIn19LCJUaXRsZVN0eWxlIjp7IiRpZCI6IjQwMyIsIkZvbnRTZXR0aW5ncyI6eyIkaWQiOiI0M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DA1IiwiTGluZUNvbG9yIjpudWxsLCJMaW5lV2VpZ2h0IjowLjAsIkxpbmVUeXBlIjowLCJQYXJlbnRTdHlsZSI6bnVsbH0sIlBhcmVudFN0eWxlIjp7IiRyZWYiOiIxMDcifX0sIkRhdGVTdHlsZSI6eyIkaWQiOiI0MDYiLCJGb250U2V0dGluZ3MiOnsiJGlkIjoiND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MDgiLCJMaW5lQ29sb3IiOm51bGwsIkxpbmVXZWlnaHQiOjAuMCwiTGluZVR5cGUiOjAsIlBhcmVudFN0eWxlIjpudWxsfSwiUGFyZW50U3R5bGUiOnsiJHJlZiI6IjExNCJ9fSwiRGF0ZUZvcm1hdCI6eyIkcmVmIjoiMTIxIn0sIklzVmlzaWJsZSI6dHJ1ZSwiUGFyZW50U3R5bGUiOnsiJHJlZiI6IjgwIn19LCJJbmRleCI6MTIsIlNtYXJ0RHVyYXRpb25BY3RpdmF0ZWQiOmZhbHNlLCJEYXRlRm9ybWF0Ijp7IiRyZWYiOiIxMjEifSwiSWQiOiJlNjdmOGMxYy0zNTc4LTRkN2MtODljZi1iNDhlNDI0OTliNDMiLCJJbXBvcnRJZCI6bnVsbCwiVGl0bGUiOiJTSUVTIE1DIDIuMCBiZXRhIiwiTm90ZSI6bnVsbCwiSHlwZXJsaW5rIjpudWxsLCJJc0NoYW5nZWQiOmZhbHNlLCJJc05ldyI6ZmFsc2V9LHsiJGlkIjoiNDA5IiwiR3JvdXBOYW1lIjpudWxsLCJTdGFydERhdGUiOiIyMDE4LTA1LTAxVDAwOjAwOjAwWiIsIkVuZERhdGUiOiIyMDE4LTA3LTAyVDIzOjU5OjAwWiIsIlBlcmNlbnRhZ2VDb21wbGV0ZSI6bnVsbCwiU3R5bGUiOnsiJGlkIjoiNDEwIiwiU2hhcGUiOjEsIlNoYXBlVGhpY2tuZXNzIjoxLCJEdXJhdGlvbkZvcm1hdCI6MCwiSW5jbHVkZU5vbldvcmtpbmdEYXlzSW5EdXJhdGlvbiI6ZmFsc2UsIlBlcmNlbnRhZ2VDb21wbGV0ZVN0eWxlIjp7IiRpZCI6IjQxMSIsIkZvbnRTZXR0aW5ncyI6eyIkaWQiOiI0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TMiLCJMaW5lQ29sb3IiOm51bGwsIkxpbmVXZWlnaHQiOjAuMCwiTGluZVR5cGUiOjAsIlBhcmVudFN0eWxlIjpudWxsfSwiUGFyZW50U3R5bGUiOnsiJHJlZiI6IjgxIn19LCJEdXJhdGlvblN0eWxlIjp7IiRpZCI6IjQxNCIsIkZvbnRTZXR0aW5ncyI6eyIkaWQiOiI0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YiLCJMaW5lQ29sb3IiOm51bGwsIkxpbmVXZWlnaHQiOjAuMCwiTGluZVR5cGUiOjAsIlBhcmVudFN0eWxlIjpudWxsfSwiUGFyZW50U3R5bGUiOnsiJHJlZiI6Ijg4In19LCJIb3Jpem9udGFsQ29ubmVjdG9yU3R5bGUiOnsiJGlkIjoiNDE3IiwiTGluZUNvbG9yIjp7IiRyZWYiOiI5NiJ9LCJMaW5lV2VpZ2h0IjoxLjAsIkxpbmVUeXBlIjowLCJQYXJlbnRTdHlsZSI6eyIkcmVmIjoiOTUifX0sIlZlcnRpY2FsQ29ubmVjdG9yU3R5bGUiOnsiJGlkIjoiND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NDE5IiwiTWFyZ2luIjp7IiRyZWYiOiIxMDIifSwiUGFkZGluZyI6eyIkcmVmIjoiMTAzIn0sIkJhY2tncm91bmQiOnsiJGlkIjoiNDIwIiwiQ29sb3IiOnsiJGlkIjoiNDIxIiwiQSI6MjU1LCJSIjoxMTIsIkciOjE3MywiQiI6NzF9fSwiSXNWaXNpYmxlIjp0cnVlLCJXaWR0aCI6MC4wLCJIZWlnaHQiOjE2LjAsIkJvcmRlclN0eWxlIjp7IiRpZCI6IjQyMiIsIkxpbmVDb2xvciI6eyIkcmVmIjoiMTA1In0sIkxpbmVXZWlnaHQiOjAuMCwiTGluZVR5cGUiOjAsIlBhcmVudFN0eWxlIjp7IiRyZWYiOiIxMDQifX0sIlBhcmVudFN0eWxlIjp7IiRyZWYiOiIxMDEifX0sIlRpdGxlU3R5bGUiOnsiJGlkIjoiNDIzIiwiRm9udFNldHRpbmdzIjp7IiRpZCI6IjQ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0MjUiLCJMaW5lQ29sb3IiOm51bGwsIkxpbmVXZWlnaHQiOjAuMCwiTGluZVR5cGUiOjAsIlBhcmVudFN0eWxlIjpudWxsfSwiUGFyZW50U3R5bGUiOnsiJHJlZiI6IjEwNyJ9fSwiRGF0ZVN0eWxlIjp7IiRpZCI6IjQyNiIsIkZvbnRTZXR0aW5ncyI6eyIkaWQiOiI0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yOCIsIkxpbmVDb2xvciI6bnVsbCwiTGluZVdlaWdodCI6MC4wLCJMaW5lVHlwZSI6MCwiUGFyZW50U3R5bGUiOm51bGx9LCJQYXJlbnRTdHlsZSI6eyIkcmVmIjoiMTE0In19LCJEYXRlRm9ybWF0Ijp7IiRyZWYiOiIxMjEifSwiSXNWaXNpYmxlIjp0cnVlLCJQYXJlbnRTdHlsZSI6eyIkcmVmIjoiODAifX0sIkluZGV4IjoxMywiU21hcnREdXJhdGlvbkFjdGl2YXRlZCI6ZmFsc2UsIkRhdGVGb3JtYXQiOnsiJHJlZiI6IjEyMSJ9LCJJZCI6Ijk1M2Q1ODVkLTk5ZmMtNDgyMC05MDg1LTYzMWNjYmEzM2Q3MCIsIkltcG9ydElkIjpudWxsLCJUaXRsZSI6IlNJRVMgTUMgMi4wIGZpbmFsIiwiTm90ZSI6bnVsbCwiSHlwZXJsaW5rIjpudWxsLCJJc0NoYW5nZWQiOmZhbHNlLCJJc05ldyI6ZmFsc2V9XSwiTXNQcm9qZWN0SXRlbXNUcmVlIjp7IiRpZCI6IjQyOSIsIlJvb3QiOnsiSW1wb3J0SWQiOm51bGwsIklzSW1wb3J0ZWQiOmZhbHNlLCJDaGlsZHJlbiI6W119fSwiTWV0YWRhdGEiOnsiJGlkIjoiNDMwIn0sIlNldHRpbmdzIjp7IiRpZCI6IjQzMSIsIkltcGFPcHRpb25zIjp7IiRpZCI6IjQz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QzMyIsIlVzZVRpbWUiOmZhbHNlLCJXb3JrRGF5U3RhcnQiOiIwMDowMDowMCIsIldvcmtEYXlFbmQiOiIyMzo1OTowMCJ9fQ=="/>
  <p:tag name="__MASTER" val="__part_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cnUtUlUiLCJTdHlsZU5hbWUiOiJSb2FkbWFwIiwiSXNUZW1wbGF0ZSI6ZmFsc2UsIlZlcnNpb24iOnsiJGlkIjoiMiIsIlZlcnNpb24iOiIzLjEuMCIsIk9yaWdpbmFsQXNzZW1ibHlWZXJzaW9uIjoiMy4xNi4wNy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AsIkIiOjB9fSwiQXBwZW5kWWVhck9uWWVhckNoYW5nZSI6dHJ1ZSwiRWxhcHNlZFRpbWVGb3JtYXQiOjE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yLCJBdXRvRGF0ZVJhbmdlIjp0cnVlLCJXb3JraW5nRGF5cyI6MTI3LCJUb2RheU1hcmtlclRleHQiOiJUb2RheSIsIkF1dG9TY2FsZVR5cGUiOnRydWV9LCJNaWxlc3RvbmVzIjpbeyIkaWQiOiIxMjQiLCJEYXRlIjoiMjAxNy0xMC0yMFQyMzo1OTowMFoiLCJTdHlsZSI6eyIkaWQiOiIxMjUiLCJTaGFwZSI6MiwiQ29ubmVjdG9yTWFyZ2luIjp7IiRyZWYiOiI1NCJ9LCJDb25uZWN0b3JTdHlsZSI6eyIkaWQiOiIxMjYiLCJMaW5lQ29sb3IiOnsiJGlkIjoiMTI3IiwiJHR5cGUiOiJOTFJFLkNvbW1vbi5Eb20uU29saWRDb2xvckJydXNoLCBOTFJFLkNvbW1vbiIsIkNvbG9yIjp7IiRpZCI6IjEyOCIsIkEiOjEyNywiUiI6OTEsIkciOjE1NSwiQiI6MjEzfX0sIkxpbmVXZWlnaHQiOjEuMCwiTGluZVR5cGUiOjAsIlBhcmVudFN0eWxlIjp7IiRyZWYiOiI1NSJ9fSwiSXNCZWxvd1RpbWViYW5kIjpmYWxzZSwiSGlkZURhdGUiOmZhbHNlLCJTaGFwZVNpemUiOjEsIlNwYWNpbmciOjIuMCwiUGFkZGluZyI6eyIkcmVmIjoiNTgifSwiU2hhcGVTdHlsZSI6eyIkaWQiOiIxMjkiLCJNYXJnaW4iOnsiJHJlZiI6IjYwIn0sIlBhZGRpbmciOnsiJHJlZiI6IjYxIn0sIkJhY2tncm91bmQiOnsiJGlkIjoiMTMwIiwiQ29sb3IiOnsiJGlkIjoiMTMxIiwiQSI6MjU1LCJSIjo5MSwiRyI6MTU1LCJCIjoyMTN9fSwiSXNWaXNpYmxlIjp0cnVlLCJXaWR0aCI6MTguMCwiSGVpZ2h0IjoyMC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MwODcxNTYxMDI2ODY3NTIyLCJJc0N1c3RvbSI6dHJ1ZX0sIkRhdGVGb3JtYXQiOnsiJHJlZiI6Ijc5In0sIklkIjoiMjBhNWY3MGEtMWNiYy00MDUxLWE3YzgtYzk0OGIzZWUxZWUzIiwiSW1wb3J0SWQiOm51bGwsIlRpdGxlIjoi0KHRgtCw0YDRgiBSNjA3IFNJRVMgMS42UnUiLCJOb3RlIjpudWxsLCJIeXBlcmxpbmsiOm51bGwsIklzQ2hhbmdlZCI6ZmFsc2UsIklzTmV3IjpmYWxzZX0seyIkaWQiOiIxMzkiLCJEYXRlIjoiMjAxOC0wMS0xMFQyMzo1OTowMFoiLCJTdHlsZSI6eyIkaWQiOiIxNDAiLCJTaGFwZSI6MiwiQ29ubmVjdG9yTWFyZ2luIjp7IiRyZWYiOiI1NCJ9LCJDb25uZWN0b3JTdHlsZSI6eyIkaWQiOiIxNDEiLCJMaW5lQ29sb3IiOnsiJGlkIjoiMTQyIiwiJHR5cGUiOiJOTFJFLkNvbW1vbi5Eb20uU29saWRDb2xvckJydXNoLCBOTFJFLkNvbW1vbiIsIkNvbG9yIjp7IiRpZCI6IjE0MyIsIkEiOjEyNywiUiI6MTY1LCJHIjoxNjUsIkIiOjE2NX19LCJMaW5lV2VpZ2h0IjoxLjAsIkxpbmVUeXBlIjowLCJQYXJlbnRTdHlsZSI6eyIkcmVmIjoiNTUifX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TY1LCJHIjoxNjUsIkIiOjE2NX19LCJJc1Zpc2libGUiOnRydWUsIldpZHRoIjoxOC4wLCJIZWlnaHQiOjIw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UmF0aW8iOjAuMjQyMjIyOTA3OTI1ODI5NDYsIklzQ3VzdG9tIjp0cnVlfSwiRGF0ZUZvcm1hdCI6eyIkcmVmIjoiNzkifSwiSWQiOiJiOTk4YTA5Yy01MWNhLTRiMzQtYmY5YS1jMWU2NWM4N2JkOWEiLCJJbXBvcnRJZCI6bnVsbCwiVGl0bGUiOiJTSUVTIFI2MDcgMi4wUnUgYmV0YSIsIk5vdGUiOm51bGwsIkh5cGVybGluayI6bnVsbCwiSXNDaGFuZ2VkIjpmYWxzZSwiSXNOZXciOmZhbHNlfSx7IiRpZCI6IjE1NCIsIkRhdGUiOiIyMDE4LTAyLTE1VDIzOjU5OjAwWiIsIlN0eWxlIjp7IiRpZCI6IjE1NSIsIlNoYXBlIjoyLCJDb25uZWN0b3JNYXJnaW4iOnsiJHJlZiI6IjU0In0sIkNvbm5lY3RvclN0eWxlIjp7IiRpZCI6IjE1NiIsIkxpbmVDb2xvciI6eyIkaWQiOiIxNTciLCIkdHlwZSI6Ik5MUkUuQ29tbW9uLkRvbS5Tb2xpZENvbG9yQnJ1c2gsIE5MUkUuQ29tbW9uIiwiQ29sb3IiOnsiJGlkIjoiMTU4IiwiQSI6MTI3LCJSIjoyMzcsIkciOjEyNSwiQiI6NDl9fSwiTGluZVdlaWdodCI6MS4wLCJMaW5lVHlwZSI6MCwiUGFyZW50U3R5bGUiOnsiJHJlZiI6IjU1In19LCJJc0JlbG93VGltZWJhbmQiOmZhbHNlLCJIaWRlRGF0ZSI6ZmFsc2UsIlNoYXBlU2l6ZSI6MSwiU3BhY2luZyI6Mi4wLCJQYWRkaW5nIjp7IiRyZWYiOiI1OCJ9LCJTaGFwZVN0eWxlIjp7IiRpZCI6IjE1OSIsIk1hcmdpbiI6eyIkcmVmIjoiNjAifSwiUGFkZGluZyI6eyIkcmVmIjoiNjEifSwiQmFja2dyb3VuZCI6eyIkaWQiOiIxNjAiLCJDb2xvciI6eyIkaWQiOiIxNjEiLCJBIjoyNTUsIlIiOjIzNywiRyI6MTI1LCJCIjo0OX19LCJJc1Zpc2libGUiOnRydWUsIldpZHRoIjoxOC4wLCJIZWlnaHQiOjIwLjAsIkJvcmRlclN0eWxlIjp7IiRpZCI6IjE2MiIsIkxpbmVDb2xvciI6eyIkcmVmIjoiNjMifSwiTGluZVdlaWdodCI6MC4wLCJMaW5lVHlwZSI6MCwiUGFyZW50U3R5bGUiOnsiJHJlZiI6IjYyIn19LCJQYXJlbnRTdHlsZSI6eyIkcmVmIjoiNTkifX0sIlRpdGxlU3R5bGUiOnsiJGlkIjoiMTYzIiwiRm9udFNldHRpbmdzIjp7IiRpZCI6IjE2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giLCJMaW5lQ29sb3IiOm51bGwsIkxpbmVXZWlnaHQiOjAuMCwiTGluZVR5cGUiOjAsIlBhcmVudFN0eWxlIjpudWxsfSwiUGFyZW50U3R5bGUiOnsiJHJlZiI6IjcyIn19LCJEYXRlRm9ybWF0Ijp7IiRyZWYiOiI3OSJ9LCJJc1Zpc2libGUiOnRydWUsIlBhcmVudFN0eWxlIjp7IiRyZWYiOiI1MyJ9fSwiUG9zaXRpb24iOnsiUmF0aW8iOjAuMjQxMjU3MTY3ODYzMjU3MTMsIklzQ3VzdG9tIjp0cnVlfSwiRGF0ZUZvcm1hdCI6eyIkcmVmIjoiNzkifSwiSWQiOiI4ZTFlZDkxMi01ZTlhLTRiMWQtOTJmMC1kZDc3NGQ1YjIwNjYiLCJJbXBvcnRJZCI6bnVsbCwiVGl0bGUiOiLQodGC0LDRgNGCIFI2MDcgU0lFUyAyLjBSdSIsIk5vdGUiOm51bGwsIkh5cGVybGluayI6bnVsbCwiSXNDaGFuZ2VkIjpmYWxzZSwiSXNOZXciOmZhbHNlfV0sIlRhc2tzIjpbeyIkaWQiOiIxNjkiLCJHcm91cE5hbWUiOm51bGwsIlN0YXJ0RGF0ZSI6IjIwMTctMDgtMDFUMDA6MDA6MDBaIiwiRW5kRGF0ZSI6IjIwMTctMTAtMjBUMjM6NTk6MDBaIiwiUGVyY2VudGFnZUNvbXBsZXRlIjpudWxsLCJTdHlsZSI6eyIkaWQiOiIxNzAiLCJTaGFwZSI6MSwiU2hhcGVUaGlja25lc3MiOjEsIkR1cmF0aW9uRm9ybWF0IjowLCJJbmNsdWRlTm9uV29ya2luZ0RheXNJbkR1cmF0aW9uIjpmYWxzZSwiUGVyY2VudGFnZUNvbXBsZXRlU3R5bGUiOnsiJGlkIjoiMTcxIiwiRm9udFNldHRpbmdzIjp7IiRpZCI6IjE3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3MyIsIkxpbmVDb2xvciI6bnVsbCwiTGluZVdlaWdodCI6MC4wLCJMaW5lVHlwZSI6MCwiUGFyZW50U3R5bGUiOm51bGx9LCJQYXJlbnRTdHlsZSI6eyIkcmVmIjoiODEifX0sIkR1cmF0aW9uU3R5bGUiOnsiJGlkIjoiMTc0IiwiRm9udFNldHRpbmdzIjp7IiRpZCI6IjE3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NiIsIkxpbmVDb2xvciI6bnVsbCwiTGluZVdlaWdodCI6MC4wLCJMaW5lVHlwZSI6MCwiUGFyZW50U3R5bGUiOm51bGx9LCJQYXJlbnRTdHlsZSI6eyIkcmVmIjoiODgifX0sIkhvcml6b250YWxDb25uZWN0b3JTdHlsZSI6eyIkaWQiOiIxNzciLCJMaW5lQ29sb3IiOnsiJHJlZiI6Ijk2In0sIkxpbmVXZWlnaHQiOjEuMCwiTGluZVR5cGUiOjAsIlBhcmVudFN0eWxlIjp7IiRyZWYiOiI5NSJ9fSwiVmVydGljYWxDb25uZWN0b3JTdHlsZSI6eyIkaWQiOiIxNz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zkiLCJNYXJnaW4iOnsiJHJlZiI6IjEwMiJ9LCJQYWRkaW5nIjp7IiRyZWYiOiIxMDMifSwiQmFja2dyb3VuZCI6eyIkaWQiOiIxODAiLCJDb2xvciI6eyIkaWQiOiIxODEiLCJBIjoyNTUsIlIiOjAsIkciOjExNCwiQiI6MTg4fX0sIklzVmlzaWJsZSI6dHJ1ZSwiV2lkdGgiOjAuMCwiSGVpZ2h0IjoxNi4wLCJCb3JkZXJTdHlsZSI6eyIkaWQiOiIxODIiLCJMaW5lQ29sb3IiOnsiJHJlZiI6IjEwNSJ9LCJMaW5lV2VpZ2h0IjowLjAsIkxpbmVUeXBlIjowLCJQYXJlbnRTdHlsZSI6eyIkcmVmIjoiMTA0In19LCJQYXJlbnRTdHlsZSI6eyIkcmVmIjoiMTAxIn19LCJUaXRsZVN0eWxlIjp7IiRpZCI6IjE4MyIsIkZvbnRTZXR0aW5ncyI6eyIkaWQiOiIx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Tg1IiwiTGluZUNvbG9yIjpudWxsLCJMaW5lV2VpZ2h0IjowLjAsIkxpbmVUeXBlIjowLCJQYXJlbnRTdHlsZSI6bnVsbH0sIlBhcmVudFN0eWxlIjp7IiRyZWYiOiIxMDcifX0sIkRhdGVTdHlsZSI6eyIkaWQiOiIxODYiLCJGb250U2V0dGluZ3MiOnsiJGlkIjoiMT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g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RjYThlNGZhLWFkZjktNDkwZS1hNmJiLTFmY2IzNTMyYzYzYyIsIkltcG9ydElkIjpudWxsLCJUaXRsZSI6IlNJRVMgMS4wUnUiLCJOb3RlIjpudWxsLCJIeXBlcmxpbmsiOm51bGwsIklzQ2hhbmdlZCI6ZmFsc2UsIklzTmV3IjpmYWxzZX0seyIkaWQiOiIxODkiLCJHcm91cE5hbWUiOm51bGwsIlN0YXJ0RGF0ZSI6IjIwMTctMTAtMjNUMDA6MDA6MDBaIiwiRW5kRGF0ZSI6IjIwMTctMTItMjlUMjM6NTk6MDBaIiwiUGVyY2VudGFnZUNvbXBsZXRlIjpudWxsLCJTdHlsZSI6eyIkaWQiOiIxOTAiLCJTaGFwZSI6MSwiU2hhcGVUaGlja25lc3MiOjEsIkR1cmF0aW9uRm9ybWF0IjowLCJJbmNsdWRlTm9uV29ya2luZ0RheXNJbkR1cmF0aW9uIjpmYWxzZSwiUGVyY2VudGFnZUNvbXBsZXRlU3R5bGUiOnsiJGlkIjoiMTkxIiwiRm9udFNldHRpbmdzIjp7IiRpZCI6IjE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5MyIsIkxpbmVDb2xvciI6bnVsbCwiTGluZVdlaWdodCI6MC4wLCJMaW5lVHlwZSI6MCwiUGFyZW50U3R5bGUiOm51bGx9LCJQYXJlbnRTdHlsZSI6eyIkcmVmIjoiODEifX0sIkR1cmF0aW9uU3R5bGUiOnsiJGlkIjoiMTk0IiwiRm9udFNldHRpbmdzIjp7IiRpZCI6IjE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NiIsIkxpbmVDb2xvciI6bnVsbCwiTGluZVdlaWdodCI6MC4wLCJMaW5lVHlwZSI6MCwiUGFyZW50U3R5bGUiOm51bGx9LCJQYXJlbnRTdHlsZSI6eyIkcmVmIjoiODgifX0sIkhvcml6b250YWxDb25uZWN0b3JTdHlsZSI6eyIkaWQiOiIxOTciLCJMaW5lQ29sb3IiOnsiJHJlZiI6Ijk2In0sIkxpbmVXZWlnaHQiOjEuMCwiTGluZVR5cGUiOjAsIlBhcmVudFN0eWxlIjp7IiRyZWYiOiI5NSJ9fSwiVmVydGljYWxDb25uZWN0b3JTdHlsZSI6eyIkaWQiOiIx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OTkiLCJNYXJnaW4iOnsiJHJlZiI6IjEwMiJ9LCJQYWRkaW5nIjp7IiRyZWYiOiIxMDMifSwiQmFja2dyb3VuZCI6eyIkaWQiOiIyMDAiLCJDb2xvciI6eyIkaWQiOiIyMDEiLCJBIjoyNTUsIlIiOjE4OSwiRyI6MjE1LCJCIjoyMzh9fSwiSXNWaXNpYmxlIjp0cnVlLCJXaWR0aCI6MC4wLCJIZWlnaHQiOjE2LjAsIkJvcmRlclN0eWxlIjp7IiRpZCI6IjIwMiIsIkxpbmVDb2xvciI6eyIkcmVmIjoiMTA1In0sIkxpbmVXZWlnaHQiOjAuMCwiTGluZVR5cGUiOjAsIlBhcmVudFN0eWxlIjp7IiRyZWYiOiIxMDQifX0sIlBhcmVudFN0eWxlIjp7IiRyZWYiOiIxMDEifX0sIlRpdGxlU3R5bGUiOnsiJGlkIjoiMjAzIiwiRm9udFNldHRpbmdzIjp7IiRpZCI6IjIwNCIsIkZvbnRTaXplIjoxMSwiRm9udE5hbWUiOiJDYWxpYnJpIiwiSXNCb2xkIjp0cnVlLCJJc0l0YWxpYyI6ZmFsc2UsIklzVW5kZXJsaW5lZCI6ZmFsc2UsIlBhcmVudFN0eWxlIjp7IiRyZWYiOiIxMDgifX0sIkF1dG9TaXplIjoyLCJGb3JlZ3JvdW5kIjp7IiRyZWYiOiIxMDkifSwiTWF4V2lkdGgiOjExNS45NzA4NjMzNDIyODUxNi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A1IiwiTGluZUNvbG9yIjpudWxsLCJMaW5lV2VpZ2h0IjowLjAsIkxpbmVUeXBlIjowLCJQYXJlbnRTdHlsZSI6bnVsbH0sIlBhcmVudFN0eWxlIjp7IiRyZWYiOiIxMDcifX0sIkRhdGVTdHlsZSI6eyIkaWQiOiIyMDYiLCJGb250U2V0dGluZ3MiOnsiJGlkIjoiMj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DgiLCJMaW5lQ29sb3IiOm51bGwsIkxpbmVXZWlnaHQiOjAuMCwiTGluZVR5cGUiOjAsIlBhcmVudFN0eWxlIjpudWxsfSwiUGFyZW50U3R5bGUiOnsiJHJlZiI6IjExNCJ9fSwiRGF0ZUZvcm1hdCI6eyIkcmVmIjoiMTIxIn0sIklzVmlzaWJsZSI6dHJ1ZSwiUGFyZW50U3R5bGUiOnsiJHJlZiI6IjgwIn19LCJJbmRleCI6MiwiU21hcnREdXJhdGlvbkFjdGl2YXRlZCI6ZmFsc2UsIkRhdGVGb3JtYXQiOnsiJHJlZiI6IjEyMSJ9LCJJZCI6IjhmMjEzMGUwLTgwZTAtNDNlMy05ZjgxLWE4M2RiM2E5ODZlMiIsIkltcG9ydElkIjpudWxsLCJUaXRsZSI6IlNJRVMgMS42UnUiLCJOb3RlIjpudWxsLCJIeXBlcmxpbmsiOm51bGwsIklzQ2hhbmdlZCI6ZmFsc2UsIklzTmV3IjpmYWxzZX0seyIkaWQiOiIyMDkiLCJHcm91cE5hbWUiOm51bGwsIlN0YXJ0RGF0ZSI6IjIwMTgtMDEtMTBUMDA6MDA6MDBaIiwiRW5kRGF0ZSI6IjIwMTgtMDQtMzBUMjM6NTk6MDBaIiwiUGVyY2VudGFnZUNvbXBsZXRlIjpudWxsLCJTdHlsZSI6eyIkaWQiOiIyMTAiLCJTaGFwZSI6MSwiU2hhcGVUaGlja25lc3MiOjEsIkR1cmF0aW9uRm9ybWF0IjowLCJJbmNsdWRlTm9uV29ya2luZ0RheXNJbkR1cmF0aW9uIjpmYWxzZSwiUGVyY2VudGFnZUNvbXBsZXRlU3R5bGUiOnsiJGlkIjoiMjExIiwiRm9udFNldHRpbmdzIjp7IiRpZCI6IjIx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MyIsIkxpbmVDb2xvciI6bnVsbCwiTGluZVdlaWdodCI6MC4wLCJMaW5lVHlwZSI6MCwiUGFyZW50U3R5bGUiOm51bGx9LCJQYXJlbnRTdHlsZSI6eyIkcmVmIjoiODEifX0sIkR1cmF0aW9uU3R5bGUiOnsiJGlkIjoiMjE0IiwiRm9udFNldHRpbmdzIjp7IiRpZCI6IjIx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NiIsIkxpbmVDb2xvciI6bnVsbCwiTGluZVdlaWdodCI6MC4wLCJMaW5lVHlwZSI6MCwiUGFyZW50U3R5bGUiOm51bGx9LCJQYXJlbnRTdHlsZSI6eyIkcmVmIjoiODgifX0sIkhvcml6b250YWxDb25uZWN0b3JTdHlsZSI6eyIkaWQiOiIyMTciLCJMaW5lQ29sb3IiOnsiJHJlZiI6Ijk2In0sIkxpbmVXZWlnaHQiOjEuMCwiTGluZVR5cGUiOjAsIlBhcmVudFN0eWxlIjp7IiRyZWYiOiI5NSJ9fSwiVmVydGljYWxDb25uZWN0b3JTdHlsZSI6eyIkaWQiOiIyM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TkiLCJNYXJnaW4iOnsiJHJlZiI6IjEwMiJ9LCJQYWRkaW5nIjp7IiRyZWYiOiIxMDMifSwiQmFja2dyb3VuZCI6eyIkaWQiOiIyMjAiLCJDb2xvciI6eyIkaWQiOiIyMjEiLCJBIjoyNTUsIlIiOjE4OSwiRyI6MjE1LCJCIjoyMzh9fSwiSXNWaXNpYmxlIjp0cnVlLCJXaWR0aCI6MC4wLCJIZWlnaHQiOjE2LjAsIkJvcmRlclN0eWxlIjp7IiRpZCI6IjIyMiIsIkxpbmVDb2xvciI6eyIkcmVmIjoiMTA1In0sIkxpbmVXZWlnaHQiOjAuMCwiTGluZVR5cGUiOjAsIlBhcmVudFN0eWxlIjp7IiRyZWYiOiIxMDQifX0sIlBhcmVudFN0eWxlIjp7IiRyZWYiOiIxMDEifX0sIlRpdGxlU3R5bGUiOnsiJGlkIjoiMjIzIiwiRm9udFNldHRpbmdzIjp7IiRpZCI6IjI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jUiLCJMaW5lQ29sb3IiOm51bGwsIkxpbmVXZWlnaHQiOjAuMCwiTGluZVR5cGUiOjAsIlBhcmVudFN0eWxlIjpudWxsfSwiUGFyZW50U3R5bGUiOnsiJHJlZiI6IjEwNyJ9fSwiRGF0ZVN0eWxlIjp7IiRpZCI6IjIyNiIsIkZvbnRTZXR0aW5ncyI6eyIkaWQiOiIy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yOCIsIkxpbmVDb2xvciI6bnVsbCwiTGluZVdlaWdodCI6MC4wLCJMaW5lVHlwZSI6MCwiUGFyZW50U3R5bGUiOm51bGx9LCJQYXJlbnRTdHlsZSI6eyIkcmVmIjoiMTE0In19LCJEYXRlRm9ybWF0Ijp7IiRyZWYiOiIxMjEifSwiSXNWaXNpYmxlIjp0cnVlLCJQYXJlbnRTdHlsZSI6eyIkcmVmIjoiODAifX0sIkluZGV4IjozLCJTbWFydER1cmF0aW9uQWN0aXZhdGVkIjpmYWxzZSwiRGF0ZUZvcm1hdCI6eyIkcmVmIjoiMTIxIn0sIklkIjoiNzE4NzY0YmEtMGRlOS00ZWNlLWI4YTctNjk5ZjBlY2UzMzEwIiwiSW1wb3J0SWQiOm51bGwsIlRpdGxlIjoiU0lFUyAyLjBSdSBiZXRhIiwiTm90ZSI6bnVsbCwiSHlwZXJsaW5rIjpudWxsLCJJc0NoYW5nZWQiOmZhbHNlLCJJc05ldyI6ZmFsc2V9LHsiJGlkIjoiMjI5IiwiR3JvdXBOYW1lIjpudWxsLCJTdGFydERhdGUiOiIyMDE4LTA0LTMwVDAwOjAwOjAwWiIsIkVuZERhdGUiOiIyMDE4LTA3LTMxVDIzOjU5OjAwWiIsIlBlcmNlbnRhZ2VDb21wbGV0ZSI6bnVsbCwiU3R5bGUiOnsiJGlkIjoiMjMwIiwiU2hhcGUiOjEsIlNoYXBlVGhpY2tuZXNzIjoxLCJEdXJhdGlvbkZvcm1hdCI6MCwiSW5jbHVkZU5vbldvcmtpbmdEYXlzSW5EdXJhdGlvbiI6ZmFsc2UsIlBlcmNlbnRhZ2VDb21wbGV0ZVN0eWxlIjp7IiRpZCI6IjIzMSIsIkZvbnRTZXR0aW5ncyI6eyIkaWQiOiIy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MiLCJMaW5lQ29sb3IiOm51bGwsIkxpbmVXZWlnaHQiOjAuMCwiTGluZVR5cGUiOjAsIlBhcmVudFN0eWxlIjpudWxsfSwiUGFyZW50U3R5bGUiOnsiJHJlZiI6IjgxIn19LCJEdXJhdGlvblN0eWxlIjp7IiRpZCI6IjIzNCIsIkZvbnRTZXR0aW5ncyI6eyIkaWQiOiIy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YiLCJMaW5lQ29sb3IiOm51bGwsIkxpbmVXZWlnaHQiOjAuMCwiTGluZVR5cGUiOjAsIlBhcmVudFN0eWxlIjpudWxsfSwiUGFyZW50U3R5bGUiOnsiJHJlZiI6Ijg4In19LCJIb3Jpem9udGFsQ29ubmVjdG9yU3R5bGUiOnsiJGlkIjoiMjM3IiwiTGluZUNvbG9yIjp7IiRyZWYiOiI5NiJ9LCJMaW5lV2VpZ2h0IjoxLjAsIkxpbmVUeXBlIjowLCJQYXJlbnRTdHlsZSI6eyIkcmVmIjoiOTUifX0sIlZlcnRpY2FsQ29ubmVjdG9yU3R5bGUiOnsiJGlkIjoiMj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jM5IiwiTWFyZ2luIjp7IiRyZWYiOiIxMDIifSwiUGFkZGluZyI6eyIkcmVmIjoiMTAzIn0sIkJhY2tncm91bmQiOnsiJGlkIjoiMjQwIiwiQ29sb3IiOnsiJGlkIjoiMjQxIiwiQSI6MjU1LCJSIjoxNjUsIkciOjE2NSwiQiI6MTY1fX0sIklzVmlzaWJsZSI6dHJ1ZSwiV2lkdGgiOjAuMCwiSGVpZ2h0IjoxNi4wLCJCb3JkZXJTdHlsZSI6eyIkaWQiOiIyNDIiLCJMaW5lQ29sb3IiOnsiJHJlZiI6IjEwNSJ9LCJMaW5lV2VpZ2h0IjowLjAsIkxpbmVUeXBlIjowLCJQYXJlbnRTdHlsZSI6eyIkcmVmIjoiMTA0In19LCJQYXJlbnRTdHlsZSI6eyIkcmVmIjoiMTAxIn19LCJUaXRsZVN0eWxlIjp7IiRpZCI6IjI0MyIsIkZvbnRTZXR0aW5ncyI6eyIkaWQiOiIyN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Q1IiwiTGluZUNvbG9yIjpudWxsLCJMaW5lV2VpZ2h0IjowLjAsIkxpbmVUeXBlIjowLCJQYXJlbnRTdHlsZSI6bnVsbH0sIlBhcmVudFN0eWxlIjp7IiRyZWYiOiIxMDcifX0sIkRhdGVTdHlsZSI6eyIkaWQiOiIyNDYiLCJGb250U2V0dGluZ3MiOnsiJGlkIjoiMjQ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DgiLCJMaW5lQ29sb3IiOm51bGwsIkxpbmVXZWlnaHQiOjAuMCwiTGluZVR5cGUiOjAsIlBhcmVudFN0eWxlIjpudWxsfSwiUGFyZW50U3R5bGUiOnsiJHJlZiI6IjExNCJ9fSwiRGF0ZUZvcm1hdCI6eyIkcmVmIjoiMTIxIn0sIklzVmlzaWJsZSI6dHJ1ZSwiUGFyZW50U3R5bGUiOnsiJHJlZiI6IjgwIn19LCJJbmRleCI6NCwiU21hcnREdXJhdGlvbkFjdGl2YXRlZCI6ZmFsc2UsIkRhdGVGb3JtYXQiOnsiJHJlZiI6IjEyMSJ9LCJJZCI6IjcyYTYwYWJiLTMyODQtNDIwNi1hYjFhLTg0Y2MxODI3ZjNiYiIsIkltcG9ydElkIjpudWxsLCJUaXRsZSI6IlNJRVMgMi4wUnUgZmluYWwiLCJOb3RlIjpudWxsLCJIeXBlcmxpbmsiOm51bGwsIklzQ2hhbmdlZCI6ZmFsc2UsIklzTmV3IjpmYWxzZX0seyIkaWQiOiIyNDkiLCJHcm91cE5hbWUiOm51bGwsIlN0YXJ0RGF0ZSI6IjIwMTctMDgtMjhUMDA6MDA6MDBaIiwiRW5kRGF0ZSI6IjIwMTctMTAtMzFUMjM6NTk6MDBaIiwiUGVyY2VudGFnZUNvbXBsZXRlIjpudWxsLCJTdHlsZSI6eyIkaWQiOiIyNTAiLCJTaGFwZSI6MSwiU2hhcGVUaGlja25lc3MiOjEsIkR1cmF0aW9uRm9ybWF0IjowLCJJbmNsdWRlTm9uV29ya2luZ0RheXNJbkR1cmF0aW9uIjpmYWxzZSwiUGVyY2VudGFnZUNvbXBsZXRlU3R5bGUiOnsiJGlkIjoiMjUxIiwiRm9udFNldHRpbmdzIjp7IiRpZCI6IjI1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MyIsIkxpbmVDb2xvciI6bnVsbCwiTGluZVdlaWdodCI6MC4wLCJMaW5lVHlwZSI6MCwiUGFyZW50U3R5bGUiOm51bGx9LCJQYXJlbnRTdHlsZSI6eyIkcmVmIjoiODEifX0sIkR1cmF0aW9uU3R5bGUiOnsiJGlkIjoiMjU0IiwiRm9udFNldHRpbmdzIjp7IiRpZCI6IjI1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NiIsIkxpbmVDb2xvciI6bnVsbCwiTGluZVdlaWdodCI6MC4wLCJMaW5lVHlwZSI6MCwiUGFyZW50U3R5bGUiOm51bGx9LCJQYXJlbnRTdHlsZSI6eyIkcmVmIjoiODgifX0sIkhvcml6b250YWxDb25uZWN0b3JTdHlsZSI6eyIkaWQiOiIyNTciLCJMaW5lQ29sb3IiOnsiJHJlZiI6Ijk2In0sIkxpbmVXZWlnaHQiOjEuMCwiTGluZVR5cGUiOjAsIlBhcmVudFN0eWxlIjp7IiRyZWYiOiI5NSJ9fSwiVmVydGljYWxDb25uZWN0b3JTdHlsZSI6eyIkaWQiOiIyN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NTkiLCJNYXJnaW4iOnsiJHJlZiI6IjEwMiJ9LCJQYWRkaW5nIjp7IiRyZWYiOiIxMDMifSwiQmFja2dyb3VuZCI6eyIkaWQiOiIyNjAiLCJDb2xvciI6eyIkaWQiOiIyNjEiLCJBIjoyNTUsIlIiOjI1NSwiRyI6MTkyLCJCIjowfX0sIklzVmlzaWJsZSI6dHJ1ZSwiV2lkdGgiOjAuMCwiSGVpZ2h0IjoxNi4wLCJCb3JkZXJTdHlsZSI6eyIkaWQiOiIyNjIiLCJMaW5lQ29sb3IiOnsiJHJlZiI6IjEwNSJ9LCJMaW5lV2VpZ2h0IjowLjAsIkxpbmVUeXBlIjowLCJQYXJlbnRTdHlsZSI6eyIkcmVmIjoiMTA0In19LCJQYXJlbnRTdHlsZSI6eyIkcmVmIjoiMTAxIn19LCJUaXRsZVN0eWxlIjp7IiRpZCI6IjI2MyIsIkZvbnRTZXR0aW5ncyI6eyIkaWQiOiIyNj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Y1IiwiTGluZUNvbG9yIjpudWxsLCJMaW5lV2VpZ2h0IjowLjAsIkxpbmVUeXBlIjowLCJQYXJlbnRTdHlsZSI6bnVsbH0sIlBhcmVudFN0eWxlIjp7IiRyZWYiOiIxMDcifX0sIkRhdGVTdHlsZSI6eyIkaWQiOiIyNjYiLCJGb250U2V0dGluZ3MiOnsiJGlkIjoiMjY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jg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mVkNzhjMjA3LWI0NmItNDQ5Ny1hNjMxLTIyMzA3OTMxZDc2NyIsIkltcG9ydElkIjpudWxsLCJUaXRsZSI6IlNJRVMgQ29yZSAxLjYgYmV0YSIsIk5vdGUiOm51bGwsIkh5cGVybGluayI6bnVsbCwiSXNDaGFuZ2VkIjpmYWxzZSwiSXNOZXciOmZhbHNlfSx7IiRpZCI6IjI2OSIsIkdyb3VwTmFtZSI6bnVsbCwiU3RhcnREYXRlIjoiMjAxNy0xMS0wMVQwMDowMDowMFoiLCJFbmREYXRlIjoiMjAxNy0xMi0yOVQyMzo1OTowMFoiLCJQZXJjZW50YWdlQ29tcGxldGUiOm51bGwsIlN0eWxlIjp7IiRpZCI6IjI3MCIsIlNoYXBlIjoxLCJTaGFwZVRoaWNrbmVzcyI6MSwiRHVyYXRpb25Gb3JtYXQiOjAsIkluY2x1ZGVOb25Xb3JraW5nRGF5c0luRHVyYXRpb24iOmZhbHNlLCJQZXJjZW50YWdlQ29tcGxldGVTdHlsZSI6eyIkaWQiOiIyNzEiLCJGb250U2V0dGluZ3MiOnsiJGlkIjoiMjc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zIiwiTGluZUNvbG9yIjpudWxsLCJMaW5lV2VpZ2h0IjowLjAsIkxpbmVUeXBlIjowLCJQYXJlbnRTdHlsZSI6bnVsbH0sIlBhcmVudFN0eWxlIjp7IiRyZWYiOiI4MSJ9fSwiRHVyYXRpb25TdHlsZSI6eyIkaWQiOiIyNzQiLCJGb250U2V0dGluZ3MiOnsiJGlkIjoiMjc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2IiwiTGluZUNvbG9yIjpudWxsLCJMaW5lV2VpZ2h0IjowLjAsIkxpbmVUeXBlIjowLCJQYXJlbnRTdHlsZSI6bnVsbH0sIlBhcmVudFN0eWxlIjp7IiRyZWYiOiI4OCJ9fSwiSG9yaXpvbnRhbENvbm5lY3RvclN0eWxlIjp7IiRpZCI6IjI3NyIsIkxpbmVDb2xvciI6eyIkcmVmIjoiOTYifSwiTGluZVdlaWdodCI6MS4wLCJMaW5lVHlwZSI6MCwiUGFyZW50U3R5bGUiOnsiJHJlZiI6Ijk1In19LCJWZXJ0aWNhbENvbm5lY3RvclN0eWxlIjp7IiRpZCI6IjI3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3OSIsIk1hcmdpbiI6eyIkcmVmIjoiMTAyIn0sIlBhZGRpbmciOnsiJHJlZiI6IjEwMyJ9LCJCYWNrZ3JvdW5kIjp7IiRpZCI6IjI4MCIsIkNvbG9yIjp7IiRpZCI6IjI4MSIsIkEiOjI1NSwiUiI6NjgsIkciOjExNCwiQiI6MTk2fX0sIklzVmlzaWJsZSI6dHJ1ZSwiV2lkdGgiOjAuMCwiSGVpZ2h0IjoxNi4wLCJCb3JkZXJTdHlsZSI6eyIkaWQiOiIyODIiLCJMaW5lQ29sb3IiOnsiJHJlZiI6IjEwNSJ9LCJMaW5lV2VpZ2h0IjowLjAsIkxpbmVUeXBlIjowLCJQYXJlbnRTdHlsZSI6eyIkcmVmIjoiMTA0In19LCJQYXJlbnRTdHlsZSI6eyIkcmVmIjoiMTAxIn19LCJUaXRsZVN0eWxlIjp7IiRpZCI6IjI4MyIsIkZvbnRTZXR0aW5ncyI6eyIkaWQiOiIy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g1IiwiTGluZUNvbG9yIjpudWxsLCJMaW5lV2VpZ2h0IjowLjAsIkxpbmVUeXBlIjowLCJQYXJlbnRTdHlsZSI6bnVsbH0sIlBhcmVudFN0eWxlIjp7IiRyZWYiOiIxMDcifX0sIkRhdGVTdHlsZSI6eyIkaWQiOiIyODYiLCJGb250U2V0dGluZ3MiOnsiJGlkIjoiMj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giLCJMaW5lQ29sb3IiOm51bGwsIkxpbmVXZWlnaHQiOjAuMCwiTGluZVR5cGUiOjAsIlBhcmVudFN0eWxlIjpudWxsfSwiUGFyZW50U3R5bGUiOnsiJHJlZiI6IjExNCJ9fSwiRGF0ZUZvcm1hdCI6eyIkcmVmIjoiMTIxIn0sIklzVmlzaWJsZSI6dHJ1ZSwiUGFyZW50U3R5bGUiOnsiJHJlZiI6IjgwIn19LCJJbmRleCI6NiwiU21hcnREdXJhdGlvbkFjdGl2YXRlZCI6ZmFsc2UsIkRhdGVGb3JtYXQiOnsiJHJlZiI6IjEyMSJ9LCJJZCI6IjY3NTRmNGZkLTQ5MmYtNGM3Yy1iYzRmLTkyY2IxNDhhYWE3ZiIsIkltcG9ydElkIjpudWxsLCJUaXRsZSI6IlNJRVMgQ29yZSAxLjYgZmluYWwiLCJOb3RlIjpudWxsLCJIeXBlcmxpbmsiOm51bGwsIklzQ2hhbmdlZCI6ZmFsc2UsIklzTmV3IjpmYWxzZX0seyIkaWQiOiIyODkiLCJHcm91cE5hbWUiOm51bGwsIlN0YXJ0RGF0ZSI6IjIwMTgtMDEtMTBUMDA6MDA6MDBaIiwiRW5kRGF0ZSI6IjIwMTgtMDMtMzBUMjM6NTk6MDBaIiwiUGVyY2VudGFnZUNvbXBsZXRlIjpudWxsLCJTdHlsZSI6eyIkaWQiOiIyOTAiLCJTaGFwZSI6MSwiU2hhcGVUaGlja25lc3MiOjEsIkR1cmF0aW9uRm9ybWF0IjowLCJJbmNsdWRlTm9uV29ya2luZ0RheXNJbkR1cmF0aW9uIjpmYWxzZSwiUGVyY2VudGFnZUNvbXBsZXRlU3R5bGUiOnsiJGlkIjoiMjkxIiwiRm9udFNldHRpbmdzIjp7IiRpZCI6IjI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MyIsIkxpbmVDb2xvciI6bnVsbCwiTGluZVdlaWdodCI6MC4wLCJMaW5lVHlwZSI6MCwiUGFyZW50U3R5bGUiOm51bGx9LCJQYXJlbnRTdHlsZSI6eyIkcmVmIjoiODEifX0sIkR1cmF0aW9uU3R5bGUiOnsiJGlkIjoiMjk0IiwiRm9udFNldHRpbmdzIjp7IiRpZCI6IjI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NiIsIkxpbmVDb2xvciI6bnVsbCwiTGluZVdlaWdodCI6MC4wLCJMaW5lVHlwZSI6MCwiUGFyZW50U3R5bGUiOm51bGx9LCJQYXJlbnRTdHlsZSI6eyIkcmVmIjoiODgifX0sIkhvcml6b250YWxDb25uZWN0b3JTdHlsZSI6eyIkaWQiOiIyOTciLCJMaW5lQ29sb3IiOnsiJHJlZiI6Ijk2In0sIkxpbmVXZWlnaHQiOjEuMCwiTGluZVR5cGUiOjAsIlBhcmVudFN0eWxlIjp7IiRyZWYiOiI5NSJ9fSwiVmVydGljYWxDb25uZWN0b3JTdHlsZSI6eyIkaWQiOiIy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OTkiLCJNYXJnaW4iOnsiJHJlZiI6IjEwMiJ9LCJQYWRkaW5nIjp7IiRyZWYiOiIxMDMifSwiQmFja2dyb3VuZCI6eyIkaWQiOiIzMDAiLCJDb2xvciI6eyIkaWQiOiIzMDEiLCJBIjoyNTUsIlIiOjExMiwiRyI6MTczLCJCIjo3MX19LCJJc1Zpc2libGUiOnRydWUsIldpZHRoIjowLjAsIkhlaWdodCI6MTYuMCwiQm9yZGVyU3R5bGUiOnsiJGlkIjoiMzAyIiwiTGluZUNvbG9yIjp7IiRyZWYiOiIxMDUifSwiTGluZVdlaWdodCI6MC4wLCJMaW5lVHlwZSI6MCwiUGFyZW50U3R5bGUiOnsiJHJlZiI6IjEwNCJ9fSwiUGFyZW50U3R5bGUiOnsiJHJlZiI6IjEwMSJ9fSwiVGl0bGVTdHlsZSI6eyIkaWQiOiIzMDMiLCJGb250U2V0dGluZ3MiOnsiJGlkIjoiMzA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wNSIsIkxpbmVDb2xvciI6bnVsbCwiTGluZVdlaWdodCI6MC4wLCJMaW5lVHlwZSI6MCwiUGFyZW50U3R5bGUiOm51bGx9LCJQYXJlbnRTdHlsZSI6eyIkcmVmIjoiMTA3In19LCJEYXRlU3R5bGUiOnsiJGlkIjoiMzA2IiwiRm9udFNldHRpbmdzIjp7IiRpZCI6IjMw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A4IiwiTGluZUNvbG9yIjpudWxsLCJMaW5lV2VpZ2h0IjowLjAsIkxpbmVUeXBlIjowLCJQYXJlbnRTdHlsZSI6bnVsbH0sIlBhcmVudFN0eWxlIjp7IiRyZWYiOiIxMTQifX0sIkRhdGVGb3JtYXQiOnsiJHJlZiI6IjEyMSJ9LCJJc1Zpc2libGUiOnRydWUsIlBhcmVudFN0eWxlIjp7IiRyZWYiOiI4MCJ9fSwiSW5kZXgiOjcsIlNtYXJ0RHVyYXRpb25BY3RpdmF0ZWQiOmZhbHNlLCJEYXRlRm9ybWF0Ijp7IiRyZWYiOiIxMjEifSwiSWQiOiI1OWQ5YTI3Yy02MTY1LTRkOTAtYTQxZi0yZDMwYzE3MDY5NTYiLCJJbXBvcnRJZCI6bnVsbCwiVGl0bGUiOiJTSUVTIENvcmUgMi4wICBiZXRhIiwiTm90ZSI6bnVsbCwiSHlwZXJsaW5rIjpudWxsLCJJc0NoYW5nZWQiOmZhbHNlLCJJc05ldyI6ZmFsc2V9LHsiJGlkIjoiMzA5IiwiR3JvdXBOYW1lIjpudWxsLCJTdGFydERhdGUiOiIyMDE4LTA0LTAyVDAwOjAwOjAwWiIsIkVuZERhdGUiOiIyMDE4LTA3LTAyVDIzOjU5OjAwWiIsIlBlcmNlbnRhZ2VDb21wbGV0ZSI6bnVsbCwiU3R5bGUiOnsiJGlkIjoiMzEwIiwiU2hhcGUiOjEsIlNoYXBlVGhpY2tuZXNzIjoxLCJEdXJhdGlvbkZvcm1hdCI6MCwiSW5jbHVkZU5vbldvcmtpbmdEYXlzSW5EdXJhdGlvbiI6ZmFsc2UsIlBlcmNlbnRhZ2VDb21wbGV0ZVN0eWxlIjp7IiRpZCI6IjMxMSIsIkZvbnRTZXR0aW5ncyI6eyIkaWQiOiIz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TMiLCJMaW5lQ29sb3IiOm51bGwsIkxpbmVXZWlnaHQiOjAuMCwiTGluZVR5cGUiOjAsIlBhcmVudFN0eWxlIjpudWxsfSwiUGFyZW50U3R5bGUiOnsiJHJlZiI6IjgxIn19LCJEdXJhdGlvblN0eWxlIjp7IiRpZCI6IjMxNCIsIkZvbnRTZXR0aW5ncyI6eyIkaWQiOiIz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YiLCJMaW5lQ29sb3IiOm51bGwsIkxpbmVXZWlnaHQiOjAuMCwiTGluZVR5cGUiOjAsIlBhcmVudFN0eWxlIjpudWxsfSwiUGFyZW50U3R5bGUiOnsiJHJlZiI6Ijg4In19LCJIb3Jpem9udGFsQ29ubmVjdG9yU3R5bGUiOnsiJGlkIjoiMzE3IiwiTGluZUNvbG9yIjp7IiRyZWYiOiI5NiJ9LCJMaW5lV2VpZ2h0IjoxLjAsIkxpbmVUeXBlIjowLCJQYXJlbnRTdHlsZSI6eyIkcmVmIjoiOTUifX0sIlZlcnRpY2FsQ29ubmVjdG9yU3R5bGUiOnsiJGlkIjoiMz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E5IiwiTWFyZ2luIjp7IiRyZWYiOiIxMDIifSwiUGFkZGluZyI6eyIkcmVmIjoiMTAzIn0sIkJhY2tncm91bmQiOnsiJGlkIjoiMzIwIiwiQ29sb3IiOnsiJGlkIjoiMzIxIiwiQSI6MjU1LCJSIjo2OCwiRyI6ODQsIkIiOjEwNn19LCJJc1Zpc2libGUiOnRydWUsIldpZHRoIjowLjAsIkhlaWdodCI6MTYuMCwiQm9yZGVyU3R5bGUiOnsiJGlkIjoiMzIyIiwiTGluZUNvbG9yIjp7IiRyZWYiOiIxMDUifSwiTGluZVdlaWdodCI6MC4wLCJMaW5lVHlwZSI6MCwiUGFyZW50U3R5bGUiOnsiJHJlZiI6IjEwNCJ9fSwiUGFyZW50U3R5bGUiOnsiJHJlZiI6IjEwMSJ9fSwiVGl0bGVTdHlsZSI6eyIkaWQiOiIzMjMiLCJGb250U2V0dGluZ3MiOnsiJGlkIjoiMzI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yNSIsIkxpbmVDb2xvciI6bnVsbCwiTGluZVdlaWdodCI6MC4wLCJMaW5lVHlwZSI6MCwiUGFyZW50U3R5bGUiOm51bGx9LCJQYXJlbnRTdHlsZSI6eyIkcmVmIjoiMTA3In19LCJEYXRlU3R5bGUiOnsiJGlkIjoiMzI2IiwiRm9udFNldHRpbmdzIjp7IiRpZCI6IjMy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I4IiwiTGluZUNvbG9yIjpudWxsLCJMaW5lV2VpZ2h0IjowLjAsIkxpbmVUeXBlIjowLCJQYXJlbnRTdHlsZSI6bnVsbH0sIlBhcmVudFN0eWxlIjp7IiRyZWYiOiIxMTQifX0sIkRhdGVGb3JtYXQiOnsiJHJlZiI6IjEyMSJ9LCJJc1Zpc2libGUiOnRydWUsIlBhcmVudFN0eWxlIjp7IiRyZWYiOiI4MCJ9fSwiSW5kZXgiOjgsIlNtYXJ0RHVyYXRpb25BY3RpdmF0ZWQiOmZhbHNlLCJEYXRlRm9ybWF0Ijp7IiRyZWYiOiIxMjEifSwiSWQiOiIxZDNhZjc4YS0xMjRlLTRhMzctYWFkNi0xMzUzNGQ2YTg4ZTQiLCJJbXBvcnRJZCI6bnVsbCwiVGl0bGUiOiJTSUVTIENvcmUgMi4wIGZpbmFsIiwiTm90ZSI6bnVsbCwiSHlwZXJsaW5rIjpudWxsLCJJc0NoYW5nZWQiOmZhbHNlLCJJc05ldyI6ZmFsc2V9LHsiJGlkIjoiMzI5IiwiR3JvdXBOYW1lIjpudWxsLCJTdGFydERhdGUiOiIyMDE3LTA4LTAxVDAwOjAwOjAwWiIsIkVuZERhdGUiOiIyMDE3LTEyLTI5VDIzOjU5OjAwWiIsIlBlcmNlbnRhZ2VDb21wbGV0ZSI6bnVsbCwiU3R5bGUiOnsiJGlkIjoiMzMwIiwiU2hhcGUiOjEsIlNoYXBlVGhpY2tuZXNzIjoxLCJEdXJhdGlvbkZvcm1hdCI6MCwiSW5jbHVkZU5vbldvcmtpbmdEYXlzSW5EdXJhdGlvbiI6ZmFsc2UsIlBlcmNlbnRhZ2VDb21wbGV0ZVN0eWxlIjp7IiRpZCI6IjMzMSIsIkZvbnRTZXR0aW5ncyI6eyIkaWQiOiIz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zMiLCJMaW5lQ29sb3IiOm51bGwsIkxpbmVXZWlnaHQiOjAuMCwiTGluZVR5cGUiOjAsIlBhcmVudFN0eWxlIjpudWxsfSwiUGFyZW50U3R5bGUiOnsiJHJlZiI6IjgxIn19LCJEdXJhdGlvblN0eWxlIjp7IiRpZCI6IjMzNCIsIkZvbnRTZXR0aW5ncyI6eyIkaWQiOiIz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YiLCJMaW5lQ29sb3IiOm51bGwsIkxpbmVXZWlnaHQiOjAuMCwiTGluZVR5cGUiOjAsIlBhcmVudFN0eWxlIjpudWxsfSwiUGFyZW50U3R5bGUiOnsiJHJlZiI6Ijg4In19LCJIb3Jpem9udGFsQ29ubmVjdG9yU3R5bGUiOnsiJGlkIjoiMzM3IiwiTGluZUNvbG9yIjp7IiRyZWYiOiI5NiJ9LCJMaW5lV2VpZ2h0IjoxLjAsIkxpbmVUeXBlIjowLCJQYXJlbnRTdHlsZSI6eyIkcmVmIjoiOTUifX0sIlZlcnRpY2FsQ29ubmVjdG9yU3R5bGUiOnsiJGlkIjoiMz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M5IiwiTWFyZ2luIjp7IiRyZWYiOiIxMDIifSwiUGFkZGluZyI6eyIkcmVmIjoiMTAzIn0sIkJhY2tncm91bmQiOnsiJGlkIjoiMzQwIiwiQ29sb3IiOnsiJGlkIjoiMzQxIiwiQSI6MjU1LCJSIjo5MSwiRyI6MTU1LCJCIjoyMTN9fSwiSXNWaXNpYmxlIjp0cnVlLCJXaWR0aCI6MC4wLCJIZWlnaHQiOjE2LjAsIkJvcmRlclN0eWxlIjp7IiRpZCI6IjM0MiIsIkxpbmVDb2xvciI6eyIkcmVmIjoiMTA1In0sIkxpbmVXZWlnaHQiOjAuMCwiTGluZVR5cGUiOjAsIlBhcmVudFN0eWxlIjp7IiRyZWYiOiIxMDQifX0sIlBhcmVudFN0eWxlIjp7IiRyZWYiOiIxMDEifX0sIlRpdGxlU3R5bGUiOnsiJGlkIjoiMzQzIiwiRm9udFNldHRpbmdzIjp7IiRpZCI6IjM0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DUiLCJMaW5lQ29sb3IiOm51bGwsIkxpbmVXZWlnaHQiOjAuMCwiTGluZVR5cGUiOjAsIlBhcmVudFN0eWxlIjpudWxsfSwiUGFyZW50U3R5bGUiOnsiJHJlZiI6IjEwNyJ9fSwiRGF0ZVN0eWxlIjp7IiRpZCI6IjM0NiIsIkZvbnRTZXR0aW5ncyI6eyIkaWQiOiIzND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OCIsIkxpbmVDb2xvciI6bnVsbCwiTGluZVdlaWdodCI6MC4wLCJMaW5lVHlwZSI6MCwiUGFyZW50U3R5bGUiOm51bGx9LCJQYXJlbnRTdHlsZSI6eyIkcmVmIjoiMTE0In19LCJEYXRlRm9ybWF0Ijp7IiRyZWYiOiIxMjEifSwiSXNWaXNpYmxlIjp0cnVlLCJQYXJlbnRTdHlsZSI6eyIkcmVmIjoiODAifX0sIkluZGV4Ijo5LCJTbWFydER1cmF0aW9uQWN0aXZhdGVkIjpmYWxzZSwiRGF0ZUZvcm1hdCI6eyIkcmVmIjoiMTIxIn0sIklkIjoiMGIzNDM3MmQtNjA0Yi00NmUwLTk1YjUtZTEzMjI4MjYwMWFhIiwiSW1wb3J0SWQiOm51bGwsIlRpdGxlIjoiU0lFUyBTZXJ2ZXIgUmVzZWFyY2ggIiwiTm90ZSI6bnVsbCwiSHlwZXJsaW5rIjpudWxsLCJJc0NoYW5nZWQiOmZhbHNlLCJJc05ldyI6ZmFsc2V9LHsiJGlkIjoiMzQ5IiwiR3JvdXBOYW1lIjpudWxsLCJTdGFydERhdGUiOiIyMDE4LTA4LTAxVDAwOjAwOjAwWiIsIkVuZERhdGUiOiIyMDE4LTA5LTI3VDIzOjU5OjAwWiIsIlBlcmNlbnRhZ2VDb21wbGV0ZSI6bnVsbCwiU3R5bGUiOnsiJGlkIjoiMzUwIiwiU2hhcGUiOjEsIlNoYXBlVGhpY2tuZXNzIjoxLCJEdXJhdGlvbkZvcm1hdCI6MCwiSW5jbHVkZU5vbldvcmtpbmdEYXlzSW5EdXJhdGlvbiI6ZmFsc2UsIlBlcmNlbnRhZ2VDb21wbGV0ZVN0eWxlIjp7IiRpZCI6IjM1MSIsIkZvbnRTZXR0aW5ncyI6eyIkaWQiOiIzN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TMiLCJMaW5lQ29sb3IiOm51bGwsIkxpbmVXZWlnaHQiOjAuMCwiTGluZVR5cGUiOjAsIlBhcmVudFN0eWxlIjpudWxsfSwiUGFyZW50U3R5bGUiOnsiJHJlZiI6IjgxIn19LCJEdXJhdGlvblN0eWxlIjp7IiRpZCI6IjM1NCIsIkZvbnRTZXR0aW5ncyI6eyIkaWQiOiIzN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YiLCJMaW5lQ29sb3IiOm51bGwsIkxpbmVXZWlnaHQiOjAuMCwiTGluZVR5cGUiOjAsIlBhcmVudFN0eWxlIjpudWxsfSwiUGFyZW50U3R5bGUiOnsiJHJlZiI6Ijg4In19LCJIb3Jpem9udGFsQ29ubmVjdG9yU3R5bGUiOnsiJGlkIjoiMzU3IiwiTGluZUNvbG9yIjp7IiRyZWYiOiI5NiJ9LCJMaW5lV2VpZ2h0IjoxLjAsIkxpbmVUeXBlIjowLCJQYXJlbnRTdHlsZSI6eyIkcmVmIjoiOTUifX0sIlZlcnRpY2FsQ29ubmVjdG9yU3R5bGUiOnsiJGlkIjoiMzU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U5IiwiTWFyZ2luIjp7IiRyZWYiOiIxMDIifSwiUGFkZGluZyI6eyIkcmVmIjoiMTAzIn0sIkJhY2tncm91bmQiOnsiJGlkIjoiMzYwIiwiQ29sb3IiOnsiJGlkIjoiMzYxIiwiQSI6MjU1LCJSIjoyMzcsIkciOjEyNSwiQiI6NDl9fSwiSXNWaXNpYmxlIjp0cnVlLCJXaWR0aCI6MC4wLCJIZWlnaHQiOjE2LjAsIkJvcmRlclN0eWxlIjp7IiRpZCI6IjM2MiIsIkxpbmVDb2xvciI6eyIkcmVmIjoiMTA1In0sIkxpbmVXZWlnaHQiOjAuMCwiTGluZVR5cGUiOjAsIlBhcmVudFN0eWxlIjp7IiRyZWYiOiIxMDQifX0sIlBhcmVudFN0eWxlIjp7IiRyZWYiOiIxMDEifX0sIlRpdGxlU3R5bGUiOnsiJGlkIjoiMzYzIiwiRm9udFNldHRpbmdzIjp7IiRpZCI6IjM2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jUiLCJMaW5lQ29sb3IiOm51bGwsIkxpbmVXZWlnaHQiOjAuMCwiTGluZVR5cGUiOjAsIlBhcmVudFN0eWxlIjpudWxsfSwiUGFyZW50U3R5bGUiOnsiJHJlZiI6IjEwNyJ9fSwiRGF0ZVN0eWxlIjp7IiRpZCI6IjM2NiIsIkZvbnRTZXR0aW5ncyI6eyIkaWQiOiIzN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2OCIsIkxpbmVDb2xvciI6bnVsbCwiTGluZVdlaWdodCI6MC4wLCJMaW5lVHlwZSI6MCwiUGFyZW50U3R5bGUiOm51bGx9LCJQYXJlbnRTdHlsZSI6eyIkcmVmIjoiMTE0In19LCJEYXRlRm9ybWF0Ijp7IiRyZWYiOiIxMjEifSwiSXNWaXNpYmxlIjp0cnVlLCJQYXJlbnRTdHlsZSI6eyIkcmVmIjoiODAifX0sIkluZGV4IjoxMCwiU21hcnREdXJhdGlvbkFjdGl2YXRlZCI6ZmFsc2UsIkRhdGVGb3JtYXQiOnsiJHJlZiI6IjEyMSJ9LCJJZCI6ImUyZmMxZGZiLTIzZDQtNDcyMC1hYzYxLTI1M2I1MWUzZjIzYyIsIkltcG9ydElkIjpudWxsLCJUaXRsZSI6IlNJRVMgU2VydmVyIiwiTm90ZSI6bnVsbCwiSHlwZXJsaW5rIjpudWxsLCJJc0NoYW5nZWQiOmZhbHNlLCJJc05ldyI6ZmFsc2V9LHsiJGlkIjoiMzY5IiwiR3JvdXBOYW1lIjpudWxsLCJTdGFydERhdGUiOiIyMDE3LTA5LTA1VDAwOjAwOjAwWiIsIkVuZERhdGUiOiIyMDE4LTAyLTE0VDIzOjU5OjAwWiIsIlBlcmNlbnRhZ2VDb21wbGV0ZSI6bnVsbCwiU3R5bGUiOnsiJGlkIjoiMzcwIiwiU2hhcGUiOjEsIlNoYXBlVGhpY2tuZXNzIjoxLCJEdXJhdGlvbkZvcm1hdCI6MCwiSW5jbHVkZU5vbldvcmtpbmdEYXlzSW5EdXJhdGlvbiI6ZmFsc2UsIlBlcmNlbnRhZ2VDb21wbGV0ZVN0eWxlIjp7IiRpZCI6IjM3MSIsIkZvbnRTZXR0aW5ncyI6eyIkaWQiOiIzN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MiLCJMaW5lQ29sb3IiOm51bGwsIkxpbmVXZWlnaHQiOjAuMCwiTGluZVR5cGUiOjAsIlBhcmVudFN0eWxlIjpudWxsfSwiUGFyZW50U3R5bGUiOnsiJHJlZiI6IjgxIn19LCJEdXJhdGlvblN0eWxlIjp7IiRpZCI6IjM3NCIsIkZvbnRTZXR0aW5ncyI6eyIkaWQiOiIzN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YiLCJMaW5lQ29sb3IiOm51bGwsIkxpbmVXZWlnaHQiOjAuMCwiTGluZVR5cGUiOjAsIlBhcmVudFN0eWxlIjpudWxsfSwiUGFyZW50U3R5bGUiOnsiJHJlZiI6Ijg4In19LCJIb3Jpem9udGFsQ29ubmVjdG9yU3R5bGUiOnsiJGlkIjoiMzc3IiwiTGluZUNvbG9yIjp7IiRyZWYiOiI5NiJ9LCJMaW5lV2VpZ2h0IjoxLjAsIkxpbmVUeXBlIjowLCJQYXJlbnRTdHlsZSI6eyIkcmVmIjoiOTUifX0sIlZlcnRpY2FsQ29ubmVjdG9yU3R5bGUiOnsiJGlkIjoiMzc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c5IiwiTWFyZ2luIjp7IiRyZWYiOiIxMDIifSwiUGFkZGluZyI6eyIkcmVmIjoiMTAzIn0sIkJhY2tncm91bmQiOnsiJGlkIjoiMzgwIiwiQ29sb3IiOnsiJGlkIjoiMzgxIiwiQSI6MjU1LCJSIjoxNjUsIkciOjE2NSwiQiI6MTY1fX0sIklzVmlzaWJsZSI6dHJ1ZSwiV2lkdGgiOjAuMCwiSGVpZ2h0IjoxNi4wLCJCb3JkZXJTdHlsZSI6eyIkaWQiOiIzODIiLCJMaW5lQ29sb3IiOnsiJHJlZiI6IjEwNSJ9LCJMaW5lV2VpZ2h0IjowLjAsIkxpbmVUeXBlIjowLCJQYXJlbnRTdHlsZSI6eyIkcmVmIjoiMTA0In19LCJQYXJlbnRTdHlsZSI6eyIkcmVmIjoiMTAxIn19LCJUaXRsZVN0eWxlIjp7IiRpZCI6IjM4MyIsIkZvbnRTZXR0aW5ncyI6eyIkaWQiOiIz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g1IiwiTGluZUNvbG9yIjpudWxsLCJMaW5lV2VpZ2h0IjowLjAsIkxpbmVUeXBlIjowLCJQYXJlbnRTdHlsZSI6bnVsbH0sIlBhcmVudFN0eWxlIjp7IiRyZWYiOiIxMDcifX0sIkRhdGVTdHlsZSI6eyIkaWQiOiIzODYiLCJGb250U2V0dGluZ3MiOnsiJGlkIjoiMz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giLCJMaW5lQ29sb3IiOm51bGwsIkxpbmVXZWlnaHQiOjAuMCwiTGluZVR5cGUiOjAsIlBhcmVudFN0eWxlIjpudWxsfSwiUGFyZW50U3R5bGUiOnsiJHJlZiI6IjExNCJ9fSwiRGF0ZUZvcm1hdCI6eyIkcmVmIjoiMTIxIn0sIklzVmlzaWJsZSI6dHJ1ZSwiUGFyZW50U3R5bGUiOnsiJHJlZiI6IjgwIn19LCJJbmRleCI6MTEsIlNtYXJ0RHVyYXRpb25BY3RpdmF0ZWQiOmZhbHNlLCJEYXRlRm9ybWF0Ijp7IiRyZWYiOiIxMjEifSwiSWQiOiI3MTRjZTU5Ny0yMmQ0LTQ1NTYtYjBkZS04ZThkMjkxNTVhNTEiLCJJbXBvcnRJZCI6bnVsbCwiVGl0bGUiOiJTSUVTIE1DIDIuMCBhbHBoYSIsIk5vdGUiOm51bGwsIkh5cGVybGluayI6bnVsbCwiSXNDaGFuZ2VkIjpmYWxzZSwiSXNOZXciOmZhbHNlfSx7IiRpZCI6IjM4OSIsIkdyb3VwTmFtZSI6bnVsbCwiU3RhcnREYXRlIjoiMjAxOC0wMi0xNFQwMDowMDowMFoiLCJFbmREYXRlIjoiMjAxOC0wNC0zMFQyMzo1OTowMFoiLCJQZXJjZW50YWdlQ29tcGxldGUiOm51bGwsIlN0eWxlIjp7IiRpZCI6IjM5MCIsIlNoYXBlIjoxLCJTaGFwZVRoaWNrbmVzcyI6MSwiRHVyYXRpb25Gb3JtYXQiOjAsIkluY2x1ZGVOb25Xb3JraW5nRGF5c0luRHVyYXRpb24iOmZhbHNlLCJQZXJjZW50YWdlQ29tcGxldGVTdHlsZSI6eyIkaWQiOiIzOTEiLCJGb250U2V0dGluZ3MiOnsiJGlkIjoiMzk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kzIiwiTGluZUNvbG9yIjpudWxsLCJMaW5lV2VpZ2h0IjowLjAsIkxpbmVUeXBlIjowLCJQYXJlbnRTdHlsZSI6bnVsbH0sIlBhcmVudFN0eWxlIjp7IiRyZWYiOiI4MSJ9fSwiRHVyYXRpb25TdHlsZSI6eyIkaWQiOiIzOTQiLCJGb250U2V0dGluZ3MiOnsiJGlkIjoiMzk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2IiwiTGluZUNvbG9yIjpudWxsLCJMaW5lV2VpZ2h0IjowLjAsIkxpbmVUeXBlIjowLCJQYXJlbnRTdHlsZSI6bnVsbH0sIlBhcmVudFN0eWxlIjp7IiRyZWYiOiI4OCJ9fSwiSG9yaXpvbnRhbENvbm5lY3RvclN0eWxlIjp7IiRpZCI6IjM5NyIsIkxpbmVDb2xvciI6eyIkcmVmIjoiOTYifSwiTGluZVdlaWdodCI6MS4wLCJMaW5lVHlwZSI6MCwiUGFyZW50U3R5bGUiOnsiJHJlZiI6Ijk1In19LCJWZXJ0aWNhbENvbm5lY3RvclN0eWxlIjp7IiRpZCI6IjM5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5OSIsIk1hcmdpbiI6eyIkcmVmIjoiMTAyIn0sIlBhZGRpbmciOnsiJHJlZiI6IjEwMyJ9LCJCYWNrZ3JvdW5kIjp7IiRpZCI6IjQwMCIsIkNvbG9yIjp7IiRpZCI6IjQwMSIsIkEiOjI1NSwiUiI6NjgsIkciOjExNCwiQiI6MTk2fX0sIklzVmlzaWJsZSI6dHJ1ZSwiV2lkdGgiOjAuMCwiSGVpZ2h0IjoxNi4wLCJCb3JkZXJTdHlsZSI6eyIkaWQiOiI0MDIiLCJMaW5lQ29sb3IiOnsiJHJlZiI6IjEwNSJ9LCJMaW5lV2VpZ2h0IjowLjAsIkxpbmVUeXBlIjowLCJQYXJlbnRTdHlsZSI6eyIkcmVmIjoiMTA0In19LCJQYXJlbnRTdHlsZSI6eyIkcmVmIjoiMTAxIn19LCJUaXRsZVN0eWxlIjp7IiRpZCI6IjQwMyIsIkZvbnRTZXR0aW5ncyI6eyIkaWQiOiI0M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DA1IiwiTGluZUNvbG9yIjpudWxsLCJMaW5lV2VpZ2h0IjowLjAsIkxpbmVUeXBlIjowLCJQYXJlbnRTdHlsZSI6bnVsbH0sIlBhcmVudFN0eWxlIjp7IiRyZWYiOiIxMDcifX0sIkRhdGVTdHlsZSI6eyIkaWQiOiI0MDYiLCJGb250U2V0dGluZ3MiOnsiJGlkIjoiND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MDgiLCJMaW5lQ29sb3IiOm51bGwsIkxpbmVXZWlnaHQiOjAuMCwiTGluZVR5cGUiOjAsIlBhcmVudFN0eWxlIjpudWxsfSwiUGFyZW50U3R5bGUiOnsiJHJlZiI6IjExNCJ9fSwiRGF0ZUZvcm1hdCI6eyIkcmVmIjoiMTIxIn0sIklzVmlzaWJsZSI6dHJ1ZSwiUGFyZW50U3R5bGUiOnsiJHJlZiI6IjgwIn19LCJJbmRleCI6MTIsIlNtYXJ0RHVyYXRpb25BY3RpdmF0ZWQiOmZhbHNlLCJEYXRlRm9ybWF0Ijp7IiRyZWYiOiIxMjEifSwiSWQiOiJlNjdmOGMxYy0zNTc4LTRkN2MtODljZi1iNDhlNDI0OTliNDMiLCJJbXBvcnRJZCI6bnVsbCwiVGl0bGUiOiJTSUVTIE1DIDIuMCBiZXRhIiwiTm90ZSI6bnVsbCwiSHlwZXJsaW5rIjpudWxsLCJJc0NoYW5nZWQiOmZhbHNlLCJJc05ldyI6ZmFsc2V9LHsiJGlkIjoiNDA5IiwiR3JvdXBOYW1lIjpudWxsLCJTdGFydERhdGUiOiIyMDE4LTA1LTAxVDAwOjAwOjAwWiIsIkVuZERhdGUiOiIyMDE4LTA3LTAyVDIzOjU5OjAwWiIsIlBlcmNlbnRhZ2VDb21wbGV0ZSI6bnVsbCwiU3R5bGUiOnsiJGlkIjoiNDEwIiwiU2hhcGUiOjEsIlNoYXBlVGhpY2tuZXNzIjoxLCJEdXJhdGlvbkZvcm1hdCI6MCwiSW5jbHVkZU5vbldvcmtpbmdEYXlzSW5EdXJhdGlvbiI6ZmFsc2UsIlBlcmNlbnRhZ2VDb21wbGV0ZVN0eWxlIjp7IiRpZCI6IjQxMSIsIkZvbnRTZXR0aW5ncyI6eyIkaWQiOiI0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TMiLCJMaW5lQ29sb3IiOm51bGwsIkxpbmVXZWlnaHQiOjAuMCwiTGluZVR5cGUiOjAsIlBhcmVudFN0eWxlIjpudWxsfSwiUGFyZW50U3R5bGUiOnsiJHJlZiI6IjgxIn19LCJEdXJhdGlvblN0eWxlIjp7IiRpZCI6IjQxNCIsIkZvbnRTZXR0aW5ncyI6eyIkaWQiOiI0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YiLCJMaW5lQ29sb3IiOm51bGwsIkxpbmVXZWlnaHQiOjAuMCwiTGluZVR5cGUiOjAsIlBhcmVudFN0eWxlIjpudWxsfSwiUGFyZW50U3R5bGUiOnsiJHJlZiI6Ijg4In19LCJIb3Jpem9udGFsQ29ubmVjdG9yU3R5bGUiOnsiJGlkIjoiNDE3IiwiTGluZUNvbG9yIjp7IiRyZWYiOiI5NiJ9LCJMaW5lV2VpZ2h0IjoxLjAsIkxpbmVUeXBlIjowLCJQYXJlbnRTdHlsZSI6eyIkcmVmIjoiOTUifX0sIlZlcnRpY2FsQ29ubmVjdG9yU3R5bGUiOnsiJGlkIjoiND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NDE5IiwiTWFyZ2luIjp7IiRyZWYiOiIxMDIifSwiUGFkZGluZyI6eyIkcmVmIjoiMTAzIn0sIkJhY2tncm91bmQiOnsiJGlkIjoiNDIwIiwiQ29sb3IiOnsiJGlkIjoiNDIxIiwiQSI6MjU1LCJSIjoxMTIsIkciOjE3MywiQiI6NzF9fSwiSXNWaXNpYmxlIjp0cnVlLCJXaWR0aCI6MC4wLCJIZWlnaHQiOjE2LjAsIkJvcmRlclN0eWxlIjp7IiRpZCI6IjQyMiIsIkxpbmVDb2xvciI6eyIkcmVmIjoiMTA1In0sIkxpbmVXZWlnaHQiOjAuMCwiTGluZVR5cGUiOjAsIlBhcmVudFN0eWxlIjp7IiRyZWYiOiIxMDQifX0sIlBhcmVudFN0eWxlIjp7IiRyZWYiOiIxMDEifX0sIlRpdGxlU3R5bGUiOnsiJGlkIjoiNDIzIiwiRm9udFNldHRpbmdzIjp7IiRpZCI6IjQ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0MjUiLCJMaW5lQ29sb3IiOm51bGwsIkxpbmVXZWlnaHQiOjAuMCwiTGluZVR5cGUiOjAsIlBhcmVudFN0eWxlIjpudWxsfSwiUGFyZW50U3R5bGUiOnsiJHJlZiI6IjEwNyJ9fSwiRGF0ZVN0eWxlIjp7IiRpZCI6IjQyNiIsIkZvbnRTZXR0aW5ncyI6eyIkaWQiOiI0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yOCIsIkxpbmVDb2xvciI6bnVsbCwiTGluZVdlaWdodCI6MC4wLCJMaW5lVHlwZSI6MCwiUGFyZW50U3R5bGUiOm51bGx9LCJQYXJlbnRTdHlsZSI6eyIkcmVmIjoiMTE0In19LCJEYXRlRm9ybWF0Ijp7IiRyZWYiOiIxMjEifSwiSXNWaXNpYmxlIjp0cnVlLCJQYXJlbnRTdHlsZSI6eyIkcmVmIjoiODAifX0sIkluZGV4IjoxMywiU21hcnREdXJhdGlvbkFjdGl2YXRlZCI6ZmFsc2UsIkRhdGVGb3JtYXQiOnsiJHJlZiI6IjEyMSJ9LCJJZCI6Ijk1M2Q1ODVkLTk5ZmMtNDgyMC05MDg1LTYzMWNjYmEzM2Q3MCIsIkltcG9ydElkIjpudWxsLCJUaXRsZSI6IlNJRVMgTUMgMi4wIGZpbmFsIiwiTm90ZSI6bnVsbCwiSHlwZXJsaW5rIjpudWxsLCJJc0NoYW5nZWQiOmZhbHNlLCJJc05ldyI6ZmFsc2V9XSwiTXNQcm9qZWN0SXRlbXNUcmVlIjp7IiRpZCI6IjQyOSIsIlJvb3QiOnsiSW1wb3J0SWQiOm51bGwsIklzSW1wb3J0ZWQiOmZhbHNlLCJDaGlsZHJlbiI6W119fSwiTWV0YWRhdGEiOnsiJGlkIjoiNDMwIn0sIlNldHRpbmdzIjp7IiRpZCI6IjQzMSIsIkltcGFPcHRpb25zIjp7IiRpZCI6IjQz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QzMyIsIlVzZVRpbWUiOmZhbHNlLCJXb3JrRGF5U3RhcnQiOiIwMDowMDowMCIsIldvcmtEYXlFbmQiOiIyMzo1OTowMCJ9fQ=="/>
  <p:tag name="__MASTER" val="__part_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cnUtUlUiLCJTdHlsZU5hbWUiOiJSb2FkbWFwIiwiSXNUZW1wbGF0ZSI6ZmFsc2UsIlZlcnNpb24iOnsiJGlkIjoiMiIsIlZlcnNpb24iOiIzLjEuMCIsIk9yaWdpbmFsQXNzZW1ibHlWZXJzaW9uIjoiMy4xNi4wNy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AsIkIiOjB9fSwiQXBwZW5kWWVhck9uWWVhckNoYW5nZSI6dHJ1ZSwiRWxhcHNlZFRpbWVGb3JtYXQiOjE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yLCJBdXRvRGF0ZVJhbmdlIjp0cnVlLCJXb3JraW5nRGF5cyI6MTI3LCJUb2RheU1hcmtlclRleHQiOiJUb2RheSIsIkF1dG9TY2FsZVR5cGUiOnRydWV9LCJNaWxlc3RvbmVzIjpbeyIkaWQiOiIxMjQiLCJEYXRlIjoiMjAxNy0xMC0yMFQyMzo1OTowMFoiLCJTdHlsZSI6eyIkaWQiOiIxMjUiLCJTaGFwZSI6MiwiQ29ubmVjdG9yTWFyZ2luIjp7IiRyZWYiOiI1NCJ9LCJDb25uZWN0b3JTdHlsZSI6eyIkaWQiOiIxMjYiLCJMaW5lQ29sb3IiOnsiJGlkIjoiMTI3IiwiJHR5cGUiOiJOTFJFLkNvbW1vbi5Eb20uU29saWRDb2xvckJydXNoLCBOTFJFLkNvbW1vbiIsIkNvbG9yIjp7IiRpZCI6IjEyOCIsIkEiOjEyNywiUiI6OTEsIkciOjE1NSwiQiI6MjEzfX0sIkxpbmVXZWlnaHQiOjEuMCwiTGluZVR5cGUiOjAsIlBhcmVudFN0eWxlIjp7IiRyZWYiOiI1NSJ9fSwiSXNCZWxvd1RpbWViYW5kIjpmYWxzZSwiSGlkZURhdGUiOmZhbHNlLCJTaGFwZVNpemUiOjEsIlNwYWNpbmciOjIuMCwiUGFkZGluZyI6eyIkcmVmIjoiNTgifSwiU2hhcGVTdHlsZSI6eyIkaWQiOiIxMjkiLCJNYXJnaW4iOnsiJHJlZiI6IjYwIn0sIlBhZGRpbmciOnsiJHJlZiI6IjYxIn0sIkJhY2tncm91bmQiOnsiJGlkIjoiMTMwIiwiQ29sb3IiOnsiJGlkIjoiMTMxIiwiQSI6MjU1LCJSIjo5MSwiRyI6MTU1LCJCIjoyMTN9fSwiSXNWaXNpYmxlIjp0cnVlLCJXaWR0aCI6MTguMCwiSGVpZ2h0IjoyMC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MwODcxNTYxMDI2ODY3NTIyLCJJc0N1c3RvbSI6dHJ1ZX0sIkRhdGVGb3JtYXQiOnsiJHJlZiI6Ijc5In0sIklkIjoiMjBhNWY3MGEtMWNiYy00MDUxLWE3YzgtYzk0OGIzZWUxZWUzIiwiSW1wb3J0SWQiOm51bGwsIlRpdGxlIjoi0KHRgtCw0YDRgiBSNjA3IFNJRVMgMS42UnUiLCJOb3RlIjpudWxsLCJIeXBlcmxpbmsiOm51bGwsIklzQ2hhbmdlZCI6ZmFsc2UsIklzTmV3IjpmYWxzZX0seyIkaWQiOiIxMzkiLCJEYXRlIjoiMjAxOC0wMS0xMFQyMzo1OTowMFoiLCJTdHlsZSI6eyIkaWQiOiIxNDAiLCJTaGFwZSI6MiwiQ29ubmVjdG9yTWFyZ2luIjp7IiRyZWYiOiI1NCJ9LCJDb25uZWN0b3JTdHlsZSI6eyIkaWQiOiIxNDEiLCJMaW5lQ29sb3IiOnsiJGlkIjoiMTQyIiwiJHR5cGUiOiJOTFJFLkNvbW1vbi5Eb20uU29saWRDb2xvckJydXNoLCBOTFJFLkNvbW1vbiIsIkNvbG9yIjp7IiRpZCI6IjE0MyIsIkEiOjEyNywiUiI6MTY1LCJHIjoxNjUsIkIiOjE2NX19LCJMaW5lV2VpZ2h0IjoxLjAsIkxpbmVUeXBlIjowLCJQYXJlbnRTdHlsZSI6eyIkcmVmIjoiNTUifX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TY1LCJHIjoxNjUsIkIiOjE2NX19LCJJc1Zpc2libGUiOnRydWUsIldpZHRoIjoxOC4wLCJIZWlnaHQiOjIw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UmF0aW8iOjAuMjQyMjIyOTA3OTI1ODI5NDYsIklzQ3VzdG9tIjp0cnVlfSwiRGF0ZUZvcm1hdCI6eyIkcmVmIjoiNzkifSwiSWQiOiJiOTk4YTA5Yy01MWNhLTRiMzQtYmY5YS1jMWU2NWM4N2JkOWEiLCJJbXBvcnRJZCI6bnVsbCwiVGl0bGUiOiJTSUVTIFI2MDcgMi4wUnUgYmV0YSIsIk5vdGUiOm51bGwsIkh5cGVybGluayI6bnVsbCwiSXNDaGFuZ2VkIjpmYWxzZSwiSXNOZXciOmZhbHNlfSx7IiRpZCI6IjE1NCIsIkRhdGUiOiIyMDE4LTAyLTE1VDIzOjU5OjAwWiIsIlN0eWxlIjp7IiRpZCI6IjE1NSIsIlNoYXBlIjoyLCJDb25uZWN0b3JNYXJnaW4iOnsiJHJlZiI6IjU0In0sIkNvbm5lY3RvclN0eWxlIjp7IiRpZCI6IjE1NiIsIkxpbmVDb2xvciI6eyIkaWQiOiIxNTciLCIkdHlwZSI6Ik5MUkUuQ29tbW9uLkRvbS5Tb2xpZENvbG9yQnJ1c2gsIE5MUkUuQ29tbW9uIiwiQ29sb3IiOnsiJGlkIjoiMTU4IiwiQSI6MTI3LCJSIjoyMzcsIkciOjEyNSwiQiI6NDl9fSwiTGluZVdlaWdodCI6MS4wLCJMaW5lVHlwZSI6MCwiUGFyZW50U3R5bGUiOnsiJHJlZiI6IjU1In19LCJJc0JlbG93VGltZWJhbmQiOmZhbHNlLCJIaWRlRGF0ZSI6ZmFsc2UsIlNoYXBlU2l6ZSI6MSwiU3BhY2luZyI6Mi4wLCJQYWRkaW5nIjp7IiRyZWYiOiI1OCJ9LCJTaGFwZVN0eWxlIjp7IiRpZCI6IjE1OSIsIk1hcmdpbiI6eyIkcmVmIjoiNjAifSwiUGFkZGluZyI6eyIkcmVmIjoiNjEifSwiQmFja2dyb3VuZCI6eyIkaWQiOiIxNjAiLCJDb2xvciI6eyIkaWQiOiIxNjEiLCJBIjoyNTUsIlIiOjIzNywiRyI6MTI1LCJCIjo0OX19LCJJc1Zpc2libGUiOnRydWUsIldpZHRoIjoxOC4wLCJIZWlnaHQiOjIwLjAsIkJvcmRlclN0eWxlIjp7IiRpZCI6IjE2MiIsIkxpbmVDb2xvciI6eyIkcmVmIjoiNjMifSwiTGluZVdlaWdodCI6MC4wLCJMaW5lVHlwZSI6MCwiUGFyZW50U3R5bGUiOnsiJHJlZiI6IjYyIn19LCJQYXJlbnRTdHlsZSI6eyIkcmVmIjoiNTkifX0sIlRpdGxlU3R5bGUiOnsiJGlkIjoiMTYzIiwiRm9udFNldHRpbmdzIjp7IiRpZCI6IjE2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giLCJMaW5lQ29sb3IiOm51bGwsIkxpbmVXZWlnaHQiOjAuMCwiTGluZVR5cGUiOjAsIlBhcmVudFN0eWxlIjpudWxsfSwiUGFyZW50U3R5bGUiOnsiJHJlZiI6IjcyIn19LCJEYXRlRm9ybWF0Ijp7IiRyZWYiOiI3OSJ9LCJJc1Zpc2libGUiOnRydWUsIlBhcmVudFN0eWxlIjp7IiRyZWYiOiI1MyJ9fSwiUG9zaXRpb24iOnsiUmF0aW8iOjAuMjQxMjU3MTY3ODYzMjU3MTMsIklzQ3VzdG9tIjp0cnVlfSwiRGF0ZUZvcm1hdCI6eyIkcmVmIjoiNzkifSwiSWQiOiI4ZTFlZDkxMi01ZTlhLTRiMWQtOTJmMC1kZDc3NGQ1YjIwNjYiLCJJbXBvcnRJZCI6bnVsbCwiVGl0bGUiOiLQodGC0LDRgNGCIFI2MDcgU0lFUyAyLjBSdSIsIk5vdGUiOm51bGwsIkh5cGVybGluayI6bnVsbCwiSXNDaGFuZ2VkIjpmYWxzZSwiSXNOZXciOmZhbHNlfV0sIlRhc2tzIjpbeyIkaWQiOiIxNjkiLCJHcm91cE5hbWUiOm51bGwsIlN0YXJ0RGF0ZSI6IjIwMTctMDgtMDFUMDA6MDA6MDBaIiwiRW5kRGF0ZSI6IjIwMTctMTAtMjBUMjM6NTk6MDBaIiwiUGVyY2VudGFnZUNvbXBsZXRlIjpudWxsLCJTdHlsZSI6eyIkaWQiOiIxNzAiLCJTaGFwZSI6MSwiU2hhcGVUaGlja25lc3MiOjEsIkR1cmF0aW9uRm9ybWF0IjowLCJJbmNsdWRlTm9uV29ya2luZ0RheXNJbkR1cmF0aW9uIjpmYWxzZSwiUGVyY2VudGFnZUNvbXBsZXRlU3R5bGUiOnsiJGlkIjoiMTcxIiwiRm9udFNldHRpbmdzIjp7IiRpZCI6IjE3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3MyIsIkxpbmVDb2xvciI6bnVsbCwiTGluZVdlaWdodCI6MC4wLCJMaW5lVHlwZSI6MCwiUGFyZW50U3R5bGUiOm51bGx9LCJQYXJlbnRTdHlsZSI6eyIkcmVmIjoiODEifX0sIkR1cmF0aW9uU3R5bGUiOnsiJGlkIjoiMTc0IiwiRm9udFNldHRpbmdzIjp7IiRpZCI6IjE3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NiIsIkxpbmVDb2xvciI6bnVsbCwiTGluZVdlaWdodCI6MC4wLCJMaW5lVHlwZSI6MCwiUGFyZW50U3R5bGUiOm51bGx9LCJQYXJlbnRTdHlsZSI6eyIkcmVmIjoiODgifX0sIkhvcml6b250YWxDb25uZWN0b3JTdHlsZSI6eyIkaWQiOiIxNzciLCJMaW5lQ29sb3IiOnsiJHJlZiI6Ijk2In0sIkxpbmVXZWlnaHQiOjEuMCwiTGluZVR5cGUiOjAsIlBhcmVudFN0eWxlIjp7IiRyZWYiOiI5NSJ9fSwiVmVydGljYWxDb25uZWN0b3JTdHlsZSI6eyIkaWQiOiIxNz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zkiLCJNYXJnaW4iOnsiJHJlZiI6IjEwMiJ9LCJQYWRkaW5nIjp7IiRyZWYiOiIxMDMifSwiQmFja2dyb3VuZCI6eyIkaWQiOiIxODAiLCJDb2xvciI6eyIkaWQiOiIxODEiLCJBIjoyNTUsIlIiOjAsIkciOjExNCwiQiI6MTg4fX0sIklzVmlzaWJsZSI6dHJ1ZSwiV2lkdGgiOjAuMCwiSGVpZ2h0IjoxNi4wLCJCb3JkZXJTdHlsZSI6eyIkaWQiOiIxODIiLCJMaW5lQ29sb3IiOnsiJHJlZiI6IjEwNSJ9LCJMaW5lV2VpZ2h0IjowLjAsIkxpbmVUeXBlIjowLCJQYXJlbnRTdHlsZSI6eyIkcmVmIjoiMTA0In19LCJQYXJlbnRTdHlsZSI6eyIkcmVmIjoiMTAxIn19LCJUaXRsZVN0eWxlIjp7IiRpZCI6IjE4MyIsIkZvbnRTZXR0aW5ncyI6eyIkaWQiOiIx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Tg1IiwiTGluZUNvbG9yIjpudWxsLCJMaW5lV2VpZ2h0IjowLjAsIkxpbmVUeXBlIjowLCJQYXJlbnRTdHlsZSI6bnVsbH0sIlBhcmVudFN0eWxlIjp7IiRyZWYiOiIxMDcifX0sIkRhdGVTdHlsZSI6eyIkaWQiOiIxODYiLCJGb250U2V0dGluZ3MiOnsiJGlkIjoiMT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g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RjYThlNGZhLWFkZjktNDkwZS1hNmJiLTFmY2IzNTMyYzYzYyIsIkltcG9ydElkIjpudWxsLCJUaXRsZSI6IlNJRVMgMS4wUnUiLCJOb3RlIjpudWxsLCJIeXBlcmxpbmsiOm51bGwsIklzQ2hhbmdlZCI6ZmFsc2UsIklzTmV3IjpmYWxzZX0seyIkaWQiOiIxODkiLCJHcm91cE5hbWUiOm51bGwsIlN0YXJ0RGF0ZSI6IjIwMTctMTAtMjNUMDA6MDA6MDBaIiwiRW5kRGF0ZSI6IjIwMTctMTItMjlUMjM6NTk6MDBaIiwiUGVyY2VudGFnZUNvbXBsZXRlIjpudWxsLCJTdHlsZSI6eyIkaWQiOiIxOTAiLCJTaGFwZSI6MSwiU2hhcGVUaGlja25lc3MiOjEsIkR1cmF0aW9uRm9ybWF0IjowLCJJbmNsdWRlTm9uV29ya2luZ0RheXNJbkR1cmF0aW9uIjpmYWxzZSwiUGVyY2VudGFnZUNvbXBsZXRlU3R5bGUiOnsiJGlkIjoiMTkxIiwiRm9udFNldHRpbmdzIjp7IiRpZCI6IjE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5MyIsIkxpbmVDb2xvciI6bnVsbCwiTGluZVdlaWdodCI6MC4wLCJMaW5lVHlwZSI6MCwiUGFyZW50U3R5bGUiOm51bGx9LCJQYXJlbnRTdHlsZSI6eyIkcmVmIjoiODEifX0sIkR1cmF0aW9uU3R5bGUiOnsiJGlkIjoiMTk0IiwiRm9udFNldHRpbmdzIjp7IiRpZCI6IjE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NiIsIkxpbmVDb2xvciI6bnVsbCwiTGluZVdlaWdodCI6MC4wLCJMaW5lVHlwZSI6MCwiUGFyZW50U3R5bGUiOm51bGx9LCJQYXJlbnRTdHlsZSI6eyIkcmVmIjoiODgifX0sIkhvcml6b250YWxDb25uZWN0b3JTdHlsZSI6eyIkaWQiOiIxOTciLCJMaW5lQ29sb3IiOnsiJHJlZiI6Ijk2In0sIkxpbmVXZWlnaHQiOjEuMCwiTGluZVR5cGUiOjAsIlBhcmVudFN0eWxlIjp7IiRyZWYiOiI5NSJ9fSwiVmVydGljYWxDb25uZWN0b3JTdHlsZSI6eyIkaWQiOiIx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OTkiLCJNYXJnaW4iOnsiJHJlZiI6IjEwMiJ9LCJQYWRkaW5nIjp7IiRyZWYiOiIxMDMifSwiQmFja2dyb3VuZCI6eyIkaWQiOiIyMDAiLCJDb2xvciI6eyIkaWQiOiIyMDEiLCJBIjoyNTUsIlIiOjE4OSwiRyI6MjE1LCJCIjoyMzh9fSwiSXNWaXNpYmxlIjp0cnVlLCJXaWR0aCI6MC4wLCJIZWlnaHQiOjE2LjAsIkJvcmRlclN0eWxlIjp7IiRpZCI6IjIwMiIsIkxpbmVDb2xvciI6eyIkcmVmIjoiMTA1In0sIkxpbmVXZWlnaHQiOjAuMCwiTGluZVR5cGUiOjAsIlBhcmVudFN0eWxlIjp7IiRyZWYiOiIxMDQifX0sIlBhcmVudFN0eWxlIjp7IiRyZWYiOiIxMDEifX0sIlRpdGxlU3R5bGUiOnsiJGlkIjoiMjAzIiwiRm9udFNldHRpbmdzIjp7IiRpZCI6IjIwNCIsIkZvbnRTaXplIjoxMSwiRm9udE5hbWUiOiJDYWxpYnJpIiwiSXNCb2xkIjp0cnVlLCJJc0l0YWxpYyI6ZmFsc2UsIklzVW5kZXJsaW5lZCI6ZmFsc2UsIlBhcmVudFN0eWxlIjp7IiRyZWYiOiIxMDgifX0sIkF1dG9TaXplIjoyLCJGb3JlZ3JvdW5kIjp7IiRyZWYiOiIxMDkifSwiTWF4V2lkdGgiOjExNS45NzA4NjMzNDIyODUxNi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A1IiwiTGluZUNvbG9yIjpudWxsLCJMaW5lV2VpZ2h0IjowLjAsIkxpbmVUeXBlIjowLCJQYXJlbnRTdHlsZSI6bnVsbH0sIlBhcmVudFN0eWxlIjp7IiRyZWYiOiIxMDcifX0sIkRhdGVTdHlsZSI6eyIkaWQiOiIyMDYiLCJGb250U2V0dGluZ3MiOnsiJGlkIjoiMj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DgiLCJMaW5lQ29sb3IiOm51bGwsIkxpbmVXZWlnaHQiOjAuMCwiTGluZVR5cGUiOjAsIlBhcmVudFN0eWxlIjpudWxsfSwiUGFyZW50U3R5bGUiOnsiJHJlZiI6IjExNCJ9fSwiRGF0ZUZvcm1hdCI6eyIkcmVmIjoiMTIxIn0sIklzVmlzaWJsZSI6dHJ1ZSwiUGFyZW50U3R5bGUiOnsiJHJlZiI6IjgwIn19LCJJbmRleCI6MiwiU21hcnREdXJhdGlvbkFjdGl2YXRlZCI6ZmFsc2UsIkRhdGVGb3JtYXQiOnsiJHJlZiI6IjEyMSJ9LCJJZCI6IjhmMjEzMGUwLTgwZTAtNDNlMy05ZjgxLWE4M2RiM2E5ODZlMiIsIkltcG9ydElkIjpudWxsLCJUaXRsZSI6IlNJRVMgMS42UnUiLCJOb3RlIjpudWxsLCJIeXBlcmxpbmsiOm51bGwsIklzQ2hhbmdlZCI6ZmFsc2UsIklzTmV3IjpmYWxzZX0seyIkaWQiOiIyMDkiLCJHcm91cE5hbWUiOm51bGwsIlN0YXJ0RGF0ZSI6IjIwMTgtMDEtMTBUMDA6MDA6MDBaIiwiRW5kRGF0ZSI6IjIwMTgtMDQtMzBUMjM6NTk6MDBaIiwiUGVyY2VudGFnZUNvbXBsZXRlIjpudWxsLCJTdHlsZSI6eyIkaWQiOiIyMTAiLCJTaGFwZSI6MSwiU2hhcGVUaGlja25lc3MiOjEsIkR1cmF0aW9uRm9ybWF0IjowLCJJbmNsdWRlTm9uV29ya2luZ0RheXNJbkR1cmF0aW9uIjpmYWxzZSwiUGVyY2VudGFnZUNvbXBsZXRlU3R5bGUiOnsiJGlkIjoiMjExIiwiRm9udFNldHRpbmdzIjp7IiRpZCI6IjIx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MyIsIkxpbmVDb2xvciI6bnVsbCwiTGluZVdlaWdodCI6MC4wLCJMaW5lVHlwZSI6MCwiUGFyZW50U3R5bGUiOm51bGx9LCJQYXJlbnRTdHlsZSI6eyIkcmVmIjoiODEifX0sIkR1cmF0aW9uU3R5bGUiOnsiJGlkIjoiMjE0IiwiRm9udFNldHRpbmdzIjp7IiRpZCI6IjIx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NiIsIkxpbmVDb2xvciI6bnVsbCwiTGluZVdlaWdodCI6MC4wLCJMaW5lVHlwZSI6MCwiUGFyZW50U3R5bGUiOm51bGx9LCJQYXJlbnRTdHlsZSI6eyIkcmVmIjoiODgifX0sIkhvcml6b250YWxDb25uZWN0b3JTdHlsZSI6eyIkaWQiOiIyMTciLCJMaW5lQ29sb3IiOnsiJHJlZiI6Ijk2In0sIkxpbmVXZWlnaHQiOjEuMCwiTGluZVR5cGUiOjAsIlBhcmVudFN0eWxlIjp7IiRyZWYiOiI5NSJ9fSwiVmVydGljYWxDb25uZWN0b3JTdHlsZSI6eyIkaWQiOiIyM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TkiLCJNYXJnaW4iOnsiJHJlZiI6IjEwMiJ9LCJQYWRkaW5nIjp7IiRyZWYiOiIxMDMifSwiQmFja2dyb3VuZCI6eyIkaWQiOiIyMjAiLCJDb2xvciI6eyIkaWQiOiIyMjEiLCJBIjoyNTUsIlIiOjE4OSwiRyI6MjE1LCJCIjoyMzh9fSwiSXNWaXNpYmxlIjp0cnVlLCJXaWR0aCI6MC4wLCJIZWlnaHQiOjE2LjAsIkJvcmRlclN0eWxlIjp7IiRpZCI6IjIyMiIsIkxpbmVDb2xvciI6eyIkcmVmIjoiMTA1In0sIkxpbmVXZWlnaHQiOjAuMCwiTGluZVR5cGUiOjAsIlBhcmVudFN0eWxlIjp7IiRyZWYiOiIxMDQifX0sIlBhcmVudFN0eWxlIjp7IiRyZWYiOiIxMDEifX0sIlRpdGxlU3R5bGUiOnsiJGlkIjoiMjIzIiwiRm9udFNldHRpbmdzIjp7IiRpZCI6IjI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jUiLCJMaW5lQ29sb3IiOm51bGwsIkxpbmVXZWlnaHQiOjAuMCwiTGluZVR5cGUiOjAsIlBhcmVudFN0eWxlIjpudWxsfSwiUGFyZW50U3R5bGUiOnsiJHJlZiI6IjEwNyJ9fSwiRGF0ZVN0eWxlIjp7IiRpZCI6IjIyNiIsIkZvbnRTZXR0aW5ncyI6eyIkaWQiOiIy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yOCIsIkxpbmVDb2xvciI6bnVsbCwiTGluZVdlaWdodCI6MC4wLCJMaW5lVHlwZSI6MCwiUGFyZW50U3R5bGUiOm51bGx9LCJQYXJlbnRTdHlsZSI6eyIkcmVmIjoiMTE0In19LCJEYXRlRm9ybWF0Ijp7IiRyZWYiOiIxMjEifSwiSXNWaXNpYmxlIjp0cnVlLCJQYXJlbnRTdHlsZSI6eyIkcmVmIjoiODAifX0sIkluZGV4IjozLCJTbWFydER1cmF0aW9uQWN0aXZhdGVkIjpmYWxzZSwiRGF0ZUZvcm1hdCI6eyIkcmVmIjoiMTIxIn0sIklkIjoiNzE4NzY0YmEtMGRlOS00ZWNlLWI4YTctNjk5ZjBlY2UzMzEwIiwiSW1wb3J0SWQiOm51bGwsIlRpdGxlIjoiU0lFUyAyLjBSdSBiZXRhIiwiTm90ZSI6bnVsbCwiSHlwZXJsaW5rIjpudWxsLCJJc0NoYW5nZWQiOmZhbHNlLCJJc05ldyI6ZmFsc2V9LHsiJGlkIjoiMjI5IiwiR3JvdXBOYW1lIjpudWxsLCJTdGFydERhdGUiOiIyMDE4LTA0LTMwVDAwOjAwOjAwWiIsIkVuZERhdGUiOiIyMDE4LTA3LTMxVDIzOjU5OjAwWiIsIlBlcmNlbnRhZ2VDb21wbGV0ZSI6bnVsbCwiU3R5bGUiOnsiJGlkIjoiMjMwIiwiU2hhcGUiOjEsIlNoYXBlVGhpY2tuZXNzIjoxLCJEdXJhdGlvbkZvcm1hdCI6MCwiSW5jbHVkZU5vbldvcmtpbmdEYXlzSW5EdXJhdGlvbiI6ZmFsc2UsIlBlcmNlbnRhZ2VDb21wbGV0ZVN0eWxlIjp7IiRpZCI6IjIzMSIsIkZvbnRTZXR0aW5ncyI6eyIkaWQiOiIy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MiLCJMaW5lQ29sb3IiOm51bGwsIkxpbmVXZWlnaHQiOjAuMCwiTGluZVR5cGUiOjAsIlBhcmVudFN0eWxlIjpudWxsfSwiUGFyZW50U3R5bGUiOnsiJHJlZiI6IjgxIn19LCJEdXJhdGlvblN0eWxlIjp7IiRpZCI6IjIzNCIsIkZvbnRTZXR0aW5ncyI6eyIkaWQiOiIy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YiLCJMaW5lQ29sb3IiOm51bGwsIkxpbmVXZWlnaHQiOjAuMCwiTGluZVR5cGUiOjAsIlBhcmVudFN0eWxlIjpudWxsfSwiUGFyZW50U3R5bGUiOnsiJHJlZiI6Ijg4In19LCJIb3Jpem9udGFsQ29ubmVjdG9yU3R5bGUiOnsiJGlkIjoiMjM3IiwiTGluZUNvbG9yIjp7IiRyZWYiOiI5NiJ9LCJMaW5lV2VpZ2h0IjoxLjAsIkxpbmVUeXBlIjowLCJQYXJlbnRTdHlsZSI6eyIkcmVmIjoiOTUifX0sIlZlcnRpY2FsQ29ubmVjdG9yU3R5bGUiOnsiJGlkIjoiMj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jM5IiwiTWFyZ2luIjp7IiRyZWYiOiIxMDIifSwiUGFkZGluZyI6eyIkcmVmIjoiMTAzIn0sIkJhY2tncm91bmQiOnsiJGlkIjoiMjQwIiwiQ29sb3IiOnsiJGlkIjoiMjQxIiwiQSI6MjU1LCJSIjoxNjUsIkciOjE2NSwiQiI6MTY1fX0sIklzVmlzaWJsZSI6dHJ1ZSwiV2lkdGgiOjAuMCwiSGVpZ2h0IjoxNi4wLCJCb3JkZXJTdHlsZSI6eyIkaWQiOiIyNDIiLCJMaW5lQ29sb3IiOnsiJHJlZiI6IjEwNSJ9LCJMaW5lV2VpZ2h0IjowLjAsIkxpbmVUeXBlIjowLCJQYXJlbnRTdHlsZSI6eyIkcmVmIjoiMTA0In19LCJQYXJlbnRTdHlsZSI6eyIkcmVmIjoiMTAxIn19LCJUaXRsZVN0eWxlIjp7IiRpZCI6IjI0MyIsIkZvbnRTZXR0aW5ncyI6eyIkaWQiOiIyN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Q1IiwiTGluZUNvbG9yIjpudWxsLCJMaW5lV2VpZ2h0IjowLjAsIkxpbmVUeXBlIjowLCJQYXJlbnRTdHlsZSI6bnVsbH0sIlBhcmVudFN0eWxlIjp7IiRyZWYiOiIxMDcifX0sIkRhdGVTdHlsZSI6eyIkaWQiOiIyNDYiLCJGb250U2V0dGluZ3MiOnsiJGlkIjoiMjQ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DgiLCJMaW5lQ29sb3IiOm51bGwsIkxpbmVXZWlnaHQiOjAuMCwiTGluZVR5cGUiOjAsIlBhcmVudFN0eWxlIjpudWxsfSwiUGFyZW50U3R5bGUiOnsiJHJlZiI6IjExNCJ9fSwiRGF0ZUZvcm1hdCI6eyIkcmVmIjoiMTIxIn0sIklzVmlzaWJsZSI6dHJ1ZSwiUGFyZW50U3R5bGUiOnsiJHJlZiI6IjgwIn19LCJJbmRleCI6NCwiU21hcnREdXJhdGlvbkFjdGl2YXRlZCI6ZmFsc2UsIkRhdGVGb3JtYXQiOnsiJHJlZiI6IjEyMSJ9LCJJZCI6IjcyYTYwYWJiLTMyODQtNDIwNi1hYjFhLTg0Y2MxODI3ZjNiYiIsIkltcG9ydElkIjpudWxsLCJUaXRsZSI6IlNJRVMgMi4wUnUgZmluYWwiLCJOb3RlIjpudWxsLCJIeXBlcmxpbmsiOm51bGwsIklzQ2hhbmdlZCI6ZmFsc2UsIklzTmV3IjpmYWxzZX0seyIkaWQiOiIyNDkiLCJHcm91cE5hbWUiOm51bGwsIlN0YXJ0RGF0ZSI6IjIwMTctMDgtMjhUMDA6MDA6MDBaIiwiRW5kRGF0ZSI6IjIwMTctMTAtMzFUMjM6NTk6MDBaIiwiUGVyY2VudGFnZUNvbXBsZXRlIjpudWxsLCJTdHlsZSI6eyIkaWQiOiIyNTAiLCJTaGFwZSI6MSwiU2hhcGVUaGlja25lc3MiOjEsIkR1cmF0aW9uRm9ybWF0IjowLCJJbmNsdWRlTm9uV29ya2luZ0RheXNJbkR1cmF0aW9uIjpmYWxzZSwiUGVyY2VudGFnZUNvbXBsZXRlU3R5bGUiOnsiJGlkIjoiMjUxIiwiRm9udFNldHRpbmdzIjp7IiRpZCI6IjI1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MyIsIkxpbmVDb2xvciI6bnVsbCwiTGluZVdlaWdodCI6MC4wLCJMaW5lVHlwZSI6MCwiUGFyZW50U3R5bGUiOm51bGx9LCJQYXJlbnRTdHlsZSI6eyIkcmVmIjoiODEifX0sIkR1cmF0aW9uU3R5bGUiOnsiJGlkIjoiMjU0IiwiRm9udFNldHRpbmdzIjp7IiRpZCI6IjI1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NiIsIkxpbmVDb2xvciI6bnVsbCwiTGluZVdlaWdodCI6MC4wLCJMaW5lVHlwZSI6MCwiUGFyZW50U3R5bGUiOm51bGx9LCJQYXJlbnRTdHlsZSI6eyIkcmVmIjoiODgifX0sIkhvcml6b250YWxDb25uZWN0b3JTdHlsZSI6eyIkaWQiOiIyNTciLCJMaW5lQ29sb3IiOnsiJHJlZiI6Ijk2In0sIkxpbmVXZWlnaHQiOjEuMCwiTGluZVR5cGUiOjAsIlBhcmVudFN0eWxlIjp7IiRyZWYiOiI5NSJ9fSwiVmVydGljYWxDb25uZWN0b3JTdHlsZSI6eyIkaWQiOiIyN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NTkiLCJNYXJnaW4iOnsiJHJlZiI6IjEwMiJ9LCJQYWRkaW5nIjp7IiRyZWYiOiIxMDMifSwiQmFja2dyb3VuZCI6eyIkaWQiOiIyNjAiLCJDb2xvciI6eyIkaWQiOiIyNjEiLCJBIjoyNTUsIlIiOjI1NSwiRyI6MTkyLCJCIjowfX0sIklzVmlzaWJsZSI6dHJ1ZSwiV2lkdGgiOjAuMCwiSGVpZ2h0IjoxNi4wLCJCb3JkZXJTdHlsZSI6eyIkaWQiOiIyNjIiLCJMaW5lQ29sb3IiOnsiJHJlZiI6IjEwNSJ9LCJMaW5lV2VpZ2h0IjowLjAsIkxpbmVUeXBlIjowLCJQYXJlbnRTdHlsZSI6eyIkcmVmIjoiMTA0In19LCJQYXJlbnRTdHlsZSI6eyIkcmVmIjoiMTAxIn19LCJUaXRsZVN0eWxlIjp7IiRpZCI6IjI2MyIsIkZvbnRTZXR0aW5ncyI6eyIkaWQiOiIyNj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Y1IiwiTGluZUNvbG9yIjpudWxsLCJMaW5lV2VpZ2h0IjowLjAsIkxpbmVUeXBlIjowLCJQYXJlbnRTdHlsZSI6bnVsbH0sIlBhcmVudFN0eWxlIjp7IiRyZWYiOiIxMDcifX0sIkRhdGVTdHlsZSI6eyIkaWQiOiIyNjYiLCJGb250U2V0dGluZ3MiOnsiJGlkIjoiMjY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jg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mVkNzhjMjA3LWI0NmItNDQ5Ny1hNjMxLTIyMzA3OTMxZDc2NyIsIkltcG9ydElkIjpudWxsLCJUaXRsZSI6IlNJRVMgQ29yZSAxLjYgYmV0YSIsIk5vdGUiOm51bGwsIkh5cGVybGluayI6bnVsbCwiSXNDaGFuZ2VkIjpmYWxzZSwiSXNOZXciOmZhbHNlfSx7IiRpZCI6IjI2OSIsIkdyb3VwTmFtZSI6bnVsbCwiU3RhcnREYXRlIjoiMjAxNy0xMS0wMVQwMDowMDowMFoiLCJFbmREYXRlIjoiMjAxNy0xMi0yOVQyMzo1OTowMFoiLCJQZXJjZW50YWdlQ29tcGxldGUiOm51bGwsIlN0eWxlIjp7IiRpZCI6IjI3MCIsIlNoYXBlIjoxLCJTaGFwZVRoaWNrbmVzcyI6MSwiRHVyYXRpb25Gb3JtYXQiOjAsIkluY2x1ZGVOb25Xb3JraW5nRGF5c0luRHVyYXRpb24iOmZhbHNlLCJQZXJjZW50YWdlQ29tcGxldGVTdHlsZSI6eyIkaWQiOiIyNzEiLCJGb250U2V0dGluZ3MiOnsiJGlkIjoiMjc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zIiwiTGluZUNvbG9yIjpudWxsLCJMaW5lV2VpZ2h0IjowLjAsIkxpbmVUeXBlIjowLCJQYXJlbnRTdHlsZSI6bnVsbH0sIlBhcmVudFN0eWxlIjp7IiRyZWYiOiI4MSJ9fSwiRHVyYXRpb25TdHlsZSI6eyIkaWQiOiIyNzQiLCJGb250U2V0dGluZ3MiOnsiJGlkIjoiMjc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2IiwiTGluZUNvbG9yIjpudWxsLCJMaW5lV2VpZ2h0IjowLjAsIkxpbmVUeXBlIjowLCJQYXJlbnRTdHlsZSI6bnVsbH0sIlBhcmVudFN0eWxlIjp7IiRyZWYiOiI4OCJ9fSwiSG9yaXpvbnRhbENvbm5lY3RvclN0eWxlIjp7IiRpZCI6IjI3NyIsIkxpbmVDb2xvciI6eyIkcmVmIjoiOTYifSwiTGluZVdlaWdodCI6MS4wLCJMaW5lVHlwZSI6MCwiUGFyZW50U3R5bGUiOnsiJHJlZiI6Ijk1In19LCJWZXJ0aWNhbENvbm5lY3RvclN0eWxlIjp7IiRpZCI6IjI3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3OSIsIk1hcmdpbiI6eyIkcmVmIjoiMTAyIn0sIlBhZGRpbmciOnsiJHJlZiI6IjEwMyJ9LCJCYWNrZ3JvdW5kIjp7IiRpZCI6IjI4MCIsIkNvbG9yIjp7IiRpZCI6IjI4MSIsIkEiOjI1NSwiUiI6NjgsIkciOjExNCwiQiI6MTk2fX0sIklzVmlzaWJsZSI6dHJ1ZSwiV2lkdGgiOjAuMCwiSGVpZ2h0IjoxNi4wLCJCb3JkZXJTdHlsZSI6eyIkaWQiOiIyODIiLCJMaW5lQ29sb3IiOnsiJHJlZiI6IjEwNSJ9LCJMaW5lV2VpZ2h0IjowLjAsIkxpbmVUeXBlIjowLCJQYXJlbnRTdHlsZSI6eyIkcmVmIjoiMTA0In19LCJQYXJlbnRTdHlsZSI6eyIkcmVmIjoiMTAxIn19LCJUaXRsZVN0eWxlIjp7IiRpZCI6IjI4MyIsIkZvbnRTZXR0aW5ncyI6eyIkaWQiOiIy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g1IiwiTGluZUNvbG9yIjpudWxsLCJMaW5lV2VpZ2h0IjowLjAsIkxpbmVUeXBlIjowLCJQYXJlbnRTdHlsZSI6bnVsbH0sIlBhcmVudFN0eWxlIjp7IiRyZWYiOiIxMDcifX0sIkRhdGVTdHlsZSI6eyIkaWQiOiIyODYiLCJGb250U2V0dGluZ3MiOnsiJGlkIjoiMj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giLCJMaW5lQ29sb3IiOm51bGwsIkxpbmVXZWlnaHQiOjAuMCwiTGluZVR5cGUiOjAsIlBhcmVudFN0eWxlIjpudWxsfSwiUGFyZW50U3R5bGUiOnsiJHJlZiI6IjExNCJ9fSwiRGF0ZUZvcm1hdCI6eyIkcmVmIjoiMTIxIn0sIklzVmlzaWJsZSI6dHJ1ZSwiUGFyZW50U3R5bGUiOnsiJHJlZiI6IjgwIn19LCJJbmRleCI6NiwiU21hcnREdXJhdGlvbkFjdGl2YXRlZCI6ZmFsc2UsIkRhdGVGb3JtYXQiOnsiJHJlZiI6IjEyMSJ9LCJJZCI6IjY3NTRmNGZkLTQ5MmYtNGM3Yy1iYzRmLTkyY2IxNDhhYWE3ZiIsIkltcG9ydElkIjpudWxsLCJUaXRsZSI6IlNJRVMgQ29yZSAxLjYgZmluYWwiLCJOb3RlIjpudWxsLCJIeXBlcmxpbmsiOm51bGwsIklzQ2hhbmdlZCI6ZmFsc2UsIklzTmV3IjpmYWxzZX0seyIkaWQiOiIyODkiLCJHcm91cE5hbWUiOm51bGwsIlN0YXJ0RGF0ZSI6IjIwMTgtMDEtMTBUMDA6MDA6MDBaIiwiRW5kRGF0ZSI6IjIwMTgtMDMtMzBUMjM6NTk6MDBaIiwiUGVyY2VudGFnZUNvbXBsZXRlIjpudWxsLCJTdHlsZSI6eyIkaWQiOiIyOTAiLCJTaGFwZSI6MSwiU2hhcGVUaGlja25lc3MiOjEsIkR1cmF0aW9uRm9ybWF0IjowLCJJbmNsdWRlTm9uV29ya2luZ0RheXNJbkR1cmF0aW9uIjpmYWxzZSwiUGVyY2VudGFnZUNvbXBsZXRlU3R5bGUiOnsiJGlkIjoiMjkxIiwiRm9udFNldHRpbmdzIjp7IiRpZCI6IjI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MyIsIkxpbmVDb2xvciI6bnVsbCwiTGluZVdlaWdodCI6MC4wLCJMaW5lVHlwZSI6MCwiUGFyZW50U3R5bGUiOm51bGx9LCJQYXJlbnRTdHlsZSI6eyIkcmVmIjoiODEifX0sIkR1cmF0aW9uU3R5bGUiOnsiJGlkIjoiMjk0IiwiRm9udFNldHRpbmdzIjp7IiRpZCI6IjI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NiIsIkxpbmVDb2xvciI6bnVsbCwiTGluZVdlaWdodCI6MC4wLCJMaW5lVHlwZSI6MCwiUGFyZW50U3R5bGUiOm51bGx9LCJQYXJlbnRTdHlsZSI6eyIkcmVmIjoiODgifX0sIkhvcml6b250YWxDb25uZWN0b3JTdHlsZSI6eyIkaWQiOiIyOTciLCJMaW5lQ29sb3IiOnsiJHJlZiI6Ijk2In0sIkxpbmVXZWlnaHQiOjEuMCwiTGluZVR5cGUiOjAsIlBhcmVudFN0eWxlIjp7IiRyZWYiOiI5NSJ9fSwiVmVydGljYWxDb25uZWN0b3JTdHlsZSI6eyIkaWQiOiIy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OTkiLCJNYXJnaW4iOnsiJHJlZiI6IjEwMiJ9LCJQYWRkaW5nIjp7IiRyZWYiOiIxMDMifSwiQmFja2dyb3VuZCI6eyIkaWQiOiIzMDAiLCJDb2xvciI6eyIkaWQiOiIzMDEiLCJBIjoyNTUsIlIiOjExMiwiRyI6MTczLCJCIjo3MX19LCJJc1Zpc2libGUiOnRydWUsIldpZHRoIjowLjAsIkhlaWdodCI6MTYuMCwiQm9yZGVyU3R5bGUiOnsiJGlkIjoiMzAyIiwiTGluZUNvbG9yIjp7IiRyZWYiOiIxMDUifSwiTGluZVdlaWdodCI6MC4wLCJMaW5lVHlwZSI6MCwiUGFyZW50U3R5bGUiOnsiJHJlZiI6IjEwNCJ9fSwiUGFyZW50U3R5bGUiOnsiJHJlZiI6IjEwMSJ9fSwiVGl0bGVTdHlsZSI6eyIkaWQiOiIzMDMiLCJGb250U2V0dGluZ3MiOnsiJGlkIjoiMzA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wNSIsIkxpbmVDb2xvciI6bnVsbCwiTGluZVdlaWdodCI6MC4wLCJMaW5lVHlwZSI6MCwiUGFyZW50U3R5bGUiOm51bGx9LCJQYXJlbnRTdHlsZSI6eyIkcmVmIjoiMTA3In19LCJEYXRlU3R5bGUiOnsiJGlkIjoiMzA2IiwiRm9udFNldHRpbmdzIjp7IiRpZCI6IjMw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A4IiwiTGluZUNvbG9yIjpudWxsLCJMaW5lV2VpZ2h0IjowLjAsIkxpbmVUeXBlIjowLCJQYXJlbnRTdHlsZSI6bnVsbH0sIlBhcmVudFN0eWxlIjp7IiRyZWYiOiIxMTQifX0sIkRhdGVGb3JtYXQiOnsiJHJlZiI6IjEyMSJ9LCJJc1Zpc2libGUiOnRydWUsIlBhcmVudFN0eWxlIjp7IiRyZWYiOiI4MCJ9fSwiSW5kZXgiOjcsIlNtYXJ0RHVyYXRpb25BY3RpdmF0ZWQiOmZhbHNlLCJEYXRlRm9ybWF0Ijp7IiRyZWYiOiIxMjEifSwiSWQiOiI1OWQ5YTI3Yy02MTY1LTRkOTAtYTQxZi0yZDMwYzE3MDY5NTYiLCJJbXBvcnRJZCI6bnVsbCwiVGl0bGUiOiJTSUVTIENvcmUgMi4wICBiZXRhIiwiTm90ZSI6bnVsbCwiSHlwZXJsaW5rIjpudWxsLCJJc0NoYW5nZWQiOmZhbHNlLCJJc05ldyI6ZmFsc2V9LHsiJGlkIjoiMzA5IiwiR3JvdXBOYW1lIjpudWxsLCJTdGFydERhdGUiOiIyMDE4LTA0LTAyVDAwOjAwOjAwWiIsIkVuZERhdGUiOiIyMDE4LTA3LTAyVDIzOjU5OjAwWiIsIlBlcmNlbnRhZ2VDb21wbGV0ZSI6bnVsbCwiU3R5bGUiOnsiJGlkIjoiMzEwIiwiU2hhcGUiOjEsIlNoYXBlVGhpY2tuZXNzIjoxLCJEdXJhdGlvbkZvcm1hdCI6MCwiSW5jbHVkZU5vbldvcmtpbmdEYXlzSW5EdXJhdGlvbiI6ZmFsc2UsIlBlcmNlbnRhZ2VDb21wbGV0ZVN0eWxlIjp7IiRpZCI6IjMxMSIsIkZvbnRTZXR0aW5ncyI6eyIkaWQiOiIz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TMiLCJMaW5lQ29sb3IiOm51bGwsIkxpbmVXZWlnaHQiOjAuMCwiTGluZVR5cGUiOjAsIlBhcmVudFN0eWxlIjpudWxsfSwiUGFyZW50U3R5bGUiOnsiJHJlZiI6IjgxIn19LCJEdXJhdGlvblN0eWxlIjp7IiRpZCI6IjMxNCIsIkZvbnRTZXR0aW5ncyI6eyIkaWQiOiIz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YiLCJMaW5lQ29sb3IiOm51bGwsIkxpbmVXZWlnaHQiOjAuMCwiTGluZVR5cGUiOjAsIlBhcmVudFN0eWxlIjpudWxsfSwiUGFyZW50U3R5bGUiOnsiJHJlZiI6Ijg4In19LCJIb3Jpem9udGFsQ29ubmVjdG9yU3R5bGUiOnsiJGlkIjoiMzE3IiwiTGluZUNvbG9yIjp7IiRyZWYiOiI5NiJ9LCJMaW5lV2VpZ2h0IjoxLjAsIkxpbmVUeXBlIjowLCJQYXJlbnRTdHlsZSI6eyIkcmVmIjoiOTUifX0sIlZlcnRpY2FsQ29ubmVjdG9yU3R5bGUiOnsiJGlkIjoiMz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E5IiwiTWFyZ2luIjp7IiRyZWYiOiIxMDIifSwiUGFkZGluZyI6eyIkcmVmIjoiMTAzIn0sIkJhY2tncm91bmQiOnsiJGlkIjoiMzIwIiwiQ29sb3IiOnsiJGlkIjoiMzIxIiwiQSI6MjU1LCJSIjo2OCwiRyI6ODQsIkIiOjEwNn19LCJJc1Zpc2libGUiOnRydWUsIldpZHRoIjowLjAsIkhlaWdodCI6MTYuMCwiQm9yZGVyU3R5bGUiOnsiJGlkIjoiMzIyIiwiTGluZUNvbG9yIjp7IiRyZWYiOiIxMDUifSwiTGluZVdlaWdodCI6MC4wLCJMaW5lVHlwZSI6MCwiUGFyZW50U3R5bGUiOnsiJHJlZiI6IjEwNCJ9fSwiUGFyZW50U3R5bGUiOnsiJHJlZiI6IjEwMSJ9fSwiVGl0bGVTdHlsZSI6eyIkaWQiOiIzMjMiLCJGb250U2V0dGluZ3MiOnsiJGlkIjoiMzI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yNSIsIkxpbmVDb2xvciI6bnVsbCwiTGluZVdlaWdodCI6MC4wLCJMaW5lVHlwZSI6MCwiUGFyZW50U3R5bGUiOm51bGx9LCJQYXJlbnRTdHlsZSI6eyIkcmVmIjoiMTA3In19LCJEYXRlU3R5bGUiOnsiJGlkIjoiMzI2IiwiRm9udFNldHRpbmdzIjp7IiRpZCI6IjMy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I4IiwiTGluZUNvbG9yIjpudWxsLCJMaW5lV2VpZ2h0IjowLjAsIkxpbmVUeXBlIjowLCJQYXJlbnRTdHlsZSI6bnVsbH0sIlBhcmVudFN0eWxlIjp7IiRyZWYiOiIxMTQifX0sIkRhdGVGb3JtYXQiOnsiJHJlZiI6IjEyMSJ9LCJJc1Zpc2libGUiOnRydWUsIlBhcmVudFN0eWxlIjp7IiRyZWYiOiI4MCJ9fSwiSW5kZXgiOjgsIlNtYXJ0RHVyYXRpb25BY3RpdmF0ZWQiOmZhbHNlLCJEYXRlRm9ybWF0Ijp7IiRyZWYiOiIxMjEifSwiSWQiOiIxZDNhZjc4YS0xMjRlLTRhMzctYWFkNi0xMzUzNGQ2YTg4ZTQiLCJJbXBvcnRJZCI6bnVsbCwiVGl0bGUiOiJTSUVTIENvcmUgMi4wIGZpbmFsIiwiTm90ZSI6bnVsbCwiSHlwZXJsaW5rIjpudWxsLCJJc0NoYW5nZWQiOmZhbHNlLCJJc05ldyI6ZmFsc2V9LHsiJGlkIjoiMzI5IiwiR3JvdXBOYW1lIjpudWxsLCJTdGFydERhdGUiOiIyMDE3LTA4LTAxVDAwOjAwOjAwWiIsIkVuZERhdGUiOiIyMDE3LTEyLTI5VDIzOjU5OjAwWiIsIlBlcmNlbnRhZ2VDb21wbGV0ZSI6bnVsbCwiU3R5bGUiOnsiJGlkIjoiMzMwIiwiU2hhcGUiOjEsIlNoYXBlVGhpY2tuZXNzIjoxLCJEdXJhdGlvbkZvcm1hdCI6MCwiSW5jbHVkZU5vbldvcmtpbmdEYXlzSW5EdXJhdGlvbiI6ZmFsc2UsIlBlcmNlbnRhZ2VDb21wbGV0ZVN0eWxlIjp7IiRpZCI6IjMzMSIsIkZvbnRTZXR0aW5ncyI6eyIkaWQiOiIz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zMiLCJMaW5lQ29sb3IiOm51bGwsIkxpbmVXZWlnaHQiOjAuMCwiTGluZVR5cGUiOjAsIlBhcmVudFN0eWxlIjpudWxsfSwiUGFyZW50U3R5bGUiOnsiJHJlZiI6IjgxIn19LCJEdXJhdGlvblN0eWxlIjp7IiRpZCI6IjMzNCIsIkZvbnRTZXR0aW5ncyI6eyIkaWQiOiIz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YiLCJMaW5lQ29sb3IiOm51bGwsIkxpbmVXZWlnaHQiOjAuMCwiTGluZVR5cGUiOjAsIlBhcmVudFN0eWxlIjpudWxsfSwiUGFyZW50U3R5bGUiOnsiJHJlZiI6Ijg4In19LCJIb3Jpem9udGFsQ29ubmVjdG9yU3R5bGUiOnsiJGlkIjoiMzM3IiwiTGluZUNvbG9yIjp7IiRyZWYiOiI5NiJ9LCJMaW5lV2VpZ2h0IjoxLjAsIkxpbmVUeXBlIjowLCJQYXJlbnRTdHlsZSI6eyIkcmVmIjoiOTUifX0sIlZlcnRpY2FsQ29ubmVjdG9yU3R5bGUiOnsiJGlkIjoiMz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M5IiwiTWFyZ2luIjp7IiRyZWYiOiIxMDIifSwiUGFkZGluZyI6eyIkcmVmIjoiMTAzIn0sIkJhY2tncm91bmQiOnsiJGlkIjoiMzQwIiwiQ29sb3IiOnsiJGlkIjoiMzQxIiwiQSI6MjU1LCJSIjo5MSwiRyI6MTU1LCJCIjoyMTN9fSwiSXNWaXNpYmxlIjp0cnVlLCJXaWR0aCI6MC4wLCJIZWlnaHQiOjE2LjAsIkJvcmRlclN0eWxlIjp7IiRpZCI6IjM0MiIsIkxpbmVDb2xvciI6eyIkcmVmIjoiMTA1In0sIkxpbmVXZWlnaHQiOjAuMCwiTGluZVR5cGUiOjAsIlBhcmVudFN0eWxlIjp7IiRyZWYiOiIxMDQifX0sIlBhcmVudFN0eWxlIjp7IiRyZWYiOiIxMDEifX0sIlRpdGxlU3R5bGUiOnsiJGlkIjoiMzQzIiwiRm9udFNldHRpbmdzIjp7IiRpZCI6IjM0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DUiLCJMaW5lQ29sb3IiOm51bGwsIkxpbmVXZWlnaHQiOjAuMCwiTGluZVR5cGUiOjAsIlBhcmVudFN0eWxlIjpudWxsfSwiUGFyZW50U3R5bGUiOnsiJHJlZiI6IjEwNyJ9fSwiRGF0ZVN0eWxlIjp7IiRpZCI6IjM0NiIsIkZvbnRTZXR0aW5ncyI6eyIkaWQiOiIzND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OCIsIkxpbmVDb2xvciI6bnVsbCwiTGluZVdlaWdodCI6MC4wLCJMaW5lVHlwZSI6MCwiUGFyZW50U3R5bGUiOm51bGx9LCJQYXJlbnRTdHlsZSI6eyIkcmVmIjoiMTE0In19LCJEYXRlRm9ybWF0Ijp7IiRyZWYiOiIxMjEifSwiSXNWaXNpYmxlIjp0cnVlLCJQYXJlbnRTdHlsZSI6eyIkcmVmIjoiODAifX0sIkluZGV4Ijo5LCJTbWFydER1cmF0aW9uQWN0aXZhdGVkIjpmYWxzZSwiRGF0ZUZvcm1hdCI6eyIkcmVmIjoiMTIxIn0sIklkIjoiMGIzNDM3MmQtNjA0Yi00NmUwLTk1YjUtZTEzMjI4MjYwMWFhIiwiSW1wb3J0SWQiOm51bGwsIlRpdGxlIjoiU0lFUyBTZXJ2ZXIgUmVzZWFyY2ggIiwiTm90ZSI6bnVsbCwiSHlwZXJsaW5rIjpudWxsLCJJc0NoYW5nZWQiOmZhbHNlLCJJc05ldyI6ZmFsc2V9LHsiJGlkIjoiMzQ5IiwiR3JvdXBOYW1lIjpudWxsLCJTdGFydERhdGUiOiIyMDE4LTA4LTAxVDAwOjAwOjAwWiIsIkVuZERhdGUiOiIyMDE4LTA5LTI3VDIzOjU5OjAwWiIsIlBlcmNlbnRhZ2VDb21wbGV0ZSI6bnVsbCwiU3R5bGUiOnsiJGlkIjoiMzUwIiwiU2hhcGUiOjEsIlNoYXBlVGhpY2tuZXNzIjoxLCJEdXJhdGlvbkZvcm1hdCI6MCwiSW5jbHVkZU5vbldvcmtpbmdEYXlzSW5EdXJhdGlvbiI6ZmFsc2UsIlBlcmNlbnRhZ2VDb21wbGV0ZVN0eWxlIjp7IiRpZCI6IjM1MSIsIkZvbnRTZXR0aW5ncyI6eyIkaWQiOiIzN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TMiLCJMaW5lQ29sb3IiOm51bGwsIkxpbmVXZWlnaHQiOjAuMCwiTGluZVR5cGUiOjAsIlBhcmVudFN0eWxlIjpudWxsfSwiUGFyZW50U3R5bGUiOnsiJHJlZiI6IjgxIn19LCJEdXJhdGlvblN0eWxlIjp7IiRpZCI6IjM1NCIsIkZvbnRTZXR0aW5ncyI6eyIkaWQiOiIzN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YiLCJMaW5lQ29sb3IiOm51bGwsIkxpbmVXZWlnaHQiOjAuMCwiTGluZVR5cGUiOjAsIlBhcmVudFN0eWxlIjpudWxsfSwiUGFyZW50U3R5bGUiOnsiJHJlZiI6Ijg4In19LCJIb3Jpem9udGFsQ29ubmVjdG9yU3R5bGUiOnsiJGlkIjoiMzU3IiwiTGluZUNvbG9yIjp7IiRyZWYiOiI5NiJ9LCJMaW5lV2VpZ2h0IjoxLjAsIkxpbmVUeXBlIjowLCJQYXJlbnRTdHlsZSI6eyIkcmVmIjoiOTUifX0sIlZlcnRpY2FsQ29ubmVjdG9yU3R5bGUiOnsiJGlkIjoiMzU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U5IiwiTWFyZ2luIjp7IiRyZWYiOiIxMDIifSwiUGFkZGluZyI6eyIkcmVmIjoiMTAzIn0sIkJhY2tncm91bmQiOnsiJGlkIjoiMzYwIiwiQ29sb3IiOnsiJGlkIjoiMzYxIiwiQSI6MjU1LCJSIjoyMzcsIkciOjEyNSwiQiI6NDl9fSwiSXNWaXNpYmxlIjp0cnVlLCJXaWR0aCI6MC4wLCJIZWlnaHQiOjE2LjAsIkJvcmRlclN0eWxlIjp7IiRpZCI6IjM2MiIsIkxpbmVDb2xvciI6eyIkcmVmIjoiMTA1In0sIkxpbmVXZWlnaHQiOjAuMCwiTGluZVR5cGUiOjAsIlBhcmVudFN0eWxlIjp7IiRyZWYiOiIxMDQifX0sIlBhcmVudFN0eWxlIjp7IiRyZWYiOiIxMDEifX0sIlRpdGxlU3R5bGUiOnsiJGlkIjoiMzYzIiwiRm9udFNldHRpbmdzIjp7IiRpZCI6IjM2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jUiLCJMaW5lQ29sb3IiOm51bGwsIkxpbmVXZWlnaHQiOjAuMCwiTGluZVR5cGUiOjAsIlBhcmVudFN0eWxlIjpudWxsfSwiUGFyZW50U3R5bGUiOnsiJHJlZiI6IjEwNyJ9fSwiRGF0ZVN0eWxlIjp7IiRpZCI6IjM2NiIsIkZvbnRTZXR0aW5ncyI6eyIkaWQiOiIzN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2OCIsIkxpbmVDb2xvciI6bnVsbCwiTGluZVdlaWdodCI6MC4wLCJMaW5lVHlwZSI6MCwiUGFyZW50U3R5bGUiOm51bGx9LCJQYXJlbnRTdHlsZSI6eyIkcmVmIjoiMTE0In19LCJEYXRlRm9ybWF0Ijp7IiRyZWYiOiIxMjEifSwiSXNWaXNpYmxlIjp0cnVlLCJQYXJlbnRTdHlsZSI6eyIkcmVmIjoiODAifX0sIkluZGV4IjoxMCwiU21hcnREdXJhdGlvbkFjdGl2YXRlZCI6ZmFsc2UsIkRhdGVGb3JtYXQiOnsiJHJlZiI6IjEyMSJ9LCJJZCI6ImUyZmMxZGZiLTIzZDQtNDcyMC1hYzYxLTI1M2I1MWUzZjIzYyIsIkltcG9ydElkIjpudWxsLCJUaXRsZSI6IlNJRVMgU2VydmVyIiwiTm90ZSI6bnVsbCwiSHlwZXJsaW5rIjpudWxsLCJJc0NoYW5nZWQiOmZhbHNlLCJJc05ldyI6ZmFsc2V9LHsiJGlkIjoiMzY5IiwiR3JvdXBOYW1lIjpudWxsLCJTdGFydERhdGUiOiIyMDE3LTA5LTA1VDAwOjAwOjAwWiIsIkVuZERhdGUiOiIyMDE4LTAyLTE0VDIzOjU5OjAwWiIsIlBlcmNlbnRhZ2VDb21wbGV0ZSI6bnVsbCwiU3R5bGUiOnsiJGlkIjoiMzcwIiwiU2hhcGUiOjEsIlNoYXBlVGhpY2tuZXNzIjoxLCJEdXJhdGlvbkZvcm1hdCI6MCwiSW5jbHVkZU5vbldvcmtpbmdEYXlzSW5EdXJhdGlvbiI6ZmFsc2UsIlBlcmNlbnRhZ2VDb21wbGV0ZVN0eWxlIjp7IiRpZCI6IjM3MSIsIkZvbnRTZXR0aW5ncyI6eyIkaWQiOiIzN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MiLCJMaW5lQ29sb3IiOm51bGwsIkxpbmVXZWlnaHQiOjAuMCwiTGluZVR5cGUiOjAsIlBhcmVudFN0eWxlIjpudWxsfSwiUGFyZW50U3R5bGUiOnsiJHJlZiI6IjgxIn19LCJEdXJhdGlvblN0eWxlIjp7IiRpZCI6IjM3NCIsIkZvbnRTZXR0aW5ncyI6eyIkaWQiOiIzN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YiLCJMaW5lQ29sb3IiOm51bGwsIkxpbmVXZWlnaHQiOjAuMCwiTGluZVR5cGUiOjAsIlBhcmVudFN0eWxlIjpudWxsfSwiUGFyZW50U3R5bGUiOnsiJHJlZiI6Ijg4In19LCJIb3Jpem9udGFsQ29ubmVjdG9yU3R5bGUiOnsiJGlkIjoiMzc3IiwiTGluZUNvbG9yIjp7IiRyZWYiOiI5NiJ9LCJMaW5lV2VpZ2h0IjoxLjAsIkxpbmVUeXBlIjowLCJQYXJlbnRTdHlsZSI6eyIkcmVmIjoiOTUifX0sIlZlcnRpY2FsQ29ubmVjdG9yU3R5bGUiOnsiJGlkIjoiMzc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c5IiwiTWFyZ2luIjp7IiRyZWYiOiIxMDIifSwiUGFkZGluZyI6eyIkcmVmIjoiMTAzIn0sIkJhY2tncm91bmQiOnsiJGlkIjoiMzgwIiwiQ29sb3IiOnsiJGlkIjoiMzgxIiwiQSI6MjU1LCJSIjoxNjUsIkciOjE2NSwiQiI6MTY1fX0sIklzVmlzaWJsZSI6dHJ1ZSwiV2lkdGgiOjAuMCwiSGVpZ2h0IjoxNi4wLCJCb3JkZXJTdHlsZSI6eyIkaWQiOiIzODIiLCJMaW5lQ29sb3IiOnsiJHJlZiI6IjEwNSJ9LCJMaW5lV2VpZ2h0IjowLjAsIkxpbmVUeXBlIjowLCJQYXJlbnRTdHlsZSI6eyIkcmVmIjoiMTA0In19LCJQYXJlbnRTdHlsZSI6eyIkcmVmIjoiMTAxIn19LCJUaXRsZVN0eWxlIjp7IiRpZCI6IjM4MyIsIkZvbnRTZXR0aW5ncyI6eyIkaWQiOiIz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g1IiwiTGluZUNvbG9yIjpudWxsLCJMaW5lV2VpZ2h0IjowLjAsIkxpbmVUeXBlIjowLCJQYXJlbnRTdHlsZSI6bnVsbH0sIlBhcmVudFN0eWxlIjp7IiRyZWYiOiIxMDcifX0sIkRhdGVTdHlsZSI6eyIkaWQiOiIzODYiLCJGb250U2V0dGluZ3MiOnsiJGlkIjoiMz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giLCJMaW5lQ29sb3IiOm51bGwsIkxpbmVXZWlnaHQiOjAuMCwiTGluZVR5cGUiOjAsIlBhcmVudFN0eWxlIjpudWxsfSwiUGFyZW50U3R5bGUiOnsiJHJlZiI6IjExNCJ9fSwiRGF0ZUZvcm1hdCI6eyIkcmVmIjoiMTIxIn0sIklzVmlzaWJsZSI6dHJ1ZSwiUGFyZW50U3R5bGUiOnsiJHJlZiI6IjgwIn19LCJJbmRleCI6MTEsIlNtYXJ0RHVyYXRpb25BY3RpdmF0ZWQiOmZhbHNlLCJEYXRlRm9ybWF0Ijp7IiRyZWYiOiIxMjEifSwiSWQiOiI3MTRjZTU5Ny0yMmQ0LTQ1NTYtYjBkZS04ZThkMjkxNTVhNTEiLCJJbXBvcnRJZCI6bnVsbCwiVGl0bGUiOiJTSUVTIE1DIDIuMCBhbHBoYSIsIk5vdGUiOm51bGwsIkh5cGVybGluayI6bnVsbCwiSXNDaGFuZ2VkIjpmYWxzZSwiSXNOZXciOmZhbHNlfSx7IiRpZCI6IjM4OSIsIkdyb3VwTmFtZSI6bnVsbCwiU3RhcnREYXRlIjoiMjAxOC0wMi0xNFQwMDowMDowMFoiLCJFbmREYXRlIjoiMjAxOC0wNC0zMFQyMzo1OTowMFoiLCJQZXJjZW50YWdlQ29tcGxldGUiOm51bGwsIlN0eWxlIjp7IiRpZCI6IjM5MCIsIlNoYXBlIjoxLCJTaGFwZVRoaWNrbmVzcyI6MSwiRHVyYXRpb25Gb3JtYXQiOjAsIkluY2x1ZGVOb25Xb3JraW5nRGF5c0luRHVyYXRpb24iOmZhbHNlLCJQZXJjZW50YWdlQ29tcGxldGVTdHlsZSI6eyIkaWQiOiIzOTEiLCJGb250U2V0dGluZ3MiOnsiJGlkIjoiMzk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kzIiwiTGluZUNvbG9yIjpudWxsLCJMaW5lV2VpZ2h0IjowLjAsIkxpbmVUeXBlIjowLCJQYXJlbnRTdHlsZSI6bnVsbH0sIlBhcmVudFN0eWxlIjp7IiRyZWYiOiI4MSJ9fSwiRHVyYXRpb25TdHlsZSI6eyIkaWQiOiIzOTQiLCJGb250U2V0dGluZ3MiOnsiJGlkIjoiMzk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2IiwiTGluZUNvbG9yIjpudWxsLCJMaW5lV2VpZ2h0IjowLjAsIkxpbmVUeXBlIjowLCJQYXJlbnRTdHlsZSI6bnVsbH0sIlBhcmVudFN0eWxlIjp7IiRyZWYiOiI4OCJ9fSwiSG9yaXpvbnRhbENvbm5lY3RvclN0eWxlIjp7IiRpZCI6IjM5NyIsIkxpbmVDb2xvciI6eyIkcmVmIjoiOTYifSwiTGluZVdlaWdodCI6MS4wLCJMaW5lVHlwZSI6MCwiUGFyZW50U3R5bGUiOnsiJHJlZiI6Ijk1In19LCJWZXJ0aWNhbENvbm5lY3RvclN0eWxlIjp7IiRpZCI6IjM5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5OSIsIk1hcmdpbiI6eyIkcmVmIjoiMTAyIn0sIlBhZGRpbmciOnsiJHJlZiI6IjEwMyJ9LCJCYWNrZ3JvdW5kIjp7IiRpZCI6IjQwMCIsIkNvbG9yIjp7IiRpZCI6IjQwMSIsIkEiOjI1NSwiUiI6NjgsIkciOjExNCwiQiI6MTk2fX0sIklzVmlzaWJsZSI6dHJ1ZSwiV2lkdGgiOjAuMCwiSGVpZ2h0IjoxNi4wLCJCb3JkZXJTdHlsZSI6eyIkaWQiOiI0MDIiLCJMaW5lQ29sb3IiOnsiJHJlZiI6IjEwNSJ9LCJMaW5lV2VpZ2h0IjowLjAsIkxpbmVUeXBlIjowLCJQYXJlbnRTdHlsZSI6eyIkcmVmIjoiMTA0In19LCJQYXJlbnRTdHlsZSI6eyIkcmVmIjoiMTAxIn19LCJUaXRsZVN0eWxlIjp7IiRpZCI6IjQwMyIsIkZvbnRTZXR0aW5ncyI6eyIkaWQiOiI0M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DA1IiwiTGluZUNvbG9yIjpudWxsLCJMaW5lV2VpZ2h0IjowLjAsIkxpbmVUeXBlIjowLCJQYXJlbnRTdHlsZSI6bnVsbH0sIlBhcmVudFN0eWxlIjp7IiRyZWYiOiIxMDcifX0sIkRhdGVTdHlsZSI6eyIkaWQiOiI0MDYiLCJGb250U2V0dGluZ3MiOnsiJGlkIjoiND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MDgiLCJMaW5lQ29sb3IiOm51bGwsIkxpbmVXZWlnaHQiOjAuMCwiTGluZVR5cGUiOjAsIlBhcmVudFN0eWxlIjpudWxsfSwiUGFyZW50U3R5bGUiOnsiJHJlZiI6IjExNCJ9fSwiRGF0ZUZvcm1hdCI6eyIkcmVmIjoiMTIxIn0sIklzVmlzaWJsZSI6dHJ1ZSwiUGFyZW50U3R5bGUiOnsiJHJlZiI6IjgwIn19LCJJbmRleCI6MTIsIlNtYXJ0RHVyYXRpb25BY3RpdmF0ZWQiOmZhbHNlLCJEYXRlRm9ybWF0Ijp7IiRyZWYiOiIxMjEifSwiSWQiOiJlNjdmOGMxYy0zNTc4LTRkN2MtODljZi1iNDhlNDI0OTliNDMiLCJJbXBvcnRJZCI6bnVsbCwiVGl0bGUiOiJTSUVTIE1DIDIuMCBiZXRhIiwiTm90ZSI6bnVsbCwiSHlwZXJsaW5rIjpudWxsLCJJc0NoYW5nZWQiOmZhbHNlLCJJc05ldyI6ZmFsc2V9LHsiJGlkIjoiNDA5IiwiR3JvdXBOYW1lIjpudWxsLCJTdGFydERhdGUiOiIyMDE4LTA1LTAxVDAwOjAwOjAwWiIsIkVuZERhdGUiOiIyMDE4LTA3LTAyVDIzOjU5OjAwWiIsIlBlcmNlbnRhZ2VDb21wbGV0ZSI6bnVsbCwiU3R5bGUiOnsiJGlkIjoiNDEwIiwiU2hhcGUiOjEsIlNoYXBlVGhpY2tuZXNzIjoxLCJEdXJhdGlvbkZvcm1hdCI6MCwiSW5jbHVkZU5vbldvcmtpbmdEYXlzSW5EdXJhdGlvbiI6ZmFsc2UsIlBlcmNlbnRhZ2VDb21wbGV0ZVN0eWxlIjp7IiRpZCI6IjQxMSIsIkZvbnRTZXR0aW5ncyI6eyIkaWQiOiI0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TMiLCJMaW5lQ29sb3IiOm51bGwsIkxpbmVXZWlnaHQiOjAuMCwiTGluZVR5cGUiOjAsIlBhcmVudFN0eWxlIjpudWxsfSwiUGFyZW50U3R5bGUiOnsiJHJlZiI6IjgxIn19LCJEdXJhdGlvblN0eWxlIjp7IiRpZCI6IjQxNCIsIkZvbnRTZXR0aW5ncyI6eyIkaWQiOiI0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YiLCJMaW5lQ29sb3IiOm51bGwsIkxpbmVXZWlnaHQiOjAuMCwiTGluZVR5cGUiOjAsIlBhcmVudFN0eWxlIjpudWxsfSwiUGFyZW50U3R5bGUiOnsiJHJlZiI6Ijg4In19LCJIb3Jpem9udGFsQ29ubmVjdG9yU3R5bGUiOnsiJGlkIjoiNDE3IiwiTGluZUNvbG9yIjp7IiRyZWYiOiI5NiJ9LCJMaW5lV2VpZ2h0IjoxLjAsIkxpbmVUeXBlIjowLCJQYXJlbnRTdHlsZSI6eyIkcmVmIjoiOTUifX0sIlZlcnRpY2FsQ29ubmVjdG9yU3R5bGUiOnsiJGlkIjoiND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NDE5IiwiTWFyZ2luIjp7IiRyZWYiOiIxMDIifSwiUGFkZGluZyI6eyIkcmVmIjoiMTAzIn0sIkJhY2tncm91bmQiOnsiJGlkIjoiNDIwIiwiQ29sb3IiOnsiJGlkIjoiNDIxIiwiQSI6MjU1LCJSIjoxMTIsIkciOjE3MywiQiI6NzF9fSwiSXNWaXNpYmxlIjp0cnVlLCJXaWR0aCI6MC4wLCJIZWlnaHQiOjE2LjAsIkJvcmRlclN0eWxlIjp7IiRpZCI6IjQyMiIsIkxpbmVDb2xvciI6eyIkcmVmIjoiMTA1In0sIkxpbmVXZWlnaHQiOjAuMCwiTGluZVR5cGUiOjAsIlBhcmVudFN0eWxlIjp7IiRyZWYiOiIxMDQifX0sIlBhcmVudFN0eWxlIjp7IiRyZWYiOiIxMDEifX0sIlRpdGxlU3R5bGUiOnsiJGlkIjoiNDIzIiwiRm9udFNldHRpbmdzIjp7IiRpZCI6IjQ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0MjUiLCJMaW5lQ29sb3IiOm51bGwsIkxpbmVXZWlnaHQiOjAuMCwiTGluZVR5cGUiOjAsIlBhcmVudFN0eWxlIjpudWxsfSwiUGFyZW50U3R5bGUiOnsiJHJlZiI6IjEwNyJ9fSwiRGF0ZVN0eWxlIjp7IiRpZCI6IjQyNiIsIkZvbnRTZXR0aW5ncyI6eyIkaWQiOiI0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yOCIsIkxpbmVDb2xvciI6bnVsbCwiTGluZVdlaWdodCI6MC4wLCJMaW5lVHlwZSI6MCwiUGFyZW50U3R5bGUiOm51bGx9LCJQYXJlbnRTdHlsZSI6eyIkcmVmIjoiMTE0In19LCJEYXRlRm9ybWF0Ijp7IiRyZWYiOiIxMjEifSwiSXNWaXNpYmxlIjp0cnVlLCJQYXJlbnRTdHlsZSI6eyIkcmVmIjoiODAifX0sIkluZGV4IjoxMywiU21hcnREdXJhdGlvbkFjdGl2YXRlZCI6ZmFsc2UsIkRhdGVGb3JtYXQiOnsiJHJlZiI6IjEyMSJ9LCJJZCI6Ijk1M2Q1ODVkLTk5ZmMtNDgyMC05MDg1LTYzMWNjYmEzM2Q3MCIsIkltcG9ydElkIjpudWxsLCJUaXRsZSI6IlNJRVMgTUMgMi4wIGZpbmFsIiwiTm90ZSI6bnVsbCwiSHlwZXJsaW5rIjpudWxsLCJJc0NoYW5nZWQiOmZhbHNlLCJJc05ldyI6ZmFsc2V9XSwiTXNQcm9qZWN0SXRlbXNUcmVlIjp7IiRpZCI6IjQyOSIsIlJvb3QiOnsiSW1wb3J0SWQiOm51bGwsIklzSW1wb3J0ZWQiOmZhbHNlLCJDaGlsZHJlbiI6W119fSwiTWV0YWRhdGEiOnsiJGlkIjoiNDMwIn0sIlNldHRpbmdzIjp7IiRpZCI6IjQzMSIsIkltcGFPcHRpb25zIjp7IiRpZCI6IjQz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QzMyIsIlVzZVRpbWUiOmZhbHNlLCJXb3JrRGF5U3RhcnQiOiIwMDowMDowMCIsIldvcmtEYXlFbmQiOiIyMzo1OTowMCJ9fQ=="/>
  <p:tag name="__MASTER" val="__part_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cnUtUlUiLCJTdHlsZU5hbWUiOiJSb2FkbWFwIiwiSXNUZW1wbGF0ZSI6ZmFsc2UsIlZlcnNpb24iOnsiJGlkIjoiMiIsIlZlcnNpb24iOiIzLjEuMCIsIk9yaWdpbmFsQXNzZW1ibHlWZXJzaW9uIjoiMy4xNi4wNy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AsIkIiOjB9fSwiQXBwZW5kWWVhck9uWWVhckNoYW5nZSI6dHJ1ZSwiRWxhcHNlZFRpbWVGb3JtYXQiOjE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yLCJBdXRvRGF0ZVJhbmdlIjp0cnVlLCJXb3JraW5nRGF5cyI6MTI3LCJUb2RheU1hcmtlclRleHQiOiJUb2RheSIsIkF1dG9TY2FsZVR5cGUiOnRydWV9LCJNaWxlc3RvbmVzIjpbeyIkaWQiOiIxMjQiLCJEYXRlIjoiMjAxNy0xMC0yMFQyMzo1OTowMFoiLCJTdHlsZSI6eyIkaWQiOiIxMjUiLCJTaGFwZSI6MiwiQ29ubmVjdG9yTWFyZ2luIjp7IiRyZWYiOiI1NCJ9LCJDb25uZWN0b3JTdHlsZSI6eyIkaWQiOiIxMjYiLCJMaW5lQ29sb3IiOnsiJGlkIjoiMTI3IiwiJHR5cGUiOiJOTFJFLkNvbW1vbi5Eb20uU29saWRDb2xvckJydXNoLCBOTFJFLkNvbW1vbiIsIkNvbG9yIjp7IiRpZCI6IjEyOCIsIkEiOjEyNywiUiI6OTEsIkciOjE1NSwiQiI6MjEzfX0sIkxpbmVXZWlnaHQiOjEuMCwiTGluZVR5cGUiOjAsIlBhcmVudFN0eWxlIjp7IiRyZWYiOiI1NSJ9fSwiSXNCZWxvd1RpbWViYW5kIjpmYWxzZSwiSGlkZURhdGUiOmZhbHNlLCJTaGFwZVNpemUiOjEsIlNwYWNpbmciOjIuMCwiUGFkZGluZyI6eyIkcmVmIjoiNTgifSwiU2hhcGVTdHlsZSI6eyIkaWQiOiIxMjkiLCJNYXJnaW4iOnsiJHJlZiI6IjYwIn0sIlBhZGRpbmciOnsiJHJlZiI6IjYxIn0sIkJhY2tncm91bmQiOnsiJGlkIjoiMTMwIiwiQ29sb3IiOnsiJGlkIjoiMTMxIiwiQSI6MjU1LCJSIjo5MSwiRyI6MTU1LCJCIjoyMTN9fSwiSXNWaXNpYmxlIjp0cnVlLCJXaWR0aCI6MTguMCwiSGVpZ2h0IjoyMC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MwODcxNTYxMDI2ODY3NTIyLCJJc0N1c3RvbSI6dHJ1ZX0sIkRhdGVGb3JtYXQiOnsiJHJlZiI6Ijc5In0sIklkIjoiMjBhNWY3MGEtMWNiYy00MDUxLWE3YzgtYzk0OGIzZWUxZWUzIiwiSW1wb3J0SWQiOm51bGwsIlRpdGxlIjoi0KHRgtCw0YDRgiBSNjA3IFNJRVMgMS42UnUiLCJOb3RlIjpudWxsLCJIeXBlcmxpbmsiOm51bGwsIklzQ2hhbmdlZCI6ZmFsc2UsIklzTmV3IjpmYWxzZX0seyIkaWQiOiIxMzkiLCJEYXRlIjoiMjAxOC0wMS0xMFQyMzo1OTowMFoiLCJTdHlsZSI6eyIkaWQiOiIxNDAiLCJTaGFwZSI6MiwiQ29ubmVjdG9yTWFyZ2luIjp7IiRyZWYiOiI1NCJ9LCJDb25uZWN0b3JTdHlsZSI6eyIkaWQiOiIxNDEiLCJMaW5lQ29sb3IiOnsiJGlkIjoiMTQyIiwiJHR5cGUiOiJOTFJFLkNvbW1vbi5Eb20uU29saWRDb2xvckJydXNoLCBOTFJFLkNvbW1vbiIsIkNvbG9yIjp7IiRpZCI6IjE0MyIsIkEiOjEyNywiUiI6MTY1LCJHIjoxNjUsIkIiOjE2NX19LCJMaW5lV2VpZ2h0IjoxLjAsIkxpbmVUeXBlIjowLCJQYXJlbnRTdHlsZSI6eyIkcmVmIjoiNTUifX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TY1LCJHIjoxNjUsIkIiOjE2NX19LCJJc1Zpc2libGUiOnRydWUsIldpZHRoIjoxOC4wLCJIZWlnaHQiOjIw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UmF0aW8iOjAuMjQyMjIyOTA3OTI1ODI5NDYsIklzQ3VzdG9tIjp0cnVlfSwiRGF0ZUZvcm1hdCI6eyIkcmVmIjoiNzkifSwiSWQiOiJiOTk4YTA5Yy01MWNhLTRiMzQtYmY5YS1jMWU2NWM4N2JkOWEiLCJJbXBvcnRJZCI6bnVsbCwiVGl0bGUiOiJTSUVTIFI2MDcgMi4wUnUgYmV0YSIsIk5vdGUiOm51bGwsIkh5cGVybGluayI6bnVsbCwiSXNDaGFuZ2VkIjpmYWxzZSwiSXNOZXciOmZhbHNlfSx7IiRpZCI6IjE1NCIsIkRhdGUiOiIyMDE4LTAyLTE1VDIzOjU5OjAwWiIsIlN0eWxlIjp7IiRpZCI6IjE1NSIsIlNoYXBlIjoyLCJDb25uZWN0b3JNYXJnaW4iOnsiJHJlZiI6IjU0In0sIkNvbm5lY3RvclN0eWxlIjp7IiRpZCI6IjE1NiIsIkxpbmVDb2xvciI6eyIkaWQiOiIxNTciLCIkdHlwZSI6Ik5MUkUuQ29tbW9uLkRvbS5Tb2xpZENvbG9yQnJ1c2gsIE5MUkUuQ29tbW9uIiwiQ29sb3IiOnsiJGlkIjoiMTU4IiwiQSI6MTI3LCJSIjoyMzcsIkciOjEyNSwiQiI6NDl9fSwiTGluZVdlaWdodCI6MS4wLCJMaW5lVHlwZSI6MCwiUGFyZW50U3R5bGUiOnsiJHJlZiI6IjU1In19LCJJc0JlbG93VGltZWJhbmQiOmZhbHNlLCJIaWRlRGF0ZSI6ZmFsc2UsIlNoYXBlU2l6ZSI6MSwiU3BhY2luZyI6Mi4wLCJQYWRkaW5nIjp7IiRyZWYiOiI1OCJ9LCJTaGFwZVN0eWxlIjp7IiRpZCI6IjE1OSIsIk1hcmdpbiI6eyIkcmVmIjoiNjAifSwiUGFkZGluZyI6eyIkcmVmIjoiNjEifSwiQmFja2dyb3VuZCI6eyIkaWQiOiIxNjAiLCJDb2xvciI6eyIkaWQiOiIxNjEiLCJBIjoyNTUsIlIiOjIzNywiRyI6MTI1LCJCIjo0OX19LCJJc1Zpc2libGUiOnRydWUsIldpZHRoIjoxOC4wLCJIZWlnaHQiOjIwLjAsIkJvcmRlclN0eWxlIjp7IiRpZCI6IjE2MiIsIkxpbmVDb2xvciI6eyIkcmVmIjoiNjMifSwiTGluZVdlaWdodCI6MC4wLCJMaW5lVHlwZSI6MCwiUGFyZW50U3R5bGUiOnsiJHJlZiI6IjYyIn19LCJQYXJlbnRTdHlsZSI6eyIkcmVmIjoiNTkifX0sIlRpdGxlU3R5bGUiOnsiJGlkIjoiMTYzIiwiRm9udFNldHRpbmdzIjp7IiRpZCI6IjE2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giLCJMaW5lQ29sb3IiOm51bGwsIkxpbmVXZWlnaHQiOjAuMCwiTGluZVR5cGUiOjAsIlBhcmVudFN0eWxlIjpudWxsfSwiUGFyZW50U3R5bGUiOnsiJHJlZiI6IjcyIn19LCJEYXRlRm9ybWF0Ijp7IiRyZWYiOiI3OSJ9LCJJc1Zpc2libGUiOnRydWUsIlBhcmVudFN0eWxlIjp7IiRyZWYiOiI1MyJ9fSwiUG9zaXRpb24iOnsiUmF0aW8iOjAuMjQxMjU3MTY3ODYzMjU3MTMsIklzQ3VzdG9tIjp0cnVlfSwiRGF0ZUZvcm1hdCI6eyIkcmVmIjoiNzkifSwiSWQiOiI4ZTFlZDkxMi01ZTlhLTRiMWQtOTJmMC1kZDc3NGQ1YjIwNjYiLCJJbXBvcnRJZCI6bnVsbCwiVGl0bGUiOiLQodGC0LDRgNGCIFI2MDcgU0lFUyAyLjBSdSIsIk5vdGUiOm51bGwsIkh5cGVybGluayI6bnVsbCwiSXNDaGFuZ2VkIjpmYWxzZSwiSXNOZXciOmZhbHNlfV0sIlRhc2tzIjpbeyIkaWQiOiIxNjkiLCJHcm91cE5hbWUiOm51bGwsIlN0YXJ0RGF0ZSI6IjIwMTctMDgtMDFUMDA6MDA6MDBaIiwiRW5kRGF0ZSI6IjIwMTctMTAtMjBUMjM6NTk6MDBaIiwiUGVyY2VudGFnZUNvbXBsZXRlIjpudWxsLCJTdHlsZSI6eyIkaWQiOiIxNzAiLCJTaGFwZSI6MSwiU2hhcGVUaGlja25lc3MiOjEsIkR1cmF0aW9uRm9ybWF0IjowLCJJbmNsdWRlTm9uV29ya2luZ0RheXNJbkR1cmF0aW9uIjpmYWxzZSwiUGVyY2VudGFnZUNvbXBsZXRlU3R5bGUiOnsiJGlkIjoiMTcxIiwiRm9udFNldHRpbmdzIjp7IiRpZCI6IjE3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3MyIsIkxpbmVDb2xvciI6bnVsbCwiTGluZVdlaWdodCI6MC4wLCJMaW5lVHlwZSI6MCwiUGFyZW50U3R5bGUiOm51bGx9LCJQYXJlbnRTdHlsZSI6eyIkcmVmIjoiODEifX0sIkR1cmF0aW9uU3R5bGUiOnsiJGlkIjoiMTc0IiwiRm9udFNldHRpbmdzIjp7IiRpZCI6IjE3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NiIsIkxpbmVDb2xvciI6bnVsbCwiTGluZVdlaWdodCI6MC4wLCJMaW5lVHlwZSI6MCwiUGFyZW50U3R5bGUiOm51bGx9LCJQYXJlbnRTdHlsZSI6eyIkcmVmIjoiODgifX0sIkhvcml6b250YWxDb25uZWN0b3JTdHlsZSI6eyIkaWQiOiIxNzciLCJMaW5lQ29sb3IiOnsiJHJlZiI6Ijk2In0sIkxpbmVXZWlnaHQiOjEuMCwiTGluZVR5cGUiOjAsIlBhcmVudFN0eWxlIjp7IiRyZWYiOiI5NSJ9fSwiVmVydGljYWxDb25uZWN0b3JTdHlsZSI6eyIkaWQiOiIxNz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zkiLCJNYXJnaW4iOnsiJHJlZiI6IjEwMiJ9LCJQYWRkaW5nIjp7IiRyZWYiOiIxMDMifSwiQmFja2dyb3VuZCI6eyIkaWQiOiIxODAiLCJDb2xvciI6eyIkaWQiOiIxODEiLCJBIjoyNTUsIlIiOjAsIkciOjExNCwiQiI6MTg4fX0sIklzVmlzaWJsZSI6dHJ1ZSwiV2lkdGgiOjAuMCwiSGVpZ2h0IjoxNi4wLCJCb3JkZXJTdHlsZSI6eyIkaWQiOiIxODIiLCJMaW5lQ29sb3IiOnsiJHJlZiI6IjEwNSJ9LCJMaW5lV2VpZ2h0IjowLjAsIkxpbmVUeXBlIjowLCJQYXJlbnRTdHlsZSI6eyIkcmVmIjoiMTA0In19LCJQYXJlbnRTdHlsZSI6eyIkcmVmIjoiMTAxIn19LCJUaXRsZVN0eWxlIjp7IiRpZCI6IjE4MyIsIkZvbnRTZXR0aW5ncyI6eyIkaWQiOiIx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Tg1IiwiTGluZUNvbG9yIjpudWxsLCJMaW5lV2VpZ2h0IjowLjAsIkxpbmVUeXBlIjowLCJQYXJlbnRTdHlsZSI6bnVsbH0sIlBhcmVudFN0eWxlIjp7IiRyZWYiOiIxMDcifX0sIkRhdGVTdHlsZSI6eyIkaWQiOiIxODYiLCJGb250U2V0dGluZ3MiOnsiJGlkIjoiMT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g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RjYThlNGZhLWFkZjktNDkwZS1hNmJiLTFmY2IzNTMyYzYzYyIsIkltcG9ydElkIjpudWxsLCJUaXRsZSI6IlNJRVMgMS4wUnUiLCJOb3RlIjpudWxsLCJIeXBlcmxpbmsiOm51bGwsIklzQ2hhbmdlZCI6ZmFsc2UsIklzTmV3IjpmYWxzZX0seyIkaWQiOiIxODkiLCJHcm91cE5hbWUiOm51bGwsIlN0YXJ0RGF0ZSI6IjIwMTctMTAtMjNUMDA6MDA6MDBaIiwiRW5kRGF0ZSI6IjIwMTctMTItMjlUMjM6NTk6MDBaIiwiUGVyY2VudGFnZUNvbXBsZXRlIjpudWxsLCJTdHlsZSI6eyIkaWQiOiIxOTAiLCJTaGFwZSI6MSwiU2hhcGVUaGlja25lc3MiOjEsIkR1cmF0aW9uRm9ybWF0IjowLCJJbmNsdWRlTm9uV29ya2luZ0RheXNJbkR1cmF0aW9uIjpmYWxzZSwiUGVyY2VudGFnZUNvbXBsZXRlU3R5bGUiOnsiJGlkIjoiMTkxIiwiRm9udFNldHRpbmdzIjp7IiRpZCI6IjE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5MyIsIkxpbmVDb2xvciI6bnVsbCwiTGluZVdlaWdodCI6MC4wLCJMaW5lVHlwZSI6MCwiUGFyZW50U3R5bGUiOm51bGx9LCJQYXJlbnRTdHlsZSI6eyIkcmVmIjoiODEifX0sIkR1cmF0aW9uU3R5bGUiOnsiJGlkIjoiMTk0IiwiRm9udFNldHRpbmdzIjp7IiRpZCI6IjE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NiIsIkxpbmVDb2xvciI6bnVsbCwiTGluZVdlaWdodCI6MC4wLCJMaW5lVHlwZSI6MCwiUGFyZW50U3R5bGUiOm51bGx9LCJQYXJlbnRTdHlsZSI6eyIkcmVmIjoiODgifX0sIkhvcml6b250YWxDb25uZWN0b3JTdHlsZSI6eyIkaWQiOiIxOTciLCJMaW5lQ29sb3IiOnsiJHJlZiI6Ijk2In0sIkxpbmVXZWlnaHQiOjEuMCwiTGluZVR5cGUiOjAsIlBhcmVudFN0eWxlIjp7IiRyZWYiOiI5NSJ9fSwiVmVydGljYWxDb25uZWN0b3JTdHlsZSI6eyIkaWQiOiIx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OTkiLCJNYXJnaW4iOnsiJHJlZiI6IjEwMiJ9LCJQYWRkaW5nIjp7IiRyZWYiOiIxMDMifSwiQmFja2dyb3VuZCI6eyIkaWQiOiIyMDAiLCJDb2xvciI6eyIkaWQiOiIyMDEiLCJBIjoyNTUsIlIiOjE4OSwiRyI6MjE1LCJCIjoyMzh9fSwiSXNWaXNpYmxlIjp0cnVlLCJXaWR0aCI6MC4wLCJIZWlnaHQiOjE2LjAsIkJvcmRlclN0eWxlIjp7IiRpZCI6IjIwMiIsIkxpbmVDb2xvciI6eyIkcmVmIjoiMTA1In0sIkxpbmVXZWlnaHQiOjAuMCwiTGluZVR5cGUiOjAsIlBhcmVudFN0eWxlIjp7IiRyZWYiOiIxMDQifX0sIlBhcmVudFN0eWxlIjp7IiRyZWYiOiIxMDEifX0sIlRpdGxlU3R5bGUiOnsiJGlkIjoiMjAzIiwiRm9udFNldHRpbmdzIjp7IiRpZCI6IjIwNCIsIkZvbnRTaXplIjoxMSwiRm9udE5hbWUiOiJDYWxpYnJpIiwiSXNCb2xkIjp0cnVlLCJJc0l0YWxpYyI6ZmFsc2UsIklzVW5kZXJsaW5lZCI6ZmFsc2UsIlBhcmVudFN0eWxlIjp7IiRyZWYiOiIxMDgifX0sIkF1dG9TaXplIjoyLCJGb3JlZ3JvdW5kIjp7IiRyZWYiOiIxMDkifSwiTWF4V2lkdGgiOjExNS45NzA4NjMzNDIyODUxNi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A1IiwiTGluZUNvbG9yIjpudWxsLCJMaW5lV2VpZ2h0IjowLjAsIkxpbmVUeXBlIjowLCJQYXJlbnRTdHlsZSI6bnVsbH0sIlBhcmVudFN0eWxlIjp7IiRyZWYiOiIxMDcifX0sIkRhdGVTdHlsZSI6eyIkaWQiOiIyMDYiLCJGb250U2V0dGluZ3MiOnsiJGlkIjoiMj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DgiLCJMaW5lQ29sb3IiOm51bGwsIkxpbmVXZWlnaHQiOjAuMCwiTGluZVR5cGUiOjAsIlBhcmVudFN0eWxlIjpudWxsfSwiUGFyZW50U3R5bGUiOnsiJHJlZiI6IjExNCJ9fSwiRGF0ZUZvcm1hdCI6eyIkcmVmIjoiMTIxIn0sIklzVmlzaWJsZSI6dHJ1ZSwiUGFyZW50U3R5bGUiOnsiJHJlZiI6IjgwIn19LCJJbmRleCI6MiwiU21hcnREdXJhdGlvbkFjdGl2YXRlZCI6ZmFsc2UsIkRhdGVGb3JtYXQiOnsiJHJlZiI6IjEyMSJ9LCJJZCI6IjhmMjEzMGUwLTgwZTAtNDNlMy05ZjgxLWE4M2RiM2E5ODZlMiIsIkltcG9ydElkIjpudWxsLCJUaXRsZSI6IlNJRVMgMS42UnUiLCJOb3RlIjpudWxsLCJIeXBlcmxpbmsiOm51bGwsIklzQ2hhbmdlZCI6ZmFsc2UsIklzTmV3IjpmYWxzZX0seyIkaWQiOiIyMDkiLCJHcm91cE5hbWUiOm51bGwsIlN0YXJ0RGF0ZSI6IjIwMTgtMDEtMTBUMDA6MDA6MDBaIiwiRW5kRGF0ZSI6IjIwMTgtMDQtMzBUMjM6NTk6MDBaIiwiUGVyY2VudGFnZUNvbXBsZXRlIjpudWxsLCJTdHlsZSI6eyIkaWQiOiIyMTAiLCJTaGFwZSI6MSwiU2hhcGVUaGlja25lc3MiOjEsIkR1cmF0aW9uRm9ybWF0IjowLCJJbmNsdWRlTm9uV29ya2luZ0RheXNJbkR1cmF0aW9uIjpmYWxzZSwiUGVyY2VudGFnZUNvbXBsZXRlU3R5bGUiOnsiJGlkIjoiMjExIiwiRm9udFNldHRpbmdzIjp7IiRpZCI6IjIx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MyIsIkxpbmVDb2xvciI6bnVsbCwiTGluZVdlaWdodCI6MC4wLCJMaW5lVHlwZSI6MCwiUGFyZW50U3R5bGUiOm51bGx9LCJQYXJlbnRTdHlsZSI6eyIkcmVmIjoiODEifX0sIkR1cmF0aW9uU3R5bGUiOnsiJGlkIjoiMjE0IiwiRm9udFNldHRpbmdzIjp7IiRpZCI6IjIx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NiIsIkxpbmVDb2xvciI6bnVsbCwiTGluZVdlaWdodCI6MC4wLCJMaW5lVHlwZSI6MCwiUGFyZW50U3R5bGUiOm51bGx9LCJQYXJlbnRTdHlsZSI6eyIkcmVmIjoiODgifX0sIkhvcml6b250YWxDb25uZWN0b3JTdHlsZSI6eyIkaWQiOiIyMTciLCJMaW5lQ29sb3IiOnsiJHJlZiI6Ijk2In0sIkxpbmVXZWlnaHQiOjEuMCwiTGluZVR5cGUiOjAsIlBhcmVudFN0eWxlIjp7IiRyZWYiOiI5NSJ9fSwiVmVydGljYWxDb25uZWN0b3JTdHlsZSI6eyIkaWQiOiIyM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TkiLCJNYXJnaW4iOnsiJHJlZiI6IjEwMiJ9LCJQYWRkaW5nIjp7IiRyZWYiOiIxMDMifSwiQmFja2dyb3VuZCI6eyIkaWQiOiIyMjAiLCJDb2xvciI6eyIkaWQiOiIyMjEiLCJBIjoyNTUsIlIiOjE4OSwiRyI6MjE1LCJCIjoyMzh9fSwiSXNWaXNpYmxlIjp0cnVlLCJXaWR0aCI6MC4wLCJIZWlnaHQiOjE2LjAsIkJvcmRlclN0eWxlIjp7IiRpZCI6IjIyMiIsIkxpbmVDb2xvciI6eyIkcmVmIjoiMTA1In0sIkxpbmVXZWlnaHQiOjAuMCwiTGluZVR5cGUiOjAsIlBhcmVudFN0eWxlIjp7IiRyZWYiOiIxMDQifX0sIlBhcmVudFN0eWxlIjp7IiRyZWYiOiIxMDEifX0sIlRpdGxlU3R5bGUiOnsiJGlkIjoiMjIzIiwiRm9udFNldHRpbmdzIjp7IiRpZCI6IjI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jUiLCJMaW5lQ29sb3IiOm51bGwsIkxpbmVXZWlnaHQiOjAuMCwiTGluZVR5cGUiOjAsIlBhcmVudFN0eWxlIjpudWxsfSwiUGFyZW50U3R5bGUiOnsiJHJlZiI6IjEwNyJ9fSwiRGF0ZVN0eWxlIjp7IiRpZCI6IjIyNiIsIkZvbnRTZXR0aW5ncyI6eyIkaWQiOiIy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yOCIsIkxpbmVDb2xvciI6bnVsbCwiTGluZVdlaWdodCI6MC4wLCJMaW5lVHlwZSI6MCwiUGFyZW50U3R5bGUiOm51bGx9LCJQYXJlbnRTdHlsZSI6eyIkcmVmIjoiMTE0In19LCJEYXRlRm9ybWF0Ijp7IiRyZWYiOiIxMjEifSwiSXNWaXNpYmxlIjp0cnVlLCJQYXJlbnRTdHlsZSI6eyIkcmVmIjoiODAifX0sIkluZGV4IjozLCJTbWFydER1cmF0aW9uQWN0aXZhdGVkIjpmYWxzZSwiRGF0ZUZvcm1hdCI6eyIkcmVmIjoiMTIxIn0sIklkIjoiNzE4NzY0YmEtMGRlOS00ZWNlLWI4YTctNjk5ZjBlY2UzMzEwIiwiSW1wb3J0SWQiOm51bGwsIlRpdGxlIjoiU0lFUyAyLjBSdSBiZXRhIiwiTm90ZSI6bnVsbCwiSHlwZXJsaW5rIjpudWxsLCJJc0NoYW5nZWQiOmZhbHNlLCJJc05ldyI6ZmFsc2V9LHsiJGlkIjoiMjI5IiwiR3JvdXBOYW1lIjpudWxsLCJTdGFydERhdGUiOiIyMDE4LTA0LTMwVDAwOjAwOjAwWiIsIkVuZERhdGUiOiIyMDE4LTA3LTMxVDIzOjU5OjAwWiIsIlBlcmNlbnRhZ2VDb21wbGV0ZSI6bnVsbCwiU3R5bGUiOnsiJGlkIjoiMjMwIiwiU2hhcGUiOjEsIlNoYXBlVGhpY2tuZXNzIjoxLCJEdXJhdGlvbkZvcm1hdCI6MCwiSW5jbHVkZU5vbldvcmtpbmdEYXlzSW5EdXJhdGlvbiI6ZmFsc2UsIlBlcmNlbnRhZ2VDb21wbGV0ZVN0eWxlIjp7IiRpZCI6IjIzMSIsIkZvbnRTZXR0aW5ncyI6eyIkaWQiOiIy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MiLCJMaW5lQ29sb3IiOm51bGwsIkxpbmVXZWlnaHQiOjAuMCwiTGluZVR5cGUiOjAsIlBhcmVudFN0eWxlIjpudWxsfSwiUGFyZW50U3R5bGUiOnsiJHJlZiI6IjgxIn19LCJEdXJhdGlvblN0eWxlIjp7IiRpZCI6IjIzNCIsIkZvbnRTZXR0aW5ncyI6eyIkaWQiOiIy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YiLCJMaW5lQ29sb3IiOm51bGwsIkxpbmVXZWlnaHQiOjAuMCwiTGluZVR5cGUiOjAsIlBhcmVudFN0eWxlIjpudWxsfSwiUGFyZW50U3R5bGUiOnsiJHJlZiI6Ijg4In19LCJIb3Jpem9udGFsQ29ubmVjdG9yU3R5bGUiOnsiJGlkIjoiMjM3IiwiTGluZUNvbG9yIjp7IiRyZWYiOiI5NiJ9LCJMaW5lV2VpZ2h0IjoxLjAsIkxpbmVUeXBlIjowLCJQYXJlbnRTdHlsZSI6eyIkcmVmIjoiOTUifX0sIlZlcnRpY2FsQ29ubmVjdG9yU3R5bGUiOnsiJGlkIjoiMj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jM5IiwiTWFyZ2luIjp7IiRyZWYiOiIxMDIifSwiUGFkZGluZyI6eyIkcmVmIjoiMTAzIn0sIkJhY2tncm91bmQiOnsiJGlkIjoiMjQwIiwiQ29sb3IiOnsiJGlkIjoiMjQxIiwiQSI6MjU1LCJSIjoxNjUsIkciOjE2NSwiQiI6MTY1fX0sIklzVmlzaWJsZSI6dHJ1ZSwiV2lkdGgiOjAuMCwiSGVpZ2h0IjoxNi4wLCJCb3JkZXJTdHlsZSI6eyIkaWQiOiIyNDIiLCJMaW5lQ29sb3IiOnsiJHJlZiI6IjEwNSJ9LCJMaW5lV2VpZ2h0IjowLjAsIkxpbmVUeXBlIjowLCJQYXJlbnRTdHlsZSI6eyIkcmVmIjoiMTA0In19LCJQYXJlbnRTdHlsZSI6eyIkcmVmIjoiMTAxIn19LCJUaXRsZVN0eWxlIjp7IiRpZCI6IjI0MyIsIkZvbnRTZXR0aW5ncyI6eyIkaWQiOiIyN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Q1IiwiTGluZUNvbG9yIjpudWxsLCJMaW5lV2VpZ2h0IjowLjAsIkxpbmVUeXBlIjowLCJQYXJlbnRTdHlsZSI6bnVsbH0sIlBhcmVudFN0eWxlIjp7IiRyZWYiOiIxMDcifX0sIkRhdGVTdHlsZSI6eyIkaWQiOiIyNDYiLCJGb250U2V0dGluZ3MiOnsiJGlkIjoiMjQ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DgiLCJMaW5lQ29sb3IiOm51bGwsIkxpbmVXZWlnaHQiOjAuMCwiTGluZVR5cGUiOjAsIlBhcmVudFN0eWxlIjpudWxsfSwiUGFyZW50U3R5bGUiOnsiJHJlZiI6IjExNCJ9fSwiRGF0ZUZvcm1hdCI6eyIkcmVmIjoiMTIxIn0sIklzVmlzaWJsZSI6dHJ1ZSwiUGFyZW50U3R5bGUiOnsiJHJlZiI6IjgwIn19LCJJbmRleCI6NCwiU21hcnREdXJhdGlvbkFjdGl2YXRlZCI6ZmFsc2UsIkRhdGVGb3JtYXQiOnsiJHJlZiI6IjEyMSJ9LCJJZCI6IjcyYTYwYWJiLTMyODQtNDIwNi1hYjFhLTg0Y2MxODI3ZjNiYiIsIkltcG9ydElkIjpudWxsLCJUaXRsZSI6IlNJRVMgMi4wUnUgZmluYWwiLCJOb3RlIjpudWxsLCJIeXBlcmxpbmsiOm51bGwsIklzQ2hhbmdlZCI6ZmFsc2UsIklzTmV3IjpmYWxzZX0seyIkaWQiOiIyNDkiLCJHcm91cE5hbWUiOm51bGwsIlN0YXJ0RGF0ZSI6IjIwMTctMDgtMjhUMDA6MDA6MDBaIiwiRW5kRGF0ZSI6IjIwMTctMTAtMzFUMjM6NTk6MDBaIiwiUGVyY2VudGFnZUNvbXBsZXRlIjpudWxsLCJTdHlsZSI6eyIkaWQiOiIyNTAiLCJTaGFwZSI6MSwiU2hhcGVUaGlja25lc3MiOjEsIkR1cmF0aW9uRm9ybWF0IjowLCJJbmNsdWRlTm9uV29ya2luZ0RheXNJbkR1cmF0aW9uIjpmYWxzZSwiUGVyY2VudGFnZUNvbXBsZXRlU3R5bGUiOnsiJGlkIjoiMjUxIiwiRm9udFNldHRpbmdzIjp7IiRpZCI6IjI1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MyIsIkxpbmVDb2xvciI6bnVsbCwiTGluZVdlaWdodCI6MC4wLCJMaW5lVHlwZSI6MCwiUGFyZW50U3R5bGUiOm51bGx9LCJQYXJlbnRTdHlsZSI6eyIkcmVmIjoiODEifX0sIkR1cmF0aW9uU3R5bGUiOnsiJGlkIjoiMjU0IiwiRm9udFNldHRpbmdzIjp7IiRpZCI6IjI1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NiIsIkxpbmVDb2xvciI6bnVsbCwiTGluZVdlaWdodCI6MC4wLCJMaW5lVHlwZSI6MCwiUGFyZW50U3R5bGUiOm51bGx9LCJQYXJlbnRTdHlsZSI6eyIkcmVmIjoiODgifX0sIkhvcml6b250YWxDb25uZWN0b3JTdHlsZSI6eyIkaWQiOiIyNTciLCJMaW5lQ29sb3IiOnsiJHJlZiI6Ijk2In0sIkxpbmVXZWlnaHQiOjEuMCwiTGluZVR5cGUiOjAsIlBhcmVudFN0eWxlIjp7IiRyZWYiOiI5NSJ9fSwiVmVydGljYWxDb25uZWN0b3JTdHlsZSI6eyIkaWQiOiIyN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NTkiLCJNYXJnaW4iOnsiJHJlZiI6IjEwMiJ9LCJQYWRkaW5nIjp7IiRyZWYiOiIxMDMifSwiQmFja2dyb3VuZCI6eyIkaWQiOiIyNjAiLCJDb2xvciI6eyIkaWQiOiIyNjEiLCJBIjoyNTUsIlIiOjI1NSwiRyI6MTkyLCJCIjowfX0sIklzVmlzaWJsZSI6dHJ1ZSwiV2lkdGgiOjAuMCwiSGVpZ2h0IjoxNi4wLCJCb3JkZXJTdHlsZSI6eyIkaWQiOiIyNjIiLCJMaW5lQ29sb3IiOnsiJHJlZiI6IjEwNSJ9LCJMaW5lV2VpZ2h0IjowLjAsIkxpbmVUeXBlIjowLCJQYXJlbnRTdHlsZSI6eyIkcmVmIjoiMTA0In19LCJQYXJlbnRTdHlsZSI6eyIkcmVmIjoiMTAxIn19LCJUaXRsZVN0eWxlIjp7IiRpZCI6IjI2MyIsIkZvbnRTZXR0aW5ncyI6eyIkaWQiOiIyNj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Y1IiwiTGluZUNvbG9yIjpudWxsLCJMaW5lV2VpZ2h0IjowLjAsIkxpbmVUeXBlIjowLCJQYXJlbnRTdHlsZSI6bnVsbH0sIlBhcmVudFN0eWxlIjp7IiRyZWYiOiIxMDcifX0sIkRhdGVTdHlsZSI6eyIkaWQiOiIyNjYiLCJGb250U2V0dGluZ3MiOnsiJGlkIjoiMjY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jg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mVkNzhjMjA3LWI0NmItNDQ5Ny1hNjMxLTIyMzA3OTMxZDc2NyIsIkltcG9ydElkIjpudWxsLCJUaXRsZSI6IlNJRVMgQ29yZSAxLjYgYmV0YSIsIk5vdGUiOm51bGwsIkh5cGVybGluayI6bnVsbCwiSXNDaGFuZ2VkIjpmYWxzZSwiSXNOZXciOmZhbHNlfSx7IiRpZCI6IjI2OSIsIkdyb3VwTmFtZSI6bnVsbCwiU3RhcnREYXRlIjoiMjAxNy0xMS0wMVQwMDowMDowMFoiLCJFbmREYXRlIjoiMjAxNy0xMi0yOVQyMzo1OTowMFoiLCJQZXJjZW50YWdlQ29tcGxldGUiOm51bGwsIlN0eWxlIjp7IiRpZCI6IjI3MCIsIlNoYXBlIjoxLCJTaGFwZVRoaWNrbmVzcyI6MSwiRHVyYXRpb25Gb3JtYXQiOjAsIkluY2x1ZGVOb25Xb3JraW5nRGF5c0luRHVyYXRpb24iOmZhbHNlLCJQZXJjZW50YWdlQ29tcGxldGVTdHlsZSI6eyIkaWQiOiIyNzEiLCJGb250U2V0dGluZ3MiOnsiJGlkIjoiMjc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zIiwiTGluZUNvbG9yIjpudWxsLCJMaW5lV2VpZ2h0IjowLjAsIkxpbmVUeXBlIjowLCJQYXJlbnRTdHlsZSI6bnVsbH0sIlBhcmVudFN0eWxlIjp7IiRyZWYiOiI4MSJ9fSwiRHVyYXRpb25TdHlsZSI6eyIkaWQiOiIyNzQiLCJGb250U2V0dGluZ3MiOnsiJGlkIjoiMjc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2IiwiTGluZUNvbG9yIjpudWxsLCJMaW5lV2VpZ2h0IjowLjAsIkxpbmVUeXBlIjowLCJQYXJlbnRTdHlsZSI6bnVsbH0sIlBhcmVudFN0eWxlIjp7IiRyZWYiOiI4OCJ9fSwiSG9yaXpvbnRhbENvbm5lY3RvclN0eWxlIjp7IiRpZCI6IjI3NyIsIkxpbmVDb2xvciI6eyIkcmVmIjoiOTYifSwiTGluZVdlaWdodCI6MS4wLCJMaW5lVHlwZSI6MCwiUGFyZW50U3R5bGUiOnsiJHJlZiI6Ijk1In19LCJWZXJ0aWNhbENvbm5lY3RvclN0eWxlIjp7IiRpZCI6IjI3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3OSIsIk1hcmdpbiI6eyIkcmVmIjoiMTAyIn0sIlBhZGRpbmciOnsiJHJlZiI6IjEwMyJ9LCJCYWNrZ3JvdW5kIjp7IiRpZCI6IjI4MCIsIkNvbG9yIjp7IiRpZCI6IjI4MSIsIkEiOjI1NSwiUiI6NjgsIkciOjExNCwiQiI6MTk2fX0sIklzVmlzaWJsZSI6dHJ1ZSwiV2lkdGgiOjAuMCwiSGVpZ2h0IjoxNi4wLCJCb3JkZXJTdHlsZSI6eyIkaWQiOiIyODIiLCJMaW5lQ29sb3IiOnsiJHJlZiI6IjEwNSJ9LCJMaW5lV2VpZ2h0IjowLjAsIkxpbmVUeXBlIjowLCJQYXJlbnRTdHlsZSI6eyIkcmVmIjoiMTA0In19LCJQYXJlbnRTdHlsZSI6eyIkcmVmIjoiMTAxIn19LCJUaXRsZVN0eWxlIjp7IiRpZCI6IjI4MyIsIkZvbnRTZXR0aW5ncyI6eyIkaWQiOiIy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g1IiwiTGluZUNvbG9yIjpudWxsLCJMaW5lV2VpZ2h0IjowLjAsIkxpbmVUeXBlIjowLCJQYXJlbnRTdHlsZSI6bnVsbH0sIlBhcmVudFN0eWxlIjp7IiRyZWYiOiIxMDcifX0sIkRhdGVTdHlsZSI6eyIkaWQiOiIyODYiLCJGb250U2V0dGluZ3MiOnsiJGlkIjoiMj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giLCJMaW5lQ29sb3IiOm51bGwsIkxpbmVXZWlnaHQiOjAuMCwiTGluZVR5cGUiOjAsIlBhcmVudFN0eWxlIjpudWxsfSwiUGFyZW50U3R5bGUiOnsiJHJlZiI6IjExNCJ9fSwiRGF0ZUZvcm1hdCI6eyIkcmVmIjoiMTIxIn0sIklzVmlzaWJsZSI6dHJ1ZSwiUGFyZW50U3R5bGUiOnsiJHJlZiI6IjgwIn19LCJJbmRleCI6NiwiU21hcnREdXJhdGlvbkFjdGl2YXRlZCI6ZmFsc2UsIkRhdGVGb3JtYXQiOnsiJHJlZiI6IjEyMSJ9LCJJZCI6IjY3NTRmNGZkLTQ5MmYtNGM3Yy1iYzRmLTkyY2IxNDhhYWE3ZiIsIkltcG9ydElkIjpudWxsLCJUaXRsZSI6IlNJRVMgQ29yZSAxLjYgZmluYWwiLCJOb3RlIjpudWxsLCJIeXBlcmxpbmsiOm51bGwsIklzQ2hhbmdlZCI6ZmFsc2UsIklzTmV3IjpmYWxzZX0seyIkaWQiOiIyODkiLCJHcm91cE5hbWUiOm51bGwsIlN0YXJ0RGF0ZSI6IjIwMTgtMDEtMTBUMDA6MDA6MDBaIiwiRW5kRGF0ZSI6IjIwMTgtMDMtMzBUMjM6NTk6MDBaIiwiUGVyY2VudGFnZUNvbXBsZXRlIjpudWxsLCJTdHlsZSI6eyIkaWQiOiIyOTAiLCJTaGFwZSI6MSwiU2hhcGVUaGlja25lc3MiOjEsIkR1cmF0aW9uRm9ybWF0IjowLCJJbmNsdWRlTm9uV29ya2luZ0RheXNJbkR1cmF0aW9uIjpmYWxzZSwiUGVyY2VudGFnZUNvbXBsZXRlU3R5bGUiOnsiJGlkIjoiMjkxIiwiRm9udFNldHRpbmdzIjp7IiRpZCI6IjI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MyIsIkxpbmVDb2xvciI6bnVsbCwiTGluZVdlaWdodCI6MC4wLCJMaW5lVHlwZSI6MCwiUGFyZW50U3R5bGUiOm51bGx9LCJQYXJlbnRTdHlsZSI6eyIkcmVmIjoiODEifX0sIkR1cmF0aW9uU3R5bGUiOnsiJGlkIjoiMjk0IiwiRm9udFNldHRpbmdzIjp7IiRpZCI6IjI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NiIsIkxpbmVDb2xvciI6bnVsbCwiTGluZVdlaWdodCI6MC4wLCJMaW5lVHlwZSI6MCwiUGFyZW50U3R5bGUiOm51bGx9LCJQYXJlbnRTdHlsZSI6eyIkcmVmIjoiODgifX0sIkhvcml6b250YWxDb25uZWN0b3JTdHlsZSI6eyIkaWQiOiIyOTciLCJMaW5lQ29sb3IiOnsiJHJlZiI6Ijk2In0sIkxpbmVXZWlnaHQiOjEuMCwiTGluZVR5cGUiOjAsIlBhcmVudFN0eWxlIjp7IiRyZWYiOiI5NSJ9fSwiVmVydGljYWxDb25uZWN0b3JTdHlsZSI6eyIkaWQiOiIy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OTkiLCJNYXJnaW4iOnsiJHJlZiI6IjEwMiJ9LCJQYWRkaW5nIjp7IiRyZWYiOiIxMDMifSwiQmFja2dyb3VuZCI6eyIkaWQiOiIzMDAiLCJDb2xvciI6eyIkaWQiOiIzMDEiLCJBIjoyNTUsIlIiOjExMiwiRyI6MTczLCJCIjo3MX19LCJJc1Zpc2libGUiOnRydWUsIldpZHRoIjowLjAsIkhlaWdodCI6MTYuMCwiQm9yZGVyU3R5bGUiOnsiJGlkIjoiMzAyIiwiTGluZUNvbG9yIjp7IiRyZWYiOiIxMDUifSwiTGluZVdlaWdodCI6MC4wLCJMaW5lVHlwZSI6MCwiUGFyZW50U3R5bGUiOnsiJHJlZiI6IjEwNCJ9fSwiUGFyZW50U3R5bGUiOnsiJHJlZiI6IjEwMSJ9fSwiVGl0bGVTdHlsZSI6eyIkaWQiOiIzMDMiLCJGb250U2V0dGluZ3MiOnsiJGlkIjoiMzA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wNSIsIkxpbmVDb2xvciI6bnVsbCwiTGluZVdlaWdodCI6MC4wLCJMaW5lVHlwZSI6MCwiUGFyZW50U3R5bGUiOm51bGx9LCJQYXJlbnRTdHlsZSI6eyIkcmVmIjoiMTA3In19LCJEYXRlU3R5bGUiOnsiJGlkIjoiMzA2IiwiRm9udFNldHRpbmdzIjp7IiRpZCI6IjMw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A4IiwiTGluZUNvbG9yIjpudWxsLCJMaW5lV2VpZ2h0IjowLjAsIkxpbmVUeXBlIjowLCJQYXJlbnRTdHlsZSI6bnVsbH0sIlBhcmVudFN0eWxlIjp7IiRyZWYiOiIxMTQifX0sIkRhdGVGb3JtYXQiOnsiJHJlZiI6IjEyMSJ9LCJJc1Zpc2libGUiOnRydWUsIlBhcmVudFN0eWxlIjp7IiRyZWYiOiI4MCJ9fSwiSW5kZXgiOjcsIlNtYXJ0RHVyYXRpb25BY3RpdmF0ZWQiOmZhbHNlLCJEYXRlRm9ybWF0Ijp7IiRyZWYiOiIxMjEifSwiSWQiOiI1OWQ5YTI3Yy02MTY1LTRkOTAtYTQxZi0yZDMwYzE3MDY5NTYiLCJJbXBvcnRJZCI6bnVsbCwiVGl0bGUiOiJTSUVTIENvcmUgMi4wICBiZXRhIiwiTm90ZSI6bnVsbCwiSHlwZXJsaW5rIjpudWxsLCJJc0NoYW5nZWQiOmZhbHNlLCJJc05ldyI6ZmFsc2V9LHsiJGlkIjoiMzA5IiwiR3JvdXBOYW1lIjpudWxsLCJTdGFydERhdGUiOiIyMDE4LTA0LTAyVDAwOjAwOjAwWiIsIkVuZERhdGUiOiIyMDE4LTA3LTAyVDIzOjU5OjAwWiIsIlBlcmNlbnRhZ2VDb21wbGV0ZSI6bnVsbCwiU3R5bGUiOnsiJGlkIjoiMzEwIiwiU2hhcGUiOjEsIlNoYXBlVGhpY2tuZXNzIjoxLCJEdXJhdGlvbkZvcm1hdCI6MCwiSW5jbHVkZU5vbldvcmtpbmdEYXlzSW5EdXJhdGlvbiI6ZmFsc2UsIlBlcmNlbnRhZ2VDb21wbGV0ZVN0eWxlIjp7IiRpZCI6IjMxMSIsIkZvbnRTZXR0aW5ncyI6eyIkaWQiOiIz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TMiLCJMaW5lQ29sb3IiOm51bGwsIkxpbmVXZWlnaHQiOjAuMCwiTGluZVR5cGUiOjAsIlBhcmVudFN0eWxlIjpudWxsfSwiUGFyZW50U3R5bGUiOnsiJHJlZiI6IjgxIn19LCJEdXJhdGlvblN0eWxlIjp7IiRpZCI6IjMxNCIsIkZvbnRTZXR0aW5ncyI6eyIkaWQiOiIz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YiLCJMaW5lQ29sb3IiOm51bGwsIkxpbmVXZWlnaHQiOjAuMCwiTGluZVR5cGUiOjAsIlBhcmVudFN0eWxlIjpudWxsfSwiUGFyZW50U3R5bGUiOnsiJHJlZiI6Ijg4In19LCJIb3Jpem9udGFsQ29ubmVjdG9yU3R5bGUiOnsiJGlkIjoiMzE3IiwiTGluZUNvbG9yIjp7IiRyZWYiOiI5NiJ9LCJMaW5lV2VpZ2h0IjoxLjAsIkxpbmVUeXBlIjowLCJQYXJlbnRTdHlsZSI6eyIkcmVmIjoiOTUifX0sIlZlcnRpY2FsQ29ubmVjdG9yU3R5bGUiOnsiJGlkIjoiMz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E5IiwiTWFyZ2luIjp7IiRyZWYiOiIxMDIifSwiUGFkZGluZyI6eyIkcmVmIjoiMTAzIn0sIkJhY2tncm91bmQiOnsiJGlkIjoiMzIwIiwiQ29sb3IiOnsiJGlkIjoiMzIxIiwiQSI6MjU1LCJSIjo2OCwiRyI6ODQsIkIiOjEwNn19LCJJc1Zpc2libGUiOnRydWUsIldpZHRoIjowLjAsIkhlaWdodCI6MTYuMCwiQm9yZGVyU3R5bGUiOnsiJGlkIjoiMzIyIiwiTGluZUNvbG9yIjp7IiRyZWYiOiIxMDUifSwiTGluZVdlaWdodCI6MC4wLCJMaW5lVHlwZSI6MCwiUGFyZW50U3R5bGUiOnsiJHJlZiI6IjEwNCJ9fSwiUGFyZW50U3R5bGUiOnsiJHJlZiI6IjEwMSJ9fSwiVGl0bGVTdHlsZSI6eyIkaWQiOiIzMjMiLCJGb250U2V0dGluZ3MiOnsiJGlkIjoiMzI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yNSIsIkxpbmVDb2xvciI6bnVsbCwiTGluZVdlaWdodCI6MC4wLCJMaW5lVHlwZSI6MCwiUGFyZW50U3R5bGUiOm51bGx9LCJQYXJlbnRTdHlsZSI6eyIkcmVmIjoiMTA3In19LCJEYXRlU3R5bGUiOnsiJGlkIjoiMzI2IiwiRm9udFNldHRpbmdzIjp7IiRpZCI6IjMy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I4IiwiTGluZUNvbG9yIjpudWxsLCJMaW5lV2VpZ2h0IjowLjAsIkxpbmVUeXBlIjowLCJQYXJlbnRTdHlsZSI6bnVsbH0sIlBhcmVudFN0eWxlIjp7IiRyZWYiOiIxMTQifX0sIkRhdGVGb3JtYXQiOnsiJHJlZiI6IjEyMSJ9LCJJc1Zpc2libGUiOnRydWUsIlBhcmVudFN0eWxlIjp7IiRyZWYiOiI4MCJ9fSwiSW5kZXgiOjgsIlNtYXJ0RHVyYXRpb25BY3RpdmF0ZWQiOmZhbHNlLCJEYXRlRm9ybWF0Ijp7IiRyZWYiOiIxMjEifSwiSWQiOiIxZDNhZjc4YS0xMjRlLTRhMzctYWFkNi0xMzUzNGQ2YTg4ZTQiLCJJbXBvcnRJZCI6bnVsbCwiVGl0bGUiOiJTSUVTIENvcmUgMi4wIGZpbmFsIiwiTm90ZSI6bnVsbCwiSHlwZXJsaW5rIjpudWxsLCJJc0NoYW5nZWQiOmZhbHNlLCJJc05ldyI6ZmFsc2V9LHsiJGlkIjoiMzI5IiwiR3JvdXBOYW1lIjpudWxsLCJTdGFydERhdGUiOiIyMDE3LTA4LTAxVDAwOjAwOjAwWiIsIkVuZERhdGUiOiIyMDE3LTEyLTI5VDIzOjU5OjAwWiIsIlBlcmNlbnRhZ2VDb21wbGV0ZSI6bnVsbCwiU3R5bGUiOnsiJGlkIjoiMzMwIiwiU2hhcGUiOjEsIlNoYXBlVGhpY2tuZXNzIjoxLCJEdXJhdGlvbkZvcm1hdCI6MCwiSW5jbHVkZU5vbldvcmtpbmdEYXlzSW5EdXJhdGlvbiI6ZmFsc2UsIlBlcmNlbnRhZ2VDb21wbGV0ZVN0eWxlIjp7IiRpZCI6IjMzMSIsIkZvbnRTZXR0aW5ncyI6eyIkaWQiOiIz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zMiLCJMaW5lQ29sb3IiOm51bGwsIkxpbmVXZWlnaHQiOjAuMCwiTGluZVR5cGUiOjAsIlBhcmVudFN0eWxlIjpudWxsfSwiUGFyZW50U3R5bGUiOnsiJHJlZiI6IjgxIn19LCJEdXJhdGlvblN0eWxlIjp7IiRpZCI6IjMzNCIsIkZvbnRTZXR0aW5ncyI6eyIkaWQiOiIz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YiLCJMaW5lQ29sb3IiOm51bGwsIkxpbmVXZWlnaHQiOjAuMCwiTGluZVR5cGUiOjAsIlBhcmVudFN0eWxlIjpudWxsfSwiUGFyZW50U3R5bGUiOnsiJHJlZiI6Ijg4In19LCJIb3Jpem9udGFsQ29ubmVjdG9yU3R5bGUiOnsiJGlkIjoiMzM3IiwiTGluZUNvbG9yIjp7IiRyZWYiOiI5NiJ9LCJMaW5lV2VpZ2h0IjoxLjAsIkxpbmVUeXBlIjowLCJQYXJlbnRTdHlsZSI6eyIkcmVmIjoiOTUifX0sIlZlcnRpY2FsQ29ubmVjdG9yU3R5bGUiOnsiJGlkIjoiMz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M5IiwiTWFyZ2luIjp7IiRyZWYiOiIxMDIifSwiUGFkZGluZyI6eyIkcmVmIjoiMTAzIn0sIkJhY2tncm91bmQiOnsiJGlkIjoiMzQwIiwiQ29sb3IiOnsiJGlkIjoiMzQxIiwiQSI6MjU1LCJSIjo5MSwiRyI6MTU1LCJCIjoyMTN9fSwiSXNWaXNpYmxlIjp0cnVlLCJXaWR0aCI6MC4wLCJIZWlnaHQiOjE2LjAsIkJvcmRlclN0eWxlIjp7IiRpZCI6IjM0MiIsIkxpbmVDb2xvciI6eyIkcmVmIjoiMTA1In0sIkxpbmVXZWlnaHQiOjAuMCwiTGluZVR5cGUiOjAsIlBhcmVudFN0eWxlIjp7IiRyZWYiOiIxMDQifX0sIlBhcmVudFN0eWxlIjp7IiRyZWYiOiIxMDEifX0sIlRpdGxlU3R5bGUiOnsiJGlkIjoiMzQzIiwiRm9udFNldHRpbmdzIjp7IiRpZCI6IjM0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DUiLCJMaW5lQ29sb3IiOm51bGwsIkxpbmVXZWlnaHQiOjAuMCwiTGluZVR5cGUiOjAsIlBhcmVudFN0eWxlIjpudWxsfSwiUGFyZW50U3R5bGUiOnsiJHJlZiI6IjEwNyJ9fSwiRGF0ZVN0eWxlIjp7IiRpZCI6IjM0NiIsIkZvbnRTZXR0aW5ncyI6eyIkaWQiOiIzND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OCIsIkxpbmVDb2xvciI6bnVsbCwiTGluZVdlaWdodCI6MC4wLCJMaW5lVHlwZSI6MCwiUGFyZW50U3R5bGUiOm51bGx9LCJQYXJlbnRTdHlsZSI6eyIkcmVmIjoiMTE0In19LCJEYXRlRm9ybWF0Ijp7IiRyZWYiOiIxMjEifSwiSXNWaXNpYmxlIjp0cnVlLCJQYXJlbnRTdHlsZSI6eyIkcmVmIjoiODAifX0sIkluZGV4Ijo5LCJTbWFydER1cmF0aW9uQWN0aXZhdGVkIjpmYWxzZSwiRGF0ZUZvcm1hdCI6eyIkcmVmIjoiMTIxIn0sIklkIjoiMGIzNDM3MmQtNjA0Yi00NmUwLTk1YjUtZTEzMjI4MjYwMWFhIiwiSW1wb3J0SWQiOm51bGwsIlRpdGxlIjoiU0lFUyBTZXJ2ZXIgUmVzZWFyY2ggIiwiTm90ZSI6bnVsbCwiSHlwZXJsaW5rIjpudWxsLCJJc0NoYW5nZWQiOmZhbHNlLCJJc05ldyI6ZmFsc2V9LHsiJGlkIjoiMzQ5IiwiR3JvdXBOYW1lIjpudWxsLCJTdGFydERhdGUiOiIyMDE4LTA4LTAxVDAwOjAwOjAwWiIsIkVuZERhdGUiOiIyMDE4LTA5LTI3VDIzOjU5OjAwWiIsIlBlcmNlbnRhZ2VDb21wbGV0ZSI6bnVsbCwiU3R5bGUiOnsiJGlkIjoiMzUwIiwiU2hhcGUiOjEsIlNoYXBlVGhpY2tuZXNzIjoxLCJEdXJhdGlvbkZvcm1hdCI6MCwiSW5jbHVkZU5vbldvcmtpbmdEYXlzSW5EdXJhdGlvbiI6ZmFsc2UsIlBlcmNlbnRhZ2VDb21wbGV0ZVN0eWxlIjp7IiRpZCI6IjM1MSIsIkZvbnRTZXR0aW5ncyI6eyIkaWQiOiIzN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TMiLCJMaW5lQ29sb3IiOm51bGwsIkxpbmVXZWlnaHQiOjAuMCwiTGluZVR5cGUiOjAsIlBhcmVudFN0eWxlIjpudWxsfSwiUGFyZW50U3R5bGUiOnsiJHJlZiI6IjgxIn19LCJEdXJhdGlvblN0eWxlIjp7IiRpZCI6IjM1NCIsIkZvbnRTZXR0aW5ncyI6eyIkaWQiOiIzN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YiLCJMaW5lQ29sb3IiOm51bGwsIkxpbmVXZWlnaHQiOjAuMCwiTGluZVR5cGUiOjAsIlBhcmVudFN0eWxlIjpudWxsfSwiUGFyZW50U3R5bGUiOnsiJHJlZiI6Ijg4In19LCJIb3Jpem9udGFsQ29ubmVjdG9yU3R5bGUiOnsiJGlkIjoiMzU3IiwiTGluZUNvbG9yIjp7IiRyZWYiOiI5NiJ9LCJMaW5lV2VpZ2h0IjoxLjAsIkxpbmVUeXBlIjowLCJQYXJlbnRTdHlsZSI6eyIkcmVmIjoiOTUifX0sIlZlcnRpY2FsQ29ubmVjdG9yU3R5bGUiOnsiJGlkIjoiMzU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U5IiwiTWFyZ2luIjp7IiRyZWYiOiIxMDIifSwiUGFkZGluZyI6eyIkcmVmIjoiMTAzIn0sIkJhY2tncm91bmQiOnsiJGlkIjoiMzYwIiwiQ29sb3IiOnsiJGlkIjoiMzYxIiwiQSI6MjU1LCJSIjoyMzcsIkciOjEyNSwiQiI6NDl9fSwiSXNWaXNpYmxlIjp0cnVlLCJXaWR0aCI6MC4wLCJIZWlnaHQiOjE2LjAsIkJvcmRlclN0eWxlIjp7IiRpZCI6IjM2MiIsIkxpbmVDb2xvciI6eyIkcmVmIjoiMTA1In0sIkxpbmVXZWlnaHQiOjAuMCwiTGluZVR5cGUiOjAsIlBhcmVudFN0eWxlIjp7IiRyZWYiOiIxMDQifX0sIlBhcmVudFN0eWxlIjp7IiRyZWYiOiIxMDEifX0sIlRpdGxlU3R5bGUiOnsiJGlkIjoiMzYzIiwiRm9udFNldHRpbmdzIjp7IiRpZCI6IjM2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jUiLCJMaW5lQ29sb3IiOm51bGwsIkxpbmVXZWlnaHQiOjAuMCwiTGluZVR5cGUiOjAsIlBhcmVudFN0eWxlIjpudWxsfSwiUGFyZW50U3R5bGUiOnsiJHJlZiI6IjEwNyJ9fSwiRGF0ZVN0eWxlIjp7IiRpZCI6IjM2NiIsIkZvbnRTZXR0aW5ncyI6eyIkaWQiOiIzN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2OCIsIkxpbmVDb2xvciI6bnVsbCwiTGluZVdlaWdodCI6MC4wLCJMaW5lVHlwZSI6MCwiUGFyZW50U3R5bGUiOm51bGx9LCJQYXJlbnRTdHlsZSI6eyIkcmVmIjoiMTE0In19LCJEYXRlRm9ybWF0Ijp7IiRyZWYiOiIxMjEifSwiSXNWaXNpYmxlIjp0cnVlLCJQYXJlbnRTdHlsZSI6eyIkcmVmIjoiODAifX0sIkluZGV4IjoxMCwiU21hcnREdXJhdGlvbkFjdGl2YXRlZCI6ZmFsc2UsIkRhdGVGb3JtYXQiOnsiJHJlZiI6IjEyMSJ9LCJJZCI6ImUyZmMxZGZiLTIzZDQtNDcyMC1hYzYxLTI1M2I1MWUzZjIzYyIsIkltcG9ydElkIjpudWxsLCJUaXRsZSI6IlNJRVMgU2VydmVyIiwiTm90ZSI6bnVsbCwiSHlwZXJsaW5rIjpudWxsLCJJc0NoYW5nZWQiOmZhbHNlLCJJc05ldyI6ZmFsc2V9LHsiJGlkIjoiMzY5IiwiR3JvdXBOYW1lIjpudWxsLCJTdGFydERhdGUiOiIyMDE3LTA5LTA1VDAwOjAwOjAwWiIsIkVuZERhdGUiOiIyMDE4LTAyLTE0VDIzOjU5OjAwWiIsIlBlcmNlbnRhZ2VDb21wbGV0ZSI6bnVsbCwiU3R5bGUiOnsiJGlkIjoiMzcwIiwiU2hhcGUiOjEsIlNoYXBlVGhpY2tuZXNzIjoxLCJEdXJhdGlvbkZvcm1hdCI6MCwiSW5jbHVkZU5vbldvcmtpbmdEYXlzSW5EdXJhdGlvbiI6ZmFsc2UsIlBlcmNlbnRhZ2VDb21wbGV0ZVN0eWxlIjp7IiRpZCI6IjM3MSIsIkZvbnRTZXR0aW5ncyI6eyIkaWQiOiIzN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MiLCJMaW5lQ29sb3IiOm51bGwsIkxpbmVXZWlnaHQiOjAuMCwiTGluZVR5cGUiOjAsIlBhcmVudFN0eWxlIjpudWxsfSwiUGFyZW50U3R5bGUiOnsiJHJlZiI6IjgxIn19LCJEdXJhdGlvblN0eWxlIjp7IiRpZCI6IjM3NCIsIkZvbnRTZXR0aW5ncyI6eyIkaWQiOiIzN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YiLCJMaW5lQ29sb3IiOm51bGwsIkxpbmVXZWlnaHQiOjAuMCwiTGluZVR5cGUiOjAsIlBhcmVudFN0eWxlIjpudWxsfSwiUGFyZW50U3R5bGUiOnsiJHJlZiI6Ijg4In19LCJIb3Jpem9udGFsQ29ubmVjdG9yU3R5bGUiOnsiJGlkIjoiMzc3IiwiTGluZUNvbG9yIjp7IiRyZWYiOiI5NiJ9LCJMaW5lV2VpZ2h0IjoxLjAsIkxpbmVUeXBlIjowLCJQYXJlbnRTdHlsZSI6eyIkcmVmIjoiOTUifX0sIlZlcnRpY2FsQ29ubmVjdG9yU3R5bGUiOnsiJGlkIjoiMzc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c5IiwiTWFyZ2luIjp7IiRyZWYiOiIxMDIifSwiUGFkZGluZyI6eyIkcmVmIjoiMTAzIn0sIkJhY2tncm91bmQiOnsiJGlkIjoiMzgwIiwiQ29sb3IiOnsiJGlkIjoiMzgxIiwiQSI6MjU1LCJSIjoxNjUsIkciOjE2NSwiQiI6MTY1fX0sIklzVmlzaWJsZSI6dHJ1ZSwiV2lkdGgiOjAuMCwiSGVpZ2h0IjoxNi4wLCJCb3JkZXJTdHlsZSI6eyIkaWQiOiIzODIiLCJMaW5lQ29sb3IiOnsiJHJlZiI6IjEwNSJ9LCJMaW5lV2VpZ2h0IjowLjAsIkxpbmVUeXBlIjowLCJQYXJlbnRTdHlsZSI6eyIkcmVmIjoiMTA0In19LCJQYXJlbnRTdHlsZSI6eyIkcmVmIjoiMTAxIn19LCJUaXRsZVN0eWxlIjp7IiRpZCI6IjM4MyIsIkZvbnRTZXR0aW5ncyI6eyIkaWQiOiIz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g1IiwiTGluZUNvbG9yIjpudWxsLCJMaW5lV2VpZ2h0IjowLjAsIkxpbmVUeXBlIjowLCJQYXJlbnRTdHlsZSI6bnVsbH0sIlBhcmVudFN0eWxlIjp7IiRyZWYiOiIxMDcifX0sIkRhdGVTdHlsZSI6eyIkaWQiOiIzODYiLCJGb250U2V0dGluZ3MiOnsiJGlkIjoiMz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giLCJMaW5lQ29sb3IiOm51bGwsIkxpbmVXZWlnaHQiOjAuMCwiTGluZVR5cGUiOjAsIlBhcmVudFN0eWxlIjpudWxsfSwiUGFyZW50U3R5bGUiOnsiJHJlZiI6IjExNCJ9fSwiRGF0ZUZvcm1hdCI6eyIkcmVmIjoiMTIxIn0sIklzVmlzaWJsZSI6dHJ1ZSwiUGFyZW50U3R5bGUiOnsiJHJlZiI6IjgwIn19LCJJbmRleCI6MTEsIlNtYXJ0RHVyYXRpb25BY3RpdmF0ZWQiOmZhbHNlLCJEYXRlRm9ybWF0Ijp7IiRyZWYiOiIxMjEifSwiSWQiOiI3MTRjZTU5Ny0yMmQ0LTQ1NTYtYjBkZS04ZThkMjkxNTVhNTEiLCJJbXBvcnRJZCI6bnVsbCwiVGl0bGUiOiJTSUVTIE1DIDIuMCBhbHBoYSIsIk5vdGUiOm51bGwsIkh5cGVybGluayI6bnVsbCwiSXNDaGFuZ2VkIjpmYWxzZSwiSXNOZXciOmZhbHNlfSx7IiRpZCI6IjM4OSIsIkdyb3VwTmFtZSI6bnVsbCwiU3RhcnREYXRlIjoiMjAxOC0wMi0xNFQwMDowMDowMFoiLCJFbmREYXRlIjoiMjAxOC0wNC0zMFQyMzo1OTowMFoiLCJQZXJjZW50YWdlQ29tcGxldGUiOm51bGwsIlN0eWxlIjp7IiRpZCI6IjM5MCIsIlNoYXBlIjoxLCJTaGFwZVRoaWNrbmVzcyI6MSwiRHVyYXRpb25Gb3JtYXQiOjAsIkluY2x1ZGVOb25Xb3JraW5nRGF5c0luRHVyYXRpb24iOmZhbHNlLCJQZXJjZW50YWdlQ29tcGxldGVTdHlsZSI6eyIkaWQiOiIzOTEiLCJGb250U2V0dGluZ3MiOnsiJGlkIjoiMzk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kzIiwiTGluZUNvbG9yIjpudWxsLCJMaW5lV2VpZ2h0IjowLjAsIkxpbmVUeXBlIjowLCJQYXJlbnRTdHlsZSI6bnVsbH0sIlBhcmVudFN0eWxlIjp7IiRyZWYiOiI4MSJ9fSwiRHVyYXRpb25TdHlsZSI6eyIkaWQiOiIzOTQiLCJGb250U2V0dGluZ3MiOnsiJGlkIjoiMzk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2IiwiTGluZUNvbG9yIjpudWxsLCJMaW5lV2VpZ2h0IjowLjAsIkxpbmVUeXBlIjowLCJQYXJlbnRTdHlsZSI6bnVsbH0sIlBhcmVudFN0eWxlIjp7IiRyZWYiOiI4OCJ9fSwiSG9yaXpvbnRhbENvbm5lY3RvclN0eWxlIjp7IiRpZCI6IjM5NyIsIkxpbmVDb2xvciI6eyIkcmVmIjoiOTYifSwiTGluZVdlaWdodCI6MS4wLCJMaW5lVHlwZSI6MCwiUGFyZW50U3R5bGUiOnsiJHJlZiI6Ijk1In19LCJWZXJ0aWNhbENvbm5lY3RvclN0eWxlIjp7IiRpZCI6IjM5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5OSIsIk1hcmdpbiI6eyIkcmVmIjoiMTAyIn0sIlBhZGRpbmciOnsiJHJlZiI6IjEwMyJ9LCJCYWNrZ3JvdW5kIjp7IiRpZCI6IjQwMCIsIkNvbG9yIjp7IiRpZCI6IjQwMSIsIkEiOjI1NSwiUiI6NjgsIkciOjExNCwiQiI6MTk2fX0sIklzVmlzaWJsZSI6dHJ1ZSwiV2lkdGgiOjAuMCwiSGVpZ2h0IjoxNi4wLCJCb3JkZXJTdHlsZSI6eyIkaWQiOiI0MDIiLCJMaW5lQ29sb3IiOnsiJHJlZiI6IjEwNSJ9LCJMaW5lV2VpZ2h0IjowLjAsIkxpbmVUeXBlIjowLCJQYXJlbnRTdHlsZSI6eyIkcmVmIjoiMTA0In19LCJQYXJlbnRTdHlsZSI6eyIkcmVmIjoiMTAxIn19LCJUaXRsZVN0eWxlIjp7IiRpZCI6IjQwMyIsIkZvbnRTZXR0aW5ncyI6eyIkaWQiOiI0M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DA1IiwiTGluZUNvbG9yIjpudWxsLCJMaW5lV2VpZ2h0IjowLjAsIkxpbmVUeXBlIjowLCJQYXJlbnRTdHlsZSI6bnVsbH0sIlBhcmVudFN0eWxlIjp7IiRyZWYiOiIxMDcifX0sIkRhdGVTdHlsZSI6eyIkaWQiOiI0MDYiLCJGb250U2V0dGluZ3MiOnsiJGlkIjoiND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MDgiLCJMaW5lQ29sb3IiOm51bGwsIkxpbmVXZWlnaHQiOjAuMCwiTGluZVR5cGUiOjAsIlBhcmVudFN0eWxlIjpudWxsfSwiUGFyZW50U3R5bGUiOnsiJHJlZiI6IjExNCJ9fSwiRGF0ZUZvcm1hdCI6eyIkcmVmIjoiMTIxIn0sIklzVmlzaWJsZSI6dHJ1ZSwiUGFyZW50U3R5bGUiOnsiJHJlZiI6IjgwIn19LCJJbmRleCI6MTIsIlNtYXJ0RHVyYXRpb25BY3RpdmF0ZWQiOmZhbHNlLCJEYXRlRm9ybWF0Ijp7IiRyZWYiOiIxMjEifSwiSWQiOiJlNjdmOGMxYy0zNTc4LTRkN2MtODljZi1iNDhlNDI0OTliNDMiLCJJbXBvcnRJZCI6bnVsbCwiVGl0bGUiOiJTSUVTIE1DIDIuMCBiZXRhIiwiTm90ZSI6bnVsbCwiSHlwZXJsaW5rIjpudWxsLCJJc0NoYW5nZWQiOmZhbHNlLCJJc05ldyI6ZmFsc2V9LHsiJGlkIjoiNDA5IiwiR3JvdXBOYW1lIjpudWxsLCJTdGFydERhdGUiOiIyMDE4LTA1LTAxVDAwOjAwOjAwWiIsIkVuZERhdGUiOiIyMDE4LTA3LTAyVDIzOjU5OjAwWiIsIlBlcmNlbnRhZ2VDb21wbGV0ZSI6bnVsbCwiU3R5bGUiOnsiJGlkIjoiNDEwIiwiU2hhcGUiOjEsIlNoYXBlVGhpY2tuZXNzIjoxLCJEdXJhdGlvbkZvcm1hdCI6MCwiSW5jbHVkZU5vbldvcmtpbmdEYXlzSW5EdXJhdGlvbiI6ZmFsc2UsIlBlcmNlbnRhZ2VDb21wbGV0ZVN0eWxlIjp7IiRpZCI6IjQxMSIsIkZvbnRTZXR0aW5ncyI6eyIkaWQiOiI0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TMiLCJMaW5lQ29sb3IiOm51bGwsIkxpbmVXZWlnaHQiOjAuMCwiTGluZVR5cGUiOjAsIlBhcmVudFN0eWxlIjpudWxsfSwiUGFyZW50U3R5bGUiOnsiJHJlZiI6IjgxIn19LCJEdXJhdGlvblN0eWxlIjp7IiRpZCI6IjQxNCIsIkZvbnRTZXR0aW5ncyI6eyIkaWQiOiI0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YiLCJMaW5lQ29sb3IiOm51bGwsIkxpbmVXZWlnaHQiOjAuMCwiTGluZVR5cGUiOjAsIlBhcmVudFN0eWxlIjpudWxsfSwiUGFyZW50U3R5bGUiOnsiJHJlZiI6Ijg4In19LCJIb3Jpem9udGFsQ29ubmVjdG9yU3R5bGUiOnsiJGlkIjoiNDE3IiwiTGluZUNvbG9yIjp7IiRyZWYiOiI5NiJ9LCJMaW5lV2VpZ2h0IjoxLjAsIkxpbmVUeXBlIjowLCJQYXJlbnRTdHlsZSI6eyIkcmVmIjoiOTUifX0sIlZlcnRpY2FsQ29ubmVjdG9yU3R5bGUiOnsiJGlkIjoiND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NDE5IiwiTWFyZ2luIjp7IiRyZWYiOiIxMDIifSwiUGFkZGluZyI6eyIkcmVmIjoiMTAzIn0sIkJhY2tncm91bmQiOnsiJGlkIjoiNDIwIiwiQ29sb3IiOnsiJGlkIjoiNDIxIiwiQSI6MjU1LCJSIjoxMTIsIkciOjE3MywiQiI6NzF9fSwiSXNWaXNpYmxlIjp0cnVlLCJXaWR0aCI6MC4wLCJIZWlnaHQiOjE2LjAsIkJvcmRlclN0eWxlIjp7IiRpZCI6IjQyMiIsIkxpbmVDb2xvciI6eyIkcmVmIjoiMTA1In0sIkxpbmVXZWlnaHQiOjAuMCwiTGluZVR5cGUiOjAsIlBhcmVudFN0eWxlIjp7IiRyZWYiOiIxMDQifX0sIlBhcmVudFN0eWxlIjp7IiRyZWYiOiIxMDEifX0sIlRpdGxlU3R5bGUiOnsiJGlkIjoiNDIzIiwiRm9udFNldHRpbmdzIjp7IiRpZCI6IjQ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0MjUiLCJMaW5lQ29sb3IiOm51bGwsIkxpbmVXZWlnaHQiOjAuMCwiTGluZVR5cGUiOjAsIlBhcmVudFN0eWxlIjpudWxsfSwiUGFyZW50U3R5bGUiOnsiJHJlZiI6IjEwNyJ9fSwiRGF0ZVN0eWxlIjp7IiRpZCI6IjQyNiIsIkZvbnRTZXR0aW5ncyI6eyIkaWQiOiI0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yOCIsIkxpbmVDb2xvciI6bnVsbCwiTGluZVdlaWdodCI6MC4wLCJMaW5lVHlwZSI6MCwiUGFyZW50U3R5bGUiOm51bGx9LCJQYXJlbnRTdHlsZSI6eyIkcmVmIjoiMTE0In19LCJEYXRlRm9ybWF0Ijp7IiRyZWYiOiIxMjEifSwiSXNWaXNpYmxlIjp0cnVlLCJQYXJlbnRTdHlsZSI6eyIkcmVmIjoiODAifX0sIkluZGV4IjoxMywiU21hcnREdXJhdGlvbkFjdGl2YXRlZCI6ZmFsc2UsIkRhdGVGb3JtYXQiOnsiJHJlZiI6IjEyMSJ9LCJJZCI6Ijk1M2Q1ODVkLTk5ZmMtNDgyMC05MDg1LTYzMWNjYmEzM2Q3MCIsIkltcG9ydElkIjpudWxsLCJUaXRsZSI6IlNJRVMgTUMgMi4wIGZpbmFsIiwiTm90ZSI6bnVsbCwiSHlwZXJsaW5rIjpudWxsLCJJc0NoYW5nZWQiOmZhbHNlLCJJc05ldyI6ZmFsc2V9XSwiTXNQcm9qZWN0SXRlbXNUcmVlIjp7IiRpZCI6IjQyOSIsIlJvb3QiOnsiSW1wb3J0SWQiOm51bGwsIklzSW1wb3J0ZWQiOmZhbHNlLCJDaGlsZHJlbiI6W119fSwiTWV0YWRhdGEiOnsiJGlkIjoiNDMwIn0sIlNldHRpbmdzIjp7IiRpZCI6IjQzMSIsIkltcGFPcHRpb25zIjp7IiRpZCI6IjQz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QzMyIsIlVzZVRpbWUiOmZhbHNlLCJXb3JrRGF5U3RhcnQiOiIwMDowMDowMCIsIldvcmtEYXlFbmQiOiIyMzo1OTowMCJ9fQ=="/>
  <p:tag name="__MASTER" val="__part_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cnUtUlUiLCJTdHlsZU5hbWUiOiJSb2FkbWFwIiwiSXNUZW1wbGF0ZSI6ZmFsc2UsIlZlcnNpb24iOnsiJGlkIjoiMiIsIlZlcnNpb24iOiIzLjEuMCIsIk9yaWdpbmFsQXNzZW1ibHlWZXJzaW9uIjoiMy4xNi4wNy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AsIkIiOjB9fSwiQXBwZW5kWWVhck9uWWVhckNoYW5nZSI6dHJ1ZSwiRWxhcHNlZFRpbWVGb3JtYXQiOjE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yLCJBdXRvRGF0ZVJhbmdlIjp0cnVlLCJXb3JraW5nRGF5cyI6MTI3LCJUb2RheU1hcmtlclRleHQiOiJUb2RheSIsIkF1dG9TY2FsZVR5cGUiOnRydWV9LCJNaWxlc3RvbmVzIjpbeyIkaWQiOiIxMjQiLCJEYXRlIjoiMjAxNy0xMC0yMFQyMzo1OTowMFoiLCJTdHlsZSI6eyIkaWQiOiIxMjUiLCJTaGFwZSI6MiwiQ29ubmVjdG9yTWFyZ2luIjp7IiRyZWYiOiI1NCJ9LCJDb25uZWN0b3JTdHlsZSI6eyIkaWQiOiIxMjYiLCJMaW5lQ29sb3IiOnsiJGlkIjoiMTI3IiwiJHR5cGUiOiJOTFJFLkNvbW1vbi5Eb20uU29saWRDb2xvckJydXNoLCBOTFJFLkNvbW1vbiIsIkNvbG9yIjp7IiRpZCI6IjEyOCIsIkEiOjEyNywiUiI6OTEsIkciOjE1NSwiQiI6MjEzfX0sIkxpbmVXZWlnaHQiOjEuMCwiTGluZVR5cGUiOjAsIlBhcmVudFN0eWxlIjp7IiRyZWYiOiI1NSJ9fSwiSXNCZWxvd1RpbWViYW5kIjpmYWxzZSwiSGlkZURhdGUiOmZhbHNlLCJTaGFwZVNpemUiOjEsIlNwYWNpbmciOjIuMCwiUGFkZGluZyI6eyIkcmVmIjoiNTgifSwiU2hhcGVTdHlsZSI6eyIkaWQiOiIxMjkiLCJNYXJnaW4iOnsiJHJlZiI6IjYwIn0sIlBhZGRpbmciOnsiJHJlZiI6IjYxIn0sIkJhY2tncm91bmQiOnsiJGlkIjoiMTMwIiwiQ29sb3IiOnsiJGlkIjoiMTMxIiwiQSI6MjU1LCJSIjo5MSwiRyI6MTU1LCJCIjoyMTN9fSwiSXNWaXNpYmxlIjp0cnVlLCJXaWR0aCI6MTguMCwiSGVpZ2h0IjoyMC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MwODcxNTYxMDI2ODY3NTIyLCJJc0N1c3RvbSI6dHJ1ZX0sIkRhdGVGb3JtYXQiOnsiJHJlZiI6Ijc5In0sIklkIjoiMjBhNWY3MGEtMWNiYy00MDUxLWE3YzgtYzk0OGIzZWUxZWUzIiwiSW1wb3J0SWQiOm51bGwsIlRpdGxlIjoi0KHRgtCw0YDRgiBSNjA3IFNJRVMgMS42UnUiLCJOb3RlIjpudWxsLCJIeXBlcmxpbmsiOm51bGwsIklzQ2hhbmdlZCI6ZmFsc2UsIklzTmV3IjpmYWxzZX0seyIkaWQiOiIxMzkiLCJEYXRlIjoiMjAxOC0wMS0xMFQyMzo1OTowMFoiLCJTdHlsZSI6eyIkaWQiOiIxNDAiLCJTaGFwZSI6MiwiQ29ubmVjdG9yTWFyZ2luIjp7IiRyZWYiOiI1NCJ9LCJDb25uZWN0b3JTdHlsZSI6eyIkaWQiOiIxNDEiLCJMaW5lQ29sb3IiOnsiJGlkIjoiMTQyIiwiJHR5cGUiOiJOTFJFLkNvbW1vbi5Eb20uU29saWRDb2xvckJydXNoLCBOTFJFLkNvbW1vbiIsIkNvbG9yIjp7IiRpZCI6IjE0MyIsIkEiOjEyNywiUiI6MTY1LCJHIjoxNjUsIkIiOjE2NX19LCJMaW5lV2VpZ2h0IjoxLjAsIkxpbmVUeXBlIjowLCJQYXJlbnRTdHlsZSI6eyIkcmVmIjoiNTUifX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TY1LCJHIjoxNjUsIkIiOjE2NX19LCJJc1Zpc2libGUiOnRydWUsIldpZHRoIjoxOC4wLCJIZWlnaHQiOjIw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UmF0aW8iOjAuMjQyMjIyOTA3OTI1ODI5NDYsIklzQ3VzdG9tIjp0cnVlfSwiRGF0ZUZvcm1hdCI6eyIkcmVmIjoiNzkifSwiSWQiOiJiOTk4YTA5Yy01MWNhLTRiMzQtYmY5YS1jMWU2NWM4N2JkOWEiLCJJbXBvcnRJZCI6bnVsbCwiVGl0bGUiOiJTSUVTIFI2MDcgMi4wUnUgYmV0YSIsIk5vdGUiOm51bGwsIkh5cGVybGluayI6bnVsbCwiSXNDaGFuZ2VkIjpmYWxzZSwiSXNOZXciOmZhbHNlfSx7IiRpZCI6IjE1NCIsIkRhdGUiOiIyMDE4LTAyLTE1VDIzOjU5OjAwWiIsIlN0eWxlIjp7IiRpZCI6IjE1NSIsIlNoYXBlIjoyLCJDb25uZWN0b3JNYXJnaW4iOnsiJHJlZiI6IjU0In0sIkNvbm5lY3RvclN0eWxlIjp7IiRpZCI6IjE1NiIsIkxpbmVDb2xvciI6eyIkaWQiOiIxNTciLCIkdHlwZSI6Ik5MUkUuQ29tbW9uLkRvbS5Tb2xpZENvbG9yQnJ1c2gsIE5MUkUuQ29tbW9uIiwiQ29sb3IiOnsiJGlkIjoiMTU4IiwiQSI6MTI3LCJSIjoyMzcsIkciOjEyNSwiQiI6NDl9fSwiTGluZVdlaWdodCI6MS4wLCJMaW5lVHlwZSI6MCwiUGFyZW50U3R5bGUiOnsiJHJlZiI6IjU1In19LCJJc0JlbG93VGltZWJhbmQiOmZhbHNlLCJIaWRlRGF0ZSI6ZmFsc2UsIlNoYXBlU2l6ZSI6MSwiU3BhY2luZyI6Mi4wLCJQYWRkaW5nIjp7IiRyZWYiOiI1OCJ9LCJTaGFwZVN0eWxlIjp7IiRpZCI6IjE1OSIsIk1hcmdpbiI6eyIkcmVmIjoiNjAifSwiUGFkZGluZyI6eyIkcmVmIjoiNjEifSwiQmFja2dyb3VuZCI6eyIkaWQiOiIxNjAiLCJDb2xvciI6eyIkaWQiOiIxNjEiLCJBIjoyNTUsIlIiOjIzNywiRyI6MTI1LCJCIjo0OX19LCJJc1Zpc2libGUiOnRydWUsIldpZHRoIjoxOC4wLCJIZWlnaHQiOjIwLjAsIkJvcmRlclN0eWxlIjp7IiRpZCI6IjE2MiIsIkxpbmVDb2xvciI6eyIkcmVmIjoiNjMifSwiTGluZVdlaWdodCI6MC4wLCJMaW5lVHlwZSI6MCwiUGFyZW50U3R5bGUiOnsiJHJlZiI6IjYyIn19LCJQYXJlbnRTdHlsZSI6eyIkcmVmIjoiNTkifX0sIlRpdGxlU3R5bGUiOnsiJGlkIjoiMTYzIiwiRm9udFNldHRpbmdzIjp7IiRpZCI6IjE2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giLCJMaW5lQ29sb3IiOm51bGwsIkxpbmVXZWlnaHQiOjAuMCwiTGluZVR5cGUiOjAsIlBhcmVudFN0eWxlIjpudWxsfSwiUGFyZW50U3R5bGUiOnsiJHJlZiI6IjcyIn19LCJEYXRlRm9ybWF0Ijp7IiRyZWYiOiI3OSJ9LCJJc1Zpc2libGUiOnRydWUsIlBhcmVudFN0eWxlIjp7IiRyZWYiOiI1MyJ9fSwiUG9zaXRpb24iOnsiUmF0aW8iOjAuMjQxMjU3MTY3ODYzMjU3MTMsIklzQ3VzdG9tIjp0cnVlfSwiRGF0ZUZvcm1hdCI6eyIkcmVmIjoiNzkifSwiSWQiOiI4ZTFlZDkxMi01ZTlhLTRiMWQtOTJmMC1kZDc3NGQ1YjIwNjYiLCJJbXBvcnRJZCI6bnVsbCwiVGl0bGUiOiLQodGC0LDRgNGCIFI2MDcgU0lFUyAyLjBSdSIsIk5vdGUiOm51bGwsIkh5cGVybGluayI6bnVsbCwiSXNDaGFuZ2VkIjpmYWxzZSwiSXNOZXciOmZhbHNlfV0sIlRhc2tzIjpbeyIkaWQiOiIxNjkiLCJHcm91cE5hbWUiOm51bGwsIlN0YXJ0RGF0ZSI6IjIwMTctMDgtMDFUMDA6MDA6MDBaIiwiRW5kRGF0ZSI6IjIwMTctMTAtMjBUMjM6NTk6MDBaIiwiUGVyY2VudGFnZUNvbXBsZXRlIjpudWxsLCJTdHlsZSI6eyIkaWQiOiIxNzAiLCJTaGFwZSI6MSwiU2hhcGVUaGlja25lc3MiOjEsIkR1cmF0aW9uRm9ybWF0IjowLCJJbmNsdWRlTm9uV29ya2luZ0RheXNJbkR1cmF0aW9uIjpmYWxzZSwiUGVyY2VudGFnZUNvbXBsZXRlU3R5bGUiOnsiJGlkIjoiMTcxIiwiRm9udFNldHRpbmdzIjp7IiRpZCI6IjE3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3MyIsIkxpbmVDb2xvciI6bnVsbCwiTGluZVdlaWdodCI6MC4wLCJMaW5lVHlwZSI6MCwiUGFyZW50U3R5bGUiOm51bGx9LCJQYXJlbnRTdHlsZSI6eyIkcmVmIjoiODEifX0sIkR1cmF0aW9uU3R5bGUiOnsiJGlkIjoiMTc0IiwiRm9udFNldHRpbmdzIjp7IiRpZCI6IjE3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NiIsIkxpbmVDb2xvciI6bnVsbCwiTGluZVdlaWdodCI6MC4wLCJMaW5lVHlwZSI6MCwiUGFyZW50U3R5bGUiOm51bGx9LCJQYXJlbnRTdHlsZSI6eyIkcmVmIjoiODgifX0sIkhvcml6b250YWxDb25uZWN0b3JTdHlsZSI6eyIkaWQiOiIxNzciLCJMaW5lQ29sb3IiOnsiJHJlZiI6Ijk2In0sIkxpbmVXZWlnaHQiOjEuMCwiTGluZVR5cGUiOjAsIlBhcmVudFN0eWxlIjp7IiRyZWYiOiI5NSJ9fSwiVmVydGljYWxDb25uZWN0b3JTdHlsZSI6eyIkaWQiOiIxNz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zkiLCJNYXJnaW4iOnsiJHJlZiI6IjEwMiJ9LCJQYWRkaW5nIjp7IiRyZWYiOiIxMDMifSwiQmFja2dyb3VuZCI6eyIkaWQiOiIxODAiLCJDb2xvciI6eyIkaWQiOiIxODEiLCJBIjoyNTUsIlIiOjAsIkciOjExNCwiQiI6MTg4fX0sIklzVmlzaWJsZSI6dHJ1ZSwiV2lkdGgiOjAuMCwiSGVpZ2h0IjoxNi4wLCJCb3JkZXJTdHlsZSI6eyIkaWQiOiIxODIiLCJMaW5lQ29sb3IiOnsiJHJlZiI6IjEwNSJ9LCJMaW5lV2VpZ2h0IjowLjAsIkxpbmVUeXBlIjowLCJQYXJlbnRTdHlsZSI6eyIkcmVmIjoiMTA0In19LCJQYXJlbnRTdHlsZSI6eyIkcmVmIjoiMTAxIn19LCJUaXRsZVN0eWxlIjp7IiRpZCI6IjE4MyIsIkZvbnRTZXR0aW5ncyI6eyIkaWQiOiIx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Tg1IiwiTGluZUNvbG9yIjpudWxsLCJMaW5lV2VpZ2h0IjowLjAsIkxpbmVUeXBlIjowLCJQYXJlbnRTdHlsZSI6bnVsbH0sIlBhcmVudFN0eWxlIjp7IiRyZWYiOiIxMDcifX0sIkRhdGVTdHlsZSI6eyIkaWQiOiIxODYiLCJGb250U2V0dGluZ3MiOnsiJGlkIjoiMT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g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RjYThlNGZhLWFkZjktNDkwZS1hNmJiLTFmY2IzNTMyYzYzYyIsIkltcG9ydElkIjpudWxsLCJUaXRsZSI6IlNJRVMgMS4wUnUiLCJOb3RlIjpudWxsLCJIeXBlcmxpbmsiOm51bGwsIklzQ2hhbmdlZCI6ZmFsc2UsIklzTmV3IjpmYWxzZX0seyIkaWQiOiIxODkiLCJHcm91cE5hbWUiOm51bGwsIlN0YXJ0RGF0ZSI6IjIwMTctMTAtMjNUMDA6MDA6MDBaIiwiRW5kRGF0ZSI6IjIwMTctMTItMjlUMjM6NTk6MDBaIiwiUGVyY2VudGFnZUNvbXBsZXRlIjpudWxsLCJTdHlsZSI6eyIkaWQiOiIxOTAiLCJTaGFwZSI6MSwiU2hhcGVUaGlja25lc3MiOjEsIkR1cmF0aW9uRm9ybWF0IjowLCJJbmNsdWRlTm9uV29ya2luZ0RheXNJbkR1cmF0aW9uIjpmYWxzZSwiUGVyY2VudGFnZUNvbXBsZXRlU3R5bGUiOnsiJGlkIjoiMTkxIiwiRm9udFNldHRpbmdzIjp7IiRpZCI6IjE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5MyIsIkxpbmVDb2xvciI6bnVsbCwiTGluZVdlaWdodCI6MC4wLCJMaW5lVHlwZSI6MCwiUGFyZW50U3R5bGUiOm51bGx9LCJQYXJlbnRTdHlsZSI6eyIkcmVmIjoiODEifX0sIkR1cmF0aW9uU3R5bGUiOnsiJGlkIjoiMTk0IiwiRm9udFNldHRpbmdzIjp7IiRpZCI6IjE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NiIsIkxpbmVDb2xvciI6bnVsbCwiTGluZVdlaWdodCI6MC4wLCJMaW5lVHlwZSI6MCwiUGFyZW50U3R5bGUiOm51bGx9LCJQYXJlbnRTdHlsZSI6eyIkcmVmIjoiODgifX0sIkhvcml6b250YWxDb25uZWN0b3JTdHlsZSI6eyIkaWQiOiIxOTciLCJMaW5lQ29sb3IiOnsiJHJlZiI6Ijk2In0sIkxpbmVXZWlnaHQiOjEuMCwiTGluZVR5cGUiOjAsIlBhcmVudFN0eWxlIjp7IiRyZWYiOiI5NSJ9fSwiVmVydGljYWxDb25uZWN0b3JTdHlsZSI6eyIkaWQiOiIx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OTkiLCJNYXJnaW4iOnsiJHJlZiI6IjEwMiJ9LCJQYWRkaW5nIjp7IiRyZWYiOiIxMDMifSwiQmFja2dyb3VuZCI6eyIkaWQiOiIyMDAiLCJDb2xvciI6eyIkaWQiOiIyMDEiLCJBIjoyNTUsIlIiOjE4OSwiRyI6MjE1LCJCIjoyMzh9fSwiSXNWaXNpYmxlIjp0cnVlLCJXaWR0aCI6MC4wLCJIZWlnaHQiOjE2LjAsIkJvcmRlclN0eWxlIjp7IiRpZCI6IjIwMiIsIkxpbmVDb2xvciI6eyIkcmVmIjoiMTA1In0sIkxpbmVXZWlnaHQiOjAuMCwiTGluZVR5cGUiOjAsIlBhcmVudFN0eWxlIjp7IiRyZWYiOiIxMDQifX0sIlBhcmVudFN0eWxlIjp7IiRyZWYiOiIxMDEifX0sIlRpdGxlU3R5bGUiOnsiJGlkIjoiMjAzIiwiRm9udFNldHRpbmdzIjp7IiRpZCI6IjIwNCIsIkZvbnRTaXplIjoxMSwiRm9udE5hbWUiOiJDYWxpYnJpIiwiSXNCb2xkIjp0cnVlLCJJc0l0YWxpYyI6ZmFsc2UsIklzVW5kZXJsaW5lZCI6ZmFsc2UsIlBhcmVudFN0eWxlIjp7IiRyZWYiOiIxMDgifX0sIkF1dG9TaXplIjoyLCJGb3JlZ3JvdW5kIjp7IiRyZWYiOiIxMDkifSwiTWF4V2lkdGgiOjExNS45NzA4NjMzNDIyODUxNi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A1IiwiTGluZUNvbG9yIjpudWxsLCJMaW5lV2VpZ2h0IjowLjAsIkxpbmVUeXBlIjowLCJQYXJlbnRTdHlsZSI6bnVsbH0sIlBhcmVudFN0eWxlIjp7IiRyZWYiOiIxMDcifX0sIkRhdGVTdHlsZSI6eyIkaWQiOiIyMDYiLCJGb250U2V0dGluZ3MiOnsiJGlkIjoiMj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DgiLCJMaW5lQ29sb3IiOm51bGwsIkxpbmVXZWlnaHQiOjAuMCwiTGluZVR5cGUiOjAsIlBhcmVudFN0eWxlIjpudWxsfSwiUGFyZW50U3R5bGUiOnsiJHJlZiI6IjExNCJ9fSwiRGF0ZUZvcm1hdCI6eyIkcmVmIjoiMTIxIn0sIklzVmlzaWJsZSI6dHJ1ZSwiUGFyZW50U3R5bGUiOnsiJHJlZiI6IjgwIn19LCJJbmRleCI6MiwiU21hcnREdXJhdGlvbkFjdGl2YXRlZCI6ZmFsc2UsIkRhdGVGb3JtYXQiOnsiJHJlZiI6IjEyMSJ9LCJJZCI6IjhmMjEzMGUwLTgwZTAtNDNlMy05ZjgxLWE4M2RiM2E5ODZlMiIsIkltcG9ydElkIjpudWxsLCJUaXRsZSI6IlNJRVMgMS42UnUiLCJOb3RlIjpudWxsLCJIeXBlcmxpbmsiOm51bGwsIklzQ2hhbmdlZCI6ZmFsc2UsIklzTmV3IjpmYWxzZX0seyIkaWQiOiIyMDkiLCJHcm91cE5hbWUiOm51bGwsIlN0YXJ0RGF0ZSI6IjIwMTgtMDEtMTBUMDA6MDA6MDBaIiwiRW5kRGF0ZSI6IjIwMTgtMDQtMzBUMjM6NTk6MDBaIiwiUGVyY2VudGFnZUNvbXBsZXRlIjpudWxsLCJTdHlsZSI6eyIkaWQiOiIyMTAiLCJTaGFwZSI6MSwiU2hhcGVUaGlja25lc3MiOjEsIkR1cmF0aW9uRm9ybWF0IjowLCJJbmNsdWRlTm9uV29ya2luZ0RheXNJbkR1cmF0aW9uIjpmYWxzZSwiUGVyY2VudGFnZUNvbXBsZXRlU3R5bGUiOnsiJGlkIjoiMjExIiwiRm9udFNldHRpbmdzIjp7IiRpZCI6IjIx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MyIsIkxpbmVDb2xvciI6bnVsbCwiTGluZVdlaWdodCI6MC4wLCJMaW5lVHlwZSI6MCwiUGFyZW50U3R5bGUiOm51bGx9LCJQYXJlbnRTdHlsZSI6eyIkcmVmIjoiODEifX0sIkR1cmF0aW9uU3R5bGUiOnsiJGlkIjoiMjE0IiwiRm9udFNldHRpbmdzIjp7IiRpZCI6IjIx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NiIsIkxpbmVDb2xvciI6bnVsbCwiTGluZVdlaWdodCI6MC4wLCJMaW5lVHlwZSI6MCwiUGFyZW50U3R5bGUiOm51bGx9LCJQYXJlbnRTdHlsZSI6eyIkcmVmIjoiODgifX0sIkhvcml6b250YWxDb25uZWN0b3JTdHlsZSI6eyIkaWQiOiIyMTciLCJMaW5lQ29sb3IiOnsiJHJlZiI6Ijk2In0sIkxpbmVXZWlnaHQiOjEuMCwiTGluZVR5cGUiOjAsIlBhcmVudFN0eWxlIjp7IiRyZWYiOiI5NSJ9fSwiVmVydGljYWxDb25uZWN0b3JTdHlsZSI6eyIkaWQiOiIyM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TkiLCJNYXJnaW4iOnsiJHJlZiI6IjEwMiJ9LCJQYWRkaW5nIjp7IiRyZWYiOiIxMDMifSwiQmFja2dyb3VuZCI6eyIkaWQiOiIyMjAiLCJDb2xvciI6eyIkaWQiOiIyMjEiLCJBIjoyNTUsIlIiOjE4OSwiRyI6MjE1LCJCIjoyMzh9fSwiSXNWaXNpYmxlIjp0cnVlLCJXaWR0aCI6MC4wLCJIZWlnaHQiOjE2LjAsIkJvcmRlclN0eWxlIjp7IiRpZCI6IjIyMiIsIkxpbmVDb2xvciI6eyIkcmVmIjoiMTA1In0sIkxpbmVXZWlnaHQiOjAuMCwiTGluZVR5cGUiOjAsIlBhcmVudFN0eWxlIjp7IiRyZWYiOiIxMDQifX0sIlBhcmVudFN0eWxlIjp7IiRyZWYiOiIxMDEifX0sIlRpdGxlU3R5bGUiOnsiJGlkIjoiMjIzIiwiRm9udFNldHRpbmdzIjp7IiRpZCI6IjI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jUiLCJMaW5lQ29sb3IiOm51bGwsIkxpbmVXZWlnaHQiOjAuMCwiTGluZVR5cGUiOjAsIlBhcmVudFN0eWxlIjpudWxsfSwiUGFyZW50U3R5bGUiOnsiJHJlZiI6IjEwNyJ9fSwiRGF0ZVN0eWxlIjp7IiRpZCI6IjIyNiIsIkZvbnRTZXR0aW5ncyI6eyIkaWQiOiIy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yOCIsIkxpbmVDb2xvciI6bnVsbCwiTGluZVdlaWdodCI6MC4wLCJMaW5lVHlwZSI6MCwiUGFyZW50U3R5bGUiOm51bGx9LCJQYXJlbnRTdHlsZSI6eyIkcmVmIjoiMTE0In19LCJEYXRlRm9ybWF0Ijp7IiRyZWYiOiIxMjEifSwiSXNWaXNpYmxlIjp0cnVlLCJQYXJlbnRTdHlsZSI6eyIkcmVmIjoiODAifX0sIkluZGV4IjozLCJTbWFydER1cmF0aW9uQWN0aXZhdGVkIjpmYWxzZSwiRGF0ZUZvcm1hdCI6eyIkcmVmIjoiMTIxIn0sIklkIjoiNzE4NzY0YmEtMGRlOS00ZWNlLWI4YTctNjk5ZjBlY2UzMzEwIiwiSW1wb3J0SWQiOm51bGwsIlRpdGxlIjoiU0lFUyAyLjBSdSBiZXRhIiwiTm90ZSI6bnVsbCwiSHlwZXJsaW5rIjpudWxsLCJJc0NoYW5nZWQiOmZhbHNlLCJJc05ldyI6ZmFsc2V9LHsiJGlkIjoiMjI5IiwiR3JvdXBOYW1lIjpudWxsLCJTdGFydERhdGUiOiIyMDE4LTA0LTMwVDAwOjAwOjAwWiIsIkVuZERhdGUiOiIyMDE4LTA3LTMxVDIzOjU5OjAwWiIsIlBlcmNlbnRhZ2VDb21wbGV0ZSI6bnVsbCwiU3R5bGUiOnsiJGlkIjoiMjMwIiwiU2hhcGUiOjEsIlNoYXBlVGhpY2tuZXNzIjoxLCJEdXJhdGlvbkZvcm1hdCI6MCwiSW5jbHVkZU5vbldvcmtpbmdEYXlzSW5EdXJhdGlvbiI6ZmFsc2UsIlBlcmNlbnRhZ2VDb21wbGV0ZVN0eWxlIjp7IiRpZCI6IjIzMSIsIkZvbnRTZXR0aW5ncyI6eyIkaWQiOiIy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MiLCJMaW5lQ29sb3IiOm51bGwsIkxpbmVXZWlnaHQiOjAuMCwiTGluZVR5cGUiOjAsIlBhcmVudFN0eWxlIjpudWxsfSwiUGFyZW50U3R5bGUiOnsiJHJlZiI6IjgxIn19LCJEdXJhdGlvblN0eWxlIjp7IiRpZCI6IjIzNCIsIkZvbnRTZXR0aW5ncyI6eyIkaWQiOiIy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YiLCJMaW5lQ29sb3IiOm51bGwsIkxpbmVXZWlnaHQiOjAuMCwiTGluZVR5cGUiOjAsIlBhcmVudFN0eWxlIjpudWxsfSwiUGFyZW50U3R5bGUiOnsiJHJlZiI6Ijg4In19LCJIb3Jpem9udGFsQ29ubmVjdG9yU3R5bGUiOnsiJGlkIjoiMjM3IiwiTGluZUNvbG9yIjp7IiRyZWYiOiI5NiJ9LCJMaW5lV2VpZ2h0IjoxLjAsIkxpbmVUeXBlIjowLCJQYXJlbnRTdHlsZSI6eyIkcmVmIjoiOTUifX0sIlZlcnRpY2FsQ29ubmVjdG9yU3R5bGUiOnsiJGlkIjoiMj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jM5IiwiTWFyZ2luIjp7IiRyZWYiOiIxMDIifSwiUGFkZGluZyI6eyIkcmVmIjoiMTAzIn0sIkJhY2tncm91bmQiOnsiJGlkIjoiMjQwIiwiQ29sb3IiOnsiJGlkIjoiMjQxIiwiQSI6MjU1LCJSIjoxNjUsIkciOjE2NSwiQiI6MTY1fX0sIklzVmlzaWJsZSI6dHJ1ZSwiV2lkdGgiOjAuMCwiSGVpZ2h0IjoxNi4wLCJCb3JkZXJTdHlsZSI6eyIkaWQiOiIyNDIiLCJMaW5lQ29sb3IiOnsiJHJlZiI6IjEwNSJ9LCJMaW5lV2VpZ2h0IjowLjAsIkxpbmVUeXBlIjowLCJQYXJlbnRTdHlsZSI6eyIkcmVmIjoiMTA0In19LCJQYXJlbnRTdHlsZSI6eyIkcmVmIjoiMTAxIn19LCJUaXRsZVN0eWxlIjp7IiRpZCI6IjI0MyIsIkZvbnRTZXR0aW5ncyI6eyIkaWQiOiIyN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Q1IiwiTGluZUNvbG9yIjpudWxsLCJMaW5lV2VpZ2h0IjowLjAsIkxpbmVUeXBlIjowLCJQYXJlbnRTdHlsZSI6bnVsbH0sIlBhcmVudFN0eWxlIjp7IiRyZWYiOiIxMDcifX0sIkRhdGVTdHlsZSI6eyIkaWQiOiIyNDYiLCJGb250U2V0dGluZ3MiOnsiJGlkIjoiMjQ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DgiLCJMaW5lQ29sb3IiOm51bGwsIkxpbmVXZWlnaHQiOjAuMCwiTGluZVR5cGUiOjAsIlBhcmVudFN0eWxlIjpudWxsfSwiUGFyZW50U3R5bGUiOnsiJHJlZiI6IjExNCJ9fSwiRGF0ZUZvcm1hdCI6eyIkcmVmIjoiMTIxIn0sIklzVmlzaWJsZSI6dHJ1ZSwiUGFyZW50U3R5bGUiOnsiJHJlZiI6IjgwIn19LCJJbmRleCI6NCwiU21hcnREdXJhdGlvbkFjdGl2YXRlZCI6ZmFsc2UsIkRhdGVGb3JtYXQiOnsiJHJlZiI6IjEyMSJ9LCJJZCI6IjcyYTYwYWJiLTMyODQtNDIwNi1hYjFhLTg0Y2MxODI3ZjNiYiIsIkltcG9ydElkIjpudWxsLCJUaXRsZSI6IlNJRVMgMi4wUnUgZmluYWwiLCJOb3RlIjpudWxsLCJIeXBlcmxpbmsiOm51bGwsIklzQ2hhbmdlZCI6ZmFsc2UsIklzTmV3IjpmYWxzZX0seyIkaWQiOiIyNDkiLCJHcm91cE5hbWUiOm51bGwsIlN0YXJ0RGF0ZSI6IjIwMTctMDgtMjhUMDA6MDA6MDBaIiwiRW5kRGF0ZSI6IjIwMTctMTAtMzFUMjM6NTk6MDBaIiwiUGVyY2VudGFnZUNvbXBsZXRlIjpudWxsLCJTdHlsZSI6eyIkaWQiOiIyNTAiLCJTaGFwZSI6MSwiU2hhcGVUaGlja25lc3MiOjEsIkR1cmF0aW9uRm9ybWF0IjowLCJJbmNsdWRlTm9uV29ya2luZ0RheXNJbkR1cmF0aW9uIjpmYWxzZSwiUGVyY2VudGFnZUNvbXBsZXRlU3R5bGUiOnsiJGlkIjoiMjUxIiwiRm9udFNldHRpbmdzIjp7IiRpZCI6IjI1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MyIsIkxpbmVDb2xvciI6bnVsbCwiTGluZVdlaWdodCI6MC4wLCJMaW5lVHlwZSI6MCwiUGFyZW50U3R5bGUiOm51bGx9LCJQYXJlbnRTdHlsZSI6eyIkcmVmIjoiODEifX0sIkR1cmF0aW9uU3R5bGUiOnsiJGlkIjoiMjU0IiwiRm9udFNldHRpbmdzIjp7IiRpZCI6IjI1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NiIsIkxpbmVDb2xvciI6bnVsbCwiTGluZVdlaWdodCI6MC4wLCJMaW5lVHlwZSI6MCwiUGFyZW50U3R5bGUiOm51bGx9LCJQYXJlbnRTdHlsZSI6eyIkcmVmIjoiODgifX0sIkhvcml6b250YWxDb25uZWN0b3JTdHlsZSI6eyIkaWQiOiIyNTciLCJMaW5lQ29sb3IiOnsiJHJlZiI6Ijk2In0sIkxpbmVXZWlnaHQiOjEuMCwiTGluZVR5cGUiOjAsIlBhcmVudFN0eWxlIjp7IiRyZWYiOiI5NSJ9fSwiVmVydGljYWxDb25uZWN0b3JTdHlsZSI6eyIkaWQiOiIyN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NTkiLCJNYXJnaW4iOnsiJHJlZiI6IjEwMiJ9LCJQYWRkaW5nIjp7IiRyZWYiOiIxMDMifSwiQmFja2dyb3VuZCI6eyIkaWQiOiIyNjAiLCJDb2xvciI6eyIkaWQiOiIyNjEiLCJBIjoyNTUsIlIiOjI1NSwiRyI6MTkyLCJCIjowfX0sIklzVmlzaWJsZSI6dHJ1ZSwiV2lkdGgiOjAuMCwiSGVpZ2h0IjoxNi4wLCJCb3JkZXJTdHlsZSI6eyIkaWQiOiIyNjIiLCJMaW5lQ29sb3IiOnsiJHJlZiI6IjEwNSJ9LCJMaW5lV2VpZ2h0IjowLjAsIkxpbmVUeXBlIjowLCJQYXJlbnRTdHlsZSI6eyIkcmVmIjoiMTA0In19LCJQYXJlbnRTdHlsZSI6eyIkcmVmIjoiMTAxIn19LCJUaXRsZVN0eWxlIjp7IiRpZCI6IjI2MyIsIkZvbnRTZXR0aW5ncyI6eyIkaWQiOiIyNj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Y1IiwiTGluZUNvbG9yIjpudWxsLCJMaW5lV2VpZ2h0IjowLjAsIkxpbmVUeXBlIjowLCJQYXJlbnRTdHlsZSI6bnVsbH0sIlBhcmVudFN0eWxlIjp7IiRyZWYiOiIxMDcifX0sIkRhdGVTdHlsZSI6eyIkaWQiOiIyNjYiLCJGb250U2V0dGluZ3MiOnsiJGlkIjoiMjY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jg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mVkNzhjMjA3LWI0NmItNDQ5Ny1hNjMxLTIyMzA3OTMxZDc2NyIsIkltcG9ydElkIjpudWxsLCJUaXRsZSI6IlNJRVMgQ29yZSAxLjYgYmV0YSIsIk5vdGUiOm51bGwsIkh5cGVybGluayI6bnVsbCwiSXNDaGFuZ2VkIjpmYWxzZSwiSXNOZXciOmZhbHNlfSx7IiRpZCI6IjI2OSIsIkdyb3VwTmFtZSI6bnVsbCwiU3RhcnREYXRlIjoiMjAxNy0xMS0wMVQwMDowMDowMFoiLCJFbmREYXRlIjoiMjAxNy0xMi0yOVQyMzo1OTowMFoiLCJQZXJjZW50YWdlQ29tcGxldGUiOm51bGwsIlN0eWxlIjp7IiRpZCI6IjI3MCIsIlNoYXBlIjoxLCJTaGFwZVRoaWNrbmVzcyI6MSwiRHVyYXRpb25Gb3JtYXQiOjAsIkluY2x1ZGVOb25Xb3JraW5nRGF5c0luRHVyYXRpb24iOmZhbHNlLCJQZXJjZW50YWdlQ29tcGxldGVTdHlsZSI6eyIkaWQiOiIyNzEiLCJGb250U2V0dGluZ3MiOnsiJGlkIjoiMjc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zIiwiTGluZUNvbG9yIjpudWxsLCJMaW5lV2VpZ2h0IjowLjAsIkxpbmVUeXBlIjowLCJQYXJlbnRTdHlsZSI6bnVsbH0sIlBhcmVudFN0eWxlIjp7IiRyZWYiOiI4MSJ9fSwiRHVyYXRpb25TdHlsZSI6eyIkaWQiOiIyNzQiLCJGb250U2V0dGluZ3MiOnsiJGlkIjoiMjc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2IiwiTGluZUNvbG9yIjpudWxsLCJMaW5lV2VpZ2h0IjowLjAsIkxpbmVUeXBlIjowLCJQYXJlbnRTdHlsZSI6bnVsbH0sIlBhcmVudFN0eWxlIjp7IiRyZWYiOiI4OCJ9fSwiSG9yaXpvbnRhbENvbm5lY3RvclN0eWxlIjp7IiRpZCI6IjI3NyIsIkxpbmVDb2xvciI6eyIkcmVmIjoiOTYifSwiTGluZVdlaWdodCI6MS4wLCJMaW5lVHlwZSI6MCwiUGFyZW50U3R5bGUiOnsiJHJlZiI6Ijk1In19LCJWZXJ0aWNhbENvbm5lY3RvclN0eWxlIjp7IiRpZCI6IjI3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3OSIsIk1hcmdpbiI6eyIkcmVmIjoiMTAyIn0sIlBhZGRpbmciOnsiJHJlZiI6IjEwMyJ9LCJCYWNrZ3JvdW5kIjp7IiRpZCI6IjI4MCIsIkNvbG9yIjp7IiRpZCI6IjI4MSIsIkEiOjI1NSwiUiI6NjgsIkciOjExNCwiQiI6MTk2fX0sIklzVmlzaWJsZSI6dHJ1ZSwiV2lkdGgiOjAuMCwiSGVpZ2h0IjoxNi4wLCJCb3JkZXJTdHlsZSI6eyIkaWQiOiIyODIiLCJMaW5lQ29sb3IiOnsiJHJlZiI6IjEwNSJ9LCJMaW5lV2VpZ2h0IjowLjAsIkxpbmVUeXBlIjowLCJQYXJlbnRTdHlsZSI6eyIkcmVmIjoiMTA0In19LCJQYXJlbnRTdHlsZSI6eyIkcmVmIjoiMTAxIn19LCJUaXRsZVN0eWxlIjp7IiRpZCI6IjI4MyIsIkZvbnRTZXR0aW5ncyI6eyIkaWQiOiIy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g1IiwiTGluZUNvbG9yIjpudWxsLCJMaW5lV2VpZ2h0IjowLjAsIkxpbmVUeXBlIjowLCJQYXJlbnRTdHlsZSI6bnVsbH0sIlBhcmVudFN0eWxlIjp7IiRyZWYiOiIxMDcifX0sIkRhdGVTdHlsZSI6eyIkaWQiOiIyODYiLCJGb250U2V0dGluZ3MiOnsiJGlkIjoiMj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giLCJMaW5lQ29sb3IiOm51bGwsIkxpbmVXZWlnaHQiOjAuMCwiTGluZVR5cGUiOjAsIlBhcmVudFN0eWxlIjpudWxsfSwiUGFyZW50U3R5bGUiOnsiJHJlZiI6IjExNCJ9fSwiRGF0ZUZvcm1hdCI6eyIkcmVmIjoiMTIxIn0sIklzVmlzaWJsZSI6dHJ1ZSwiUGFyZW50U3R5bGUiOnsiJHJlZiI6IjgwIn19LCJJbmRleCI6NiwiU21hcnREdXJhdGlvbkFjdGl2YXRlZCI6ZmFsc2UsIkRhdGVGb3JtYXQiOnsiJHJlZiI6IjEyMSJ9LCJJZCI6IjY3NTRmNGZkLTQ5MmYtNGM3Yy1iYzRmLTkyY2IxNDhhYWE3ZiIsIkltcG9ydElkIjpudWxsLCJUaXRsZSI6IlNJRVMgQ29yZSAxLjYgZmluYWwiLCJOb3RlIjpudWxsLCJIeXBlcmxpbmsiOm51bGwsIklzQ2hhbmdlZCI6ZmFsc2UsIklzTmV3IjpmYWxzZX0seyIkaWQiOiIyODkiLCJHcm91cE5hbWUiOm51bGwsIlN0YXJ0RGF0ZSI6IjIwMTgtMDEtMTBUMDA6MDA6MDBaIiwiRW5kRGF0ZSI6IjIwMTgtMDMtMzBUMjM6NTk6MDBaIiwiUGVyY2VudGFnZUNvbXBsZXRlIjpudWxsLCJTdHlsZSI6eyIkaWQiOiIyOTAiLCJTaGFwZSI6MSwiU2hhcGVUaGlja25lc3MiOjEsIkR1cmF0aW9uRm9ybWF0IjowLCJJbmNsdWRlTm9uV29ya2luZ0RheXNJbkR1cmF0aW9uIjpmYWxzZSwiUGVyY2VudGFnZUNvbXBsZXRlU3R5bGUiOnsiJGlkIjoiMjkxIiwiRm9udFNldHRpbmdzIjp7IiRpZCI6IjI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MyIsIkxpbmVDb2xvciI6bnVsbCwiTGluZVdlaWdodCI6MC4wLCJMaW5lVHlwZSI6MCwiUGFyZW50U3R5bGUiOm51bGx9LCJQYXJlbnRTdHlsZSI6eyIkcmVmIjoiODEifX0sIkR1cmF0aW9uU3R5bGUiOnsiJGlkIjoiMjk0IiwiRm9udFNldHRpbmdzIjp7IiRpZCI6IjI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NiIsIkxpbmVDb2xvciI6bnVsbCwiTGluZVdlaWdodCI6MC4wLCJMaW5lVHlwZSI6MCwiUGFyZW50U3R5bGUiOm51bGx9LCJQYXJlbnRTdHlsZSI6eyIkcmVmIjoiODgifX0sIkhvcml6b250YWxDb25uZWN0b3JTdHlsZSI6eyIkaWQiOiIyOTciLCJMaW5lQ29sb3IiOnsiJHJlZiI6Ijk2In0sIkxpbmVXZWlnaHQiOjEuMCwiTGluZVR5cGUiOjAsIlBhcmVudFN0eWxlIjp7IiRyZWYiOiI5NSJ9fSwiVmVydGljYWxDb25uZWN0b3JTdHlsZSI6eyIkaWQiOiIy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OTkiLCJNYXJnaW4iOnsiJHJlZiI6IjEwMiJ9LCJQYWRkaW5nIjp7IiRyZWYiOiIxMDMifSwiQmFja2dyb3VuZCI6eyIkaWQiOiIzMDAiLCJDb2xvciI6eyIkaWQiOiIzMDEiLCJBIjoyNTUsIlIiOjExMiwiRyI6MTczLCJCIjo3MX19LCJJc1Zpc2libGUiOnRydWUsIldpZHRoIjowLjAsIkhlaWdodCI6MTYuMCwiQm9yZGVyU3R5bGUiOnsiJGlkIjoiMzAyIiwiTGluZUNvbG9yIjp7IiRyZWYiOiIxMDUifSwiTGluZVdlaWdodCI6MC4wLCJMaW5lVHlwZSI6MCwiUGFyZW50U3R5bGUiOnsiJHJlZiI6IjEwNCJ9fSwiUGFyZW50U3R5bGUiOnsiJHJlZiI6IjEwMSJ9fSwiVGl0bGVTdHlsZSI6eyIkaWQiOiIzMDMiLCJGb250U2V0dGluZ3MiOnsiJGlkIjoiMzA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wNSIsIkxpbmVDb2xvciI6bnVsbCwiTGluZVdlaWdodCI6MC4wLCJMaW5lVHlwZSI6MCwiUGFyZW50U3R5bGUiOm51bGx9LCJQYXJlbnRTdHlsZSI6eyIkcmVmIjoiMTA3In19LCJEYXRlU3R5bGUiOnsiJGlkIjoiMzA2IiwiRm9udFNldHRpbmdzIjp7IiRpZCI6IjMw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A4IiwiTGluZUNvbG9yIjpudWxsLCJMaW5lV2VpZ2h0IjowLjAsIkxpbmVUeXBlIjowLCJQYXJlbnRTdHlsZSI6bnVsbH0sIlBhcmVudFN0eWxlIjp7IiRyZWYiOiIxMTQifX0sIkRhdGVGb3JtYXQiOnsiJHJlZiI6IjEyMSJ9LCJJc1Zpc2libGUiOnRydWUsIlBhcmVudFN0eWxlIjp7IiRyZWYiOiI4MCJ9fSwiSW5kZXgiOjcsIlNtYXJ0RHVyYXRpb25BY3RpdmF0ZWQiOmZhbHNlLCJEYXRlRm9ybWF0Ijp7IiRyZWYiOiIxMjEifSwiSWQiOiI1OWQ5YTI3Yy02MTY1LTRkOTAtYTQxZi0yZDMwYzE3MDY5NTYiLCJJbXBvcnRJZCI6bnVsbCwiVGl0bGUiOiJTSUVTIENvcmUgMi4wICBiZXRhIiwiTm90ZSI6bnVsbCwiSHlwZXJsaW5rIjpudWxsLCJJc0NoYW5nZWQiOmZhbHNlLCJJc05ldyI6ZmFsc2V9LHsiJGlkIjoiMzA5IiwiR3JvdXBOYW1lIjpudWxsLCJTdGFydERhdGUiOiIyMDE4LTA0LTAyVDAwOjAwOjAwWiIsIkVuZERhdGUiOiIyMDE4LTA3LTAyVDIzOjU5OjAwWiIsIlBlcmNlbnRhZ2VDb21wbGV0ZSI6bnVsbCwiU3R5bGUiOnsiJGlkIjoiMzEwIiwiU2hhcGUiOjEsIlNoYXBlVGhpY2tuZXNzIjoxLCJEdXJhdGlvbkZvcm1hdCI6MCwiSW5jbHVkZU5vbldvcmtpbmdEYXlzSW5EdXJhdGlvbiI6ZmFsc2UsIlBlcmNlbnRhZ2VDb21wbGV0ZVN0eWxlIjp7IiRpZCI6IjMxMSIsIkZvbnRTZXR0aW5ncyI6eyIkaWQiOiIz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TMiLCJMaW5lQ29sb3IiOm51bGwsIkxpbmVXZWlnaHQiOjAuMCwiTGluZVR5cGUiOjAsIlBhcmVudFN0eWxlIjpudWxsfSwiUGFyZW50U3R5bGUiOnsiJHJlZiI6IjgxIn19LCJEdXJhdGlvblN0eWxlIjp7IiRpZCI6IjMxNCIsIkZvbnRTZXR0aW5ncyI6eyIkaWQiOiIz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YiLCJMaW5lQ29sb3IiOm51bGwsIkxpbmVXZWlnaHQiOjAuMCwiTGluZVR5cGUiOjAsIlBhcmVudFN0eWxlIjpudWxsfSwiUGFyZW50U3R5bGUiOnsiJHJlZiI6Ijg4In19LCJIb3Jpem9udGFsQ29ubmVjdG9yU3R5bGUiOnsiJGlkIjoiMzE3IiwiTGluZUNvbG9yIjp7IiRyZWYiOiI5NiJ9LCJMaW5lV2VpZ2h0IjoxLjAsIkxpbmVUeXBlIjowLCJQYXJlbnRTdHlsZSI6eyIkcmVmIjoiOTUifX0sIlZlcnRpY2FsQ29ubmVjdG9yU3R5bGUiOnsiJGlkIjoiMz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E5IiwiTWFyZ2luIjp7IiRyZWYiOiIxMDIifSwiUGFkZGluZyI6eyIkcmVmIjoiMTAzIn0sIkJhY2tncm91bmQiOnsiJGlkIjoiMzIwIiwiQ29sb3IiOnsiJGlkIjoiMzIxIiwiQSI6MjU1LCJSIjo2OCwiRyI6ODQsIkIiOjEwNn19LCJJc1Zpc2libGUiOnRydWUsIldpZHRoIjowLjAsIkhlaWdodCI6MTYuMCwiQm9yZGVyU3R5bGUiOnsiJGlkIjoiMzIyIiwiTGluZUNvbG9yIjp7IiRyZWYiOiIxMDUifSwiTGluZVdlaWdodCI6MC4wLCJMaW5lVHlwZSI6MCwiUGFyZW50U3R5bGUiOnsiJHJlZiI6IjEwNCJ9fSwiUGFyZW50U3R5bGUiOnsiJHJlZiI6IjEwMSJ9fSwiVGl0bGVTdHlsZSI6eyIkaWQiOiIzMjMiLCJGb250U2V0dGluZ3MiOnsiJGlkIjoiMzI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yNSIsIkxpbmVDb2xvciI6bnVsbCwiTGluZVdlaWdodCI6MC4wLCJMaW5lVHlwZSI6MCwiUGFyZW50U3R5bGUiOm51bGx9LCJQYXJlbnRTdHlsZSI6eyIkcmVmIjoiMTA3In19LCJEYXRlU3R5bGUiOnsiJGlkIjoiMzI2IiwiRm9udFNldHRpbmdzIjp7IiRpZCI6IjMy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I4IiwiTGluZUNvbG9yIjpudWxsLCJMaW5lV2VpZ2h0IjowLjAsIkxpbmVUeXBlIjowLCJQYXJlbnRTdHlsZSI6bnVsbH0sIlBhcmVudFN0eWxlIjp7IiRyZWYiOiIxMTQifX0sIkRhdGVGb3JtYXQiOnsiJHJlZiI6IjEyMSJ9LCJJc1Zpc2libGUiOnRydWUsIlBhcmVudFN0eWxlIjp7IiRyZWYiOiI4MCJ9fSwiSW5kZXgiOjgsIlNtYXJ0RHVyYXRpb25BY3RpdmF0ZWQiOmZhbHNlLCJEYXRlRm9ybWF0Ijp7IiRyZWYiOiIxMjEifSwiSWQiOiIxZDNhZjc4YS0xMjRlLTRhMzctYWFkNi0xMzUzNGQ2YTg4ZTQiLCJJbXBvcnRJZCI6bnVsbCwiVGl0bGUiOiJTSUVTIENvcmUgMi4wIGZpbmFsIiwiTm90ZSI6bnVsbCwiSHlwZXJsaW5rIjpudWxsLCJJc0NoYW5nZWQiOmZhbHNlLCJJc05ldyI6ZmFsc2V9LHsiJGlkIjoiMzI5IiwiR3JvdXBOYW1lIjpudWxsLCJTdGFydERhdGUiOiIyMDE3LTA4LTAxVDAwOjAwOjAwWiIsIkVuZERhdGUiOiIyMDE3LTEyLTI5VDIzOjU5OjAwWiIsIlBlcmNlbnRhZ2VDb21wbGV0ZSI6bnVsbCwiU3R5bGUiOnsiJGlkIjoiMzMwIiwiU2hhcGUiOjEsIlNoYXBlVGhpY2tuZXNzIjoxLCJEdXJhdGlvbkZvcm1hdCI6MCwiSW5jbHVkZU5vbldvcmtpbmdEYXlzSW5EdXJhdGlvbiI6ZmFsc2UsIlBlcmNlbnRhZ2VDb21wbGV0ZVN0eWxlIjp7IiRpZCI6IjMzMSIsIkZvbnRTZXR0aW5ncyI6eyIkaWQiOiIz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zMiLCJMaW5lQ29sb3IiOm51bGwsIkxpbmVXZWlnaHQiOjAuMCwiTGluZVR5cGUiOjAsIlBhcmVudFN0eWxlIjpudWxsfSwiUGFyZW50U3R5bGUiOnsiJHJlZiI6IjgxIn19LCJEdXJhdGlvblN0eWxlIjp7IiRpZCI6IjMzNCIsIkZvbnRTZXR0aW5ncyI6eyIkaWQiOiIz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YiLCJMaW5lQ29sb3IiOm51bGwsIkxpbmVXZWlnaHQiOjAuMCwiTGluZVR5cGUiOjAsIlBhcmVudFN0eWxlIjpudWxsfSwiUGFyZW50U3R5bGUiOnsiJHJlZiI6Ijg4In19LCJIb3Jpem9udGFsQ29ubmVjdG9yU3R5bGUiOnsiJGlkIjoiMzM3IiwiTGluZUNvbG9yIjp7IiRyZWYiOiI5NiJ9LCJMaW5lV2VpZ2h0IjoxLjAsIkxpbmVUeXBlIjowLCJQYXJlbnRTdHlsZSI6eyIkcmVmIjoiOTUifX0sIlZlcnRpY2FsQ29ubmVjdG9yU3R5bGUiOnsiJGlkIjoiMz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M5IiwiTWFyZ2luIjp7IiRyZWYiOiIxMDIifSwiUGFkZGluZyI6eyIkcmVmIjoiMTAzIn0sIkJhY2tncm91bmQiOnsiJGlkIjoiMzQwIiwiQ29sb3IiOnsiJGlkIjoiMzQxIiwiQSI6MjU1LCJSIjo5MSwiRyI6MTU1LCJCIjoyMTN9fSwiSXNWaXNpYmxlIjp0cnVlLCJXaWR0aCI6MC4wLCJIZWlnaHQiOjE2LjAsIkJvcmRlclN0eWxlIjp7IiRpZCI6IjM0MiIsIkxpbmVDb2xvciI6eyIkcmVmIjoiMTA1In0sIkxpbmVXZWlnaHQiOjAuMCwiTGluZVR5cGUiOjAsIlBhcmVudFN0eWxlIjp7IiRyZWYiOiIxMDQifX0sIlBhcmVudFN0eWxlIjp7IiRyZWYiOiIxMDEifX0sIlRpdGxlU3R5bGUiOnsiJGlkIjoiMzQzIiwiRm9udFNldHRpbmdzIjp7IiRpZCI6IjM0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DUiLCJMaW5lQ29sb3IiOm51bGwsIkxpbmVXZWlnaHQiOjAuMCwiTGluZVR5cGUiOjAsIlBhcmVudFN0eWxlIjpudWxsfSwiUGFyZW50U3R5bGUiOnsiJHJlZiI6IjEwNyJ9fSwiRGF0ZVN0eWxlIjp7IiRpZCI6IjM0NiIsIkZvbnRTZXR0aW5ncyI6eyIkaWQiOiIzND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OCIsIkxpbmVDb2xvciI6bnVsbCwiTGluZVdlaWdodCI6MC4wLCJMaW5lVHlwZSI6MCwiUGFyZW50U3R5bGUiOm51bGx9LCJQYXJlbnRTdHlsZSI6eyIkcmVmIjoiMTE0In19LCJEYXRlRm9ybWF0Ijp7IiRyZWYiOiIxMjEifSwiSXNWaXNpYmxlIjp0cnVlLCJQYXJlbnRTdHlsZSI6eyIkcmVmIjoiODAifX0sIkluZGV4Ijo5LCJTbWFydER1cmF0aW9uQWN0aXZhdGVkIjpmYWxzZSwiRGF0ZUZvcm1hdCI6eyIkcmVmIjoiMTIxIn0sIklkIjoiMGIzNDM3MmQtNjA0Yi00NmUwLTk1YjUtZTEzMjI4MjYwMWFhIiwiSW1wb3J0SWQiOm51bGwsIlRpdGxlIjoiU0lFUyBTZXJ2ZXIgUmVzZWFyY2ggIiwiTm90ZSI6bnVsbCwiSHlwZXJsaW5rIjpudWxsLCJJc0NoYW5nZWQiOmZhbHNlLCJJc05ldyI6ZmFsc2V9LHsiJGlkIjoiMzQ5IiwiR3JvdXBOYW1lIjpudWxsLCJTdGFydERhdGUiOiIyMDE4LTA4LTAxVDAwOjAwOjAwWiIsIkVuZERhdGUiOiIyMDE4LTA5LTI3VDIzOjU5OjAwWiIsIlBlcmNlbnRhZ2VDb21wbGV0ZSI6bnVsbCwiU3R5bGUiOnsiJGlkIjoiMzUwIiwiU2hhcGUiOjEsIlNoYXBlVGhpY2tuZXNzIjoxLCJEdXJhdGlvbkZvcm1hdCI6MCwiSW5jbHVkZU5vbldvcmtpbmdEYXlzSW5EdXJhdGlvbiI6ZmFsc2UsIlBlcmNlbnRhZ2VDb21wbGV0ZVN0eWxlIjp7IiRpZCI6IjM1MSIsIkZvbnRTZXR0aW5ncyI6eyIkaWQiOiIzN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TMiLCJMaW5lQ29sb3IiOm51bGwsIkxpbmVXZWlnaHQiOjAuMCwiTGluZVR5cGUiOjAsIlBhcmVudFN0eWxlIjpudWxsfSwiUGFyZW50U3R5bGUiOnsiJHJlZiI6IjgxIn19LCJEdXJhdGlvblN0eWxlIjp7IiRpZCI6IjM1NCIsIkZvbnRTZXR0aW5ncyI6eyIkaWQiOiIzN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YiLCJMaW5lQ29sb3IiOm51bGwsIkxpbmVXZWlnaHQiOjAuMCwiTGluZVR5cGUiOjAsIlBhcmVudFN0eWxlIjpudWxsfSwiUGFyZW50U3R5bGUiOnsiJHJlZiI6Ijg4In19LCJIb3Jpem9udGFsQ29ubmVjdG9yU3R5bGUiOnsiJGlkIjoiMzU3IiwiTGluZUNvbG9yIjp7IiRyZWYiOiI5NiJ9LCJMaW5lV2VpZ2h0IjoxLjAsIkxpbmVUeXBlIjowLCJQYXJlbnRTdHlsZSI6eyIkcmVmIjoiOTUifX0sIlZlcnRpY2FsQ29ubmVjdG9yU3R5bGUiOnsiJGlkIjoiMzU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U5IiwiTWFyZ2luIjp7IiRyZWYiOiIxMDIifSwiUGFkZGluZyI6eyIkcmVmIjoiMTAzIn0sIkJhY2tncm91bmQiOnsiJGlkIjoiMzYwIiwiQ29sb3IiOnsiJGlkIjoiMzYxIiwiQSI6MjU1LCJSIjoyMzcsIkciOjEyNSwiQiI6NDl9fSwiSXNWaXNpYmxlIjp0cnVlLCJXaWR0aCI6MC4wLCJIZWlnaHQiOjE2LjAsIkJvcmRlclN0eWxlIjp7IiRpZCI6IjM2MiIsIkxpbmVDb2xvciI6eyIkcmVmIjoiMTA1In0sIkxpbmVXZWlnaHQiOjAuMCwiTGluZVR5cGUiOjAsIlBhcmVudFN0eWxlIjp7IiRyZWYiOiIxMDQifX0sIlBhcmVudFN0eWxlIjp7IiRyZWYiOiIxMDEifX0sIlRpdGxlU3R5bGUiOnsiJGlkIjoiMzYzIiwiRm9udFNldHRpbmdzIjp7IiRpZCI6IjM2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jUiLCJMaW5lQ29sb3IiOm51bGwsIkxpbmVXZWlnaHQiOjAuMCwiTGluZVR5cGUiOjAsIlBhcmVudFN0eWxlIjpudWxsfSwiUGFyZW50U3R5bGUiOnsiJHJlZiI6IjEwNyJ9fSwiRGF0ZVN0eWxlIjp7IiRpZCI6IjM2NiIsIkZvbnRTZXR0aW5ncyI6eyIkaWQiOiIzN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2OCIsIkxpbmVDb2xvciI6bnVsbCwiTGluZVdlaWdodCI6MC4wLCJMaW5lVHlwZSI6MCwiUGFyZW50U3R5bGUiOm51bGx9LCJQYXJlbnRTdHlsZSI6eyIkcmVmIjoiMTE0In19LCJEYXRlRm9ybWF0Ijp7IiRyZWYiOiIxMjEifSwiSXNWaXNpYmxlIjp0cnVlLCJQYXJlbnRTdHlsZSI6eyIkcmVmIjoiODAifX0sIkluZGV4IjoxMCwiU21hcnREdXJhdGlvbkFjdGl2YXRlZCI6ZmFsc2UsIkRhdGVGb3JtYXQiOnsiJHJlZiI6IjEyMSJ9LCJJZCI6ImUyZmMxZGZiLTIzZDQtNDcyMC1hYzYxLTI1M2I1MWUzZjIzYyIsIkltcG9ydElkIjpudWxsLCJUaXRsZSI6IlNJRVMgU2VydmVyIiwiTm90ZSI6bnVsbCwiSHlwZXJsaW5rIjpudWxsLCJJc0NoYW5nZWQiOmZhbHNlLCJJc05ldyI6ZmFsc2V9LHsiJGlkIjoiMzY5IiwiR3JvdXBOYW1lIjpudWxsLCJTdGFydERhdGUiOiIyMDE3LTA5LTA1VDAwOjAwOjAwWiIsIkVuZERhdGUiOiIyMDE4LTAyLTE0VDIzOjU5OjAwWiIsIlBlcmNlbnRhZ2VDb21wbGV0ZSI6bnVsbCwiU3R5bGUiOnsiJGlkIjoiMzcwIiwiU2hhcGUiOjEsIlNoYXBlVGhpY2tuZXNzIjoxLCJEdXJhdGlvbkZvcm1hdCI6MCwiSW5jbHVkZU5vbldvcmtpbmdEYXlzSW5EdXJhdGlvbiI6ZmFsc2UsIlBlcmNlbnRhZ2VDb21wbGV0ZVN0eWxlIjp7IiRpZCI6IjM3MSIsIkZvbnRTZXR0aW5ncyI6eyIkaWQiOiIzN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MiLCJMaW5lQ29sb3IiOm51bGwsIkxpbmVXZWlnaHQiOjAuMCwiTGluZVR5cGUiOjAsIlBhcmVudFN0eWxlIjpudWxsfSwiUGFyZW50U3R5bGUiOnsiJHJlZiI6IjgxIn19LCJEdXJhdGlvblN0eWxlIjp7IiRpZCI6IjM3NCIsIkZvbnRTZXR0aW5ncyI6eyIkaWQiOiIzN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YiLCJMaW5lQ29sb3IiOm51bGwsIkxpbmVXZWlnaHQiOjAuMCwiTGluZVR5cGUiOjAsIlBhcmVudFN0eWxlIjpudWxsfSwiUGFyZW50U3R5bGUiOnsiJHJlZiI6Ijg4In19LCJIb3Jpem9udGFsQ29ubmVjdG9yU3R5bGUiOnsiJGlkIjoiMzc3IiwiTGluZUNvbG9yIjp7IiRyZWYiOiI5NiJ9LCJMaW5lV2VpZ2h0IjoxLjAsIkxpbmVUeXBlIjowLCJQYXJlbnRTdHlsZSI6eyIkcmVmIjoiOTUifX0sIlZlcnRpY2FsQ29ubmVjdG9yU3R5bGUiOnsiJGlkIjoiMzc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c5IiwiTWFyZ2luIjp7IiRyZWYiOiIxMDIifSwiUGFkZGluZyI6eyIkcmVmIjoiMTAzIn0sIkJhY2tncm91bmQiOnsiJGlkIjoiMzgwIiwiQ29sb3IiOnsiJGlkIjoiMzgxIiwiQSI6MjU1LCJSIjoxNjUsIkciOjE2NSwiQiI6MTY1fX0sIklzVmlzaWJsZSI6dHJ1ZSwiV2lkdGgiOjAuMCwiSGVpZ2h0IjoxNi4wLCJCb3JkZXJTdHlsZSI6eyIkaWQiOiIzODIiLCJMaW5lQ29sb3IiOnsiJHJlZiI6IjEwNSJ9LCJMaW5lV2VpZ2h0IjowLjAsIkxpbmVUeXBlIjowLCJQYXJlbnRTdHlsZSI6eyIkcmVmIjoiMTA0In19LCJQYXJlbnRTdHlsZSI6eyIkcmVmIjoiMTAxIn19LCJUaXRsZVN0eWxlIjp7IiRpZCI6IjM4MyIsIkZvbnRTZXR0aW5ncyI6eyIkaWQiOiIz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g1IiwiTGluZUNvbG9yIjpudWxsLCJMaW5lV2VpZ2h0IjowLjAsIkxpbmVUeXBlIjowLCJQYXJlbnRTdHlsZSI6bnVsbH0sIlBhcmVudFN0eWxlIjp7IiRyZWYiOiIxMDcifX0sIkRhdGVTdHlsZSI6eyIkaWQiOiIzODYiLCJGb250U2V0dGluZ3MiOnsiJGlkIjoiMz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giLCJMaW5lQ29sb3IiOm51bGwsIkxpbmVXZWlnaHQiOjAuMCwiTGluZVR5cGUiOjAsIlBhcmVudFN0eWxlIjpudWxsfSwiUGFyZW50U3R5bGUiOnsiJHJlZiI6IjExNCJ9fSwiRGF0ZUZvcm1hdCI6eyIkcmVmIjoiMTIxIn0sIklzVmlzaWJsZSI6dHJ1ZSwiUGFyZW50U3R5bGUiOnsiJHJlZiI6IjgwIn19LCJJbmRleCI6MTEsIlNtYXJ0RHVyYXRpb25BY3RpdmF0ZWQiOmZhbHNlLCJEYXRlRm9ybWF0Ijp7IiRyZWYiOiIxMjEifSwiSWQiOiI3MTRjZTU5Ny0yMmQ0LTQ1NTYtYjBkZS04ZThkMjkxNTVhNTEiLCJJbXBvcnRJZCI6bnVsbCwiVGl0bGUiOiJTSUVTIE1DIDIuMCBhbHBoYSIsIk5vdGUiOm51bGwsIkh5cGVybGluayI6bnVsbCwiSXNDaGFuZ2VkIjpmYWxzZSwiSXNOZXciOmZhbHNlfSx7IiRpZCI6IjM4OSIsIkdyb3VwTmFtZSI6bnVsbCwiU3RhcnREYXRlIjoiMjAxOC0wMi0xNFQwMDowMDowMFoiLCJFbmREYXRlIjoiMjAxOC0wNC0zMFQyMzo1OTowMFoiLCJQZXJjZW50YWdlQ29tcGxldGUiOm51bGwsIlN0eWxlIjp7IiRpZCI6IjM5MCIsIlNoYXBlIjoxLCJTaGFwZVRoaWNrbmVzcyI6MSwiRHVyYXRpb25Gb3JtYXQiOjAsIkluY2x1ZGVOb25Xb3JraW5nRGF5c0luRHVyYXRpb24iOmZhbHNlLCJQZXJjZW50YWdlQ29tcGxldGVTdHlsZSI6eyIkaWQiOiIzOTEiLCJGb250U2V0dGluZ3MiOnsiJGlkIjoiMzk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kzIiwiTGluZUNvbG9yIjpudWxsLCJMaW5lV2VpZ2h0IjowLjAsIkxpbmVUeXBlIjowLCJQYXJlbnRTdHlsZSI6bnVsbH0sIlBhcmVudFN0eWxlIjp7IiRyZWYiOiI4MSJ9fSwiRHVyYXRpb25TdHlsZSI6eyIkaWQiOiIzOTQiLCJGb250U2V0dGluZ3MiOnsiJGlkIjoiMzk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2IiwiTGluZUNvbG9yIjpudWxsLCJMaW5lV2VpZ2h0IjowLjAsIkxpbmVUeXBlIjowLCJQYXJlbnRTdHlsZSI6bnVsbH0sIlBhcmVudFN0eWxlIjp7IiRyZWYiOiI4OCJ9fSwiSG9yaXpvbnRhbENvbm5lY3RvclN0eWxlIjp7IiRpZCI6IjM5NyIsIkxpbmVDb2xvciI6eyIkcmVmIjoiOTYifSwiTGluZVdlaWdodCI6MS4wLCJMaW5lVHlwZSI6MCwiUGFyZW50U3R5bGUiOnsiJHJlZiI6Ijk1In19LCJWZXJ0aWNhbENvbm5lY3RvclN0eWxlIjp7IiRpZCI6IjM5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5OSIsIk1hcmdpbiI6eyIkcmVmIjoiMTAyIn0sIlBhZGRpbmciOnsiJHJlZiI6IjEwMyJ9LCJCYWNrZ3JvdW5kIjp7IiRpZCI6IjQwMCIsIkNvbG9yIjp7IiRpZCI6IjQwMSIsIkEiOjI1NSwiUiI6NjgsIkciOjExNCwiQiI6MTk2fX0sIklzVmlzaWJsZSI6dHJ1ZSwiV2lkdGgiOjAuMCwiSGVpZ2h0IjoxNi4wLCJCb3JkZXJTdHlsZSI6eyIkaWQiOiI0MDIiLCJMaW5lQ29sb3IiOnsiJHJlZiI6IjEwNSJ9LCJMaW5lV2VpZ2h0IjowLjAsIkxpbmVUeXBlIjowLCJQYXJlbnRTdHlsZSI6eyIkcmVmIjoiMTA0In19LCJQYXJlbnRTdHlsZSI6eyIkcmVmIjoiMTAxIn19LCJUaXRsZVN0eWxlIjp7IiRpZCI6IjQwMyIsIkZvbnRTZXR0aW5ncyI6eyIkaWQiOiI0M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DA1IiwiTGluZUNvbG9yIjpudWxsLCJMaW5lV2VpZ2h0IjowLjAsIkxpbmVUeXBlIjowLCJQYXJlbnRTdHlsZSI6bnVsbH0sIlBhcmVudFN0eWxlIjp7IiRyZWYiOiIxMDcifX0sIkRhdGVTdHlsZSI6eyIkaWQiOiI0MDYiLCJGb250U2V0dGluZ3MiOnsiJGlkIjoiND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MDgiLCJMaW5lQ29sb3IiOm51bGwsIkxpbmVXZWlnaHQiOjAuMCwiTGluZVR5cGUiOjAsIlBhcmVudFN0eWxlIjpudWxsfSwiUGFyZW50U3R5bGUiOnsiJHJlZiI6IjExNCJ9fSwiRGF0ZUZvcm1hdCI6eyIkcmVmIjoiMTIxIn0sIklzVmlzaWJsZSI6dHJ1ZSwiUGFyZW50U3R5bGUiOnsiJHJlZiI6IjgwIn19LCJJbmRleCI6MTIsIlNtYXJ0RHVyYXRpb25BY3RpdmF0ZWQiOmZhbHNlLCJEYXRlRm9ybWF0Ijp7IiRyZWYiOiIxMjEifSwiSWQiOiJlNjdmOGMxYy0zNTc4LTRkN2MtODljZi1iNDhlNDI0OTliNDMiLCJJbXBvcnRJZCI6bnVsbCwiVGl0bGUiOiJTSUVTIE1DIDIuMCBiZXRhIiwiTm90ZSI6bnVsbCwiSHlwZXJsaW5rIjpudWxsLCJJc0NoYW5nZWQiOmZhbHNlLCJJc05ldyI6ZmFsc2V9LHsiJGlkIjoiNDA5IiwiR3JvdXBOYW1lIjpudWxsLCJTdGFydERhdGUiOiIyMDE4LTA1LTAxVDAwOjAwOjAwWiIsIkVuZERhdGUiOiIyMDE4LTA3LTAyVDIzOjU5OjAwWiIsIlBlcmNlbnRhZ2VDb21wbGV0ZSI6bnVsbCwiU3R5bGUiOnsiJGlkIjoiNDEwIiwiU2hhcGUiOjEsIlNoYXBlVGhpY2tuZXNzIjoxLCJEdXJhdGlvbkZvcm1hdCI6MCwiSW5jbHVkZU5vbldvcmtpbmdEYXlzSW5EdXJhdGlvbiI6ZmFsc2UsIlBlcmNlbnRhZ2VDb21wbGV0ZVN0eWxlIjp7IiRpZCI6IjQxMSIsIkZvbnRTZXR0aW5ncyI6eyIkaWQiOiI0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TMiLCJMaW5lQ29sb3IiOm51bGwsIkxpbmVXZWlnaHQiOjAuMCwiTGluZVR5cGUiOjAsIlBhcmVudFN0eWxlIjpudWxsfSwiUGFyZW50U3R5bGUiOnsiJHJlZiI6IjgxIn19LCJEdXJhdGlvblN0eWxlIjp7IiRpZCI6IjQxNCIsIkZvbnRTZXR0aW5ncyI6eyIkaWQiOiI0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YiLCJMaW5lQ29sb3IiOm51bGwsIkxpbmVXZWlnaHQiOjAuMCwiTGluZVR5cGUiOjAsIlBhcmVudFN0eWxlIjpudWxsfSwiUGFyZW50U3R5bGUiOnsiJHJlZiI6Ijg4In19LCJIb3Jpem9udGFsQ29ubmVjdG9yU3R5bGUiOnsiJGlkIjoiNDE3IiwiTGluZUNvbG9yIjp7IiRyZWYiOiI5NiJ9LCJMaW5lV2VpZ2h0IjoxLjAsIkxpbmVUeXBlIjowLCJQYXJlbnRTdHlsZSI6eyIkcmVmIjoiOTUifX0sIlZlcnRpY2FsQ29ubmVjdG9yU3R5bGUiOnsiJGlkIjoiND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NDE5IiwiTWFyZ2luIjp7IiRyZWYiOiIxMDIifSwiUGFkZGluZyI6eyIkcmVmIjoiMTAzIn0sIkJhY2tncm91bmQiOnsiJGlkIjoiNDIwIiwiQ29sb3IiOnsiJGlkIjoiNDIxIiwiQSI6MjU1LCJSIjoxMTIsIkciOjE3MywiQiI6NzF9fSwiSXNWaXNpYmxlIjp0cnVlLCJXaWR0aCI6MC4wLCJIZWlnaHQiOjE2LjAsIkJvcmRlclN0eWxlIjp7IiRpZCI6IjQyMiIsIkxpbmVDb2xvciI6eyIkcmVmIjoiMTA1In0sIkxpbmVXZWlnaHQiOjAuMCwiTGluZVR5cGUiOjAsIlBhcmVudFN0eWxlIjp7IiRyZWYiOiIxMDQifX0sIlBhcmVudFN0eWxlIjp7IiRyZWYiOiIxMDEifX0sIlRpdGxlU3R5bGUiOnsiJGlkIjoiNDIzIiwiRm9udFNldHRpbmdzIjp7IiRpZCI6IjQ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0MjUiLCJMaW5lQ29sb3IiOm51bGwsIkxpbmVXZWlnaHQiOjAuMCwiTGluZVR5cGUiOjAsIlBhcmVudFN0eWxlIjpudWxsfSwiUGFyZW50U3R5bGUiOnsiJHJlZiI6IjEwNyJ9fSwiRGF0ZVN0eWxlIjp7IiRpZCI6IjQyNiIsIkZvbnRTZXR0aW5ncyI6eyIkaWQiOiI0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yOCIsIkxpbmVDb2xvciI6bnVsbCwiTGluZVdlaWdodCI6MC4wLCJMaW5lVHlwZSI6MCwiUGFyZW50U3R5bGUiOm51bGx9LCJQYXJlbnRTdHlsZSI6eyIkcmVmIjoiMTE0In19LCJEYXRlRm9ybWF0Ijp7IiRyZWYiOiIxMjEifSwiSXNWaXNpYmxlIjp0cnVlLCJQYXJlbnRTdHlsZSI6eyIkcmVmIjoiODAifX0sIkluZGV4IjoxMywiU21hcnREdXJhdGlvbkFjdGl2YXRlZCI6ZmFsc2UsIkRhdGVGb3JtYXQiOnsiJHJlZiI6IjEyMSJ9LCJJZCI6Ijk1M2Q1ODVkLTk5ZmMtNDgyMC05MDg1LTYzMWNjYmEzM2Q3MCIsIkltcG9ydElkIjpudWxsLCJUaXRsZSI6IlNJRVMgTUMgMi4wIGZpbmFsIiwiTm90ZSI6bnVsbCwiSHlwZXJsaW5rIjpudWxsLCJJc0NoYW5nZWQiOmZhbHNlLCJJc05ldyI6ZmFsc2V9XSwiTXNQcm9qZWN0SXRlbXNUcmVlIjp7IiRpZCI6IjQyOSIsIlJvb3QiOnsiSW1wb3J0SWQiOm51bGwsIklzSW1wb3J0ZWQiOmZhbHNlLCJDaGlsZHJlbiI6W119fSwiTWV0YWRhdGEiOnsiJGlkIjoiNDMwIn0sIlNldHRpbmdzIjp7IiRpZCI6IjQzMSIsIkltcGFPcHRpb25zIjp7IiRpZCI6IjQz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QzMyIsIlVzZVRpbWUiOmZhbHNlLCJXb3JrRGF5U3RhcnQiOiIwMDowMDowMCIsIldvcmtEYXlFbmQiOiIyMzo1OTowMCJ9fQ=="/>
  <p:tag name="__MASTER" val="__part_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cnUtUlUiLCJTdHlsZU5hbWUiOiJSb2FkbWFwIiwiSXNUZW1wbGF0ZSI6ZmFsc2UsIlZlcnNpb24iOnsiJGlkIjoiMiIsIlZlcnNpb24iOiIzLjEuMCIsIk9yaWdpbmFsQXNzZW1ibHlWZXJzaW9uIjoiMy4xNi4wNy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AsIkIiOjB9fSwiQXBwZW5kWWVhck9uWWVhckNoYW5nZSI6dHJ1ZSwiRWxhcHNlZFRpbWVGb3JtYXQiOjE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yLCJBdXRvRGF0ZVJhbmdlIjp0cnVlLCJXb3JraW5nRGF5cyI6MTI3LCJUb2RheU1hcmtlclRleHQiOiJUb2RheSIsIkF1dG9TY2FsZVR5cGUiOnRydWV9LCJNaWxlc3RvbmVzIjpbeyIkaWQiOiIxMjQiLCJEYXRlIjoiMjAxNy0xMC0yMFQyMzo1OTowMFoiLCJTdHlsZSI6eyIkaWQiOiIxMjUiLCJTaGFwZSI6MiwiQ29ubmVjdG9yTWFyZ2luIjp7IiRyZWYiOiI1NCJ9LCJDb25uZWN0b3JTdHlsZSI6eyIkaWQiOiIxMjYiLCJMaW5lQ29sb3IiOnsiJGlkIjoiMTI3IiwiJHR5cGUiOiJOTFJFLkNvbW1vbi5Eb20uU29saWRDb2xvckJydXNoLCBOTFJFLkNvbW1vbiIsIkNvbG9yIjp7IiRpZCI6IjEyOCIsIkEiOjEyNywiUiI6OTEsIkciOjE1NSwiQiI6MjEzfX0sIkxpbmVXZWlnaHQiOjEuMCwiTGluZVR5cGUiOjAsIlBhcmVudFN0eWxlIjp7IiRyZWYiOiI1NSJ9fSwiSXNCZWxvd1RpbWViYW5kIjpmYWxzZSwiSGlkZURhdGUiOmZhbHNlLCJTaGFwZVNpemUiOjEsIlNwYWNpbmciOjIuMCwiUGFkZGluZyI6eyIkcmVmIjoiNTgifSwiU2hhcGVTdHlsZSI6eyIkaWQiOiIxMjkiLCJNYXJnaW4iOnsiJHJlZiI6IjYwIn0sIlBhZGRpbmciOnsiJHJlZiI6IjYxIn0sIkJhY2tncm91bmQiOnsiJGlkIjoiMTMwIiwiQ29sb3IiOnsiJGlkIjoiMTMxIiwiQSI6MjU1LCJSIjo5MSwiRyI6MTU1LCJCIjoyMTN9fSwiSXNWaXNpYmxlIjp0cnVlLCJXaWR0aCI6MTguMCwiSGVpZ2h0IjoyMC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MwODcxNTYxMDI2ODY3NTIyLCJJc0N1c3RvbSI6dHJ1ZX0sIkRhdGVGb3JtYXQiOnsiJHJlZiI6Ijc5In0sIklkIjoiMjBhNWY3MGEtMWNiYy00MDUxLWE3YzgtYzk0OGIzZWUxZWUzIiwiSW1wb3J0SWQiOm51bGwsIlRpdGxlIjoi0KHRgtCw0YDRgiBSNjA3IFNJRVMgMS42UnUiLCJOb3RlIjpudWxsLCJIeXBlcmxpbmsiOm51bGwsIklzQ2hhbmdlZCI6ZmFsc2UsIklzTmV3IjpmYWxzZX0seyIkaWQiOiIxMzkiLCJEYXRlIjoiMjAxOC0wMS0xMFQyMzo1OTowMFoiLCJTdHlsZSI6eyIkaWQiOiIxNDAiLCJTaGFwZSI6MiwiQ29ubmVjdG9yTWFyZ2luIjp7IiRyZWYiOiI1NCJ9LCJDb25uZWN0b3JTdHlsZSI6eyIkaWQiOiIxNDEiLCJMaW5lQ29sb3IiOnsiJGlkIjoiMTQyIiwiJHR5cGUiOiJOTFJFLkNvbW1vbi5Eb20uU29saWRDb2xvckJydXNoLCBOTFJFLkNvbW1vbiIsIkNvbG9yIjp7IiRpZCI6IjE0MyIsIkEiOjEyNywiUiI6MTY1LCJHIjoxNjUsIkIiOjE2NX19LCJMaW5lV2VpZ2h0IjoxLjAsIkxpbmVUeXBlIjowLCJQYXJlbnRTdHlsZSI6eyIkcmVmIjoiNTUifX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TY1LCJHIjoxNjUsIkIiOjE2NX19LCJJc1Zpc2libGUiOnRydWUsIldpZHRoIjoxOC4wLCJIZWlnaHQiOjIw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UmF0aW8iOjAuMjQyMjIyOTA3OTI1ODI5NDYsIklzQ3VzdG9tIjp0cnVlfSwiRGF0ZUZvcm1hdCI6eyIkcmVmIjoiNzkifSwiSWQiOiJiOTk4YTA5Yy01MWNhLTRiMzQtYmY5YS1jMWU2NWM4N2JkOWEiLCJJbXBvcnRJZCI6bnVsbCwiVGl0bGUiOiJTSUVTIFI2MDcgMi4wUnUgYmV0YSIsIk5vdGUiOm51bGwsIkh5cGVybGluayI6bnVsbCwiSXNDaGFuZ2VkIjpmYWxzZSwiSXNOZXciOmZhbHNlfSx7IiRpZCI6IjE1NCIsIkRhdGUiOiIyMDE4LTAyLTE1VDIzOjU5OjAwWiIsIlN0eWxlIjp7IiRpZCI6IjE1NSIsIlNoYXBlIjoyLCJDb25uZWN0b3JNYXJnaW4iOnsiJHJlZiI6IjU0In0sIkNvbm5lY3RvclN0eWxlIjp7IiRpZCI6IjE1NiIsIkxpbmVDb2xvciI6eyIkaWQiOiIxNTciLCIkdHlwZSI6Ik5MUkUuQ29tbW9uLkRvbS5Tb2xpZENvbG9yQnJ1c2gsIE5MUkUuQ29tbW9uIiwiQ29sb3IiOnsiJGlkIjoiMTU4IiwiQSI6MTI3LCJSIjoyMzcsIkciOjEyNSwiQiI6NDl9fSwiTGluZVdlaWdodCI6MS4wLCJMaW5lVHlwZSI6MCwiUGFyZW50U3R5bGUiOnsiJHJlZiI6IjU1In19LCJJc0JlbG93VGltZWJhbmQiOmZhbHNlLCJIaWRlRGF0ZSI6ZmFsc2UsIlNoYXBlU2l6ZSI6MSwiU3BhY2luZyI6Mi4wLCJQYWRkaW5nIjp7IiRyZWYiOiI1OCJ9LCJTaGFwZVN0eWxlIjp7IiRpZCI6IjE1OSIsIk1hcmdpbiI6eyIkcmVmIjoiNjAifSwiUGFkZGluZyI6eyIkcmVmIjoiNjEifSwiQmFja2dyb3VuZCI6eyIkaWQiOiIxNjAiLCJDb2xvciI6eyIkaWQiOiIxNjEiLCJBIjoyNTUsIlIiOjIzNywiRyI6MTI1LCJCIjo0OX19LCJJc1Zpc2libGUiOnRydWUsIldpZHRoIjoxOC4wLCJIZWlnaHQiOjIwLjAsIkJvcmRlclN0eWxlIjp7IiRpZCI6IjE2MiIsIkxpbmVDb2xvciI6eyIkcmVmIjoiNjMifSwiTGluZVdlaWdodCI6MC4wLCJMaW5lVHlwZSI6MCwiUGFyZW50U3R5bGUiOnsiJHJlZiI6IjYyIn19LCJQYXJlbnRTdHlsZSI6eyIkcmVmIjoiNTkifX0sIlRpdGxlU3R5bGUiOnsiJGlkIjoiMTYzIiwiRm9udFNldHRpbmdzIjp7IiRpZCI6IjE2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giLCJMaW5lQ29sb3IiOm51bGwsIkxpbmVXZWlnaHQiOjAuMCwiTGluZVR5cGUiOjAsIlBhcmVudFN0eWxlIjpudWxsfSwiUGFyZW50U3R5bGUiOnsiJHJlZiI6IjcyIn19LCJEYXRlRm9ybWF0Ijp7IiRyZWYiOiI3OSJ9LCJJc1Zpc2libGUiOnRydWUsIlBhcmVudFN0eWxlIjp7IiRyZWYiOiI1MyJ9fSwiUG9zaXRpb24iOnsiUmF0aW8iOjAuMjQxMjU3MTY3ODYzMjU3MTMsIklzQ3VzdG9tIjp0cnVlfSwiRGF0ZUZvcm1hdCI6eyIkcmVmIjoiNzkifSwiSWQiOiI4ZTFlZDkxMi01ZTlhLTRiMWQtOTJmMC1kZDc3NGQ1YjIwNjYiLCJJbXBvcnRJZCI6bnVsbCwiVGl0bGUiOiLQodGC0LDRgNGCIFI2MDcgU0lFUyAyLjBSdSIsIk5vdGUiOm51bGwsIkh5cGVybGluayI6bnVsbCwiSXNDaGFuZ2VkIjpmYWxzZSwiSXNOZXciOmZhbHNlfV0sIlRhc2tzIjpbeyIkaWQiOiIxNjkiLCJHcm91cE5hbWUiOm51bGwsIlN0YXJ0RGF0ZSI6IjIwMTctMDgtMDFUMDA6MDA6MDBaIiwiRW5kRGF0ZSI6IjIwMTctMTAtMjBUMjM6NTk6MDBaIiwiUGVyY2VudGFnZUNvbXBsZXRlIjpudWxsLCJTdHlsZSI6eyIkaWQiOiIxNzAiLCJTaGFwZSI6MSwiU2hhcGVUaGlja25lc3MiOjEsIkR1cmF0aW9uRm9ybWF0IjowLCJJbmNsdWRlTm9uV29ya2luZ0RheXNJbkR1cmF0aW9uIjpmYWxzZSwiUGVyY2VudGFnZUNvbXBsZXRlU3R5bGUiOnsiJGlkIjoiMTcxIiwiRm9udFNldHRpbmdzIjp7IiRpZCI6IjE3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3MyIsIkxpbmVDb2xvciI6bnVsbCwiTGluZVdlaWdodCI6MC4wLCJMaW5lVHlwZSI6MCwiUGFyZW50U3R5bGUiOm51bGx9LCJQYXJlbnRTdHlsZSI6eyIkcmVmIjoiODEifX0sIkR1cmF0aW9uU3R5bGUiOnsiJGlkIjoiMTc0IiwiRm9udFNldHRpbmdzIjp7IiRpZCI6IjE3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NiIsIkxpbmVDb2xvciI6bnVsbCwiTGluZVdlaWdodCI6MC4wLCJMaW5lVHlwZSI6MCwiUGFyZW50U3R5bGUiOm51bGx9LCJQYXJlbnRTdHlsZSI6eyIkcmVmIjoiODgifX0sIkhvcml6b250YWxDb25uZWN0b3JTdHlsZSI6eyIkaWQiOiIxNzciLCJMaW5lQ29sb3IiOnsiJHJlZiI6Ijk2In0sIkxpbmVXZWlnaHQiOjEuMCwiTGluZVR5cGUiOjAsIlBhcmVudFN0eWxlIjp7IiRyZWYiOiI5NSJ9fSwiVmVydGljYWxDb25uZWN0b3JTdHlsZSI6eyIkaWQiOiIxNz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zkiLCJNYXJnaW4iOnsiJHJlZiI6IjEwMiJ9LCJQYWRkaW5nIjp7IiRyZWYiOiIxMDMifSwiQmFja2dyb3VuZCI6eyIkaWQiOiIxODAiLCJDb2xvciI6eyIkaWQiOiIxODEiLCJBIjoyNTUsIlIiOjAsIkciOjExNCwiQiI6MTg4fX0sIklzVmlzaWJsZSI6dHJ1ZSwiV2lkdGgiOjAuMCwiSGVpZ2h0IjoxNi4wLCJCb3JkZXJTdHlsZSI6eyIkaWQiOiIxODIiLCJMaW5lQ29sb3IiOnsiJHJlZiI6IjEwNSJ9LCJMaW5lV2VpZ2h0IjowLjAsIkxpbmVUeXBlIjowLCJQYXJlbnRTdHlsZSI6eyIkcmVmIjoiMTA0In19LCJQYXJlbnRTdHlsZSI6eyIkcmVmIjoiMTAxIn19LCJUaXRsZVN0eWxlIjp7IiRpZCI6IjE4MyIsIkZvbnRTZXR0aW5ncyI6eyIkaWQiOiIx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Tg1IiwiTGluZUNvbG9yIjpudWxsLCJMaW5lV2VpZ2h0IjowLjAsIkxpbmVUeXBlIjowLCJQYXJlbnRTdHlsZSI6bnVsbH0sIlBhcmVudFN0eWxlIjp7IiRyZWYiOiIxMDcifX0sIkRhdGVTdHlsZSI6eyIkaWQiOiIxODYiLCJGb250U2V0dGluZ3MiOnsiJGlkIjoiMT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g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RjYThlNGZhLWFkZjktNDkwZS1hNmJiLTFmY2IzNTMyYzYzYyIsIkltcG9ydElkIjpudWxsLCJUaXRsZSI6IlNJRVMgMS4wUnUiLCJOb3RlIjpudWxsLCJIeXBlcmxpbmsiOm51bGwsIklzQ2hhbmdlZCI6ZmFsc2UsIklzTmV3IjpmYWxzZX0seyIkaWQiOiIxODkiLCJHcm91cE5hbWUiOm51bGwsIlN0YXJ0RGF0ZSI6IjIwMTctMTAtMjNUMDA6MDA6MDBaIiwiRW5kRGF0ZSI6IjIwMTctMTItMjlUMjM6NTk6MDBaIiwiUGVyY2VudGFnZUNvbXBsZXRlIjpudWxsLCJTdHlsZSI6eyIkaWQiOiIxOTAiLCJTaGFwZSI6MSwiU2hhcGVUaGlja25lc3MiOjEsIkR1cmF0aW9uRm9ybWF0IjowLCJJbmNsdWRlTm9uV29ya2luZ0RheXNJbkR1cmF0aW9uIjpmYWxzZSwiUGVyY2VudGFnZUNvbXBsZXRlU3R5bGUiOnsiJGlkIjoiMTkxIiwiRm9udFNldHRpbmdzIjp7IiRpZCI6IjE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5MyIsIkxpbmVDb2xvciI6bnVsbCwiTGluZVdlaWdodCI6MC4wLCJMaW5lVHlwZSI6MCwiUGFyZW50U3R5bGUiOm51bGx9LCJQYXJlbnRTdHlsZSI6eyIkcmVmIjoiODEifX0sIkR1cmF0aW9uU3R5bGUiOnsiJGlkIjoiMTk0IiwiRm9udFNldHRpbmdzIjp7IiRpZCI6IjE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NiIsIkxpbmVDb2xvciI6bnVsbCwiTGluZVdlaWdodCI6MC4wLCJMaW5lVHlwZSI6MCwiUGFyZW50U3R5bGUiOm51bGx9LCJQYXJlbnRTdHlsZSI6eyIkcmVmIjoiODgifX0sIkhvcml6b250YWxDb25uZWN0b3JTdHlsZSI6eyIkaWQiOiIxOTciLCJMaW5lQ29sb3IiOnsiJHJlZiI6Ijk2In0sIkxpbmVXZWlnaHQiOjEuMCwiTGluZVR5cGUiOjAsIlBhcmVudFN0eWxlIjp7IiRyZWYiOiI5NSJ9fSwiVmVydGljYWxDb25uZWN0b3JTdHlsZSI6eyIkaWQiOiIx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OTkiLCJNYXJnaW4iOnsiJHJlZiI6IjEwMiJ9LCJQYWRkaW5nIjp7IiRyZWYiOiIxMDMifSwiQmFja2dyb3VuZCI6eyIkaWQiOiIyMDAiLCJDb2xvciI6eyIkaWQiOiIyMDEiLCJBIjoyNTUsIlIiOjE4OSwiRyI6MjE1LCJCIjoyMzh9fSwiSXNWaXNpYmxlIjp0cnVlLCJXaWR0aCI6MC4wLCJIZWlnaHQiOjE2LjAsIkJvcmRlclN0eWxlIjp7IiRpZCI6IjIwMiIsIkxpbmVDb2xvciI6eyIkcmVmIjoiMTA1In0sIkxpbmVXZWlnaHQiOjAuMCwiTGluZVR5cGUiOjAsIlBhcmVudFN0eWxlIjp7IiRyZWYiOiIxMDQifX0sIlBhcmVudFN0eWxlIjp7IiRyZWYiOiIxMDEifX0sIlRpdGxlU3R5bGUiOnsiJGlkIjoiMjAzIiwiRm9udFNldHRpbmdzIjp7IiRpZCI6IjIwNCIsIkZvbnRTaXplIjoxMSwiRm9udE5hbWUiOiJDYWxpYnJpIiwiSXNCb2xkIjp0cnVlLCJJc0l0YWxpYyI6ZmFsc2UsIklzVW5kZXJsaW5lZCI6ZmFsc2UsIlBhcmVudFN0eWxlIjp7IiRyZWYiOiIxMDgifX0sIkF1dG9TaXplIjoyLCJGb3JlZ3JvdW5kIjp7IiRyZWYiOiIxMDkifSwiTWF4V2lkdGgiOjExNS45NzA4NjMzNDIyODUxNi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A1IiwiTGluZUNvbG9yIjpudWxsLCJMaW5lV2VpZ2h0IjowLjAsIkxpbmVUeXBlIjowLCJQYXJlbnRTdHlsZSI6bnVsbH0sIlBhcmVudFN0eWxlIjp7IiRyZWYiOiIxMDcifX0sIkRhdGVTdHlsZSI6eyIkaWQiOiIyMDYiLCJGb250U2V0dGluZ3MiOnsiJGlkIjoiMj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DgiLCJMaW5lQ29sb3IiOm51bGwsIkxpbmVXZWlnaHQiOjAuMCwiTGluZVR5cGUiOjAsIlBhcmVudFN0eWxlIjpudWxsfSwiUGFyZW50U3R5bGUiOnsiJHJlZiI6IjExNCJ9fSwiRGF0ZUZvcm1hdCI6eyIkcmVmIjoiMTIxIn0sIklzVmlzaWJsZSI6dHJ1ZSwiUGFyZW50U3R5bGUiOnsiJHJlZiI6IjgwIn19LCJJbmRleCI6MiwiU21hcnREdXJhdGlvbkFjdGl2YXRlZCI6ZmFsc2UsIkRhdGVGb3JtYXQiOnsiJHJlZiI6IjEyMSJ9LCJJZCI6IjhmMjEzMGUwLTgwZTAtNDNlMy05ZjgxLWE4M2RiM2E5ODZlMiIsIkltcG9ydElkIjpudWxsLCJUaXRsZSI6IlNJRVMgMS42UnUiLCJOb3RlIjpudWxsLCJIeXBlcmxpbmsiOm51bGwsIklzQ2hhbmdlZCI6ZmFsc2UsIklzTmV3IjpmYWxzZX0seyIkaWQiOiIyMDkiLCJHcm91cE5hbWUiOm51bGwsIlN0YXJ0RGF0ZSI6IjIwMTgtMDEtMTBUMDA6MDA6MDBaIiwiRW5kRGF0ZSI6IjIwMTgtMDQtMzBUMjM6NTk6MDBaIiwiUGVyY2VudGFnZUNvbXBsZXRlIjpudWxsLCJTdHlsZSI6eyIkaWQiOiIyMTAiLCJTaGFwZSI6MSwiU2hhcGVUaGlja25lc3MiOjEsIkR1cmF0aW9uRm9ybWF0IjowLCJJbmNsdWRlTm9uV29ya2luZ0RheXNJbkR1cmF0aW9uIjpmYWxzZSwiUGVyY2VudGFnZUNvbXBsZXRlU3R5bGUiOnsiJGlkIjoiMjExIiwiRm9udFNldHRpbmdzIjp7IiRpZCI6IjIx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MyIsIkxpbmVDb2xvciI6bnVsbCwiTGluZVdlaWdodCI6MC4wLCJMaW5lVHlwZSI6MCwiUGFyZW50U3R5bGUiOm51bGx9LCJQYXJlbnRTdHlsZSI6eyIkcmVmIjoiODEifX0sIkR1cmF0aW9uU3R5bGUiOnsiJGlkIjoiMjE0IiwiRm9udFNldHRpbmdzIjp7IiRpZCI6IjIx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NiIsIkxpbmVDb2xvciI6bnVsbCwiTGluZVdlaWdodCI6MC4wLCJMaW5lVHlwZSI6MCwiUGFyZW50U3R5bGUiOm51bGx9LCJQYXJlbnRTdHlsZSI6eyIkcmVmIjoiODgifX0sIkhvcml6b250YWxDb25uZWN0b3JTdHlsZSI6eyIkaWQiOiIyMTciLCJMaW5lQ29sb3IiOnsiJHJlZiI6Ijk2In0sIkxpbmVXZWlnaHQiOjEuMCwiTGluZVR5cGUiOjAsIlBhcmVudFN0eWxlIjp7IiRyZWYiOiI5NSJ9fSwiVmVydGljYWxDb25uZWN0b3JTdHlsZSI6eyIkaWQiOiIyM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TkiLCJNYXJnaW4iOnsiJHJlZiI6IjEwMiJ9LCJQYWRkaW5nIjp7IiRyZWYiOiIxMDMifSwiQmFja2dyb3VuZCI6eyIkaWQiOiIyMjAiLCJDb2xvciI6eyIkaWQiOiIyMjEiLCJBIjoyNTUsIlIiOjE4OSwiRyI6MjE1LCJCIjoyMzh9fSwiSXNWaXNpYmxlIjp0cnVlLCJXaWR0aCI6MC4wLCJIZWlnaHQiOjE2LjAsIkJvcmRlclN0eWxlIjp7IiRpZCI6IjIyMiIsIkxpbmVDb2xvciI6eyIkcmVmIjoiMTA1In0sIkxpbmVXZWlnaHQiOjAuMCwiTGluZVR5cGUiOjAsIlBhcmVudFN0eWxlIjp7IiRyZWYiOiIxMDQifX0sIlBhcmVudFN0eWxlIjp7IiRyZWYiOiIxMDEifX0sIlRpdGxlU3R5bGUiOnsiJGlkIjoiMjIzIiwiRm9udFNldHRpbmdzIjp7IiRpZCI6IjI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jUiLCJMaW5lQ29sb3IiOm51bGwsIkxpbmVXZWlnaHQiOjAuMCwiTGluZVR5cGUiOjAsIlBhcmVudFN0eWxlIjpudWxsfSwiUGFyZW50U3R5bGUiOnsiJHJlZiI6IjEwNyJ9fSwiRGF0ZVN0eWxlIjp7IiRpZCI6IjIyNiIsIkZvbnRTZXR0aW5ncyI6eyIkaWQiOiIy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yOCIsIkxpbmVDb2xvciI6bnVsbCwiTGluZVdlaWdodCI6MC4wLCJMaW5lVHlwZSI6MCwiUGFyZW50U3R5bGUiOm51bGx9LCJQYXJlbnRTdHlsZSI6eyIkcmVmIjoiMTE0In19LCJEYXRlRm9ybWF0Ijp7IiRyZWYiOiIxMjEifSwiSXNWaXNpYmxlIjp0cnVlLCJQYXJlbnRTdHlsZSI6eyIkcmVmIjoiODAifX0sIkluZGV4IjozLCJTbWFydER1cmF0aW9uQWN0aXZhdGVkIjpmYWxzZSwiRGF0ZUZvcm1hdCI6eyIkcmVmIjoiMTIxIn0sIklkIjoiNzE4NzY0YmEtMGRlOS00ZWNlLWI4YTctNjk5ZjBlY2UzMzEwIiwiSW1wb3J0SWQiOm51bGwsIlRpdGxlIjoiU0lFUyAyLjBSdSBiZXRhIiwiTm90ZSI6bnVsbCwiSHlwZXJsaW5rIjpudWxsLCJJc0NoYW5nZWQiOmZhbHNlLCJJc05ldyI6ZmFsc2V9LHsiJGlkIjoiMjI5IiwiR3JvdXBOYW1lIjpudWxsLCJTdGFydERhdGUiOiIyMDE4LTA0LTMwVDAwOjAwOjAwWiIsIkVuZERhdGUiOiIyMDE4LTA3LTMxVDIzOjU5OjAwWiIsIlBlcmNlbnRhZ2VDb21wbGV0ZSI6bnVsbCwiU3R5bGUiOnsiJGlkIjoiMjMwIiwiU2hhcGUiOjEsIlNoYXBlVGhpY2tuZXNzIjoxLCJEdXJhdGlvbkZvcm1hdCI6MCwiSW5jbHVkZU5vbldvcmtpbmdEYXlzSW5EdXJhdGlvbiI6ZmFsc2UsIlBlcmNlbnRhZ2VDb21wbGV0ZVN0eWxlIjp7IiRpZCI6IjIzMSIsIkZvbnRTZXR0aW5ncyI6eyIkaWQiOiIy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MiLCJMaW5lQ29sb3IiOm51bGwsIkxpbmVXZWlnaHQiOjAuMCwiTGluZVR5cGUiOjAsIlBhcmVudFN0eWxlIjpudWxsfSwiUGFyZW50U3R5bGUiOnsiJHJlZiI6IjgxIn19LCJEdXJhdGlvblN0eWxlIjp7IiRpZCI6IjIzNCIsIkZvbnRTZXR0aW5ncyI6eyIkaWQiOiIy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YiLCJMaW5lQ29sb3IiOm51bGwsIkxpbmVXZWlnaHQiOjAuMCwiTGluZVR5cGUiOjAsIlBhcmVudFN0eWxlIjpudWxsfSwiUGFyZW50U3R5bGUiOnsiJHJlZiI6Ijg4In19LCJIb3Jpem9udGFsQ29ubmVjdG9yU3R5bGUiOnsiJGlkIjoiMjM3IiwiTGluZUNvbG9yIjp7IiRyZWYiOiI5NiJ9LCJMaW5lV2VpZ2h0IjoxLjAsIkxpbmVUeXBlIjowLCJQYXJlbnRTdHlsZSI6eyIkcmVmIjoiOTUifX0sIlZlcnRpY2FsQ29ubmVjdG9yU3R5bGUiOnsiJGlkIjoiMj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jM5IiwiTWFyZ2luIjp7IiRyZWYiOiIxMDIifSwiUGFkZGluZyI6eyIkcmVmIjoiMTAzIn0sIkJhY2tncm91bmQiOnsiJGlkIjoiMjQwIiwiQ29sb3IiOnsiJGlkIjoiMjQxIiwiQSI6MjU1LCJSIjoxNjUsIkciOjE2NSwiQiI6MTY1fX0sIklzVmlzaWJsZSI6dHJ1ZSwiV2lkdGgiOjAuMCwiSGVpZ2h0IjoxNi4wLCJCb3JkZXJTdHlsZSI6eyIkaWQiOiIyNDIiLCJMaW5lQ29sb3IiOnsiJHJlZiI6IjEwNSJ9LCJMaW5lV2VpZ2h0IjowLjAsIkxpbmVUeXBlIjowLCJQYXJlbnRTdHlsZSI6eyIkcmVmIjoiMTA0In19LCJQYXJlbnRTdHlsZSI6eyIkcmVmIjoiMTAxIn19LCJUaXRsZVN0eWxlIjp7IiRpZCI6IjI0MyIsIkZvbnRTZXR0aW5ncyI6eyIkaWQiOiIyN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Q1IiwiTGluZUNvbG9yIjpudWxsLCJMaW5lV2VpZ2h0IjowLjAsIkxpbmVUeXBlIjowLCJQYXJlbnRTdHlsZSI6bnVsbH0sIlBhcmVudFN0eWxlIjp7IiRyZWYiOiIxMDcifX0sIkRhdGVTdHlsZSI6eyIkaWQiOiIyNDYiLCJGb250U2V0dGluZ3MiOnsiJGlkIjoiMjQ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DgiLCJMaW5lQ29sb3IiOm51bGwsIkxpbmVXZWlnaHQiOjAuMCwiTGluZVR5cGUiOjAsIlBhcmVudFN0eWxlIjpudWxsfSwiUGFyZW50U3R5bGUiOnsiJHJlZiI6IjExNCJ9fSwiRGF0ZUZvcm1hdCI6eyIkcmVmIjoiMTIxIn0sIklzVmlzaWJsZSI6dHJ1ZSwiUGFyZW50U3R5bGUiOnsiJHJlZiI6IjgwIn19LCJJbmRleCI6NCwiU21hcnREdXJhdGlvbkFjdGl2YXRlZCI6ZmFsc2UsIkRhdGVGb3JtYXQiOnsiJHJlZiI6IjEyMSJ9LCJJZCI6IjcyYTYwYWJiLTMyODQtNDIwNi1hYjFhLTg0Y2MxODI3ZjNiYiIsIkltcG9ydElkIjpudWxsLCJUaXRsZSI6IlNJRVMgMi4wUnUgZmluYWwiLCJOb3RlIjpudWxsLCJIeXBlcmxpbmsiOm51bGwsIklzQ2hhbmdlZCI6ZmFsc2UsIklzTmV3IjpmYWxzZX0seyIkaWQiOiIyNDkiLCJHcm91cE5hbWUiOm51bGwsIlN0YXJ0RGF0ZSI6IjIwMTctMDgtMjhUMDA6MDA6MDBaIiwiRW5kRGF0ZSI6IjIwMTctMTAtMzFUMjM6NTk6MDBaIiwiUGVyY2VudGFnZUNvbXBsZXRlIjpudWxsLCJTdHlsZSI6eyIkaWQiOiIyNTAiLCJTaGFwZSI6MSwiU2hhcGVUaGlja25lc3MiOjEsIkR1cmF0aW9uRm9ybWF0IjowLCJJbmNsdWRlTm9uV29ya2luZ0RheXNJbkR1cmF0aW9uIjpmYWxzZSwiUGVyY2VudGFnZUNvbXBsZXRlU3R5bGUiOnsiJGlkIjoiMjUxIiwiRm9udFNldHRpbmdzIjp7IiRpZCI6IjI1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MyIsIkxpbmVDb2xvciI6bnVsbCwiTGluZVdlaWdodCI6MC4wLCJMaW5lVHlwZSI6MCwiUGFyZW50U3R5bGUiOm51bGx9LCJQYXJlbnRTdHlsZSI6eyIkcmVmIjoiODEifX0sIkR1cmF0aW9uU3R5bGUiOnsiJGlkIjoiMjU0IiwiRm9udFNldHRpbmdzIjp7IiRpZCI6IjI1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NiIsIkxpbmVDb2xvciI6bnVsbCwiTGluZVdlaWdodCI6MC4wLCJMaW5lVHlwZSI6MCwiUGFyZW50U3R5bGUiOm51bGx9LCJQYXJlbnRTdHlsZSI6eyIkcmVmIjoiODgifX0sIkhvcml6b250YWxDb25uZWN0b3JTdHlsZSI6eyIkaWQiOiIyNTciLCJMaW5lQ29sb3IiOnsiJHJlZiI6Ijk2In0sIkxpbmVXZWlnaHQiOjEuMCwiTGluZVR5cGUiOjAsIlBhcmVudFN0eWxlIjp7IiRyZWYiOiI5NSJ9fSwiVmVydGljYWxDb25uZWN0b3JTdHlsZSI6eyIkaWQiOiIyN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NTkiLCJNYXJnaW4iOnsiJHJlZiI6IjEwMiJ9LCJQYWRkaW5nIjp7IiRyZWYiOiIxMDMifSwiQmFja2dyb3VuZCI6eyIkaWQiOiIyNjAiLCJDb2xvciI6eyIkaWQiOiIyNjEiLCJBIjoyNTUsIlIiOjI1NSwiRyI6MTkyLCJCIjowfX0sIklzVmlzaWJsZSI6dHJ1ZSwiV2lkdGgiOjAuMCwiSGVpZ2h0IjoxNi4wLCJCb3JkZXJTdHlsZSI6eyIkaWQiOiIyNjIiLCJMaW5lQ29sb3IiOnsiJHJlZiI6IjEwNSJ9LCJMaW5lV2VpZ2h0IjowLjAsIkxpbmVUeXBlIjowLCJQYXJlbnRTdHlsZSI6eyIkcmVmIjoiMTA0In19LCJQYXJlbnRTdHlsZSI6eyIkcmVmIjoiMTAxIn19LCJUaXRsZVN0eWxlIjp7IiRpZCI6IjI2MyIsIkZvbnRTZXR0aW5ncyI6eyIkaWQiOiIyNj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Y1IiwiTGluZUNvbG9yIjpudWxsLCJMaW5lV2VpZ2h0IjowLjAsIkxpbmVUeXBlIjowLCJQYXJlbnRTdHlsZSI6bnVsbH0sIlBhcmVudFN0eWxlIjp7IiRyZWYiOiIxMDcifX0sIkRhdGVTdHlsZSI6eyIkaWQiOiIyNjYiLCJGb250U2V0dGluZ3MiOnsiJGlkIjoiMjY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jg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mVkNzhjMjA3LWI0NmItNDQ5Ny1hNjMxLTIyMzA3OTMxZDc2NyIsIkltcG9ydElkIjpudWxsLCJUaXRsZSI6IlNJRVMgQ29yZSAxLjYgYmV0YSIsIk5vdGUiOm51bGwsIkh5cGVybGluayI6bnVsbCwiSXNDaGFuZ2VkIjpmYWxzZSwiSXNOZXciOmZhbHNlfSx7IiRpZCI6IjI2OSIsIkdyb3VwTmFtZSI6bnVsbCwiU3RhcnREYXRlIjoiMjAxNy0xMS0wMVQwMDowMDowMFoiLCJFbmREYXRlIjoiMjAxNy0xMi0yOVQyMzo1OTowMFoiLCJQZXJjZW50YWdlQ29tcGxldGUiOm51bGwsIlN0eWxlIjp7IiRpZCI6IjI3MCIsIlNoYXBlIjoxLCJTaGFwZVRoaWNrbmVzcyI6MSwiRHVyYXRpb25Gb3JtYXQiOjAsIkluY2x1ZGVOb25Xb3JraW5nRGF5c0luRHVyYXRpb24iOmZhbHNlLCJQZXJjZW50YWdlQ29tcGxldGVTdHlsZSI6eyIkaWQiOiIyNzEiLCJGb250U2V0dGluZ3MiOnsiJGlkIjoiMjc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zIiwiTGluZUNvbG9yIjpudWxsLCJMaW5lV2VpZ2h0IjowLjAsIkxpbmVUeXBlIjowLCJQYXJlbnRTdHlsZSI6bnVsbH0sIlBhcmVudFN0eWxlIjp7IiRyZWYiOiI4MSJ9fSwiRHVyYXRpb25TdHlsZSI6eyIkaWQiOiIyNzQiLCJGb250U2V0dGluZ3MiOnsiJGlkIjoiMjc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2IiwiTGluZUNvbG9yIjpudWxsLCJMaW5lV2VpZ2h0IjowLjAsIkxpbmVUeXBlIjowLCJQYXJlbnRTdHlsZSI6bnVsbH0sIlBhcmVudFN0eWxlIjp7IiRyZWYiOiI4OCJ9fSwiSG9yaXpvbnRhbENvbm5lY3RvclN0eWxlIjp7IiRpZCI6IjI3NyIsIkxpbmVDb2xvciI6eyIkcmVmIjoiOTYifSwiTGluZVdlaWdodCI6MS4wLCJMaW5lVHlwZSI6MCwiUGFyZW50U3R5bGUiOnsiJHJlZiI6Ijk1In19LCJWZXJ0aWNhbENvbm5lY3RvclN0eWxlIjp7IiRpZCI6IjI3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3OSIsIk1hcmdpbiI6eyIkcmVmIjoiMTAyIn0sIlBhZGRpbmciOnsiJHJlZiI6IjEwMyJ9LCJCYWNrZ3JvdW5kIjp7IiRpZCI6IjI4MCIsIkNvbG9yIjp7IiRpZCI6IjI4MSIsIkEiOjI1NSwiUiI6NjgsIkciOjExNCwiQiI6MTk2fX0sIklzVmlzaWJsZSI6dHJ1ZSwiV2lkdGgiOjAuMCwiSGVpZ2h0IjoxNi4wLCJCb3JkZXJTdHlsZSI6eyIkaWQiOiIyODIiLCJMaW5lQ29sb3IiOnsiJHJlZiI6IjEwNSJ9LCJMaW5lV2VpZ2h0IjowLjAsIkxpbmVUeXBlIjowLCJQYXJlbnRTdHlsZSI6eyIkcmVmIjoiMTA0In19LCJQYXJlbnRTdHlsZSI6eyIkcmVmIjoiMTAxIn19LCJUaXRsZVN0eWxlIjp7IiRpZCI6IjI4MyIsIkZvbnRTZXR0aW5ncyI6eyIkaWQiOiIy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g1IiwiTGluZUNvbG9yIjpudWxsLCJMaW5lV2VpZ2h0IjowLjAsIkxpbmVUeXBlIjowLCJQYXJlbnRTdHlsZSI6bnVsbH0sIlBhcmVudFN0eWxlIjp7IiRyZWYiOiIxMDcifX0sIkRhdGVTdHlsZSI6eyIkaWQiOiIyODYiLCJGb250U2V0dGluZ3MiOnsiJGlkIjoiMj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giLCJMaW5lQ29sb3IiOm51bGwsIkxpbmVXZWlnaHQiOjAuMCwiTGluZVR5cGUiOjAsIlBhcmVudFN0eWxlIjpudWxsfSwiUGFyZW50U3R5bGUiOnsiJHJlZiI6IjExNCJ9fSwiRGF0ZUZvcm1hdCI6eyIkcmVmIjoiMTIxIn0sIklzVmlzaWJsZSI6dHJ1ZSwiUGFyZW50U3R5bGUiOnsiJHJlZiI6IjgwIn19LCJJbmRleCI6NiwiU21hcnREdXJhdGlvbkFjdGl2YXRlZCI6ZmFsc2UsIkRhdGVGb3JtYXQiOnsiJHJlZiI6IjEyMSJ9LCJJZCI6IjY3NTRmNGZkLTQ5MmYtNGM3Yy1iYzRmLTkyY2IxNDhhYWE3ZiIsIkltcG9ydElkIjpudWxsLCJUaXRsZSI6IlNJRVMgQ29yZSAxLjYgZmluYWwiLCJOb3RlIjpudWxsLCJIeXBlcmxpbmsiOm51bGwsIklzQ2hhbmdlZCI6ZmFsc2UsIklzTmV3IjpmYWxzZX0seyIkaWQiOiIyODkiLCJHcm91cE5hbWUiOm51bGwsIlN0YXJ0RGF0ZSI6IjIwMTgtMDEtMTBUMDA6MDA6MDBaIiwiRW5kRGF0ZSI6IjIwMTgtMDMtMzBUMjM6NTk6MDBaIiwiUGVyY2VudGFnZUNvbXBsZXRlIjpudWxsLCJTdHlsZSI6eyIkaWQiOiIyOTAiLCJTaGFwZSI6MSwiU2hhcGVUaGlja25lc3MiOjEsIkR1cmF0aW9uRm9ybWF0IjowLCJJbmNsdWRlTm9uV29ya2luZ0RheXNJbkR1cmF0aW9uIjpmYWxzZSwiUGVyY2VudGFnZUNvbXBsZXRlU3R5bGUiOnsiJGlkIjoiMjkxIiwiRm9udFNldHRpbmdzIjp7IiRpZCI6IjI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MyIsIkxpbmVDb2xvciI6bnVsbCwiTGluZVdlaWdodCI6MC4wLCJMaW5lVHlwZSI6MCwiUGFyZW50U3R5bGUiOm51bGx9LCJQYXJlbnRTdHlsZSI6eyIkcmVmIjoiODEifX0sIkR1cmF0aW9uU3R5bGUiOnsiJGlkIjoiMjk0IiwiRm9udFNldHRpbmdzIjp7IiRpZCI6IjI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NiIsIkxpbmVDb2xvciI6bnVsbCwiTGluZVdlaWdodCI6MC4wLCJMaW5lVHlwZSI6MCwiUGFyZW50U3R5bGUiOm51bGx9LCJQYXJlbnRTdHlsZSI6eyIkcmVmIjoiODgifX0sIkhvcml6b250YWxDb25uZWN0b3JTdHlsZSI6eyIkaWQiOiIyOTciLCJMaW5lQ29sb3IiOnsiJHJlZiI6Ijk2In0sIkxpbmVXZWlnaHQiOjEuMCwiTGluZVR5cGUiOjAsIlBhcmVudFN0eWxlIjp7IiRyZWYiOiI5NSJ9fSwiVmVydGljYWxDb25uZWN0b3JTdHlsZSI6eyIkaWQiOiIy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OTkiLCJNYXJnaW4iOnsiJHJlZiI6IjEwMiJ9LCJQYWRkaW5nIjp7IiRyZWYiOiIxMDMifSwiQmFja2dyb3VuZCI6eyIkaWQiOiIzMDAiLCJDb2xvciI6eyIkaWQiOiIzMDEiLCJBIjoyNTUsIlIiOjExMiwiRyI6MTczLCJCIjo3MX19LCJJc1Zpc2libGUiOnRydWUsIldpZHRoIjowLjAsIkhlaWdodCI6MTYuMCwiQm9yZGVyU3R5bGUiOnsiJGlkIjoiMzAyIiwiTGluZUNvbG9yIjp7IiRyZWYiOiIxMDUifSwiTGluZVdlaWdodCI6MC4wLCJMaW5lVHlwZSI6MCwiUGFyZW50U3R5bGUiOnsiJHJlZiI6IjEwNCJ9fSwiUGFyZW50U3R5bGUiOnsiJHJlZiI6IjEwMSJ9fSwiVGl0bGVTdHlsZSI6eyIkaWQiOiIzMDMiLCJGb250U2V0dGluZ3MiOnsiJGlkIjoiMzA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wNSIsIkxpbmVDb2xvciI6bnVsbCwiTGluZVdlaWdodCI6MC4wLCJMaW5lVHlwZSI6MCwiUGFyZW50U3R5bGUiOm51bGx9LCJQYXJlbnRTdHlsZSI6eyIkcmVmIjoiMTA3In19LCJEYXRlU3R5bGUiOnsiJGlkIjoiMzA2IiwiRm9udFNldHRpbmdzIjp7IiRpZCI6IjMw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A4IiwiTGluZUNvbG9yIjpudWxsLCJMaW5lV2VpZ2h0IjowLjAsIkxpbmVUeXBlIjowLCJQYXJlbnRTdHlsZSI6bnVsbH0sIlBhcmVudFN0eWxlIjp7IiRyZWYiOiIxMTQifX0sIkRhdGVGb3JtYXQiOnsiJHJlZiI6IjEyMSJ9LCJJc1Zpc2libGUiOnRydWUsIlBhcmVudFN0eWxlIjp7IiRyZWYiOiI4MCJ9fSwiSW5kZXgiOjcsIlNtYXJ0RHVyYXRpb25BY3RpdmF0ZWQiOmZhbHNlLCJEYXRlRm9ybWF0Ijp7IiRyZWYiOiIxMjEifSwiSWQiOiI1OWQ5YTI3Yy02MTY1LTRkOTAtYTQxZi0yZDMwYzE3MDY5NTYiLCJJbXBvcnRJZCI6bnVsbCwiVGl0bGUiOiJTSUVTIENvcmUgMi4wICBiZXRhIiwiTm90ZSI6bnVsbCwiSHlwZXJsaW5rIjpudWxsLCJJc0NoYW5nZWQiOmZhbHNlLCJJc05ldyI6ZmFsc2V9LHsiJGlkIjoiMzA5IiwiR3JvdXBOYW1lIjpudWxsLCJTdGFydERhdGUiOiIyMDE4LTA0LTAyVDAwOjAwOjAwWiIsIkVuZERhdGUiOiIyMDE4LTA3LTAyVDIzOjU5OjAwWiIsIlBlcmNlbnRhZ2VDb21wbGV0ZSI6bnVsbCwiU3R5bGUiOnsiJGlkIjoiMzEwIiwiU2hhcGUiOjEsIlNoYXBlVGhpY2tuZXNzIjoxLCJEdXJhdGlvbkZvcm1hdCI6MCwiSW5jbHVkZU5vbldvcmtpbmdEYXlzSW5EdXJhdGlvbiI6ZmFsc2UsIlBlcmNlbnRhZ2VDb21wbGV0ZVN0eWxlIjp7IiRpZCI6IjMxMSIsIkZvbnRTZXR0aW5ncyI6eyIkaWQiOiIz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TMiLCJMaW5lQ29sb3IiOm51bGwsIkxpbmVXZWlnaHQiOjAuMCwiTGluZVR5cGUiOjAsIlBhcmVudFN0eWxlIjpudWxsfSwiUGFyZW50U3R5bGUiOnsiJHJlZiI6IjgxIn19LCJEdXJhdGlvblN0eWxlIjp7IiRpZCI6IjMxNCIsIkZvbnRTZXR0aW5ncyI6eyIkaWQiOiIz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YiLCJMaW5lQ29sb3IiOm51bGwsIkxpbmVXZWlnaHQiOjAuMCwiTGluZVR5cGUiOjAsIlBhcmVudFN0eWxlIjpudWxsfSwiUGFyZW50U3R5bGUiOnsiJHJlZiI6Ijg4In19LCJIb3Jpem9udGFsQ29ubmVjdG9yU3R5bGUiOnsiJGlkIjoiMzE3IiwiTGluZUNvbG9yIjp7IiRyZWYiOiI5NiJ9LCJMaW5lV2VpZ2h0IjoxLjAsIkxpbmVUeXBlIjowLCJQYXJlbnRTdHlsZSI6eyIkcmVmIjoiOTUifX0sIlZlcnRpY2FsQ29ubmVjdG9yU3R5bGUiOnsiJGlkIjoiMz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E5IiwiTWFyZ2luIjp7IiRyZWYiOiIxMDIifSwiUGFkZGluZyI6eyIkcmVmIjoiMTAzIn0sIkJhY2tncm91bmQiOnsiJGlkIjoiMzIwIiwiQ29sb3IiOnsiJGlkIjoiMzIxIiwiQSI6MjU1LCJSIjo2OCwiRyI6ODQsIkIiOjEwNn19LCJJc1Zpc2libGUiOnRydWUsIldpZHRoIjowLjAsIkhlaWdodCI6MTYuMCwiQm9yZGVyU3R5bGUiOnsiJGlkIjoiMzIyIiwiTGluZUNvbG9yIjp7IiRyZWYiOiIxMDUifSwiTGluZVdlaWdodCI6MC4wLCJMaW5lVHlwZSI6MCwiUGFyZW50U3R5bGUiOnsiJHJlZiI6IjEwNCJ9fSwiUGFyZW50U3R5bGUiOnsiJHJlZiI6IjEwMSJ9fSwiVGl0bGVTdHlsZSI6eyIkaWQiOiIzMjMiLCJGb250U2V0dGluZ3MiOnsiJGlkIjoiMzI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yNSIsIkxpbmVDb2xvciI6bnVsbCwiTGluZVdlaWdodCI6MC4wLCJMaW5lVHlwZSI6MCwiUGFyZW50U3R5bGUiOm51bGx9LCJQYXJlbnRTdHlsZSI6eyIkcmVmIjoiMTA3In19LCJEYXRlU3R5bGUiOnsiJGlkIjoiMzI2IiwiRm9udFNldHRpbmdzIjp7IiRpZCI6IjMy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I4IiwiTGluZUNvbG9yIjpudWxsLCJMaW5lV2VpZ2h0IjowLjAsIkxpbmVUeXBlIjowLCJQYXJlbnRTdHlsZSI6bnVsbH0sIlBhcmVudFN0eWxlIjp7IiRyZWYiOiIxMTQifX0sIkRhdGVGb3JtYXQiOnsiJHJlZiI6IjEyMSJ9LCJJc1Zpc2libGUiOnRydWUsIlBhcmVudFN0eWxlIjp7IiRyZWYiOiI4MCJ9fSwiSW5kZXgiOjgsIlNtYXJ0RHVyYXRpb25BY3RpdmF0ZWQiOmZhbHNlLCJEYXRlRm9ybWF0Ijp7IiRyZWYiOiIxMjEifSwiSWQiOiIxZDNhZjc4YS0xMjRlLTRhMzctYWFkNi0xMzUzNGQ2YTg4ZTQiLCJJbXBvcnRJZCI6bnVsbCwiVGl0bGUiOiJTSUVTIENvcmUgMi4wIGZpbmFsIiwiTm90ZSI6bnVsbCwiSHlwZXJsaW5rIjpudWxsLCJJc0NoYW5nZWQiOmZhbHNlLCJJc05ldyI6ZmFsc2V9LHsiJGlkIjoiMzI5IiwiR3JvdXBOYW1lIjpudWxsLCJTdGFydERhdGUiOiIyMDE3LTA4LTAxVDAwOjAwOjAwWiIsIkVuZERhdGUiOiIyMDE3LTEyLTI5VDIzOjU5OjAwWiIsIlBlcmNlbnRhZ2VDb21wbGV0ZSI6bnVsbCwiU3R5bGUiOnsiJGlkIjoiMzMwIiwiU2hhcGUiOjEsIlNoYXBlVGhpY2tuZXNzIjoxLCJEdXJhdGlvbkZvcm1hdCI6MCwiSW5jbHVkZU5vbldvcmtpbmdEYXlzSW5EdXJhdGlvbiI6ZmFsc2UsIlBlcmNlbnRhZ2VDb21wbGV0ZVN0eWxlIjp7IiRpZCI6IjMzMSIsIkZvbnRTZXR0aW5ncyI6eyIkaWQiOiIz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zMiLCJMaW5lQ29sb3IiOm51bGwsIkxpbmVXZWlnaHQiOjAuMCwiTGluZVR5cGUiOjAsIlBhcmVudFN0eWxlIjpudWxsfSwiUGFyZW50U3R5bGUiOnsiJHJlZiI6IjgxIn19LCJEdXJhdGlvblN0eWxlIjp7IiRpZCI6IjMzNCIsIkZvbnRTZXR0aW5ncyI6eyIkaWQiOiIz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YiLCJMaW5lQ29sb3IiOm51bGwsIkxpbmVXZWlnaHQiOjAuMCwiTGluZVR5cGUiOjAsIlBhcmVudFN0eWxlIjpudWxsfSwiUGFyZW50U3R5bGUiOnsiJHJlZiI6Ijg4In19LCJIb3Jpem9udGFsQ29ubmVjdG9yU3R5bGUiOnsiJGlkIjoiMzM3IiwiTGluZUNvbG9yIjp7IiRyZWYiOiI5NiJ9LCJMaW5lV2VpZ2h0IjoxLjAsIkxpbmVUeXBlIjowLCJQYXJlbnRTdHlsZSI6eyIkcmVmIjoiOTUifX0sIlZlcnRpY2FsQ29ubmVjdG9yU3R5bGUiOnsiJGlkIjoiMz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M5IiwiTWFyZ2luIjp7IiRyZWYiOiIxMDIifSwiUGFkZGluZyI6eyIkcmVmIjoiMTAzIn0sIkJhY2tncm91bmQiOnsiJGlkIjoiMzQwIiwiQ29sb3IiOnsiJGlkIjoiMzQxIiwiQSI6MjU1LCJSIjo5MSwiRyI6MTU1LCJCIjoyMTN9fSwiSXNWaXNpYmxlIjp0cnVlLCJXaWR0aCI6MC4wLCJIZWlnaHQiOjE2LjAsIkJvcmRlclN0eWxlIjp7IiRpZCI6IjM0MiIsIkxpbmVDb2xvciI6eyIkcmVmIjoiMTA1In0sIkxpbmVXZWlnaHQiOjAuMCwiTGluZVR5cGUiOjAsIlBhcmVudFN0eWxlIjp7IiRyZWYiOiIxMDQifX0sIlBhcmVudFN0eWxlIjp7IiRyZWYiOiIxMDEifX0sIlRpdGxlU3R5bGUiOnsiJGlkIjoiMzQzIiwiRm9udFNldHRpbmdzIjp7IiRpZCI6IjM0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DUiLCJMaW5lQ29sb3IiOm51bGwsIkxpbmVXZWlnaHQiOjAuMCwiTGluZVR5cGUiOjAsIlBhcmVudFN0eWxlIjpudWxsfSwiUGFyZW50U3R5bGUiOnsiJHJlZiI6IjEwNyJ9fSwiRGF0ZVN0eWxlIjp7IiRpZCI6IjM0NiIsIkZvbnRTZXR0aW5ncyI6eyIkaWQiOiIzND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OCIsIkxpbmVDb2xvciI6bnVsbCwiTGluZVdlaWdodCI6MC4wLCJMaW5lVHlwZSI6MCwiUGFyZW50U3R5bGUiOm51bGx9LCJQYXJlbnRTdHlsZSI6eyIkcmVmIjoiMTE0In19LCJEYXRlRm9ybWF0Ijp7IiRyZWYiOiIxMjEifSwiSXNWaXNpYmxlIjp0cnVlLCJQYXJlbnRTdHlsZSI6eyIkcmVmIjoiODAifX0sIkluZGV4Ijo5LCJTbWFydER1cmF0aW9uQWN0aXZhdGVkIjpmYWxzZSwiRGF0ZUZvcm1hdCI6eyIkcmVmIjoiMTIxIn0sIklkIjoiMGIzNDM3MmQtNjA0Yi00NmUwLTk1YjUtZTEzMjI4MjYwMWFhIiwiSW1wb3J0SWQiOm51bGwsIlRpdGxlIjoiU0lFUyBTZXJ2ZXIgUmVzZWFyY2ggIiwiTm90ZSI6bnVsbCwiSHlwZXJsaW5rIjpudWxsLCJJc0NoYW5nZWQiOmZhbHNlLCJJc05ldyI6ZmFsc2V9LHsiJGlkIjoiMzQ5IiwiR3JvdXBOYW1lIjpudWxsLCJTdGFydERhdGUiOiIyMDE4LTA4LTAxVDAwOjAwOjAwWiIsIkVuZERhdGUiOiIyMDE4LTA5LTI3VDIzOjU5OjAwWiIsIlBlcmNlbnRhZ2VDb21wbGV0ZSI6bnVsbCwiU3R5bGUiOnsiJGlkIjoiMzUwIiwiU2hhcGUiOjEsIlNoYXBlVGhpY2tuZXNzIjoxLCJEdXJhdGlvbkZvcm1hdCI6MCwiSW5jbHVkZU5vbldvcmtpbmdEYXlzSW5EdXJhdGlvbiI6ZmFsc2UsIlBlcmNlbnRhZ2VDb21wbGV0ZVN0eWxlIjp7IiRpZCI6IjM1MSIsIkZvbnRTZXR0aW5ncyI6eyIkaWQiOiIzN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TMiLCJMaW5lQ29sb3IiOm51bGwsIkxpbmVXZWlnaHQiOjAuMCwiTGluZVR5cGUiOjAsIlBhcmVudFN0eWxlIjpudWxsfSwiUGFyZW50U3R5bGUiOnsiJHJlZiI6IjgxIn19LCJEdXJhdGlvblN0eWxlIjp7IiRpZCI6IjM1NCIsIkZvbnRTZXR0aW5ncyI6eyIkaWQiOiIzN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YiLCJMaW5lQ29sb3IiOm51bGwsIkxpbmVXZWlnaHQiOjAuMCwiTGluZVR5cGUiOjAsIlBhcmVudFN0eWxlIjpudWxsfSwiUGFyZW50U3R5bGUiOnsiJHJlZiI6Ijg4In19LCJIb3Jpem9udGFsQ29ubmVjdG9yU3R5bGUiOnsiJGlkIjoiMzU3IiwiTGluZUNvbG9yIjp7IiRyZWYiOiI5NiJ9LCJMaW5lV2VpZ2h0IjoxLjAsIkxpbmVUeXBlIjowLCJQYXJlbnRTdHlsZSI6eyIkcmVmIjoiOTUifX0sIlZlcnRpY2FsQ29ubmVjdG9yU3R5bGUiOnsiJGlkIjoiMzU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U5IiwiTWFyZ2luIjp7IiRyZWYiOiIxMDIifSwiUGFkZGluZyI6eyIkcmVmIjoiMTAzIn0sIkJhY2tncm91bmQiOnsiJGlkIjoiMzYwIiwiQ29sb3IiOnsiJGlkIjoiMzYxIiwiQSI6MjU1LCJSIjoyMzcsIkciOjEyNSwiQiI6NDl9fSwiSXNWaXNpYmxlIjp0cnVlLCJXaWR0aCI6MC4wLCJIZWlnaHQiOjE2LjAsIkJvcmRlclN0eWxlIjp7IiRpZCI6IjM2MiIsIkxpbmVDb2xvciI6eyIkcmVmIjoiMTA1In0sIkxpbmVXZWlnaHQiOjAuMCwiTGluZVR5cGUiOjAsIlBhcmVudFN0eWxlIjp7IiRyZWYiOiIxMDQifX0sIlBhcmVudFN0eWxlIjp7IiRyZWYiOiIxMDEifX0sIlRpdGxlU3R5bGUiOnsiJGlkIjoiMzYzIiwiRm9udFNldHRpbmdzIjp7IiRpZCI6IjM2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jUiLCJMaW5lQ29sb3IiOm51bGwsIkxpbmVXZWlnaHQiOjAuMCwiTGluZVR5cGUiOjAsIlBhcmVudFN0eWxlIjpudWxsfSwiUGFyZW50U3R5bGUiOnsiJHJlZiI6IjEwNyJ9fSwiRGF0ZVN0eWxlIjp7IiRpZCI6IjM2NiIsIkZvbnRTZXR0aW5ncyI6eyIkaWQiOiIzN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2OCIsIkxpbmVDb2xvciI6bnVsbCwiTGluZVdlaWdodCI6MC4wLCJMaW5lVHlwZSI6MCwiUGFyZW50U3R5bGUiOm51bGx9LCJQYXJlbnRTdHlsZSI6eyIkcmVmIjoiMTE0In19LCJEYXRlRm9ybWF0Ijp7IiRyZWYiOiIxMjEifSwiSXNWaXNpYmxlIjp0cnVlLCJQYXJlbnRTdHlsZSI6eyIkcmVmIjoiODAifX0sIkluZGV4IjoxMCwiU21hcnREdXJhdGlvbkFjdGl2YXRlZCI6ZmFsc2UsIkRhdGVGb3JtYXQiOnsiJHJlZiI6IjEyMSJ9LCJJZCI6ImUyZmMxZGZiLTIzZDQtNDcyMC1hYzYxLTI1M2I1MWUzZjIzYyIsIkltcG9ydElkIjpudWxsLCJUaXRsZSI6IlNJRVMgU2VydmVyIiwiTm90ZSI6bnVsbCwiSHlwZXJsaW5rIjpudWxsLCJJc0NoYW5nZWQiOmZhbHNlLCJJc05ldyI6ZmFsc2V9LHsiJGlkIjoiMzY5IiwiR3JvdXBOYW1lIjpudWxsLCJTdGFydERhdGUiOiIyMDE3LTA5LTA1VDAwOjAwOjAwWiIsIkVuZERhdGUiOiIyMDE4LTAyLTE0VDIzOjU5OjAwWiIsIlBlcmNlbnRhZ2VDb21wbGV0ZSI6bnVsbCwiU3R5bGUiOnsiJGlkIjoiMzcwIiwiU2hhcGUiOjEsIlNoYXBlVGhpY2tuZXNzIjoxLCJEdXJhdGlvbkZvcm1hdCI6MCwiSW5jbHVkZU5vbldvcmtpbmdEYXlzSW5EdXJhdGlvbiI6ZmFsc2UsIlBlcmNlbnRhZ2VDb21wbGV0ZVN0eWxlIjp7IiRpZCI6IjM3MSIsIkZvbnRTZXR0aW5ncyI6eyIkaWQiOiIzN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MiLCJMaW5lQ29sb3IiOm51bGwsIkxpbmVXZWlnaHQiOjAuMCwiTGluZVR5cGUiOjAsIlBhcmVudFN0eWxlIjpudWxsfSwiUGFyZW50U3R5bGUiOnsiJHJlZiI6IjgxIn19LCJEdXJhdGlvblN0eWxlIjp7IiRpZCI6IjM3NCIsIkZvbnRTZXR0aW5ncyI6eyIkaWQiOiIzN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YiLCJMaW5lQ29sb3IiOm51bGwsIkxpbmVXZWlnaHQiOjAuMCwiTGluZVR5cGUiOjAsIlBhcmVudFN0eWxlIjpudWxsfSwiUGFyZW50U3R5bGUiOnsiJHJlZiI6Ijg4In19LCJIb3Jpem9udGFsQ29ubmVjdG9yU3R5bGUiOnsiJGlkIjoiMzc3IiwiTGluZUNvbG9yIjp7IiRyZWYiOiI5NiJ9LCJMaW5lV2VpZ2h0IjoxLjAsIkxpbmVUeXBlIjowLCJQYXJlbnRTdHlsZSI6eyIkcmVmIjoiOTUifX0sIlZlcnRpY2FsQ29ubmVjdG9yU3R5bGUiOnsiJGlkIjoiMzc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c5IiwiTWFyZ2luIjp7IiRyZWYiOiIxMDIifSwiUGFkZGluZyI6eyIkcmVmIjoiMTAzIn0sIkJhY2tncm91bmQiOnsiJGlkIjoiMzgwIiwiQ29sb3IiOnsiJGlkIjoiMzgxIiwiQSI6MjU1LCJSIjoxNjUsIkciOjE2NSwiQiI6MTY1fX0sIklzVmlzaWJsZSI6dHJ1ZSwiV2lkdGgiOjAuMCwiSGVpZ2h0IjoxNi4wLCJCb3JkZXJTdHlsZSI6eyIkaWQiOiIzODIiLCJMaW5lQ29sb3IiOnsiJHJlZiI6IjEwNSJ9LCJMaW5lV2VpZ2h0IjowLjAsIkxpbmVUeXBlIjowLCJQYXJlbnRTdHlsZSI6eyIkcmVmIjoiMTA0In19LCJQYXJlbnRTdHlsZSI6eyIkcmVmIjoiMTAxIn19LCJUaXRsZVN0eWxlIjp7IiRpZCI6IjM4MyIsIkZvbnRTZXR0aW5ncyI6eyIkaWQiOiIz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g1IiwiTGluZUNvbG9yIjpudWxsLCJMaW5lV2VpZ2h0IjowLjAsIkxpbmVUeXBlIjowLCJQYXJlbnRTdHlsZSI6bnVsbH0sIlBhcmVudFN0eWxlIjp7IiRyZWYiOiIxMDcifX0sIkRhdGVTdHlsZSI6eyIkaWQiOiIzODYiLCJGb250U2V0dGluZ3MiOnsiJGlkIjoiMz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giLCJMaW5lQ29sb3IiOm51bGwsIkxpbmVXZWlnaHQiOjAuMCwiTGluZVR5cGUiOjAsIlBhcmVudFN0eWxlIjpudWxsfSwiUGFyZW50U3R5bGUiOnsiJHJlZiI6IjExNCJ9fSwiRGF0ZUZvcm1hdCI6eyIkcmVmIjoiMTIxIn0sIklzVmlzaWJsZSI6dHJ1ZSwiUGFyZW50U3R5bGUiOnsiJHJlZiI6IjgwIn19LCJJbmRleCI6MTEsIlNtYXJ0RHVyYXRpb25BY3RpdmF0ZWQiOmZhbHNlLCJEYXRlRm9ybWF0Ijp7IiRyZWYiOiIxMjEifSwiSWQiOiI3MTRjZTU5Ny0yMmQ0LTQ1NTYtYjBkZS04ZThkMjkxNTVhNTEiLCJJbXBvcnRJZCI6bnVsbCwiVGl0bGUiOiJTSUVTIE1DIDIuMCBhbHBoYSIsIk5vdGUiOm51bGwsIkh5cGVybGluayI6bnVsbCwiSXNDaGFuZ2VkIjpmYWxzZSwiSXNOZXciOmZhbHNlfSx7IiRpZCI6IjM4OSIsIkdyb3VwTmFtZSI6bnVsbCwiU3RhcnREYXRlIjoiMjAxOC0wMi0xNFQwMDowMDowMFoiLCJFbmREYXRlIjoiMjAxOC0wNC0zMFQyMzo1OTowMFoiLCJQZXJjZW50YWdlQ29tcGxldGUiOm51bGwsIlN0eWxlIjp7IiRpZCI6IjM5MCIsIlNoYXBlIjoxLCJTaGFwZVRoaWNrbmVzcyI6MSwiRHVyYXRpb25Gb3JtYXQiOjAsIkluY2x1ZGVOb25Xb3JraW5nRGF5c0luRHVyYXRpb24iOmZhbHNlLCJQZXJjZW50YWdlQ29tcGxldGVTdHlsZSI6eyIkaWQiOiIzOTEiLCJGb250U2V0dGluZ3MiOnsiJGlkIjoiMzk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kzIiwiTGluZUNvbG9yIjpudWxsLCJMaW5lV2VpZ2h0IjowLjAsIkxpbmVUeXBlIjowLCJQYXJlbnRTdHlsZSI6bnVsbH0sIlBhcmVudFN0eWxlIjp7IiRyZWYiOiI4MSJ9fSwiRHVyYXRpb25TdHlsZSI6eyIkaWQiOiIzOTQiLCJGb250U2V0dGluZ3MiOnsiJGlkIjoiMzk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2IiwiTGluZUNvbG9yIjpudWxsLCJMaW5lV2VpZ2h0IjowLjAsIkxpbmVUeXBlIjowLCJQYXJlbnRTdHlsZSI6bnVsbH0sIlBhcmVudFN0eWxlIjp7IiRyZWYiOiI4OCJ9fSwiSG9yaXpvbnRhbENvbm5lY3RvclN0eWxlIjp7IiRpZCI6IjM5NyIsIkxpbmVDb2xvciI6eyIkcmVmIjoiOTYifSwiTGluZVdlaWdodCI6MS4wLCJMaW5lVHlwZSI6MCwiUGFyZW50U3R5bGUiOnsiJHJlZiI6Ijk1In19LCJWZXJ0aWNhbENvbm5lY3RvclN0eWxlIjp7IiRpZCI6IjM5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5OSIsIk1hcmdpbiI6eyIkcmVmIjoiMTAyIn0sIlBhZGRpbmciOnsiJHJlZiI6IjEwMyJ9LCJCYWNrZ3JvdW5kIjp7IiRpZCI6IjQwMCIsIkNvbG9yIjp7IiRpZCI6IjQwMSIsIkEiOjI1NSwiUiI6NjgsIkciOjExNCwiQiI6MTk2fX0sIklzVmlzaWJsZSI6dHJ1ZSwiV2lkdGgiOjAuMCwiSGVpZ2h0IjoxNi4wLCJCb3JkZXJTdHlsZSI6eyIkaWQiOiI0MDIiLCJMaW5lQ29sb3IiOnsiJHJlZiI6IjEwNSJ9LCJMaW5lV2VpZ2h0IjowLjAsIkxpbmVUeXBlIjowLCJQYXJlbnRTdHlsZSI6eyIkcmVmIjoiMTA0In19LCJQYXJlbnRTdHlsZSI6eyIkcmVmIjoiMTAxIn19LCJUaXRsZVN0eWxlIjp7IiRpZCI6IjQwMyIsIkZvbnRTZXR0aW5ncyI6eyIkaWQiOiI0M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DA1IiwiTGluZUNvbG9yIjpudWxsLCJMaW5lV2VpZ2h0IjowLjAsIkxpbmVUeXBlIjowLCJQYXJlbnRTdHlsZSI6bnVsbH0sIlBhcmVudFN0eWxlIjp7IiRyZWYiOiIxMDcifX0sIkRhdGVTdHlsZSI6eyIkaWQiOiI0MDYiLCJGb250U2V0dGluZ3MiOnsiJGlkIjoiND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MDgiLCJMaW5lQ29sb3IiOm51bGwsIkxpbmVXZWlnaHQiOjAuMCwiTGluZVR5cGUiOjAsIlBhcmVudFN0eWxlIjpudWxsfSwiUGFyZW50U3R5bGUiOnsiJHJlZiI6IjExNCJ9fSwiRGF0ZUZvcm1hdCI6eyIkcmVmIjoiMTIxIn0sIklzVmlzaWJsZSI6dHJ1ZSwiUGFyZW50U3R5bGUiOnsiJHJlZiI6IjgwIn19LCJJbmRleCI6MTIsIlNtYXJ0RHVyYXRpb25BY3RpdmF0ZWQiOmZhbHNlLCJEYXRlRm9ybWF0Ijp7IiRyZWYiOiIxMjEifSwiSWQiOiJlNjdmOGMxYy0zNTc4LTRkN2MtODljZi1iNDhlNDI0OTliNDMiLCJJbXBvcnRJZCI6bnVsbCwiVGl0bGUiOiJTSUVTIE1DIDIuMCBiZXRhIiwiTm90ZSI6bnVsbCwiSHlwZXJsaW5rIjpudWxsLCJJc0NoYW5nZWQiOmZhbHNlLCJJc05ldyI6ZmFsc2V9LHsiJGlkIjoiNDA5IiwiR3JvdXBOYW1lIjpudWxsLCJTdGFydERhdGUiOiIyMDE4LTA1LTAxVDAwOjAwOjAwWiIsIkVuZERhdGUiOiIyMDE4LTA3LTAyVDIzOjU5OjAwWiIsIlBlcmNlbnRhZ2VDb21wbGV0ZSI6bnVsbCwiU3R5bGUiOnsiJGlkIjoiNDEwIiwiU2hhcGUiOjEsIlNoYXBlVGhpY2tuZXNzIjoxLCJEdXJhdGlvbkZvcm1hdCI6MCwiSW5jbHVkZU5vbldvcmtpbmdEYXlzSW5EdXJhdGlvbiI6ZmFsc2UsIlBlcmNlbnRhZ2VDb21wbGV0ZVN0eWxlIjp7IiRpZCI6IjQxMSIsIkZvbnRTZXR0aW5ncyI6eyIkaWQiOiI0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TMiLCJMaW5lQ29sb3IiOm51bGwsIkxpbmVXZWlnaHQiOjAuMCwiTGluZVR5cGUiOjAsIlBhcmVudFN0eWxlIjpudWxsfSwiUGFyZW50U3R5bGUiOnsiJHJlZiI6IjgxIn19LCJEdXJhdGlvblN0eWxlIjp7IiRpZCI6IjQxNCIsIkZvbnRTZXR0aW5ncyI6eyIkaWQiOiI0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YiLCJMaW5lQ29sb3IiOm51bGwsIkxpbmVXZWlnaHQiOjAuMCwiTGluZVR5cGUiOjAsIlBhcmVudFN0eWxlIjpudWxsfSwiUGFyZW50U3R5bGUiOnsiJHJlZiI6Ijg4In19LCJIb3Jpem9udGFsQ29ubmVjdG9yU3R5bGUiOnsiJGlkIjoiNDE3IiwiTGluZUNvbG9yIjp7IiRyZWYiOiI5NiJ9LCJMaW5lV2VpZ2h0IjoxLjAsIkxpbmVUeXBlIjowLCJQYXJlbnRTdHlsZSI6eyIkcmVmIjoiOTUifX0sIlZlcnRpY2FsQ29ubmVjdG9yU3R5bGUiOnsiJGlkIjoiND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NDE5IiwiTWFyZ2luIjp7IiRyZWYiOiIxMDIifSwiUGFkZGluZyI6eyIkcmVmIjoiMTAzIn0sIkJhY2tncm91bmQiOnsiJGlkIjoiNDIwIiwiQ29sb3IiOnsiJGlkIjoiNDIxIiwiQSI6MjU1LCJSIjoxMTIsIkciOjE3MywiQiI6NzF9fSwiSXNWaXNpYmxlIjp0cnVlLCJXaWR0aCI6MC4wLCJIZWlnaHQiOjE2LjAsIkJvcmRlclN0eWxlIjp7IiRpZCI6IjQyMiIsIkxpbmVDb2xvciI6eyIkcmVmIjoiMTA1In0sIkxpbmVXZWlnaHQiOjAuMCwiTGluZVR5cGUiOjAsIlBhcmVudFN0eWxlIjp7IiRyZWYiOiIxMDQifX0sIlBhcmVudFN0eWxlIjp7IiRyZWYiOiIxMDEifX0sIlRpdGxlU3R5bGUiOnsiJGlkIjoiNDIzIiwiRm9udFNldHRpbmdzIjp7IiRpZCI6IjQ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0MjUiLCJMaW5lQ29sb3IiOm51bGwsIkxpbmVXZWlnaHQiOjAuMCwiTGluZVR5cGUiOjAsIlBhcmVudFN0eWxlIjpudWxsfSwiUGFyZW50U3R5bGUiOnsiJHJlZiI6IjEwNyJ9fSwiRGF0ZVN0eWxlIjp7IiRpZCI6IjQyNiIsIkZvbnRTZXR0aW5ncyI6eyIkaWQiOiI0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yOCIsIkxpbmVDb2xvciI6bnVsbCwiTGluZVdlaWdodCI6MC4wLCJMaW5lVHlwZSI6MCwiUGFyZW50U3R5bGUiOm51bGx9LCJQYXJlbnRTdHlsZSI6eyIkcmVmIjoiMTE0In19LCJEYXRlRm9ybWF0Ijp7IiRyZWYiOiIxMjEifSwiSXNWaXNpYmxlIjp0cnVlLCJQYXJlbnRTdHlsZSI6eyIkcmVmIjoiODAifX0sIkluZGV4IjoxMywiU21hcnREdXJhdGlvbkFjdGl2YXRlZCI6ZmFsc2UsIkRhdGVGb3JtYXQiOnsiJHJlZiI6IjEyMSJ9LCJJZCI6Ijk1M2Q1ODVkLTk5ZmMtNDgyMC05MDg1LTYzMWNjYmEzM2Q3MCIsIkltcG9ydElkIjpudWxsLCJUaXRsZSI6IlNJRVMgTUMgMi4wIGZpbmFsIiwiTm90ZSI6bnVsbCwiSHlwZXJsaW5rIjpudWxsLCJJc0NoYW5nZWQiOmZhbHNlLCJJc05ldyI6ZmFsc2V9XSwiTXNQcm9qZWN0SXRlbXNUcmVlIjp7IiRpZCI6IjQyOSIsIlJvb3QiOnsiSW1wb3J0SWQiOm51bGwsIklzSW1wb3J0ZWQiOmZhbHNlLCJDaGlsZHJlbiI6W119fSwiTWV0YWRhdGEiOnsiJGlkIjoiNDMwIn0sIlNldHRpbmdzIjp7IiRpZCI6IjQzMSIsIkltcGFPcHRpb25zIjp7IiRpZCI6IjQz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QzMyIsIlVzZVRpbWUiOmZhbHNlLCJXb3JrRGF5U3RhcnQiOiIwMDowMDowMCIsIldvcmtEYXlFbmQiOiIyMzo1OTowMCJ9fQ=="/>
  <p:tag name="__MASTER" val="__part_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cnUtUlUiLCJTdHlsZU5hbWUiOiJSb2FkbWFwIiwiSXNUZW1wbGF0ZSI6ZmFsc2UsIlZlcnNpb24iOnsiJGlkIjoiMiIsIlZlcnNpb24iOiIzLjEuMCIsIk9yaWdpbmFsQXNzZW1ibHlWZXJzaW9uIjoiMy4xNi4wNy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AsIkIiOjB9fSwiQXBwZW5kWWVhck9uWWVhckNoYW5nZSI6dHJ1ZSwiRWxhcHNlZFRpbWVGb3JtYXQiOjE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yLCJBdXRvRGF0ZVJhbmdlIjp0cnVlLCJXb3JraW5nRGF5cyI6MTI3LCJUb2RheU1hcmtlclRleHQiOiJUb2RheSIsIkF1dG9TY2FsZVR5cGUiOnRydWV9LCJNaWxlc3RvbmVzIjpbeyIkaWQiOiIxMjQiLCJEYXRlIjoiMjAxNy0xMC0yMFQyMzo1OTowMFoiLCJTdHlsZSI6eyIkaWQiOiIxMjUiLCJTaGFwZSI6MiwiQ29ubmVjdG9yTWFyZ2luIjp7IiRyZWYiOiI1NCJ9LCJDb25uZWN0b3JTdHlsZSI6eyIkaWQiOiIxMjYiLCJMaW5lQ29sb3IiOnsiJGlkIjoiMTI3IiwiJHR5cGUiOiJOTFJFLkNvbW1vbi5Eb20uU29saWRDb2xvckJydXNoLCBOTFJFLkNvbW1vbiIsIkNvbG9yIjp7IiRpZCI6IjEyOCIsIkEiOjEyNywiUiI6OTEsIkciOjE1NSwiQiI6MjEzfX0sIkxpbmVXZWlnaHQiOjEuMCwiTGluZVR5cGUiOjAsIlBhcmVudFN0eWxlIjp7IiRyZWYiOiI1NSJ9fSwiSXNCZWxvd1RpbWViYW5kIjpmYWxzZSwiSGlkZURhdGUiOmZhbHNlLCJTaGFwZVNpemUiOjEsIlNwYWNpbmciOjIuMCwiUGFkZGluZyI6eyIkcmVmIjoiNTgifSwiU2hhcGVTdHlsZSI6eyIkaWQiOiIxMjkiLCJNYXJnaW4iOnsiJHJlZiI6IjYwIn0sIlBhZGRpbmciOnsiJHJlZiI6IjYxIn0sIkJhY2tncm91bmQiOnsiJGlkIjoiMTMwIiwiQ29sb3IiOnsiJGlkIjoiMTMxIiwiQSI6MjU1LCJSIjo5MSwiRyI6MTU1LCJCIjoyMTN9fSwiSXNWaXNpYmxlIjp0cnVlLCJXaWR0aCI6MTguMCwiSGVpZ2h0IjoyMC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MwODcxNTYxMDI2ODY3NTIyLCJJc0N1c3RvbSI6dHJ1ZX0sIkRhdGVGb3JtYXQiOnsiJHJlZiI6Ijc5In0sIklkIjoiMjBhNWY3MGEtMWNiYy00MDUxLWE3YzgtYzk0OGIzZWUxZWUzIiwiSW1wb3J0SWQiOm51bGwsIlRpdGxlIjoi0KHRgtCw0YDRgiBSNjA3IFNJRVMgMS42UnUiLCJOb3RlIjpudWxsLCJIeXBlcmxpbmsiOm51bGwsIklzQ2hhbmdlZCI6ZmFsc2UsIklzTmV3IjpmYWxzZX0seyIkaWQiOiIxMzkiLCJEYXRlIjoiMjAxOC0wMS0xMFQyMzo1OTowMFoiLCJTdHlsZSI6eyIkaWQiOiIxNDAiLCJTaGFwZSI6MiwiQ29ubmVjdG9yTWFyZ2luIjp7IiRyZWYiOiI1NCJ9LCJDb25uZWN0b3JTdHlsZSI6eyIkaWQiOiIxNDEiLCJMaW5lQ29sb3IiOnsiJGlkIjoiMTQyIiwiJHR5cGUiOiJOTFJFLkNvbW1vbi5Eb20uU29saWRDb2xvckJydXNoLCBOTFJFLkNvbW1vbiIsIkNvbG9yIjp7IiRpZCI6IjE0MyIsIkEiOjEyNywiUiI6MTY1LCJHIjoxNjUsIkIiOjE2NX19LCJMaW5lV2VpZ2h0IjoxLjAsIkxpbmVUeXBlIjowLCJQYXJlbnRTdHlsZSI6eyIkcmVmIjoiNTUifX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TY1LCJHIjoxNjUsIkIiOjE2NX19LCJJc1Zpc2libGUiOnRydWUsIldpZHRoIjoxOC4wLCJIZWlnaHQiOjIw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UmF0aW8iOjAuMjQyMjIyOTA3OTI1ODI5NDYsIklzQ3VzdG9tIjp0cnVlfSwiRGF0ZUZvcm1hdCI6eyIkcmVmIjoiNzkifSwiSWQiOiJiOTk4YTA5Yy01MWNhLTRiMzQtYmY5YS1jMWU2NWM4N2JkOWEiLCJJbXBvcnRJZCI6bnVsbCwiVGl0bGUiOiJTSUVTIFI2MDcgMi4wUnUgYmV0YSIsIk5vdGUiOm51bGwsIkh5cGVybGluayI6bnVsbCwiSXNDaGFuZ2VkIjpmYWxzZSwiSXNOZXciOmZhbHNlfSx7IiRpZCI6IjE1NCIsIkRhdGUiOiIyMDE4LTAyLTE1VDIzOjU5OjAwWiIsIlN0eWxlIjp7IiRpZCI6IjE1NSIsIlNoYXBlIjoyLCJDb25uZWN0b3JNYXJnaW4iOnsiJHJlZiI6IjU0In0sIkNvbm5lY3RvclN0eWxlIjp7IiRpZCI6IjE1NiIsIkxpbmVDb2xvciI6eyIkaWQiOiIxNTciLCIkdHlwZSI6Ik5MUkUuQ29tbW9uLkRvbS5Tb2xpZENvbG9yQnJ1c2gsIE5MUkUuQ29tbW9uIiwiQ29sb3IiOnsiJGlkIjoiMTU4IiwiQSI6MTI3LCJSIjoyMzcsIkciOjEyNSwiQiI6NDl9fSwiTGluZVdlaWdodCI6MS4wLCJMaW5lVHlwZSI6MCwiUGFyZW50U3R5bGUiOnsiJHJlZiI6IjU1In19LCJJc0JlbG93VGltZWJhbmQiOmZhbHNlLCJIaWRlRGF0ZSI6ZmFsc2UsIlNoYXBlU2l6ZSI6MSwiU3BhY2luZyI6Mi4wLCJQYWRkaW5nIjp7IiRyZWYiOiI1OCJ9LCJTaGFwZVN0eWxlIjp7IiRpZCI6IjE1OSIsIk1hcmdpbiI6eyIkcmVmIjoiNjAifSwiUGFkZGluZyI6eyIkcmVmIjoiNjEifSwiQmFja2dyb3VuZCI6eyIkaWQiOiIxNjAiLCJDb2xvciI6eyIkaWQiOiIxNjEiLCJBIjoyNTUsIlIiOjIzNywiRyI6MTI1LCJCIjo0OX19LCJJc1Zpc2libGUiOnRydWUsIldpZHRoIjoxOC4wLCJIZWlnaHQiOjIwLjAsIkJvcmRlclN0eWxlIjp7IiRpZCI6IjE2MiIsIkxpbmVDb2xvciI6eyIkcmVmIjoiNjMifSwiTGluZVdlaWdodCI6MC4wLCJMaW5lVHlwZSI6MCwiUGFyZW50U3R5bGUiOnsiJHJlZiI6IjYyIn19LCJQYXJlbnRTdHlsZSI6eyIkcmVmIjoiNTkifX0sIlRpdGxlU3R5bGUiOnsiJGlkIjoiMTYzIiwiRm9udFNldHRpbmdzIjp7IiRpZCI6IjE2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giLCJMaW5lQ29sb3IiOm51bGwsIkxpbmVXZWlnaHQiOjAuMCwiTGluZVR5cGUiOjAsIlBhcmVudFN0eWxlIjpudWxsfSwiUGFyZW50U3R5bGUiOnsiJHJlZiI6IjcyIn19LCJEYXRlRm9ybWF0Ijp7IiRyZWYiOiI3OSJ9LCJJc1Zpc2libGUiOnRydWUsIlBhcmVudFN0eWxlIjp7IiRyZWYiOiI1MyJ9fSwiUG9zaXRpb24iOnsiUmF0aW8iOjAuMjQxMjU3MTY3ODYzMjU3MTMsIklzQ3VzdG9tIjp0cnVlfSwiRGF0ZUZvcm1hdCI6eyIkcmVmIjoiNzkifSwiSWQiOiI4ZTFlZDkxMi01ZTlhLTRiMWQtOTJmMC1kZDc3NGQ1YjIwNjYiLCJJbXBvcnRJZCI6bnVsbCwiVGl0bGUiOiLQodGC0LDRgNGCIFI2MDcgU0lFUyAyLjBSdSIsIk5vdGUiOm51bGwsIkh5cGVybGluayI6bnVsbCwiSXNDaGFuZ2VkIjpmYWxzZSwiSXNOZXciOmZhbHNlfV0sIlRhc2tzIjpbeyIkaWQiOiIxNjkiLCJHcm91cE5hbWUiOm51bGwsIlN0YXJ0RGF0ZSI6IjIwMTctMDgtMDFUMDA6MDA6MDBaIiwiRW5kRGF0ZSI6IjIwMTctMTAtMjBUMjM6NTk6MDBaIiwiUGVyY2VudGFnZUNvbXBsZXRlIjpudWxsLCJTdHlsZSI6eyIkaWQiOiIxNzAiLCJTaGFwZSI6MSwiU2hhcGVUaGlja25lc3MiOjEsIkR1cmF0aW9uRm9ybWF0IjowLCJJbmNsdWRlTm9uV29ya2luZ0RheXNJbkR1cmF0aW9uIjpmYWxzZSwiUGVyY2VudGFnZUNvbXBsZXRlU3R5bGUiOnsiJGlkIjoiMTcxIiwiRm9udFNldHRpbmdzIjp7IiRpZCI6IjE3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3MyIsIkxpbmVDb2xvciI6bnVsbCwiTGluZVdlaWdodCI6MC4wLCJMaW5lVHlwZSI6MCwiUGFyZW50U3R5bGUiOm51bGx9LCJQYXJlbnRTdHlsZSI6eyIkcmVmIjoiODEifX0sIkR1cmF0aW9uU3R5bGUiOnsiJGlkIjoiMTc0IiwiRm9udFNldHRpbmdzIjp7IiRpZCI6IjE3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NiIsIkxpbmVDb2xvciI6bnVsbCwiTGluZVdlaWdodCI6MC4wLCJMaW5lVHlwZSI6MCwiUGFyZW50U3R5bGUiOm51bGx9LCJQYXJlbnRTdHlsZSI6eyIkcmVmIjoiODgifX0sIkhvcml6b250YWxDb25uZWN0b3JTdHlsZSI6eyIkaWQiOiIxNzciLCJMaW5lQ29sb3IiOnsiJHJlZiI6Ijk2In0sIkxpbmVXZWlnaHQiOjEuMCwiTGluZVR5cGUiOjAsIlBhcmVudFN0eWxlIjp7IiRyZWYiOiI5NSJ9fSwiVmVydGljYWxDb25uZWN0b3JTdHlsZSI6eyIkaWQiOiIxNz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zkiLCJNYXJnaW4iOnsiJHJlZiI6IjEwMiJ9LCJQYWRkaW5nIjp7IiRyZWYiOiIxMDMifSwiQmFja2dyb3VuZCI6eyIkaWQiOiIxODAiLCJDb2xvciI6eyIkaWQiOiIxODEiLCJBIjoyNTUsIlIiOjAsIkciOjExNCwiQiI6MTg4fX0sIklzVmlzaWJsZSI6dHJ1ZSwiV2lkdGgiOjAuMCwiSGVpZ2h0IjoxNi4wLCJCb3JkZXJTdHlsZSI6eyIkaWQiOiIxODIiLCJMaW5lQ29sb3IiOnsiJHJlZiI6IjEwNSJ9LCJMaW5lV2VpZ2h0IjowLjAsIkxpbmVUeXBlIjowLCJQYXJlbnRTdHlsZSI6eyIkcmVmIjoiMTA0In19LCJQYXJlbnRTdHlsZSI6eyIkcmVmIjoiMTAxIn19LCJUaXRsZVN0eWxlIjp7IiRpZCI6IjE4MyIsIkZvbnRTZXR0aW5ncyI6eyIkaWQiOiIx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Tg1IiwiTGluZUNvbG9yIjpudWxsLCJMaW5lV2VpZ2h0IjowLjAsIkxpbmVUeXBlIjowLCJQYXJlbnRTdHlsZSI6bnVsbH0sIlBhcmVudFN0eWxlIjp7IiRyZWYiOiIxMDcifX0sIkRhdGVTdHlsZSI6eyIkaWQiOiIxODYiLCJGb250U2V0dGluZ3MiOnsiJGlkIjoiMT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g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RjYThlNGZhLWFkZjktNDkwZS1hNmJiLTFmY2IzNTMyYzYzYyIsIkltcG9ydElkIjpudWxsLCJUaXRsZSI6IlNJRVMgMS4wUnUiLCJOb3RlIjpudWxsLCJIeXBlcmxpbmsiOm51bGwsIklzQ2hhbmdlZCI6ZmFsc2UsIklzTmV3IjpmYWxzZX0seyIkaWQiOiIxODkiLCJHcm91cE5hbWUiOm51bGwsIlN0YXJ0RGF0ZSI6IjIwMTctMTAtMjNUMDA6MDA6MDBaIiwiRW5kRGF0ZSI6IjIwMTctMTItMjlUMjM6NTk6MDBaIiwiUGVyY2VudGFnZUNvbXBsZXRlIjpudWxsLCJTdHlsZSI6eyIkaWQiOiIxOTAiLCJTaGFwZSI6MSwiU2hhcGVUaGlja25lc3MiOjEsIkR1cmF0aW9uRm9ybWF0IjowLCJJbmNsdWRlTm9uV29ya2luZ0RheXNJbkR1cmF0aW9uIjpmYWxzZSwiUGVyY2VudGFnZUNvbXBsZXRlU3R5bGUiOnsiJGlkIjoiMTkxIiwiRm9udFNldHRpbmdzIjp7IiRpZCI6IjE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5MyIsIkxpbmVDb2xvciI6bnVsbCwiTGluZVdlaWdodCI6MC4wLCJMaW5lVHlwZSI6MCwiUGFyZW50U3R5bGUiOm51bGx9LCJQYXJlbnRTdHlsZSI6eyIkcmVmIjoiODEifX0sIkR1cmF0aW9uU3R5bGUiOnsiJGlkIjoiMTk0IiwiRm9udFNldHRpbmdzIjp7IiRpZCI6IjE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NiIsIkxpbmVDb2xvciI6bnVsbCwiTGluZVdlaWdodCI6MC4wLCJMaW5lVHlwZSI6MCwiUGFyZW50U3R5bGUiOm51bGx9LCJQYXJlbnRTdHlsZSI6eyIkcmVmIjoiODgifX0sIkhvcml6b250YWxDb25uZWN0b3JTdHlsZSI6eyIkaWQiOiIxOTciLCJMaW5lQ29sb3IiOnsiJHJlZiI6Ijk2In0sIkxpbmVXZWlnaHQiOjEuMCwiTGluZVR5cGUiOjAsIlBhcmVudFN0eWxlIjp7IiRyZWYiOiI5NSJ9fSwiVmVydGljYWxDb25uZWN0b3JTdHlsZSI6eyIkaWQiOiIx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OTkiLCJNYXJnaW4iOnsiJHJlZiI6IjEwMiJ9LCJQYWRkaW5nIjp7IiRyZWYiOiIxMDMifSwiQmFja2dyb3VuZCI6eyIkaWQiOiIyMDAiLCJDb2xvciI6eyIkaWQiOiIyMDEiLCJBIjoyNTUsIlIiOjE4OSwiRyI6MjE1LCJCIjoyMzh9fSwiSXNWaXNpYmxlIjp0cnVlLCJXaWR0aCI6MC4wLCJIZWlnaHQiOjE2LjAsIkJvcmRlclN0eWxlIjp7IiRpZCI6IjIwMiIsIkxpbmVDb2xvciI6eyIkcmVmIjoiMTA1In0sIkxpbmVXZWlnaHQiOjAuMCwiTGluZVR5cGUiOjAsIlBhcmVudFN0eWxlIjp7IiRyZWYiOiIxMDQifX0sIlBhcmVudFN0eWxlIjp7IiRyZWYiOiIxMDEifX0sIlRpdGxlU3R5bGUiOnsiJGlkIjoiMjAzIiwiRm9udFNldHRpbmdzIjp7IiRpZCI6IjIwNCIsIkZvbnRTaXplIjoxMSwiRm9udE5hbWUiOiJDYWxpYnJpIiwiSXNCb2xkIjp0cnVlLCJJc0l0YWxpYyI6ZmFsc2UsIklzVW5kZXJsaW5lZCI6ZmFsc2UsIlBhcmVudFN0eWxlIjp7IiRyZWYiOiIxMDgifX0sIkF1dG9TaXplIjoyLCJGb3JlZ3JvdW5kIjp7IiRyZWYiOiIxMDkifSwiTWF4V2lkdGgiOjExNS45NzA4NjMzNDIyODUxNi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A1IiwiTGluZUNvbG9yIjpudWxsLCJMaW5lV2VpZ2h0IjowLjAsIkxpbmVUeXBlIjowLCJQYXJlbnRTdHlsZSI6bnVsbH0sIlBhcmVudFN0eWxlIjp7IiRyZWYiOiIxMDcifX0sIkRhdGVTdHlsZSI6eyIkaWQiOiIyMDYiLCJGb250U2V0dGluZ3MiOnsiJGlkIjoiMj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DgiLCJMaW5lQ29sb3IiOm51bGwsIkxpbmVXZWlnaHQiOjAuMCwiTGluZVR5cGUiOjAsIlBhcmVudFN0eWxlIjpudWxsfSwiUGFyZW50U3R5bGUiOnsiJHJlZiI6IjExNCJ9fSwiRGF0ZUZvcm1hdCI6eyIkcmVmIjoiMTIxIn0sIklzVmlzaWJsZSI6dHJ1ZSwiUGFyZW50U3R5bGUiOnsiJHJlZiI6IjgwIn19LCJJbmRleCI6MiwiU21hcnREdXJhdGlvbkFjdGl2YXRlZCI6ZmFsc2UsIkRhdGVGb3JtYXQiOnsiJHJlZiI6IjEyMSJ9LCJJZCI6IjhmMjEzMGUwLTgwZTAtNDNlMy05ZjgxLWE4M2RiM2E5ODZlMiIsIkltcG9ydElkIjpudWxsLCJUaXRsZSI6IlNJRVMgMS42UnUiLCJOb3RlIjpudWxsLCJIeXBlcmxpbmsiOm51bGwsIklzQ2hhbmdlZCI6ZmFsc2UsIklzTmV3IjpmYWxzZX0seyIkaWQiOiIyMDkiLCJHcm91cE5hbWUiOm51bGwsIlN0YXJ0RGF0ZSI6IjIwMTgtMDEtMTBUMDA6MDA6MDBaIiwiRW5kRGF0ZSI6IjIwMTgtMDQtMzBUMjM6NTk6MDBaIiwiUGVyY2VudGFnZUNvbXBsZXRlIjpudWxsLCJTdHlsZSI6eyIkaWQiOiIyMTAiLCJTaGFwZSI6MSwiU2hhcGVUaGlja25lc3MiOjEsIkR1cmF0aW9uRm9ybWF0IjowLCJJbmNsdWRlTm9uV29ya2luZ0RheXNJbkR1cmF0aW9uIjpmYWxzZSwiUGVyY2VudGFnZUNvbXBsZXRlU3R5bGUiOnsiJGlkIjoiMjExIiwiRm9udFNldHRpbmdzIjp7IiRpZCI6IjIx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MyIsIkxpbmVDb2xvciI6bnVsbCwiTGluZVdlaWdodCI6MC4wLCJMaW5lVHlwZSI6MCwiUGFyZW50U3R5bGUiOm51bGx9LCJQYXJlbnRTdHlsZSI6eyIkcmVmIjoiODEifX0sIkR1cmF0aW9uU3R5bGUiOnsiJGlkIjoiMjE0IiwiRm9udFNldHRpbmdzIjp7IiRpZCI6IjIx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NiIsIkxpbmVDb2xvciI6bnVsbCwiTGluZVdlaWdodCI6MC4wLCJMaW5lVHlwZSI6MCwiUGFyZW50U3R5bGUiOm51bGx9LCJQYXJlbnRTdHlsZSI6eyIkcmVmIjoiODgifX0sIkhvcml6b250YWxDb25uZWN0b3JTdHlsZSI6eyIkaWQiOiIyMTciLCJMaW5lQ29sb3IiOnsiJHJlZiI6Ijk2In0sIkxpbmVXZWlnaHQiOjEuMCwiTGluZVR5cGUiOjAsIlBhcmVudFN0eWxlIjp7IiRyZWYiOiI5NSJ9fSwiVmVydGljYWxDb25uZWN0b3JTdHlsZSI6eyIkaWQiOiIyM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TkiLCJNYXJnaW4iOnsiJHJlZiI6IjEwMiJ9LCJQYWRkaW5nIjp7IiRyZWYiOiIxMDMifSwiQmFja2dyb3VuZCI6eyIkaWQiOiIyMjAiLCJDb2xvciI6eyIkaWQiOiIyMjEiLCJBIjoyNTUsIlIiOjE4OSwiRyI6MjE1LCJCIjoyMzh9fSwiSXNWaXNpYmxlIjp0cnVlLCJXaWR0aCI6MC4wLCJIZWlnaHQiOjE2LjAsIkJvcmRlclN0eWxlIjp7IiRpZCI6IjIyMiIsIkxpbmVDb2xvciI6eyIkcmVmIjoiMTA1In0sIkxpbmVXZWlnaHQiOjAuMCwiTGluZVR5cGUiOjAsIlBhcmVudFN0eWxlIjp7IiRyZWYiOiIxMDQifX0sIlBhcmVudFN0eWxlIjp7IiRyZWYiOiIxMDEifX0sIlRpdGxlU3R5bGUiOnsiJGlkIjoiMjIzIiwiRm9udFNldHRpbmdzIjp7IiRpZCI6IjI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jUiLCJMaW5lQ29sb3IiOm51bGwsIkxpbmVXZWlnaHQiOjAuMCwiTGluZVR5cGUiOjAsIlBhcmVudFN0eWxlIjpudWxsfSwiUGFyZW50U3R5bGUiOnsiJHJlZiI6IjEwNyJ9fSwiRGF0ZVN0eWxlIjp7IiRpZCI6IjIyNiIsIkZvbnRTZXR0aW5ncyI6eyIkaWQiOiIy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yOCIsIkxpbmVDb2xvciI6bnVsbCwiTGluZVdlaWdodCI6MC4wLCJMaW5lVHlwZSI6MCwiUGFyZW50U3R5bGUiOm51bGx9LCJQYXJlbnRTdHlsZSI6eyIkcmVmIjoiMTE0In19LCJEYXRlRm9ybWF0Ijp7IiRyZWYiOiIxMjEifSwiSXNWaXNpYmxlIjp0cnVlLCJQYXJlbnRTdHlsZSI6eyIkcmVmIjoiODAifX0sIkluZGV4IjozLCJTbWFydER1cmF0aW9uQWN0aXZhdGVkIjpmYWxzZSwiRGF0ZUZvcm1hdCI6eyIkcmVmIjoiMTIxIn0sIklkIjoiNzE4NzY0YmEtMGRlOS00ZWNlLWI4YTctNjk5ZjBlY2UzMzEwIiwiSW1wb3J0SWQiOm51bGwsIlRpdGxlIjoiU0lFUyAyLjBSdSBiZXRhIiwiTm90ZSI6bnVsbCwiSHlwZXJsaW5rIjpudWxsLCJJc0NoYW5nZWQiOmZhbHNlLCJJc05ldyI6ZmFsc2V9LHsiJGlkIjoiMjI5IiwiR3JvdXBOYW1lIjpudWxsLCJTdGFydERhdGUiOiIyMDE4LTA0LTMwVDAwOjAwOjAwWiIsIkVuZERhdGUiOiIyMDE4LTA3LTMxVDIzOjU5OjAwWiIsIlBlcmNlbnRhZ2VDb21wbGV0ZSI6bnVsbCwiU3R5bGUiOnsiJGlkIjoiMjMwIiwiU2hhcGUiOjEsIlNoYXBlVGhpY2tuZXNzIjoxLCJEdXJhdGlvbkZvcm1hdCI6MCwiSW5jbHVkZU5vbldvcmtpbmdEYXlzSW5EdXJhdGlvbiI6ZmFsc2UsIlBlcmNlbnRhZ2VDb21wbGV0ZVN0eWxlIjp7IiRpZCI6IjIzMSIsIkZvbnRTZXR0aW5ncyI6eyIkaWQiOiIy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MiLCJMaW5lQ29sb3IiOm51bGwsIkxpbmVXZWlnaHQiOjAuMCwiTGluZVR5cGUiOjAsIlBhcmVudFN0eWxlIjpudWxsfSwiUGFyZW50U3R5bGUiOnsiJHJlZiI6IjgxIn19LCJEdXJhdGlvblN0eWxlIjp7IiRpZCI6IjIzNCIsIkZvbnRTZXR0aW5ncyI6eyIkaWQiOiIy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YiLCJMaW5lQ29sb3IiOm51bGwsIkxpbmVXZWlnaHQiOjAuMCwiTGluZVR5cGUiOjAsIlBhcmVudFN0eWxlIjpudWxsfSwiUGFyZW50U3R5bGUiOnsiJHJlZiI6Ijg4In19LCJIb3Jpem9udGFsQ29ubmVjdG9yU3R5bGUiOnsiJGlkIjoiMjM3IiwiTGluZUNvbG9yIjp7IiRyZWYiOiI5NiJ9LCJMaW5lV2VpZ2h0IjoxLjAsIkxpbmVUeXBlIjowLCJQYXJlbnRTdHlsZSI6eyIkcmVmIjoiOTUifX0sIlZlcnRpY2FsQ29ubmVjdG9yU3R5bGUiOnsiJGlkIjoiMj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jM5IiwiTWFyZ2luIjp7IiRyZWYiOiIxMDIifSwiUGFkZGluZyI6eyIkcmVmIjoiMTAzIn0sIkJhY2tncm91bmQiOnsiJGlkIjoiMjQwIiwiQ29sb3IiOnsiJGlkIjoiMjQxIiwiQSI6MjU1LCJSIjoxNjUsIkciOjE2NSwiQiI6MTY1fX0sIklzVmlzaWJsZSI6dHJ1ZSwiV2lkdGgiOjAuMCwiSGVpZ2h0IjoxNi4wLCJCb3JkZXJTdHlsZSI6eyIkaWQiOiIyNDIiLCJMaW5lQ29sb3IiOnsiJHJlZiI6IjEwNSJ9LCJMaW5lV2VpZ2h0IjowLjAsIkxpbmVUeXBlIjowLCJQYXJlbnRTdHlsZSI6eyIkcmVmIjoiMTA0In19LCJQYXJlbnRTdHlsZSI6eyIkcmVmIjoiMTAxIn19LCJUaXRsZVN0eWxlIjp7IiRpZCI6IjI0MyIsIkZvbnRTZXR0aW5ncyI6eyIkaWQiOiIyN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Q1IiwiTGluZUNvbG9yIjpudWxsLCJMaW5lV2VpZ2h0IjowLjAsIkxpbmVUeXBlIjowLCJQYXJlbnRTdHlsZSI6bnVsbH0sIlBhcmVudFN0eWxlIjp7IiRyZWYiOiIxMDcifX0sIkRhdGVTdHlsZSI6eyIkaWQiOiIyNDYiLCJGb250U2V0dGluZ3MiOnsiJGlkIjoiMjQ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DgiLCJMaW5lQ29sb3IiOm51bGwsIkxpbmVXZWlnaHQiOjAuMCwiTGluZVR5cGUiOjAsIlBhcmVudFN0eWxlIjpudWxsfSwiUGFyZW50U3R5bGUiOnsiJHJlZiI6IjExNCJ9fSwiRGF0ZUZvcm1hdCI6eyIkcmVmIjoiMTIxIn0sIklzVmlzaWJsZSI6dHJ1ZSwiUGFyZW50U3R5bGUiOnsiJHJlZiI6IjgwIn19LCJJbmRleCI6NCwiU21hcnREdXJhdGlvbkFjdGl2YXRlZCI6ZmFsc2UsIkRhdGVGb3JtYXQiOnsiJHJlZiI6IjEyMSJ9LCJJZCI6IjcyYTYwYWJiLTMyODQtNDIwNi1hYjFhLTg0Y2MxODI3ZjNiYiIsIkltcG9ydElkIjpudWxsLCJUaXRsZSI6IlNJRVMgMi4wUnUgZmluYWwiLCJOb3RlIjpudWxsLCJIeXBlcmxpbmsiOm51bGwsIklzQ2hhbmdlZCI6ZmFsc2UsIklzTmV3IjpmYWxzZX0seyIkaWQiOiIyNDkiLCJHcm91cE5hbWUiOm51bGwsIlN0YXJ0RGF0ZSI6IjIwMTctMDgtMjhUMDA6MDA6MDBaIiwiRW5kRGF0ZSI6IjIwMTctMTAtMzFUMjM6NTk6MDBaIiwiUGVyY2VudGFnZUNvbXBsZXRlIjpudWxsLCJTdHlsZSI6eyIkaWQiOiIyNTAiLCJTaGFwZSI6MSwiU2hhcGVUaGlja25lc3MiOjEsIkR1cmF0aW9uRm9ybWF0IjowLCJJbmNsdWRlTm9uV29ya2luZ0RheXNJbkR1cmF0aW9uIjpmYWxzZSwiUGVyY2VudGFnZUNvbXBsZXRlU3R5bGUiOnsiJGlkIjoiMjUxIiwiRm9udFNldHRpbmdzIjp7IiRpZCI6IjI1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MyIsIkxpbmVDb2xvciI6bnVsbCwiTGluZVdlaWdodCI6MC4wLCJMaW5lVHlwZSI6MCwiUGFyZW50U3R5bGUiOm51bGx9LCJQYXJlbnRTdHlsZSI6eyIkcmVmIjoiODEifX0sIkR1cmF0aW9uU3R5bGUiOnsiJGlkIjoiMjU0IiwiRm9udFNldHRpbmdzIjp7IiRpZCI6IjI1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NiIsIkxpbmVDb2xvciI6bnVsbCwiTGluZVdlaWdodCI6MC4wLCJMaW5lVHlwZSI6MCwiUGFyZW50U3R5bGUiOm51bGx9LCJQYXJlbnRTdHlsZSI6eyIkcmVmIjoiODgifX0sIkhvcml6b250YWxDb25uZWN0b3JTdHlsZSI6eyIkaWQiOiIyNTciLCJMaW5lQ29sb3IiOnsiJHJlZiI6Ijk2In0sIkxpbmVXZWlnaHQiOjEuMCwiTGluZVR5cGUiOjAsIlBhcmVudFN0eWxlIjp7IiRyZWYiOiI5NSJ9fSwiVmVydGljYWxDb25uZWN0b3JTdHlsZSI6eyIkaWQiOiIyN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NTkiLCJNYXJnaW4iOnsiJHJlZiI6IjEwMiJ9LCJQYWRkaW5nIjp7IiRyZWYiOiIxMDMifSwiQmFja2dyb3VuZCI6eyIkaWQiOiIyNjAiLCJDb2xvciI6eyIkaWQiOiIyNjEiLCJBIjoyNTUsIlIiOjI1NSwiRyI6MTkyLCJCIjowfX0sIklzVmlzaWJsZSI6dHJ1ZSwiV2lkdGgiOjAuMCwiSGVpZ2h0IjoxNi4wLCJCb3JkZXJTdHlsZSI6eyIkaWQiOiIyNjIiLCJMaW5lQ29sb3IiOnsiJHJlZiI6IjEwNSJ9LCJMaW5lV2VpZ2h0IjowLjAsIkxpbmVUeXBlIjowLCJQYXJlbnRTdHlsZSI6eyIkcmVmIjoiMTA0In19LCJQYXJlbnRTdHlsZSI6eyIkcmVmIjoiMTAxIn19LCJUaXRsZVN0eWxlIjp7IiRpZCI6IjI2MyIsIkZvbnRTZXR0aW5ncyI6eyIkaWQiOiIyNj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Y1IiwiTGluZUNvbG9yIjpudWxsLCJMaW5lV2VpZ2h0IjowLjAsIkxpbmVUeXBlIjowLCJQYXJlbnRTdHlsZSI6bnVsbH0sIlBhcmVudFN0eWxlIjp7IiRyZWYiOiIxMDcifX0sIkRhdGVTdHlsZSI6eyIkaWQiOiIyNjYiLCJGb250U2V0dGluZ3MiOnsiJGlkIjoiMjY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jg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mVkNzhjMjA3LWI0NmItNDQ5Ny1hNjMxLTIyMzA3OTMxZDc2NyIsIkltcG9ydElkIjpudWxsLCJUaXRsZSI6IlNJRVMgQ29yZSAxLjYgYmV0YSIsIk5vdGUiOm51bGwsIkh5cGVybGluayI6bnVsbCwiSXNDaGFuZ2VkIjpmYWxzZSwiSXNOZXciOmZhbHNlfSx7IiRpZCI6IjI2OSIsIkdyb3VwTmFtZSI6bnVsbCwiU3RhcnREYXRlIjoiMjAxNy0xMS0wMVQwMDowMDowMFoiLCJFbmREYXRlIjoiMjAxNy0xMi0yOVQyMzo1OTowMFoiLCJQZXJjZW50YWdlQ29tcGxldGUiOm51bGwsIlN0eWxlIjp7IiRpZCI6IjI3MCIsIlNoYXBlIjoxLCJTaGFwZVRoaWNrbmVzcyI6MSwiRHVyYXRpb25Gb3JtYXQiOjAsIkluY2x1ZGVOb25Xb3JraW5nRGF5c0luRHVyYXRpb24iOmZhbHNlLCJQZXJjZW50YWdlQ29tcGxldGVTdHlsZSI6eyIkaWQiOiIyNzEiLCJGb250U2V0dGluZ3MiOnsiJGlkIjoiMjc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zIiwiTGluZUNvbG9yIjpudWxsLCJMaW5lV2VpZ2h0IjowLjAsIkxpbmVUeXBlIjowLCJQYXJlbnRTdHlsZSI6bnVsbH0sIlBhcmVudFN0eWxlIjp7IiRyZWYiOiI4MSJ9fSwiRHVyYXRpb25TdHlsZSI6eyIkaWQiOiIyNzQiLCJGb250U2V0dGluZ3MiOnsiJGlkIjoiMjc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2IiwiTGluZUNvbG9yIjpudWxsLCJMaW5lV2VpZ2h0IjowLjAsIkxpbmVUeXBlIjowLCJQYXJlbnRTdHlsZSI6bnVsbH0sIlBhcmVudFN0eWxlIjp7IiRyZWYiOiI4OCJ9fSwiSG9yaXpvbnRhbENvbm5lY3RvclN0eWxlIjp7IiRpZCI6IjI3NyIsIkxpbmVDb2xvciI6eyIkcmVmIjoiOTYifSwiTGluZVdlaWdodCI6MS4wLCJMaW5lVHlwZSI6MCwiUGFyZW50U3R5bGUiOnsiJHJlZiI6Ijk1In19LCJWZXJ0aWNhbENvbm5lY3RvclN0eWxlIjp7IiRpZCI6IjI3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3OSIsIk1hcmdpbiI6eyIkcmVmIjoiMTAyIn0sIlBhZGRpbmciOnsiJHJlZiI6IjEwMyJ9LCJCYWNrZ3JvdW5kIjp7IiRpZCI6IjI4MCIsIkNvbG9yIjp7IiRpZCI6IjI4MSIsIkEiOjI1NSwiUiI6NjgsIkciOjExNCwiQiI6MTk2fX0sIklzVmlzaWJsZSI6dHJ1ZSwiV2lkdGgiOjAuMCwiSGVpZ2h0IjoxNi4wLCJCb3JkZXJTdHlsZSI6eyIkaWQiOiIyODIiLCJMaW5lQ29sb3IiOnsiJHJlZiI6IjEwNSJ9LCJMaW5lV2VpZ2h0IjowLjAsIkxpbmVUeXBlIjowLCJQYXJlbnRTdHlsZSI6eyIkcmVmIjoiMTA0In19LCJQYXJlbnRTdHlsZSI6eyIkcmVmIjoiMTAxIn19LCJUaXRsZVN0eWxlIjp7IiRpZCI6IjI4MyIsIkZvbnRTZXR0aW5ncyI6eyIkaWQiOiIy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g1IiwiTGluZUNvbG9yIjpudWxsLCJMaW5lV2VpZ2h0IjowLjAsIkxpbmVUeXBlIjowLCJQYXJlbnRTdHlsZSI6bnVsbH0sIlBhcmVudFN0eWxlIjp7IiRyZWYiOiIxMDcifX0sIkRhdGVTdHlsZSI6eyIkaWQiOiIyODYiLCJGb250U2V0dGluZ3MiOnsiJGlkIjoiMj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giLCJMaW5lQ29sb3IiOm51bGwsIkxpbmVXZWlnaHQiOjAuMCwiTGluZVR5cGUiOjAsIlBhcmVudFN0eWxlIjpudWxsfSwiUGFyZW50U3R5bGUiOnsiJHJlZiI6IjExNCJ9fSwiRGF0ZUZvcm1hdCI6eyIkcmVmIjoiMTIxIn0sIklzVmlzaWJsZSI6dHJ1ZSwiUGFyZW50U3R5bGUiOnsiJHJlZiI6IjgwIn19LCJJbmRleCI6NiwiU21hcnREdXJhdGlvbkFjdGl2YXRlZCI6ZmFsc2UsIkRhdGVGb3JtYXQiOnsiJHJlZiI6IjEyMSJ9LCJJZCI6IjY3NTRmNGZkLTQ5MmYtNGM3Yy1iYzRmLTkyY2IxNDhhYWE3ZiIsIkltcG9ydElkIjpudWxsLCJUaXRsZSI6IlNJRVMgQ29yZSAxLjYgZmluYWwiLCJOb3RlIjpudWxsLCJIeXBlcmxpbmsiOm51bGwsIklzQ2hhbmdlZCI6ZmFsc2UsIklzTmV3IjpmYWxzZX0seyIkaWQiOiIyODkiLCJHcm91cE5hbWUiOm51bGwsIlN0YXJ0RGF0ZSI6IjIwMTgtMDEtMTBUMDA6MDA6MDBaIiwiRW5kRGF0ZSI6IjIwMTgtMDMtMzBUMjM6NTk6MDBaIiwiUGVyY2VudGFnZUNvbXBsZXRlIjpudWxsLCJTdHlsZSI6eyIkaWQiOiIyOTAiLCJTaGFwZSI6MSwiU2hhcGVUaGlja25lc3MiOjEsIkR1cmF0aW9uRm9ybWF0IjowLCJJbmNsdWRlTm9uV29ya2luZ0RheXNJbkR1cmF0aW9uIjpmYWxzZSwiUGVyY2VudGFnZUNvbXBsZXRlU3R5bGUiOnsiJGlkIjoiMjkxIiwiRm9udFNldHRpbmdzIjp7IiRpZCI6IjI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MyIsIkxpbmVDb2xvciI6bnVsbCwiTGluZVdlaWdodCI6MC4wLCJMaW5lVHlwZSI6MCwiUGFyZW50U3R5bGUiOm51bGx9LCJQYXJlbnRTdHlsZSI6eyIkcmVmIjoiODEifX0sIkR1cmF0aW9uU3R5bGUiOnsiJGlkIjoiMjk0IiwiRm9udFNldHRpbmdzIjp7IiRpZCI6IjI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NiIsIkxpbmVDb2xvciI6bnVsbCwiTGluZVdlaWdodCI6MC4wLCJMaW5lVHlwZSI6MCwiUGFyZW50U3R5bGUiOm51bGx9LCJQYXJlbnRTdHlsZSI6eyIkcmVmIjoiODgifX0sIkhvcml6b250YWxDb25uZWN0b3JTdHlsZSI6eyIkaWQiOiIyOTciLCJMaW5lQ29sb3IiOnsiJHJlZiI6Ijk2In0sIkxpbmVXZWlnaHQiOjEuMCwiTGluZVR5cGUiOjAsIlBhcmVudFN0eWxlIjp7IiRyZWYiOiI5NSJ9fSwiVmVydGljYWxDb25uZWN0b3JTdHlsZSI6eyIkaWQiOiIy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OTkiLCJNYXJnaW4iOnsiJHJlZiI6IjEwMiJ9LCJQYWRkaW5nIjp7IiRyZWYiOiIxMDMifSwiQmFja2dyb3VuZCI6eyIkaWQiOiIzMDAiLCJDb2xvciI6eyIkaWQiOiIzMDEiLCJBIjoyNTUsIlIiOjExMiwiRyI6MTczLCJCIjo3MX19LCJJc1Zpc2libGUiOnRydWUsIldpZHRoIjowLjAsIkhlaWdodCI6MTYuMCwiQm9yZGVyU3R5bGUiOnsiJGlkIjoiMzAyIiwiTGluZUNvbG9yIjp7IiRyZWYiOiIxMDUifSwiTGluZVdlaWdodCI6MC4wLCJMaW5lVHlwZSI6MCwiUGFyZW50U3R5bGUiOnsiJHJlZiI6IjEwNCJ9fSwiUGFyZW50U3R5bGUiOnsiJHJlZiI6IjEwMSJ9fSwiVGl0bGVTdHlsZSI6eyIkaWQiOiIzMDMiLCJGb250U2V0dGluZ3MiOnsiJGlkIjoiMzA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wNSIsIkxpbmVDb2xvciI6bnVsbCwiTGluZVdlaWdodCI6MC4wLCJMaW5lVHlwZSI6MCwiUGFyZW50U3R5bGUiOm51bGx9LCJQYXJlbnRTdHlsZSI6eyIkcmVmIjoiMTA3In19LCJEYXRlU3R5bGUiOnsiJGlkIjoiMzA2IiwiRm9udFNldHRpbmdzIjp7IiRpZCI6IjMw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A4IiwiTGluZUNvbG9yIjpudWxsLCJMaW5lV2VpZ2h0IjowLjAsIkxpbmVUeXBlIjowLCJQYXJlbnRTdHlsZSI6bnVsbH0sIlBhcmVudFN0eWxlIjp7IiRyZWYiOiIxMTQifX0sIkRhdGVGb3JtYXQiOnsiJHJlZiI6IjEyMSJ9LCJJc1Zpc2libGUiOnRydWUsIlBhcmVudFN0eWxlIjp7IiRyZWYiOiI4MCJ9fSwiSW5kZXgiOjcsIlNtYXJ0RHVyYXRpb25BY3RpdmF0ZWQiOmZhbHNlLCJEYXRlRm9ybWF0Ijp7IiRyZWYiOiIxMjEifSwiSWQiOiI1OWQ5YTI3Yy02MTY1LTRkOTAtYTQxZi0yZDMwYzE3MDY5NTYiLCJJbXBvcnRJZCI6bnVsbCwiVGl0bGUiOiJTSUVTIENvcmUgMi4wICBiZXRhIiwiTm90ZSI6bnVsbCwiSHlwZXJsaW5rIjpudWxsLCJJc0NoYW5nZWQiOmZhbHNlLCJJc05ldyI6ZmFsc2V9LHsiJGlkIjoiMzA5IiwiR3JvdXBOYW1lIjpudWxsLCJTdGFydERhdGUiOiIyMDE4LTA0LTAyVDAwOjAwOjAwWiIsIkVuZERhdGUiOiIyMDE4LTA3LTAyVDIzOjU5OjAwWiIsIlBlcmNlbnRhZ2VDb21wbGV0ZSI6bnVsbCwiU3R5bGUiOnsiJGlkIjoiMzEwIiwiU2hhcGUiOjEsIlNoYXBlVGhpY2tuZXNzIjoxLCJEdXJhdGlvbkZvcm1hdCI6MCwiSW5jbHVkZU5vbldvcmtpbmdEYXlzSW5EdXJhdGlvbiI6ZmFsc2UsIlBlcmNlbnRhZ2VDb21wbGV0ZVN0eWxlIjp7IiRpZCI6IjMxMSIsIkZvbnRTZXR0aW5ncyI6eyIkaWQiOiIz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TMiLCJMaW5lQ29sb3IiOm51bGwsIkxpbmVXZWlnaHQiOjAuMCwiTGluZVR5cGUiOjAsIlBhcmVudFN0eWxlIjpudWxsfSwiUGFyZW50U3R5bGUiOnsiJHJlZiI6IjgxIn19LCJEdXJhdGlvblN0eWxlIjp7IiRpZCI6IjMxNCIsIkZvbnRTZXR0aW5ncyI6eyIkaWQiOiIz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YiLCJMaW5lQ29sb3IiOm51bGwsIkxpbmVXZWlnaHQiOjAuMCwiTGluZVR5cGUiOjAsIlBhcmVudFN0eWxlIjpudWxsfSwiUGFyZW50U3R5bGUiOnsiJHJlZiI6Ijg4In19LCJIb3Jpem9udGFsQ29ubmVjdG9yU3R5bGUiOnsiJGlkIjoiMzE3IiwiTGluZUNvbG9yIjp7IiRyZWYiOiI5NiJ9LCJMaW5lV2VpZ2h0IjoxLjAsIkxpbmVUeXBlIjowLCJQYXJlbnRTdHlsZSI6eyIkcmVmIjoiOTUifX0sIlZlcnRpY2FsQ29ubmVjdG9yU3R5bGUiOnsiJGlkIjoiMz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E5IiwiTWFyZ2luIjp7IiRyZWYiOiIxMDIifSwiUGFkZGluZyI6eyIkcmVmIjoiMTAzIn0sIkJhY2tncm91bmQiOnsiJGlkIjoiMzIwIiwiQ29sb3IiOnsiJGlkIjoiMzIxIiwiQSI6MjU1LCJSIjo2OCwiRyI6ODQsIkIiOjEwNn19LCJJc1Zpc2libGUiOnRydWUsIldpZHRoIjowLjAsIkhlaWdodCI6MTYuMCwiQm9yZGVyU3R5bGUiOnsiJGlkIjoiMzIyIiwiTGluZUNvbG9yIjp7IiRyZWYiOiIxMDUifSwiTGluZVdlaWdodCI6MC4wLCJMaW5lVHlwZSI6MCwiUGFyZW50U3R5bGUiOnsiJHJlZiI6IjEwNCJ9fSwiUGFyZW50U3R5bGUiOnsiJHJlZiI6IjEwMSJ9fSwiVGl0bGVTdHlsZSI6eyIkaWQiOiIzMjMiLCJGb250U2V0dGluZ3MiOnsiJGlkIjoiMzI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yNSIsIkxpbmVDb2xvciI6bnVsbCwiTGluZVdlaWdodCI6MC4wLCJMaW5lVHlwZSI6MCwiUGFyZW50U3R5bGUiOm51bGx9LCJQYXJlbnRTdHlsZSI6eyIkcmVmIjoiMTA3In19LCJEYXRlU3R5bGUiOnsiJGlkIjoiMzI2IiwiRm9udFNldHRpbmdzIjp7IiRpZCI6IjMy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I4IiwiTGluZUNvbG9yIjpudWxsLCJMaW5lV2VpZ2h0IjowLjAsIkxpbmVUeXBlIjowLCJQYXJlbnRTdHlsZSI6bnVsbH0sIlBhcmVudFN0eWxlIjp7IiRyZWYiOiIxMTQifX0sIkRhdGVGb3JtYXQiOnsiJHJlZiI6IjEyMSJ9LCJJc1Zpc2libGUiOnRydWUsIlBhcmVudFN0eWxlIjp7IiRyZWYiOiI4MCJ9fSwiSW5kZXgiOjgsIlNtYXJ0RHVyYXRpb25BY3RpdmF0ZWQiOmZhbHNlLCJEYXRlRm9ybWF0Ijp7IiRyZWYiOiIxMjEifSwiSWQiOiIxZDNhZjc4YS0xMjRlLTRhMzctYWFkNi0xMzUzNGQ2YTg4ZTQiLCJJbXBvcnRJZCI6bnVsbCwiVGl0bGUiOiJTSUVTIENvcmUgMi4wIGZpbmFsIiwiTm90ZSI6bnVsbCwiSHlwZXJsaW5rIjpudWxsLCJJc0NoYW5nZWQiOmZhbHNlLCJJc05ldyI6ZmFsc2V9LHsiJGlkIjoiMzI5IiwiR3JvdXBOYW1lIjpudWxsLCJTdGFydERhdGUiOiIyMDE3LTA4LTAxVDAwOjAwOjAwWiIsIkVuZERhdGUiOiIyMDE3LTEyLTI5VDIzOjU5OjAwWiIsIlBlcmNlbnRhZ2VDb21wbGV0ZSI6bnVsbCwiU3R5bGUiOnsiJGlkIjoiMzMwIiwiU2hhcGUiOjEsIlNoYXBlVGhpY2tuZXNzIjoxLCJEdXJhdGlvbkZvcm1hdCI6MCwiSW5jbHVkZU5vbldvcmtpbmdEYXlzSW5EdXJhdGlvbiI6ZmFsc2UsIlBlcmNlbnRhZ2VDb21wbGV0ZVN0eWxlIjp7IiRpZCI6IjMzMSIsIkZvbnRTZXR0aW5ncyI6eyIkaWQiOiIz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zMiLCJMaW5lQ29sb3IiOm51bGwsIkxpbmVXZWlnaHQiOjAuMCwiTGluZVR5cGUiOjAsIlBhcmVudFN0eWxlIjpudWxsfSwiUGFyZW50U3R5bGUiOnsiJHJlZiI6IjgxIn19LCJEdXJhdGlvblN0eWxlIjp7IiRpZCI6IjMzNCIsIkZvbnRTZXR0aW5ncyI6eyIkaWQiOiIz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YiLCJMaW5lQ29sb3IiOm51bGwsIkxpbmVXZWlnaHQiOjAuMCwiTGluZVR5cGUiOjAsIlBhcmVudFN0eWxlIjpudWxsfSwiUGFyZW50U3R5bGUiOnsiJHJlZiI6Ijg4In19LCJIb3Jpem9udGFsQ29ubmVjdG9yU3R5bGUiOnsiJGlkIjoiMzM3IiwiTGluZUNvbG9yIjp7IiRyZWYiOiI5NiJ9LCJMaW5lV2VpZ2h0IjoxLjAsIkxpbmVUeXBlIjowLCJQYXJlbnRTdHlsZSI6eyIkcmVmIjoiOTUifX0sIlZlcnRpY2FsQ29ubmVjdG9yU3R5bGUiOnsiJGlkIjoiMz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M5IiwiTWFyZ2luIjp7IiRyZWYiOiIxMDIifSwiUGFkZGluZyI6eyIkcmVmIjoiMTAzIn0sIkJhY2tncm91bmQiOnsiJGlkIjoiMzQwIiwiQ29sb3IiOnsiJGlkIjoiMzQxIiwiQSI6MjU1LCJSIjo5MSwiRyI6MTU1LCJCIjoyMTN9fSwiSXNWaXNpYmxlIjp0cnVlLCJXaWR0aCI6MC4wLCJIZWlnaHQiOjE2LjAsIkJvcmRlclN0eWxlIjp7IiRpZCI6IjM0MiIsIkxpbmVDb2xvciI6eyIkcmVmIjoiMTA1In0sIkxpbmVXZWlnaHQiOjAuMCwiTGluZVR5cGUiOjAsIlBhcmVudFN0eWxlIjp7IiRyZWYiOiIxMDQifX0sIlBhcmVudFN0eWxlIjp7IiRyZWYiOiIxMDEifX0sIlRpdGxlU3R5bGUiOnsiJGlkIjoiMzQzIiwiRm9udFNldHRpbmdzIjp7IiRpZCI6IjM0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DUiLCJMaW5lQ29sb3IiOm51bGwsIkxpbmVXZWlnaHQiOjAuMCwiTGluZVR5cGUiOjAsIlBhcmVudFN0eWxlIjpudWxsfSwiUGFyZW50U3R5bGUiOnsiJHJlZiI6IjEwNyJ9fSwiRGF0ZVN0eWxlIjp7IiRpZCI6IjM0NiIsIkZvbnRTZXR0aW5ncyI6eyIkaWQiOiIzND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OCIsIkxpbmVDb2xvciI6bnVsbCwiTGluZVdlaWdodCI6MC4wLCJMaW5lVHlwZSI6MCwiUGFyZW50U3R5bGUiOm51bGx9LCJQYXJlbnRTdHlsZSI6eyIkcmVmIjoiMTE0In19LCJEYXRlRm9ybWF0Ijp7IiRyZWYiOiIxMjEifSwiSXNWaXNpYmxlIjp0cnVlLCJQYXJlbnRTdHlsZSI6eyIkcmVmIjoiODAifX0sIkluZGV4Ijo5LCJTbWFydER1cmF0aW9uQWN0aXZhdGVkIjpmYWxzZSwiRGF0ZUZvcm1hdCI6eyIkcmVmIjoiMTIxIn0sIklkIjoiMGIzNDM3MmQtNjA0Yi00NmUwLTk1YjUtZTEzMjI4MjYwMWFhIiwiSW1wb3J0SWQiOm51bGwsIlRpdGxlIjoiU0lFUyBTZXJ2ZXIgUmVzZWFyY2ggIiwiTm90ZSI6bnVsbCwiSHlwZXJsaW5rIjpudWxsLCJJc0NoYW5nZWQiOmZhbHNlLCJJc05ldyI6ZmFsc2V9LHsiJGlkIjoiMzQ5IiwiR3JvdXBOYW1lIjpudWxsLCJTdGFydERhdGUiOiIyMDE4LTA4LTAxVDAwOjAwOjAwWiIsIkVuZERhdGUiOiIyMDE4LTA5LTI3VDIzOjU5OjAwWiIsIlBlcmNlbnRhZ2VDb21wbGV0ZSI6bnVsbCwiU3R5bGUiOnsiJGlkIjoiMzUwIiwiU2hhcGUiOjEsIlNoYXBlVGhpY2tuZXNzIjoxLCJEdXJhdGlvbkZvcm1hdCI6MCwiSW5jbHVkZU5vbldvcmtpbmdEYXlzSW5EdXJhdGlvbiI6ZmFsc2UsIlBlcmNlbnRhZ2VDb21wbGV0ZVN0eWxlIjp7IiRpZCI6IjM1MSIsIkZvbnRTZXR0aW5ncyI6eyIkaWQiOiIzN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TMiLCJMaW5lQ29sb3IiOm51bGwsIkxpbmVXZWlnaHQiOjAuMCwiTGluZVR5cGUiOjAsIlBhcmVudFN0eWxlIjpudWxsfSwiUGFyZW50U3R5bGUiOnsiJHJlZiI6IjgxIn19LCJEdXJhdGlvblN0eWxlIjp7IiRpZCI6IjM1NCIsIkZvbnRTZXR0aW5ncyI6eyIkaWQiOiIzN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YiLCJMaW5lQ29sb3IiOm51bGwsIkxpbmVXZWlnaHQiOjAuMCwiTGluZVR5cGUiOjAsIlBhcmVudFN0eWxlIjpudWxsfSwiUGFyZW50U3R5bGUiOnsiJHJlZiI6Ijg4In19LCJIb3Jpem9udGFsQ29ubmVjdG9yU3R5bGUiOnsiJGlkIjoiMzU3IiwiTGluZUNvbG9yIjp7IiRyZWYiOiI5NiJ9LCJMaW5lV2VpZ2h0IjoxLjAsIkxpbmVUeXBlIjowLCJQYXJlbnRTdHlsZSI6eyIkcmVmIjoiOTUifX0sIlZlcnRpY2FsQ29ubmVjdG9yU3R5bGUiOnsiJGlkIjoiMzU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U5IiwiTWFyZ2luIjp7IiRyZWYiOiIxMDIifSwiUGFkZGluZyI6eyIkcmVmIjoiMTAzIn0sIkJhY2tncm91bmQiOnsiJGlkIjoiMzYwIiwiQ29sb3IiOnsiJGlkIjoiMzYxIiwiQSI6MjU1LCJSIjoyMzcsIkciOjEyNSwiQiI6NDl9fSwiSXNWaXNpYmxlIjp0cnVlLCJXaWR0aCI6MC4wLCJIZWlnaHQiOjE2LjAsIkJvcmRlclN0eWxlIjp7IiRpZCI6IjM2MiIsIkxpbmVDb2xvciI6eyIkcmVmIjoiMTA1In0sIkxpbmVXZWlnaHQiOjAuMCwiTGluZVR5cGUiOjAsIlBhcmVudFN0eWxlIjp7IiRyZWYiOiIxMDQifX0sIlBhcmVudFN0eWxlIjp7IiRyZWYiOiIxMDEifX0sIlRpdGxlU3R5bGUiOnsiJGlkIjoiMzYzIiwiRm9udFNldHRpbmdzIjp7IiRpZCI6IjM2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jUiLCJMaW5lQ29sb3IiOm51bGwsIkxpbmVXZWlnaHQiOjAuMCwiTGluZVR5cGUiOjAsIlBhcmVudFN0eWxlIjpudWxsfSwiUGFyZW50U3R5bGUiOnsiJHJlZiI6IjEwNyJ9fSwiRGF0ZVN0eWxlIjp7IiRpZCI6IjM2NiIsIkZvbnRTZXR0aW5ncyI6eyIkaWQiOiIzN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2OCIsIkxpbmVDb2xvciI6bnVsbCwiTGluZVdlaWdodCI6MC4wLCJMaW5lVHlwZSI6MCwiUGFyZW50U3R5bGUiOm51bGx9LCJQYXJlbnRTdHlsZSI6eyIkcmVmIjoiMTE0In19LCJEYXRlRm9ybWF0Ijp7IiRyZWYiOiIxMjEifSwiSXNWaXNpYmxlIjp0cnVlLCJQYXJlbnRTdHlsZSI6eyIkcmVmIjoiODAifX0sIkluZGV4IjoxMCwiU21hcnREdXJhdGlvbkFjdGl2YXRlZCI6ZmFsc2UsIkRhdGVGb3JtYXQiOnsiJHJlZiI6IjEyMSJ9LCJJZCI6ImUyZmMxZGZiLTIzZDQtNDcyMC1hYzYxLTI1M2I1MWUzZjIzYyIsIkltcG9ydElkIjpudWxsLCJUaXRsZSI6IlNJRVMgU2VydmVyIiwiTm90ZSI6bnVsbCwiSHlwZXJsaW5rIjpudWxsLCJJc0NoYW5nZWQiOmZhbHNlLCJJc05ldyI6ZmFsc2V9LHsiJGlkIjoiMzY5IiwiR3JvdXBOYW1lIjpudWxsLCJTdGFydERhdGUiOiIyMDE3LTA5LTA1VDAwOjAwOjAwWiIsIkVuZERhdGUiOiIyMDE4LTAyLTE0VDIzOjU5OjAwWiIsIlBlcmNlbnRhZ2VDb21wbGV0ZSI6bnVsbCwiU3R5bGUiOnsiJGlkIjoiMzcwIiwiU2hhcGUiOjEsIlNoYXBlVGhpY2tuZXNzIjoxLCJEdXJhdGlvbkZvcm1hdCI6MCwiSW5jbHVkZU5vbldvcmtpbmdEYXlzSW5EdXJhdGlvbiI6ZmFsc2UsIlBlcmNlbnRhZ2VDb21wbGV0ZVN0eWxlIjp7IiRpZCI6IjM3MSIsIkZvbnRTZXR0aW5ncyI6eyIkaWQiOiIzN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MiLCJMaW5lQ29sb3IiOm51bGwsIkxpbmVXZWlnaHQiOjAuMCwiTGluZVR5cGUiOjAsIlBhcmVudFN0eWxlIjpudWxsfSwiUGFyZW50U3R5bGUiOnsiJHJlZiI6IjgxIn19LCJEdXJhdGlvblN0eWxlIjp7IiRpZCI6IjM3NCIsIkZvbnRTZXR0aW5ncyI6eyIkaWQiOiIzN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YiLCJMaW5lQ29sb3IiOm51bGwsIkxpbmVXZWlnaHQiOjAuMCwiTGluZVR5cGUiOjAsIlBhcmVudFN0eWxlIjpudWxsfSwiUGFyZW50U3R5bGUiOnsiJHJlZiI6Ijg4In19LCJIb3Jpem9udGFsQ29ubmVjdG9yU3R5bGUiOnsiJGlkIjoiMzc3IiwiTGluZUNvbG9yIjp7IiRyZWYiOiI5NiJ9LCJMaW5lV2VpZ2h0IjoxLjAsIkxpbmVUeXBlIjowLCJQYXJlbnRTdHlsZSI6eyIkcmVmIjoiOTUifX0sIlZlcnRpY2FsQ29ubmVjdG9yU3R5bGUiOnsiJGlkIjoiMzc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c5IiwiTWFyZ2luIjp7IiRyZWYiOiIxMDIifSwiUGFkZGluZyI6eyIkcmVmIjoiMTAzIn0sIkJhY2tncm91bmQiOnsiJGlkIjoiMzgwIiwiQ29sb3IiOnsiJGlkIjoiMzgxIiwiQSI6MjU1LCJSIjoxNjUsIkciOjE2NSwiQiI6MTY1fX0sIklzVmlzaWJsZSI6dHJ1ZSwiV2lkdGgiOjAuMCwiSGVpZ2h0IjoxNi4wLCJCb3JkZXJTdHlsZSI6eyIkaWQiOiIzODIiLCJMaW5lQ29sb3IiOnsiJHJlZiI6IjEwNSJ9LCJMaW5lV2VpZ2h0IjowLjAsIkxpbmVUeXBlIjowLCJQYXJlbnRTdHlsZSI6eyIkcmVmIjoiMTA0In19LCJQYXJlbnRTdHlsZSI6eyIkcmVmIjoiMTAxIn19LCJUaXRsZVN0eWxlIjp7IiRpZCI6IjM4MyIsIkZvbnRTZXR0aW5ncyI6eyIkaWQiOiIz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g1IiwiTGluZUNvbG9yIjpudWxsLCJMaW5lV2VpZ2h0IjowLjAsIkxpbmVUeXBlIjowLCJQYXJlbnRTdHlsZSI6bnVsbH0sIlBhcmVudFN0eWxlIjp7IiRyZWYiOiIxMDcifX0sIkRhdGVTdHlsZSI6eyIkaWQiOiIzODYiLCJGb250U2V0dGluZ3MiOnsiJGlkIjoiMz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giLCJMaW5lQ29sb3IiOm51bGwsIkxpbmVXZWlnaHQiOjAuMCwiTGluZVR5cGUiOjAsIlBhcmVudFN0eWxlIjpudWxsfSwiUGFyZW50U3R5bGUiOnsiJHJlZiI6IjExNCJ9fSwiRGF0ZUZvcm1hdCI6eyIkcmVmIjoiMTIxIn0sIklzVmlzaWJsZSI6dHJ1ZSwiUGFyZW50U3R5bGUiOnsiJHJlZiI6IjgwIn19LCJJbmRleCI6MTEsIlNtYXJ0RHVyYXRpb25BY3RpdmF0ZWQiOmZhbHNlLCJEYXRlRm9ybWF0Ijp7IiRyZWYiOiIxMjEifSwiSWQiOiI3MTRjZTU5Ny0yMmQ0LTQ1NTYtYjBkZS04ZThkMjkxNTVhNTEiLCJJbXBvcnRJZCI6bnVsbCwiVGl0bGUiOiJTSUVTIE1DIDIuMCBhbHBoYSIsIk5vdGUiOm51bGwsIkh5cGVybGluayI6bnVsbCwiSXNDaGFuZ2VkIjpmYWxzZSwiSXNOZXciOmZhbHNlfSx7IiRpZCI6IjM4OSIsIkdyb3VwTmFtZSI6bnVsbCwiU3RhcnREYXRlIjoiMjAxOC0wMi0xNFQwMDowMDowMFoiLCJFbmREYXRlIjoiMjAxOC0wNC0zMFQyMzo1OTowMFoiLCJQZXJjZW50YWdlQ29tcGxldGUiOm51bGwsIlN0eWxlIjp7IiRpZCI6IjM5MCIsIlNoYXBlIjoxLCJTaGFwZVRoaWNrbmVzcyI6MSwiRHVyYXRpb25Gb3JtYXQiOjAsIkluY2x1ZGVOb25Xb3JraW5nRGF5c0luRHVyYXRpb24iOmZhbHNlLCJQZXJjZW50YWdlQ29tcGxldGVTdHlsZSI6eyIkaWQiOiIzOTEiLCJGb250U2V0dGluZ3MiOnsiJGlkIjoiMzk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kzIiwiTGluZUNvbG9yIjpudWxsLCJMaW5lV2VpZ2h0IjowLjAsIkxpbmVUeXBlIjowLCJQYXJlbnRTdHlsZSI6bnVsbH0sIlBhcmVudFN0eWxlIjp7IiRyZWYiOiI4MSJ9fSwiRHVyYXRpb25TdHlsZSI6eyIkaWQiOiIzOTQiLCJGb250U2V0dGluZ3MiOnsiJGlkIjoiMzk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2IiwiTGluZUNvbG9yIjpudWxsLCJMaW5lV2VpZ2h0IjowLjAsIkxpbmVUeXBlIjowLCJQYXJlbnRTdHlsZSI6bnVsbH0sIlBhcmVudFN0eWxlIjp7IiRyZWYiOiI4OCJ9fSwiSG9yaXpvbnRhbENvbm5lY3RvclN0eWxlIjp7IiRpZCI6IjM5NyIsIkxpbmVDb2xvciI6eyIkcmVmIjoiOTYifSwiTGluZVdlaWdodCI6MS4wLCJMaW5lVHlwZSI6MCwiUGFyZW50U3R5bGUiOnsiJHJlZiI6Ijk1In19LCJWZXJ0aWNhbENvbm5lY3RvclN0eWxlIjp7IiRpZCI6IjM5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5OSIsIk1hcmdpbiI6eyIkcmVmIjoiMTAyIn0sIlBhZGRpbmciOnsiJHJlZiI6IjEwMyJ9LCJCYWNrZ3JvdW5kIjp7IiRpZCI6IjQwMCIsIkNvbG9yIjp7IiRpZCI6IjQwMSIsIkEiOjI1NSwiUiI6NjgsIkciOjExNCwiQiI6MTk2fX0sIklzVmlzaWJsZSI6dHJ1ZSwiV2lkdGgiOjAuMCwiSGVpZ2h0IjoxNi4wLCJCb3JkZXJTdHlsZSI6eyIkaWQiOiI0MDIiLCJMaW5lQ29sb3IiOnsiJHJlZiI6IjEwNSJ9LCJMaW5lV2VpZ2h0IjowLjAsIkxpbmVUeXBlIjowLCJQYXJlbnRTdHlsZSI6eyIkcmVmIjoiMTA0In19LCJQYXJlbnRTdHlsZSI6eyIkcmVmIjoiMTAxIn19LCJUaXRsZVN0eWxlIjp7IiRpZCI6IjQwMyIsIkZvbnRTZXR0aW5ncyI6eyIkaWQiOiI0M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DA1IiwiTGluZUNvbG9yIjpudWxsLCJMaW5lV2VpZ2h0IjowLjAsIkxpbmVUeXBlIjowLCJQYXJlbnRTdHlsZSI6bnVsbH0sIlBhcmVudFN0eWxlIjp7IiRyZWYiOiIxMDcifX0sIkRhdGVTdHlsZSI6eyIkaWQiOiI0MDYiLCJGb250U2V0dGluZ3MiOnsiJGlkIjoiND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MDgiLCJMaW5lQ29sb3IiOm51bGwsIkxpbmVXZWlnaHQiOjAuMCwiTGluZVR5cGUiOjAsIlBhcmVudFN0eWxlIjpudWxsfSwiUGFyZW50U3R5bGUiOnsiJHJlZiI6IjExNCJ9fSwiRGF0ZUZvcm1hdCI6eyIkcmVmIjoiMTIxIn0sIklzVmlzaWJsZSI6dHJ1ZSwiUGFyZW50U3R5bGUiOnsiJHJlZiI6IjgwIn19LCJJbmRleCI6MTIsIlNtYXJ0RHVyYXRpb25BY3RpdmF0ZWQiOmZhbHNlLCJEYXRlRm9ybWF0Ijp7IiRyZWYiOiIxMjEifSwiSWQiOiJlNjdmOGMxYy0zNTc4LTRkN2MtODljZi1iNDhlNDI0OTliNDMiLCJJbXBvcnRJZCI6bnVsbCwiVGl0bGUiOiJTSUVTIE1DIDIuMCBiZXRhIiwiTm90ZSI6bnVsbCwiSHlwZXJsaW5rIjpudWxsLCJJc0NoYW5nZWQiOmZhbHNlLCJJc05ldyI6ZmFsc2V9LHsiJGlkIjoiNDA5IiwiR3JvdXBOYW1lIjpudWxsLCJTdGFydERhdGUiOiIyMDE4LTA1LTAxVDAwOjAwOjAwWiIsIkVuZERhdGUiOiIyMDE4LTA3LTAyVDIzOjU5OjAwWiIsIlBlcmNlbnRhZ2VDb21wbGV0ZSI6bnVsbCwiU3R5bGUiOnsiJGlkIjoiNDEwIiwiU2hhcGUiOjEsIlNoYXBlVGhpY2tuZXNzIjoxLCJEdXJhdGlvbkZvcm1hdCI6MCwiSW5jbHVkZU5vbldvcmtpbmdEYXlzSW5EdXJhdGlvbiI6ZmFsc2UsIlBlcmNlbnRhZ2VDb21wbGV0ZVN0eWxlIjp7IiRpZCI6IjQxMSIsIkZvbnRTZXR0aW5ncyI6eyIkaWQiOiI0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TMiLCJMaW5lQ29sb3IiOm51bGwsIkxpbmVXZWlnaHQiOjAuMCwiTGluZVR5cGUiOjAsIlBhcmVudFN0eWxlIjpudWxsfSwiUGFyZW50U3R5bGUiOnsiJHJlZiI6IjgxIn19LCJEdXJhdGlvblN0eWxlIjp7IiRpZCI6IjQxNCIsIkZvbnRTZXR0aW5ncyI6eyIkaWQiOiI0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YiLCJMaW5lQ29sb3IiOm51bGwsIkxpbmVXZWlnaHQiOjAuMCwiTGluZVR5cGUiOjAsIlBhcmVudFN0eWxlIjpudWxsfSwiUGFyZW50U3R5bGUiOnsiJHJlZiI6Ijg4In19LCJIb3Jpem9udGFsQ29ubmVjdG9yU3R5bGUiOnsiJGlkIjoiNDE3IiwiTGluZUNvbG9yIjp7IiRyZWYiOiI5NiJ9LCJMaW5lV2VpZ2h0IjoxLjAsIkxpbmVUeXBlIjowLCJQYXJlbnRTdHlsZSI6eyIkcmVmIjoiOTUifX0sIlZlcnRpY2FsQ29ubmVjdG9yU3R5bGUiOnsiJGlkIjoiND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NDE5IiwiTWFyZ2luIjp7IiRyZWYiOiIxMDIifSwiUGFkZGluZyI6eyIkcmVmIjoiMTAzIn0sIkJhY2tncm91bmQiOnsiJGlkIjoiNDIwIiwiQ29sb3IiOnsiJGlkIjoiNDIxIiwiQSI6MjU1LCJSIjoxMTIsIkciOjE3MywiQiI6NzF9fSwiSXNWaXNpYmxlIjp0cnVlLCJXaWR0aCI6MC4wLCJIZWlnaHQiOjE2LjAsIkJvcmRlclN0eWxlIjp7IiRpZCI6IjQyMiIsIkxpbmVDb2xvciI6eyIkcmVmIjoiMTA1In0sIkxpbmVXZWlnaHQiOjAuMCwiTGluZVR5cGUiOjAsIlBhcmVudFN0eWxlIjp7IiRyZWYiOiIxMDQifX0sIlBhcmVudFN0eWxlIjp7IiRyZWYiOiIxMDEifX0sIlRpdGxlU3R5bGUiOnsiJGlkIjoiNDIzIiwiRm9udFNldHRpbmdzIjp7IiRpZCI6IjQ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0MjUiLCJMaW5lQ29sb3IiOm51bGwsIkxpbmVXZWlnaHQiOjAuMCwiTGluZVR5cGUiOjAsIlBhcmVudFN0eWxlIjpudWxsfSwiUGFyZW50U3R5bGUiOnsiJHJlZiI6IjEwNyJ9fSwiRGF0ZVN0eWxlIjp7IiRpZCI6IjQyNiIsIkZvbnRTZXR0aW5ncyI6eyIkaWQiOiI0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yOCIsIkxpbmVDb2xvciI6bnVsbCwiTGluZVdlaWdodCI6MC4wLCJMaW5lVHlwZSI6MCwiUGFyZW50U3R5bGUiOm51bGx9LCJQYXJlbnRTdHlsZSI6eyIkcmVmIjoiMTE0In19LCJEYXRlRm9ybWF0Ijp7IiRyZWYiOiIxMjEifSwiSXNWaXNpYmxlIjp0cnVlLCJQYXJlbnRTdHlsZSI6eyIkcmVmIjoiODAifX0sIkluZGV4IjoxMywiU21hcnREdXJhdGlvbkFjdGl2YXRlZCI6ZmFsc2UsIkRhdGVGb3JtYXQiOnsiJHJlZiI6IjEyMSJ9LCJJZCI6Ijk1M2Q1ODVkLTk5ZmMtNDgyMC05MDg1LTYzMWNjYmEzM2Q3MCIsIkltcG9ydElkIjpudWxsLCJUaXRsZSI6IlNJRVMgTUMgMi4wIGZpbmFsIiwiTm90ZSI6bnVsbCwiSHlwZXJsaW5rIjpudWxsLCJJc0NoYW5nZWQiOmZhbHNlLCJJc05ldyI6ZmFsc2V9XSwiTXNQcm9qZWN0SXRlbXNUcmVlIjp7IiRpZCI6IjQyOSIsIlJvb3QiOnsiSW1wb3J0SWQiOm51bGwsIklzSW1wb3J0ZWQiOmZhbHNlLCJDaGlsZHJlbiI6W119fSwiTWV0YWRhdGEiOnsiJGlkIjoiNDMwIn0sIlNldHRpbmdzIjp7IiRpZCI6IjQzMSIsIkltcGFPcHRpb25zIjp7IiRpZCI6IjQz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QzMyIsIlVzZVRpbWUiOmZhbHNlLCJXb3JrRGF5U3RhcnQiOiIwMDowMDowMCIsIldvcmtEYXlFbmQiOiIyMzo1OTowMCJ9fQ=="/>
  <p:tag name="__MASTER" val="__part_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cnUtUlUiLCJTdHlsZU5hbWUiOiJSb2FkbWFwIiwiSXNUZW1wbGF0ZSI6ZmFsc2UsIlZlcnNpb24iOnsiJGlkIjoiMiIsIlZlcnNpb24iOiIzLjEuMCIsIk9yaWdpbmFsQXNzZW1ibHlWZXJzaW9uIjoiMy4xNi4wNy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AsIkIiOjB9fSwiQXBwZW5kWWVhck9uWWVhckNoYW5nZSI6dHJ1ZSwiRWxhcHNlZFRpbWVGb3JtYXQiOjE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yLCJBdXRvRGF0ZVJhbmdlIjp0cnVlLCJXb3JraW5nRGF5cyI6MTI3LCJUb2RheU1hcmtlclRleHQiOiJUb2RheSIsIkF1dG9TY2FsZVR5cGUiOnRydWV9LCJNaWxlc3RvbmVzIjpbeyIkaWQiOiIxMjQiLCJEYXRlIjoiMjAxNy0xMC0yMFQyMzo1OTowMFoiLCJTdHlsZSI6eyIkaWQiOiIxMjUiLCJTaGFwZSI6MiwiQ29ubmVjdG9yTWFyZ2luIjp7IiRyZWYiOiI1NCJ9LCJDb25uZWN0b3JTdHlsZSI6eyIkaWQiOiIxMjYiLCJMaW5lQ29sb3IiOnsiJGlkIjoiMTI3IiwiJHR5cGUiOiJOTFJFLkNvbW1vbi5Eb20uU29saWRDb2xvckJydXNoLCBOTFJFLkNvbW1vbiIsIkNvbG9yIjp7IiRpZCI6IjEyOCIsIkEiOjEyNywiUiI6OTEsIkciOjE1NSwiQiI6MjEzfX0sIkxpbmVXZWlnaHQiOjEuMCwiTGluZVR5cGUiOjAsIlBhcmVudFN0eWxlIjp7IiRyZWYiOiI1NSJ9fSwiSXNCZWxvd1RpbWViYW5kIjpmYWxzZSwiSGlkZURhdGUiOmZhbHNlLCJTaGFwZVNpemUiOjEsIlNwYWNpbmciOjIuMCwiUGFkZGluZyI6eyIkcmVmIjoiNTgifSwiU2hhcGVTdHlsZSI6eyIkaWQiOiIxMjkiLCJNYXJnaW4iOnsiJHJlZiI6IjYwIn0sIlBhZGRpbmciOnsiJHJlZiI6IjYxIn0sIkJhY2tncm91bmQiOnsiJGlkIjoiMTMwIiwiQ29sb3IiOnsiJGlkIjoiMTMxIiwiQSI6MjU1LCJSIjo5MSwiRyI6MTU1LCJCIjoyMTN9fSwiSXNWaXNpYmxlIjp0cnVlLCJXaWR0aCI6MTguMCwiSGVpZ2h0IjoyMC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MwODcxNTYxMDI2ODY3NTIyLCJJc0N1c3RvbSI6dHJ1ZX0sIkRhdGVGb3JtYXQiOnsiJHJlZiI6Ijc5In0sIklkIjoiMjBhNWY3MGEtMWNiYy00MDUxLWE3YzgtYzk0OGIzZWUxZWUzIiwiSW1wb3J0SWQiOm51bGwsIlRpdGxlIjoi0KHRgtCw0YDRgiBSNjA3IFNJRVMgMS42UnUiLCJOb3RlIjpudWxsLCJIeXBlcmxpbmsiOm51bGwsIklzQ2hhbmdlZCI6ZmFsc2UsIklzTmV3IjpmYWxzZX0seyIkaWQiOiIxMzkiLCJEYXRlIjoiMjAxOC0wMS0xMFQyMzo1OTowMFoiLCJTdHlsZSI6eyIkaWQiOiIxNDAiLCJTaGFwZSI6MiwiQ29ubmVjdG9yTWFyZ2luIjp7IiRyZWYiOiI1NCJ9LCJDb25uZWN0b3JTdHlsZSI6eyIkaWQiOiIxNDEiLCJMaW5lQ29sb3IiOnsiJGlkIjoiMTQyIiwiJHR5cGUiOiJOTFJFLkNvbW1vbi5Eb20uU29saWRDb2xvckJydXNoLCBOTFJFLkNvbW1vbiIsIkNvbG9yIjp7IiRpZCI6IjE0MyIsIkEiOjEyNywiUiI6MTY1LCJHIjoxNjUsIkIiOjE2NX19LCJMaW5lV2VpZ2h0IjoxLjAsIkxpbmVUeXBlIjowLCJQYXJlbnRTdHlsZSI6eyIkcmVmIjoiNTUifX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TY1LCJHIjoxNjUsIkIiOjE2NX19LCJJc1Zpc2libGUiOnRydWUsIldpZHRoIjoxOC4wLCJIZWlnaHQiOjIw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UmF0aW8iOjAuMjQyMjIyOTA3OTI1ODI5NDYsIklzQ3VzdG9tIjp0cnVlfSwiRGF0ZUZvcm1hdCI6eyIkcmVmIjoiNzkifSwiSWQiOiJiOTk4YTA5Yy01MWNhLTRiMzQtYmY5YS1jMWU2NWM4N2JkOWEiLCJJbXBvcnRJZCI6bnVsbCwiVGl0bGUiOiJTSUVTIFI2MDcgMi4wUnUgYmV0YSIsIk5vdGUiOm51bGwsIkh5cGVybGluayI6bnVsbCwiSXNDaGFuZ2VkIjpmYWxzZSwiSXNOZXciOmZhbHNlfSx7IiRpZCI6IjE1NCIsIkRhdGUiOiIyMDE4LTAyLTE1VDIzOjU5OjAwWiIsIlN0eWxlIjp7IiRpZCI6IjE1NSIsIlNoYXBlIjoyLCJDb25uZWN0b3JNYXJnaW4iOnsiJHJlZiI6IjU0In0sIkNvbm5lY3RvclN0eWxlIjp7IiRpZCI6IjE1NiIsIkxpbmVDb2xvciI6eyIkaWQiOiIxNTciLCIkdHlwZSI6Ik5MUkUuQ29tbW9uLkRvbS5Tb2xpZENvbG9yQnJ1c2gsIE5MUkUuQ29tbW9uIiwiQ29sb3IiOnsiJGlkIjoiMTU4IiwiQSI6MTI3LCJSIjoyMzcsIkciOjEyNSwiQiI6NDl9fSwiTGluZVdlaWdodCI6MS4wLCJMaW5lVHlwZSI6MCwiUGFyZW50U3R5bGUiOnsiJHJlZiI6IjU1In19LCJJc0JlbG93VGltZWJhbmQiOmZhbHNlLCJIaWRlRGF0ZSI6ZmFsc2UsIlNoYXBlU2l6ZSI6MSwiU3BhY2luZyI6Mi4wLCJQYWRkaW5nIjp7IiRyZWYiOiI1OCJ9LCJTaGFwZVN0eWxlIjp7IiRpZCI6IjE1OSIsIk1hcmdpbiI6eyIkcmVmIjoiNjAifSwiUGFkZGluZyI6eyIkcmVmIjoiNjEifSwiQmFja2dyb3VuZCI6eyIkaWQiOiIxNjAiLCJDb2xvciI6eyIkaWQiOiIxNjEiLCJBIjoyNTUsIlIiOjIzNywiRyI6MTI1LCJCIjo0OX19LCJJc1Zpc2libGUiOnRydWUsIldpZHRoIjoxOC4wLCJIZWlnaHQiOjIwLjAsIkJvcmRlclN0eWxlIjp7IiRpZCI6IjE2MiIsIkxpbmVDb2xvciI6eyIkcmVmIjoiNjMifSwiTGluZVdlaWdodCI6MC4wLCJMaW5lVHlwZSI6MCwiUGFyZW50U3R5bGUiOnsiJHJlZiI6IjYyIn19LCJQYXJlbnRTdHlsZSI6eyIkcmVmIjoiNTkifX0sIlRpdGxlU3R5bGUiOnsiJGlkIjoiMTYzIiwiRm9udFNldHRpbmdzIjp7IiRpZCI6IjE2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giLCJMaW5lQ29sb3IiOm51bGwsIkxpbmVXZWlnaHQiOjAuMCwiTGluZVR5cGUiOjAsIlBhcmVudFN0eWxlIjpudWxsfSwiUGFyZW50U3R5bGUiOnsiJHJlZiI6IjcyIn19LCJEYXRlRm9ybWF0Ijp7IiRyZWYiOiI3OSJ9LCJJc1Zpc2libGUiOnRydWUsIlBhcmVudFN0eWxlIjp7IiRyZWYiOiI1MyJ9fSwiUG9zaXRpb24iOnsiUmF0aW8iOjAuMjQxMjU3MTY3ODYzMjU3MTMsIklzQ3VzdG9tIjp0cnVlfSwiRGF0ZUZvcm1hdCI6eyIkcmVmIjoiNzkifSwiSWQiOiI4ZTFlZDkxMi01ZTlhLTRiMWQtOTJmMC1kZDc3NGQ1YjIwNjYiLCJJbXBvcnRJZCI6bnVsbCwiVGl0bGUiOiLQodGC0LDRgNGCIFI2MDcgU0lFUyAyLjBSdSIsIk5vdGUiOm51bGwsIkh5cGVybGluayI6bnVsbCwiSXNDaGFuZ2VkIjpmYWxzZSwiSXNOZXciOmZhbHNlfV0sIlRhc2tzIjpbeyIkaWQiOiIxNjkiLCJHcm91cE5hbWUiOm51bGwsIlN0YXJ0RGF0ZSI6IjIwMTctMDgtMDFUMDA6MDA6MDBaIiwiRW5kRGF0ZSI6IjIwMTctMTAtMjBUMjM6NTk6MDBaIiwiUGVyY2VudGFnZUNvbXBsZXRlIjpudWxsLCJTdHlsZSI6eyIkaWQiOiIxNzAiLCJTaGFwZSI6MSwiU2hhcGVUaGlja25lc3MiOjEsIkR1cmF0aW9uRm9ybWF0IjowLCJJbmNsdWRlTm9uV29ya2luZ0RheXNJbkR1cmF0aW9uIjpmYWxzZSwiUGVyY2VudGFnZUNvbXBsZXRlU3R5bGUiOnsiJGlkIjoiMTcxIiwiRm9udFNldHRpbmdzIjp7IiRpZCI6IjE3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3MyIsIkxpbmVDb2xvciI6bnVsbCwiTGluZVdlaWdodCI6MC4wLCJMaW5lVHlwZSI6MCwiUGFyZW50U3R5bGUiOm51bGx9LCJQYXJlbnRTdHlsZSI6eyIkcmVmIjoiODEifX0sIkR1cmF0aW9uU3R5bGUiOnsiJGlkIjoiMTc0IiwiRm9udFNldHRpbmdzIjp7IiRpZCI6IjE3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NiIsIkxpbmVDb2xvciI6bnVsbCwiTGluZVdlaWdodCI6MC4wLCJMaW5lVHlwZSI6MCwiUGFyZW50U3R5bGUiOm51bGx9LCJQYXJlbnRTdHlsZSI6eyIkcmVmIjoiODgifX0sIkhvcml6b250YWxDb25uZWN0b3JTdHlsZSI6eyIkaWQiOiIxNzciLCJMaW5lQ29sb3IiOnsiJHJlZiI6Ijk2In0sIkxpbmVXZWlnaHQiOjEuMCwiTGluZVR5cGUiOjAsIlBhcmVudFN0eWxlIjp7IiRyZWYiOiI5NSJ9fSwiVmVydGljYWxDb25uZWN0b3JTdHlsZSI6eyIkaWQiOiIxNz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zkiLCJNYXJnaW4iOnsiJHJlZiI6IjEwMiJ9LCJQYWRkaW5nIjp7IiRyZWYiOiIxMDMifSwiQmFja2dyb3VuZCI6eyIkaWQiOiIxODAiLCJDb2xvciI6eyIkaWQiOiIxODEiLCJBIjoyNTUsIlIiOjAsIkciOjExNCwiQiI6MTg4fX0sIklzVmlzaWJsZSI6dHJ1ZSwiV2lkdGgiOjAuMCwiSGVpZ2h0IjoxNi4wLCJCb3JkZXJTdHlsZSI6eyIkaWQiOiIxODIiLCJMaW5lQ29sb3IiOnsiJHJlZiI6IjEwNSJ9LCJMaW5lV2VpZ2h0IjowLjAsIkxpbmVUeXBlIjowLCJQYXJlbnRTdHlsZSI6eyIkcmVmIjoiMTA0In19LCJQYXJlbnRTdHlsZSI6eyIkcmVmIjoiMTAxIn19LCJUaXRsZVN0eWxlIjp7IiRpZCI6IjE4MyIsIkZvbnRTZXR0aW5ncyI6eyIkaWQiOiIx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Tg1IiwiTGluZUNvbG9yIjpudWxsLCJMaW5lV2VpZ2h0IjowLjAsIkxpbmVUeXBlIjowLCJQYXJlbnRTdHlsZSI6bnVsbH0sIlBhcmVudFN0eWxlIjp7IiRyZWYiOiIxMDcifX0sIkRhdGVTdHlsZSI6eyIkaWQiOiIxODYiLCJGb250U2V0dGluZ3MiOnsiJGlkIjoiMT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g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RjYThlNGZhLWFkZjktNDkwZS1hNmJiLTFmY2IzNTMyYzYzYyIsIkltcG9ydElkIjpudWxsLCJUaXRsZSI6IlNJRVMgMS4wUnUiLCJOb3RlIjpudWxsLCJIeXBlcmxpbmsiOm51bGwsIklzQ2hhbmdlZCI6ZmFsc2UsIklzTmV3IjpmYWxzZX0seyIkaWQiOiIxODkiLCJHcm91cE5hbWUiOm51bGwsIlN0YXJ0RGF0ZSI6IjIwMTctMTAtMjNUMDA6MDA6MDBaIiwiRW5kRGF0ZSI6IjIwMTctMTItMjlUMjM6NTk6MDBaIiwiUGVyY2VudGFnZUNvbXBsZXRlIjpudWxsLCJTdHlsZSI6eyIkaWQiOiIxOTAiLCJTaGFwZSI6MSwiU2hhcGVUaGlja25lc3MiOjEsIkR1cmF0aW9uRm9ybWF0IjowLCJJbmNsdWRlTm9uV29ya2luZ0RheXNJbkR1cmF0aW9uIjpmYWxzZSwiUGVyY2VudGFnZUNvbXBsZXRlU3R5bGUiOnsiJGlkIjoiMTkxIiwiRm9udFNldHRpbmdzIjp7IiRpZCI6IjE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5MyIsIkxpbmVDb2xvciI6bnVsbCwiTGluZVdlaWdodCI6MC4wLCJMaW5lVHlwZSI6MCwiUGFyZW50U3R5bGUiOm51bGx9LCJQYXJlbnRTdHlsZSI6eyIkcmVmIjoiODEifX0sIkR1cmF0aW9uU3R5bGUiOnsiJGlkIjoiMTk0IiwiRm9udFNldHRpbmdzIjp7IiRpZCI6IjE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NiIsIkxpbmVDb2xvciI6bnVsbCwiTGluZVdlaWdodCI6MC4wLCJMaW5lVHlwZSI6MCwiUGFyZW50U3R5bGUiOm51bGx9LCJQYXJlbnRTdHlsZSI6eyIkcmVmIjoiODgifX0sIkhvcml6b250YWxDb25uZWN0b3JTdHlsZSI6eyIkaWQiOiIxOTciLCJMaW5lQ29sb3IiOnsiJHJlZiI6Ijk2In0sIkxpbmVXZWlnaHQiOjEuMCwiTGluZVR5cGUiOjAsIlBhcmVudFN0eWxlIjp7IiRyZWYiOiI5NSJ9fSwiVmVydGljYWxDb25uZWN0b3JTdHlsZSI6eyIkaWQiOiIx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OTkiLCJNYXJnaW4iOnsiJHJlZiI6IjEwMiJ9LCJQYWRkaW5nIjp7IiRyZWYiOiIxMDMifSwiQmFja2dyb3VuZCI6eyIkaWQiOiIyMDAiLCJDb2xvciI6eyIkaWQiOiIyMDEiLCJBIjoyNTUsIlIiOjE4OSwiRyI6MjE1LCJCIjoyMzh9fSwiSXNWaXNpYmxlIjp0cnVlLCJXaWR0aCI6MC4wLCJIZWlnaHQiOjE2LjAsIkJvcmRlclN0eWxlIjp7IiRpZCI6IjIwMiIsIkxpbmVDb2xvciI6eyIkcmVmIjoiMTA1In0sIkxpbmVXZWlnaHQiOjAuMCwiTGluZVR5cGUiOjAsIlBhcmVudFN0eWxlIjp7IiRyZWYiOiIxMDQifX0sIlBhcmVudFN0eWxlIjp7IiRyZWYiOiIxMDEifX0sIlRpdGxlU3R5bGUiOnsiJGlkIjoiMjAzIiwiRm9udFNldHRpbmdzIjp7IiRpZCI6IjIwNCIsIkZvbnRTaXplIjoxMSwiRm9udE5hbWUiOiJDYWxpYnJpIiwiSXNCb2xkIjp0cnVlLCJJc0l0YWxpYyI6ZmFsc2UsIklzVW5kZXJsaW5lZCI6ZmFsc2UsIlBhcmVudFN0eWxlIjp7IiRyZWYiOiIxMDgifX0sIkF1dG9TaXplIjoyLCJGb3JlZ3JvdW5kIjp7IiRyZWYiOiIxMDkifSwiTWF4V2lkdGgiOjExNS45NzA4NjMzNDIyODUxNi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A1IiwiTGluZUNvbG9yIjpudWxsLCJMaW5lV2VpZ2h0IjowLjAsIkxpbmVUeXBlIjowLCJQYXJlbnRTdHlsZSI6bnVsbH0sIlBhcmVudFN0eWxlIjp7IiRyZWYiOiIxMDcifX0sIkRhdGVTdHlsZSI6eyIkaWQiOiIyMDYiLCJGb250U2V0dGluZ3MiOnsiJGlkIjoiMj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DgiLCJMaW5lQ29sb3IiOm51bGwsIkxpbmVXZWlnaHQiOjAuMCwiTGluZVR5cGUiOjAsIlBhcmVudFN0eWxlIjpudWxsfSwiUGFyZW50U3R5bGUiOnsiJHJlZiI6IjExNCJ9fSwiRGF0ZUZvcm1hdCI6eyIkcmVmIjoiMTIxIn0sIklzVmlzaWJsZSI6dHJ1ZSwiUGFyZW50U3R5bGUiOnsiJHJlZiI6IjgwIn19LCJJbmRleCI6MiwiU21hcnREdXJhdGlvbkFjdGl2YXRlZCI6ZmFsc2UsIkRhdGVGb3JtYXQiOnsiJHJlZiI6IjEyMSJ9LCJJZCI6IjhmMjEzMGUwLTgwZTAtNDNlMy05ZjgxLWE4M2RiM2E5ODZlMiIsIkltcG9ydElkIjpudWxsLCJUaXRsZSI6IlNJRVMgMS42UnUiLCJOb3RlIjpudWxsLCJIeXBlcmxpbmsiOm51bGwsIklzQ2hhbmdlZCI6ZmFsc2UsIklzTmV3IjpmYWxzZX0seyIkaWQiOiIyMDkiLCJHcm91cE5hbWUiOm51bGwsIlN0YXJ0RGF0ZSI6IjIwMTgtMDEtMTBUMDA6MDA6MDBaIiwiRW5kRGF0ZSI6IjIwMTgtMDQtMzBUMjM6NTk6MDBaIiwiUGVyY2VudGFnZUNvbXBsZXRlIjpudWxsLCJTdHlsZSI6eyIkaWQiOiIyMTAiLCJTaGFwZSI6MSwiU2hhcGVUaGlja25lc3MiOjEsIkR1cmF0aW9uRm9ybWF0IjowLCJJbmNsdWRlTm9uV29ya2luZ0RheXNJbkR1cmF0aW9uIjpmYWxzZSwiUGVyY2VudGFnZUNvbXBsZXRlU3R5bGUiOnsiJGlkIjoiMjExIiwiRm9udFNldHRpbmdzIjp7IiRpZCI6IjIx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MyIsIkxpbmVDb2xvciI6bnVsbCwiTGluZVdlaWdodCI6MC4wLCJMaW5lVHlwZSI6MCwiUGFyZW50U3R5bGUiOm51bGx9LCJQYXJlbnRTdHlsZSI6eyIkcmVmIjoiODEifX0sIkR1cmF0aW9uU3R5bGUiOnsiJGlkIjoiMjE0IiwiRm9udFNldHRpbmdzIjp7IiRpZCI6IjIx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NiIsIkxpbmVDb2xvciI6bnVsbCwiTGluZVdlaWdodCI6MC4wLCJMaW5lVHlwZSI6MCwiUGFyZW50U3R5bGUiOm51bGx9LCJQYXJlbnRTdHlsZSI6eyIkcmVmIjoiODgifX0sIkhvcml6b250YWxDb25uZWN0b3JTdHlsZSI6eyIkaWQiOiIyMTciLCJMaW5lQ29sb3IiOnsiJHJlZiI6Ijk2In0sIkxpbmVXZWlnaHQiOjEuMCwiTGluZVR5cGUiOjAsIlBhcmVudFN0eWxlIjp7IiRyZWYiOiI5NSJ9fSwiVmVydGljYWxDb25uZWN0b3JTdHlsZSI6eyIkaWQiOiIyM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TkiLCJNYXJnaW4iOnsiJHJlZiI6IjEwMiJ9LCJQYWRkaW5nIjp7IiRyZWYiOiIxMDMifSwiQmFja2dyb3VuZCI6eyIkaWQiOiIyMjAiLCJDb2xvciI6eyIkaWQiOiIyMjEiLCJBIjoyNTUsIlIiOjE4OSwiRyI6MjE1LCJCIjoyMzh9fSwiSXNWaXNpYmxlIjp0cnVlLCJXaWR0aCI6MC4wLCJIZWlnaHQiOjE2LjAsIkJvcmRlclN0eWxlIjp7IiRpZCI6IjIyMiIsIkxpbmVDb2xvciI6eyIkcmVmIjoiMTA1In0sIkxpbmVXZWlnaHQiOjAuMCwiTGluZVR5cGUiOjAsIlBhcmVudFN0eWxlIjp7IiRyZWYiOiIxMDQifX0sIlBhcmVudFN0eWxlIjp7IiRyZWYiOiIxMDEifX0sIlRpdGxlU3R5bGUiOnsiJGlkIjoiMjIzIiwiRm9udFNldHRpbmdzIjp7IiRpZCI6IjI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jUiLCJMaW5lQ29sb3IiOm51bGwsIkxpbmVXZWlnaHQiOjAuMCwiTGluZVR5cGUiOjAsIlBhcmVudFN0eWxlIjpudWxsfSwiUGFyZW50U3R5bGUiOnsiJHJlZiI6IjEwNyJ9fSwiRGF0ZVN0eWxlIjp7IiRpZCI6IjIyNiIsIkZvbnRTZXR0aW5ncyI6eyIkaWQiOiIy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yOCIsIkxpbmVDb2xvciI6bnVsbCwiTGluZVdlaWdodCI6MC4wLCJMaW5lVHlwZSI6MCwiUGFyZW50U3R5bGUiOm51bGx9LCJQYXJlbnRTdHlsZSI6eyIkcmVmIjoiMTE0In19LCJEYXRlRm9ybWF0Ijp7IiRyZWYiOiIxMjEifSwiSXNWaXNpYmxlIjp0cnVlLCJQYXJlbnRTdHlsZSI6eyIkcmVmIjoiODAifX0sIkluZGV4IjozLCJTbWFydER1cmF0aW9uQWN0aXZhdGVkIjpmYWxzZSwiRGF0ZUZvcm1hdCI6eyIkcmVmIjoiMTIxIn0sIklkIjoiNzE4NzY0YmEtMGRlOS00ZWNlLWI4YTctNjk5ZjBlY2UzMzEwIiwiSW1wb3J0SWQiOm51bGwsIlRpdGxlIjoiU0lFUyAyLjBSdSBiZXRhIiwiTm90ZSI6bnVsbCwiSHlwZXJsaW5rIjpudWxsLCJJc0NoYW5nZWQiOmZhbHNlLCJJc05ldyI6ZmFsc2V9LHsiJGlkIjoiMjI5IiwiR3JvdXBOYW1lIjpudWxsLCJTdGFydERhdGUiOiIyMDE4LTA0LTMwVDAwOjAwOjAwWiIsIkVuZERhdGUiOiIyMDE4LTA3LTMxVDIzOjU5OjAwWiIsIlBlcmNlbnRhZ2VDb21wbGV0ZSI6bnVsbCwiU3R5bGUiOnsiJGlkIjoiMjMwIiwiU2hhcGUiOjEsIlNoYXBlVGhpY2tuZXNzIjoxLCJEdXJhdGlvbkZvcm1hdCI6MCwiSW5jbHVkZU5vbldvcmtpbmdEYXlzSW5EdXJhdGlvbiI6ZmFsc2UsIlBlcmNlbnRhZ2VDb21wbGV0ZVN0eWxlIjp7IiRpZCI6IjIzMSIsIkZvbnRTZXR0aW5ncyI6eyIkaWQiOiIy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MiLCJMaW5lQ29sb3IiOm51bGwsIkxpbmVXZWlnaHQiOjAuMCwiTGluZVR5cGUiOjAsIlBhcmVudFN0eWxlIjpudWxsfSwiUGFyZW50U3R5bGUiOnsiJHJlZiI6IjgxIn19LCJEdXJhdGlvblN0eWxlIjp7IiRpZCI6IjIzNCIsIkZvbnRTZXR0aW5ncyI6eyIkaWQiOiIy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YiLCJMaW5lQ29sb3IiOm51bGwsIkxpbmVXZWlnaHQiOjAuMCwiTGluZVR5cGUiOjAsIlBhcmVudFN0eWxlIjpudWxsfSwiUGFyZW50U3R5bGUiOnsiJHJlZiI6Ijg4In19LCJIb3Jpem9udGFsQ29ubmVjdG9yU3R5bGUiOnsiJGlkIjoiMjM3IiwiTGluZUNvbG9yIjp7IiRyZWYiOiI5NiJ9LCJMaW5lV2VpZ2h0IjoxLjAsIkxpbmVUeXBlIjowLCJQYXJlbnRTdHlsZSI6eyIkcmVmIjoiOTUifX0sIlZlcnRpY2FsQ29ubmVjdG9yU3R5bGUiOnsiJGlkIjoiMj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jM5IiwiTWFyZ2luIjp7IiRyZWYiOiIxMDIifSwiUGFkZGluZyI6eyIkcmVmIjoiMTAzIn0sIkJhY2tncm91bmQiOnsiJGlkIjoiMjQwIiwiQ29sb3IiOnsiJGlkIjoiMjQxIiwiQSI6MjU1LCJSIjoxNjUsIkciOjE2NSwiQiI6MTY1fX0sIklzVmlzaWJsZSI6dHJ1ZSwiV2lkdGgiOjAuMCwiSGVpZ2h0IjoxNi4wLCJCb3JkZXJTdHlsZSI6eyIkaWQiOiIyNDIiLCJMaW5lQ29sb3IiOnsiJHJlZiI6IjEwNSJ9LCJMaW5lV2VpZ2h0IjowLjAsIkxpbmVUeXBlIjowLCJQYXJlbnRTdHlsZSI6eyIkcmVmIjoiMTA0In19LCJQYXJlbnRTdHlsZSI6eyIkcmVmIjoiMTAxIn19LCJUaXRsZVN0eWxlIjp7IiRpZCI6IjI0MyIsIkZvbnRTZXR0aW5ncyI6eyIkaWQiOiIyN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Q1IiwiTGluZUNvbG9yIjpudWxsLCJMaW5lV2VpZ2h0IjowLjAsIkxpbmVUeXBlIjowLCJQYXJlbnRTdHlsZSI6bnVsbH0sIlBhcmVudFN0eWxlIjp7IiRyZWYiOiIxMDcifX0sIkRhdGVTdHlsZSI6eyIkaWQiOiIyNDYiLCJGb250U2V0dGluZ3MiOnsiJGlkIjoiMjQ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DgiLCJMaW5lQ29sb3IiOm51bGwsIkxpbmVXZWlnaHQiOjAuMCwiTGluZVR5cGUiOjAsIlBhcmVudFN0eWxlIjpudWxsfSwiUGFyZW50U3R5bGUiOnsiJHJlZiI6IjExNCJ9fSwiRGF0ZUZvcm1hdCI6eyIkcmVmIjoiMTIxIn0sIklzVmlzaWJsZSI6dHJ1ZSwiUGFyZW50U3R5bGUiOnsiJHJlZiI6IjgwIn19LCJJbmRleCI6NCwiU21hcnREdXJhdGlvbkFjdGl2YXRlZCI6ZmFsc2UsIkRhdGVGb3JtYXQiOnsiJHJlZiI6IjEyMSJ9LCJJZCI6IjcyYTYwYWJiLTMyODQtNDIwNi1hYjFhLTg0Y2MxODI3ZjNiYiIsIkltcG9ydElkIjpudWxsLCJUaXRsZSI6IlNJRVMgMi4wUnUgZmluYWwiLCJOb3RlIjpudWxsLCJIeXBlcmxpbmsiOm51bGwsIklzQ2hhbmdlZCI6ZmFsc2UsIklzTmV3IjpmYWxzZX0seyIkaWQiOiIyNDkiLCJHcm91cE5hbWUiOm51bGwsIlN0YXJ0RGF0ZSI6IjIwMTctMDgtMjhUMDA6MDA6MDBaIiwiRW5kRGF0ZSI6IjIwMTctMTAtMzFUMjM6NTk6MDBaIiwiUGVyY2VudGFnZUNvbXBsZXRlIjpudWxsLCJTdHlsZSI6eyIkaWQiOiIyNTAiLCJTaGFwZSI6MSwiU2hhcGVUaGlja25lc3MiOjEsIkR1cmF0aW9uRm9ybWF0IjowLCJJbmNsdWRlTm9uV29ya2luZ0RheXNJbkR1cmF0aW9uIjpmYWxzZSwiUGVyY2VudGFnZUNvbXBsZXRlU3R5bGUiOnsiJGlkIjoiMjUxIiwiRm9udFNldHRpbmdzIjp7IiRpZCI6IjI1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MyIsIkxpbmVDb2xvciI6bnVsbCwiTGluZVdlaWdodCI6MC4wLCJMaW5lVHlwZSI6MCwiUGFyZW50U3R5bGUiOm51bGx9LCJQYXJlbnRTdHlsZSI6eyIkcmVmIjoiODEifX0sIkR1cmF0aW9uU3R5bGUiOnsiJGlkIjoiMjU0IiwiRm9udFNldHRpbmdzIjp7IiRpZCI6IjI1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NiIsIkxpbmVDb2xvciI6bnVsbCwiTGluZVdlaWdodCI6MC4wLCJMaW5lVHlwZSI6MCwiUGFyZW50U3R5bGUiOm51bGx9LCJQYXJlbnRTdHlsZSI6eyIkcmVmIjoiODgifX0sIkhvcml6b250YWxDb25uZWN0b3JTdHlsZSI6eyIkaWQiOiIyNTciLCJMaW5lQ29sb3IiOnsiJHJlZiI6Ijk2In0sIkxpbmVXZWlnaHQiOjEuMCwiTGluZVR5cGUiOjAsIlBhcmVudFN0eWxlIjp7IiRyZWYiOiI5NSJ9fSwiVmVydGljYWxDb25uZWN0b3JTdHlsZSI6eyIkaWQiOiIyN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NTkiLCJNYXJnaW4iOnsiJHJlZiI6IjEwMiJ9LCJQYWRkaW5nIjp7IiRyZWYiOiIxMDMifSwiQmFja2dyb3VuZCI6eyIkaWQiOiIyNjAiLCJDb2xvciI6eyIkaWQiOiIyNjEiLCJBIjoyNTUsIlIiOjI1NSwiRyI6MTkyLCJCIjowfX0sIklzVmlzaWJsZSI6dHJ1ZSwiV2lkdGgiOjAuMCwiSGVpZ2h0IjoxNi4wLCJCb3JkZXJTdHlsZSI6eyIkaWQiOiIyNjIiLCJMaW5lQ29sb3IiOnsiJHJlZiI6IjEwNSJ9LCJMaW5lV2VpZ2h0IjowLjAsIkxpbmVUeXBlIjowLCJQYXJlbnRTdHlsZSI6eyIkcmVmIjoiMTA0In19LCJQYXJlbnRTdHlsZSI6eyIkcmVmIjoiMTAxIn19LCJUaXRsZVN0eWxlIjp7IiRpZCI6IjI2MyIsIkZvbnRTZXR0aW5ncyI6eyIkaWQiOiIyNj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Y1IiwiTGluZUNvbG9yIjpudWxsLCJMaW5lV2VpZ2h0IjowLjAsIkxpbmVUeXBlIjowLCJQYXJlbnRTdHlsZSI6bnVsbH0sIlBhcmVudFN0eWxlIjp7IiRyZWYiOiIxMDcifX0sIkRhdGVTdHlsZSI6eyIkaWQiOiIyNjYiLCJGb250U2V0dGluZ3MiOnsiJGlkIjoiMjY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jg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mVkNzhjMjA3LWI0NmItNDQ5Ny1hNjMxLTIyMzA3OTMxZDc2NyIsIkltcG9ydElkIjpudWxsLCJUaXRsZSI6IlNJRVMgQ29yZSAxLjYgYmV0YSIsIk5vdGUiOm51bGwsIkh5cGVybGluayI6bnVsbCwiSXNDaGFuZ2VkIjpmYWxzZSwiSXNOZXciOmZhbHNlfSx7IiRpZCI6IjI2OSIsIkdyb3VwTmFtZSI6bnVsbCwiU3RhcnREYXRlIjoiMjAxNy0xMS0wMVQwMDowMDowMFoiLCJFbmREYXRlIjoiMjAxNy0xMi0yOVQyMzo1OTowMFoiLCJQZXJjZW50YWdlQ29tcGxldGUiOm51bGwsIlN0eWxlIjp7IiRpZCI6IjI3MCIsIlNoYXBlIjoxLCJTaGFwZVRoaWNrbmVzcyI6MSwiRHVyYXRpb25Gb3JtYXQiOjAsIkluY2x1ZGVOb25Xb3JraW5nRGF5c0luRHVyYXRpb24iOmZhbHNlLCJQZXJjZW50YWdlQ29tcGxldGVTdHlsZSI6eyIkaWQiOiIyNzEiLCJGb250U2V0dGluZ3MiOnsiJGlkIjoiMjc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zIiwiTGluZUNvbG9yIjpudWxsLCJMaW5lV2VpZ2h0IjowLjAsIkxpbmVUeXBlIjowLCJQYXJlbnRTdHlsZSI6bnVsbH0sIlBhcmVudFN0eWxlIjp7IiRyZWYiOiI4MSJ9fSwiRHVyYXRpb25TdHlsZSI6eyIkaWQiOiIyNzQiLCJGb250U2V0dGluZ3MiOnsiJGlkIjoiMjc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2IiwiTGluZUNvbG9yIjpudWxsLCJMaW5lV2VpZ2h0IjowLjAsIkxpbmVUeXBlIjowLCJQYXJlbnRTdHlsZSI6bnVsbH0sIlBhcmVudFN0eWxlIjp7IiRyZWYiOiI4OCJ9fSwiSG9yaXpvbnRhbENvbm5lY3RvclN0eWxlIjp7IiRpZCI6IjI3NyIsIkxpbmVDb2xvciI6eyIkcmVmIjoiOTYifSwiTGluZVdlaWdodCI6MS4wLCJMaW5lVHlwZSI6MCwiUGFyZW50U3R5bGUiOnsiJHJlZiI6Ijk1In19LCJWZXJ0aWNhbENvbm5lY3RvclN0eWxlIjp7IiRpZCI6IjI3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3OSIsIk1hcmdpbiI6eyIkcmVmIjoiMTAyIn0sIlBhZGRpbmciOnsiJHJlZiI6IjEwMyJ9LCJCYWNrZ3JvdW5kIjp7IiRpZCI6IjI4MCIsIkNvbG9yIjp7IiRpZCI6IjI4MSIsIkEiOjI1NSwiUiI6NjgsIkciOjExNCwiQiI6MTk2fX0sIklzVmlzaWJsZSI6dHJ1ZSwiV2lkdGgiOjAuMCwiSGVpZ2h0IjoxNi4wLCJCb3JkZXJTdHlsZSI6eyIkaWQiOiIyODIiLCJMaW5lQ29sb3IiOnsiJHJlZiI6IjEwNSJ9LCJMaW5lV2VpZ2h0IjowLjAsIkxpbmVUeXBlIjowLCJQYXJlbnRTdHlsZSI6eyIkcmVmIjoiMTA0In19LCJQYXJlbnRTdHlsZSI6eyIkcmVmIjoiMTAxIn19LCJUaXRsZVN0eWxlIjp7IiRpZCI6IjI4MyIsIkZvbnRTZXR0aW5ncyI6eyIkaWQiOiIy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g1IiwiTGluZUNvbG9yIjpudWxsLCJMaW5lV2VpZ2h0IjowLjAsIkxpbmVUeXBlIjowLCJQYXJlbnRTdHlsZSI6bnVsbH0sIlBhcmVudFN0eWxlIjp7IiRyZWYiOiIxMDcifX0sIkRhdGVTdHlsZSI6eyIkaWQiOiIyODYiLCJGb250U2V0dGluZ3MiOnsiJGlkIjoiMj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giLCJMaW5lQ29sb3IiOm51bGwsIkxpbmVXZWlnaHQiOjAuMCwiTGluZVR5cGUiOjAsIlBhcmVudFN0eWxlIjpudWxsfSwiUGFyZW50U3R5bGUiOnsiJHJlZiI6IjExNCJ9fSwiRGF0ZUZvcm1hdCI6eyIkcmVmIjoiMTIxIn0sIklzVmlzaWJsZSI6dHJ1ZSwiUGFyZW50U3R5bGUiOnsiJHJlZiI6IjgwIn19LCJJbmRleCI6NiwiU21hcnREdXJhdGlvbkFjdGl2YXRlZCI6ZmFsc2UsIkRhdGVGb3JtYXQiOnsiJHJlZiI6IjEyMSJ9LCJJZCI6IjY3NTRmNGZkLTQ5MmYtNGM3Yy1iYzRmLTkyY2IxNDhhYWE3ZiIsIkltcG9ydElkIjpudWxsLCJUaXRsZSI6IlNJRVMgQ29yZSAxLjYgZmluYWwiLCJOb3RlIjpudWxsLCJIeXBlcmxpbmsiOm51bGwsIklzQ2hhbmdlZCI6ZmFsc2UsIklzTmV3IjpmYWxzZX0seyIkaWQiOiIyODkiLCJHcm91cE5hbWUiOm51bGwsIlN0YXJ0RGF0ZSI6IjIwMTgtMDEtMTBUMDA6MDA6MDBaIiwiRW5kRGF0ZSI6IjIwMTgtMDMtMzBUMjM6NTk6MDBaIiwiUGVyY2VudGFnZUNvbXBsZXRlIjpudWxsLCJTdHlsZSI6eyIkaWQiOiIyOTAiLCJTaGFwZSI6MSwiU2hhcGVUaGlja25lc3MiOjEsIkR1cmF0aW9uRm9ybWF0IjowLCJJbmNsdWRlTm9uV29ya2luZ0RheXNJbkR1cmF0aW9uIjpmYWxzZSwiUGVyY2VudGFnZUNvbXBsZXRlU3R5bGUiOnsiJGlkIjoiMjkxIiwiRm9udFNldHRpbmdzIjp7IiRpZCI6IjI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MyIsIkxpbmVDb2xvciI6bnVsbCwiTGluZVdlaWdodCI6MC4wLCJMaW5lVHlwZSI6MCwiUGFyZW50U3R5bGUiOm51bGx9LCJQYXJlbnRTdHlsZSI6eyIkcmVmIjoiODEifX0sIkR1cmF0aW9uU3R5bGUiOnsiJGlkIjoiMjk0IiwiRm9udFNldHRpbmdzIjp7IiRpZCI6IjI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NiIsIkxpbmVDb2xvciI6bnVsbCwiTGluZVdlaWdodCI6MC4wLCJMaW5lVHlwZSI6MCwiUGFyZW50U3R5bGUiOm51bGx9LCJQYXJlbnRTdHlsZSI6eyIkcmVmIjoiODgifX0sIkhvcml6b250YWxDb25uZWN0b3JTdHlsZSI6eyIkaWQiOiIyOTciLCJMaW5lQ29sb3IiOnsiJHJlZiI6Ijk2In0sIkxpbmVXZWlnaHQiOjEuMCwiTGluZVR5cGUiOjAsIlBhcmVudFN0eWxlIjp7IiRyZWYiOiI5NSJ9fSwiVmVydGljYWxDb25uZWN0b3JTdHlsZSI6eyIkaWQiOiIy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OTkiLCJNYXJnaW4iOnsiJHJlZiI6IjEwMiJ9LCJQYWRkaW5nIjp7IiRyZWYiOiIxMDMifSwiQmFja2dyb3VuZCI6eyIkaWQiOiIzMDAiLCJDb2xvciI6eyIkaWQiOiIzMDEiLCJBIjoyNTUsIlIiOjExMiwiRyI6MTczLCJCIjo3MX19LCJJc1Zpc2libGUiOnRydWUsIldpZHRoIjowLjAsIkhlaWdodCI6MTYuMCwiQm9yZGVyU3R5bGUiOnsiJGlkIjoiMzAyIiwiTGluZUNvbG9yIjp7IiRyZWYiOiIxMDUifSwiTGluZVdlaWdodCI6MC4wLCJMaW5lVHlwZSI6MCwiUGFyZW50U3R5bGUiOnsiJHJlZiI6IjEwNCJ9fSwiUGFyZW50U3R5bGUiOnsiJHJlZiI6IjEwMSJ9fSwiVGl0bGVTdHlsZSI6eyIkaWQiOiIzMDMiLCJGb250U2V0dGluZ3MiOnsiJGlkIjoiMzA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wNSIsIkxpbmVDb2xvciI6bnVsbCwiTGluZVdlaWdodCI6MC4wLCJMaW5lVHlwZSI6MCwiUGFyZW50U3R5bGUiOm51bGx9LCJQYXJlbnRTdHlsZSI6eyIkcmVmIjoiMTA3In19LCJEYXRlU3R5bGUiOnsiJGlkIjoiMzA2IiwiRm9udFNldHRpbmdzIjp7IiRpZCI6IjMw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A4IiwiTGluZUNvbG9yIjpudWxsLCJMaW5lV2VpZ2h0IjowLjAsIkxpbmVUeXBlIjowLCJQYXJlbnRTdHlsZSI6bnVsbH0sIlBhcmVudFN0eWxlIjp7IiRyZWYiOiIxMTQifX0sIkRhdGVGb3JtYXQiOnsiJHJlZiI6IjEyMSJ9LCJJc1Zpc2libGUiOnRydWUsIlBhcmVudFN0eWxlIjp7IiRyZWYiOiI4MCJ9fSwiSW5kZXgiOjcsIlNtYXJ0RHVyYXRpb25BY3RpdmF0ZWQiOmZhbHNlLCJEYXRlRm9ybWF0Ijp7IiRyZWYiOiIxMjEifSwiSWQiOiI1OWQ5YTI3Yy02MTY1LTRkOTAtYTQxZi0yZDMwYzE3MDY5NTYiLCJJbXBvcnRJZCI6bnVsbCwiVGl0bGUiOiJTSUVTIENvcmUgMi4wICBiZXRhIiwiTm90ZSI6bnVsbCwiSHlwZXJsaW5rIjpudWxsLCJJc0NoYW5nZWQiOmZhbHNlLCJJc05ldyI6ZmFsc2V9LHsiJGlkIjoiMzA5IiwiR3JvdXBOYW1lIjpudWxsLCJTdGFydERhdGUiOiIyMDE4LTA0LTAyVDAwOjAwOjAwWiIsIkVuZERhdGUiOiIyMDE4LTA3LTAyVDIzOjU5OjAwWiIsIlBlcmNlbnRhZ2VDb21wbGV0ZSI6bnVsbCwiU3R5bGUiOnsiJGlkIjoiMzEwIiwiU2hhcGUiOjEsIlNoYXBlVGhpY2tuZXNzIjoxLCJEdXJhdGlvbkZvcm1hdCI6MCwiSW5jbHVkZU5vbldvcmtpbmdEYXlzSW5EdXJhdGlvbiI6ZmFsc2UsIlBlcmNlbnRhZ2VDb21wbGV0ZVN0eWxlIjp7IiRpZCI6IjMxMSIsIkZvbnRTZXR0aW5ncyI6eyIkaWQiOiIz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TMiLCJMaW5lQ29sb3IiOm51bGwsIkxpbmVXZWlnaHQiOjAuMCwiTGluZVR5cGUiOjAsIlBhcmVudFN0eWxlIjpudWxsfSwiUGFyZW50U3R5bGUiOnsiJHJlZiI6IjgxIn19LCJEdXJhdGlvblN0eWxlIjp7IiRpZCI6IjMxNCIsIkZvbnRTZXR0aW5ncyI6eyIkaWQiOiIz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YiLCJMaW5lQ29sb3IiOm51bGwsIkxpbmVXZWlnaHQiOjAuMCwiTGluZVR5cGUiOjAsIlBhcmVudFN0eWxlIjpudWxsfSwiUGFyZW50U3R5bGUiOnsiJHJlZiI6Ijg4In19LCJIb3Jpem9udGFsQ29ubmVjdG9yU3R5bGUiOnsiJGlkIjoiMzE3IiwiTGluZUNvbG9yIjp7IiRyZWYiOiI5NiJ9LCJMaW5lV2VpZ2h0IjoxLjAsIkxpbmVUeXBlIjowLCJQYXJlbnRTdHlsZSI6eyIkcmVmIjoiOTUifX0sIlZlcnRpY2FsQ29ubmVjdG9yU3R5bGUiOnsiJGlkIjoiMz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E5IiwiTWFyZ2luIjp7IiRyZWYiOiIxMDIifSwiUGFkZGluZyI6eyIkcmVmIjoiMTAzIn0sIkJhY2tncm91bmQiOnsiJGlkIjoiMzIwIiwiQ29sb3IiOnsiJGlkIjoiMzIxIiwiQSI6MjU1LCJSIjo2OCwiRyI6ODQsIkIiOjEwNn19LCJJc1Zpc2libGUiOnRydWUsIldpZHRoIjowLjAsIkhlaWdodCI6MTYuMCwiQm9yZGVyU3R5bGUiOnsiJGlkIjoiMzIyIiwiTGluZUNvbG9yIjp7IiRyZWYiOiIxMDUifSwiTGluZVdlaWdodCI6MC4wLCJMaW5lVHlwZSI6MCwiUGFyZW50U3R5bGUiOnsiJHJlZiI6IjEwNCJ9fSwiUGFyZW50U3R5bGUiOnsiJHJlZiI6IjEwMSJ9fSwiVGl0bGVTdHlsZSI6eyIkaWQiOiIzMjMiLCJGb250U2V0dGluZ3MiOnsiJGlkIjoiMzI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yNSIsIkxpbmVDb2xvciI6bnVsbCwiTGluZVdlaWdodCI6MC4wLCJMaW5lVHlwZSI6MCwiUGFyZW50U3R5bGUiOm51bGx9LCJQYXJlbnRTdHlsZSI6eyIkcmVmIjoiMTA3In19LCJEYXRlU3R5bGUiOnsiJGlkIjoiMzI2IiwiRm9udFNldHRpbmdzIjp7IiRpZCI6IjMy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I4IiwiTGluZUNvbG9yIjpudWxsLCJMaW5lV2VpZ2h0IjowLjAsIkxpbmVUeXBlIjowLCJQYXJlbnRTdHlsZSI6bnVsbH0sIlBhcmVudFN0eWxlIjp7IiRyZWYiOiIxMTQifX0sIkRhdGVGb3JtYXQiOnsiJHJlZiI6IjEyMSJ9LCJJc1Zpc2libGUiOnRydWUsIlBhcmVudFN0eWxlIjp7IiRyZWYiOiI4MCJ9fSwiSW5kZXgiOjgsIlNtYXJ0RHVyYXRpb25BY3RpdmF0ZWQiOmZhbHNlLCJEYXRlRm9ybWF0Ijp7IiRyZWYiOiIxMjEifSwiSWQiOiIxZDNhZjc4YS0xMjRlLTRhMzctYWFkNi0xMzUzNGQ2YTg4ZTQiLCJJbXBvcnRJZCI6bnVsbCwiVGl0bGUiOiJTSUVTIENvcmUgMi4wIGZpbmFsIiwiTm90ZSI6bnVsbCwiSHlwZXJsaW5rIjpudWxsLCJJc0NoYW5nZWQiOmZhbHNlLCJJc05ldyI6ZmFsc2V9LHsiJGlkIjoiMzI5IiwiR3JvdXBOYW1lIjpudWxsLCJTdGFydERhdGUiOiIyMDE3LTA4LTAxVDAwOjAwOjAwWiIsIkVuZERhdGUiOiIyMDE3LTEyLTI5VDIzOjU5OjAwWiIsIlBlcmNlbnRhZ2VDb21wbGV0ZSI6bnVsbCwiU3R5bGUiOnsiJGlkIjoiMzMwIiwiU2hhcGUiOjEsIlNoYXBlVGhpY2tuZXNzIjoxLCJEdXJhdGlvbkZvcm1hdCI6MCwiSW5jbHVkZU5vbldvcmtpbmdEYXlzSW5EdXJhdGlvbiI6ZmFsc2UsIlBlcmNlbnRhZ2VDb21wbGV0ZVN0eWxlIjp7IiRpZCI6IjMzMSIsIkZvbnRTZXR0aW5ncyI6eyIkaWQiOiIz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zMiLCJMaW5lQ29sb3IiOm51bGwsIkxpbmVXZWlnaHQiOjAuMCwiTGluZVR5cGUiOjAsIlBhcmVudFN0eWxlIjpudWxsfSwiUGFyZW50U3R5bGUiOnsiJHJlZiI6IjgxIn19LCJEdXJhdGlvblN0eWxlIjp7IiRpZCI6IjMzNCIsIkZvbnRTZXR0aW5ncyI6eyIkaWQiOiIz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YiLCJMaW5lQ29sb3IiOm51bGwsIkxpbmVXZWlnaHQiOjAuMCwiTGluZVR5cGUiOjAsIlBhcmVudFN0eWxlIjpudWxsfSwiUGFyZW50U3R5bGUiOnsiJHJlZiI6Ijg4In19LCJIb3Jpem9udGFsQ29ubmVjdG9yU3R5bGUiOnsiJGlkIjoiMzM3IiwiTGluZUNvbG9yIjp7IiRyZWYiOiI5NiJ9LCJMaW5lV2VpZ2h0IjoxLjAsIkxpbmVUeXBlIjowLCJQYXJlbnRTdHlsZSI6eyIkcmVmIjoiOTUifX0sIlZlcnRpY2FsQ29ubmVjdG9yU3R5bGUiOnsiJGlkIjoiMz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M5IiwiTWFyZ2luIjp7IiRyZWYiOiIxMDIifSwiUGFkZGluZyI6eyIkcmVmIjoiMTAzIn0sIkJhY2tncm91bmQiOnsiJGlkIjoiMzQwIiwiQ29sb3IiOnsiJGlkIjoiMzQxIiwiQSI6MjU1LCJSIjo5MSwiRyI6MTU1LCJCIjoyMTN9fSwiSXNWaXNpYmxlIjp0cnVlLCJXaWR0aCI6MC4wLCJIZWlnaHQiOjE2LjAsIkJvcmRlclN0eWxlIjp7IiRpZCI6IjM0MiIsIkxpbmVDb2xvciI6eyIkcmVmIjoiMTA1In0sIkxpbmVXZWlnaHQiOjAuMCwiTGluZVR5cGUiOjAsIlBhcmVudFN0eWxlIjp7IiRyZWYiOiIxMDQifX0sIlBhcmVudFN0eWxlIjp7IiRyZWYiOiIxMDEifX0sIlRpdGxlU3R5bGUiOnsiJGlkIjoiMzQzIiwiRm9udFNldHRpbmdzIjp7IiRpZCI6IjM0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DUiLCJMaW5lQ29sb3IiOm51bGwsIkxpbmVXZWlnaHQiOjAuMCwiTGluZVR5cGUiOjAsIlBhcmVudFN0eWxlIjpudWxsfSwiUGFyZW50U3R5bGUiOnsiJHJlZiI6IjEwNyJ9fSwiRGF0ZVN0eWxlIjp7IiRpZCI6IjM0NiIsIkZvbnRTZXR0aW5ncyI6eyIkaWQiOiIzND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OCIsIkxpbmVDb2xvciI6bnVsbCwiTGluZVdlaWdodCI6MC4wLCJMaW5lVHlwZSI6MCwiUGFyZW50U3R5bGUiOm51bGx9LCJQYXJlbnRTdHlsZSI6eyIkcmVmIjoiMTE0In19LCJEYXRlRm9ybWF0Ijp7IiRyZWYiOiIxMjEifSwiSXNWaXNpYmxlIjp0cnVlLCJQYXJlbnRTdHlsZSI6eyIkcmVmIjoiODAifX0sIkluZGV4Ijo5LCJTbWFydER1cmF0aW9uQWN0aXZhdGVkIjpmYWxzZSwiRGF0ZUZvcm1hdCI6eyIkcmVmIjoiMTIxIn0sIklkIjoiMGIzNDM3MmQtNjA0Yi00NmUwLTk1YjUtZTEzMjI4MjYwMWFhIiwiSW1wb3J0SWQiOm51bGwsIlRpdGxlIjoiU0lFUyBTZXJ2ZXIgUmVzZWFyY2ggIiwiTm90ZSI6bnVsbCwiSHlwZXJsaW5rIjpudWxsLCJJc0NoYW5nZWQiOmZhbHNlLCJJc05ldyI6ZmFsc2V9LHsiJGlkIjoiMzQ5IiwiR3JvdXBOYW1lIjpudWxsLCJTdGFydERhdGUiOiIyMDE4LTA4LTAxVDAwOjAwOjAwWiIsIkVuZERhdGUiOiIyMDE4LTA5LTI3VDIzOjU5OjAwWiIsIlBlcmNlbnRhZ2VDb21wbGV0ZSI6bnVsbCwiU3R5bGUiOnsiJGlkIjoiMzUwIiwiU2hhcGUiOjEsIlNoYXBlVGhpY2tuZXNzIjoxLCJEdXJhdGlvbkZvcm1hdCI6MCwiSW5jbHVkZU5vbldvcmtpbmdEYXlzSW5EdXJhdGlvbiI6ZmFsc2UsIlBlcmNlbnRhZ2VDb21wbGV0ZVN0eWxlIjp7IiRpZCI6IjM1MSIsIkZvbnRTZXR0aW5ncyI6eyIkaWQiOiIzN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TMiLCJMaW5lQ29sb3IiOm51bGwsIkxpbmVXZWlnaHQiOjAuMCwiTGluZVR5cGUiOjAsIlBhcmVudFN0eWxlIjpudWxsfSwiUGFyZW50U3R5bGUiOnsiJHJlZiI6IjgxIn19LCJEdXJhdGlvblN0eWxlIjp7IiRpZCI6IjM1NCIsIkZvbnRTZXR0aW5ncyI6eyIkaWQiOiIzN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YiLCJMaW5lQ29sb3IiOm51bGwsIkxpbmVXZWlnaHQiOjAuMCwiTGluZVR5cGUiOjAsIlBhcmVudFN0eWxlIjpudWxsfSwiUGFyZW50U3R5bGUiOnsiJHJlZiI6Ijg4In19LCJIb3Jpem9udGFsQ29ubmVjdG9yU3R5bGUiOnsiJGlkIjoiMzU3IiwiTGluZUNvbG9yIjp7IiRyZWYiOiI5NiJ9LCJMaW5lV2VpZ2h0IjoxLjAsIkxpbmVUeXBlIjowLCJQYXJlbnRTdHlsZSI6eyIkcmVmIjoiOTUifX0sIlZlcnRpY2FsQ29ubmVjdG9yU3R5bGUiOnsiJGlkIjoiMzU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U5IiwiTWFyZ2luIjp7IiRyZWYiOiIxMDIifSwiUGFkZGluZyI6eyIkcmVmIjoiMTAzIn0sIkJhY2tncm91bmQiOnsiJGlkIjoiMzYwIiwiQ29sb3IiOnsiJGlkIjoiMzYxIiwiQSI6MjU1LCJSIjoyMzcsIkciOjEyNSwiQiI6NDl9fSwiSXNWaXNpYmxlIjp0cnVlLCJXaWR0aCI6MC4wLCJIZWlnaHQiOjE2LjAsIkJvcmRlclN0eWxlIjp7IiRpZCI6IjM2MiIsIkxpbmVDb2xvciI6eyIkcmVmIjoiMTA1In0sIkxpbmVXZWlnaHQiOjAuMCwiTGluZVR5cGUiOjAsIlBhcmVudFN0eWxlIjp7IiRyZWYiOiIxMDQifX0sIlBhcmVudFN0eWxlIjp7IiRyZWYiOiIxMDEifX0sIlRpdGxlU3R5bGUiOnsiJGlkIjoiMzYzIiwiRm9udFNldHRpbmdzIjp7IiRpZCI6IjM2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jUiLCJMaW5lQ29sb3IiOm51bGwsIkxpbmVXZWlnaHQiOjAuMCwiTGluZVR5cGUiOjAsIlBhcmVudFN0eWxlIjpudWxsfSwiUGFyZW50U3R5bGUiOnsiJHJlZiI6IjEwNyJ9fSwiRGF0ZVN0eWxlIjp7IiRpZCI6IjM2NiIsIkZvbnRTZXR0aW5ncyI6eyIkaWQiOiIzN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2OCIsIkxpbmVDb2xvciI6bnVsbCwiTGluZVdlaWdodCI6MC4wLCJMaW5lVHlwZSI6MCwiUGFyZW50U3R5bGUiOm51bGx9LCJQYXJlbnRTdHlsZSI6eyIkcmVmIjoiMTE0In19LCJEYXRlRm9ybWF0Ijp7IiRyZWYiOiIxMjEifSwiSXNWaXNpYmxlIjp0cnVlLCJQYXJlbnRTdHlsZSI6eyIkcmVmIjoiODAifX0sIkluZGV4IjoxMCwiU21hcnREdXJhdGlvbkFjdGl2YXRlZCI6ZmFsc2UsIkRhdGVGb3JtYXQiOnsiJHJlZiI6IjEyMSJ9LCJJZCI6ImUyZmMxZGZiLTIzZDQtNDcyMC1hYzYxLTI1M2I1MWUzZjIzYyIsIkltcG9ydElkIjpudWxsLCJUaXRsZSI6IlNJRVMgU2VydmVyIiwiTm90ZSI6bnVsbCwiSHlwZXJsaW5rIjpudWxsLCJJc0NoYW5nZWQiOmZhbHNlLCJJc05ldyI6ZmFsc2V9LHsiJGlkIjoiMzY5IiwiR3JvdXBOYW1lIjpudWxsLCJTdGFydERhdGUiOiIyMDE3LTA5LTA1VDAwOjAwOjAwWiIsIkVuZERhdGUiOiIyMDE4LTAyLTE0VDIzOjU5OjAwWiIsIlBlcmNlbnRhZ2VDb21wbGV0ZSI6bnVsbCwiU3R5bGUiOnsiJGlkIjoiMzcwIiwiU2hhcGUiOjEsIlNoYXBlVGhpY2tuZXNzIjoxLCJEdXJhdGlvbkZvcm1hdCI6MCwiSW5jbHVkZU5vbldvcmtpbmdEYXlzSW5EdXJhdGlvbiI6ZmFsc2UsIlBlcmNlbnRhZ2VDb21wbGV0ZVN0eWxlIjp7IiRpZCI6IjM3MSIsIkZvbnRTZXR0aW5ncyI6eyIkaWQiOiIzN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MiLCJMaW5lQ29sb3IiOm51bGwsIkxpbmVXZWlnaHQiOjAuMCwiTGluZVR5cGUiOjAsIlBhcmVudFN0eWxlIjpudWxsfSwiUGFyZW50U3R5bGUiOnsiJHJlZiI6IjgxIn19LCJEdXJhdGlvblN0eWxlIjp7IiRpZCI6IjM3NCIsIkZvbnRTZXR0aW5ncyI6eyIkaWQiOiIzN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YiLCJMaW5lQ29sb3IiOm51bGwsIkxpbmVXZWlnaHQiOjAuMCwiTGluZVR5cGUiOjAsIlBhcmVudFN0eWxlIjpudWxsfSwiUGFyZW50U3R5bGUiOnsiJHJlZiI6Ijg4In19LCJIb3Jpem9udGFsQ29ubmVjdG9yU3R5bGUiOnsiJGlkIjoiMzc3IiwiTGluZUNvbG9yIjp7IiRyZWYiOiI5NiJ9LCJMaW5lV2VpZ2h0IjoxLjAsIkxpbmVUeXBlIjowLCJQYXJlbnRTdHlsZSI6eyIkcmVmIjoiOTUifX0sIlZlcnRpY2FsQ29ubmVjdG9yU3R5bGUiOnsiJGlkIjoiMzc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c5IiwiTWFyZ2luIjp7IiRyZWYiOiIxMDIifSwiUGFkZGluZyI6eyIkcmVmIjoiMTAzIn0sIkJhY2tncm91bmQiOnsiJGlkIjoiMzgwIiwiQ29sb3IiOnsiJGlkIjoiMzgxIiwiQSI6MjU1LCJSIjoxNjUsIkciOjE2NSwiQiI6MTY1fX0sIklzVmlzaWJsZSI6dHJ1ZSwiV2lkdGgiOjAuMCwiSGVpZ2h0IjoxNi4wLCJCb3JkZXJTdHlsZSI6eyIkaWQiOiIzODIiLCJMaW5lQ29sb3IiOnsiJHJlZiI6IjEwNSJ9LCJMaW5lV2VpZ2h0IjowLjAsIkxpbmVUeXBlIjowLCJQYXJlbnRTdHlsZSI6eyIkcmVmIjoiMTA0In19LCJQYXJlbnRTdHlsZSI6eyIkcmVmIjoiMTAxIn19LCJUaXRsZVN0eWxlIjp7IiRpZCI6IjM4MyIsIkZvbnRTZXR0aW5ncyI6eyIkaWQiOiIz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g1IiwiTGluZUNvbG9yIjpudWxsLCJMaW5lV2VpZ2h0IjowLjAsIkxpbmVUeXBlIjowLCJQYXJlbnRTdHlsZSI6bnVsbH0sIlBhcmVudFN0eWxlIjp7IiRyZWYiOiIxMDcifX0sIkRhdGVTdHlsZSI6eyIkaWQiOiIzODYiLCJGb250U2V0dGluZ3MiOnsiJGlkIjoiMz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giLCJMaW5lQ29sb3IiOm51bGwsIkxpbmVXZWlnaHQiOjAuMCwiTGluZVR5cGUiOjAsIlBhcmVudFN0eWxlIjpudWxsfSwiUGFyZW50U3R5bGUiOnsiJHJlZiI6IjExNCJ9fSwiRGF0ZUZvcm1hdCI6eyIkcmVmIjoiMTIxIn0sIklzVmlzaWJsZSI6dHJ1ZSwiUGFyZW50U3R5bGUiOnsiJHJlZiI6IjgwIn19LCJJbmRleCI6MTEsIlNtYXJ0RHVyYXRpb25BY3RpdmF0ZWQiOmZhbHNlLCJEYXRlRm9ybWF0Ijp7IiRyZWYiOiIxMjEifSwiSWQiOiI3MTRjZTU5Ny0yMmQ0LTQ1NTYtYjBkZS04ZThkMjkxNTVhNTEiLCJJbXBvcnRJZCI6bnVsbCwiVGl0bGUiOiJTSUVTIE1DIDIuMCBhbHBoYSIsIk5vdGUiOm51bGwsIkh5cGVybGluayI6bnVsbCwiSXNDaGFuZ2VkIjpmYWxzZSwiSXNOZXciOmZhbHNlfSx7IiRpZCI6IjM4OSIsIkdyb3VwTmFtZSI6bnVsbCwiU3RhcnREYXRlIjoiMjAxOC0wMi0xNFQwMDowMDowMFoiLCJFbmREYXRlIjoiMjAxOC0wNC0zMFQyMzo1OTowMFoiLCJQZXJjZW50YWdlQ29tcGxldGUiOm51bGwsIlN0eWxlIjp7IiRpZCI6IjM5MCIsIlNoYXBlIjoxLCJTaGFwZVRoaWNrbmVzcyI6MSwiRHVyYXRpb25Gb3JtYXQiOjAsIkluY2x1ZGVOb25Xb3JraW5nRGF5c0luRHVyYXRpb24iOmZhbHNlLCJQZXJjZW50YWdlQ29tcGxldGVTdHlsZSI6eyIkaWQiOiIzOTEiLCJGb250U2V0dGluZ3MiOnsiJGlkIjoiMzk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kzIiwiTGluZUNvbG9yIjpudWxsLCJMaW5lV2VpZ2h0IjowLjAsIkxpbmVUeXBlIjowLCJQYXJlbnRTdHlsZSI6bnVsbH0sIlBhcmVudFN0eWxlIjp7IiRyZWYiOiI4MSJ9fSwiRHVyYXRpb25TdHlsZSI6eyIkaWQiOiIzOTQiLCJGb250U2V0dGluZ3MiOnsiJGlkIjoiMzk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2IiwiTGluZUNvbG9yIjpudWxsLCJMaW5lV2VpZ2h0IjowLjAsIkxpbmVUeXBlIjowLCJQYXJlbnRTdHlsZSI6bnVsbH0sIlBhcmVudFN0eWxlIjp7IiRyZWYiOiI4OCJ9fSwiSG9yaXpvbnRhbENvbm5lY3RvclN0eWxlIjp7IiRpZCI6IjM5NyIsIkxpbmVDb2xvciI6eyIkcmVmIjoiOTYifSwiTGluZVdlaWdodCI6MS4wLCJMaW5lVHlwZSI6MCwiUGFyZW50U3R5bGUiOnsiJHJlZiI6Ijk1In19LCJWZXJ0aWNhbENvbm5lY3RvclN0eWxlIjp7IiRpZCI6IjM5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5OSIsIk1hcmdpbiI6eyIkcmVmIjoiMTAyIn0sIlBhZGRpbmciOnsiJHJlZiI6IjEwMyJ9LCJCYWNrZ3JvdW5kIjp7IiRpZCI6IjQwMCIsIkNvbG9yIjp7IiRpZCI6IjQwMSIsIkEiOjI1NSwiUiI6NjgsIkciOjExNCwiQiI6MTk2fX0sIklzVmlzaWJsZSI6dHJ1ZSwiV2lkdGgiOjAuMCwiSGVpZ2h0IjoxNi4wLCJCb3JkZXJTdHlsZSI6eyIkaWQiOiI0MDIiLCJMaW5lQ29sb3IiOnsiJHJlZiI6IjEwNSJ9LCJMaW5lV2VpZ2h0IjowLjAsIkxpbmVUeXBlIjowLCJQYXJlbnRTdHlsZSI6eyIkcmVmIjoiMTA0In19LCJQYXJlbnRTdHlsZSI6eyIkcmVmIjoiMTAxIn19LCJUaXRsZVN0eWxlIjp7IiRpZCI6IjQwMyIsIkZvbnRTZXR0aW5ncyI6eyIkaWQiOiI0M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DA1IiwiTGluZUNvbG9yIjpudWxsLCJMaW5lV2VpZ2h0IjowLjAsIkxpbmVUeXBlIjowLCJQYXJlbnRTdHlsZSI6bnVsbH0sIlBhcmVudFN0eWxlIjp7IiRyZWYiOiIxMDcifX0sIkRhdGVTdHlsZSI6eyIkaWQiOiI0MDYiLCJGb250U2V0dGluZ3MiOnsiJGlkIjoiND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MDgiLCJMaW5lQ29sb3IiOm51bGwsIkxpbmVXZWlnaHQiOjAuMCwiTGluZVR5cGUiOjAsIlBhcmVudFN0eWxlIjpudWxsfSwiUGFyZW50U3R5bGUiOnsiJHJlZiI6IjExNCJ9fSwiRGF0ZUZvcm1hdCI6eyIkcmVmIjoiMTIxIn0sIklzVmlzaWJsZSI6dHJ1ZSwiUGFyZW50U3R5bGUiOnsiJHJlZiI6IjgwIn19LCJJbmRleCI6MTIsIlNtYXJ0RHVyYXRpb25BY3RpdmF0ZWQiOmZhbHNlLCJEYXRlRm9ybWF0Ijp7IiRyZWYiOiIxMjEifSwiSWQiOiJlNjdmOGMxYy0zNTc4LTRkN2MtODljZi1iNDhlNDI0OTliNDMiLCJJbXBvcnRJZCI6bnVsbCwiVGl0bGUiOiJTSUVTIE1DIDIuMCBiZXRhIiwiTm90ZSI6bnVsbCwiSHlwZXJsaW5rIjpudWxsLCJJc0NoYW5nZWQiOmZhbHNlLCJJc05ldyI6ZmFsc2V9LHsiJGlkIjoiNDA5IiwiR3JvdXBOYW1lIjpudWxsLCJTdGFydERhdGUiOiIyMDE4LTA1LTAxVDAwOjAwOjAwWiIsIkVuZERhdGUiOiIyMDE4LTA3LTAyVDIzOjU5OjAwWiIsIlBlcmNlbnRhZ2VDb21wbGV0ZSI6bnVsbCwiU3R5bGUiOnsiJGlkIjoiNDEwIiwiU2hhcGUiOjEsIlNoYXBlVGhpY2tuZXNzIjoxLCJEdXJhdGlvbkZvcm1hdCI6MCwiSW5jbHVkZU5vbldvcmtpbmdEYXlzSW5EdXJhdGlvbiI6ZmFsc2UsIlBlcmNlbnRhZ2VDb21wbGV0ZVN0eWxlIjp7IiRpZCI6IjQxMSIsIkZvbnRTZXR0aW5ncyI6eyIkaWQiOiI0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TMiLCJMaW5lQ29sb3IiOm51bGwsIkxpbmVXZWlnaHQiOjAuMCwiTGluZVR5cGUiOjAsIlBhcmVudFN0eWxlIjpudWxsfSwiUGFyZW50U3R5bGUiOnsiJHJlZiI6IjgxIn19LCJEdXJhdGlvblN0eWxlIjp7IiRpZCI6IjQxNCIsIkZvbnRTZXR0aW5ncyI6eyIkaWQiOiI0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YiLCJMaW5lQ29sb3IiOm51bGwsIkxpbmVXZWlnaHQiOjAuMCwiTGluZVR5cGUiOjAsIlBhcmVudFN0eWxlIjpudWxsfSwiUGFyZW50U3R5bGUiOnsiJHJlZiI6Ijg4In19LCJIb3Jpem9udGFsQ29ubmVjdG9yU3R5bGUiOnsiJGlkIjoiNDE3IiwiTGluZUNvbG9yIjp7IiRyZWYiOiI5NiJ9LCJMaW5lV2VpZ2h0IjoxLjAsIkxpbmVUeXBlIjowLCJQYXJlbnRTdHlsZSI6eyIkcmVmIjoiOTUifX0sIlZlcnRpY2FsQ29ubmVjdG9yU3R5bGUiOnsiJGlkIjoiND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NDE5IiwiTWFyZ2luIjp7IiRyZWYiOiIxMDIifSwiUGFkZGluZyI6eyIkcmVmIjoiMTAzIn0sIkJhY2tncm91bmQiOnsiJGlkIjoiNDIwIiwiQ29sb3IiOnsiJGlkIjoiNDIxIiwiQSI6MjU1LCJSIjoxMTIsIkciOjE3MywiQiI6NzF9fSwiSXNWaXNpYmxlIjp0cnVlLCJXaWR0aCI6MC4wLCJIZWlnaHQiOjE2LjAsIkJvcmRlclN0eWxlIjp7IiRpZCI6IjQyMiIsIkxpbmVDb2xvciI6eyIkcmVmIjoiMTA1In0sIkxpbmVXZWlnaHQiOjAuMCwiTGluZVR5cGUiOjAsIlBhcmVudFN0eWxlIjp7IiRyZWYiOiIxMDQifX0sIlBhcmVudFN0eWxlIjp7IiRyZWYiOiIxMDEifX0sIlRpdGxlU3R5bGUiOnsiJGlkIjoiNDIzIiwiRm9udFNldHRpbmdzIjp7IiRpZCI6IjQ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0MjUiLCJMaW5lQ29sb3IiOm51bGwsIkxpbmVXZWlnaHQiOjAuMCwiTGluZVR5cGUiOjAsIlBhcmVudFN0eWxlIjpudWxsfSwiUGFyZW50U3R5bGUiOnsiJHJlZiI6IjEwNyJ9fSwiRGF0ZVN0eWxlIjp7IiRpZCI6IjQyNiIsIkZvbnRTZXR0aW5ncyI6eyIkaWQiOiI0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yOCIsIkxpbmVDb2xvciI6bnVsbCwiTGluZVdlaWdodCI6MC4wLCJMaW5lVHlwZSI6MCwiUGFyZW50U3R5bGUiOm51bGx9LCJQYXJlbnRTdHlsZSI6eyIkcmVmIjoiMTE0In19LCJEYXRlRm9ybWF0Ijp7IiRyZWYiOiIxMjEifSwiSXNWaXNpYmxlIjp0cnVlLCJQYXJlbnRTdHlsZSI6eyIkcmVmIjoiODAifX0sIkluZGV4IjoxMywiU21hcnREdXJhdGlvbkFjdGl2YXRlZCI6ZmFsc2UsIkRhdGVGb3JtYXQiOnsiJHJlZiI6IjEyMSJ9LCJJZCI6Ijk1M2Q1ODVkLTk5ZmMtNDgyMC05MDg1LTYzMWNjYmEzM2Q3MCIsIkltcG9ydElkIjpudWxsLCJUaXRsZSI6IlNJRVMgTUMgMi4wIGZpbmFsIiwiTm90ZSI6bnVsbCwiSHlwZXJsaW5rIjpudWxsLCJJc0NoYW5nZWQiOmZhbHNlLCJJc05ldyI6ZmFsc2V9XSwiTXNQcm9qZWN0SXRlbXNUcmVlIjp7IiRpZCI6IjQyOSIsIlJvb3QiOnsiSW1wb3J0SWQiOm51bGwsIklzSW1wb3J0ZWQiOmZhbHNlLCJDaGlsZHJlbiI6W119fSwiTWV0YWRhdGEiOnsiJGlkIjoiNDMwIn0sIlNldHRpbmdzIjp7IiRpZCI6IjQzMSIsIkltcGFPcHRpb25zIjp7IiRpZCI6IjQz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QzMyIsIlVzZVRpbWUiOmZhbHNlLCJXb3JrRGF5U3RhcnQiOiIwMDowMDowMCIsIldvcmtEYXlFbmQiOiIyMzo1OTowMCJ9fQ=="/>
  <p:tag name="__MASTER" val="__part_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cnUtUlUiLCJTdHlsZU5hbWUiOiJSb2FkbWFwIiwiSXNUZW1wbGF0ZSI6ZmFsc2UsIlZlcnNpb24iOnsiJGlkIjoiMiIsIlZlcnNpb24iOiIzLjEuMCIsIk9yaWdpbmFsQXNzZW1ibHlWZXJzaW9uIjoiMy4xNi4wNy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AsIkIiOjB9fSwiQXBwZW5kWWVhck9uWWVhckNoYW5nZSI6dHJ1ZSwiRWxhcHNlZFRpbWVGb3JtYXQiOjE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yLCJBdXRvRGF0ZVJhbmdlIjp0cnVlLCJXb3JraW5nRGF5cyI6MTI3LCJUb2RheU1hcmtlclRleHQiOiJUb2RheSIsIkF1dG9TY2FsZVR5cGUiOnRydWV9LCJNaWxlc3RvbmVzIjpbeyIkaWQiOiIxMjQiLCJEYXRlIjoiMjAxNy0xMC0yMFQyMzo1OTowMFoiLCJTdHlsZSI6eyIkaWQiOiIxMjUiLCJTaGFwZSI6MiwiQ29ubmVjdG9yTWFyZ2luIjp7IiRyZWYiOiI1NCJ9LCJDb25uZWN0b3JTdHlsZSI6eyIkaWQiOiIxMjYiLCJMaW5lQ29sb3IiOnsiJGlkIjoiMTI3IiwiJHR5cGUiOiJOTFJFLkNvbW1vbi5Eb20uU29saWRDb2xvckJydXNoLCBOTFJFLkNvbW1vbiIsIkNvbG9yIjp7IiRpZCI6IjEyOCIsIkEiOjEyNywiUiI6OTEsIkciOjE1NSwiQiI6MjEzfX0sIkxpbmVXZWlnaHQiOjEuMCwiTGluZVR5cGUiOjAsIlBhcmVudFN0eWxlIjp7IiRyZWYiOiI1NSJ9fSwiSXNCZWxvd1RpbWViYW5kIjpmYWxzZSwiSGlkZURhdGUiOmZhbHNlLCJTaGFwZVNpemUiOjEsIlNwYWNpbmciOjIuMCwiUGFkZGluZyI6eyIkcmVmIjoiNTgifSwiU2hhcGVTdHlsZSI6eyIkaWQiOiIxMjkiLCJNYXJnaW4iOnsiJHJlZiI6IjYwIn0sIlBhZGRpbmciOnsiJHJlZiI6IjYxIn0sIkJhY2tncm91bmQiOnsiJGlkIjoiMTMwIiwiQ29sb3IiOnsiJGlkIjoiMTMxIiwiQSI6MjU1LCJSIjo5MSwiRyI6MTU1LCJCIjoyMTN9fSwiSXNWaXNpYmxlIjp0cnVlLCJXaWR0aCI6MTguMCwiSGVpZ2h0IjoyMC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MwODcxNTYxMDI2ODY3NTIyLCJJc0N1c3RvbSI6dHJ1ZX0sIkRhdGVGb3JtYXQiOnsiJHJlZiI6Ijc5In0sIklkIjoiMjBhNWY3MGEtMWNiYy00MDUxLWE3YzgtYzk0OGIzZWUxZWUzIiwiSW1wb3J0SWQiOm51bGwsIlRpdGxlIjoi0KHRgtCw0YDRgiBSNjA3IFNJRVMgMS42UnUiLCJOb3RlIjpudWxsLCJIeXBlcmxpbmsiOm51bGwsIklzQ2hhbmdlZCI6ZmFsc2UsIklzTmV3IjpmYWxzZX0seyIkaWQiOiIxMzkiLCJEYXRlIjoiMjAxOC0wMS0xMFQyMzo1OTowMFoiLCJTdHlsZSI6eyIkaWQiOiIxNDAiLCJTaGFwZSI6MiwiQ29ubmVjdG9yTWFyZ2luIjp7IiRyZWYiOiI1NCJ9LCJDb25uZWN0b3JTdHlsZSI6eyIkaWQiOiIxNDEiLCJMaW5lQ29sb3IiOnsiJGlkIjoiMTQyIiwiJHR5cGUiOiJOTFJFLkNvbW1vbi5Eb20uU29saWRDb2xvckJydXNoLCBOTFJFLkNvbW1vbiIsIkNvbG9yIjp7IiRpZCI6IjE0MyIsIkEiOjEyNywiUiI6MTY1LCJHIjoxNjUsIkIiOjE2NX19LCJMaW5lV2VpZ2h0IjoxLjAsIkxpbmVUeXBlIjowLCJQYXJlbnRTdHlsZSI6eyIkcmVmIjoiNTUifX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TY1LCJHIjoxNjUsIkIiOjE2NX19LCJJc1Zpc2libGUiOnRydWUsIldpZHRoIjoxOC4wLCJIZWlnaHQiOjIw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UmF0aW8iOjAuMjQyMjIyOTA3OTI1ODI5NDYsIklzQ3VzdG9tIjp0cnVlfSwiRGF0ZUZvcm1hdCI6eyIkcmVmIjoiNzkifSwiSWQiOiJiOTk4YTA5Yy01MWNhLTRiMzQtYmY5YS1jMWU2NWM4N2JkOWEiLCJJbXBvcnRJZCI6bnVsbCwiVGl0bGUiOiJTSUVTIFI2MDcgMi4wUnUgYmV0YSIsIk5vdGUiOm51bGwsIkh5cGVybGluayI6bnVsbCwiSXNDaGFuZ2VkIjpmYWxzZSwiSXNOZXciOmZhbHNlfSx7IiRpZCI6IjE1NCIsIkRhdGUiOiIyMDE4LTAyLTE1VDIzOjU5OjAwWiIsIlN0eWxlIjp7IiRpZCI6IjE1NSIsIlNoYXBlIjoyLCJDb25uZWN0b3JNYXJnaW4iOnsiJHJlZiI6IjU0In0sIkNvbm5lY3RvclN0eWxlIjp7IiRpZCI6IjE1NiIsIkxpbmVDb2xvciI6eyIkaWQiOiIxNTciLCIkdHlwZSI6Ik5MUkUuQ29tbW9uLkRvbS5Tb2xpZENvbG9yQnJ1c2gsIE5MUkUuQ29tbW9uIiwiQ29sb3IiOnsiJGlkIjoiMTU4IiwiQSI6MTI3LCJSIjoyMzcsIkciOjEyNSwiQiI6NDl9fSwiTGluZVdlaWdodCI6MS4wLCJMaW5lVHlwZSI6MCwiUGFyZW50U3R5bGUiOnsiJHJlZiI6IjU1In19LCJJc0JlbG93VGltZWJhbmQiOmZhbHNlLCJIaWRlRGF0ZSI6ZmFsc2UsIlNoYXBlU2l6ZSI6MSwiU3BhY2luZyI6Mi4wLCJQYWRkaW5nIjp7IiRyZWYiOiI1OCJ9LCJTaGFwZVN0eWxlIjp7IiRpZCI6IjE1OSIsIk1hcmdpbiI6eyIkcmVmIjoiNjAifSwiUGFkZGluZyI6eyIkcmVmIjoiNjEifSwiQmFja2dyb3VuZCI6eyIkaWQiOiIxNjAiLCJDb2xvciI6eyIkaWQiOiIxNjEiLCJBIjoyNTUsIlIiOjIzNywiRyI6MTI1LCJCIjo0OX19LCJJc1Zpc2libGUiOnRydWUsIldpZHRoIjoxOC4wLCJIZWlnaHQiOjIwLjAsIkJvcmRlclN0eWxlIjp7IiRpZCI6IjE2MiIsIkxpbmVDb2xvciI6eyIkcmVmIjoiNjMifSwiTGluZVdlaWdodCI6MC4wLCJMaW5lVHlwZSI6MCwiUGFyZW50U3R5bGUiOnsiJHJlZiI6IjYyIn19LCJQYXJlbnRTdHlsZSI6eyIkcmVmIjoiNTkifX0sIlRpdGxlU3R5bGUiOnsiJGlkIjoiMTYzIiwiRm9udFNldHRpbmdzIjp7IiRpZCI6IjE2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giLCJMaW5lQ29sb3IiOm51bGwsIkxpbmVXZWlnaHQiOjAuMCwiTGluZVR5cGUiOjAsIlBhcmVudFN0eWxlIjpudWxsfSwiUGFyZW50U3R5bGUiOnsiJHJlZiI6IjcyIn19LCJEYXRlRm9ybWF0Ijp7IiRyZWYiOiI3OSJ9LCJJc1Zpc2libGUiOnRydWUsIlBhcmVudFN0eWxlIjp7IiRyZWYiOiI1MyJ9fSwiUG9zaXRpb24iOnsiUmF0aW8iOjAuMjQxMjU3MTY3ODYzMjU3MTMsIklzQ3VzdG9tIjp0cnVlfSwiRGF0ZUZvcm1hdCI6eyIkcmVmIjoiNzkifSwiSWQiOiI4ZTFlZDkxMi01ZTlhLTRiMWQtOTJmMC1kZDc3NGQ1YjIwNjYiLCJJbXBvcnRJZCI6bnVsbCwiVGl0bGUiOiLQodGC0LDRgNGCIFI2MDcgU0lFUyAyLjBSdSIsIk5vdGUiOm51bGwsIkh5cGVybGluayI6bnVsbCwiSXNDaGFuZ2VkIjpmYWxzZSwiSXNOZXciOmZhbHNlfV0sIlRhc2tzIjpbeyIkaWQiOiIxNjkiLCJHcm91cE5hbWUiOm51bGwsIlN0YXJ0RGF0ZSI6IjIwMTctMDgtMDFUMDA6MDA6MDBaIiwiRW5kRGF0ZSI6IjIwMTctMTAtMjBUMjM6NTk6MDBaIiwiUGVyY2VudGFnZUNvbXBsZXRlIjpudWxsLCJTdHlsZSI6eyIkaWQiOiIxNzAiLCJTaGFwZSI6MSwiU2hhcGVUaGlja25lc3MiOjEsIkR1cmF0aW9uRm9ybWF0IjowLCJJbmNsdWRlTm9uV29ya2luZ0RheXNJbkR1cmF0aW9uIjpmYWxzZSwiUGVyY2VudGFnZUNvbXBsZXRlU3R5bGUiOnsiJGlkIjoiMTcxIiwiRm9udFNldHRpbmdzIjp7IiRpZCI6IjE3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3MyIsIkxpbmVDb2xvciI6bnVsbCwiTGluZVdlaWdodCI6MC4wLCJMaW5lVHlwZSI6MCwiUGFyZW50U3R5bGUiOm51bGx9LCJQYXJlbnRTdHlsZSI6eyIkcmVmIjoiODEifX0sIkR1cmF0aW9uU3R5bGUiOnsiJGlkIjoiMTc0IiwiRm9udFNldHRpbmdzIjp7IiRpZCI6IjE3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NiIsIkxpbmVDb2xvciI6bnVsbCwiTGluZVdlaWdodCI6MC4wLCJMaW5lVHlwZSI6MCwiUGFyZW50U3R5bGUiOm51bGx9LCJQYXJlbnRTdHlsZSI6eyIkcmVmIjoiODgifX0sIkhvcml6b250YWxDb25uZWN0b3JTdHlsZSI6eyIkaWQiOiIxNzciLCJMaW5lQ29sb3IiOnsiJHJlZiI6Ijk2In0sIkxpbmVXZWlnaHQiOjEuMCwiTGluZVR5cGUiOjAsIlBhcmVudFN0eWxlIjp7IiRyZWYiOiI5NSJ9fSwiVmVydGljYWxDb25uZWN0b3JTdHlsZSI6eyIkaWQiOiIxNz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zkiLCJNYXJnaW4iOnsiJHJlZiI6IjEwMiJ9LCJQYWRkaW5nIjp7IiRyZWYiOiIxMDMifSwiQmFja2dyb3VuZCI6eyIkaWQiOiIxODAiLCJDb2xvciI6eyIkaWQiOiIxODEiLCJBIjoyNTUsIlIiOjAsIkciOjExNCwiQiI6MTg4fX0sIklzVmlzaWJsZSI6dHJ1ZSwiV2lkdGgiOjAuMCwiSGVpZ2h0IjoxNi4wLCJCb3JkZXJTdHlsZSI6eyIkaWQiOiIxODIiLCJMaW5lQ29sb3IiOnsiJHJlZiI6IjEwNSJ9LCJMaW5lV2VpZ2h0IjowLjAsIkxpbmVUeXBlIjowLCJQYXJlbnRTdHlsZSI6eyIkcmVmIjoiMTA0In19LCJQYXJlbnRTdHlsZSI6eyIkcmVmIjoiMTAxIn19LCJUaXRsZVN0eWxlIjp7IiRpZCI6IjE4MyIsIkZvbnRTZXR0aW5ncyI6eyIkaWQiOiIx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Tg1IiwiTGluZUNvbG9yIjpudWxsLCJMaW5lV2VpZ2h0IjowLjAsIkxpbmVUeXBlIjowLCJQYXJlbnRTdHlsZSI6bnVsbH0sIlBhcmVudFN0eWxlIjp7IiRyZWYiOiIxMDcifX0sIkRhdGVTdHlsZSI6eyIkaWQiOiIxODYiLCJGb250U2V0dGluZ3MiOnsiJGlkIjoiMT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g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RjYThlNGZhLWFkZjktNDkwZS1hNmJiLTFmY2IzNTMyYzYzYyIsIkltcG9ydElkIjpudWxsLCJUaXRsZSI6IlNJRVMgMS4wUnUiLCJOb3RlIjpudWxsLCJIeXBlcmxpbmsiOm51bGwsIklzQ2hhbmdlZCI6ZmFsc2UsIklzTmV3IjpmYWxzZX0seyIkaWQiOiIxODkiLCJHcm91cE5hbWUiOm51bGwsIlN0YXJ0RGF0ZSI6IjIwMTctMTAtMjNUMDA6MDA6MDBaIiwiRW5kRGF0ZSI6IjIwMTctMTItMjlUMjM6NTk6MDBaIiwiUGVyY2VudGFnZUNvbXBsZXRlIjpudWxsLCJTdHlsZSI6eyIkaWQiOiIxOTAiLCJTaGFwZSI6MSwiU2hhcGVUaGlja25lc3MiOjEsIkR1cmF0aW9uRm9ybWF0IjowLCJJbmNsdWRlTm9uV29ya2luZ0RheXNJbkR1cmF0aW9uIjpmYWxzZSwiUGVyY2VudGFnZUNvbXBsZXRlU3R5bGUiOnsiJGlkIjoiMTkxIiwiRm9udFNldHRpbmdzIjp7IiRpZCI6IjE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5MyIsIkxpbmVDb2xvciI6bnVsbCwiTGluZVdlaWdodCI6MC4wLCJMaW5lVHlwZSI6MCwiUGFyZW50U3R5bGUiOm51bGx9LCJQYXJlbnRTdHlsZSI6eyIkcmVmIjoiODEifX0sIkR1cmF0aW9uU3R5bGUiOnsiJGlkIjoiMTk0IiwiRm9udFNldHRpbmdzIjp7IiRpZCI6IjE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NiIsIkxpbmVDb2xvciI6bnVsbCwiTGluZVdlaWdodCI6MC4wLCJMaW5lVHlwZSI6MCwiUGFyZW50U3R5bGUiOm51bGx9LCJQYXJlbnRTdHlsZSI6eyIkcmVmIjoiODgifX0sIkhvcml6b250YWxDb25uZWN0b3JTdHlsZSI6eyIkaWQiOiIxOTciLCJMaW5lQ29sb3IiOnsiJHJlZiI6Ijk2In0sIkxpbmVXZWlnaHQiOjEuMCwiTGluZVR5cGUiOjAsIlBhcmVudFN0eWxlIjp7IiRyZWYiOiI5NSJ9fSwiVmVydGljYWxDb25uZWN0b3JTdHlsZSI6eyIkaWQiOiIx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OTkiLCJNYXJnaW4iOnsiJHJlZiI6IjEwMiJ9LCJQYWRkaW5nIjp7IiRyZWYiOiIxMDMifSwiQmFja2dyb3VuZCI6eyIkaWQiOiIyMDAiLCJDb2xvciI6eyIkaWQiOiIyMDEiLCJBIjoyNTUsIlIiOjE4OSwiRyI6MjE1LCJCIjoyMzh9fSwiSXNWaXNpYmxlIjp0cnVlLCJXaWR0aCI6MC4wLCJIZWlnaHQiOjE2LjAsIkJvcmRlclN0eWxlIjp7IiRpZCI6IjIwMiIsIkxpbmVDb2xvciI6eyIkcmVmIjoiMTA1In0sIkxpbmVXZWlnaHQiOjAuMCwiTGluZVR5cGUiOjAsIlBhcmVudFN0eWxlIjp7IiRyZWYiOiIxMDQifX0sIlBhcmVudFN0eWxlIjp7IiRyZWYiOiIxMDEifX0sIlRpdGxlU3R5bGUiOnsiJGlkIjoiMjAzIiwiRm9udFNldHRpbmdzIjp7IiRpZCI6IjIwNCIsIkZvbnRTaXplIjoxMSwiRm9udE5hbWUiOiJDYWxpYnJpIiwiSXNCb2xkIjp0cnVlLCJJc0l0YWxpYyI6ZmFsc2UsIklzVW5kZXJsaW5lZCI6ZmFsc2UsIlBhcmVudFN0eWxlIjp7IiRyZWYiOiIxMDgifX0sIkF1dG9TaXplIjoyLCJGb3JlZ3JvdW5kIjp7IiRyZWYiOiIxMDkifSwiTWF4V2lkdGgiOjExNS45NzA4NjMzNDIyODUxNi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A1IiwiTGluZUNvbG9yIjpudWxsLCJMaW5lV2VpZ2h0IjowLjAsIkxpbmVUeXBlIjowLCJQYXJlbnRTdHlsZSI6bnVsbH0sIlBhcmVudFN0eWxlIjp7IiRyZWYiOiIxMDcifX0sIkRhdGVTdHlsZSI6eyIkaWQiOiIyMDYiLCJGb250U2V0dGluZ3MiOnsiJGlkIjoiMj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DgiLCJMaW5lQ29sb3IiOm51bGwsIkxpbmVXZWlnaHQiOjAuMCwiTGluZVR5cGUiOjAsIlBhcmVudFN0eWxlIjpudWxsfSwiUGFyZW50U3R5bGUiOnsiJHJlZiI6IjExNCJ9fSwiRGF0ZUZvcm1hdCI6eyIkcmVmIjoiMTIxIn0sIklzVmlzaWJsZSI6dHJ1ZSwiUGFyZW50U3R5bGUiOnsiJHJlZiI6IjgwIn19LCJJbmRleCI6MiwiU21hcnREdXJhdGlvbkFjdGl2YXRlZCI6ZmFsc2UsIkRhdGVGb3JtYXQiOnsiJHJlZiI6IjEyMSJ9LCJJZCI6IjhmMjEzMGUwLTgwZTAtNDNlMy05ZjgxLWE4M2RiM2E5ODZlMiIsIkltcG9ydElkIjpudWxsLCJUaXRsZSI6IlNJRVMgMS42UnUiLCJOb3RlIjpudWxsLCJIeXBlcmxpbmsiOm51bGwsIklzQ2hhbmdlZCI6ZmFsc2UsIklzTmV3IjpmYWxzZX0seyIkaWQiOiIyMDkiLCJHcm91cE5hbWUiOm51bGwsIlN0YXJ0RGF0ZSI6IjIwMTgtMDEtMTBUMDA6MDA6MDBaIiwiRW5kRGF0ZSI6IjIwMTgtMDQtMzBUMjM6NTk6MDBaIiwiUGVyY2VudGFnZUNvbXBsZXRlIjpudWxsLCJTdHlsZSI6eyIkaWQiOiIyMTAiLCJTaGFwZSI6MSwiU2hhcGVUaGlja25lc3MiOjEsIkR1cmF0aW9uRm9ybWF0IjowLCJJbmNsdWRlTm9uV29ya2luZ0RheXNJbkR1cmF0aW9uIjpmYWxzZSwiUGVyY2VudGFnZUNvbXBsZXRlU3R5bGUiOnsiJGlkIjoiMjExIiwiRm9udFNldHRpbmdzIjp7IiRpZCI6IjIx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MyIsIkxpbmVDb2xvciI6bnVsbCwiTGluZVdlaWdodCI6MC4wLCJMaW5lVHlwZSI6MCwiUGFyZW50U3R5bGUiOm51bGx9LCJQYXJlbnRTdHlsZSI6eyIkcmVmIjoiODEifX0sIkR1cmF0aW9uU3R5bGUiOnsiJGlkIjoiMjE0IiwiRm9udFNldHRpbmdzIjp7IiRpZCI6IjIx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NiIsIkxpbmVDb2xvciI6bnVsbCwiTGluZVdlaWdodCI6MC4wLCJMaW5lVHlwZSI6MCwiUGFyZW50U3R5bGUiOm51bGx9LCJQYXJlbnRTdHlsZSI6eyIkcmVmIjoiODgifX0sIkhvcml6b250YWxDb25uZWN0b3JTdHlsZSI6eyIkaWQiOiIyMTciLCJMaW5lQ29sb3IiOnsiJHJlZiI6Ijk2In0sIkxpbmVXZWlnaHQiOjEuMCwiTGluZVR5cGUiOjAsIlBhcmVudFN0eWxlIjp7IiRyZWYiOiI5NSJ9fSwiVmVydGljYWxDb25uZWN0b3JTdHlsZSI6eyIkaWQiOiIyM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TkiLCJNYXJnaW4iOnsiJHJlZiI6IjEwMiJ9LCJQYWRkaW5nIjp7IiRyZWYiOiIxMDMifSwiQmFja2dyb3VuZCI6eyIkaWQiOiIyMjAiLCJDb2xvciI6eyIkaWQiOiIyMjEiLCJBIjoyNTUsIlIiOjE4OSwiRyI6MjE1LCJCIjoyMzh9fSwiSXNWaXNpYmxlIjp0cnVlLCJXaWR0aCI6MC4wLCJIZWlnaHQiOjE2LjAsIkJvcmRlclN0eWxlIjp7IiRpZCI6IjIyMiIsIkxpbmVDb2xvciI6eyIkcmVmIjoiMTA1In0sIkxpbmVXZWlnaHQiOjAuMCwiTGluZVR5cGUiOjAsIlBhcmVudFN0eWxlIjp7IiRyZWYiOiIxMDQifX0sIlBhcmVudFN0eWxlIjp7IiRyZWYiOiIxMDEifX0sIlRpdGxlU3R5bGUiOnsiJGlkIjoiMjIzIiwiRm9udFNldHRpbmdzIjp7IiRpZCI6IjI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jUiLCJMaW5lQ29sb3IiOm51bGwsIkxpbmVXZWlnaHQiOjAuMCwiTGluZVR5cGUiOjAsIlBhcmVudFN0eWxlIjpudWxsfSwiUGFyZW50U3R5bGUiOnsiJHJlZiI6IjEwNyJ9fSwiRGF0ZVN0eWxlIjp7IiRpZCI6IjIyNiIsIkZvbnRTZXR0aW5ncyI6eyIkaWQiOiIy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yOCIsIkxpbmVDb2xvciI6bnVsbCwiTGluZVdlaWdodCI6MC4wLCJMaW5lVHlwZSI6MCwiUGFyZW50U3R5bGUiOm51bGx9LCJQYXJlbnRTdHlsZSI6eyIkcmVmIjoiMTE0In19LCJEYXRlRm9ybWF0Ijp7IiRyZWYiOiIxMjEifSwiSXNWaXNpYmxlIjp0cnVlLCJQYXJlbnRTdHlsZSI6eyIkcmVmIjoiODAifX0sIkluZGV4IjozLCJTbWFydER1cmF0aW9uQWN0aXZhdGVkIjpmYWxzZSwiRGF0ZUZvcm1hdCI6eyIkcmVmIjoiMTIxIn0sIklkIjoiNzE4NzY0YmEtMGRlOS00ZWNlLWI4YTctNjk5ZjBlY2UzMzEwIiwiSW1wb3J0SWQiOm51bGwsIlRpdGxlIjoiU0lFUyAyLjBSdSBiZXRhIiwiTm90ZSI6bnVsbCwiSHlwZXJsaW5rIjpudWxsLCJJc0NoYW5nZWQiOmZhbHNlLCJJc05ldyI6ZmFsc2V9LHsiJGlkIjoiMjI5IiwiR3JvdXBOYW1lIjpudWxsLCJTdGFydERhdGUiOiIyMDE4LTA0LTMwVDAwOjAwOjAwWiIsIkVuZERhdGUiOiIyMDE4LTA3LTMxVDIzOjU5OjAwWiIsIlBlcmNlbnRhZ2VDb21wbGV0ZSI6bnVsbCwiU3R5bGUiOnsiJGlkIjoiMjMwIiwiU2hhcGUiOjEsIlNoYXBlVGhpY2tuZXNzIjoxLCJEdXJhdGlvbkZvcm1hdCI6MCwiSW5jbHVkZU5vbldvcmtpbmdEYXlzSW5EdXJhdGlvbiI6ZmFsc2UsIlBlcmNlbnRhZ2VDb21wbGV0ZVN0eWxlIjp7IiRpZCI6IjIzMSIsIkZvbnRTZXR0aW5ncyI6eyIkaWQiOiIy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MiLCJMaW5lQ29sb3IiOm51bGwsIkxpbmVXZWlnaHQiOjAuMCwiTGluZVR5cGUiOjAsIlBhcmVudFN0eWxlIjpudWxsfSwiUGFyZW50U3R5bGUiOnsiJHJlZiI6IjgxIn19LCJEdXJhdGlvblN0eWxlIjp7IiRpZCI6IjIzNCIsIkZvbnRTZXR0aW5ncyI6eyIkaWQiOiIy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YiLCJMaW5lQ29sb3IiOm51bGwsIkxpbmVXZWlnaHQiOjAuMCwiTGluZVR5cGUiOjAsIlBhcmVudFN0eWxlIjpudWxsfSwiUGFyZW50U3R5bGUiOnsiJHJlZiI6Ijg4In19LCJIb3Jpem9udGFsQ29ubmVjdG9yU3R5bGUiOnsiJGlkIjoiMjM3IiwiTGluZUNvbG9yIjp7IiRyZWYiOiI5NiJ9LCJMaW5lV2VpZ2h0IjoxLjAsIkxpbmVUeXBlIjowLCJQYXJlbnRTdHlsZSI6eyIkcmVmIjoiOTUifX0sIlZlcnRpY2FsQ29ubmVjdG9yU3R5bGUiOnsiJGlkIjoiMj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jM5IiwiTWFyZ2luIjp7IiRyZWYiOiIxMDIifSwiUGFkZGluZyI6eyIkcmVmIjoiMTAzIn0sIkJhY2tncm91bmQiOnsiJGlkIjoiMjQwIiwiQ29sb3IiOnsiJGlkIjoiMjQxIiwiQSI6MjU1LCJSIjoxNjUsIkciOjE2NSwiQiI6MTY1fX0sIklzVmlzaWJsZSI6dHJ1ZSwiV2lkdGgiOjAuMCwiSGVpZ2h0IjoxNi4wLCJCb3JkZXJTdHlsZSI6eyIkaWQiOiIyNDIiLCJMaW5lQ29sb3IiOnsiJHJlZiI6IjEwNSJ9LCJMaW5lV2VpZ2h0IjowLjAsIkxpbmVUeXBlIjowLCJQYXJlbnRTdHlsZSI6eyIkcmVmIjoiMTA0In19LCJQYXJlbnRTdHlsZSI6eyIkcmVmIjoiMTAxIn19LCJUaXRsZVN0eWxlIjp7IiRpZCI6IjI0MyIsIkZvbnRTZXR0aW5ncyI6eyIkaWQiOiIyN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Q1IiwiTGluZUNvbG9yIjpudWxsLCJMaW5lV2VpZ2h0IjowLjAsIkxpbmVUeXBlIjowLCJQYXJlbnRTdHlsZSI6bnVsbH0sIlBhcmVudFN0eWxlIjp7IiRyZWYiOiIxMDcifX0sIkRhdGVTdHlsZSI6eyIkaWQiOiIyNDYiLCJGb250U2V0dGluZ3MiOnsiJGlkIjoiMjQ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DgiLCJMaW5lQ29sb3IiOm51bGwsIkxpbmVXZWlnaHQiOjAuMCwiTGluZVR5cGUiOjAsIlBhcmVudFN0eWxlIjpudWxsfSwiUGFyZW50U3R5bGUiOnsiJHJlZiI6IjExNCJ9fSwiRGF0ZUZvcm1hdCI6eyIkcmVmIjoiMTIxIn0sIklzVmlzaWJsZSI6dHJ1ZSwiUGFyZW50U3R5bGUiOnsiJHJlZiI6IjgwIn19LCJJbmRleCI6NCwiU21hcnREdXJhdGlvbkFjdGl2YXRlZCI6ZmFsc2UsIkRhdGVGb3JtYXQiOnsiJHJlZiI6IjEyMSJ9LCJJZCI6IjcyYTYwYWJiLTMyODQtNDIwNi1hYjFhLTg0Y2MxODI3ZjNiYiIsIkltcG9ydElkIjpudWxsLCJUaXRsZSI6IlNJRVMgMi4wUnUgZmluYWwiLCJOb3RlIjpudWxsLCJIeXBlcmxpbmsiOm51bGwsIklzQ2hhbmdlZCI6ZmFsc2UsIklzTmV3IjpmYWxzZX0seyIkaWQiOiIyNDkiLCJHcm91cE5hbWUiOm51bGwsIlN0YXJ0RGF0ZSI6IjIwMTctMDgtMjhUMDA6MDA6MDBaIiwiRW5kRGF0ZSI6IjIwMTctMTAtMzFUMjM6NTk6MDBaIiwiUGVyY2VudGFnZUNvbXBsZXRlIjpudWxsLCJTdHlsZSI6eyIkaWQiOiIyNTAiLCJTaGFwZSI6MSwiU2hhcGVUaGlja25lc3MiOjEsIkR1cmF0aW9uRm9ybWF0IjowLCJJbmNsdWRlTm9uV29ya2luZ0RheXNJbkR1cmF0aW9uIjpmYWxzZSwiUGVyY2VudGFnZUNvbXBsZXRlU3R5bGUiOnsiJGlkIjoiMjUxIiwiRm9udFNldHRpbmdzIjp7IiRpZCI6IjI1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MyIsIkxpbmVDb2xvciI6bnVsbCwiTGluZVdlaWdodCI6MC4wLCJMaW5lVHlwZSI6MCwiUGFyZW50U3R5bGUiOm51bGx9LCJQYXJlbnRTdHlsZSI6eyIkcmVmIjoiODEifX0sIkR1cmF0aW9uU3R5bGUiOnsiJGlkIjoiMjU0IiwiRm9udFNldHRpbmdzIjp7IiRpZCI6IjI1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NiIsIkxpbmVDb2xvciI6bnVsbCwiTGluZVdlaWdodCI6MC4wLCJMaW5lVHlwZSI6MCwiUGFyZW50U3R5bGUiOm51bGx9LCJQYXJlbnRTdHlsZSI6eyIkcmVmIjoiODgifX0sIkhvcml6b250YWxDb25uZWN0b3JTdHlsZSI6eyIkaWQiOiIyNTciLCJMaW5lQ29sb3IiOnsiJHJlZiI6Ijk2In0sIkxpbmVXZWlnaHQiOjEuMCwiTGluZVR5cGUiOjAsIlBhcmVudFN0eWxlIjp7IiRyZWYiOiI5NSJ9fSwiVmVydGljYWxDb25uZWN0b3JTdHlsZSI6eyIkaWQiOiIyN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NTkiLCJNYXJnaW4iOnsiJHJlZiI6IjEwMiJ9LCJQYWRkaW5nIjp7IiRyZWYiOiIxMDMifSwiQmFja2dyb3VuZCI6eyIkaWQiOiIyNjAiLCJDb2xvciI6eyIkaWQiOiIyNjEiLCJBIjoyNTUsIlIiOjI1NSwiRyI6MTkyLCJCIjowfX0sIklzVmlzaWJsZSI6dHJ1ZSwiV2lkdGgiOjAuMCwiSGVpZ2h0IjoxNi4wLCJCb3JkZXJTdHlsZSI6eyIkaWQiOiIyNjIiLCJMaW5lQ29sb3IiOnsiJHJlZiI6IjEwNSJ9LCJMaW5lV2VpZ2h0IjowLjAsIkxpbmVUeXBlIjowLCJQYXJlbnRTdHlsZSI6eyIkcmVmIjoiMTA0In19LCJQYXJlbnRTdHlsZSI6eyIkcmVmIjoiMTAxIn19LCJUaXRsZVN0eWxlIjp7IiRpZCI6IjI2MyIsIkZvbnRTZXR0aW5ncyI6eyIkaWQiOiIyNj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Y1IiwiTGluZUNvbG9yIjpudWxsLCJMaW5lV2VpZ2h0IjowLjAsIkxpbmVUeXBlIjowLCJQYXJlbnRTdHlsZSI6bnVsbH0sIlBhcmVudFN0eWxlIjp7IiRyZWYiOiIxMDcifX0sIkRhdGVTdHlsZSI6eyIkaWQiOiIyNjYiLCJGb250U2V0dGluZ3MiOnsiJGlkIjoiMjY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jg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mVkNzhjMjA3LWI0NmItNDQ5Ny1hNjMxLTIyMzA3OTMxZDc2NyIsIkltcG9ydElkIjpudWxsLCJUaXRsZSI6IlNJRVMgQ29yZSAxLjYgYmV0YSIsIk5vdGUiOm51bGwsIkh5cGVybGluayI6bnVsbCwiSXNDaGFuZ2VkIjpmYWxzZSwiSXNOZXciOmZhbHNlfSx7IiRpZCI6IjI2OSIsIkdyb3VwTmFtZSI6bnVsbCwiU3RhcnREYXRlIjoiMjAxNy0xMS0wMVQwMDowMDowMFoiLCJFbmREYXRlIjoiMjAxNy0xMi0yOVQyMzo1OTowMFoiLCJQZXJjZW50YWdlQ29tcGxldGUiOm51bGwsIlN0eWxlIjp7IiRpZCI6IjI3MCIsIlNoYXBlIjoxLCJTaGFwZVRoaWNrbmVzcyI6MSwiRHVyYXRpb25Gb3JtYXQiOjAsIkluY2x1ZGVOb25Xb3JraW5nRGF5c0luRHVyYXRpb24iOmZhbHNlLCJQZXJjZW50YWdlQ29tcGxldGVTdHlsZSI6eyIkaWQiOiIyNzEiLCJGb250U2V0dGluZ3MiOnsiJGlkIjoiMjc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zIiwiTGluZUNvbG9yIjpudWxsLCJMaW5lV2VpZ2h0IjowLjAsIkxpbmVUeXBlIjowLCJQYXJlbnRTdHlsZSI6bnVsbH0sIlBhcmVudFN0eWxlIjp7IiRyZWYiOiI4MSJ9fSwiRHVyYXRpb25TdHlsZSI6eyIkaWQiOiIyNzQiLCJGb250U2V0dGluZ3MiOnsiJGlkIjoiMjc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2IiwiTGluZUNvbG9yIjpudWxsLCJMaW5lV2VpZ2h0IjowLjAsIkxpbmVUeXBlIjowLCJQYXJlbnRTdHlsZSI6bnVsbH0sIlBhcmVudFN0eWxlIjp7IiRyZWYiOiI4OCJ9fSwiSG9yaXpvbnRhbENvbm5lY3RvclN0eWxlIjp7IiRpZCI6IjI3NyIsIkxpbmVDb2xvciI6eyIkcmVmIjoiOTYifSwiTGluZVdlaWdodCI6MS4wLCJMaW5lVHlwZSI6MCwiUGFyZW50U3R5bGUiOnsiJHJlZiI6Ijk1In19LCJWZXJ0aWNhbENvbm5lY3RvclN0eWxlIjp7IiRpZCI6IjI3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3OSIsIk1hcmdpbiI6eyIkcmVmIjoiMTAyIn0sIlBhZGRpbmciOnsiJHJlZiI6IjEwMyJ9LCJCYWNrZ3JvdW5kIjp7IiRpZCI6IjI4MCIsIkNvbG9yIjp7IiRpZCI6IjI4MSIsIkEiOjI1NSwiUiI6NjgsIkciOjExNCwiQiI6MTk2fX0sIklzVmlzaWJsZSI6dHJ1ZSwiV2lkdGgiOjAuMCwiSGVpZ2h0IjoxNi4wLCJCb3JkZXJTdHlsZSI6eyIkaWQiOiIyODIiLCJMaW5lQ29sb3IiOnsiJHJlZiI6IjEwNSJ9LCJMaW5lV2VpZ2h0IjowLjAsIkxpbmVUeXBlIjowLCJQYXJlbnRTdHlsZSI6eyIkcmVmIjoiMTA0In19LCJQYXJlbnRTdHlsZSI6eyIkcmVmIjoiMTAxIn19LCJUaXRsZVN0eWxlIjp7IiRpZCI6IjI4MyIsIkZvbnRTZXR0aW5ncyI6eyIkaWQiOiIy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g1IiwiTGluZUNvbG9yIjpudWxsLCJMaW5lV2VpZ2h0IjowLjAsIkxpbmVUeXBlIjowLCJQYXJlbnRTdHlsZSI6bnVsbH0sIlBhcmVudFN0eWxlIjp7IiRyZWYiOiIxMDcifX0sIkRhdGVTdHlsZSI6eyIkaWQiOiIyODYiLCJGb250U2V0dGluZ3MiOnsiJGlkIjoiMj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giLCJMaW5lQ29sb3IiOm51bGwsIkxpbmVXZWlnaHQiOjAuMCwiTGluZVR5cGUiOjAsIlBhcmVudFN0eWxlIjpudWxsfSwiUGFyZW50U3R5bGUiOnsiJHJlZiI6IjExNCJ9fSwiRGF0ZUZvcm1hdCI6eyIkcmVmIjoiMTIxIn0sIklzVmlzaWJsZSI6dHJ1ZSwiUGFyZW50U3R5bGUiOnsiJHJlZiI6IjgwIn19LCJJbmRleCI6NiwiU21hcnREdXJhdGlvbkFjdGl2YXRlZCI6ZmFsc2UsIkRhdGVGb3JtYXQiOnsiJHJlZiI6IjEyMSJ9LCJJZCI6IjY3NTRmNGZkLTQ5MmYtNGM3Yy1iYzRmLTkyY2IxNDhhYWE3ZiIsIkltcG9ydElkIjpudWxsLCJUaXRsZSI6IlNJRVMgQ29yZSAxLjYgZmluYWwiLCJOb3RlIjpudWxsLCJIeXBlcmxpbmsiOm51bGwsIklzQ2hhbmdlZCI6ZmFsc2UsIklzTmV3IjpmYWxzZX0seyIkaWQiOiIyODkiLCJHcm91cE5hbWUiOm51bGwsIlN0YXJ0RGF0ZSI6IjIwMTgtMDEtMTBUMDA6MDA6MDBaIiwiRW5kRGF0ZSI6IjIwMTgtMDMtMzBUMjM6NTk6MDBaIiwiUGVyY2VudGFnZUNvbXBsZXRlIjpudWxsLCJTdHlsZSI6eyIkaWQiOiIyOTAiLCJTaGFwZSI6MSwiU2hhcGVUaGlja25lc3MiOjEsIkR1cmF0aW9uRm9ybWF0IjowLCJJbmNsdWRlTm9uV29ya2luZ0RheXNJbkR1cmF0aW9uIjpmYWxzZSwiUGVyY2VudGFnZUNvbXBsZXRlU3R5bGUiOnsiJGlkIjoiMjkxIiwiRm9udFNldHRpbmdzIjp7IiRpZCI6IjI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MyIsIkxpbmVDb2xvciI6bnVsbCwiTGluZVdlaWdodCI6MC4wLCJMaW5lVHlwZSI6MCwiUGFyZW50U3R5bGUiOm51bGx9LCJQYXJlbnRTdHlsZSI6eyIkcmVmIjoiODEifX0sIkR1cmF0aW9uU3R5bGUiOnsiJGlkIjoiMjk0IiwiRm9udFNldHRpbmdzIjp7IiRpZCI6IjI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NiIsIkxpbmVDb2xvciI6bnVsbCwiTGluZVdlaWdodCI6MC4wLCJMaW5lVHlwZSI6MCwiUGFyZW50U3R5bGUiOm51bGx9LCJQYXJlbnRTdHlsZSI6eyIkcmVmIjoiODgifX0sIkhvcml6b250YWxDb25uZWN0b3JTdHlsZSI6eyIkaWQiOiIyOTciLCJMaW5lQ29sb3IiOnsiJHJlZiI6Ijk2In0sIkxpbmVXZWlnaHQiOjEuMCwiTGluZVR5cGUiOjAsIlBhcmVudFN0eWxlIjp7IiRyZWYiOiI5NSJ9fSwiVmVydGljYWxDb25uZWN0b3JTdHlsZSI6eyIkaWQiOiIy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OTkiLCJNYXJnaW4iOnsiJHJlZiI6IjEwMiJ9LCJQYWRkaW5nIjp7IiRyZWYiOiIxMDMifSwiQmFja2dyb3VuZCI6eyIkaWQiOiIzMDAiLCJDb2xvciI6eyIkaWQiOiIzMDEiLCJBIjoyNTUsIlIiOjExMiwiRyI6MTczLCJCIjo3MX19LCJJc1Zpc2libGUiOnRydWUsIldpZHRoIjowLjAsIkhlaWdodCI6MTYuMCwiQm9yZGVyU3R5bGUiOnsiJGlkIjoiMzAyIiwiTGluZUNvbG9yIjp7IiRyZWYiOiIxMDUifSwiTGluZVdlaWdodCI6MC4wLCJMaW5lVHlwZSI6MCwiUGFyZW50U3R5bGUiOnsiJHJlZiI6IjEwNCJ9fSwiUGFyZW50U3R5bGUiOnsiJHJlZiI6IjEwMSJ9fSwiVGl0bGVTdHlsZSI6eyIkaWQiOiIzMDMiLCJGb250U2V0dGluZ3MiOnsiJGlkIjoiMzA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wNSIsIkxpbmVDb2xvciI6bnVsbCwiTGluZVdlaWdodCI6MC4wLCJMaW5lVHlwZSI6MCwiUGFyZW50U3R5bGUiOm51bGx9LCJQYXJlbnRTdHlsZSI6eyIkcmVmIjoiMTA3In19LCJEYXRlU3R5bGUiOnsiJGlkIjoiMzA2IiwiRm9udFNldHRpbmdzIjp7IiRpZCI6IjMw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A4IiwiTGluZUNvbG9yIjpudWxsLCJMaW5lV2VpZ2h0IjowLjAsIkxpbmVUeXBlIjowLCJQYXJlbnRTdHlsZSI6bnVsbH0sIlBhcmVudFN0eWxlIjp7IiRyZWYiOiIxMTQifX0sIkRhdGVGb3JtYXQiOnsiJHJlZiI6IjEyMSJ9LCJJc1Zpc2libGUiOnRydWUsIlBhcmVudFN0eWxlIjp7IiRyZWYiOiI4MCJ9fSwiSW5kZXgiOjcsIlNtYXJ0RHVyYXRpb25BY3RpdmF0ZWQiOmZhbHNlLCJEYXRlRm9ybWF0Ijp7IiRyZWYiOiIxMjEifSwiSWQiOiI1OWQ5YTI3Yy02MTY1LTRkOTAtYTQxZi0yZDMwYzE3MDY5NTYiLCJJbXBvcnRJZCI6bnVsbCwiVGl0bGUiOiJTSUVTIENvcmUgMi4wICBiZXRhIiwiTm90ZSI6bnVsbCwiSHlwZXJsaW5rIjpudWxsLCJJc0NoYW5nZWQiOmZhbHNlLCJJc05ldyI6ZmFsc2V9LHsiJGlkIjoiMzA5IiwiR3JvdXBOYW1lIjpudWxsLCJTdGFydERhdGUiOiIyMDE4LTA0LTAyVDAwOjAwOjAwWiIsIkVuZERhdGUiOiIyMDE4LTA3LTAyVDIzOjU5OjAwWiIsIlBlcmNlbnRhZ2VDb21wbGV0ZSI6bnVsbCwiU3R5bGUiOnsiJGlkIjoiMzEwIiwiU2hhcGUiOjEsIlNoYXBlVGhpY2tuZXNzIjoxLCJEdXJhdGlvbkZvcm1hdCI6MCwiSW5jbHVkZU5vbldvcmtpbmdEYXlzSW5EdXJhdGlvbiI6ZmFsc2UsIlBlcmNlbnRhZ2VDb21wbGV0ZVN0eWxlIjp7IiRpZCI6IjMxMSIsIkZvbnRTZXR0aW5ncyI6eyIkaWQiOiIz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TMiLCJMaW5lQ29sb3IiOm51bGwsIkxpbmVXZWlnaHQiOjAuMCwiTGluZVR5cGUiOjAsIlBhcmVudFN0eWxlIjpudWxsfSwiUGFyZW50U3R5bGUiOnsiJHJlZiI6IjgxIn19LCJEdXJhdGlvblN0eWxlIjp7IiRpZCI6IjMxNCIsIkZvbnRTZXR0aW5ncyI6eyIkaWQiOiIz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YiLCJMaW5lQ29sb3IiOm51bGwsIkxpbmVXZWlnaHQiOjAuMCwiTGluZVR5cGUiOjAsIlBhcmVudFN0eWxlIjpudWxsfSwiUGFyZW50U3R5bGUiOnsiJHJlZiI6Ijg4In19LCJIb3Jpem9udGFsQ29ubmVjdG9yU3R5bGUiOnsiJGlkIjoiMzE3IiwiTGluZUNvbG9yIjp7IiRyZWYiOiI5NiJ9LCJMaW5lV2VpZ2h0IjoxLjAsIkxpbmVUeXBlIjowLCJQYXJlbnRTdHlsZSI6eyIkcmVmIjoiOTUifX0sIlZlcnRpY2FsQ29ubmVjdG9yU3R5bGUiOnsiJGlkIjoiMz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E5IiwiTWFyZ2luIjp7IiRyZWYiOiIxMDIifSwiUGFkZGluZyI6eyIkcmVmIjoiMTAzIn0sIkJhY2tncm91bmQiOnsiJGlkIjoiMzIwIiwiQ29sb3IiOnsiJGlkIjoiMzIxIiwiQSI6MjU1LCJSIjo2OCwiRyI6ODQsIkIiOjEwNn19LCJJc1Zpc2libGUiOnRydWUsIldpZHRoIjowLjAsIkhlaWdodCI6MTYuMCwiQm9yZGVyU3R5bGUiOnsiJGlkIjoiMzIyIiwiTGluZUNvbG9yIjp7IiRyZWYiOiIxMDUifSwiTGluZVdlaWdodCI6MC4wLCJMaW5lVHlwZSI6MCwiUGFyZW50U3R5bGUiOnsiJHJlZiI6IjEwNCJ9fSwiUGFyZW50U3R5bGUiOnsiJHJlZiI6IjEwMSJ9fSwiVGl0bGVTdHlsZSI6eyIkaWQiOiIzMjMiLCJGb250U2V0dGluZ3MiOnsiJGlkIjoiMzI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yNSIsIkxpbmVDb2xvciI6bnVsbCwiTGluZVdlaWdodCI6MC4wLCJMaW5lVHlwZSI6MCwiUGFyZW50U3R5bGUiOm51bGx9LCJQYXJlbnRTdHlsZSI6eyIkcmVmIjoiMTA3In19LCJEYXRlU3R5bGUiOnsiJGlkIjoiMzI2IiwiRm9udFNldHRpbmdzIjp7IiRpZCI6IjMy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I4IiwiTGluZUNvbG9yIjpudWxsLCJMaW5lV2VpZ2h0IjowLjAsIkxpbmVUeXBlIjowLCJQYXJlbnRTdHlsZSI6bnVsbH0sIlBhcmVudFN0eWxlIjp7IiRyZWYiOiIxMTQifX0sIkRhdGVGb3JtYXQiOnsiJHJlZiI6IjEyMSJ9LCJJc1Zpc2libGUiOnRydWUsIlBhcmVudFN0eWxlIjp7IiRyZWYiOiI4MCJ9fSwiSW5kZXgiOjgsIlNtYXJ0RHVyYXRpb25BY3RpdmF0ZWQiOmZhbHNlLCJEYXRlRm9ybWF0Ijp7IiRyZWYiOiIxMjEifSwiSWQiOiIxZDNhZjc4YS0xMjRlLTRhMzctYWFkNi0xMzUzNGQ2YTg4ZTQiLCJJbXBvcnRJZCI6bnVsbCwiVGl0bGUiOiJTSUVTIENvcmUgMi4wIGZpbmFsIiwiTm90ZSI6bnVsbCwiSHlwZXJsaW5rIjpudWxsLCJJc0NoYW5nZWQiOmZhbHNlLCJJc05ldyI6ZmFsc2V9LHsiJGlkIjoiMzI5IiwiR3JvdXBOYW1lIjpudWxsLCJTdGFydERhdGUiOiIyMDE3LTA4LTAxVDAwOjAwOjAwWiIsIkVuZERhdGUiOiIyMDE3LTEyLTI5VDIzOjU5OjAwWiIsIlBlcmNlbnRhZ2VDb21wbGV0ZSI6bnVsbCwiU3R5bGUiOnsiJGlkIjoiMzMwIiwiU2hhcGUiOjEsIlNoYXBlVGhpY2tuZXNzIjoxLCJEdXJhdGlvbkZvcm1hdCI6MCwiSW5jbHVkZU5vbldvcmtpbmdEYXlzSW5EdXJhdGlvbiI6ZmFsc2UsIlBlcmNlbnRhZ2VDb21wbGV0ZVN0eWxlIjp7IiRpZCI6IjMzMSIsIkZvbnRTZXR0aW5ncyI6eyIkaWQiOiIz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zMiLCJMaW5lQ29sb3IiOm51bGwsIkxpbmVXZWlnaHQiOjAuMCwiTGluZVR5cGUiOjAsIlBhcmVudFN0eWxlIjpudWxsfSwiUGFyZW50U3R5bGUiOnsiJHJlZiI6IjgxIn19LCJEdXJhdGlvblN0eWxlIjp7IiRpZCI6IjMzNCIsIkZvbnRTZXR0aW5ncyI6eyIkaWQiOiIz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YiLCJMaW5lQ29sb3IiOm51bGwsIkxpbmVXZWlnaHQiOjAuMCwiTGluZVR5cGUiOjAsIlBhcmVudFN0eWxlIjpudWxsfSwiUGFyZW50U3R5bGUiOnsiJHJlZiI6Ijg4In19LCJIb3Jpem9udGFsQ29ubmVjdG9yU3R5bGUiOnsiJGlkIjoiMzM3IiwiTGluZUNvbG9yIjp7IiRyZWYiOiI5NiJ9LCJMaW5lV2VpZ2h0IjoxLjAsIkxpbmVUeXBlIjowLCJQYXJlbnRTdHlsZSI6eyIkcmVmIjoiOTUifX0sIlZlcnRpY2FsQ29ubmVjdG9yU3R5bGUiOnsiJGlkIjoiMz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M5IiwiTWFyZ2luIjp7IiRyZWYiOiIxMDIifSwiUGFkZGluZyI6eyIkcmVmIjoiMTAzIn0sIkJhY2tncm91bmQiOnsiJGlkIjoiMzQwIiwiQ29sb3IiOnsiJGlkIjoiMzQxIiwiQSI6MjU1LCJSIjo5MSwiRyI6MTU1LCJCIjoyMTN9fSwiSXNWaXNpYmxlIjp0cnVlLCJXaWR0aCI6MC4wLCJIZWlnaHQiOjE2LjAsIkJvcmRlclN0eWxlIjp7IiRpZCI6IjM0MiIsIkxpbmVDb2xvciI6eyIkcmVmIjoiMTA1In0sIkxpbmVXZWlnaHQiOjAuMCwiTGluZVR5cGUiOjAsIlBhcmVudFN0eWxlIjp7IiRyZWYiOiIxMDQifX0sIlBhcmVudFN0eWxlIjp7IiRyZWYiOiIxMDEifX0sIlRpdGxlU3R5bGUiOnsiJGlkIjoiMzQzIiwiRm9udFNldHRpbmdzIjp7IiRpZCI6IjM0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DUiLCJMaW5lQ29sb3IiOm51bGwsIkxpbmVXZWlnaHQiOjAuMCwiTGluZVR5cGUiOjAsIlBhcmVudFN0eWxlIjpudWxsfSwiUGFyZW50U3R5bGUiOnsiJHJlZiI6IjEwNyJ9fSwiRGF0ZVN0eWxlIjp7IiRpZCI6IjM0NiIsIkZvbnRTZXR0aW5ncyI6eyIkaWQiOiIzND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OCIsIkxpbmVDb2xvciI6bnVsbCwiTGluZVdlaWdodCI6MC4wLCJMaW5lVHlwZSI6MCwiUGFyZW50U3R5bGUiOm51bGx9LCJQYXJlbnRTdHlsZSI6eyIkcmVmIjoiMTE0In19LCJEYXRlRm9ybWF0Ijp7IiRyZWYiOiIxMjEifSwiSXNWaXNpYmxlIjp0cnVlLCJQYXJlbnRTdHlsZSI6eyIkcmVmIjoiODAifX0sIkluZGV4Ijo5LCJTbWFydER1cmF0aW9uQWN0aXZhdGVkIjpmYWxzZSwiRGF0ZUZvcm1hdCI6eyIkcmVmIjoiMTIxIn0sIklkIjoiMGIzNDM3MmQtNjA0Yi00NmUwLTk1YjUtZTEzMjI4MjYwMWFhIiwiSW1wb3J0SWQiOm51bGwsIlRpdGxlIjoiU0lFUyBTZXJ2ZXIgUmVzZWFyY2ggIiwiTm90ZSI6bnVsbCwiSHlwZXJsaW5rIjpudWxsLCJJc0NoYW5nZWQiOmZhbHNlLCJJc05ldyI6ZmFsc2V9LHsiJGlkIjoiMzQ5IiwiR3JvdXBOYW1lIjpudWxsLCJTdGFydERhdGUiOiIyMDE4LTA4LTAxVDAwOjAwOjAwWiIsIkVuZERhdGUiOiIyMDE4LTA5LTI3VDIzOjU5OjAwWiIsIlBlcmNlbnRhZ2VDb21wbGV0ZSI6bnVsbCwiU3R5bGUiOnsiJGlkIjoiMzUwIiwiU2hhcGUiOjEsIlNoYXBlVGhpY2tuZXNzIjoxLCJEdXJhdGlvbkZvcm1hdCI6MCwiSW5jbHVkZU5vbldvcmtpbmdEYXlzSW5EdXJhdGlvbiI6ZmFsc2UsIlBlcmNlbnRhZ2VDb21wbGV0ZVN0eWxlIjp7IiRpZCI6IjM1MSIsIkZvbnRTZXR0aW5ncyI6eyIkaWQiOiIzN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TMiLCJMaW5lQ29sb3IiOm51bGwsIkxpbmVXZWlnaHQiOjAuMCwiTGluZVR5cGUiOjAsIlBhcmVudFN0eWxlIjpudWxsfSwiUGFyZW50U3R5bGUiOnsiJHJlZiI6IjgxIn19LCJEdXJhdGlvblN0eWxlIjp7IiRpZCI6IjM1NCIsIkZvbnRTZXR0aW5ncyI6eyIkaWQiOiIzN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YiLCJMaW5lQ29sb3IiOm51bGwsIkxpbmVXZWlnaHQiOjAuMCwiTGluZVR5cGUiOjAsIlBhcmVudFN0eWxlIjpudWxsfSwiUGFyZW50U3R5bGUiOnsiJHJlZiI6Ijg4In19LCJIb3Jpem9udGFsQ29ubmVjdG9yU3R5bGUiOnsiJGlkIjoiMzU3IiwiTGluZUNvbG9yIjp7IiRyZWYiOiI5NiJ9LCJMaW5lV2VpZ2h0IjoxLjAsIkxpbmVUeXBlIjowLCJQYXJlbnRTdHlsZSI6eyIkcmVmIjoiOTUifX0sIlZlcnRpY2FsQ29ubmVjdG9yU3R5bGUiOnsiJGlkIjoiMzU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U5IiwiTWFyZ2luIjp7IiRyZWYiOiIxMDIifSwiUGFkZGluZyI6eyIkcmVmIjoiMTAzIn0sIkJhY2tncm91bmQiOnsiJGlkIjoiMzYwIiwiQ29sb3IiOnsiJGlkIjoiMzYxIiwiQSI6MjU1LCJSIjoyMzcsIkciOjEyNSwiQiI6NDl9fSwiSXNWaXNpYmxlIjp0cnVlLCJXaWR0aCI6MC4wLCJIZWlnaHQiOjE2LjAsIkJvcmRlclN0eWxlIjp7IiRpZCI6IjM2MiIsIkxpbmVDb2xvciI6eyIkcmVmIjoiMTA1In0sIkxpbmVXZWlnaHQiOjAuMCwiTGluZVR5cGUiOjAsIlBhcmVudFN0eWxlIjp7IiRyZWYiOiIxMDQifX0sIlBhcmVudFN0eWxlIjp7IiRyZWYiOiIxMDEifX0sIlRpdGxlU3R5bGUiOnsiJGlkIjoiMzYzIiwiRm9udFNldHRpbmdzIjp7IiRpZCI6IjM2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jUiLCJMaW5lQ29sb3IiOm51bGwsIkxpbmVXZWlnaHQiOjAuMCwiTGluZVR5cGUiOjAsIlBhcmVudFN0eWxlIjpudWxsfSwiUGFyZW50U3R5bGUiOnsiJHJlZiI6IjEwNyJ9fSwiRGF0ZVN0eWxlIjp7IiRpZCI6IjM2NiIsIkZvbnRTZXR0aW5ncyI6eyIkaWQiOiIzN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2OCIsIkxpbmVDb2xvciI6bnVsbCwiTGluZVdlaWdodCI6MC4wLCJMaW5lVHlwZSI6MCwiUGFyZW50U3R5bGUiOm51bGx9LCJQYXJlbnRTdHlsZSI6eyIkcmVmIjoiMTE0In19LCJEYXRlRm9ybWF0Ijp7IiRyZWYiOiIxMjEifSwiSXNWaXNpYmxlIjp0cnVlLCJQYXJlbnRTdHlsZSI6eyIkcmVmIjoiODAifX0sIkluZGV4IjoxMCwiU21hcnREdXJhdGlvbkFjdGl2YXRlZCI6ZmFsc2UsIkRhdGVGb3JtYXQiOnsiJHJlZiI6IjEyMSJ9LCJJZCI6ImUyZmMxZGZiLTIzZDQtNDcyMC1hYzYxLTI1M2I1MWUzZjIzYyIsIkltcG9ydElkIjpudWxsLCJUaXRsZSI6IlNJRVMgU2VydmVyIiwiTm90ZSI6bnVsbCwiSHlwZXJsaW5rIjpudWxsLCJJc0NoYW5nZWQiOmZhbHNlLCJJc05ldyI6ZmFsc2V9LHsiJGlkIjoiMzY5IiwiR3JvdXBOYW1lIjpudWxsLCJTdGFydERhdGUiOiIyMDE3LTA5LTA1VDAwOjAwOjAwWiIsIkVuZERhdGUiOiIyMDE4LTAyLTE0VDIzOjU5OjAwWiIsIlBlcmNlbnRhZ2VDb21wbGV0ZSI6bnVsbCwiU3R5bGUiOnsiJGlkIjoiMzcwIiwiU2hhcGUiOjEsIlNoYXBlVGhpY2tuZXNzIjoxLCJEdXJhdGlvbkZvcm1hdCI6MCwiSW5jbHVkZU5vbldvcmtpbmdEYXlzSW5EdXJhdGlvbiI6ZmFsc2UsIlBlcmNlbnRhZ2VDb21wbGV0ZVN0eWxlIjp7IiRpZCI6IjM3MSIsIkZvbnRTZXR0aW5ncyI6eyIkaWQiOiIzN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MiLCJMaW5lQ29sb3IiOm51bGwsIkxpbmVXZWlnaHQiOjAuMCwiTGluZVR5cGUiOjAsIlBhcmVudFN0eWxlIjpudWxsfSwiUGFyZW50U3R5bGUiOnsiJHJlZiI6IjgxIn19LCJEdXJhdGlvblN0eWxlIjp7IiRpZCI6IjM3NCIsIkZvbnRTZXR0aW5ncyI6eyIkaWQiOiIzN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YiLCJMaW5lQ29sb3IiOm51bGwsIkxpbmVXZWlnaHQiOjAuMCwiTGluZVR5cGUiOjAsIlBhcmVudFN0eWxlIjpudWxsfSwiUGFyZW50U3R5bGUiOnsiJHJlZiI6Ijg4In19LCJIb3Jpem9udGFsQ29ubmVjdG9yU3R5bGUiOnsiJGlkIjoiMzc3IiwiTGluZUNvbG9yIjp7IiRyZWYiOiI5NiJ9LCJMaW5lV2VpZ2h0IjoxLjAsIkxpbmVUeXBlIjowLCJQYXJlbnRTdHlsZSI6eyIkcmVmIjoiOTUifX0sIlZlcnRpY2FsQ29ubmVjdG9yU3R5bGUiOnsiJGlkIjoiMzc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c5IiwiTWFyZ2luIjp7IiRyZWYiOiIxMDIifSwiUGFkZGluZyI6eyIkcmVmIjoiMTAzIn0sIkJhY2tncm91bmQiOnsiJGlkIjoiMzgwIiwiQ29sb3IiOnsiJGlkIjoiMzgxIiwiQSI6MjU1LCJSIjoxNjUsIkciOjE2NSwiQiI6MTY1fX0sIklzVmlzaWJsZSI6dHJ1ZSwiV2lkdGgiOjAuMCwiSGVpZ2h0IjoxNi4wLCJCb3JkZXJTdHlsZSI6eyIkaWQiOiIzODIiLCJMaW5lQ29sb3IiOnsiJHJlZiI6IjEwNSJ9LCJMaW5lV2VpZ2h0IjowLjAsIkxpbmVUeXBlIjowLCJQYXJlbnRTdHlsZSI6eyIkcmVmIjoiMTA0In19LCJQYXJlbnRTdHlsZSI6eyIkcmVmIjoiMTAxIn19LCJUaXRsZVN0eWxlIjp7IiRpZCI6IjM4MyIsIkZvbnRTZXR0aW5ncyI6eyIkaWQiOiIz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g1IiwiTGluZUNvbG9yIjpudWxsLCJMaW5lV2VpZ2h0IjowLjAsIkxpbmVUeXBlIjowLCJQYXJlbnRTdHlsZSI6bnVsbH0sIlBhcmVudFN0eWxlIjp7IiRyZWYiOiIxMDcifX0sIkRhdGVTdHlsZSI6eyIkaWQiOiIzODYiLCJGb250U2V0dGluZ3MiOnsiJGlkIjoiMz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giLCJMaW5lQ29sb3IiOm51bGwsIkxpbmVXZWlnaHQiOjAuMCwiTGluZVR5cGUiOjAsIlBhcmVudFN0eWxlIjpudWxsfSwiUGFyZW50U3R5bGUiOnsiJHJlZiI6IjExNCJ9fSwiRGF0ZUZvcm1hdCI6eyIkcmVmIjoiMTIxIn0sIklzVmlzaWJsZSI6dHJ1ZSwiUGFyZW50U3R5bGUiOnsiJHJlZiI6IjgwIn19LCJJbmRleCI6MTEsIlNtYXJ0RHVyYXRpb25BY3RpdmF0ZWQiOmZhbHNlLCJEYXRlRm9ybWF0Ijp7IiRyZWYiOiIxMjEifSwiSWQiOiI3MTRjZTU5Ny0yMmQ0LTQ1NTYtYjBkZS04ZThkMjkxNTVhNTEiLCJJbXBvcnRJZCI6bnVsbCwiVGl0bGUiOiJTSUVTIE1DIDIuMCBhbHBoYSIsIk5vdGUiOm51bGwsIkh5cGVybGluayI6bnVsbCwiSXNDaGFuZ2VkIjpmYWxzZSwiSXNOZXciOmZhbHNlfSx7IiRpZCI6IjM4OSIsIkdyb3VwTmFtZSI6bnVsbCwiU3RhcnREYXRlIjoiMjAxOC0wMi0xNFQwMDowMDowMFoiLCJFbmREYXRlIjoiMjAxOC0wNC0zMFQyMzo1OTowMFoiLCJQZXJjZW50YWdlQ29tcGxldGUiOm51bGwsIlN0eWxlIjp7IiRpZCI6IjM5MCIsIlNoYXBlIjoxLCJTaGFwZVRoaWNrbmVzcyI6MSwiRHVyYXRpb25Gb3JtYXQiOjAsIkluY2x1ZGVOb25Xb3JraW5nRGF5c0luRHVyYXRpb24iOmZhbHNlLCJQZXJjZW50YWdlQ29tcGxldGVTdHlsZSI6eyIkaWQiOiIzOTEiLCJGb250U2V0dGluZ3MiOnsiJGlkIjoiMzk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kzIiwiTGluZUNvbG9yIjpudWxsLCJMaW5lV2VpZ2h0IjowLjAsIkxpbmVUeXBlIjowLCJQYXJlbnRTdHlsZSI6bnVsbH0sIlBhcmVudFN0eWxlIjp7IiRyZWYiOiI4MSJ9fSwiRHVyYXRpb25TdHlsZSI6eyIkaWQiOiIzOTQiLCJGb250U2V0dGluZ3MiOnsiJGlkIjoiMzk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2IiwiTGluZUNvbG9yIjpudWxsLCJMaW5lV2VpZ2h0IjowLjAsIkxpbmVUeXBlIjowLCJQYXJlbnRTdHlsZSI6bnVsbH0sIlBhcmVudFN0eWxlIjp7IiRyZWYiOiI4OCJ9fSwiSG9yaXpvbnRhbENvbm5lY3RvclN0eWxlIjp7IiRpZCI6IjM5NyIsIkxpbmVDb2xvciI6eyIkcmVmIjoiOTYifSwiTGluZVdlaWdodCI6MS4wLCJMaW5lVHlwZSI6MCwiUGFyZW50U3R5bGUiOnsiJHJlZiI6Ijk1In19LCJWZXJ0aWNhbENvbm5lY3RvclN0eWxlIjp7IiRpZCI6IjM5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5OSIsIk1hcmdpbiI6eyIkcmVmIjoiMTAyIn0sIlBhZGRpbmciOnsiJHJlZiI6IjEwMyJ9LCJCYWNrZ3JvdW5kIjp7IiRpZCI6IjQwMCIsIkNvbG9yIjp7IiRpZCI6IjQwMSIsIkEiOjI1NSwiUiI6NjgsIkciOjExNCwiQiI6MTk2fX0sIklzVmlzaWJsZSI6dHJ1ZSwiV2lkdGgiOjAuMCwiSGVpZ2h0IjoxNi4wLCJCb3JkZXJTdHlsZSI6eyIkaWQiOiI0MDIiLCJMaW5lQ29sb3IiOnsiJHJlZiI6IjEwNSJ9LCJMaW5lV2VpZ2h0IjowLjAsIkxpbmVUeXBlIjowLCJQYXJlbnRTdHlsZSI6eyIkcmVmIjoiMTA0In19LCJQYXJlbnRTdHlsZSI6eyIkcmVmIjoiMTAxIn19LCJUaXRsZVN0eWxlIjp7IiRpZCI6IjQwMyIsIkZvbnRTZXR0aW5ncyI6eyIkaWQiOiI0M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DA1IiwiTGluZUNvbG9yIjpudWxsLCJMaW5lV2VpZ2h0IjowLjAsIkxpbmVUeXBlIjowLCJQYXJlbnRTdHlsZSI6bnVsbH0sIlBhcmVudFN0eWxlIjp7IiRyZWYiOiIxMDcifX0sIkRhdGVTdHlsZSI6eyIkaWQiOiI0MDYiLCJGb250U2V0dGluZ3MiOnsiJGlkIjoiND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MDgiLCJMaW5lQ29sb3IiOm51bGwsIkxpbmVXZWlnaHQiOjAuMCwiTGluZVR5cGUiOjAsIlBhcmVudFN0eWxlIjpudWxsfSwiUGFyZW50U3R5bGUiOnsiJHJlZiI6IjExNCJ9fSwiRGF0ZUZvcm1hdCI6eyIkcmVmIjoiMTIxIn0sIklzVmlzaWJsZSI6dHJ1ZSwiUGFyZW50U3R5bGUiOnsiJHJlZiI6IjgwIn19LCJJbmRleCI6MTIsIlNtYXJ0RHVyYXRpb25BY3RpdmF0ZWQiOmZhbHNlLCJEYXRlRm9ybWF0Ijp7IiRyZWYiOiIxMjEifSwiSWQiOiJlNjdmOGMxYy0zNTc4LTRkN2MtODljZi1iNDhlNDI0OTliNDMiLCJJbXBvcnRJZCI6bnVsbCwiVGl0bGUiOiJTSUVTIE1DIDIuMCBiZXRhIiwiTm90ZSI6bnVsbCwiSHlwZXJsaW5rIjpudWxsLCJJc0NoYW5nZWQiOmZhbHNlLCJJc05ldyI6ZmFsc2V9LHsiJGlkIjoiNDA5IiwiR3JvdXBOYW1lIjpudWxsLCJTdGFydERhdGUiOiIyMDE4LTA1LTAxVDAwOjAwOjAwWiIsIkVuZERhdGUiOiIyMDE4LTA3LTAyVDIzOjU5OjAwWiIsIlBlcmNlbnRhZ2VDb21wbGV0ZSI6bnVsbCwiU3R5bGUiOnsiJGlkIjoiNDEwIiwiU2hhcGUiOjEsIlNoYXBlVGhpY2tuZXNzIjoxLCJEdXJhdGlvbkZvcm1hdCI6MCwiSW5jbHVkZU5vbldvcmtpbmdEYXlzSW5EdXJhdGlvbiI6ZmFsc2UsIlBlcmNlbnRhZ2VDb21wbGV0ZVN0eWxlIjp7IiRpZCI6IjQxMSIsIkZvbnRTZXR0aW5ncyI6eyIkaWQiOiI0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TMiLCJMaW5lQ29sb3IiOm51bGwsIkxpbmVXZWlnaHQiOjAuMCwiTGluZVR5cGUiOjAsIlBhcmVudFN0eWxlIjpudWxsfSwiUGFyZW50U3R5bGUiOnsiJHJlZiI6IjgxIn19LCJEdXJhdGlvblN0eWxlIjp7IiRpZCI6IjQxNCIsIkZvbnRTZXR0aW5ncyI6eyIkaWQiOiI0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YiLCJMaW5lQ29sb3IiOm51bGwsIkxpbmVXZWlnaHQiOjAuMCwiTGluZVR5cGUiOjAsIlBhcmVudFN0eWxlIjpudWxsfSwiUGFyZW50U3R5bGUiOnsiJHJlZiI6Ijg4In19LCJIb3Jpem9udGFsQ29ubmVjdG9yU3R5bGUiOnsiJGlkIjoiNDE3IiwiTGluZUNvbG9yIjp7IiRyZWYiOiI5NiJ9LCJMaW5lV2VpZ2h0IjoxLjAsIkxpbmVUeXBlIjowLCJQYXJlbnRTdHlsZSI6eyIkcmVmIjoiOTUifX0sIlZlcnRpY2FsQ29ubmVjdG9yU3R5bGUiOnsiJGlkIjoiND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NDE5IiwiTWFyZ2luIjp7IiRyZWYiOiIxMDIifSwiUGFkZGluZyI6eyIkcmVmIjoiMTAzIn0sIkJhY2tncm91bmQiOnsiJGlkIjoiNDIwIiwiQ29sb3IiOnsiJGlkIjoiNDIxIiwiQSI6MjU1LCJSIjoxMTIsIkciOjE3MywiQiI6NzF9fSwiSXNWaXNpYmxlIjp0cnVlLCJXaWR0aCI6MC4wLCJIZWlnaHQiOjE2LjAsIkJvcmRlclN0eWxlIjp7IiRpZCI6IjQyMiIsIkxpbmVDb2xvciI6eyIkcmVmIjoiMTA1In0sIkxpbmVXZWlnaHQiOjAuMCwiTGluZVR5cGUiOjAsIlBhcmVudFN0eWxlIjp7IiRyZWYiOiIxMDQifX0sIlBhcmVudFN0eWxlIjp7IiRyZWYiOiIxMDEifX0sIlRpdGxlU3R5bGUiOnsiJGlkIjoiNDIzIiwiRm9udFNldHRpbmdzIjp7IiRpZCI6IjQ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0MjUiLCJMaW5lQ29sb3IiOm51bGwsIkxpbmVXZWlnaHQiOjAuMCwiTGluZVR5cGUiOjAsIlBhcmVudFN0eWxlIjpudWxsfSwiUGFyZW50U3R5bGUiOnsiJHJlZiI6IjEwNyJ9fSwiRGF0ZVN0eWxlIjp7IiRpZCI6IjQyNiIsIkZvbnRTZXR0aW5ncyI6eyIkaWQiOiI0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yOCIsIkxpbmVDb2xvciI6bnVsbCwiTGluZVdlaWdodCI6MC4wLCJMaW5lVHlwZSI6MCwiUGFyZW50U3R5bGUiOm51bGx9LCJQYXJlbnRTdHlsZSI6eyIkcmVmIjoiMTE0In19LCJEYXRlRm9ybWF0Ijp7IiRyZWYiOiIxMjEifSwiSXNWaXNpYmxlIjp0cnVlLCJQYXJlbnRTdHlsZSI6eyIkcmVmIjoiODAifX0sIkluZGV4IjoxMywiU21hcnREdXJhdGlvbkFjdGl2YXRlZCI6ZmFsc2UsIkRhdGVGb3JtYXQiOnsiJHJlZiI6IjEyMSJ9LCJJZCI6Ijk1M2Q1ODVkLTk5ZmMtNDgyMC05MDg1LTYzMWNjYmEzM2Q3MCIsIkltcG9ydElkIjpudWxsLCJUaXRsZSI6IlNJRVMgTUMgMi4wIGZpbmFsIiwiTm90ZSI6bnVsbCwiSHlwZXJsaW5rIjpudWxsLCJJc0NoYW5nZWQiOmZhbHNlLCJJc05ldyI6ZmFsc2V9XSwiTXNQcm9qZWN0SXRlbXNUcmVlIjp7IiRpZCI6IjQyOSIsIlJvb3QiOnsiSW1wb3J0SWQiOm51bGwsIklzSW1wb3J0ZWQiOmZhbHNlLCJDaGlsZHJlbiI6W119fSwiTWV0YWRhdGEiOnsiJGlkIjoiNDMwIn0sIlNldHRpbmdzIjp7IiRpZCI6IjQzMSIsIkltcGFPcHRpb25zIjp7IiRpZCI6IjQz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QzMyIsIlVzZVRpbWUiOmZhbHNlLCJXb3JrRGF5U3RhcnQiOiIwMDowMDowMCIsIldvcmtEYXlFbmQiOiIyMzo1OTowMCJ9fQ=="/>
  <p:tag name="__MASTER" val="__part_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cnUtUlUiLCJTdHlsZU5hbWUiOiJSb2FkbWFwIiwiSXNUZW1wbGF0ZSI6ZmFsc2UsIlZlcnNpb24iOnsiJGlkIjoiMiIsIlZlcnNpb24iOiIzLjEuMCIsIk9yaWdpbmFsQXNzZW1ibHlWZXJzaW9uIjoiMy4xNi4wNy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AsIkIiOjB9fSwiQXBwZW5kWWVhck9uWWVhckNoYW5nZSI6dHJ1ZSwiRWxhcHNlZFRpbWVGb3JtYXQiOjE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yLCJBdXRvRGF0ZVJhbmdlIjp0cnVlLCJXb3JraW5nRGF5cyI6MTI3LCJUb2RheU1hcmtlclRleHQiOiJUb2RheSIsIkF1dG9TY2FsZVR5cGUiOnRydWV9LCJNaWxlc3RvbmVzIjpbeyIkaWQiOiIxMjQiLCJEYXRlIjoiMjAxNy0xMC0yMFQyMzo1OTowMFoiLCJTdHlsZSI6eyIkaWQiOiIxMjUiLCJTaGFwZSI6MiwiQ29ubmVjdG9yTWFyZ2luIjp7IiRyZWYiOiI1NCJ9LCJDb25uZWN0b3JTdHlsZSI6eyIkaWQiOiIxMjYiLCJMaW5lQ29sb3IiOnsiJGlkIjoiMTI3IiwiJHR5cGUiOiJOTFJFLkNvbW1vbi5Eb20uU29saWRDb2xvckJydXNoLCBOTFJFLkNvbW1vbiIsIkNvbG9yIjp7IiRpZCI6IjEyOCIsIkEiOjEyNywiUiI6OTEsIkciOjE1NSwiQiI6MjEzfX0sIkxpbmVXZWlnaHQiOjEuMCwiTGluZVR5cGUiOjAsIlBhcmVudFN0eWxlIjp7IiRyZWYiOiI1NSJ9fSwiSXNCZWxvd1RpbWViYW5kIjpmYWxzZSwiSGlkZURhdGUiOmZhbHNlLCJTaGFwZVNpemUiOjEsIlNwYWNpbmciOjIuMCwiUGFkZGluZyI6eyIkcmVmIjoiNTgifSwiU2hhcGVTdHlsZSI6eyIkaWQiOiIxMjkiLCJNYXJnaW4iOnsiJHJlZiI6IjYwIn0sIlBhZGRpbmciOnsiJHJlZiI6IjYxIn0sIkJhY2tncm91bmQiOnsiJGlkIjoiMTMwIiwiQ29sb3IiOnsiJGlkIjoiMTMxIiwiQSI6MjU1LCJSIjo5MSwiRyI6MTU1LCJCIjoyMTN9fSwiSXNWaXNpYmxlIjp0cnVlLCJXaWR0aCI6MTguMCwiSGVpZ2h0IjoyMC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MwODcxNTYxMDI2ODY3NTIyLCJJc0N1c3RvbSI6dHJ1ZX0sIkRhdGVGb3JtYXQiOnsiJHJlZiI6Ijc5In0sIklkIjoiMjBhNWY3MGEtMWNiYy00MDUxLWE3YzgtYzk0OGIzZWUxZWUzIiwiSW1wb3J0SWQiOm51bGwsIlRpdGxlIjoi0KHRgtCw0YDRgiBSNjA3IFNJRVMgMS42UnUiLCJOb3RlIjpudWxsLCJIeXBlcmxpbmsiOm51bGwsIklzQ2hhbmdlZCI6ZmFsc2UsIklzTmV3IjpmYWxzZX0seyIkaWQiOiIxMzkiLCJEYXRlIjoiMjAxOC0wMS0xMFQyMzo1OTowMFoiLCJTdHlsZSI6eyIkaWQiOiIxNDAiLCJTaGFwZSI6MiwiQ29ubmVjdG9yTWFyZ2luIjp7IiRyZWYiOiI1NCJ9LCJDb25uZWN0b3JTdHlsZSI6eyIkaWQiOiIxNDEiLCJMaW5lQ29sb3IiOnsiJGlkIjoiMTQyIiwiJHR5cGUiOiJOTFJFLkNvbW1vbi5Eb20uU29saWRDb2xvckJydXNoLCBOTFJFLkNvbW1vbiIsIkNvbG9yIjp7IiRpZCI6IjE0MyIsIkEiOjEyNywiUiI6MTY1LCJHIjoxNjUsIkIiOjE2NX19LCJMaW5lV2VpZ2h0IjoxLjAsIkxpbmVUeXBlIjowLCJQYXJlbnRTdHlsZSI6eyIkcmVmIjoiNTUifX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TY1LCJHIjoxNjUsIkIiOjE2NX19LCJJc1Zpc2libGUiOnRydWUsIldpZHRoIjoxOC4wLCJIZWlnaHQiOjIw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UmF0aW8iOjAuMjQyMjIyOTA3OTI1ODI5NDYsIklzQ3VzdG9tIjp0cnVlfSwiRGF0ZUZvcm1hdCI6eyIkcmVmIjoiNzkifSwiSWQiOiJiOTk4YTA5Yy01MWNhLTRiMzQtYmY5YS1jMWU2NWM4N2JkOWEiLCJJbXBvcnRJZCI6bnVsbCwiVGl0bGUiOiJTSUVTIFI2MDcgMi4wUnUgYmV0YSIsIk5vdGUiOm51bGwsIkh5cGVybGluayI6bnVsbCwiSXNDaGFuZ2VkIjpmYWxzZSwiSXNOZXciOmZhbHNlfSx7IiRpZCI6IjE1NCIsIkRhdGUiOiIyMDE4LTAyLTE1VDIzOjU5OjAwWiIsIlN0eWxlIjp7IiRpZCI6IjE1NSIsIlNoYXBlIjoyLCJDb25uZWN0b3JNYXJnaW4iOnsiJHJlZiI6IjU0In0sIkNvbm5lY3RvclN0eWxlIjp7IiRpZCI6IjE1NiIsIkxpbmVDb2xvciI6eyIkaWQiOiIxNTciLCIkdHlwZSI6Ik5MUkUuQ29tbW9uLkRvbS5Tb2xpZENvbG9yQnJ1c2gsIE5MUkUuQ29tbW9uIiwiQ29sb3IiOnsiJGlkIjoiMTU4IiwiQSI6MTI3LCJSIjoyMzcsIkciOjEyNSwiQiI6NDl9fSwiTGluZVdlaWdodCI6MS4wLCJMaW5lVHlwZSI6MCwiUGFyZW50U3R5bGUiOnsiJHJlZiI6IjU1In19LCJJc0JlbG93VGltZWJhbmQiOmZhbHNlLCJIaWRlRGF0ZSI6ZmFsc2UsIlNoYXBlU2l6ZSI6MSwiU3BhY2luZyI6Mi4wLCJQYWRkaW5nIjp7IiRyZWYiOiI1OCJ9LCJTaGFwZVN0eWxlIjp7IiRpZCI6IjE1OSIsIk1hcmdpbiI6eyIkcmVmIjoiNjAifSwiUGFkZGluZyI6eyIkcmVmIjoiNjEifSwiQmFja2dyb3VuZCI6eyIkaWQiOiIxNjAiLCJDb2xvciI6eyIkaWQiOiIxNjEiLCJBIjoyNTUsIlIiOjIzNywiRyI6MTI1LCJCIjo0OX19LCJJc1Zpc2libGUiOnRydWUsIldpZHRoIjoxOC4wLCJIZWlnaHQiOjIwLjAsIkJvcmRlclN0eWxlIjp7IiRpZCI6IjE2MiIsIkxpbmVDb2xvciI6eyIkcmVmIjoiNjMifSwiTGluZVdlaWdodCI6MC4wLCJMaW5lVHlwZSI6MCwiUGFyZW50U3R5bGUiOnsiJHJlZiI6IjYyIn19LCJQYXJlbnRTdHlsZSI6eyIkcmVmIjoiNTkifX0sIlRpdGxlU3R5bGUiOnsiJGlkIjoiMTYzIiwiRm9udFNldHRpbmdzIjp7IiRpZCI6IjE2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giLCJMaW5lQ29sb3IiOm51bGwsIkxpbmVXZWlnaHQiOjAuMCwiTGluZVR5cGUiOjAsIlBhcmVudFN0eWxlIjpudWxsfSwiUGFyZW50U3R5bGUiOnsiJHJlZiI6IjcyIn19LCJEYXRlRm9ybWF0Ijp7IiRyZWYiOiI3OSJ9LCJJc1Zpc2libGUiOnRydWUsIlBhcmVudFN0eWxlIjp7IiRyZWYiOiI1MyJ9fSwiUG9zaXRpb24iOnsiUmF0aW8iOjAuMjQxMjU3MTY3ODYzMjU3MTMsIklzQ3VzdG9tIjp0cnVlfSwiRGF0ZUZvcm1hdCI6eyIkcmVmIjoiNzkifSwiSWQiOiI4ZTFlZDkxMi01ZTlhLTRiMWQtOTJmMC1kZDc3NGQ1YjIwNjYiLCJJbXBvcnRJZCI6bnVsbCwiVGl0bGUiOiLQodGC0LDRgNGCIFI2MDcgU0lFUyAyLjBSdSIsIk5vdGUiOm51bGwsIkh5cGVybGluayI6bnVsbCwiSXNDaGFuZ2VkIjpmYWxzZSwiSXNOZXciOmZhbHNlfV0sIlRhc2tzIjpbeyIkaWQiOiIxNjkiLCJHcm91cE5hbWUiOm51bGwsIlN0YXJ0RGF0ZSI6IjIwMTctMDgtMDFUMDA6MDA6MDBaIiwiRW5kRGF0ZSI6IjIwMTctMTAtMjBUMjM6NTk6MDBaIiwiUGVyY2VudGFnZUNvbXBsZXRlIjpudWxsLCJTdHlsZSI6eyIkaWQiOiIxNzAiLCJTaGFwZSI6MSwiU2hhcGVUaGlja25lc3MiOjEsIkR1cmF0aW9uRm9ybWF0IjowLCJJbmNsdWRlTm9uV29ya2luZ0RheXNJbkR1cmF0aW9uIjpmYWxzZSwiUGVyY2VudGFnZUNvbXBsZXRlU3R5bGUiOnsiJGlkIjoiMTcxIiwiRm9udFNldHRpbmdzIjp7IiRpZCI6IjE3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3MyIsIkxpbmVDb2xvciI6bnVsbCwiTGluZVdlaWdodCI6MC4wLCJMaW5lVHlwZSI6MCwiUGFyZW50U3R5bGUiOm51bGx9LCJQYXJlbnRTdHlsZSI6eyIkcmVmIjoiODEifX0sIkR1cmF0aW9uU3R5bGUiOnsiJGlkIjoiMTc0IiwiRm9udFNldHRpbmdzIjp7IiRpZCI6IjE3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NiIsIkxpbmVDb2xvciI6bnVsbCwiTGluZVdlaWdodCI6MC4wLCJMaW5lVHlwZSI6MCwiUGFyZW50U3R5bGUiOm51bGx9LCJQYXJlbnRTdHlsZSI6eyIkcmVmIjoiODgifX0sIkhvcml6b250YWxDb25uZWN0b3JTdHlsZSI6eyIkaWQiOiIxNzciLCJMaW5lQ29sb3IiOnsiJHJlZiI6Ijk2In0sIkxpbmVXZWlnaHQiOjEuMCwiTGluZVR5cGUiOjAsIlBhcmVudFN0eWxlIjp7IiRyZWYiOiI5NSJ9fSwiVmVydGljYWxDb25uZWN0b3JTdHlsZSI6eyIkaWQiOiIxNz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zkiLCJNYXJnaW4iOnsiJHJlZiI6IjEwMiJ9LCJQYWRkaW5nIjp7IiRyZWYiOiIxMDMifSwiQmFja2dyb3VuZCI6eyIkaWQiOiIxODAiLCJDb2xvciI6eyIkaWQiOiIxODEiLCJBIjoyNTUsIlIiOjAsIkciOjExNCwiQiI6MTg4fX0sIklzVmlzaWJsZSI6dHJ1ZSwiV2lkdGgiOjAuMCwiSGVpZ2h0IjoxNi4wLCJCb3JkZXJTdHlsZSI6eyIkaWQiOiIxODIiLCJMaW5lQ29sb3IiOnsiJHJlZiI6IjEwNSJ9LCJMaW5lV2VpZ2h0IjowLjAsIkxpbmVUeXBlIjowLCJQYXJlbnRTdHlsZSI6eyIkcmVmIjoiMTA0In19LCJQYXJlbnRTdHlsZSI6eyIkcmVmIjoiMTAxIn19LCJUaXRsZVN0eWxlIjp7IiRpZCI6IjE4MyIsIkZvbnRTZXR0aW5ncyI6eyIkaWQiOiIx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Tg1IiwiTGluZUNvbG9yIjpudWxsLCJMaW5lV2VpZ2h0IjowLjAsIkxpbmVUeXBlIjowLCJQYXJlbnRTdHlsZSI6bnVsbH0sIlBhcmVudFN0eWxlIjp7IiRyZWYiOiIxMDcifX0sIkRhdGVTdHlsZSI6eyIkaWQiOiIxODYiLCJGb250U2V0dGluZ3MiOnsiJGlkIjoiMT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g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RjYThlNGZhLWFkZjktNDkwZS1hNmJiLTFmY2IzNTMyYzYzYyIsIkltcG9ydElkIjpudWxsLCJUaXRsZSI6IlNJRVMgMS4wUnUiLCJOb3RlIjpudWxsLCJIeXBlcmxpbmsiOm51bGwsIklzQ2hhbmdlZCI6ZmFsc2UsIklzTmV3IjpmYWxzZX0seyIkaWQiOiIxODkiLCJHcm91cE5hbWUiOm51bGwsIlN0YXJ0RGF0ZSI6IjIwMTctMTAtMjNUMDA6MDA6MDBaIiwiRW5kRGF0ZSI6IjIwMTctMTItMjlUMjM6NTk6MDBaIiwiUGVyY2VudGFnZUNvbXBsZXRlIjpudWxsLCJTdHlsZSI6eyIkaWQiOiIxOTAiLCJTaGFwZSI6MSwiU2hhcGVUaGlja25lc3MiOjEsIkR1cmF0aW9uRm9ybWF0IjowLCJJbmNsdWRlTm9uV29ya2luZ0RheXNJbkR1cmF0aW9uIjpmYWxzZSwiUGVyY2VudGFnZUNvbXBsZXRlU3R5bGUiOnsiJGlkIjoiMTkxIiwiRm9udFNldHRpbmdzIjp7IiRpZCI6IjE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5MyIsIkxpbmVDb2xvciI6bnVsbCwiTGluZVdlaWdodCI6MC4wLCJMaW5lVHlwZSI6MCwiUGFyZW50U3R5bGUiOm51bGx9LCJQYXJlbnRTdHlsZSI6eyIkcmVmIjoiODEifX0sIkR1cmF0aW9uU3R5bGUiOnsiJGlkIjoiMTk0IiwiRm9udFNldHRpbmdzIjp7IiRpZCI6IjE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NiIsIkxpbmVDb2xvciI6bnVsbCwiTGluZVdlaWdodCI6MC4wLCJMaW5lVHlwZSI6MCwiUGFyZW50U3R5bGUiOm51bGx9LCJQYXJlbnRTdHlsZSI6eyIkcmVmIjoiODgifX0sIkhvcml6b250YWxDb25uZWN0b3JTdHlsZSI6eyIkaWQiOiIxOTciLCJMaW5lQ29sb3IiOnsiJHJlZiI6Ijk2In0sIkxpbmVXZWlnaHQiOjEuMCwiTGluZVR5cGUiOjAsIlBhcmVudFN0eWxlIjp7IiRyZWYiOiI5NSJ9fSwiVmVydGljYWxDb25uZWN0b3JTdHlsZSI6eyIkaWQiOiIx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OTkiLCJNYXJnaW4iOnsiJHJlZiI6IjEwMiJ9LCJQYWRkaW5nIjp7IiRyZWYiOiIxMDMifSwiQmFja2dyb3VuZCI6eyIkaWQiOiIyMDAiLCJDb2xvciI6eyIkaWQiOiIyMDEiLCJBIjoyNTUsIlIiOjE4OSwiRyI6MjE1LCJCIjoyMzh9fSwiSXNWaXNpYmxlIjp0cnVlLCJXaWR0aCI6MC4wLCJIZWlnaHQiOjE2LjAsIkJvcmRlclN0eWxlIjp7IiRpZCI6IjIwMiIsIkxpbmVDb2xvciI6eyIkcmVmIjoiMTA1In0sIkxpbmVXZWlnaHQiOjAuMCwiTGluZVR5cGUiOjAsIlBhcmVudFN0eWxlIjp7IiRyZWYiOiIxMDQifX0sIlBhcmVudFN0eWxlIjp7IiRyZWYiOiIxMDEifX0sIlRpdGxlU3R5bGUiOnsiJGlkIjoiMjAzIiwiRm9udFNldHRpbmdzIjp7IiRpZCI6IjIwNCIsIkZvbnRTaXplIjoxMSwiRm9udE5hbWUiOiJDYWxpYnJpIiwiSXNCb2xkIjp0cnVlLCJJc0l0YWxpYyI6ZmFsc2UsIklzVW5kZXJsaW5lZCI6ZmFsc2UsIlBhcmVudFN0eWxlIjp7IiRyZWYiOiIxMDgifX0sIkF1dG9TaXplIjoyLCJGb3JlZ3JvdW5kIjp7IiRyZWYiOiIxMDkifSwiTWF4V2lkdGgiOjExNS45NzA4NjMzNDIyODUxNi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A1IiwiTGluZUNvbG9yIjpudWxsLCJMaW5lV2VpZ2h0IjowLjAsIkxpbmVUeXBlIjowLCJQYXJlbnRTdHlsZSI6bnVsbH0sIlBhcmVudFN0eWxlIjp7IiRyZWYiOiIxMDcifX0sIkRhdGVTdHlsZSI6eyIkaWQiOiIyMDYiLCJGb250U2V0dGluZ3MiOnsiJGlkIjoiMj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DgiLCJMaW5lQ29sb3IiOm51bGwsIkxpbmVXZWlnaHQiOjAuMCwiTGluZVR5cGUiOjAsIlBhcmVudFN0eWxlIjpudWxsfSwiUGFyZW50U3R5bGUiOnsiJHJlZiI6IjExNCJ9fSwiRGF0ZUZvcm1hdCI6eyIkcmVmIjoiMTIxIn0sIklzVmlzaWJsZSI6dHJ1ZSwiUGFyZW50U3R5bGUiOnsiJHJlZiI6IjgwIn19LCJJbmRleCI6MiwiU21hcnREdXJhdGlvbkFjdGl2YXRlZCI6ZmFsc2UsIkRhdGVGb3JtYXQiOnsiJHJlZiI6IjEyMSJ9LCJJZCI6IjhmMjEzMGUwLTgwZTAtNDNlMy05ZjgxLWE4M2RiM2E5ODZlMiIsIkltcG9ydElkIjpudWxsLCJUaXRsZSI6IlNJRVMgMS42UnUiLCJOb3RlIjpudWxsLCJIeXBlcmxpbmsiOm51bGwsIklzQ2hhbmdlZCI6ZmFsc2UsIklzTmV3IjpmYWxzZX0seyIkaWQiOiIyMDkiLCJHcm91cE5hbWUiOm51bGwsIlN0YXJ0RGF0ZSI6IjIwMTgtMDEtMTBUMDA6MDA6MDBaIiwiRW5kRGF0ZSI6IjIwMTgtMDQtMzBUMjM6NTk6MDBaIiwiUGVyY2VudGFnZUNvbXBsZXRlIjpudWxsLCJTdHlsZSI6eyIkaWQiOiIyMTAiLCJTaGFwZSI6MSwiU2hhcGVUaGlja25lc3MiOjEsIkR1cmF0aW9uRm9ybWF0IjowLCJJbmNsdWRlTm9uV29ya2luZ0RheXNJbkR1cmF0aW9uIjpmYWxzZSwiUGVyY2VudGFnZUNvbXBsZXRlU3R5bGUiOnsiJGlkIjoiMjExIiwiRm9udFNldHRpbmdzIjp7IiRpZCI6IjIx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MyIsIkxpbmVDb2xvciI6bnVsbCwiTGluZVdlaWdodCI6MC4wLCJMaW5lVHlwZSI6MCwiUGFyZW50U3R5bGUiOm51bGx9LCJQYXJlbnRTdHlsZSI6eyIkcmVmIjoiODEifX0sIkR1cmF0aW9uU3R5bGUiOnsiJGlkIjoiMjE0IiwiRm9udFNldHRpbmdzIjp7IiRpZCI6IjIx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NiIsIkxpbmVDb2xvciI6bnVsbCwiTGluZVdlaWdodCI6MC4wLCJMaW5lVHlwZSI6MCwiUGFyZW50U3R5bGUiOm51bGx9LCJQYXJlbnRTdHlsZSI6eyIkcmVmIjoiODgifX0sIkhvcml6b250YWxDb25uZWN0b3JTdHlsZSI6eyIkaWQiOiIyMTciLCJMaW5lQ29sb3IiOnsiJHJlZiI6Ijk2In0sIkxpbmVXZWlnaHQiOjEuMCwiTGluZVR5cGUiOjAsIlBhcmVudFN0eWxlIjp7IiRyZWYiOiI5NSJ9fSwiVmVydGljYWxDb25uZWN0b3JTdHlsZSI6eyIkaWQiOiIyM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TkiLCJNYXJnaW4iOnsiJHJlZiI6IjEwMiJ9LCJQYWRkaW5nIjp7IiRyZWYiOiIxMDMifSwiQmFja2dyb3VuZCI6eyIkaWQiOiIyMjAiLCJDb2xvciI6eyIkaWQiOiIyMjEiLCJBIjoyNTUsIlIiOjE4OSwiRyI6MjE1LCJCIjoyMzh9fSwiSXNWaXNpYmxlIjp0cnVlLCJXaWR0aCI6MC4wLCJIZWlnaHQiOjE2LjAsIkJvcmRlclN0eWxlIjp7IiRpZCI6IjIyMiIsIkxpbmVDb2xvciI6eyIkcmVmIjoiMTA1In0sIkxpbmVXZWlnaHQiOjAuMCwiTGluZVR5cGUiOjAsIlBhcmVudFN0eWxlIjp7IiRyZWYiOiIxMDQifX0sIlBhcmVudFN0eWxlIjp7IiRyZWYiOiIxMDEifX0sIlRpdGxlU3R5bGUiOnsiJGlkIjoiMjIzIiwiRm9udFNldHRpbmdzIjp7IiRpZCI6IjI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MjUiLCJMaW5lQ29sb3IiOm51bGwsIkxpbmVXZWlnaHQiOjAuMCwiTGluZVR5cGUiOjAsIlBhcmVudFN0eWxlIjpudWxsfSwiUGFyZW50U3R5bGUiOnsiJHJlZiI6IjEwNyJ9fSwiRGF0ZVN0eWxlIjp7IiRpZCI6IjIyNiIsIkZvbnRTZXR0aW5ncyI6eyIkaWQiOiIy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yOCIsIkxpbmVDb2xvciI6bnVsbCwiTGluZVdlaWdodCI6MC4wLCJMaW5lVHlwZSI6MCwiUGFyZW50U3R5bGUiOm51bGx9LCJQYXJlbnRTdHlsZSI6eyIkcmVmIjoiMTE0In19LCJEYXRlRm9ybWF0Ijp7IiRyZWYiOiIxMjEifSwiSXNWaXNpYmxlIjp0cnVlLCJQYXJlbnRTdHlsZSI6eyIkcmVmIjoiODAifX0sIkluZGV4IjozLCJTbWFydER1cmF0aW9uQWN0aXZhdGVkIjpmYWxzZSwiRGF0ZUZvcm1hdCI6eyIkcmVmIjoiMTIxIn0sIklkIjoiNzE4NzY0YmEtMGRlOS00ZWNlLWI4YTctNjk5ZjBlY2UzMzEwIiwiSW1wb3J0SWQiOm51bGwsIlRpdGxlIjoiU0lFUyAyLjBSdSBiZXRhIiwiTm90ZSI6bnVsbCwiSHlwZXJsaW5rIjpudWxsLCJJc0NoYW5nZWQiOmZhbHNlLCJJc05ldyI6ZmFsc2V9LHsiJGlkIjoiMjI5IiwiR3JvdXBOYW1lIjpudWxsLCJTdGFydERhdGUiOiIyMDE4LTA0LTMwVDAwOjAwOjAwWiIsIkVuZERhdGUiOiIyMDE4LTA3LTMxVDIzOjU5OjAwWiIsIlBlcmNlbnRhZ2VDb21wbGV0ZSI6bnVsbCwiU3R5bGUiOnsiJGlkIjoiMjMwIiwiU2hhcGUiOjEsIlNoYXBlVGhpY2tuZXNzIjoxLCJEdXJhdGlvbkZvcm1hdCI6MCwiSW5jbHVkZU5vbldvcmtpbmdEYXlzSW5EdXJhdGlvbiI6ZmFsc2UsIlBlcmNlbnRhZ2VDb21wbGV0ZVN0eWxlIjp7IiRpZCI6IjIzMSIsIkZvbnRTZXR0aW5ncyI6eyIkaWQiOiIy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MiLCJMaW5lQ29sb3IiOm51bGwsIkxpbmVXZWlnaHQiOjAuMCwiTGluZVR5cGUiOjAsIlBhcmVudFN0eWxlIjpudWxsfSwiUGFyZW50U3R5bGUiOnsiJHJlZiI6IjgxIn19LCJEdXJhdGlvblN0eWxlIjp7IiRpZCI6IjIzNCIsIkZvbnRTZXR0aW5ncyI6eyIkaWQiOiIy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YiLCJMaW5lQ29sb3IiOm51bGwsIkxpbmVXZWlnaHQiOjAuMCwiTGluZVR5cGUiOjAsIlBhcmVudFN0eWxlIjpudWxsfSwiUGFyZW50U3R5bGUiOnsiJHJlZiI6Ijg4In19LCJIb3Jpem9udGFsQ29ubmVjdG9yU3R5bGUiOnsiJGlkIjoiMjM3IiwiTGluZUNvbG9yIjp7IiRyZWYiOiI5NiJ9LCJMaW5lV2VpZ2h0IjoxLjAsIkxpbmVUeXBlIjowLCJQYXJlbnRTdHlsZSI6eyIkcmVmIjoiOTUifX0sIlZlcnRpY2FsQ29ubmVjdG9yU3R5bGUiOnsiJGlkIjoiMj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jM5IiwiTWFyZ2luIjp7IiRyZWYiOiIxMDIifSwiUGFkZGluZyI6eyIkcmVmIjoiMTAzIn0sIkJhY2tncm91bmQiOnsiJGlkIjoiMjQwIiwiQ29sb3IiOnsiJGlkIjoiMjQxIiwiQSI6MjU1LCJSIjoxNjUsIkciOjE2NSwiQiI6MTY1fX0sIklzVmlzaWJsZSI6dHJ1ZSwiV2lkdGgiOjAuMCwiSGVpZ2h0IjoxNi4wLCJCb3JkZXJTdHlsZSI6eyIkaWQiOiIyNDIiLCJMaW5lQ29sb3IiOnsiJHJlZiI6IjEwNSJ9LCJMaW5lV2VpZ2h0IjowLjAsIkxpbmVUeXBlIjowLCJQYXJlbnRTdHlsZSI6eyIkcmVmIjoiMTA0In19LCJQYXJlbnRTdHlsZSI6eyIkcmVmIjoiMTAxIn19LCJUaXRsZVN0eWxlIjp7IiRpZCI6IjI0MyIsIkZvbnRTZXR0aW5ncyI6eyIkaWQiOiIyN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Q1IiwiTGluZUNvbG9yIjpudWxsLCJMaW5lV2VpZ2h0IjowLjAsIkxpbmVUeXBlIjowLCJQYXJlbnRTdHlsZSI6bnVsbH0sIlBhcmVudFN0eWxlIjp7IiRyZWYiOiIxMDcifX0sIkRhdGVTdHlsZSI6eyIkaWQiOiIyNDYiLCJGb250U2V0dGluZ3MiOnsiJGlkIjoiMjQ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DgiLCJMaW5lQ29sb3IiOm51bGwsIkxpbmVXZWlnaHQiOjAuMCwiTGluZVR5cGUiOjAsIlBhcmVudFN0eWxlIjpudWxsfSwiUGFyZW50U3R5bGUiOnsiJHJlZiI6IjExNCJ9fSwiRGF0ZUZvcm1hdCI6eyIkcmVmIjoiMTIxIn0sIklzVmlzaWJsZSI6dHJ1ZSwiUGFyZW50U3R5bGUiOnsiJHJlZiI6IjgwIn19LCJJbmRleCI6NCwiU21hcnREdXJhdGlvbkFjdGl2YXRlZCI6ZmFsc2UsIkRhdGVGb3JtYXQiOnsiJHJlZiI6IjEyMSJ9LCJJZCI6IjcyYTYwYWJiLTMyODQtNDIwNi1hYjFhLTg0Y2MxODI3ZjNiYiIsIkltcG9ydElkIjpudWxsLCJUaXRsZSI6IlNJRVMgMi4wUnUgZmluYWwiLCJOb3RlIjpudWxsLCJIeXBlcmxpbmsiOm51bGwsIklzQ2hhbmdlZCI6ZmFsc2UsIklzTmV3IjpmYWxzZX0seyIkaWQiOiIyNDkiLCJHcm91cE5hbWUiOm51bGwsIlN0YXJ0RGF0ZSI6IjIwMTctMDgtMjhUMDA6MDA6MDBaIiwiRW5kRGF0ZSI6IjIwMTctMTAtMzFUMjM6NTk6MDBaIiwiUGVyY2VudGFnZUNvbXBsZXRlIjpudWxsLCJTdHlsZSI6eyIkaWQiOiIyNTAiLCJTaGFwZSI6MSwiU2hhcGVUaGlja25lc3MiOjEsIkR1cmF0aW9uRm9ybWF0IjowLCJJbmNsdWRlTm9uV29ya2luZ0RheXNJbkR1cmF0aW9uIjpmYWxzZSwiUGVyY2VudGFnZUNvbXBsZXRlU3R5bGUiOnsiJGlkIjoiMjUxIiwiRm9udFNldHRpbmdzIjp7IiRpZCI6IjI1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MyIsIkxpbmVDb2xvciI6bnVsbCwiTGluZVdlaWdodCI6MC4wLCJMaW5lVHlwZSI6MCwiUGFyZW50U3R5bGUiOm51bGx9LCJQYXJlbnRTdHlsZSI6eyIkcmVmIjoiODEifX0sIkR1cmF0aW9uU3R5bGUiOnsiJGlkIjoiMjU0IiwiRm9udFNldHRpbmdzIjp7IiRpZCI6IjI1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NiIsIkxpbmVDb2xvciI6bnVsbCwiTGluZVdlaWdodCI6MC4wLCJMaW5lVHlwZSI6MCwiUGFyZW50U3R5bGUiOm51bGx9LCJQYXJlbnRTdHlsZSI6eyIkcmVmIjoiODgifX0sIkhvcml6b250YWxDb25uZWN0b3JTdHlsZSI6eyIkaWQiOiIyNTciLCJMaW5lQ29sb3IiOnsiJHJlZiI6Ijk2In0sIkxpbmVXZWlnaHQiOjEuMCwiTGluZVR5cGUiOjAsIlBhcmVudFN0eWxlIjp7IiRyZWYiOiI5NSJ9fSwiVmVydGljYWxDb25uZWN0b3JTdHlsZSI6eyIkaWQiOiIyN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NTkiLCJNYXJnaW4iOnsiJHJlZiI6IjEwMiJ9LCJQYWRkaW5nIjp7IiRyZWYiOiIxMDMifSwiQmFja2dyb3VuZCI6eyIkaWQiOiIyNjAiLCJDb2xvciI6eyIkaWQiOiIyNjEiLCJBIjoyNTUsIlIiOjI1NSwiRyI6MTkyLCJCIjowfX0sIklzVmlzaWJsZSI6dHJ1ZSwiV2lkdGgiOjAuMCwiSGVpZ2h0IjoxNi4wLCJCb3JkZXJTdHlsZSI6eyIkaWQiOiIyNjIiLCJMaW5lQ29sb3IiOnsiJHJlZiI6IjEwNSJ9LCJMaW5lV2VpZ2h0IjowLjAsIkxpbmVUeXBlIjowLCJQYXJlbnRTdHlsZSI6eyIkcmVmIjoiMTA0In19LCJQYXJlbnRTdHlsZSI6eyIkcmVmIjoiMTAxIn19LCJUaXRsZVN0eWxlIjp7IiRpZCI6IjI2MyIsIkZvbnRTZXR0aW5ncyI6eyIkaWQiOiIyNj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Y1IiwiTGluZUNvbG9yIjpudWxsLCJMaW5lV2VpZ2h0IjowLjAsIkxpbmVUeXBlIjowLCJQYXJlbnRTdHlsZSI6bnVsbH0sIlBhcmVudFN0eWxlIjp7IiRyZWYiOiIxMDcifX0sIkRhdGVTdHlsZSI6eyIkaWQiOiIyNjYiLCJGb250U2V0dGluZ3MiOnsiJGlkIjoiMjY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jgiLCJMaW5lQ29sb3IiOm51bGwsIkxpbmVXZWlnaHQiOjAuMCwiTGluZVR5cGUiOjAsIlBhcmVudFN0eWxlIjpudWxsfSwiUGFyZW50U3R5bGUiOnsiJHJlZiI6IjExNCJ9fSwiRGF0ZUZvcm1hdCI6eyIkcmVmIjoiMTIxIn0sIklzVmlzaWJsZSI6dHJ1ZSwiUGFyZW50U3R5bGUiOnsiJHJlZiI6IjgwIn19LCJJbmRleCI6NSwiU21hcnREdXJhdGlvbkFjdGl2YXRlZCI6ZmFsc2UsIkRhdGVGb3JtYXQiOnsiJHJlZiI6IjEyMSJ9LCJJZCI6ImVkNzhjMjA3LWI0NmItNDQ5Ny1hNjMxLTIyMzA3OTMxZDc2NyIsIkltcG9ydElkIjpudWxsLCJUaXRsZSI6IlNJRVMgQ29yZSAxLjYgYmV0YSIsIk5vdGUiOm51bGwsIkh5cGVybGluayI6bnVsbCwiSXNDaGFuZ2VkIjpmYWxzZSwiSXNOZXciOmZhbHNlfSx7IiRpZCI6IjI2OSIsIkdyb3VwTmFtZSI6bnVsbCwiU3RhcnREYXRlIjoiMjAxNy0xMS0wMVQwMDowMDowMFoiLCJFbmREYXRlIjoiMjAxNy0xMi0yOVQyMzo1OTowMFoiLCJQZXJjZW50YWdlQ29tcGxldGUiOm51bGwsIlN0eWxlIjp7IiRpZCI6IjI3MCIsIlNoYXBlIjoxLCJTaGFwZVRoaWNrbmVzcyI6MSwiRHVyYXRpb25Gb3JtYXQiOjAsIkluY2x1ZGVOb25Xb3JraW5nRGF5c0luRHVyYXRpb24iOmZhbHNlLCJQZXJjZW50YWdlQ29tcGxldGVTdHlsZSI6eyIkaWQiOiIyNzEiLCJGb250U2V0dGluZ3MiOnsiJGlkIjoiMjc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zIiwiTGluZUNvbG9yIjpudWxsLCJMaW5lV2VpZ2h0IjowLjAsIkxpbmVUeXBlIjowLCJQYXJlbnRTdHlsZSI6bnVsbH0sIlBhcmVudFN0eWxlIjp7IiRyZWYiOiI4MSJ9fSwiRHVyYXRpb25TdHlsZSI6eyIkaWQiOiIyNzQiLCJGb250U2V0dGluZ3MiOnsiJGlkIjoiMjc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2IiwiTGluZUNvbG9yIjpudWxsLCJMaW5lV2VpZ2h0IjowLjAsIkxpbmVUeXBlIjowLCJQYXJlbnRTdHlsZSI6bnVsbH0sIlBhcmVudFN0eWxlIjp7IiRyZWYiOiI4OCJ9fSwiSG9yaXpvbnRhbENvbm5lY3RvclN0eWxlIjp7IiRpZCI6IjI3NyIsIkxpbmVDb2xvciI6eyIkcmVmIjoiOTYifSwiTGluZVdlaWdodCI6MS4wLCJMaW5lVHlwZSI6MCwiUGFyZW50U3R5bGUiOnsiJHJlZiI6Ijk1In19LCJWZXJ0aWNhbENvbm5lY3RvclN0eWxlIjp7IiRpZCI6IjI3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3OSIsIk1hcmdpbiI6eyIkcmVmIjoiMTAyIn0sIlBhZGRpbmciOnsiJHJlZiI6IjEwMyJ9LCJCYWNrZ3JvdW5kIjp7IiRpZCI6IjI4MCIsIkNvbG9yIjp7IiRpZCI6IjI4MSIsIkEiOjI1NSwiUiI6NjgsIkciOjExNCwiQiI6MTk2fX0sIklzVmlzaWJsZSI6dHJ1ZSwiV2lkdGgiOjAuMCwiSGVpZ2h0IjoxNi4wLCJCb3JkZXJTdHlsZSI6eyIkaWQiOiIyODIiLCJMaW5lQ29sb3IiOnsiJHJlZiI6IjEwNSJ9LCJMaW5lV2VpZ2h0IjowLjAsIkxpbmVUeXBlIjowLCJQYXJlbnRTdHlsZSI6eyIkcmVmIjoiMTA0In19LCJQYXJlbnRTdHlsZSI6eyIkcmVmIjoiMTAxIn19LCJUaXRsZVN0eWxlIjp7IiRpZCI6IjI4MyIsIkZvbnRTZXR0aW5ncyI6eyIkaWQiOiIy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g1IiwiTGluZUNvbG9yIjpudWxsLCJMaW5lV2VpZ2h0IjowLjAsIkxpbmVUeXBlIjowLCJQYXJlbnRTdHlsZSI6bnVsbH0sIlBhcmVudFN0eWxlIjp7IiRyZWYiOiIxMDcifX0sIkRhdGVTdHlsZSI6eyIkaWQiOiIyODYiLCJGb250U2V0dGluZ3MiOnsiJGlkIjoiMj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giLCJMaW5lQ29sb3IiOm51bGwsIkxpbmVXZWlnaHQiOjAuMCwiTGluZVR5cGUiOjAsIlBhcmVudFN0eWxlIjpudWxsfSwiUGFyZW50U3R5bGUiOnsiJHJlZiI6IjExNCJ9fSwiRGF0ZUZvcm1hdCI6eyIkcmVmIjoiMTIxIn0sIklzVmlzaWJsZSI6dHJ1ZSwiUGFyZW50U3R5bGUiOnsiJHJlZiI6IjgwIn19LCJJbmRleCI6NiwiU21hcnREdXJhdGlvbkFjdGl2YXRlZCI6ZmFsc2UsIkRhdGVGb3JtYXQiOnsiJHJlZiI6IjEyMSJ9LCJJZCI6IjY3NTRmNGZkLTQ5MmYtNGM3Yy1iYzRmLTkyY2IxNDhhYWE3ZiIsIkltcG9ydElkIjpudWxsLCJUaXRsZSI6IlNJRVMgQ29yZSAxLjYgZmluYWwiLCJOb3RlIjpudWxsLCJIeXBlcmxpbmsiOm51bGwsIklzQ2hhbmdlZCI6ZmFsc2UsIklzTmV3IjpmYWxzZX0seyIkaWQiOiIyODkiLCJHcm91cE5hbWUiOm51bGwsIlN0YXJ0RGF0ZSI6IjIwMTgtMDEtMTBUMDA6MDA6MDBaIiwiRW5kRGF0ZSI6IjIwMTgtMDMtMzBUMjM6NTk6MDBaIiwiUGVyY2VudGFnZUNvbXBsZXRlIjpudWxsLCJTdHlsZSI6eyIkaWQiOiIyOTAiLCJTaGFwZSI6MSwiU2hhcGVUaGlja25lc3MiOjEsIkR1cmF0aW9uRm9ybWF0IjowLCJJbmNsdWRlTm9uV29ya2luZ0RheXNJbkR1cmF0aW9uIjpmYWxzZSwiUGVyY2VudGFnZUNvbXBsZXRlU3R5bGUiOnsiJGlkIjoiMjkxIiwiRm9udFNldHRpbmdzIjp7IiRpZCI6IjI5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MyIsIkxpbmVDb2xvciI6bnVsbCwiTGluZVdlaWdodCI6MC4wLCJMaW5lVHlwZSI6MCwiUGFyZW50U3R5bGUiOm51bGx9LCJQYXJlbnRTdHlsZSI6eyIkcmVmIjoiODEifX0sIkR1cmF0aW9uU3R5bGUiOnsiJGlkIjoiMjk0IiwiRm9udFNldHRpbmdzIjp7IiRpZCI6IjI5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NiIsIkxpbmVDb2xvciI6bnVsbCwiTGluZVdlaWdodCI6MC4wLCJMaW5lVHlwZSI6MCwiUGFyZW50U3R5bGUiOm51bGx9LCJQYXJlbnRTdHlsZSI6eyIkcmVmIjoiODgifX0sIkhvcml6b250YWxDb25uZWN0b3JTdHlsZSI6eyIkaWQiOiIyOTciLCJMaW5lQ29sb3IiOnsiJHJlZiI6Ijk2In0sIkxpbmVXZWlnaHQiOjEuMCwiTGluZVR5cGUiOjAsIlBhcmVudFN0eWxlIjp7IiRyZWYiOiI5NSJ9fSwiVmVydGljYWxDb25uZWN0b3JTdHlsZSI6eyIkaWQiOiIyOTg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OTkiLCJNYXJnaW4iOnsiJHJlZiI6IjEwMiJ9LCJQYWRkaW5nIjp7IiRyZWYiOiIxMDMifSwiQmFja2dyb3VuZCI6eyIkaWQiOiIzMDAiLCJDb2xvciI6eyIkaWQiOiIzMDEiLCJBIjoyNTUsIlIiOjExMiwiRyI6MTczLCJCIjo3MX19LCJJc1Zpc2libGUiOnRydWUsIldpZHRoIjowLjAsIkhlaWdodCI6MTYuMCwiQm9yZGVyU3R5bGUiOnsiJGlkIjoiMzAyIiwiTGluZUNvbG9yIjp7IiRyZWYiOiIxMDUifSwiTGluZVdlaWdodCI6MC4wLCJMaW5lVHlwZSI6MCwiUGFyZW50U3R5bGUiOnsiJHJlZiI6IjEwNCJ9fSwiUGFyZW50U3R5bGUiOnsiJHJlZiI6IjEwMSJ9fSwiVGl0bGVTdHlsZSI6eyIkaWQiOiIzMDMiLCJGb250U2V0dGluZ3MiOnsiJGlkIjoiMzA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wNSIsIkxpbmVDb2xvciI6bnVsbCwiTGluZVdlaWdodCI6MC4wLCJMaW5lVHlwZSI6MCwiUGFyZW50U3R5bGUiOm51bGx9LCJQYXJlbnRTdHlsZSI6eyIkcmVmIjoiMTA3In19LCJEYXRlU3R5bGUiOnsiJGlkIjoiMzA2IiwiRm9udFNldHRpbmdzIjp7IiRpZCI6IjMw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A4IiwiTGluZUNvbG9yIjpudWxsLCJMaW5lV2VpZ2h0IjowLjAsIkxpbmVUeXBlIjowLCJQYXJlbnRTdHlsZSI6bnVsbH0sIlBhcmVudFN0eWxlIjp7IiRyZWYiOiIxMTQifX0sIkRhdGVGb3JtYXQiOnsiJHJlZiI6IjEyMSJ9LCJJc1Zpc2libGUiOnRydWUsIlBhcmVudFN0eWxlIjp7IiRyZWYiOiI4MCJ9fSwiSW5kZXgiOjcsIlNtYXJ0RHVyYXRpb25BY3RpdmF0ZWQiOmZhbHNlLCJEYXRlRm9ybWF0Ijp7IiRyZWYiOiIxMjEifSwiSWQiOiI1OWQ5YTI3Yy02MTY1LTRkOTAtYTQxZi0yZDMwYzE3MDY5NTYiLCJJbXBvcnRJZCI6bnVsbCwiVGl0bGUiOiJTSUVTIENvcmUgMi4wICBiZXRhIiwiTm90ZSI6bnVsbCwiSHlwZXJsaW5rIjpudWxsLCJJc0NoYW5nZWQiOmZhbHNlLCJJc05ldyI6ZmFsc2V9LHsiJGlkIjoiMzA5IiwiR3JvdXBOYW1lIjpudWxsLCJTdGFydERhdGUiOiIyMDE4LTA0LTAyVDAwOjAwOjAwWiIsIkVuZERhdGUiOiIyMDE4LTA3LTAyVDIzOjU5OjAwWiIsIlBlcmNlbnRhZ2VDb21wbGV0ZSI6bnVsbCwiU3R5bGUiOnsiJGlkIjoiMzEwIiwiU2hhcGUiOjEsIlNoYXBlVGhpY2tuZXNzIjoxLCJEdXJhdGlvbkZvcm1hdCI6MCwiSW5jbHVkZU5vbldvcmtpbmdEYXlzSW5EdXJhdGlvbiI6ZmFsc2UsIlBlcmNlbnRhZ2VDb21wbGV0ZVN0eWxlIjp7IiRpZCI6IjMxMSIsIkZvbnRTZXR0aW5ncyI6eyIkaWQiOiIz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TMiLCJMaW5lQ29sb3IiOm51bGwsIkxpbmVXZWlnaHQiOjAuMCwiTGluZVR5cGUiOjAsIlBhcmVudFN0eWxlIjpudWxsfSwiUGFyZW50U3R5bGUiOnsiJHJlZiI6IjgxIn19LCJEdXJhdGlvblN0eWxlIjp7IiRpZCI6IjMxNCIsIkZvbnRTZXR0aW5ncyI6eyIkaWQiOiIz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YiLCJMaW5lQ29sb3IiOm51bGwsIkxpbmVXZWlnaHQiOjAuMCwiTGluZVR5cGUiOjAsIlBhcmVudFN0eWxlIjpudWxsfSwiUGFyZW50U3R5bGUiOnsiJHJlZiI6Ijg4In19LCJIb3Jpem9udGFsQ29ubmVjdG9yU3R5bGUiOnsiJGlkIjoiMzE3IiwiTGluZUNvbG9yIjp7IiRyZWYiOiI5NiJ9LCJMaW5lV2VpZ2h0IjoxLjAsIkxpbmVUeXBlIjowLCJQYXJlbnRTdHlsZSI6eyIkcmVmIjoiOTUifX0sIlZlcnRpY2FsQ29ubmVjdG9yU3R5bGUiOnsiJGlkIjoiMz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E5IiwiTWFyZ2luIjp7IiRyZWYiOiIxMDIifSwiUGFkZGluZyI6eyIkcmVmIjoiMTAzIn0sIkJhY2tncm91bmQiOnsiJGlkIjoiMzIwIiwiQ29sb3IiOnsiJGlkIjoiMzIxIiwiQSI6MjU1LCJSIjo2OCwiRyI6ODQsIkIiOjEwNn19LCJJc1Zpc2libGUiOnRydWUsIldpZHRoIjowLjAsIkhlaWdodCI6MTYuMCwiQm9yZGVyU3R5bGUiOnsiJGlkIjoiMzIyIiwiTGluZUNvbG9yIjp7IiRyZWYiOiIxMDUifSwiTGluZVdlaWdodCI6MC4wLCJMaW5lVHlwZSI6MCwiUGFyZW50U3R5bGUiOnsiJHJlZiI6IjEwNCJ9fSwiUGFyZW50U3R5bGUiOnsiJHJlZiI6IjEwMSJ9fSwiVGl0bGVTdHlsZSI6eyIkaWQiOiIzMjMiLCJGb250U2V0dGluZ3MiOnsiJGlkIjoiMzI0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yNSIsIkxpbmVDb2xvciI6bnVsbCwiTGluZVdlaWdodCI6MC4wLCJMaW5lVHlwZSI6MCwiUGFyZW50U3R5bGUiOm51bGx9LCJQYXJlbnRTdHlsZSI6eyIkcmVmIjoiMTA3In19LCJEYXRlU3R5bGUiOnsiJGlkIjoiMzI2IiwiRm9udFNldHRpbmdzIjp7IiRpZCI6IjMy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I4IiwiTGluZUNvbG9yIjpudWxsLCJMaW5lV2VpZ2h0IjowLjAsIkxpbmVUeXBlIjowLCJQYXJlbnRTdHlsZSI6bnVsbH0sIlBhcmVudFN0eWxlIjp7IiRyZWYiOiIxMTQifX0sIkRhdGVGb3JtYXQiOnsiJHJlZiI6IjEyMSJ9LCJJc1Zpc2libGUiOnRydWUsIlBhcmVudFN0eWxlIjp7IiRyZWYiOiI4MCJ9fSwiSW5kZXgiOjgsIlNtYXJ0RHVyYXRpb25BY3RpdmF0ZWQiOmZhbHNlLCJEYXRlRm9ybWF0Ijp7IiRyZWYiOiIxMjEifSwiSWQiOiIxZDNhZjc4YS0xMjRlLTRhMzctYWFkNi0xMzUzNGQ2YTg4ZTQiLCJJbXBvcnRJZCI6bnVsbCwiVGl0bGUiOiJTSUVTIENvcmUgMi4wIGZpbmFsIiwiTm90ZSI6bnVsbCwiSHlwZXJsaW5rIjpudWxsLCJJc0NoYW5nZWQiOmZhbHNlLCJJc05ldyI6ZmFsc2V9LHsiJGlkIjoiMzI5IiwiR3JvdXBOYW1lIjpudWxsLCJTdGFydERhdGUiOiIyMDE3LTA4LTAxVDAwOjAwOjAwWiIsIkVuZERhdGUiOiIyMDE3LTEyLTI5VDIzOjU5OjAwWiIsIlBlcmNlbnRhZ2VDb21wbGV0ZSI6bnVsbCwiU3R5bGUiOnsiJGlkIjoiMzMwIiwiU2hhcGUiOjEsIlNoYXBlVGhpY2tuZXNzIjoxLCJEdXJhdGlvbkZvcm1hdCI6MCwiSW5jbHVkZU5vbldvcmtpbmdEYXlzSW5EdXJhdGlvbiI6ZmFsc2UsIlBlcmNlbnRhZ2VDb21wbGV0ZVN0eWxlIjp7IiRpZCI6IjMzMSIsIkZvbnRTZXR0aW5ncyI6eyIkaWQiOiIz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zMiLCJMaW5lQ29sb3IiOm51bGwsIkxpbmVXZWlnaHQiOjAuMCwiTGluZVR5cGUiOjAsIlBhcmVudFN0eWxlIjpudWxsfSwiUGFyZW50U3R5bGUiOnsiJHJlZiI6IjgxIn19LCJEdXJhdGlvblN0eWxlIjp7IiRpZCI6IjMzNCIsIkZvbnRTZXR0aW5ncyI6eyIkaWQiOiIzM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YiLCJMaW5lQ29sb3IiOm51bGwsIkxpbmVXZWlnaHQiOjAuMCwiTGluZVR5cGUiOjAsIlBhcmVudFN0eWxlIjpudWxsfSwiUGFyZW50U3R5bGUiOnsiJHJlZiI6Ijg4In19LCJIb3Jpem9udGFsQ29ubmVjdG9yU3R5bGUiOnsiJGlkIjoiMzM3IiwiTGluZUNvbG9yIjp7IiRyZWYiOiI5NiJ9LCJMaW5lV2VpZ2h0IjoxLjAsIkxpbmVUeXBlIjowLCJQYXJlbnRTdHlsZSI6eyIkcmVmIjoiOTUifX0sIlZlcnRpY2FsQ29ubmVjdG9yU3R5bGUiOnsiJGlkIjoiMzM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M5IiwiTWFyZ2luIjp7IiRyZWYiOiIxMDIifSwiUGFkZGluZyI6eyIkcmVmIjoiMTAzIn0sIkJhY2tncm91bmQiOnsiJGlkIjoiMzQwIiwiQ29sb3IiOnsiJGlkIjoiMzQxIiwiQSI6MjU1LCJSIjo5MSwiRyI6MTU1LCJCIjoyMTN9fSwiSXNWaXNpYmxlIjp0cnVlLCJXaWR0aCI6MC4wLCJIZWlnaHQiOjE2LjAsIkJvcmRlclN0eWxlIjp7IiRpZCI6IjM0MiIsIkxpbmVDb2xvciI6eyIkcmVmIjoiMTA1In0sIkxpbmVXZWlnaHQiOjAuMCwiTGluZVR5cGUiOjAsIlBhcmVudFN0eWxlIjp7IiRyZWYiOiIxMDQifX0sIlBhcmVudFN0eWxlIjp7IiRyZWYiOiIxMDEifX0sIlRpdGxlU3R5bGUiOnsiJGlkIjoiMzQzIiwiRm9udFNldHRpbmdzIjp7IiRpZCI6IjM0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DUiLCJMaW5lQ29sb3IiOm51bGwsIkxpbmVXZWlnaHQiOjAuMCwiTGluZVR5cGUiOjAsIlBhcmVudFN0eWxlIjpudWxsfSwiUGFyZW50U3R5bGUiOnsiJHJlZiI6IjEwNyJ9fSwiRGF0ZVN0eWxlIjp7IiRpZCI6IjM0NiIsIkZvbnRTZXR0aW5ncyI6eyIkaWQiOiIzND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OCIsIkxpbmVDb2xvciI6bnVsbCwiTGluZVdlaWdodCI6MC4wLCJMaW5lVHlwZSI6MCwiUGFyZW50U3R5bGUiOm51bGx9LCJQYXJlbnRTdHlsZSI6eyIkcmVmIjoiMTE0In19LCJEYXRlRm9ybWF0Ijp7IiRyZWYiOiIxMjEifSwiSXNWaXNpYmxlIjp0cnVlLCJQYXJlbnRTdHlsZSI6eyIkcmVmIjoiODAifX0sIkluZGV4Ijo5LCJTbWFydER1cmF0aW9uQWN0aXZhdGVkIjpmYWxzZSwiRGF0ZUZvcm1hdCI6eyIkcmVmIjoiMTIxIn0sIklkIjoiMGIzNDM3MmQtNjA0Yi00NmUwLTk1YjUtZTEzMjI4MjYwMWFhIiwiSW1wb3J0SWQiOm51bGwsIlRpdGxlIjoiU0lFUyBTZXJ2ZXIgUmVzZWFyY2ggIiwiTm90ZSI6bnVsbCwiSHlwZXJsaW5rIjpudWxsLCJJc0NoYW5nZWQiOmZhbHNlLCJJc05ldyI6ZmFsc2V9LHsiJGlkIjoiMzQ5IiwiR3JvdXBOYW1lIjpudWxsLCJTdGFydERhdGUiOiIyMDE4LTA4LTAxVDAwOjAwOjAwWiIsIkVuZERhdGUiOiIyMDE4LTA5LTI3VDIzOjU5OjAwWiIsIlBlcmNlbnRhZ2VDb21wbGV0ZSI6bnVsbCwiU3R5bGUiOnsiJGlkIjoiMzUwIiwiU2hhcGUiOjEsIlNoYXBlVGhpY2tuZXNzIjoxLCJEdXJhdGlvbkZvcm1hdCI6MCwiSW5jbHVkZU5vbldvcmtpbmdEYXlzSW5EdXJhdGlvbiI6ZmFsc2UsIlBlcmNlbnRhZ2VDb21wbGV0ZVN0eWxlIjp7IiRpZCI6IjM1MSIsIkZvbnRTZXR0aW5ncyI6eyIkaWQiOiIzN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TMiLCJMaW5lQ29sb3IiOm51bGwsIkxpbmVXZWlnaHQiOjAuMCwiTGluZVR5cGUiOjAsIlBhcmVudFN0eWxlIjpudWxsfSwiUGFyZW50U3R5bGUiOnsiJHJlZiI6IjgxIn19LCJEdXJhdGlvblN0eWxlIjp7IiRpZCI6IjM1NCIsIkZvbnRTZXR0aW5ncyI6eyIkaWQiOiIzN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YiLCJMaW5lQ29sb3IiOm51bGwsIkxpbmVXZWlnaHQiOjAuMCwiTGluZVR5cGUiOjAsIlBhcmVudFN0eWxlIjpudWxsfSwiUGFyZW50U3R5bGUiOnsiJHJlZiI6Ijg4In19LCJIb3Jpem9udGFsQ29ubmVjdG9yU3R5bGUiOnsiJGlkIjoiMzU3IiwiTGluZUNvbG9yIjp7IiRyZWYiOiI5NiJ9LCJMaW5lV2VpZ2h0IjoxLjAsIkxpbmVUeXBlIjowLCJQYXJlbnRTdHlsZSI6eyIkcmVmIjoiOTUifX0sIlZlcnRpY2FsQ29ubmVjdG9yU3R5bGUiOnsiJGlkIjoiMzU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U5IiwiTWFyZ2luIjp7IiRyZWYiOiIxMDIifSwiUGFkZGluZyI6eyIkcmVmIjoiMTAzIn0sIkJhY2tncm91bmQiOnsiJGlkIjoiMzYwIiwiQ29sb3IiOnsiJGlkIjoiMzYxIiwiQSI6MjU1LCJSIjoyMzcsIkciOjEyNSwiQiI6NDl9fSwiSXNWaXNpYmxlIjp0cnVlLCJXaWR0aCI6MC4wLCJIZWlnaHQiOjE2LjAsIkJvcmRlclN0eWxlIjp7IiRpZCI6IjM2MiIsIkxpbmVDb2xvciI6eyIkcmVmIjoiMTA1In0sIkxpbmVXZWlnaHQiOjAuMCwiTGluZVR5cGUiOjAsIlBhcmVudFN0eWxlIjp7IiRyZWYiOiIxMDQifX0sIlBhcmVudFN0eWxlIjp7IiRyZWYiOiIxMDEifX0sIlRpdGxlU3R5bGUiOnsiJGlkIjoiMzYzIiwiRm9udFNldHRpbmdzIjp7IiRpZCI6IjM2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jUiLCJMaW5lQ29sb3IiOm51bGwsIkxpbmVXZWlnaHQiOjAuMCwiTGluZVR5cGUiOjAsIlBhcmVudFN0eWxlIjpudWxsfSwiUGFyZW50U3R5bGUiOnsiJHJlZiI6IjEwNyJ9fSwiRGF0ZVN0eWxlIjp7IiRpZCI6IjM2NiIsIkZvbnRTZXR0aW5ncyI6eyIkaWQiOiIzN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2OCIsIkxpbmVDb2xvciI6bnVsbCwiTGluZVdlaWdodCI6MC4wLCJMaW5lVHlwZSI6MCwiUGFyZW50U3R5bGUiOm51bGx9LCJQYXJlbnRTdHlsZSI6eyIkcmVmIjoiMTE0In19LCJEYXRlRm9ybWF0Ijp7IiRyZWYiOiIxMjEifSwiSXNWaXNpYmxlIjp0cnVlLCJQYXJlbnRTdHlsZSI6eyIkcmVmIjoiODAifX0sIkluZGV4IjoxMCwiU21hcnREdXJhdGlvbkFjdGl2YXRlZCI6ZmFsc2UsIkRhdGVGb3JtYXQiOnsiJHJlZiI6IjEyMSJ9LCJJZCI6ImUyZmMxZGZiLTIzZDQtNDcyMC1hYzYxLTI1M2I1MWUzZjIzYyIsIkltcG9ydElkIjpudWxsLCJUaXRsZSI6IlNJRVMgU2VydmVyIiwiTm90ZSI6bnVsbCwiSHlwZXJsaW5rIjpudWxsLCJJc0NoYW5nZWQiOmZhbHNlLCJJc05ldyI6ZmFsc2V9LHsiJGlkIjoiMzY5IiwiR3JvdXBOYW1lIjpudWxsLCJTdGFydERhdGUiOiIyMDE3LTA5LTA1VDAwOjAwOjAwWiIsIkVuZERhdGUiOiIyMDE4LTAyLTE0VDIzOjU5OjAwWiIsIlBlcmNlbnRhZ2VDb21wbGV0ZSI6bnVsbCwiU3R5bGUiOnsiJGlkIjoiMzcwIiwiU2hhcGUiOjEsIlNoYXBlVGhpY2tuZXNzIjoxLCJEdXJhdGlvbkZvcm1hdCI6MCwiSW5jbHVkZU5vbldvcmtpbmdEYXlzSW5EdXJhdGlvbiI6ZmFsc2UsIlBlcmNlbnRhZ2VDb21wbGV0ZVN0eWxlIjp7IiRpZCI6IjM3MSIsIkZvbnRTZXR0aW5ncyI6eyIkaWQiOiIzN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MiLCJMaW5lQ29sb3IiOm51bGwsIkxpbmVXZWlnaHQiOjAuMCwiTGluZVR5cGUiOjAsIlBhcmVudFN0eWxlIjpudWxsfSwiUGFyZW50U3R5bGUiOnsiJHJlZiI6IjgxIn19LCJEdXJhdGlvblN0eWxlIjp7IiRpZCI6IjM3NCIsIkZvbnRTZXR0aW5ncyI6eyIkaWQiOiIzNz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YiLCJMaW5lQ29sb3IiOm51bGwsIkxpbmVXZWlnaHQiOjAuMCwiTGluZVR5cGUiOjAsIlBhcmVudFN0eWxlIjpudWxsfSwiUGFyZW50U3R5bGUiOnsiJHJlZiI6Ijg4In19LCJIb3Jpem9udGFsQ29ubmVjdG9yU3R5bGUiOnsiJGlkIjoiMzc3IiwiTGluZUNvbG9yIjp7IiRyZWYiOiI5NiJ9LCJMaW5lV2VpZ2h0IjoxLjAsIkxpbmVUeXBlIjowLCJQYXJlbnRTdHlsZSI6eyIkcmVmIjoiOTUifX0sIlZlcnRpY2FsQ29ubmVjdG9yU3R5bGUiOnsiJGlkIjoiMzc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c5IiwiTWFyZ2luIjp7IiRyZWYiOiIxMDIifSwiUGFkZGluZyI6eyIkcmVmIjoiMTAzIn0sIkJhY2tncm91bmQiOnsiJGlkIjoiMzgwIiwiQ29sb3IiOnsiJGlkIjoiMzgxIiwiQSI6MjU1LCJSIjoxNjUsIkciOjE2NSwiQiI6MTY1fX0sIklzVmlzaWJsZSI6dHJ1ZSwiV2lkdGgiOjAuMCwiSGVpZ2h0IjoxNi4wLCJCb3JkZXJTdHlsZSI6eyIkaWQiOiIzODIiLCJMaW5lQ29sb3IiOnsiJHJlZiI6IjEwNSJ9LCJMaW5lV2VpZ2h0IjowLjAsIkxpbmVUeXBlIjowLCJQYXJlbnRTdHlsZSI6eyIkcmVmIjoiMTA0In19LCJQYXJlbnRTdHlsZSI6eyIkcmVmIjoiMTAxIn19LCJUaXRsZVN0eWxlIjp7IiRpZCI6IjM4MyIsIkZvbnRTZXR0aW5ncyI6eyIkaWQiOiIzO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g1IiwiTGluZUNvbG9yIjpudWxsLCJMaW5lV2VpZ2h0IjowLjAsIkxpbmVUeXBlIjowLCJQYXJlbnRTdHlsZSI6bnVsbH0sIlBhcmVudFN0eWxlIjp7IiRyZWYiOiIxMDcifX0sIkRhdGVTdHlsZSI6eyIkaWQiOiIzODYiLCJGb250U2V0dGluZ3MiOnsiJGlkIjoiMzg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giLCJMaW5lQ29sb3IiOm51bGwsIkxpbmVXZWlnaHQiOjAuMCwiTGluZVR5cGUiOjAsIlBhcmVudFN0eWxlIjpudWxsfSwiUGFyZW50U3R5bGUiOnsiJHJlZiI6IjExNCJ9fSwiRGF0ZUZvcm1hdCI6eyIkcmVmIjoiMTIxIn0sIklzVmlzaWJsZSI6dHJ1ZSwiUGFyZW50U3R5bGUiOnsiJHJlZiI6IjgwIn19LCJJbmRleCI6MTEsIlNtYXJ0RHVyYXRpb25BY3RpdmF0ZWQiOmZhbHNlLCJEYXRlRm9ybWF0Ijp7IiRyZWYiOiIxMjEifSwiSWQiOiI3MTRjZTU5Ny0yMmQ0LTQ1NTYtYjBkZS04ZThkMjkxNTVhNTEiLCJJbXBvcnRJZCI6bnVsbCwiVGl0bGUiOiJTSUVTIE1DIDIuMCBhbHBoYSIsIk5vdGUiOm51bGwsIkh5cGVybGluayI6bnVsbCwiSXNDaGFuZ2VkIjpmYWxzZSwiSXNOZXciOmZhbHNlfSx7IiRpZCI6IjM4OSIsIkdyb3VwTmFtZSI6bnVsbCwiU3RhcnREYXRlIjoiMjAxOC0wMi0xNFQwMDowMDowMFoiLCJFbmREYXRlIjoiMjAxOC0wNC0zMFQyMzo1OTowMFoiLCJQZXJjZW50YWdlQ29tcGxldGUiOm51bGwsIlN0eWxlIjp7IiRpZCI6IjM5MCIsIlNoYXBlIjoxLCJTaGFwZVRoaWNrbmVzcyI6MSwiRHVyYXRpb25Gb3JtYXQiOjAsIkluY2x1ZGVOb25Xb3JraW5nRGF5c0luRHVyYXRpb24iOmZhbHNlLCJQZXJjZW50YWdlQ29tcGxldGVTdHlsZSI6eyIkaWQiOiIzOTEiLCJGb250U2V0dGluZ3MiOnsiJGlkIjoiMzk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kzIiwiTGluZUNvbG9yIjpudWxsLCJMaW5lV2VpZ2h0IjowLjAsIkxpbmVUeXBlIjowLCJQYXJlbnRTdHlsZSI6bnVsbH0sIlBhcmVudFN0eWxlIjp7IiRyZWYiOiI4MSJ9fSwiRHVyYXRpb25TdHlsZSI6eyIkaWQiOiIzOTQiLCJGb250U2V0dGluZ3MiOnsiJGlkIjoiMzk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2IiwiTGluZUNvbG9yIjpudWxsLCJMaW5lV2VpZ2h0IjowLjAsIkxpbmVUeXBlIjowLCJQYXJlbnRTdHlsZSI6bnVsbH0sIlBhcmVudFN0eWxlIjp7IiRyZWYiOiI4OCJ9fSwiSG9yaXpvbnRhbENvbm5lY3RvclN0eWxlIjp7IiRpZCI6IjM5NyIsIkxpbmVDb2xvciI6eyIkcmVmIjoiOTYifSwiTGluZVdlaWdodCI6MS4wLCJMaW5lVHlwZSI6MCwiUGFyZW50U3R5bGUiOnsiJHJlZiI6Ijk1In19LCJWZXJ0aWNhbENvbm5lY3RvclN0eWxlIjp7IiRpZCI6IjM5OCIsIkxpbmVDb2xvciI6eyIkcmVmIjoiOTkifSwiTGluZVdlaWdodCI6MC4wLCJMaW5lVHlwZSI6MCwiUGFyZW50U3R5bGUiOnsiJHJlZiI6Ijk4In1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5OSIsIk1hcmdpbiI6eyIkcmVmIjoiMTAyIn0sIlBhZGRpbmciOnsiJHJlZiI6IjEwMyJ9LCJCYWNrZ3JvdW5kIjp7IiRpZCI6IjQwMCIsIkNvbG9yIjp7IiRpZCI6IjQwMSIsIkEiOjI1NSwiUiI6NjgsIkciOjExNCwiQiI6MTk2fX0sIklzVmlzaWJsZSI6dHJ1ZSwiV2lkdGgiOjAuMCwiSGVpZ2h0IjoxNi4wLCJCb3JkZXJTdHlsZSI6eyIkaWQiOiI0MDIiLCJMaW5lQ29sb3IiOnsiJHJlZiI6IjEwNSJ9LCJMaW5lV2VpZ2h0IjowLjAsIkxpbmVUeXBlIjowLCJQYXJlbnRTdHlsZSI6eyIkcmVmIjoiMTA0In19LCJQYXJlbnRTdHlsZSI6eyIkcmVmIjoiMTAxIn19LCJUaXRsZVN0eWxlIjp7IiRpZCI6IjQwMyIsIkZvbnRTZXR0aW5ncyI6eyIkaWQiOiI0MDQ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DA1IiwiTGluZUNvbG9yIjpudWxsLCJMaW5lV2VpZ2h0IjowLjAsIkxpbmVUeXBlIjowLCJQYXJlbnRTdHlsZSI6bnVsbH0sIlBhcmVudFN0eWxlIjp7IiRyZWYiOiIxMDcifX0sIkRhdGVTdHlsZSI6eyIkaWQiOiI0MDYiLCJGb250U2V0dGluZ3MiOnsiJGlkIjoiNDA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MDgiLCJMaW5lQ29sb3IiOm51bGwsIkxpbmVXZWlnaHQiOjAuMCwiTGluZVR5cGUiOjAsIlBhcmVudFN0eWxlIjpudWxsfSwiUGFyZW50U3R5bGUiOnsiJHJlZiI6IjExNCJ9fSwiRGF0ZUZvcm1hdCI6eyIkcmVmIjoiMTIxIn0sIklzVmlzaWJsZSI6dHJ1ZSwiUGFyZW50U3R5bGUiOnsiJHJlZiI6IjgwIn19LCJJbmRleCI6MTIsIlNtYXJ0RHVyYXRpb25BY3RpdmF0ZWQiOmZhbHNlLCJEYXRlRm9ybWF0Ijp7IiRyZWYiOiIxMjEifSwiSWQiOiJlNjdmOGMxYy0zNTc4LTRkN2MtODljZi1iNDhlNDI0OTliNDMiLCJJbXBvcnRJZCI6bnVsbCwiVGl0bGUiOiJTSUVTIE1DIDIuMCBiZXRhIiwiTm90ZSI6bnVsbCwiSHlwZXJsaW5rIjpudWxsLCJJc0NoYW5nZWQiOmZhbHNlLCJJc05ldyI6ZmFsc2V9LHsiJGlkIjoiNDA5IiwiR3JvdXBOYW1lIjpudWxsLCJTdGFydERhdGUiOiIyMDE4LTA1LTAxVDAwOjAwOjAwWiIsIkVuZERhdGUiOiIyMDE4LTA3LTAyVDIzOjU5OjAwWiIsIlBlcmNlbnRhZ2VDb21wbGV0ZSI6bnVsbCwiU3R5bGUiOnsiJGlkIjoiNDEwIiwiU2hhcGUiOjEsIlNoYXBlVGhpY2tuZXNzIjoxLCJEdXJhdGlvbkZvcm1hdCI6MCwiSW5jbHVkZU5vbldvcmtpbmdEYXlzSW5EdXJhdGlvbiI6ZmFsc2UsIlBlcmNlbnRhZ2VDb21wbGV0ZVN0eWxlIjp7IiRpZCI6IjQxMSIsIkZvbnRTZXR0aW5ncyI6eyIkaWQiOiI0M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TMiLCJMaW5lQ29sb3IiOm51bGwsIkxpbmVXZWlnaHQiOjAuMCwiTGluZVR5cGUiOjAsIlBhcmVudFN0eWxlIjpudWxsfSwiUGFyZW50U3R5bGUiOnsiJHJlZiI6IjgxIn19LCJEdXJhdGlvblN0eWxlIjp7IiRpZCI6IjQxNCIsIkZvbnRTZXR0aW5ncyI6eyIkaWQiOiI0M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YiLCJMaW5lQ29sb3IiOm51bGwsIkxpbmVXZWlnaHQiOjAuMCwiTGluZVR5cGUiOjAsIlBhcmVudFN0eWxlIjpudWxsfSwiUGFyZW50U3R5bGUiOnsiJHJlZiI6Ijg4In19LCJIb3Jpem9udGFsQ29ubmVjdG9yU3R5bGUiOnsiJGlkIjoiNDE3IiwiTGluZUNvbG9yIjp7IiRyZWYiOiI5NiJ9LCJMaW5lV2VpZ2h0IjoxLjAsIkxpbmVUeXBlIjowLCJQYXJlbnRTdHlsZSI6eyIkcmVmIjoiOTUifX0sIlZlcnRpY2FsQ29ubmVjdG9yU3R5bGUiOnsiJGlkIjoiNDE4IiwiTGluZUNvbG9yIjp7IiRyZWYiOiI5OSJ9LCJMaW5lV2VpZ2h0IjowLjAsIkxpbmVUeXBlIjowLCJQYXJlbnRTdHlsZSI6eyIkcmVmIjoiOTgifX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NDE5IiwiTWFyZ2luIjp7IiRyZWYiOiIxMDIifSwiUGFkZGluZyI6eyIkcmVmIjoiMTAzIn0sIkJhY2tncm91bmQiOnsiJGlkIjoiNDIwIiwiQ29sb3IiOnsiJGlkIjoiNDIxIiwiQSI6MjU1LCJSIjoxMTIsIkciOjE3MywiQiI6NzF9fSwiSXNWaXNpYmxlIjp0cnVlLCJXaWR0aCI6MC4wLCJIZWlnaHQiOjE2LjAsIkJvcmRlclN0eWxlIjp7IiRpZCI6IjQyMiIsIkxpbmVDb2xvciI6eyIkcmVmIjoiMTA1In0sIkxpbmVXZWlnaHQiOjAuMCwiTGluZVR5cGUiOjAsIlBhcmVudFN0eWxlIjp7IiRyZWYiOiIxMDQifX0sIlBhcmVudFN0eWxlIjp7IiRyZWYiOiIxMDEifX0sIlRpdGxlU3R5bGUiOnsiJGlkIjoiNDIzIiwiRm9udFNldHRpbmdzIjp7IiRpZCI6IjQyN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0MjUiLCJMaW5lQ29sb3IiOm51bGwsIkxpbmVXZWlnaHQiOjAuMCwiTGluZVR5cGUiOjAsIlBhcmVudFN0eWxlIjpudWxsfSwiUGFyZW50U3R5bGUiOnsiJHJlZiI6IjEwNyJ9fSwiRGF0ZVN0eWxlIjp7IiRpZCI6IjQyNiIsIkZvbnRTZXR0aW5ncyI6eyIkaWQiOiI0Mj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yOCIsIkxpbmVDb2xvciI6bnVsbCwiTGluZVdlaWdodCI6MC4wLCJMaW5lVHlwZSI6MCwiUGFyZW50U3R5bGUiOm51bGx9LCJQYXJlbnRTdHlsZSI6eyIkcmVmIjoiMTE0In19LCJEYXRlRm9ybWF0Ijp7IiRyZWYiOiIxMjEifSwiSXNWaXNpYmxlIjp0cnVlLCJQYXJlbnRTdHlsZSI6eyIkcmVmIjoiODAifX0sIkluZGV4IjoxMywiU21hcnREdXJhdGlvbkFjdGl2YXRlZCI6ZmFsc2UsIkRhdGVGb3JtYXQiOnsiJHJlZiI6IjEyMSJ9LCJJZCI6Ijk1M2Q1ODVkLTk5ZmMtNDgyMC05MDg1LTYzMWNjYmEzM2Q3MCIsIkltcG9ydElkIjpudWxsLCJUaXRsZSI6IlNJRVMgTUMgMi4wIGZpbmFsIiwiTm90ZSI6bnVsbCwiSHlwZXJsaW5rIjpudWxsLCJJc0NoYW5nZWQiOmZhbHNlLCJJc05ldyI6ZmFsc2V9XSwiTXNQcm9qZWN0SXRlbXNUcmVlIjp7IiRpZCI6IjQyOSIsIlJvb3QiOnsiSW1wb3J0SWQiOm51bGwsIklzSW1wb3J0ZWQiOmZhbHNlLCJDaGlsZHJlbiI6W119fSwiTWV0YWRhdGEiOnsiJGlkIjoiNDMwIn0sIlNldHRpbmdzIjp7IiRpZCI6IjQzMSIsIkltcGFPcHRpb25zIjp7IiRpZCI6IjQz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QzMyIsIlVzZVRpbWUiOmZhbHNlLCJXb3JrRGF5U3RhcnQiOiIwMDowMDowMCIsIldvcmtEYXlFbmQiOiIyMzo1OTowMCJ9fQ=="/>
  <p:tag name="__MASTER" val="__part_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D6F910C7A2D44B848C9580201A5E0A" ma:contentTypeVersion="9" ma:contentTypeDescription="Create a new document." ma:contentTypeScope="" ma:versionID="0fd9bec5b19c55fe0d58f2e50ea06a16">
  <xsd:schema xmlns:xsd="http://www.w3.org/2001/XMLSchema" xmlns:xs="http://www.w3.org/2001/XMLSchema" xmlns:p="http://schemas.microsoft.com/office/2006/metadata/properties" xmlns:ns1="http://schemas.microsoft.com/sharepoint/v3" xmlns:ns2="e291d1fc-f14b-4d7a-8068-22ac1ad431ac" xmlns:ns3="d881d74c-72f4-419c-9dce-164680df5c83" xmlns:ns4="e87bbf1a-1c5c-42be-b94f-7ba965eeff04" xmlns:ns5="d43bae22-b607-41a9-a44d-ca67913c8dc6" targetNamespace="http://schemas.microsoft.com/office/2006/metadata/properties" ma:root="true" ma:fieldsID="2498869f75c0dbfde79685858b263877" ns1:_="" ns2:_="" ns3:_="" ns4:_="" ns5:_="">
    <xsd:import namespace="http://schemas.microsoft.com/sharepoint/v3"/>
    <xsd:import namespace="e291d1fc-f14b-4d7a-8068-22ac1ad431ac"/>
    <xsd:import namespace="d881d74c-72f4-419c-9dce-164680df5c83"/>
    <xsd:import namespace="e87bbf1a-1c5c-42be-b94f-7ba965eeff04"/>
    <xsd:import namespace="d43bae22-b607-41a9-a44d-ca67913c8dc6"/>
    <xsd:element name="properties">
      <xsd:complexType>
        <xsd:sequence>
          <xsd:element name="documentManagement">
            <xsd:complexType>
              <xsd:all>
                <xsd:element ref="ns2:Product" minOccurs="0"/>
                <xsd:element ref="ns2:Event" minOccurs="0"/>
                <xsd:element ref="ns2:Notes0" minOccurs="0"/>
                <xsd:element ref="ns2:Language" minOccurs="0"/>
                <xsd:element ref="ns3:_dlc_DocId" minOccurs="0"/>
                <xsd:element ref="ns3:_dlc_DocIdUrl" minOccurs="0"/>
                <xsd:element ref="ns3:_dlc_DocIdPersistId" minOccurs="0"/>
                <xsd:element ref="ns4:Tags" minOccurs="0"/>
                <xsd:element ref="ns5:Product_" minOccurs="0"/>
                <xsd:element ref="ns1:Report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Owner" ma:index="18" nillable="true" ma:displayName="Owner" ma:description="Owner of this document" ma:list="UserInfo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1d1fc-f14b-4d7a-8068-22ac1ad431ac" elementFormDefault="qualified">
    <xsd:import namespace="http://schemas.microsoft.com/office/2006/documentManagement/types"/>
    <xsd:import namespace="http://schemas.microsoft.com/office/infopath/2007/PartnerControls"/>
    <xsd:element name="Product" ma:index="8" nillable="true" ma:displayName="Product" ma:internalName="Product">
      <xsd:simpleType>
        <xsd:restriction base="dms:Text">
          <xsd:maxLength value="255"/>
        </xsd:restriction>
      </xsd:simpleType>
    </xsd:element>
    <xsd:element name="Event" ma:index="9" nillable="true" ma:displayName="Event" ma:internalName="Event">
      <xsd:simpleType>
        <xsd:restriction base="dms:Text">
          <xsd:maxLength value="255"/>
        </xsd:restriction>
      </xsd:simpleType>
    </xsd:element>
    <xsd:element name="Notes0" ma:index="10" nillable="true" ma:displayName="Notes" ma:internalName="Notes0">
      <xsd:simpleType>
        <xsd:restriction base="dms:Note">
          <xsd:maxLength value="255"/>
        </xsd:restriction>
      </xsd:simpleType>
    </xsd:element>
    <xsd:element name="Language" ma:index="11" nillable="true" ma:displayName="Language" ma:default="English" ma:format="RadioButtons" ma:indexed="true" ma:internalName="Language">
      <xsd:simpleType>
        <xsd:restriction base="dms:Choice">
          <xsd:enumeration value="English"/>
          <xsd:enumeration value="Russia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1d74c-72f4-419c-9dce-164680df5c83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bbf1a-1c5c-42be-b94f-7ba965eeff04" elementFormDefault="qualified">
    <xsd:import namespace="http://schemas.microsoft.com/office/2006/documentManagement/types"/>
    <xsd:import namespace="http://schemas.microsoft.com/office/infopath/2007/PartnerControls"/>
    <xsd:element name="Tags" ma:index="15" nillable="true" ma:displayName="Tags" ma:description="All tags  regard to presentation" ma:internalName="Tag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bae22-b607-41a9-a44d-ca67913c8dc6" elementFormDefault="qualified">
    <xsd:import namespace="http://schemas.microsoft.com/office/2006/documentManagement/types"/>
    <xsd:import namespace="http://schemas.microsoft.com/office/infopath/2007/PartnerControls"/>
    <xsd:element name="Product_" ma:index="16" nillable="true" ma:displayName="Product_" ma:hidden="true" ma:internalName="Product_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7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881d74c-72f4-419c-9dce-164680df5c83">JWXU6D5MCXXA-356-185</_dlc_DocId>
    <_dlc_DocIdUrl xmlns="d881d74c-72f4-419c-9dce-164680df5c83">
      <Url>http://portal.infotecs.int/productsAndSolutions/implantation/_layouts/15/DocIdRedir.aspx?ID=JWXU6D5MCXXA-356-185</Url>
      <Description>JWXU6D5MCXXA-356-185</Description>
    </_dlc_DocIdUrl>
    <Product xmlns="e291d1fc-f14b-4d7a-8068-22ac1ad431ac">IG; IG10; SIES MC, SIES WS, SIES CORE</Product>
    <Event xmlns="e291d1fc-f14b-4d7a-8068-22ac1ad431ac">Для ИТСК </Event>
    <Product_ xmlns="d43bae22-b607-41a9-a44d-ca67913c8dc6" xsi:nil="true"/>
    <Language xmlns="e291d1fc-f14b-4d7a-8068-22ac1ad431ac">Russian</Language>
    <Tags xmlns="e87bbf1a-1c5c-42be-b94f-7ba965eeff04">IG10; IG; SIES; SIES Core</Tags>
    <Notes0 xmlns="e291d1fc-f14b-4d7a-8068-22ac1ad431ac" xsi:nil="true"/>
    <ReportOwner xmlns="http://schemas.microsoft.com/sharepoint/v3">
      <UserInfo>
        <DisplayName>Sorokina Marina</DisplayName>
        <AccountId>3627</AccountId>
        <AccountType/>
      </UserInfo>
    </ReportOwner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BB43DF-5B42-4AE7-A72B-AC6B9231F2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291d1fc-f14b-4d7a-8068-22ac1ad431ac"/>
    <ds:schemaRef ds:uri="d881d74c-72f4-419c-9dce-164680df5c83"/>
    <ds:schemaRef ds:uri="e87bbf1a-1c5c-42be-b94f-7ba965eeff04"/>
    <ds:schemaRef ds:uri="d43bae22-b607-41a9-a44d-ca67913c8d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71292F-AC35-4DFE-94ED-5C68FB81BA2C}">
  <ds:schemaRefs>
    <ds:schemaRef ds:uri="http://schemas.microsoft.com/office/2006/metadata/properties"/>
    <ds:schemaRef ds:uri="http://schemas.microsoft.com/sharepoint/v3"/>
    <ds:schemaRef ds:uri="e87bbf1a-1c5c-42be-b94f-7ba965eeff04"/>
    <ds:schemaRef ds:uri="http://purl.org/dc/terms/"/>
    <ds:schemaRef ds:uri="e291d1fc-f14b-4d7a-8068-22ac1ad431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43bae22-b607-41a9-a44d-ca67913c8dc6"/>
    <ds:schemaRef ds:uri="http://purl.org/dc/elements/1.1/"/>
    <ds:schemaRef ds:uri="d881d74c-72f4-419c-9dce-164680df5c8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49A9E9A-906C-42A4-8760-B9CD62559D2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538F676-8AEC-4C00-80F8-00D64AEB82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25164</TotalTime>
  <Words>816</Words>
  <Application>Microsoft Office PowerPoint</Application>
  <PresentationFormat>Экран (16:9)</PresentationFormat>
  <Paragraphs>285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Segoe UI</vt:lpstr>
      <vt:lpstr>Segoe UI Light</vt:lpstr>
      <vt:lpstr>Segoe UI Semibold</vt:lpstr>
      <vt:lpstr>1_Специальное оформление</vt:lpstr>
      <vt:lpstr>3_Специальное оформление</vt:lpstr>
      <vt:lpstr>6_Специальное оформление</vt:lpstr>
      <vt:lpstr>5_Специальное оформление</vt:lpstr>
      <vt:lpstr>7_Специальное оформление</vt:lpstr>
      <vt:lpstr>Грабли импортозамещения глазами российского вендора ИБ  Дмитрий Гусев, ОАО «ИнфоТеКС»</vt:lpstr>
      <vt:lpstr>О компании ИнфоТеКС</vt:lpstr>
      <vt:lpstr>О наших продуктах</vt:lpstr>
      <vt:lpstr>С чего обычно начиналось импортозамещение СЗИ иностранного производства…</vt:lpstr>
      <vt:lpstr>Спустя 4 года импортозамещения…</vt:lpstr>
      <vt:lpstr>Анализируем проблемы</vt:lpstr>
      <vt:lpstr>Функциональные качества</vt:lpstr>
      <vt:lpstr>Нефункциональные качества</vt:lpstr>
      <vt:lpstr>Возможности кастомизации</vt:lpstr>
      <vt:lpstr>Возможности поддержки заказчиков</vt:lpstr>
      <vt:lpstr>Жизненный цикл продукта</vt:lpstr>
      <vt:lpstr>Про требования регуляторов</vt:lpstr>
      <vt:lpstr>Логистика и стоимость решения</vt:lpstr>
      <vt:lpstr>Что в итоге или как не наступить на грабли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Dimitri</dc:creator>
  <cp:lastModifiedBy>Gusev Dmitry</cp:lastModifiedBy>
  <cp:revision>722</cp:revision>
  <dcterms:created xsi:type="dcterms:W3CDTF">2013-11-04T16:02:14Z</dcterms:created>
  <dcterms:modified xsi:type="dcterms:W3CDTF">2018-11-23T09:07:46Z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0x01010087D6F910C7A2D44B848C9580201A5E0A</vt:lpwstr>
  </property>
  <property fmtid="{D5CDD505-2E9C-101B-9397-08002B2CF9AE}" pid="3" name="_dlc_DocIdItemGuid">
    <vt:lpwstr>b94c3118-b8b0-4f37-aa8b-ecf53427e949</vt:lpwstr>
  </property>
  <property fmtid="{D5CDD505-2E9C-101B-9397-08002B2CF9AE}" pid="4" name="Author0">
    <vt:lpwstr>sorokina.marina</vt:lpwstr>
  </property>
</Properties>
</file>