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8" r:id="rId2"/>
    <p:sldId id="494" r:id="rId3"/>
    <p:sldId id="475" r:id="rId4"/>
    <p:sldId id="476" r:id="rId5"/>
    <p:sldId id="474" r:id="rId6"/>
    <p:sldId id="495" r:id="rId7"/>
    <p:sldId id="477" r:id="rId8"/>
    <p:sldId id="478" r:id="rId9"/>
    <p:sldId id="479" r:id="rId10"/>
    <p:sldId id="482" r:id="rId11"/>
    <p:sldId id="484" r:id="rId12"/>
    <p:sldId id="481" r:id="rId13"/>
    <p:sldId id="485" r:id="rId14"/>
    <p:sldId id="486" r:id="rId15"/>
    <p:sldId id="487" r:id="rId16"/>
    <p:sldId id="488" r:id="rId17"/>
    <p:sldId id="490" r:id="rId18"/>
    <p:sldId id="489" r:id="rId19"/>
    <p:sldId id="480" r:id="rId20"/>
    <p:sldId id="483" r:id="rId21"/>
    <p:sldId id="492" r:id="rId22"/>
    <p:sldId id="295" r:id="rId23"/>
    <p:sldId id="285" r:id="rId24"/>
    <p:sldId id="309" r:id="rId25"/>
    <p:sldId id="305" r:id="rId26"/>
    <p:sldId id="273" r:id="rId27"/>
    <p:sldId id="316" r:id="rId28"/>
    <p:sldId id="496" r:id="rId29"/>
    <p:sldId id="497" r:id="rId30"/>
    <p:sldId id="270" r:id="rId31"/>
    <p:sldId id="257" r:id="rId32"/>
  </p:sldIdLst>
  <p:sldSz cx="9906000" cy="6858000" type="A4"/>
  <p:notesSz cx="9144000" cy="6858000"/>
  <p:embeddedFontLst>
    <p:embeddedFont>
      <p:font typeface="Avenir Next Cyr" panose="020B0503020202020204" pitchFamily="34" charset="-52"/>
      <p:regular r:id="rId34"/>
      <p:bold r:id="rId35"/>
      <p:italic r:id="rId36"/>
      <p:boldItalic r:id="rId37"/>
    </p:embeddedFont>
    <p:embeddedFont>
      <p:font typeface="Avenir Next Cyr Heavy" panose="020B0903020202020204" pitchFamily="34" charset="-52"/>
      <p:bold r:id="rId38"/>
      <p:boldItalic r:id="rId39"/>
    </p:embeddedFont>
    <p:embeddedFont>
      <p:font typeface="Avenir Next Cyr Medium" panose="020B0603020202020204" pitchFamily="34" charset="-52"/>
      <p:regular r:id="rId40"/>
      <p:bold r:id="rId41"/>
      <p:italic r:id="rId42"/>
      <p:boldItalic r:id="rId43"/>
    </p:embeddedFont>
    <p:embeddedFont>
      <p:font typeface="Avenir Next Cyr Thin" panose="020B0303020202020204" pitchFamily="34" charset="-52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angal" panose="02040503050203030202" pitchFamily="18" charset="0"/>
      <p:regular r:id="rId50"/>
      <p:bold r:id="rId5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DC2"/>
    <a:srgbClr val="576471"/>
    <a:srgbClr val="1F84C6"/>
    <a:srgbClr val="588FD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4571" autoAdjust="0"/>
  </p:normalViewPr>
  <p:slideViewPr>
    <p:cSldViewPr showGuides="1">
      <p:cViewPr varScale="1">
        <p:scale>
          <a:sx n="61" d="100"/>
          <a:sy n="61" d="100"/>
        </p:scale>
        <p:origin x="114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7" Type="http://schemas.openxmlformats.org/officeDocument/2006/relationships/slide" Target="slides/slide30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4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4F1-012E-432E-A0B6-D0AC1571DF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96729D9-7A46-426D-817F-C61D8B13A336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Разработка концепции </a:t>
          </a:r>
        </a:p>
      </dgm:t>
    </dgm:pt>
    <dgm:pt modelId="{2C73DBFA-0940-4A55-BE2C-4640E3769120}" type="parTrans" cxnId="{5942D8BB-9807-4692-A0B6-5200B11476E5}">
      <dgm:prSet/>
      <dgm:spPr/>
      <dgm:t>
        <a:bodyPr/>
        <a:lstStyle/>
        <a:p>
          <a:endParaRPr lang="ru-RU"/>
        </a:p>
      </dgm:t>
    </dgm:pt>
    <dgm:pt modelId="{C8C58985-4AC4-4528-A825-DBC0A535DDA2}" type="sibTrans" cxnId="{5942D8BB-9807-4692-A0B6-5200B11476E5}">
      <dgm:prSet/>
      <dgm:spPr/>
      <dgm:t>
        <a:bodyPr/>
        <a:lstStyle/>
        <a:p>
          <a:endParaRPr lang="ru-RU"/>
        </a:p>
      </dgm:t>
    </dgm:pt>
    <dgm:pt modelId="{A41FABF0-E50D-4F82-863B-63EF8164008C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Пилотные </a:t>
          </a:r>
        </a:p>
        <a:p>
          <a:r>
            <a:rPr lang="ru-RU" dirty="0">
              <a:latin typeface="Avenir Next Cyr Medium" panose="020B0603020202020204" pitchFamily="34" charset="-52"/>
            </a:rPr>
            <a:t>проекты</a:t>
          </a:r>
        </a:p>
      </dgm:t>
    </dgm:pt>
    <dgm:pt modelId="{16E8ED0C-DA9D-400C-BC42-854025CCB900}" type="parTrans" cxnId="{80C450AD-C9A4-4276-B581-D927E26F8291}">
      <dgm:prSet/>
      <dgm:spPr/>
      <dgm:t>
        <a:bodyPr/>
        <a:lstStyle/>
        <a:p>
          <a:endParaRPr lang="ru-RU"/>
        </a:p>
      </dgm:t>
    </dgm:pt>
    <dgm:pt modelId="{AA9248D7-B37E-42B0-B158-FE6C8749880C}" type="sibTrans" cxnId="{80C450AD-C9A4-4276-B581-D927E26F8291}">
      <dgm:prSet/>
      <dgm:spPr/>
      <dgm:t>
        <a:bodyPr/>
        <a:lstStyle/>
        <a:p>
          <a:endParaRPr lang="ru-RU"/>
        </a:p>
      </dgm:t>
    </dgm:pt>
    <dgm:pt modelId="{8704F4E5-EC83-46C0-9594-B6315D76D5F6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Команда </a:t>
          </a:r>
        </a:p>
        <a:p>
          <a:r>
            <a:rPr lang="ru-RU" dirty="0">
              <a:latin typeface="Avenir Next Cyr Medium" panose="020B0603020202020204" pitchFamily="34" charset="-52"/>
            </a:rPr>
            <a:t>проекта</a:t>
          </a:r>
        </a:p>
      </dgm:t>
    </dgm:pt>
    <dgm:pt modelId="{8B0DAAA9-92A4-4600-A248-B3CD3B5F814B}" type="parTrans" cxnId="{D748B5F2-BC46-4470-B6BB-9D18D6174D21}">
      <dgm:prSet/>
      <dgm:spPr/>
      <dgm:t>
        <a:bodyPr/>
        <a:lstStyle/>
        <a:p>
          <a:endParaRPr lang="ru-RU"/>
        </a:p>
      </dgm:t>
    </dgm:pt>
    <dgm:pt modelId="{BBAF6B7E-B142-4406-B796-B1272F15CBDC}" type="sibTrans" cxnId="{D748B5F2-BC46-4470-B6BB-9D18D6174D21}">
      <dgm:prSet/>
      <dgm:spPr/>
      <dgm:t>
        <a:bodyPr/>
        <a:lstStyle/>
        <a:p>
          <a:endParaRPr lang="ru-RU"/>
        </a:p>
      </dgm:t>
    </dgm:pt>
    <dgm:pt modelId="{BE9AB394-D962-4E82-A376-157E5B7CBC1D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Моделирование,</a:t>
          </a:r>
        </a:p>
        <a:p>
          <a:r>
            <a:rPr lang="ru-RU" dirty="0">
              <a:latin typeface="Avenir Next Cyr Medium" panose="020B0603020202020204" pitchFamily="34" charset="-52"/>
            </a:rPr>
            <a:t>анализ </a:t>
          </a:r>
        </a:p>
        <a:p>
          <a:r>
            <a:rPr lang="ru-RU" dirty="0">
              <a:latin typeface="Avenir Next Cyr Medium" panose="020B0603020202020204" pitchFamily="34" charset="-52"/>
            </a:rPr>
            <a:t>данных в </a:t>
          </a:r>
        </a:p>
        <a:p>
          <a:r>
            <a:rPr lang="ru-RU" dirty="0">
              <a:latin typeface="Avenir Next Cyr Medium" panose="020B0603020202020204" pitchFamily="34" charset="-52"/>
            </a:rPr>
            <a:t>реальном времени</a:t>
          </a:r>
        </a:p>
      </dgm:t>
    </dgm:pt>
    <dgm:pt modelId="{F5702AB9-789B-4F87-97FE-1E3D361BFB2D}" type="parTrans" cxnId="{D13C6339-FC71-4DBB-932A-3F6662A7006F}">
      <dgm:prSet/>
      <dgm:spPr/>
      <dgm:t>
        <a:bodyPr/>
        <a:lstStyle/>
        <a:p>
          <a:endParaRPr lang="ru-RU"/>
        </a:p>
      </dgm:t>
    </dgm:pt>
    <dgm:pt modelId="{BD75D41D-7DF1-4592-9882-9615C103FDE9}" type="sibTrans" cxnId="{D13C6339-FC71-4DBB-932A-3F6662A7006F}">
      <dgm:prSet/>
      <dgm:spPr/>
      <dgm:t>
        <a:bodyPr/>
        <a:lstStyle/>
        <a:p>
          <a:endParaRPr lang="ru-RU"/>
        </a:p>
      </dgm:t>
    </dgm:pt>
    <dgm:pt modelId="{4A3EE540-FADA-4D71-9AA0-0AFC482D6B6E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Перевод на цифровую основу всего предприятия</a:t>
          </a:r>
        </a:p>
      </dgm:t>
    </dgm:pt>
    <dgm:pt modelId="{E226B283-CFDB-456D-A337-77F52A053724}" type="parTrans" cxnId="{E64AF3E1-0FE9-49F1-B9A7-37921CE91E91}">
      <dgm:prSet/>
      <dgm:spPr/>
      <dgm:t>
        <a:bodyPr/>
        <a:lstStyle/>
        <a:p>
          <a:endParaRPr lang="ru-RU"/>
        </a:p>
      </dgm:t>
    </dgm:pt>
    <dgm:pt modelId="{55828DB2-57CE-49E7-9E52-C8094A66D148}" type="sibTrans" cxnId="{E64AF3E1-0FE9-49F1-B9A7-37921CE91E91}">
      <dgm:prSet/>
      <dgm:spPr/>
      <dgm:t>
        <a:bodyPr/>
        <a:lstStyle/>
        <a:p>
          <a:endParaRPr lang="ru-RU"/>
        </a:p>
      </dgm:t>
    </dgm:pt>
    <dgm:pt modelId="{06F918A2-8BBA-4F6E-BD19-AE51CE7FE894}">
      <dgm:prSet phldrT="[Текст]"/>
      <dgm:spPr/>
      <dgm:t>
        <a:bodyPr/>
        <a:lstStyle/>
        <a:p>
          <a:r>
            <a:rPr lang="ru-RU" dirty="0">
              <a:latin typeface="Avenir Next Cyr Medium" panose="020B0603020202020204" pitchFamily="34" charset="-52"/>
            </a:rPr>
            <a:t>Интеграция в созданную экосистему новых предприятий</a:t>
          </a:r>
        </a:p>
      </dgm:t>
    </dgm:pt>
    <dgm:pt modelId="{8D61697B-A3E6-4837-A0DD-FB8FF5C27CAE}" type="parTrans" cxnId="{CD75B05B-C403-44E9-AD40-B43AB9F3850B}">
      <dgm:prSet/>
      <dgm:spPr/>
      <dgm:t>
        <a:bodyPr/>
        <a:lstStyle/>
        <a:p>
          <a:endParaRPr lang="ru-RU"/>
        </a:p>
      </dgm:t>
    </dgm:pt>
    <dgm:pt modelId="{554C604B-C48F-483F-8A91-A4617B87E04C}" type="sibTrans" cxnId="{CD75B05B-C403-44E9-AD40-B43AB9F3850B}">
      <dgm:prSet/>
      <dgm:spPr/>
      <dgm:t>
        <a:bodyPr/>
        <a:lstStyle/>
        <a:p>
          <a:endParaRPr lang="ru-RU"/>
        </a:p>
      </dgm:t>
    </dgm:pt>
    <dgm:pt modelId="{69E14AB3-E951-4B48-AA8E-7298EF14E549}" type="pres">
      <dgm:prSet presAssocID="{F72C94F1-012E-432E-A0B6-D0AC1571DF5C}" presName="Name0" presStyleCnt="0">
        <dgm:presLayoutVars>
          <dgm:dir/>
          <dgm:animLvl val="lvl"/>
          <dgm:resizeHandles val="exact"/>
        </dgm:presLayoutVars>
      </dgm:prSet>
      <dgm:spPr/>
    </dgm:pt>
    <dgm:pt modelId="{24E67E8A-F5BE-4963-A434-EACB34589494}" type="pres">
      <dgm:prSet presAssocID="{896729D9-7A46-426D-817F-C61D8B13A33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A73274-0B66-4139-9051-01B42091BDF9}" type="pres">
      <dgm:prSet presAssocID="{C8C58985-4AC4-4528-A825-DBC0A535DDA2}" presName="parTxOnlySpace" presStyleCnt="0"/>
      <dgm:spPr/>
    </dgm:pt>
    <dgm:pt modelId="{4BEA94E8-9C11-4A9F-B1E1-B20E30FEF511}" type="pres">
      <dgm:prSet presAssocID="{A41FABF0-E50D-4F82-863B-63EF8164008C}" presName="parTxOnly" presStyleLbl="node1" presStyleIdx="1" presStyleCnt="6" custLinFactNeighborX="-3186" custLinFactNeighborY="-1059">
        <dgm:presLayoutVars>
          <dgm:chMax val="0"/>
          <dgm:chPref val="0"/>
          <dgm:bulletEnabled val="1"/>
        </dgm:presLayoutVars>
      </dgm:prSet>
      <dgm:spPr/>
    </dgm:pt>
    <dgm:pt modelId="{E5B9445A-A9B3-466F-AD12-3237EDA6A146}" type="pres">
      <dgm:prSet presAssocID="{AA9248D7-B37E-42B0-B158-FE6C8749880C}" presName="parTxOnlySpace" presStyleCnt="0"/>
      <dgm:spPr/>
    </dgm:pt>
    <dgm:pt modelId="{7DB6476B-FF68-4FA7-B76D-26666D0E7FD2}" type="pres">
      <dgm:prSet presAssocID="{8704F4E5-EC83-46C0-9594-B6315D76D5F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8FFF6EA-5F39-4D5C-B98E-34BA139C4C75}" type="pres">
      <dgm:prSet presAssocID="{BBAF6B7E-B142-4406-B796-B1272F15CBDC}" presName="parTxOnlySpace" presStyleCnt="0"/>
      <dgm:spPr/>
    </dgm:pt>
    <dgm:pt modelId="{2FA0D7F6-56A4-4478-B4A9-2C2F945FE4F5}" type="pres">
      <dgm:prSet presAssocID="{BE9AB394-D962-4E82-A376-157E5B7CBC1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9220F9-A38F-4F8F-B67B-FA3DC605BD86}" type="pres">
      <dgm:prSet presAssocID="{BD75D41D-7DF1-4592-9882-9615C103FDE9}" presName="parTxOnlySpace" presStyleCnt="0"/>
      <dgm:spPr/>
    </dgm:pt>
    <dgm:pt modelId="{5F79CB72-A9D8-4B18-8D7E-CC23B64F22C7}" type="pres">
      <dgm:prSet presAssocID="{4A3EE540-FADA-4D71-9AA0-0AFC482D6B6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150BE25-AD90-406F-982E-71F2EB7067CD}" type="pres">
      <dgm:prSet presAssocID="{55828DB2-57CE-49E7-9E52-C8094A66D148}" presName="parTxOnlySpace" presStyleCnt="0"/>
      <dgm:spPr/>
    </dgm:pt>
    <dgm:pt modelId="{0F51BC2F-9A30-4812-B45F-C433CE2F70C1}" type="pres">
      <dgm:prSet presAssocID="{06F918A2-8BBA-4F6E-BD19-AE51CE7FE89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98FEB2B-1B1C-4808-AF57-1FE56D652179}" type="presOf" srcId="{BE9AB394-D962-4E82-A376-157E5B7CBC1D}" destId="{2FA0D7F6-56A4-4478-B4A9-2C2F945FE4F5}" srcOrd="0" destOrd="0" presId="urn:microsoft.com/office/officeart/2005/8/layout/chevron1"/>
    <dgm:cxn modelId="{BE1A8536-10C6-45DF-B54B-ECE3E1194107}" type="presOf" srcId="{F72C94F1-012E-432E-A0B6-D0AC1571DF5C}" destId="{69E14AB3-E951-4B48-AA8E-7298EF14E549}" srcOrd="0" destOrd="0" presId="urn:microsoft.com/office/officeart/2005/8/layout/chevron1"/>
    <dgm:cxn modelId="{D13C6339-FC71-4DBB-932A-3F6662A7006F}" srcId="{F72C94F1-012E-432E-A0B6-D0AC1571DF5C}" destId="{BE9AB394-D962-4E82-A376-157E5B7CBC1D}" srcOrd="3" destOrd="0" parTransId="{F5702AB9-789B-4F87-97FE-1E3D361BFB2D}" sibTransId="{BD75D41D-7DF1-4592-9882-9615C103FDE9}"/>
    <dgm:cxn modelId="{CD75B05B-C403-44E9-AD40-B43AB9F3850B}" srcId="{F72C94F1-012E-432E-A0B6-D0AC1571DF5C}" destId="{06F918A2-8BBA-4F6E-BD19-AE51CE7FE894}" srcOrd="5" destOrd="0" parTransId="{8D61697B-A3E6-4837-A0DD-FB8FF5C27CAE}" sibTransId="{554C604B-C48F-483F-8A91-A4617B87E04C}"/>
    <dgm:cxn modelId="{ACDEF08A-1A0B-446B-9F7D-36B814FF2492}" type="presOf" srcId="{896729D9-7A46-426D-817F-C61D8B13A336}" destId="{24E67E8A-F5BE-4963-A434-EACB34589494}" srcOrd="0" destOrd="0" presId="urn:microsoft.com/office/officeart/2005/8/layout/chevron1"/>
    <dgm:cxn modelId="{47466FA3-2B33-4673-9650-CD683A3C3555}" type="presOf" srcId="{4A3EE540-FADA-4D71-9AA0-0AFC482D6B6E}" destId="{5F79CB72-A9D8-4B18-8D7E-CC23B64F22C7}" srcOrd="0" destOrd="0" presId="urn:microsoft.com/office/officeart/2005/8/layout/chevron1"/>
    <dgm:cxn modelId="{80C450AD-C9A4-4276-B581-D927E26F8291}" srcId="{F72C94F1-012E-432E-A0B6-D0AC1571DF5C}" destId="{A41FABF0-E50D-4F82-863B-63EF8164008C}" srcOrd="1" destOrd="0" parTransId="{16E8ED0C-DA9D-400C-BC42-854025CCB900}" sibTransId="{AA9248D7-B37E-42B0-B158-FE6C8749880C}"/>
    <dgm:cxn modelId="{B4DCA6B8-F01C-410A-9F10-A316584F2F37}" type="presOf" srcId="{06F918A2-8BBA-4F6E-BD19-AE51CE7FE894}" destId="{0F51BC2F-9A30-4812-B45F-C433CE2F70C1}" srcOrd="0" destOrd="0" presId="urn:microsoft.com/office/officeart/2005/8/layout/chevron1"/>
    <dgm:cxn modelId="{5942D8BB-9807-4692-A0B6-5200B11476E5}" srcId="{F72C94F1-012E-432E-A0B6-D0AC1571DF5C}" destId="{896729D9-7A46-426D-817F-C61D8B13A336}" srcOrd="0" destOrd="0" parTransId="{2C73DBFA-0940-4A55-BE2C-4640E3769120}" sibTransId="{C8C58985-4AC4-4528-A825-DBC0A535DDA2}"/>
    <dgm:cxn modelId="{F1F06AC7-B10C-4D4B-A8FB-D1CB520D7793}" type="presOf" srcId="{8704F4E5-EC83-46C0-9594-B6315D76D5F6}" destId="{7DB6476B-FF68-4FA7-B76D-26666D0E7FD2}" srcOrd="0" destOrd="0" presId="urn:microsoft.com/office/officeart/2005/8/layout/chevron1"/>
    <dgm:cxn modelId="{E64AF3E1-0FE9-49F1-B9A7-37921CE91E91}" srcId="{F72C94F1-012E-432E-A0B6-D0AC1571DF5C}" destId="{4A3EE540-FADA-4D71-9AA0-0AFC482D6B6E}" srcOrd="4" destOrd="0" parTransId="{E226B283-CFDB-456D-A337-77F52A053724}" sibTransId="{55828DB2-57CE-49E7-9E52-C8094A66D148}"/>
    <dgm:cxn modelId="{C63642E3-1BAA-49FB-82AE-4936D1A5206F}" type="presOf" srcId="{A41FABF0-E50D-4F82-863B-63EF8164008C}" destId="{4BEA94E8-9C11-4A9F-B1E1-B20E30FEF511}" srcOrd="0" destOrd="0" presId="urn:microsoft.com/office/officeart/2005/8/layout/chevron1"/>
    <dgm:cxn modelId="{D748B5F2-BC46-4470-B6BB-9D18D6174D21}" srcId="{F72C94F1-012E-432E-A0B6-D0AC1571DF5C}" destId="{8704F4E5-EC83-46C0-9594-B6315D76D5F6}" srcOrd="2" destOrd="0" parTransId="{8B0DAAA9-92A4-4600-A248-B3CD3B5F814B}" sibTransId="{BBAF6B7E-B142-4406-B796-B1272F15CBDC}"/>
    <dgm:cxn modelId="{F221A059-596C-4EFF-B36E-2067CE3D7CB4}" type="presParOf" srcId="{69E14AB3-E951-4B48-AA8E-7298EF14E549}" destId="{24E67E8A-F5BE-4963-A434-EACB34589494}" srcOrd="0" destOrd="0" presId="urn:microsoft.com/office/officeart/2005/8/layout/chevron1"/>
    <dgm:cxn modelId="{5C57C2D5-A7E1-4BE5-AF3C-54B92EF00DDD}" type="presParOf" srcId="{69E14AB3-E951-4B48-AA8E-7298EF14E549}" destId="{61A73274-0B66-4139-9051-01B42091BDF9}" srcOrd="1" destOrd="0" presId="urn:microsoft.com/office/officeart/2005/8/layout/chevron1"/>
    <dgm:cxn modelId="{998130EC-3F70-419C-9778-1CD1D4AEC0FF}" type="presParOf" srcId="{69E14AB3-E951-4B48-AA8E-7298EF14E549}" destId="{4BEA94E8-9C11-4A9F-B1E1-B20E30FEF511}" srcOrd="2" destOrd="0" presId="urn:microsoft.com/office/officeart/2005/8/layout/chevron1"/>
    <dgm:cxn modelId="{03E1FF8B-734C-47C8-930C-2162EE9704C9}" type="presParOf" srcId="{69E14AB3-E951-4B48-AA8E-7298EF14E549}" destId="{E5B9445A-A9B3-466F-AD12-3237EDA6A146}" srcOrd="3" destOrd="0" presId="urn:microsoft.com/office/officeart/2005/8/layout/chevron1"/>
    <dgm:cxn modelId="{7B28FF82-8488-42E4-814F-4B27BFC75249}" type="presParOf" srcId="{69E14AB3-E951-4B48-AA8E-7298EF14E549}" destId="{7DB6476B-FF68-4FA7-B76D-26666D0E7FD2}" srcOrd="4" destOrd="0" presId="urn:microsoft.com/office/officeart/2005/8/layout/chevron1"/>
    <dgm:cxn modelId="{0367764D-4738-4510-BEE0-AEB152176AE6}" type="presParOf" srcId="{69E14AB3-E951-4B48-AA8E-7298EF14E549}" destId="{E8FFF6EA-5F39-4D5C-B98E-34BA139C4C75}" srcOrd="5" destOrd="0" presId="urn:microsoft.com/office/officeart/2005/8/layout/chevron1"/>
    <dgm:cxn modelId="{5F7AA8E2-3F19-4778-A4A7-23EA5A34ECCB}" type="presParOf" srcId="{69E14AB3-E951-4B48-AA8E-7298EF14E549}" destId="{2FA0D7F6-56A4-4478-B4A9-2C2F945FE4F5}" srcOrd="6" destOrd="0" presId="urn:microsoft.com/office/officeart/2005/8/layout/chevron1"/>
    <dgm:cxn modelId="{84B2A284-9805-43D8-B73D-CF92D68B3023}" type="presParOf" srcId="{69E14AB3-E951-4B48-AA8E-7298EF14E549}" destId="{089220F9-A38F-4F8F-B67B-FA3DC605BD86}" srcOrd="7" destOrd="0" presId="urn:microsoft.com/office/officeart/2005/8/layout/chevron1"/>
    <dgm:cxn modelId="{92A81953-E513-47A0-A9BA-81A17DF1501F}" type="presParOf" srcId="{69E14AB3-E951-4B48-AA8E-7298EF14E549}" destId="{5F79CB72-A9D8-4B18-8D7E-CC23B64F22C7}" srcOrd="8" destOrd="0" presId="urn:microsoft.com/office/officeart/2005/8/layout/chevron1"/>
    <dgm:cxn modelId="{55C9872D-9DC1-499D-B9BE-DFA32DA95516}" type="presParOf" srcId="{69E14AB3-E951-4B48-AA8E-7298EF14E549}" destId="{5150BE25-AD90-406F-982E-71F2EB7067CD}" srcOrd="9" destOrd="0" presId="urn:microsoft.com/office/officeart/2005/8/layout/chevron1"/>
    <dgm:cxn modelId="{DAD64BDF-A79C-4269-AE9A-5677927E3930}" type="presParOf" srcId="{69E14AB3-E951-4B48-AA8E-7298EF14E549}" destId="{0F51BC2F-9A30-4812-B45F-C433CE2F70C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67E8A-F5BE-4963-A434-EACB34589494}">
      <dsp:nvSpPr>
        <dsp:cNvPr id="0" name=""/>
        <dsp:cNvSpPr/>
      </dsp:nvSpPr>
      <dsp:spPr>
        <a:xfrm>
          <a:off x="4497" y="779739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Разработка концепции </a:t>
          </a:r>
        </a:p>
      </dsp:txBody>
      <dsp:txXfrm>
        <a:off x="339094" y="779739"/>
        <a:ext cx="1003792" cy="669194"/>
      </dsp:txXfrm>
    </dsp:sp>
    <dsp:sp modelId="{4BEA94E8-9C11-4A9F-B1E1-B20E30FEF511}">
      <dsp:nvSpPr>
        <dsp:cNvPr id="0" name=""/>
        <dsp:cNvSpPr/>
      </dsp:nvSpPr>
      <dsp:spPr>
        <a:xfrm>
          <a:off x="1504855" y="772652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Пилотные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проекты</a:t>
          </a:r>
        </a:p>
      </dsp:txBody>
      <dsp:txXfrm>
        <a:off x="1839452" y="772652"/>
        <a:ext cx="1003792" cy="669194"/>
      </dsp:txXfrm>
    </dsp:sp>
    <dsp:sp modelId="{7DB6476B-FF68-4FA7-B76D-26666D0E7FD2}">
      <dsp:nvSpPr>
        <dsp:cNvPr id="0" name=""/>
        <dsp:cNvSpPr/>
      </dsp:nvSpPr>
      <dsp:spPr>
        <a:xfrm>
          <a:off x="3015873" y="779739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Команда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проекта</a:t>
          </a:r>
        </a:p>
      </dsp:txBody>
      <dsp:txXfrm>
        <a:off x="3350470" y="779739"/>
        <a:ext cx="1003792" cy="669194"/>
      </dsp:txXfrm>
    </dsp:sp>
    <dsp:sp modelId="{2FA0D7F6-56A4-4478-B4A9-2C2F945FE4F5}">
      <dsp:nvSpPr>
        <dsp:cNvPr id="0" name=""/>
        <dsp:cNvSpPr/>
      </dsp:nvSpPr>
      <dsp:spPr>
        <a:xfrm>
          <a:off x="4521561" y="779739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Моделирование,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анализ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данных в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реальном времени</a:t>
          </a:r>
        </a:p>
      </dsp:txBody>
      <dsp:txXfrm>
        <a:off x="4856158" y="779739"/>
        <a:ext cx="1003792" cy="669194"/>
      </dsp:txXfrm>
    </dsp:sp>
    <dsp:sp modelId="{5F79CB72-A9D8-4B18-8D7E-CC23B64F22C7}">
      <dsp:nvSpPr>
        <dsp:cNvPr id="0" name=""/>
        <dsp:cNvSpPr/>
      </dsp:nvSpPr>
      <dsp:spPr>
        <a:xfrm>
          <a:off x="6027249" y="779739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Перевод на цифровую основу всего предприятия</a:t>
          </a:r>
        </a:p>
      </dsp:txBody>
      <dsp:txXfrm>
        <a:off x="6361846" y="779739"/>
        <a:ext cx="1003792" cy="669194"/>
      </dsp:txXfrm>
    </dsp:sp>
    <dsp:sp modelId="{0F51BC2F-9A30-4812-B45F-C433CE2F70C1}">
      <dsp:nvSpPr>
        <dsp:cNvPr id="0" name=""/>
        <dsp:cNvSpPr/>
      </dsp:nvSpPr>
      <dsp:spPr>
        <a:xfrm>
          <a:off x="7532937" y="779739"/>
          <a:ext cx="1672986" cy="6691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venir Next Cyr Medium" panose="020B0603020202020204" pitchFamily="34" charset="-52"/>
            </a:rPr>
            <a:t>Интеграция в созданную экосистему новых предприятий</a:t>
          </a:r>
        </a:p>
      </dsp:txBody>
      <dsp:txXfrm>
        <a:off x="7867534" y="779739"/>
        <a:ext cx="1003792" cy="66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9098-B789-4695-A691-C2C214E2B562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2830F-D107-4D33-80A6-B0C150B73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1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830F-D107-4D33-80A6-B0C150B7319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3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830F-D107-4D33-80A6-B0C150B7319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830F-D107-4D33-80A6-B0C150B7319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7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830F-D107-4D33-80A6-B0C150B7319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0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830F-D107-4D33-80A6-B0C150B7319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0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3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9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331" y="1524000"/>
            <a:ext cx="7441961" cy="36248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5688"/>
              </a:lnSpc>
              <a:defRPr sz="4875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40588" y="647421"/>
            <a:ext cx="7424179" cy="381794"/>
          </a:xfrm>
        </p:spPr>
        <p:txBody>
          <a:bodyPr tIns="0" anchor="t"/>
          <a:lstStyle>
            <a:lvl1pPr marL="0" indent="0">
              <a:buNone/>
              <a:defRPr sz="1950">
                <a:solidFill>
                  <a:schemeClr val="tx1"/>
                </a:solidFill>
                <a:latin typeface="Yandex Sans Text Thin" pitchFamily="2" charset="-52"/>
              </a:defRPr>
            </a:lvl1pPr>
            <a:lvl2pPr marL="37150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300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60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5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90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5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20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17" y="6367200"/>
            <a:ext cx="619810" cy="2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1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9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5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5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B14D-8947-4F8C-B3B7-BA2DABA14E3B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C5F8-293D-4A16-83FD-E89631F18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ustyuzhanin@hse.ru" TargetMode="External"/><Relationship Id="rId2" Type="http://schemas.openxmlformats.org/officeDocument/2006/relationships/hyperlink" Target="http://cs.hse.ru/lambda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5.png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iom\Desktop\Презентация\Ресурс 4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" y="492301"/>
            <a:ext cx="4032448" cy="58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448942" y="5301208"/>
            <a:ext cx="259228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588FD4"/>
                </a:solidFill>
                <a:latin typeface="Avenir Next Cyr Thin" panose="020B0303020202020204" pitchFamily="34" charset="-52"/>
              </a:rPr>
              <a:t>KONSOM.RU</a:t>
            </a:r>
            <a:endParaRPr lang="ru-RU" sz="2600" dirty="0">
              <a:solidFill>
                <a:srgbClr val="588FD4"/>
              </a:solidFill>
              <a:latin typeface="Avenir Next Cyr Thin" panose="020B0303020202020204" pitchFamily="34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02744" y="4063551"/>
            <a:ext cx="3528392" cy="718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latin typeface="Avenir Next Cyr Thin" panose="020B0303020202020204" pitchFamily="34" charset="-52"/>
              </a:rPr>
              <a:t>Шаг в </a:t>
            </a:r>
            <a:r>
              <a:rPr lang="en-US" sz="2600" b="1" dirty="0">
                <a:latin typeface="Avenir Next Cyr Thin" panose="020B0303020202020204" pitchFamily="34" charset="-52"/>
              </a:rPr>
              <a:t>Industry 4.0</a:t>
            </a:r>
            <a:endParaRPr lang="ru-RU" sz="2600" b="1" dirty="0">
              <a:latin typeface="Avenir Next Cyr Thin" panose="020B0303020202020204" pitchFamily="34" charset="-52"/>
            </a:endParaRPr>
          </a:p>
        </p:txBody>
      </p:sp>
      <p:pic>
        <p:nvPicPr>
          <p:cNvPr id="10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00" y="1556792"/>
            <a:ext cx="2328531" cy="10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520" y="6350246"/>
            <a:ext cx="311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venir Next Cyr" panose="020B0503020202020204" pitchFamily="34" charset="-52"/>
              </a:rPr>
              <a:t>Москва,  </a:t>
            </a:r>
            <a:r>
              <a:rPr lang="ru-RU" sz="2000" dirty="0">
                <a:latin typeface="Avenir Next Cyr" panose="020B0503020202020204" pitchFamily="34" charset="-52"/>
              </a:rPr>
              <a:t>2018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D9B197-B8FE-4FAE-852B-8FF18E9AC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7617296" y="1340768"/>
            <a:ext cx="1352575" cy="14491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4BF608-A669-43AD-AC37-CE0D8949921B}"/>
              </a:ext>
            </a:extLst>
          </p:cNvPr>
          <p:cNvSpPr/>
          <p:nvPr/>
        </p:nvSpPr>
        <p:spPr>
          <a:xfrm>
            <a:off x="6898078" y="2959608"/>
            <a:ext cx="2791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«Лаборатория методов анализа больших данных ВШЭ»</a:t>
            </a:r>
          </a:p>
        </p:txBody>
      </p:sp>
    </p:spTree>
    <p:extLst>
      <p:ext uri="{BB962C8B-B14F-4D97-AF65-F5344CB8AC3E}">
        <p14:creationId xmlns:p14="http://schemas.microsoft.com/office/powerpoint/2010/main" val="315831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Подзадача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Дано</a:t>
            </a:r>
          </a:p>
          <a:p>
            <a:pPr lvl="1"/>
            <a:r>
              <a:rPr lang="ru-RU" dirty="0"/>
              <a:t>Имитатор СХД, повторяющий работу системы (СХД) с некоторой точностью;</a:t>
            </a:r>
          </a:p>
          <a:p>
            <a:pPr lvl="1"/>
            <a:r>
              <a:rPr lang="ru-RU" dirty="0"/>
              <a:t>Ограниченное количество реальных данных</a:t>
            </a:r>
            <a:endParaRPr lang="en-US" dirty="0"/>
          </a:p>
          <a:p>
            <a:r>
              <a:rPr lang="ru-RU" dirty="0"/>
              <a:t>Под</a:t>
            </a:r>
            <a:r>
              <a:rPr lang="en-US" dirty="0" err="1"/>
              <a:t>задача</a:t>
            </a:r>
            <a:endParaRPr lang="ru-RU" dirty="0"/>
          </a:p>
          <a:p>
            <a:pPr lvl="1"/>
            <a:r>
              <a:rPr lang="ru-RU" dirty="0"/>
              <a:t>Повышение </a:t>
            </a:r>
            <a:r>
              <a:rPr lang="en-US" dirty="0" err="1"/>
              <a:t>реалистичности</a:t>
            </a:r>
            <a:r>
              <a:rPr lang="en-US" dirty="0"/>
              <a:t> </a:t>
            </a:r>
            <a:r>
              <a:rPr lang="ru-RU" dirty="0"/>
              <a:t>имитации </a:t>
            </a:r>
            <a:r>
              <a:rPr lang="en-US" dirty="0" err="1"/>
              <a:t>или</a:t>
            </a:r>
            <a:r>
              <a:rPr lang="en-US" dirty="0"/>
              <a:t>, </a:t>
            </a:r>
            <a:r>
              <a:rPr lang="en-US" dirty="0" err="1"/>
              <a:t>другими</a:t>
            </a:r>
            <a:r>
              <a:rPr lang="en-US" dirty="0"/>
              <a:t> </a:t>
            </a:r>
            <a:r>
              <a:rPr lang="en-US" dirty="0" err="1"/>
              <a:t>словами</a:t>
            </a:r>
            <a:r>
              <a:rPr lang="en-US" dirty="0"/>
              <a:t>, </a:t>
            </a:r>
            <a:r>
              <a:rPr lang="en-US" dirty="0" err="1"/>
              <a:t>тонкая</a:t>
            </a:r>
            <a:r>
              <a:rPr lang="en-US" dirty="0"/>
              <a:t> </a:t>
            </a:r>
            <a:r>
              <a:rPr lang="en-US" dirty="0" err="1"/>
              <a:t>настройка</a:t>
            </a:r>
            <a:r>
              <a:rPr lang="en-US" dirty="0"/>
              <a:t> </a:t>
            </a:r>
            <a:r>
              <a:rPr lang="ru-RU" dirty="0"/>
              <a:t>конфигурационных параметров </a:t>
            </a:r>
            <a:r>
              <a:rPr lang="ru-RU" dirty="0" err="1"/>
              <a:t>имтатора</a:t>
            </a:r>
            <a:r>
              <a:rPr lang="ru-RU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ru-RU" dirty="0"/>
              <a:t>имеющимся </a:t>
            </a:r>
            <a:r>
              <a:rPr lang="en-US" dirty="0" err="1"/>
              <a:t>данным</a:t>
            </a:r>
            <a:r>
              <a:rPr lang="en-US" dirty="0"/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EDA16D-1816-4D29-AB0C-D04690BA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Controller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74" y="1881087"/>
            <a:ext cx="3783786" cy="372079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/>
              <a:t>Использование </a:t>
            </a:r>
            <a:r>
              <a:rPr lang="ru-RU" dirty="0" err="1"/>
              <a:t>глубинныйх</a:t>
            </a:r>
            <a:r>
              <a:rPr lang="ru-RU" dirty="0"/>
              <a:t> нейронных сетей</a:t>
            </a:r>
          </a:p>
          <a:p>
            <a:pPr lvl="1"/>
            <a:r>
              <a:rPr lang="ru-RU" dirty="0"/>
              <a:t>Использование подходов обучения с подкреплением</a:t>
            </a:r>
          </a:p>
          <a:p>
            <a:pPr lvl="1"/>
            <a:r>
              <a:rPr lang="ru-RU" dirty="0"/>
              <a:t>Представление объекта управления в иерархическом виде, соответствующем реальной структуре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11</a:t>
            </a:fld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4169702" y="952339"/>
            <a:ext cx="5736298" cy="3565807"/>
            <a:chOff x="4828906" y="4343825"/>
            <a:chExt cx="7281650" cy="4137950"/>
          </a:xfrm>
        </p:grpSpPr>
        <p:sp>
          <p:nvSpPr>
            <p:cNvPr id="6" name="Google Shape;178;p17"/>
            <p:cNvSpPr/>
            <p:nvPr/>
          </p:nvSpPr>
          <p:spPr>
            <a:xfrm>
              <a:off x="7397906" y="4343825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ru-RU" sz="975" dirty="0"/>
                <a:t>СХД</a:t>
              </a:r>
              <a:endParaRPr sz="975" dirty="0"/>
            </a:p>
          </p:txBody>
        </p:sp>
        <p:sp>
          <p:nvSpPr>
            <p:cNvPr id="7" name="Google Shape;179;p17"/>
            <p:cNvSpPr/>
            <p:nvPr/>
          </p:nvSpPr>
          <p:spPr>
            <a:xfrm>
              <a:off x="6023581" y="7471350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en-GB" sz="975" dirty="0"/>
                <a:t>HDD2</a:t>
              </a:r>
              <a:endParaRPr sz="975" dirty="0"/>
            </a:p>
          </p:txBody>
        </p:sp>
        <p:sp>
          <p:nvSpPr>
            <p:cNvPr id="8" name="Google Shape;180;p17"/>
            <p:cNvSpPr/>
            <p:nvPr/>
          </p:nvSpPr>
          <p:spPr>
            <a:xfrm>
              <a:off x="10155956" y="5968275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en-GB" sz="975" dirty="0"/>
                <a:t>PCI-Fabric</a:t>
              </a:r>
              <a:endParaRPr sz="975" dirty="0"/>
            </a:p>
          </p:txBody>
        </p:sp>
        <p:sp>
          <p:nvSpPr>
            <p:cNvPr id="9" name="Google Shape;181;p17"/>
            <p:cNvSpPr/>
            <p:nvPr/>
          </p:nvSpPr>
          <p:spPr>
            <a:xfrm>
              <a:off x="7397606" y="5968275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en-GB" sz="975" dirty="0"/>
                <a:t>JBOD</a:t>
              </a:r>
              <a:endParaRPr sz="975" dirty="0"/>
            </a:p>
          </p:txBody>
        </p:sp>
        <p:sp>
          <p:nvSpPr>
            <p:cNvPr id="10" name="Google Shape;182;p17"/>
            <p:cNvSpPr/>
            <p:nvPr/>
          </p:nvSpPr>
          <p:spPr>
            <a:xfrm>
              <a:off x="4828906" y="5968275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en-GB" sz="975" dirty="0"/>
                <a:t>IO-Balancer</a:t>
              </a:r>
              <a:endParaRPr sz="975" dirty="0"/>
            </a:p>
          </p:txBody>
        </p:sp>
        <p:cxnSp>
          <p:nvCxnSpPr>
            <p:cNvPr id="11" name="Google Shape;183;p17"/>
            <p:cNvCxnSpPr/>
            <p:nvPr/>
          </p:nvCxnSpPr>
          <p:spPr>
            <a:xfrm rot="16200000" flipH="1">
              <a:off x="7818556" y="5411025"/>
              <a:ext cx="1113900" cy="600"/>
            </a:xfrm>
            <a:prstGeom prst="bentConnector3">
              <a:avLst>
                <a:gd name="adj1" fmla="val 50000"/>
              </a:avLst>
            </a:prstGeom>
            <a:noFill/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" name="Google Shape;184;p17"/>
            <p:cNvCxnSpPr/>
            <p:nvPr/>
          </p:nvCxnSpPr>
          <p:spPr>
            <a:xfrm rot="5400000">
              <a:off x="6533806" y="4126875"/>
              <a:ext cx="1113900" cy="2568900"/>
            </a:xfrm>
            <a:prstGeom prst="bentConnector3">
              <a:avLst>
                <a:gd name="adj1" fmla="val 50000"/>
              </a:avLst>
            </a:prstGeom>
            <a:noFill/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" name="Google Shape;185;p17"/>
            <p:cNvCxnSpPr/>
            <p:nvPr/>
          </p:nvCxnSpPr>
          <p:spPr>
            <a:xfrm rot="16200000" flipH="1">
              <a:off x="9197356" y="4032225"/>
              <a:ext cx="1113900" cy="2758200"/>
            </a:xfrm>
            <a:prstGeom prst="bentConnector3">
              <a:avLst>
                <a:gd name="adj1" fmla="val 50000"/>
              </a:avLst>
            </a:prstGeom>
            <a:noFill/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" name="Google Shape;186;p17"/>
            <p:cNvSpPr/>
            <p:nvPr/>
          </p:nvSpPr>
          <p:spPr>
            <a:xfrm>
              <a:off x="8490281" y="7471350"/>
              <a:ext cx="1954600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r>
                <a:rPr lang="en-GB" sz="975" dirty="0"/>
                <a:t>HDD1</a:t>
              </a:r>
              <a:endParaRPr sz="975" dirty="0"/>
            </a:p>
          </p:txBody>
        </p:sp>
        <p:cxnSp>
          <p:nvCxnSpPr>
            <p:cNvPr id="15" name="Google Shape;187;p17"/>
            <p:cNvCxnSpPr/>
            <p:nvPr/>
          </p:nvCxnSpPr>
          <p:spPr>
            <a:xfrm rot="5400000">
              <a:off x="7191706" y="6288025"/>
              <a:ext cx="992400" cy="1374000"/>
            </a:xfrm>
            <a:prstGeom prst="bentConnector3">
              <a:avLst>
                <a:gd name="adj1" fmla="val 62923"/>
              </a:avLst>
            </a:prstGeom>
            <a:noFill/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188;p17"/>
            <p:cNvCxnSpPr/>
            <p:nvPr/>
          </p:nvCxnSpPr>
          <p:spPr>
            <a:xfrm rot="16200000" flipH="1">
              <a:off x="8425006" y="6428725"/>
              <a:ext cx="992400" cy="1092600"/>
            </a:xfrm>
            <a:prstGeom prst="bentConnector3">
              <a:avLst>
                <a:gd name="adj1" fmla="val 62923"/>
              </a:avLst>
            </a:prstGeom>
            <a:noFill/>
            <a:ln w="571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Google Shape;189;p17"/>
            <p:cNvSpPr/>
            <p:nvPr/>
          </p:nvSpPr>
          <p:spPr>
            <a:xfrm>
              <a:off x="4973131" y="6478813"/>
              <a:ext cx="1547750" cy="64355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r>
                <a:rPr lang="en-GB" sz="731" dirty="0" err="1"/>
                <a:t>Скорость</a:t>
              </a:r>
              <a:r>
                <a:rPr lang="en-GB" sz="731" dirty="0"/>
                <a:t> </a:t>
              </a:r>
              <a:r>
                <a:rPr lang="en-GB" sz="731" dirty="0" err="1"/>
                <a:t>передачи</a:t>
              </a:r>
              <a:r>
                <a:rPr lang="en-GB" sz="731" dirty="0"/>
                <a:t> </a:t>
              </a:r>
              <a:r>
                <a:rPr lang="en-GB" sz="731" dirty="0" err="1"/>
                <a:t>данных</a:t>
              </a:r>
              <a:r>
                <a:rPr lang="en-GB" sz="731" dirty="0"/>
                <a:t>,....</a:t>
              </a:r>
              <a:endParaRPr sz="731" dirty="0"/>
            </a:p>
          </p:txBody>
        </p:sp>
        <p:sp>
          <p:nvSpPr>
            <p:cNvPr id="18" name="Google Shape;194;p17"/>
            <p:cNvSpPr/>
            <p:nvPr/>
          </p:nvSpPr>
          <p:spPr>
            <a:xfrm>
              <a:off x="8724956" y="7981700"/>
              <a:ext cx="1547750" cy="42730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r>
                <a:rPr lang="en-GB" sz="731" dirty="0" err="1"/>
                <a:t>Скорость</a:t>
              </a:r>
              <a:r>
                <a:rPr lang="en-GB" sz="731" dirty="0"/>
                <a:t> </a:t>
              </a:r>
              <a:r>
                <a:rPr lang="en-GB" sz="731" dirty="0" err="1"/>
                <a:t>записи</a:t>
              </a:r>
              <a:r>
                <a:rPr lang="en-GB" sz="731" dirty="0"/>
                <a:t>, </a:t>
              </a:r>
              <a:r>
                <a:rPr lang="en-GB" sz="731" dirty="0" err="1"/>
                <a:t>чтения</a:t>
              </a:r>
              <a:r>
                <a:rPr lang="en-GB" sz="731" dirty="0"/>
                <a:t>...</a:t>
              </a:r>
              <a:endParaRPr sz="731" dirty="0"/>
            </a:p>
          </p:txBody>
        </p:sp>
        <p:sp>
          <p:nvSpPr>
            <p:cNvPr id="19" name="Google Shape;195;p17"/>
            <p:cNvSpPr/>
            <p:nvPr/>
          </p:nvSpPr>
          <p:spPr>
            <a:xfrm>
              <a:off x="10359381" y="6478813"/>
              <a:ext cx="1547750" cy="64355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r>
                <a:rPr lang="en-GB" sz="731" dirty="0" err="1"/>
                <a:t>Скорость</a:t>
              </a:r>
              <a:r>
                <a:rPr lang="en-GB" sz="731" dirty="0"/>
                <a:t> </a:t>
              </a:r>
              <a:r>
                <a:rPr lang="en-GB" sz="731" dirty="0" err="1"/>
                <a:t>записи</a:t>
              </a:r>
              <a:r>
                <a:rPr lang="en-GB" sz="731" dirty="0"/>
                <a:t>, </a:t>
              </a:r>
              <a:r>
                <a:rPr lang="en-GB" sz="731" dirty="0" err="1"/>
                <a:t>чтения</a:t>
              </a:r>
              <a:r>
                <a:rPr lang="en-GB" sz="731" dirty="0"/>
                <a:t>...</a:t>
              </a:r>
              <a:endParaRPr sz="731" dirty="0"/>
            </a:p>
          </p:txBody>
        </p:sp>
        <p:sp>
          <p:nvSpPr>
            <p:cNvPr id="20" name="Google Shape;196;p17"/>
            <p:cNvSpPr/>
            <p:nvPr/>
          </p:nvSpPr>
          <p:spPr>
            <a:xfrm>
              <a:off x="6423931" y="7982025"/>
              <a:ext cx="1030750" cy="49975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endParaRPr sz="731"/>
            </a:p>
          </p:txBody>
        </p:sp>
        <p:sp>
          <p:nvSpPr>
            <p:cNvPr id="21" name="Google Shape;197;p17"/>
            <p:cNvSpPr/>
            <p:nvPr/>
          </p:nvSpPr>
          <p:spPr>
            <a:xfrm>
              <a:off x="7934632" y="6469975"/>
              <a:ext cx="933800" cy="49975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r>
                <a:rPr lang="en-GB" sz="244"/>
                <a:t>...</a:t>
              </a:r>
              <a:endParaRPr sz="244"/>
            </a:p>
          </p:txBody>
        </p:sp>
        <p:sp>
          <p:nvSpPr>
            <p:cNvPr id="22" name="Google Shape;198;p17"/>
            <p:cNvSpPr/>
            <p:nvPr/>
          </p:nvSpPr>
          <p:spPr>
            <a:xfrm>
              <a:off x="7934919" y="4854375"/>
              <a:ext cx="854825" cy="499750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endParaRPr sz="731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169702" y="4802792"/>
            <a:ext cx="2350631" cy="947634"/>
            <a:chOff x="376450" y="5167400"/>
            <a:chExt cx="2123625" cy="1123507"/>
          </a:xfrm>
        </p:grpSpPr>
        <p:sp>
          <p:nvSpPr>
            <p:cNvPr id="29" name="Google Shape;190;p17"/>
            <p:cNvSpPr/>
            <p:nvPr/>
          </p:nvSpPr>
          <p:spPr>
            <a:xfrm>
              <a:off x="376450" y="5167400"/>
              <a:ext cx="749625" cy="510550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pPr algn="ctr"/>
              <a:endParaRPr sz="488"/>
            </a:p>
          </p:txBody>
        </p:sp>
        <p:sp>
          <p:nvSpPr>
            <p:cNvPr id="30" name="Google Shape;191;p17"/>
            <p:cNvSpPr txBox="1"/>
            <p:nvPr/>
          </p:nvSpPr>
          <p:spPr>
            <a:xfrm>
              <a:off x="1126075" y="5226775"/>
              <a:ext cx="13740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44" tIns="37144" rIns="37144" bIns="37144" anchor="t" anchorCtr="0">
              <a:noAutofit/>
            </a:bodyPr>
            <a:lstStyle/>
            <a:p>
              <a:r>
                <a:rPr lang="en-GB" sz="731" dirty="0"/>
                <a:t>-- </a:t>
              </a:r>
              <a:r>
                <a:rPr lang="en-GB" sz="731" dirty="0" err="1"/>
                <a:t>компонента</a:t>
              </a:r>
              <a:endParaRPr sz="731" dirty="0"/>
            </a:p>
          </p:txBody>
        </p:sp>
        <p:sp>
          <p:nvSpPr>
            <p:cNvPr id="31" name="Google Shape;192;p17"/>
            <p:cNvSpPr/>
            <p:nvPr/>
          </p:nvSpPr>
          <p:spPr>
            <a:xfrm>
              <a:off x="376450" y="5791150"/>
              <a:ext cx="749636" cy="499757"/>
            </a:xfrm>
            <a:prstGeom prst="flowChartInputOutpu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44" tIns="37144" rIns="37144" bIns="37144" anchor="ctr" anchorCtr="0">
              <a:noAutofit/>
            </a:bodyPr>
            <a:lstStyle/>
            <a:p>
              <a:endParaRPr sz="731"/>
            </a:p>
          </p:txBody>
        </p:sp>
        <p:sp>
          <p:nvSpPr>
            <p:cNvPr id="32" name="Google Shape;193;p17"/>
            <p:cNvSpPr txBox="1"/>
            <p:nvPr/>
          </p:nvSpPr>
          <p:spPr>
            <a:xfrm>
              <a:off x="1126075" y="5845125"/>
              <a:ext cx="13740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44" tIns="37144" rIns="37144" bIns="37144" anchor="t" anchorCtr="0">
              <a:noAutofit/>
            </a:bodyPr>
            <a:lstStyle/>
            <a:p>
              <a:r>
                <a:rPr lang="en-GB" sz="731"/>
                <a:t>-- параметры</a:t>
              </a:r>
              <a:endParaRPr sz="731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06AE456-45D3-46D0-BB54-E48D48C27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Критерии сравнения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0" y="5797307"/>
            <a:ext cx="7906612" cy="154791"/>
          </a:xfrm>
        </p:spPr>
        <p:txBody>
          <a:bodyPr/>
          <a:lstStyle/>
          <a:p>
            <a:r>
              <a:rPr lang="ru-RU"/>
              <a:t>Андрей Устюжанин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0981" y="5797307"/>
            <a:ext cx="465019" cy="154791"/>
          </a:xfrm>
        </p:spPr>
        <p:txBody>
          <a:bodyPr/>
          <a:lstStyle/>
          <a:p>
            <a:fld id="{741C03D3-FA44-40EC-9A21-1FC4FEA3E22E}" type="slidenum">
              <a:rPr lang="ru-RU" smtClean="0"/>
              <a:t>12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793543-F4EC-4EF5-9059-EC3E5CED1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Среднеквадратичная ошибка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С</a:t>
            </a:r>
            <a:r>
              <a:rPr lang="en-US" dirty="0" err="1"/>
              <a:t>амое</a:t>
            </a:r>
            <a:r>
              <a:rPr lang="en-US" dirty="0"/>
              <a:t> </a:t>
            </a:r>
            <a:r>
              <a:rPr lang="en-US" dirty="0" err="1"/>
              <a:t>простое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реализации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О</a:t>
            </a:r>
            <a:r>
              <a:rPr lang="en-US" dirty="0" err="1"/>
              <a:t>чень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интерпретировать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вряд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стабильна</a:t>
            </a:r>
            <a:r>
              <a:rPr lang="en-US" dirty="0"/>
              <a:t>;</a:t>
            </a:r>
          </a:p>
        </p:txBody>
      </p:sp>
      <p:pic>
        <p:nvPicPr>
          <p:cNvPr id="8" name="Google Shape;23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2930" y="2033684"/>
            <a:ext cx="4645723" cy="128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2D294-9E65-4588-8212-D9EF7FFD5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2943" y="4631111"/>
            <a:ext cx="5469473" cy="149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Transform, Wavelets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14</a:t>
            </a:fld>
            <a:endParaRPr lang="ru-RU"/>
          </a:p>
        </p:txBody>
      </p:sp>
      <p:pic>
        <p:nvPicPr>
          <p:cNvPr id="6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94" y="1939096"/>
            <a:ext cx="4810149" cy="269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04" y="1570251"/>
            <a:ext cx="4477900" cy="33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F01E-EA79-4172-8A62-16383F50B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5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6345"/>
            <a:ext cx="5577505" cy="34243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74" y="952339"/>
            <a:ext cx="9139679" cy="614006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Динамическое сопоставление времени (</a:t>
            </a:r>
            <a:r>
              <a:rPr lang="en-US" dirty="0"/>
              <a:t>DTW)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74" y="4990738"/>
            <a:ext cx="7906612" cy="76378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DTW говорит о том</a:t>
            </a:r>
            <a:r>
              <a:rPr lang="en-US" dirty="0"/>
              <a:t>,</a:t>
            </a:r>
            <a:r>
              <a:rPr lang="ru-RU" dirty="0"/>
              <a:t> как сильно нужно искривить временную шкалу, чтобы два сигнала стали как можно близки друг к другу.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15</a:t>
            </a:fld>
            <a:endParaRPr lang="ru-RU"/>
          </a:p>
        </p:txBody>
      </p:sp>
      <p:pic>
        <p:nvPicPr>
          <p:cNvPr id="7" name="Google Shape;2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263" y="1566345"/>
            <a:ext cx="3452552" cy="310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CC3166-429D-4168-880F-67E545A64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Google Shape;2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4872" y="2574281"/>
            <a:ext cx="4106915" cy="1535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распределений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16</a:t>
            </a:fld>
            <a:endParaRPr lang="ru-RU"/>
          </a:p>
        </p:txBody>
      </p:sp>
      <p:sp>
        <p:nvSpPr>
          <p:cNvPr id="6" name="Google Shape;261;p22"/>
          <p:cNvSpPr txBox="1"/>
          <p:nvPr/>
        </p:nvSpPr>
        <p:spPr>
          <a:xfrm>
            <a:off x="708931" y="1698264"/>
            <a:ext cx="3092614" cy="39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44" tIns="37144" rIns="37144" bIns="37144" anchor="t" anchorCtr="0">
            <a:noAutofit/>
          </a:bodyPr>
          <a:lstStyle/>
          <a:p>
            <a:r>
              <a:rPr lang="en-GB" sz="731"/>
              <a:t>Метрика</a:t>
            </a:r>
            <a:r>
              <a:rPr lang="en-GB" sz="731" dirty="0"/>
              <a:t> </a:t>
            </a:r>
            <a:r>
              <a:rPr lang="en-GB" sz="731" dirty="0" err="1"/>
              <a:t>Колмогорова-Смирнова</a:t>
            </a:r>
            <a:endParaRPr sz="731" dirty="0"/>
          </a:p>
        </p:txBody>
      </p:sp>
      <p:pic>
        <p:nvPicPr>
          <p:cNvPr id="7" name="Google Shape;2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303" y="4878638"/>
            <a:ext cx="3715138" cy="7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;p22"/>
          <p:cNvSpPr txBox="1"/>
          <p:nvPr/>
        </p:nvSpPr>
        <p:spPr>
          <a:xfrm>
            <a:off x="2602552" y="4516847"/>
            <a:ext cx="3213281" cy="61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44" tIns="37144" rIns="37144" bIns="37144" anchor="ctr" anchorCtr="0">
            <a:noAutofit/>
          </a:bodyPr>
          <a:lstStyle/>
          <a:p>
            <a:r>
              <a:rPr lang="en-GB" sz="731"/>
              <a:t>Критерий</a:t>
            </a:r>
            <a:r>
              <a:rPr lang="en-GB" sz="731" dirty="0"/>
              <a:t> </a:t>
            </a:r>
            <a:r>
              <a:rPr lang="en-GB" sz="731" dirty="0" err="1"/>
              <a:t>Крамера-фон</a:t>
            </a:r>
            <a:r>
              <a:rPr lang="en-GB" sz="731" dirty="0"/>
              <a:t> </a:t>
            </a:r>
            <a:r>
              <a:rPr lang="en-GB" sz="731" dirty="0" err="1"/>
              <a:t>Мизеса</a:t>
            </a:r>
            <a:endParaRPr sz="731" dirty="0"/>
          </a:p>
        </p:txBody>
      </p:sp>
      <p:pic>
        <p:nvPicPr>
          <p:cNvPr id="9" name="Google Shape;2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570" y="2164656"/>
            <a:ext cx="4093225" cy="5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5;p22"/>
          <p:cNvSpPr txBox="1"/>
          <p:nvPr/>
        </p:nvSpPr>
        <p:spPr>
          <a:xfrm>
            <a:off x="4332860" y="1712323"/>
            <a:ext cx="2482177" cy="39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44" tIns="37144" rIns="37144" bIns="37144" anchor="t" anchorCtr="0">
            <a:noAutofit/>
          </a:bodyPr>
          <a:lstStyle/>
          <a:p>
            <a:r>
              <a:rPr lang="en-GB" sz="731"/>
              <a:t>Растояние</a:t>
            </a:r>
            <a:r>
              <a:rPr lang="en-GB" sz="731" dirty="0"/>
              <a:t> </a:t>
            </a:r>
            <a:r>
              <a:rPr lang="en-GB" sz="731" dirty="0" err="1"/>
              <a:t>Вассерштейна</a:t>
            </a:r>
            <a:endParaRPr sz="731" dirty="0"/>
          </a:p>
        </p:txBody>
      </p:sp>
      <p:pic>
        <p:nvPicPr>
          <p:cNvPr id="12" name="Google Shape;2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432" y="2037909"/>
            <a:ext cx="2967642" cy="7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367" y="2563312"/>
            <a:ext cx="3155107" cy="176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4B3363-6465-4DC3-98F5-F2D5019F38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Промежуточные результаты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5797307"/>
            <a:ext cx="7906612" cy="154791"/>
          </a:xfrm>
        </p:spPr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440981" y="5797307"/>
            <a:ext cx="465019" cy="154791"/>
          </a:xfrm>
        </p:spPr>
        <p:txBody>
          <a:bodyPr/>
          <a:lstStyle/>
          <a:p>
            <a:fld id="{741C03D3-FA44-40EC-9A21-1FC4FEA3E22E}" type="slidenum">
              <a:rPr lang="ru-RU" smtClean="0"/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ED6C85-5FF3-4A52-B723-5118F684A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Обучение с подкреплением</a:t>
            </a:r>
            <a:r>
              <a:rPr lang="en-US" dirty="0"/>
              <a:t>, Q-learning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18</a:t>
            </a:fld>
            <a:endParaRPr lang="ru-RU"/>
          </a:p>
        </p:txBody>
      </p:sp>
      <p:pic>
        <p:nvPicPr>
          <p:cNvPr id="6" name="Google Shape;273;p23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2368" y="1369204"/>
            <a:ext cx="5376431" cy="446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B2A26C-4E64-41C0-95CC-01A59414E4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996280" y="136524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обучения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19</a:t>
            </a:fld>
            <a:endParaRPr lang="ru-RU" dirty="0"/>
          </a:p>
        </p:txBody>
      </p:sp>
      <p:pic>
        <p:nvPicPr>
          <p:cNvPr id="5" name="Google Shape;2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7123" y="1493171"/>
            <a:ext cx="7249874" cy="452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38886F-8CF4-4011-9674-D3F3F6E6A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технологий цифровых двойников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https://lh3.googleusercontent.com/NFmozQWDXydTm_37Us1VQwvIYLZMDqsQQaeRjzUnXaJEA_-twN3QnFkjumOCFPAmOI_cB9h4eiMdIX3jD9KBmP1KTYTmVyT2qmiJqW2-o8YweKHrIthJ4n7kWAPhaJOhZN_AFt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4" y="1901914"/>
            <a:ext cx="4033430" cy="34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fefaP4-MNX1Z1rpi3J__5c-58Z4homKj3fBLdnV9EgWxXh1EDEUbmG8lk0BdxIitzCcLVj4dwP2zyu5OgclJAJ_htKXiHDWU_DyjajnOG31Hks_RbyRQ0tnHDuGIUp8qfa-nFq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65" y="1901914"/>
            <a:ext cx="4036565" cy="34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3855626">
            <a:off x="1659682" y="2493963"/>
            <a:ext cx="609752" cy="987953"/>
          </a:xfrm>
          <a:prstGeom prst="downArrow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 dirty="0" err="1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6994909">
            <a:off x="6155700" y="2338928"/>
            <a:ext cx="609752" cy="987953"/>
          </a:xfrm>
          <a:prstGeom prst="downArrow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 dirty="0" err="1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43AFA5-3B3D-4A2D-B5F1-D3CB47162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характеристики</a:t>
            </a:r>
            <a:r>
              <a:rPr lang="en-US" dirty="0"/>
              <a:t> </a:t>
            </a:r>
            <a:r>
              <a:rPr lang="en-US" dirty="0" err="1"/>
              <a:t>решения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О</a:t>
            </a:r>
            <a:r>
              <a:rPr lang="en-US" dirty="0" err="1"/>
              <a:t>сновано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глубинных</a:t>
            </a:r>
            <a:r>
              <a:rPr lang="en-US" dirty="0"/>
              <a:t> </a:t>
            </a:r>
            <a:r>
              <a:rPr lang="en-US" dirty="0" err="1"/>
              <a:t>нейронных</a:t>
            </a:r>
            <a:r>
              <a:rPr lang="en-US" dirty="0"/>
              <a:t> </a:t>
            </a:r>
            <a:r>
              <a:rPr lang="en-US" dirty="0" err="1"/>
              <a:t>сетях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И</a:t>
            </a:r>
            <a:r>
              <a:rPr lang="en-US" dirty="0" err="1"/>
              <a:t>спользует</a:t>
            </a:r>
            <a:r>
              <a:rPr lang="en-US" dirty="0"/>
              <a:t> </a:t>
            </a:r>
            <a:r>
              <a:rPr lang="en-US" dirty="0" err="1"/>
              <a:t>алгоритмы</a:t>
            </a:r>
            <a:r>
              <a:rPr lang="en-US" dirty="0"/>
              <a:t> </a:t>
            </a:r>
            <a:r>
              <a:rPr lang="en-US" dirty="0" err="1"/>
              <a:t>обучения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подкреплением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О</a:t>
            </a:r>
            <a:r>
              <a:rPr lang="en-US" dirty="0" err="1"/>
              <a:t>ценивает</a:t>
            </a:r>
            <a:r>
              <a:rPr lang="en-US" dirty="0"/>
              <a:t> </a:t>
            </a:r>
            <a:r>
              <a:rPr lang="en-US" dirty="0" err="1"/>
              <a:t>улучшение</a:t>
            </a:r>
            <a:r>
              <a:rPr lang="en-US" dirty="0"/>
              <a:t> </a:t>
            </a:r>
            <a:r>
              <a:rPr lang="en-US" dirty="0" err="1"/>
              <a:t>качества</a:t>
            </a:r>
            <a:r>
              <a:rPr lang="en-US" dirty="0"/>
              <a:t> </a:t>
            </a:r>
            <a:r>
              <a:rPr lang="en-US" dirty="0" err="1"/>
              <a:t>симуляции</a:t>
            </a:r>
            <a:r>
              <a:rPr lang="en-US" dirty="0"/>
              <a:t> </a:t>
            </a:r>
            <a:r>
              <a:rPr lang="en-US" dirty="0" err="1"/>
              <a:t>методами</a:t>
            </a:r>
            <a:r>
              <a:rPr lang="en-US" dirty="0"/>
              <a:t> </a:t>
            </a:r>
            <a:r>
              <a:rPr lang="en-US" dirty="0" err="1"/>
              <a:t>спектрального</a:t>
            </a:r>
            <a:r>
              <a:rPr lang="en-US" dirty="0"/>
              <a:t> </a:t>
            </a:r>
            <a:r>
              <a:rPr lang="en-US" dirty="0" err="1"/>
              <a:t>анализа</a:t>
            </a:r>
            <a:r>
              <a:rPr lang="en-US" dirty="0"/>
              <a:t>, </a:t>
            </a:r>
            <a:r>
              <a:rPr lang="en-US" dirty="0" err="1"/>
              <a:t>вейвлет-анализа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П</a:t>
            </a:r>
            <a:r>
              <a:rPr lang="en-US" dirty="0" err="1"/>
              <a:t>остоянная</a:t>
            </a:r>
            <a:r>
              <a:rPr lang="en-US" dirty="0"/>
              <a:t> </a:t>
            </a:r>
            <a:r>
              <a:rPr lang="en-US" dirty="0" err="1"/>
              <a:t>подстройка</a:t>
            </a:r>
            <a:r>
              <a:rPr lang="en-US" dirty="0"/>
              <a:t> </a:t>
            </a:r>
            <a:r>
              <a:rPr lang="en-US" dirty="0" err="1"/>
              <a:t>параметров</a:t>
            </a:r>
            <a:r>
              <a:rPr lang="en-US" dirty="0"/>
              <a:t> </a:t>
            </a:r>
            <a:r>
              <a:rPr lang="en-US" dirty="0" err="1"/>
              <a:t>симуляции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симулятора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dirty="0" err="1"/>
              <a:t>оптимальное</a:t>
            </a:r>
            <a:r>
              <a:rPr lang="en-US" dirty="0"/>
              <a:t> </a:t>
            </a:r>
            <a:r>
              <a:rPr lang="en-US" dirty="0" err="1"/>
              <a:t>управление</a:t>
            </a:r>
            <a:r>
              <a:rPr lang="en-US" dirty="0"/>
              <a:t>);</a:t>
            </a:r>
            <a:endParaRPr lang="ru-RU" dirty="0"/>
          </a:p>
          <a:p>
            <a:pPr lvl="1"/>
            <a:r>
              <a:rPr lang="ru-RU" dirty="0"/>
              <a:t>Имитатор со временем становится все более точен</a:t>
            </a:r>
            <a:r>
              <a:rPr lang="en-US" dirty="0"/>
              <a:t>.</a:t>
            </a:r>
          </a:p>
          <a:p>
            <a:r>
              <a:rPr lang="ru-RU" dirty="0"/>
              <a:t>Использование имитатора (цифровой двойник) позволит сгенерировать дополнительную обучающую выборку и повысить качество </a:t>
            </a:r>
            <a:r>
              <a:rPr lang="ru-RU"/>
              <a:t>алгоритмов диагностики и предсказания сбоев.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DFA5DE-C257-4205-8245-801BEC360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0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Цифровые двойники известны под разными именами: физические симуляторы, суррогатные модели, модели основанные на данных,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ru-RU" dirty="0"/>
              <a:t>Преимущества:</a:t>
            </a:r>
          </a:p>
          <a:p>
            <a:pPr lvl="2"/>
            <a:r>
              <a:rPr lang="ru-RU" dirty="0"/>
              <a:t>Сокращение расходов, повышение эффективности эксплуатации, оптимизация управления</a:t>
            </a:r>
            <a:endParaRPr lang="en-US" dirty="0"/>
          </a:p>
          <a:p>
            <a:pPr lvl="1"/>
            <a:r>
              <a:rPr lang="ru-RU" dirty="0"/>
              <a:t>Совмещение подхода цифровых двойников с оптимизацией и обучения с подкреплением позволяет выйти на новый уровень</a:t>
            </a:r>
            <a:r>
              <a:rPr lang="en-US" dirty="0"/>
              <a:t>:</a:t>
            </a:r>
          </a:p>
          <a:p>
            <a:pPr lvl="2"/>
            <a:r>
              <a:rPr lang="ru-RU" dirty="0"/>
              <a:t>Экономия ресурсов для настройки параметров имитатора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374" y="5173054"/>
            <a:ext cx="1819729" cy="6176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38" dirty="0">
                <a:solidFill>
                  <a:sysClr val="windowText" lastClr="000000"/>
                </a:solidFill>
                <a:hlinkClick r:id="rId2"/>
              </a:rPr>
              <a:t>http://cs.hse.ru/lambda/en</a:t>
            </a:r>
            <a:endParaRPr lang="en-US" sz="1138" dirty="0">
              <a:solidFill>
                <a:sysClr val="windowText" lastClr="000000"/>
              </a:solidFill>
            </a:endParaRPr>
          </a:p>
          <a:p>
            <a:r>
              <a:rPr lang="en-US" sz="1138" dirty="0" err="1">
                <a:solidFill>
                  <a:sysClr val="windowText" lastClr="000000"/>
                </a:solidFill>
              </a:rPr>
              <a:t>anaderiRu@twitter</a:t>
            </a:r>
            <a:endParaRPr lang="ru-RU" sz="1138" dirty="0">
              <a:solidFill>
                <a:sysClr val="windowText" lastClr="000000"/>
              </a:solidFill>
            </a:endParaRPr>
          </a:p>
          <a:p>
            <a:r>
              <a:rPr lang="en-US" sz="1138" dirty="0">
                <a:solidFill>
                  <a:sysClr val="windowText" lastClr="000000"/>
                </a:solidFill>
                <a:hlinkClick r:id="rId3"/>
              </a:rPr>
              <a:t>austyuzhanin@hse.ru</a:t>
            </a:r>
            <a:r>
              <a:rPr lang="en-US" sz="1138" dirty="0">
                <a:solidFill>
                  <a:sysClr val="windowText" lastClr="000000"/>
                </a:solidFill>
              </a:rPr>
              <a:t> </a:t>
            </a:r>
            <a:endParaRPr lang="ru-RU" sz="1138" dirty="0" err="1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89A16-4133-4D39-9E0E-3E971FCB0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1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tiom\Desktop\Презентация\Ресурс 37logo.png">
            <a:extLst>
              <a:ext uri="{FF2B5EF4-FFF2-40B4-BE49-F238E27FC236}">
                <a16:creationId xmlns:a16="http://schemas.microsoft.com/office/drawing/2014/main" id="{88EA044F-9206-4EFC-B2EF-AAB6CB99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74" y="1862274"/>
            <a:ext cx="8867626" cy="49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78613-0F67-4B19-B7E1-6668F6DF5D55}"/>
              </a:ext>
            </a:extLst>
          </p:cNvPr>
          <p:cNvSpPr txBox="1"/>
          <p:nvPr/>
        </p:nvSpPr>
        <p:spPr>
          <a:xfrm>
            <a:off x="8121352" y="2064296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BI</a:t>
            </a:r>
            <a:endParaRPr lang="ru-RU" sz="1400" b="1" dirty="0">
              <a:solidFill>
                <a:schemeClr val="bg1"/>
              </a:solidFill>
              <a:latin typeface="Avenir Next Cyr Medium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A52E5-D08F-4D60-92E8-358848C0C723}"/>
              </a:ext>
            </a:extLst>
          </p:cNvPr>
          <p:cNvSpPr txBox="1"/>
          <p:nvPr/>
        </p:nvSpPr>
        <p:spPr>
          <a:xfrm>
            <a:off x="7682770" y="2572544"/>
            <a:ext cx="619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ERP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HCM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SRM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PPM</a:t>
            </a:r>
            <a:endParaRPr lang="ru-RU" sz="1400" b="1" dirty="0">
              <a:solidFill>
                <a:schemeClr val="bg1"/>
              </a:solidFill>
              <a:latin typeface="Avenir Next Cyr Medium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4B28C-BD29-4264-91DD-3E91E2AF0ABF}"/>
              </a:ext>
            </a:extLst>
          </p:cNvPr>
          <p:cNvSpPr txBox="1"/>
          <p:nvPr/>
        </p:nvSpPr>
        <p:spPr>
          <a:xfrm>
            <a:off x="8265368" y="2564904"/>
            <a:ext cx="6110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PDM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CAX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GIS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815B5-AABF-459F-831E-C45404EE2848}"/>
              </a:ext>
            </a:extLst>
          </p:cNvPr>
          <p:cNvSpPr txBox="1"/>
          <p:nvPr/>
        </p:nvSpPr>
        <p:spPr>
          <a:xfrm>
            <a:off x="6308731" y="4086424"/>
            <a:ext cx="199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MINING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EXECUTION SYSTEM</a:t>
            </a:r>
            <a:endParaRPr lang="ru-RU" sz="1400" b="1" dirty="0">
              <a:solidFill>
                <a:schemeClr val="bg1"/>
              </a:solidFill>
              <a:latin typeface="Avenir Next Cyr Medium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16AA1-5D5D-42B2-A41C-A7B00ADEEB4D}"/>
              </a:ext>
            </a:extLst>
          </p:cNvPr>
          <p:cNvSpPr txBox="1"/>
          <p:nvPr/>
        </p:nvSpPr>
        <p:spPr>
          <a:xfrm>
            <a:off x="8278373" y="4825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venir Next Cyr Medium" pitchFamily="34" charset="-52"/>
              </a:rPr>
              <a:t>АСУТП</a:t>
            </a:r>
          </a:p>
          <a:p>
            <a:r>
              <a:rPr lang="ru-RU" sz="1400" b="1" dirty="0">
                <a:solidFill>
                  <a:schemeClr val="bg1"/>
                </a:solidFill>
                <a:latin typeface="Avenir Next Cyr Medium" pitchFamily="34" charset="-52"/>
              </a:rPr>
              <a:t>АСКУЭ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8F8F2-84E0-4089-89D7-835245FEF3C6}"/>
              </a:ext>
            </a:extLst>
          </p:cNvPr>
          <p:cNvSpPr txBox="1"/>
          <p:nvPr/>
        </p:nvSpPr>
        <p:spPr>
          <a:xfrm>
            <a:off x="418076" y="2016881"/>
            <a:ext cx="621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venir Next Cyr Medium" pitchFamily="34" charset="-52"/>
              </a:rPr>
              <a:t>СИСТЕМЫ УПРАВЛЕНИЯ ЭФФЕКТИВНОСТЬЮ БИЗНЕСА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98500-B1B3-4861-9F10-1AD8E65E3FBD}"/>
              </a:ext>
            </a:extLst>
          </p:cNvPr>
          <p:cNvSpPr txBox="1"/>
          <p:nvPr/>
        </p:nvSpPr>
        <p:spPr>
          <a:xfrm>
            <a:off x="418076" y="2660719"/>
            <a:ext cx="599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venir Next Cyr Medium" pitchFamily="34" charset="-52"/>
              </a:rPr>
              <a:t>СИСТЕМЫ УПРАВЛЕНИЯ РЕСУРСАМИ ПРЕДПРИЯТИЯ</a:t>
            </a:r>
          </a:p>
          <a:p>
            <a:endParaRPr lang="ru-RU" sz="800" b="1" dirty="0">
              <a:latin typeface="Avenir Next Cyr Medium" pitchFamily="34" charset="-52"/>
            </a:endParaRPr>
          </a:p>
          <a:p>
            <a:r>
              <a:rPr lang="ru-RU" sz="1400" b="1" dirty="0">
                <a:latin typeface="Avenir Next Cyr Medium" pitchFamily="34" charset="-52"/>
              </a:rPr>
              <a:t>СПЕЦИАЛИЗИРОВАННЫЕ СИСТЕМЫ</a:t>
            </a:r>
          </a:p>
          <a:p>
            <a:endParaRPr lang="ru-RU" sz="800" b="1" dirty="0">
              <a:latin typeface="Avenir Next Cyr Medium" pitchFamily="34" charset="-52"/>
            </a:endParaRPr>
          </a:p>
          <a:p>
            <a:r>
              <a:rPr lang="ru-RU" sz="1400" b="1" dirty="0">
                <a:latin typeface="Avenir Next Cyr Medium" pitchFamily="34" charset="-52"/>
              </a:rPr>
              <a:t>СИСТЕМЫ УПРАВЛЕНИЯ ДОКУМЕНТООБОРОТОМ </a:t>
            </a:r>
          </a:p>
          <a:p>
            <a:r>
              <a:rPr lang="ru-RU" sz="1400" b="1" dirty="0">
                <a:latin typeface="Avenir Next Cyr Medium" pitchFamily="34" charset="-52"/>
              </a:rPr>
              <a:t>И СЕРВИСНЫЕ СИСТЕМЫ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E620D-8A45-49A2-BFBF-5D38B8F0B8E3}"/>
              </a:ext>
            </a:extLst>
          </p:cNvPr>
          <p:cNvSpPr txBox="1"/>
          <p:nvPr/>
        </p:nvSpPr>
        <p:spPr>
          <a:xfrm>
            <a:off x="418075" y="4096307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venir Next Cyr Medium" pitchFamily="34" charset="-52"/>
              </a:rPr>
              <a:t>СИСТЕМЫ ОПЕРАТИВНОГО УПРАВЛЕНИЯ </a:t>
            </a:r>
          </a:p>
          <a:p>
            <a:r>
              <a:rPr lang="ru-RU" sz="1400" b="1" dirty="0">
                <a:latin typeface="Avenir Next Cyr Medium" pitchFamily="34" charset="-52"/>
              </a:rPr>
              <a:t>ПРОИЗВОДСТВОМ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5A2A9-6C98-4B1D-A53E-D9D1F9BB79EF}"/>
              </a:ext>
            </a:extLst>
          </p:cNvPr>
          <p:cNvSpPr txBox="1"/>
          <p:nvPr/>
        </p:nvSpPr>
        <p:spPr>
          <a:xfrm>
            <a:off x="401123" y="4845207"/>
            <a:ext cx="407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venir Next Cyr Medium" pitchFamily="34" charset="-52"/>
              </a:rPr>
              <a:t>СИСТЕМЫ УПРАВЛЕНИЯ</a:t>
            </a:r>
            <a:r>
              <a:rPr lang="en-US" sz="1400" b="1" dirty="0">
                <a:latin typeface="Avenir Next Cyr Medium" pitchFamily="34" charset="-52"/>
              </a:rPr>
              <a:t> </a:t>
            </a:r>
            <a:r>
              <a:rPr lang="ru-RU" sz="1400" b="1" dirty="0">
                <a:latin typeface="Avenir Next Cyr Medium" pitchFamily="34" charset="-52"/>
              </a:rPr>
              <a:t>ТЕХНОЛОГИЧЕСКИМИ ПРОЦЕССАМИ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236B7-9B4A-4F1F-B30C-2A05D565EEC3}"/>
              </a:ext>
            </a:extLst>
          </p:cNvPr>
          <p:cNvSpPr txBox="1"/>
          <p:nvPr/>
        </p:nvSpPr>
        <p:spPr>
          <a:xfrm>
            <a:off x="401123" y="5676106"/>
            <a:ext cx="4551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Next Cyr Medium" pitchFamily="34" charset="-52"/>
              </a:rPr>
              <a:t>I</a:t>
            </a:r>
            <a:r>
              <a:rPr lang="ru-RU" sz="1400" b="1" dirty="0">
                <a:latin typeface="Avenir Next Cyr Medium" pitchFamily="34" charset="-52"/>
              </a:rPr>
              <a:t>Т-ИНФРАСТРУКТУРА, </a:t>
            </a:r>
          </a:p>
          <a:p>
            <a:r>
              <a:rPr lang="ru-RU" sz="1400" b="1" dirty="0">
                <a:latin typeface="Avenir Next Cyr Medium" pitchFamily="34" charset="-52"/>
              </a:rPr>
              <a:t>ИНФОРМАЦИОННАЯ </a:t>
            </a:r>
          </a:p>
          <a:p>
            <a:r>
              <a:rPr lang="ru-RU" sz="1400" b="1" dirty="0">
                <a:latin typeface="Avenir Next Cyr Medium" pitchFamily="34" charset="-52"/>
              </a:rPr>
              <a:t>БЕЗОПАСНОСТЬ, </a:t>
            </a:r>
          </a:p>
          <a:p>
            <a:r>
              <a:rPr lang="en-US" sz="1400" b="1" dirty="0">
                <a:latin typeface="Avenir Next Cyr Medium" pitchFamily="34" charset="-52"/>
              </a:rPr>
              <a:t>I</a:t>
            </a:r>
            <a:r>
              <a:rPr lang="ru-RU" sz="1400" b="1" dirty="0">
                <a:latin typeface="Avenir Next Cyr Medium" pitchFamily="34" charset="-52"/>
              </a:rPr>
              <a:t>Т-ОРГАНИЗАЦИЯ</a:t>
            </a:r>
          </a:p>
        </p:txBody>
      </p:sp>
      <p:pic>
        <p:nvPicPr>
          <p:cNvPr id="16" name="Picture 4" descr="C:\Users\Artiom\Desktop\Презентация\Ресурс 3@2x.png">
            <a:extLst>
              <a:ext uri="{FF2B5EF4-FFF2-40B4-BE49-F238E27FC236}">
                <a16:creationId xmlns:a16="http://schemas.microsoft.com/office/drawing/2014/main" id="{5035FEF5-FD6C-487B-8247-5639E4FB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Надежда\Desktop\logo_Rus.png">
            <a:extLst>
              <a:ext uri="{FF2B5EF4-FFF2-40B4-BE49-F238E27FC236}">
                <a16:creationId xmlns:a16="http://schemas.microsoft.com/office/drawing/2014/main" id="{DD6C4021-BF7C-46AD-B7DC-EAB28D11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6D77040-9516-45D2-88FD-D92A1736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5" y="801725"/>
            <a:ext cx="7180929" cy="49006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ОБЛАСТЬ КОМПЕТЕНЦИЙ КОНСОМ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3BFD4C-2D88-44E1-9DBD-5AF9C3898A95}"/>
              </a:ext>
            </a:extLst>
          </p:cNvPr>
          <p:cNvSpPr txBox="1"/>
          <p:nvPr/>
        </p:nvSpPr>
        <p:spPr>
          <a:xfrm>
            <a:off x="8481392" y="4091657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MES</a:t>
            </a:r>
          </a:p>
          <a:p>
            <a:r>
              <a:rPr lang="en-US" sz="1400" b="1" dirty="0">
                <a:solidFill>
                  <a:schemeClr val="bg1"/>
                </a:solidFill>
                <a:latin typeface="Avenir Next Cyr Medium" pitchFamily="34" charset="-52"/>
              </a:rPr>
              <a:t>LIMS</a:t>
            </a:r>
            <a:endParaRPr lang="ru-RU" sz="1400" b="1" dirty="0">
              <a:solidFill>
                <a:schemeClr val="bg1"/>
              </a:solidFill>
              <a:latin typeface="Avenir Next Cyr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025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89319" y="787668"/>
            <a:ext cx="193469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СПРАВКА</a:t>
            </a: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EACF7-314C-4B93-A31F-8A795F562B7D}"/>
              </a:ext>
            </a:extLst>
          </p:cNvPr>
          <p:cNvSpPr/>
          <p:nvPr/>
        </p:nvSpPr>
        <p:spPr>
          <a:xfrm>
            <a:off x="632520" y="134250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venir Next Cyr" panose="020B0503020202020204" pitchFamily="34" charset="-52"/>
              </a:rPr>
              <a:t>Цифровое производство - «Индустрия 4.0»  </a:t>
            </a:r>
            <a:r>
              <a:rPr lang="ru-RU" sz="1200" dirty="0">
                <a:latin typeface="Avenir Next Cyr" panose="020B0503020202020204" pitchFamily="34" charset="-52"/>
              </a:rPr>
              <a:t>встречается все чаще и в разных контекстах, в настоящей презентации мы используем это понятие в определенном значении. «Индустрия 4.0» определяется следующими характеристиками: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4B3908-5934-439A-9908-385DBA85D085}"/>
              </a:ext>
            </a:extLst>
          </p:cNvPr>
          <p:cNvSpPr/>
          <p:nvPr/>
        </p:nvSpPr>
        <p:spPr>
          <a:xfrm>
            <a:off x="632520" y="2060202"/>
            <a:ext cx="8898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588FD4"/>
                </a:solidFill>
                <a:latin typeface="Avenir Next Cyr" panose="020B0503020202020204" pitchFamily="34" charset="-52"/>
              </a:rPr>
              <a:t>1. </a:t>
            </a:r>
            <a:r>
              <a:rPr lang="ru-RU" sz="1200" dirty="0">
                <a:latin typeface="Avenir Next Cyr" panose="020B0503020202020204" pitchFamily="34" charset="-52"/>
              </a:rPr>
              <a:t>Цифровизация и </a:t>
            </a:r>
            <a:r>
              <a:rPr lang="ru-RU" sz="1200" b="1" dirty="0">
                <a:latin typeface="Avenir Next Cyr" panose="020B0503020202020204" pitchFamily="34" charset="-52"/>
              </a:rPr>
              <a:t>интеграция вертикальных и горизонтальных цепочек</a:t>
            </a:r>
            <a:r>
              <a:rPr lang="ru-RU" sz="1200" dirty="0">
                <a:latin typeface="Avenir Next Cyr" panose="020B0503020202020204" pitchFamily="34" charset="-52"/>
              </a:rPr>
              <a:t> создания стоимости. «Индустрия 4.0» предусматривает </a:t>
            </a:r>
            <a:r>
              <a:rPr lang="ru-RU" sz="1200" b="1" dirty="0">
                <a:latin typeface="Avenir Next Cyr" panose="020B0503020202020204" pitchFamily="34" charset="-52"/>
              </a:rPr>
              <a:t>цифровизацию и интеграцию процессов по вертикали в рамках всей организации, начиная от разработки продуктов и закупок и заканчивая производством, логистикой и обслуживанием</a:t>
            </a:r>
            <a:r>
              <a:rPr lang="ru-RU" sz="1200" dirty="0">
                <a:latin typeface="Avenir Next Cyr" panose="020B0503020202020204" pitchFamily="34" charset="-52"/>
              </a:rPr>
              <a:t>. Все данные об операционных процессах, эффективности процессов, управлении качеством и операционном планировании доступны в режиме реального времени в интегральной сети. При этом также используются технологии дополненной реальности, а данные оптимизированы под различные платформы</a:t>
            </a:r>
            <a:r>
              <a:rPr lang="ru-RU" sz="1200" b="1" dirty="0">
                <a:latin typeface="Avenir Next Cyr" panose="020B0503020202020204" pitchFamily="34" charset="-52"/>
              </a:rPr>
              <a:t>. Горизонтальная интеграция выходит за рамки внутренних операций и охватывает поставщиков, потребителей и всех ключевых партнеров по цепочке создания стоимости. Здесь используются различные технологии: от устройств слежения и контроля до комплексного планирования, интегрированного с исполнением в режиме реального времени.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D137A6-4FD0-4F6F-8732-757CE708EE12}"/>
              </a:ext>
            </a:extLst>
          </p:cNvPr>
          <p:cNvSpPr/>
          <p:nvPr/>
        </p:nvSpPr>
        <p:spPr>
          <a:xfrm>
            <a:off x="632520" y="3899321"/>
            <a:ext cx="8898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588FD4"/>
                </a:solidFill>
                <a:latin typeface="Avenir Next Cyr" panose="020B0503020202020204" pitchFamily="34" charset="-52"/>
              </a:rPr>
              <a:t>2. </a:t>
            </a:r>
            <a:r>
              <a:rPr lang="ru-RU" sz="1200" dirty="0">
                <a:latin typeface="Avenir Next Cyr" panose="020B0503020202020204" pitchFamily="34" charset="-52"/>
              </a:rPr>
              <a:t>Цифровизация продуктов и услуг. Цифровизация товаров включает в себя дополнение имеющихся продуктов, например, </a:t>
            </a:r>
            <a:r>
              <a:rPr lang="ru-RU" sz="1200" b="1" dirty="0">
                <a:latin typeface="Avenir Next Cyr" panose="020B0503020202020204" pitchFamily="34" charset="-52"/>
              </a:rPr>
              <a:t>интеллектуальными датчиками или устройствами связи, совместимыми с инструментами аналитики данных, а также создание новых цифровых продуктов, предназначенных для предоставления комплексных решений</a:t>
            </a:r>
            <a:r>
              <a:rPr lang="ru-RU" sz="1200" dirty="0">
                <a:latin typeface="Avenir Next Cyr" panose="020B0503020202020204" pitchFamily="34" charset="-52"/>
              </a:rPr>
              <a:t>. Благодаря внедрению новых методов сбора и анализа данных у компаний появляется возможность </a:t>
            </a:r>
            <a:r>
              <a:rPr lang="ru-RU" sz="1200" b="1" dirty="0">
                <a:latin typeface="Avenir Next Cyr" panose="020B0503020202020204" pitchFamily="34" charset="-52"/>
              </a:rPr>
              <a:t>получать данные об использовании продуктов и дорабатывать эти продукты в соответствии с новыми требованиями конечных пользователей.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2CC86-5AEB-4E88-976B-45E41069FC48}"/>
              </a:ext>
            </a:extLst>
          </p:cNvPr>
          <p:cNvSpPr/>
          <p:nvPr/>
        </p:nvSpPr>
        <p:spPr>
          <a:xfrm>
            <a:off x="632520" y="5229200"/>
            <a:ext cx="8898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588FD4"/>
                </a:solidFill>
                <a:latin typeface="Avenir Next Cyr" panose="020B0503020202020204" pitchFamily="34" charset="-52"/>
              </a:rPr>
              <a:t>3. </a:t>
            </a:r>
            <a:r>
              <a:rPr lang="ru-RU" sz="1200" dirty="0">
                <a:latin typeface="Avenir Next Cyr" panose="020B0503020202020204" pitchFamily="34" charset="-52"/>
              </a:rPr>
              <a:t>Цифровые бизнес-модели и доступ клиентов. Ведущие отраслевые компании также расширяют спектр предоставляемых ими услуг, предлагая революционные цифровые решения, включая </a:t>
            </a:r>
            <a:r>
              <a:rPr lang="ru-RU" sz="1200" b="1" dirty="0">
                <a:latin typeface="Avenir Next Cyr" panose="020B0503020202020204" pitchFamily="34" charset="-52"/>
              </a:rPr>
              <a:t>комплексное персонифицированное обслуживание на основе данных и интегрированные платформы</a:t>
            </a:r>
            <a:r>
              <a:rPr lang="ru-RU" sz="1200" dirty="0">
                <a:latin typeface="Avenir Next Cyr" panose="020B0503020202020204" pitchFamily="34" charset="-52"/>
              </a:rPr>
              <a:t>. Новые цифровые бизнес- модели зачастую направлены на получение дополнительной выручки от цифровых решений, оптимизацию взаимодействия с клиентом и улучшение доступа клиентов. Цифровые товары и услуги часто предназначены для обслуживания клиентов путем предоставления им комплексных решений в обособленной цифровой экосистеме. </a:t>
            </a:r>
          </a:p>
        </p:txBody>
      </p:sp>
    </p:spTree>
    <p:extLst>
      <p:ext uri="{BB962C8B-B14F-4D97-AF65-F5344CB8AC3E}">
        <p14:creationId xmlns:p14="http://schemas.microsoft.com/office/powerpoint/2010/main" val="148842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80462" y="793213"/>
            <a:ext cx="78460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ЦИФРОВОЕ ПРОИЗВОДСТВО. ФУНДАМЕНТ ПЕРЕХОДА </a:t>
            </a: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10B013-6A7B-4B1A-A2A6-99E10A54CF5B}"/>
              </a:ext>
            </a:extLst>
          </p:cNvPr>
          <p:cNvSpPr/>
          <p:nvPr/>
        </p:nvSpPr>
        <p:spPr>
          <a:xfrm>
            <a:off x="2169454" y="2348880"/>
            <a:ext cx="717603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venir Next Cyr" panose="020B0503020202020204" pitchFamily="34" charset="-52"/>
              </a:rPr>
              <a:t>Объединение в единое информационное пространство промышленного оборудования предприятий, производственного персонала и систем управления производством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504EAF-D5F2-47C3-A14E-A4C946EEC1B6}"/>
              </a:ext>
            </a:extLst>
          </p:cNvPr>
          <p:cNvSpPr/>
          <p:nvPr/>
        </p:nvSpPr>
        <p:spPr>
          <a:xfrm>
            <a:off x="2939473" y="3272210"/>
            <a:ext cx="640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создание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venir Next Cyr" panose="020B0503020202020204" pitchFamily="34" charset="-52"/>
              </a:rPr>
              <a:t>«дорожной карты» </a:t>
            </a: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перехода к цифровому производству</a:t>
            </a:r>
            <a:endParaRPr lang="ru-RU" sz="1600" dirty="0">
              <a:latin typeface="Avenir Next Cyr" panose="020B0503020202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B511F-B7BF-4B28-9206-E3CEC2614B14}"/>
              </a:ext>
            </a:extLst>
          </p:cNvPr>
          <p:cNvSpPr txBox="1"/>
          <p:nvPr/>
        </p:nvSpPr>
        <p:spPr>
          <a:xfrm>
            <a:off x="496065" y="2590720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venir Next Cyr Heavy" panose="020B0903020202020204" pitchFamily="34" charset="-52"/>
              </a:rPr>
              <a:t>1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venir Next Cyr Heavy" panose="020B0903020202020204" pitchFamily="34" charset="-52"/>
              </a:rPr>
              <a:t>ШАГ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venir Next Cyr Heavy" panose="020B0903020202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0A2A3-1BFB-4A84-8744-3FF8FBF37835}"/>
              </a:ext>
            </a:extLst>
          </p:cNvPr>
          <p:cNvSpPr txBox="1"/>
          <p:nvPr/>
        </p:nvSpPr>
        <p:spPr>
          <a:xfrm>
            <a:off x="493945" y="3883695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venir Next Cyr Heavy" panose="020B0903020202020204" pitchFamily="34" charset="-52"/>
              </a:rPr>
              <a:t>2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venir Next Cyr Heavy" panose="020B0903020202020204" pitchFamily="34" charset="-52"/>
              </a:rPr>
              <a:t>ШАГ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182293-0736-47E4-9EAA-8F9C58E11997}"/>
              </a:ext>
            </a:extLst>
          </p:cNvPr>
          <p:cNvSpPr/>
          <p:nvPr/>
        </p:nvSpPr>
        <p:spPr>
          <a:xfrm>
            <a:off x="2169454" y="3885552"/>
            <a:ext cx="717603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venir Next Cyr" panose="020B0503020202020204" pitchFamily="34" charset="-52"/>
              </a:rPr>
              <a:t>Перевод на цифровую основу всего предприятия,  используя современное программное обеспечение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FDA3B1-11AB-4482-A2C6-FF7B6016BEA2}"/>
              </a:ext>
            </a:extLst>
          </p:cNvPr>
          <p:cNvSpPr/>
          <p:nvPr/>
        </p:nvSpPr>
        <p:spPr>
          <a:xfrm>
            <a:off x="2939752" y="4663390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компьютеризация всех рабочих мест </a:t>
            </a:r>
            <a:endParaRPr lang="ru-RU" sz="1600" dirty="0">
              <a:latin typeface="Avenir Next Cyr" panose="020B0503020202020204" pitchFamily="34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78939E4-3CB6-40A1-8EB1-EBCFA2F2B898}"/>
              </a:ext>
            </a:extLst>
          </p:cNvPr>
          <p:cNvSpPr/>
          <p:nvPr/>
        </p:nvSpPr>
        <p:spPr>
          <a:xfrm>
            <a:off x="2939752" y="4942632"/>
            <a:ext cx="640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ввод в действие современных компьютерных систем управления, их горизонтальная и вертикальная интеграция </a:t>
            </a:r>
            <a:endParaRPr lang="ru-RU" sz="1600" dirty="0">
              <a:latin typeface="Avenir Next Cyr" panose="020B0503020202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520A13-1020-486A-9AC4-7ED6FB8395CA}"/>
              </a:ext>
            </a:extLst>
          </p:cNvPr>
          <p:cNvSpPr/>
          <p:nvPr/>
        </p:nvSpPr>
        <p:spPr>
          <a:xfrm>
            <a:off x="2939752" y="5511268"/>
            <a:ext cx="640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цифровое моделирование - создании цифровых двойников продукции и процессов ее производства</a:t>
            </a:r>
            <a:endParaRPr lang="ru-RU" sz="1600" dirty="0">
              <a:latin typeface="Avenir Next Cyr" panose="020B0503020202020204" pitchFamily="3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3F9E745-DBC6-42D6-B545-7BB05BC556F8}"/>
              </a:ext>
            </a:extLst>
          </p:cNvPr>
          <p:cNvSpPr/>
          <p:nvPr/>
        </p:nvSpPr>
        <p:spPr>
          <a:xfrm>
            <a:off x="2955584" y="6096043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venir Next Cyr" panose="020B0503020202020204" pitchFamily="34" charset="-52"/>
              </a:rPr>
              <a:t>электронный документооборот</a:t>
            </a:r>
            <a:endParaRPr lang="ru-RU" sz="1600" dirty="0">
              <a:latin typeface="Avenir Next Cyr" panose="020B0503020202020204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6AAA41-A689-4382-B554-476102023C43}"/>
              </a:ext>
            </a:extLst>
          </p:cNvPr>
          <p:cNvSpPr/>
          <p:nvPr/>
        </p:nvSpPr>
        <p:spPr>
          <a:xfrm>
            <a:off x="920552" y="1585532"/>
            <a:ext cx="866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venir Next Cyr" panose="020B0503020202020204" pitchFamily="34" charset="-52"/>
              </a:rPr>
              <a:t>Цель: переход к новым моделям управления – «Производство как сервис»</a:t>
            </a:r>
            <a:endParaRPr lang="ru-RU" b="1" dirty="0">
              <a:latin typeface="Avenir Next Cyr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808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3A7C76D-E863-479D-BD1F-51FB7544BFF6}"/>
              </a:ext>
            </a:extLst>
          </p:cNvPr>
          <p:cNvGrpSpPr/>
          <p:nvPr/>
        </p:nvGrpSpPr>
        <p:grpSpPr>
          <a:xfrm>
            <a:off x="3587750" y="1111250"/>
            <a:ext cx="2244725" cy="1814513"/>
            <a:chOff x="3587750" y="1111250"/>
            <a:chExt cx="2244725" cy="1814513"/>
          </a:xfrm>
          <a:solidFill>
            <a:srgbClr val="157DC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38855D5-B71B-4786-A1AA-CAB1323FD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03413"/>
              <a:ext cx="1349375" cy="1022350"/>
            </a:xfrm>
            <a:custGeom>
              <a:avLst/>
              <a:gdLst>
                <a:gd name="T0" fmla="*/ 3692 w 10195"/>
                <a:gd name="T1" fmla="*/ 5055 h 7725"/>
                <a:gd name="T2" fmla="*/ 0 w 10195"/>
                <a:gd name="T3" fmla="*/ 7687 h 7725"/>
                <a:gd name="T4" fmla="*/ 1775 w 10195"/>
                <a:gd name="T5" fmla="*/ 7695 h 7725"/>
                <a:gd name="T6" fmla="*/ 3785 w 10195"/>
                <a:gd name="T7" fmla="*/ 7711 h 7725"/>
                <a:gd name="T8" fmla="*/ 5874 w 10195"/>
                <a:gd name="T9" fmla="*/ 7724 h 7725"/>
                <a:gd name="T10" fmla="*/ 7235 w 10195"/>
                <a:gd name="T11" fmla="*/ 7724 h 7725"/>
                <a:gd name="T12" fmla="*/ 8206 w 10195"/>
                <a:gd name="T13" fmla="*/ 7719 h 7725"/>
                <a:gd name="T14" fmla="*/ 9115 w 10195"/>
                <a:gd name="T15" fmla="*/ 7706 h 7725"/>
                <a:gd name="T16" fmla="*/ 9941 w 10195"/>
                <a:gd name="T17" fmla="*/ 7685 h 7725"/>
                <a:gd name="T18" fmla="*/ 10195 w 10195"/>
                <a:gd name="T19" fmla="*/ 7052 h 7725"/>
                <a:gd name="T20" fmla="*/ 10193 w 10195"/>
                <a:gd name="T21" fmla="*/ 6115 h 7725"/>
                <a:gd name="T22" fmla="*/ 10191 w 10195"/>
                <a:gd name="T23" fmla="*/ 5178 h 7725"/>
                <a:gd name="T24" fmla="*/ 10189 w 10195"/>
                <a:gd name="T25" fmla="*/ 4241 h 7725"/>
                <a:gd name="T26" fmla="*/ 10191 w 10195"/>
                <a:gd name="T27" fmla="*/ 3304 h 7725"/>
                <a:gd name="T28" fmla="*/ 10193 w 10195"/>
                <a:gd name="T29" fmla="*/ 2529 h 7725"/>
                <a:gd name="T30" fmla="*/ 10167 w 10195"/>
                <a:gd name="T31" fmla="*/ 2098 h 7725"/>
                <a:gd name="T32" fmla="*/ 10106 w 10195"/>
                <a:gd name="T33" fmla="*/ 1703 h 7725"/>
                <a:gd name="T34" fmla="*/ 10006 w 10195"/>
                <a:gd name="T35" fmla="*/ 1345 h 7725"/>
                <a:gd name="T36" fmla="*/ 9867 w 10195"/>
                <a:gd name="T37" fmla="*/ 1026 h 7725"/>
                <a:gd name="T38" fmla="*/ 9686 w 10195"/>
                <a:gd name="T39" fmla="*/ 749 h 7725"/>
                <a:gd name="T40" fmla="*/ 9460 w 10195"/>
                <a:gd name="T41" fmla="*/ 513 h 7725"/>
                <a:gd name="T42" fmla="*/ 9187 w 10195"/>
                <a:gd name="T43" fmla="*/ 323 h 7725"/>
                <a:gd name="T44" fmla="*/ 8866 w 10195"/>
                <a:gd name="T45" fmla="*/ 179 h 7725"/>
                <a:gd name="T46" fmla="*/ 8495 w 10195"/>
                <a:gd name="T47" fmla="*/ 86 h 7725"/>
                <a:gd name="T48" fmla="*/ 8070 w 10195"/>
                <a:gd name="T49" fmla="*/ 41 h 7725"/>
                <a:gd name="T50" fmla="*/ 7649 w 10195"/>
                <a:gd name="T51" fmla="*/ 37 h 7725"/>
                <a:gd name="T52" fmla="*/ 7500 w 10195"/>
                <a:gd name="T53" fmla="*/ 39 h 7725"/>
                <a:gd name="T54" fmla="*/ 7387 w 10195"/>
                <a:gd name="T55" fmla="*/ 49 h 7725"/>
                <a:gd name="T56" fmla="*/ 7299 w 10195"/>
                <a:gd name="T57" fmla="*/ 73 h 7725"/>
                <a:gd name="T58" fmla="*/ 7228 w 10195"/>
                <a:gd name="T59" fmla="*/ 117 h 7725"/>
                <a:gd name="T60" fmla="*/ 7163 w 10195"/>
                <a:gd name="T61" fmla="*/ 185 h 7725"/>
                <a:gd name="T62" fmla="*/ 7097 w 10195"/>
                <a:gd name="T63" fmla="*/ 284 h 7725"/>
                <a:gd name="T64" fmla="*/ 6992 w 10195"/>
                <a:gd name="T65" fmla="*/ 471 h 7725"/>
                <a:gd name="T66" fmla="*/ 6846 w 10195"/>
                <a:gd name="T67" fmla="*/ 736 h 7725"/>
                <a:gd name="T68" fmla="*/ 6660 w 10195"/>
                <a:gd name="T69" fmla="*/ 1055 h 7725"/>
                <a:gd name="T70" fmla="*/ 6359 w 10195"/>
                <a:gd name="T71" fmla="*/ 1587 h 7725"/>
                <a:gd name="T72" fmla="*/ 6031 w 10195"/>
                <a:gd name="T73" fmla="*/ 2174 h 7725"/>
                <a:gd name="T74" fmla="*/ 5697 w 10195"/>
                <a:gd name="T75" fmla="*/ 2756 h 7725"/>
                <a:gd name="T76" fmla="*/ 5536 w 10195"/>
                <a:gd name="T77" fmla="*/ 3027 h 7725"/>
                <a:gd name="T78" fmla="*/ 5382 w 10195"/>
                <a:gd name="T79" fmla="*/ 3277 h 7725"/>
                <a:gd name="T80" fmla="*/ 5238 w 10195"/>
                <a:gd name="T81" fmla="*/ 3497 h 7725"/>
                <a:gd name="T82" fmla="*/ 5107 w 10195"/>
                <a:gd name="T83" fmla="*/ 3679 h 7725"/>
                <a:gd name="T84" fmla="*/ 4952 w 10195"/>
                <a:gd name="T85" fmla="*/ 3486 h 7725"/>
                <a:gd name="T86" fmla="*/ 4755 w 10195"/>
                <a:gd name="T87" fmla="*/ 3181 h 7725"/>
                <a:gd name="T88" fmla="*/ 4530 w 10195"/>
                <a:gd name="T89" fmla="*/ 2794 h 7725"/>
                <a:gd name="T90" fmla="*/ 4281 w 10195"/>
                <a:gd name="T91" fmla="*/ 2349 h 7725"/>
                <a:gd name="T92" fmla="*/ 3849 w 10195"/>
                <a:gd name="T93" fmla="*/ 1562 h 7725"/>
                <a:gd name="T94" fmla="*/ 3594 w 10195"/>
                <a:gd name="T95" fmla="*/ 1108 h 7725"/>
                <a:gd name="T96" fmla="*/ 3353 w 10195"/>
                <a:gd name="T97" fmla="*/ 700 h 7725"/>
                <a:gd name="T98" fmla="*/ 3139 w 10195"/>
                <a:gd name="T99" fmla="*/ 366 h 7725"/>
                <a:gd name="T100" fmla="*/ 2960 w 10195"/>
                <a:gd name="T101" fmla="*/ 138 h 7725"/>
                <a:gd name="T102" fmla="*/ 2825 w 10195"/>
                <a:gd name="T103" fmla="*/ 40 h 7725"/>
                <a:gd name="T104" fmla="*/ 2552 w 10195"/>
                <a:gd name="T105" fmla="*/ 4 h 7725"/>
                <a:gd name="T106" fmla="*/ 2236 w 10195"/>
                <a:gd name="T107" fmla="*/ 3 h 7725"/>
                <a:gd name="T108" fmla="*/ 1895 w 10195"/>
                <a:gd name="T109" fmla="*/ 42 h 7725"/>
                <a:gd name="T110" fmla="*/ 1542 w 10195"/>
                <a:gd name="T111" fmla="*/ 126 h 7725"/>
                <a:gd name="T112" fmla="*/ 1193 w 10195"/>
                <a:gd name="T113" fmla="*/ 262 h 7725"/>
                <a:gd name="T114" fmla="*/ 863 w 10195"/>
                <a:gd name="T115" fmla="*/ 452 h 7725"/>
                <a:gd name="T116" fmla="*/ 565 w 10195"/>
                <a:gd name="T117" fmla="*/ 705 h 7725"/>
                <a:gd name="T118" fmla="*/ 316 w 10195"/>
                <a:gd name="T119" fmla="*/ 1024 h 7725"/>
                <a:gd name="T120" fmla="*/ 131 w 10195"/>
                <a:gd name="T121" fmla="*/ 1415 h 7725"/>
                <a:gd name="T122" fmla="*/ 21 w 10195"/>
                <a:gd name="T123" fmla="*/ 1884 h 7725"/>
                <a:gd name="T124" fmla="*/ 0 w 10195"/>
                <a:gd name="T125" fmla="*/ 7336 h 7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95" h="7725">
                  <a:moveTo>
                    <a:pt x="1115" y="3653"/>
                  </a:moveTo>
                  <a:lnTo>
                    <a:pt x="3706" y="3658"/>
                  </a:lnTo>
                  <a:lnTo>
                    <a:pt x="3692" y="5055"/>
                  </a:lnTo>
                  <a:lnTo>
                    <a:pt x="1101" y="5008"/>
                  </a:lnTo>
                  <a:lnTo>
                    <a:pt x="1115" y="3653"/>
                  </a:lnTo>
                  <a:close/>
                  <a:moveTo>
                    <a:pt x="0" y="7687"/>
                  </a:moveTo>
                  <a:lnTo>
                    <a:pt x="556" y="7688"/>
                  </a:lnTo>
                  <a:lnTo>
                    <a:pt x="1150" y="7691"/>
                  </a:lnTo>
                  <a:lnTo>
                    <a:pt x="1775" y="7695"/>
                  </a:lnTo>
                  <a:lnTo>
                    <a:pt x="2428" y="7701"/>
                  </a:lnTo>
                  <a:lnTo>
                    <a:pt x="3099" y="7706"/>
                  </a:lnTo>
                  <a:lnTo>
                    <a:pt x="3785" y="7711"/>
                  </a:lnTo>
                  <a:lnTo>
                    <a:pt x="4480" y="7717"/>
                  </a:lnTo>
                  <a:lnTo>
                    <a:pt x="5179" y="7721"/>
                  </a:lnTo>
                  <a:lnTo>
                    <a:pt x="5874" y="7724"/>
                  </a:lnTo>
                  <a:lnTo>
                    <a:pt x="6562" y="7725"/>
                  </a:lnTo>
                  <a:lnTo>
                    <a:pt x="6900" y="7725"/>
                  </a:lnTo>
                  <a:lnTo>
                    <a:pt x="7235" y="7724"/>
                  </a:lnTo>
                  <a:lnTo>
                    <a:pt x="7565" y="7723"/>
                  </a:lnTo>
                  <a:lnTo>
                    <a:pt x="7889" y="7721"/>
                  </a:lnTo>
                  <a:lnTo>
                    <a:pt x="8206" y="7719"/>
                  </a:lnTo>
                  <a:lnTo>
                    <a:pt x="8517" y="7715"/>
                  </a:lnTo>
                  <a:lnTo>
                    <a:pt x="8820" y="7711"/>
                  </a:lnTo>
                  <a:lnTo>
                    <a:pt x="9115" y="7706"/>
                  </a:lnTo>
                  <a:lnTo>
                    <a:pt x="9400" y="7700"/>
                  </a:lnTo>
                  <a:lnTo>
                    <a:pt x="9676" y="7693"/>
                  </a:lnTo>
                  <a:lnTo>
                    <a:pt x="9941" y="7685"/>
                  </a:lnTo>
                  <a:lnTo>
                    <a:pt x="10195" y="7676"/>
                  </a:lnTo>
                  <a:lnTo>
                    <a:pt x="10195" y="7364"/>
                  </a:lnTo>
                  <a:lnTo>
                    <a:pt x="10195" y="7052"/>
                  </a:lnTo>
                  <a:lnTo>
                    <a:pt x="10194" y="6740"/>
                  </a:lnTo>
                  <a:lnTo>
                    <a:pt x="10194" y="6427"/>
                  </a:lnTo>
                  <a:lnTo>
                    <a:pt x="10193" y="6115"/>
                  </a:lnTo>
                  <a:lnTo>
                    <a:pt x="10193" y="5802"/>
                  </a:lnTo>
                  <a:lnTo>
                    <a:pt x="10192" y="5490"/>
                  </a:lnTo>
                  <a:lnTo>
                    <a:pt x="10191" y="5178"/>
                  </a:lnTo>
                  <a:lnTo>
                    <a:pt x="10191" y="4865"/>
                  </a:lnTo>
                  <a:lnTo>
                    <a:pt x="10189" y="4553"/>
                  </a:lnTo>
                  <a:lnTo>
                    <a:pt x="10189" y="4241"/>
                  </a:lnTo>
                  <a:lnTo>
                    <a:pt x="10189" y="3929"/>
                  </a:lnTo>
                  <a:lnTo>
                    <a:pt x="10191" y="3617"/>
                  </a:lnTo>
                  <a:lnTo>
                    <a:pt x="10191" y="3304"/>
                  </a:lnTo>
                  <a:lnTo>
                    <a:pt x="10193" y="2992"/>
                  </a:lnTo>
                  <a:lnTo>
                    <a:pt x="10194" y="2680"/>
                  </a:lnTo>
                  <a:lnTo>
                    <a:pt x="10193" y="2529"/>
                  </a:lnTo>
                  <a:lnTo>
                    <a:pt x="10188" y="2382"/>
                  </a:lnTo>
                  <a:lnTo>
                    <a:pt x="10180" y="2238"/>
                  </a:lnTo>
                  <a:lnTo>
                    <a:pt x="10167" y="2098"/>
                  </a:lnTo>
                  <a:lnTo>
                    <a:pt x="10151" y="1962"/>
                  </a:lnTo>
                  <a:lnTo>
                    <a:pt x="10130" y="1831"/>
                  </a:lnTo>
                  <a:lnTo>
                    <a:pt x="10106" y="1703"/>
                  </a:lnTo>
                  <a:lnTo>
                    <a:pt x="10077" y="1580"/>
                  </a:lnTo>
                  <a:lnTo>
                    <a:pt x="10044" y="1460"/>
                  </a:lnTo>
                  <a:lnTo>
                    <a:pt x="10006" y="1345"/>
                  </a:lnTo>
                  <a:lnTo>
                    <a:pt x="9965" y="1234"/>
                  </a:lnTo>
                  <a:lnTo>
                    <a:pt x="9918" y="1128"/>
                  </a:lnTo>
                  <a:lnTo>
                    <a:pt x="9867" y="1026"/>
                  </a:lnTo>
                  <a:lnTo>
                    <a:pt x="9811" y="929"/>
                  </a:lnTo>
                  <a:lnTo>
                    <a:pt x="9750" y="836"/>
                  </a:lnTo>
                  <a:lnTo>
                    <a:pt x="9686" y="749"/>
                  </a:lnTo>
                  <a:lnTo>
                    <a:pt x="9615" y="665"/>
                  </a:lnTo>
                  <a:lnTo>
                    <a:pt x="9540" y="586"/>
                  </a:lnTo>
                  <a:lnTo>
                    <a:pt x="9460" y="513"/>
                  </a:lnTo>
                  <a:lnTo>
                    <a:pt x="9374" y="445"/>
                  </a:lnTo>
                  <a:lnTo>
                    <a:pt x="9283" y="381"/>
                  </a:lnTo>
                  <a:lnTo>
                    <a:pt x="9187" y="323"/>
                  </a:lnTo>
                  <a:lnTo>
                    <a:pt x="9085" y="270"/>
                  </a:lnTo>
                  <a:lnTo>
                    <a:pt x="8978" y="222"/>
                  </a:lnTo>
                  <a:lnTo>
                    <a:pt x="8866" y="179"/>
                  </a:lnTo>
                  <a:lnTo>
                    <a:pt x="8748" y="143"/>
                  </a:lnTo>
                  <a:lnTo>
                    <a:pt x="8624" y="111"/>
                  </a:lnTo>
                  <a:lnTo>
                    <a:pt x="8495" y="86"/>
                  </a:lnTo>
                  <a:lnTo>
                    <a:pt x="8359" y="65"/>
                  </a:lnTo>
                  <a:lnTo>
                    <a:pt x="8217" y="51"/>
                  </a:lnTo>
                  <a:lnTo>
                    <a:pt x="8070" y="41"/>
                  </a:lnTo>
                  <a:lnTo>
                    <a:pt x="7916" y="39"/>
                  </a:lnTo>
                  <a:lnTo>
                    <a:pt x="7772" y="38"/>
                  </a:lnTo>
                  <a:lnTo>
                    <a:pt x="7649" y="37"/>
                  </a:lnTo>
                  <a:lnTo>
                    <a:pt x="7594" y="37"/>
                  </a:lnTo>
                  <a:lnTo>
                    <a:pt x="7546" y="38"/>
                  </a:lnTo>
                  <a:lnTo>
                    <a:pt x="7500" y="39"/>
                  </a:lnTo>
                  <a:lnTo>
                    <a:pt x="7459" y="41"/>
                  </a:lnTo>
                  <a:lnTo>
                    <a:pt x="7421" y="45"/>
                  </a:lnTo>
                  <a:lnTo>
                    <a:pt x="7387" y="49"/>
                  </a:lnTo>
                  <a:lnTo>
                    <a:pt x="7355" y="55"/>
                  </a:lnTo>
                  <a:lnTo>
                    <a:pt x="7325" y="64"/>
                  </a:lnTo>
                  <a:lnTo>
                    <a:pt x="7299" y="73"/>
                  </a:lnTo>
                  <a:lnTo>
                    <a:pt x="7273" y="86"/>
                  </a:lnTo>
                  <a:lnTo>
                    <a:pt x="7250" y="100"/>
                  </a:lnTo>
                  <a:lnTo>
                    <a:pt x="7228" y="117"/>
                  </a:lnTo>
                  <a:lnTo>
                    <a:pt x="7205" y="137"/>
                  </a:lnTo>
                  <a:lnTo>
                    <a:pt x="7184" y="159"/>
                  </a:lnTo>
                  <a:lnTo>
                    <a:pt x="7163" y="185"/>
                  </a:lnTo>
                  <a:lnTo>
                    <a:pt x="7142" y="214"/>
                  </a:lnTo>
                  <a:lnTo>
                    <a:pt x="7120" y="247"/>
                  </a:lnTo>
                  <a:lnTo>
                    <a:pt x="7097" y="284"/>
                  </a:lnTo>
                  <a:lnTo>
                    <a:pt x="7074" y="324"/>
                  </a:lnTo>
                  <a:lnTo>
                    <a:pt x="7048" y="368"/>
                  </a:lnTo>
                  <a:lnTo>
                    <a:pt x="6992" y="471"/>
                  </a:lnTo>
                  <a:lnTo>
                    <a:pt x="6925" y="594"/>
                  </a:lnTo>
                  <a:lnTo>
                    <a:pt x="6887" y="662"/>
                  </a:lnTo>
                  <a:lnTo>
                    <a:pt x="6846" y="736"/>
                  </a:lnTo>
                  <a:lnTo>
                    <a:pt x="6800" y="815"/>
                  </a:lnTo>
                  <a:lnTo>
                    <a:pt x="6750" y="900"/>
                  </a:lnTo>
                  <a:lnTo>
                    <a:pt x="6660" y="1055"/>
                  </a:lnTo>
                  <a:lnTo>
                    <a:pt x="6565" y="1223"/>
                  </a:lnTo>
                  <a:lnTo>
                    <a:pt x="6464" y="1402"/>
                  </a:lnTo>
                  <a:lnTo>
                    <a:pt x="6359" y="1587"/>
                  </a:lnTo>
                  <a:lnTo>
                    <a:pt x="6252" y="1780"/>
                  </a:lnTo>
                  <a:lnTo>
                    <a:pt x="6142" y="1976"/>
                  </a:lnTo>
                  <a:lnTo>
                    <a:pt x="6031" y="2174"/>
                  </a:lnTo>
                  <a:lnTo>
                    <a:pt x="5919" y="2371"/>
                  </a:lnTo>
                  <a:lnTo>
                    <a:pt x="5807" y="2565"/>
                  </a:lnTo>
                  <a:lnTo>
                    <a:pt x="5697" y="2756"/>
                  </a:lnTo>
                  <a:lnTo>
                    <a:pt x="5643" y="2849"/>
                  </a:lnTo>
                  <a:lnTo>
                    <a:pt x="5589" y="2939"/>
                  </a:lnTo>
                  <a:lnTo>
                    <a:pt x="5536" y="3027"/>
                  </a:lnTo>
                  <a:lnTo>
                    <a:pt x="5484" y="3113"/>
                  </a:lnTo>
                  <a:lnTo>
                    <a:pt x="5432" y="3196"/>
                  </a:lnTo>
                  <a:lnTo>
                    <a:pt x="5382" y="3277"/>
                  </a:lnTo>
                  <a:lnTo>
                    <a:pt x="5332" y="3353"/>
                  </a:lnTo>
                  <a:lnTo>
                    <a:pt x="5285" y="3427"/>
                  </a:lnTo>
                  <a:lnTo>
                    <a:pt x="5238" y="3497"/>
                  </a:lnTo>
                  <a:lnTo>
                    <a:pt x="5192" y="3561"/>
                  </a:lnTo>
                  <a:lnTo>
                    <a:pt x="5149" y="3623"/>
                  </a:lnTo>
                  <a:lnTo>
                    <a:pt x="5107" y="3679"/>
                  </a:lnTo>
                  <a:lnTo>
                    <a:pt x="5061" y="3629"/>
                  </a:lnTo>
                  <a:lnTo>
                    <a:pt x="5009" y="3565"/>
                  </a:lnTo>
                  <a:lnTo>
                    <a:pt x="4952" y="3486"/>
                  </a:lnTo>
                  <a:lnTo>
                    <a:pt x="4890" y="3396"/>
                  </a:lnTo>
                  <a:lnTo>
                    <a:pt x="4825" y="3294"/>
                  </a:lnTo>
                  <a:lnTo>
                    <a:pt x="4755" y="3181"/>
                  </a:lnTo>
                  <a:lnTo>
                    <a:pt x="4683" y="3060"/>
                  </a:lnTo>
                  <a:lnTo>
                    <a:pt x="4607" y="2931"/>
                  </a:lnTo>
                  <a:lnTo>
                    <a:pt x="4530" y="2794"/>
                  </a:lnTo>
                  <a:lnTo>
                    <a:pt x="4448" y="2650"/>
                  </a:lnTo>
                  <a:lnTo>
                    <a:pt x="4366" y="2502"/>
                  </a:lnTo>
                  <a:lnTo>
                    <a:pt x="4281" y="2349"/>
                  </a:lnTo>
                  <a:lnTo>
                    <a:pt x="4110" y="2037"/>
                  </a:lnTo>
                  <a:lnTo>
                    <a:pt x="3936" y="1719"/>
                  </a:lnTo>
                  <a:lnTo>
                    <a:pt x="3849" y="1562"/>
                  </a:lnTo>
                  <a:lnTo>
                    <a:pt x="3763" y="1407"/>
                  </a:lnTo>
                  <a:lnTo>
                    <a:pt x="3678" y="1255"/>
                  </a:lnTo>
                  <a:lnTo>
                    <a:pt x="3594" y="1108"/>
                  </a:lnTo>
                  <a:lnTo>
                    <a:pt x="3512" y="964"/>
                  </a:lnTo>
                  <a:lnTo>
                    <a:pt x="3432" y="828"/>
                  </a:lnTo>
                  <a:lnTo>
                    <a:pt x="3353" y="700"/>
                  </a:lnTo>
                  <a:lnTo>
                    <a:pt x="3279" y="579"/>
                  </a:lnTo>
                  <a:lnTo>
                    <a:pt x="3207" y="467"/>
                  </a:lnTo>
                  <a:lnTo>
                    <a:pt x="3139" y="366"/>
                  </a:lnTo>
                  <a:lnTo>
                    <a:pt x="3076" y="277"/>
                  </a:lnTo>
                  <a:lnTo>
                    <a:pt x="3015" y="201"/>
                  </a:lnTo>
                  <a:lnTo>
                    <a:pt x="2960" y="138"/>
                  </a:lnTo>
                  <a:lnTo>
                    <a:pt x="2910" y="89"/>
                  </a:lnTo>
                  <a:lnTo>
                    <a:pt x="2865" y="56"/>
                  </a:lnTo>
                  <a:lnTo>
                    <a:pt x="2825" y="40"/>
                  </a:lnTo>
                  <a:lnTo>
                    <a:pt x="2739" y="25"/>
                  </a:lnTo>
                  <a:lnTo>
                    <a:pt x="2648" y="13"/>
                  </a:lnTo>
                  <a:lnTo>
                    <a:pt x="2552" y="4"/>
                  </a:lnTo>
                  <a:lnTo>
                    <a:pt x="2450" y="0"/>
                  </a:lnTo>
                  <a:lnTo>
                    <a:pt x="2345" y="0"/>
                  </a:lnTo>
                  <a:lnTo>
                    <a:pt x="2236" y="3"/>
                  </a:lnTo>
                  <a:lnTo>
                    <a:pt x="2124" y="12"/>
                  </a:lnTo>
                  <a:lnTo>
                    <a:pt x="2011" y="24"/>
                  </a:lnTo>
                  <a:lnTo>
                    <a:pt x="1895" y="42"/>
                  </a:lnTo>
                  <a:lnTo>
                    <a:pt x="1778" y="66"/>
                  </a:lnTo>
                  <a:lnTo>
                    <a:pt x="1660" y="93"/>
                  </a:lnTo>
                  <a:lnTo>
                    <a:pt x="1542" y="126"/>
                  </a:lnTo>
                  <a:lnTo>
                    <a:pt x="1424" y="166"/>
                  </a:lnTo>
                  <a:lnTo>
                    <a:pt x="1309" y="211"/>
                  </a:lnTo>
                  <a:lnTo>
                    <a:pt x="1193" y="262"/>
                  </a:lnTo>
                  <a:lnTo>
                    <a:pt x="1081" y="319"/>
                  </a:lnTo>
                  <a:lnTo>
                    <a:pt x="971" y="382"/>
                  </a:lnTo>
                  <a:lnTo>
                    <a:pt x="863" y="452"/>
                  </a:lnTo>
                  <a:lnTo>
                    <a:pt x="760" y="530"/>
                  </a:lnTo>
                  <a:lnTo>
                    <a:pt x="660" y="614"/>
                  </a:lnTo>
                  <a:lnTo>
                    <a:pt x="565" y="705"/>
                  </a:lnTo>
                  <a:lnTo>
                    <a:pt x="476" y="804"/>
                  </a:lnTo>
                  <a:lnTo>
                    <a:pt x="394" y="910"/>
                  </a:lnTo>
                  <a:lnTo>
                    <a:pt x="316" y="1024"/>
                  </a:lnTo>
                  <a:lnTo>
                    <a:pt x="246" y="1146"/>
                  </a:lnTo>
                  <a:lnTo>
                    <a:pt x="185" y="1276"/>
                  </a:lnTo>
                  <a:lnTo>
                    <a:pt x="131" y="1415"/>
                  </a:lnTo>
                  <a:lnTo>
                    <a:pt x="85" y="1562"/>
                  </a:lnTo>
                  <a:lnTo>
                    <a:pt x="48" y="1718"/>
                  </a:lnTo>
                  <a:lnTo>
                    <a:pt x="21" y="1884"/>
                  </a:lnTo>
                  <a:lnTo>
                    <a:pt x="5" y="2058"/>
                  </a:lnTo>
                  <a:lnTo>
                    <a:pt x="0" y="2242"/>
                  </a:lnTo>
                  <a:lnTo>
                    <a:pt x="0" y="7336"/>
                  </a:lnTo>
                  <a:lnTo>
                    <a:pt x="0" y="768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44E8D6-D949-4A6A-87E6-B9FBFB50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1111250"/>
              <a:ext cx="774700" cy="765175"/>
            </a:xfrm>
            <a:custGeom>
              <a:avLst/>
              <a:gdLst>
                <a:gd name="T0" fmla="*/ 119 w 5857"/>
                <a:gd name="T1" fmla="*/ 3738 h 5785"/>
                <a:gd name="T2" fmla="*/ 346 w 5857"/>
                <a:gd name="T3" fmla="*/ 4331 h 5785"/>
                <a:gd name="T4" fmla="*/ 669 w 5857"/>
                <a:gd name="T5" fmla="*/ 4819 h 5785"/>
                <a:gd name="T6" fmla="*/ 1073 w 5857"/>
                <a:gd name="T7" fmla="*/ 5205 h 5785"/>
                <a:gd name="T8" fmla="*/ 1539 w 5857"/>
                <a:gd name="T9" fmla="*/ 5491 h 5785"/>
                <a:gd name="T10" fmla="*/ 2050 w 5857"/>
                <a:gd name="T11" fmla="*/ 5680 h 5785"/>
                <a:gd name="T12" fmla="*/ 2589 w 5857"/>
                <a:gd name="T13" fmla="*/ 5773 h 5785"/>
                <a:gd name="T14" fmla="*/ 3139 w 5857"/>
                <a:gd name="T15" fmla="*/ 5773 h 5785"/>
                <a:gd name="T16" fmla="*/ 3682 w 5857"/>
                <a:gd name="T17" fmla="*/ 5684 h 5785"/>
                <a:gd name="T18" fmla="*/ 4200 w 5857"/>
                <a:gd name="T19" fmla="*/ 5506 h 5785"/>
                <a:gd name="T20" fmla="*/ 4679 w 5857"/>
                <a:gd name="T21" fmla="*/ 5242 h 5785"/>
                <a:gd name="T22" fmla="*/ 5099 w 5857"/>
                <a:gd name="T23" fmla="*/ 4895 h 5785"/>
                <a:gd name="T24" fmla="*/ 5442 w 5857"/>
                <a:gd name="T25" fmla="*/ 4468 h 5785"/>
                <a:gd name="T26" fmla="*/ 5693 w 5857"/>
                <a:gd name="T27" fmla="*/ 3963 h 5785"/>
                <a:gd name="T28" fmla="*/ 5834 w 5857"/>
                <a:gd name="T29" fmla="*/ 3381 h 5785"/>
                <a:gd name="T30" fmla="*/ 5846 w 5857"/>
                <a:gd name="T31" fmla="*/ 2726 h 5785"/>
                <a:gd name="T32" fmla="*/ 5723 w 5857"/>
                <a:gd name="T33" fmla="*/ 2039 h 5785"/>
                <a:gd name="T34" fmla="*/ 5489 w 5857"/>
                <a:gd name="T35" fmla="*/ 1452 h 5785"/>
                <a:gd name="T36" fmla="*/ 5162 w 5857"/>
                <a:gd name="T37" fmla="*/ 967 h 5785"/>
                <a:gd name="T38" fmla="*/ 4758 w 5857"/>
                <a:gd name="T39" fmla="*/ 583 h 5785"/>
                <a:gd name="T40" fmla="*/ 4294 w 5857"/>
                <a:gd name="T41" fmla="*/ 297 h 5785"/>
                <a:gd name="T42" fmla="*/ 3786 w 5857"/>
                <a:gd name="T43" fmla="*/ 108 h 5785"/>
                <a:gd name="T44" fmla="*/ 3252 w 5857"/>
                <a:gd name="T45" fmla="*/ 13 h 5785"/>
                <a:gd name="T46" fmla="*/ 2708 w 5857"/>
                <a:gd name="T47" fmla="*/ 10 h 5785"/>
                <a:gd name="T48" fmla="*/ 2171 w 5857"/>
                <a:gd name="T49" fmla="*/ 97 h 5785"/>
                <a:gd name="T50" fmla="*/ 1657 w 5857"/>
                <a:gd name="T51" fmla="*/ 271 h 5785"/>
                <a:gd name="T52" fmla="*/ 1184 w 5857"/>
                <a:gd name="T53" fmla="*/ 532 h 5785"/>
                <a:gd name="T54" fmla="*/ 768 w 5857"/>
                <a:gd name="T55" fmla="*/ 875 h 5785"/>
                <a:gd name="T56" fmla="*/ 425 w 5857"/>
                <a:gd name="T57" fmla="*/ 1301 h 5785"/>
                <a:gd name="T58" fmla="*/ 173 w 5857"/>
                <a:gd name="T59" fmla="*/ 1805 h 5785"/>
                <a:gd name="T60" fmla="*/ 27 w 5857"/>
                <a:gd name="T61" fmla="*/ 2387 h 5785"/>
                <a:gd name="T62" fmla="*/ 6 w 5857"/>
                <a:gd name="T63" fmla="*/ 3044 h 5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57" h="5785">
                  <a:moveTo>
                    <a:pt x="47" y="3401"/>
                  </a:moveTo>
                  <a:lnTo>
                    <a:pt x="119" y="3738"/>
                  </a:lnTo>
                  <a:lnTo>
                    <a:pt x="218" y="4048"/>
                  </a:lnTo>
                  <a:lnTo>
                    <a:pt x="346" y="4331"/>
                  </a:lnTo>
                  <a:lnTo>
                    <a:pt x="496" y="4588"/>
                  </a:lnTo>
                  <a:lnTo>
                    <a:pt x="669" y="4819"/>
                  </a:lnTo>
                  <a:lnTo>
                    <a:pt x="862" y="5025"/>
                  </a:lnTo>
                  <a:lnTo>
                    <a:pt x="1073" y="5205"/>
                  </a:lnTo>
                  <a:lnTo>
                    <a:pt x="1299" y="5360"/>
                  </a:lnTo>
                  <a:lnTo>
                    <a:pt x="1539" y="5491"/>
                  </a:lnTo>
                  <a:lnTo>
                    <a:pt x="1790" y="5597"/>
                  </a:lnTo>
                  <a:lnTo>
                    <a:pt x="2050" y="5680"/>
                  </a:lnTo>
                  <a:lnTo>
                    <a:pt x="2317" y="5738"/>
                  </a:lnTo>
                  <a:lnTo>
                    <a:pt x="2589" y="5773"/>
                  </a:lnTo>
                  <a:lnTo>
                    <a:pt x="2863" y="5785"/>
                  </a:lnTo>
                  <a:lnTo>
                    <a:pt x="3139" y="5773"/>
                  </a:lnTo>
                  <a:lnTo>
                    <a:pt x="3413" y="5739"/>
                  </a:lnTo>
                  <a:lnTo>
                    <a:pt x="3682" y="5684"/>
                  </a:lnTo>
                  <a:lnTo>
                    <a:pt x="3945" y="5606"/>
                  </a:lnTo>
                  <a:lnTo>
                    <a:pt x="4200" y="5506"/>
                  </a:lnTo>
                  <a:lnTo>
                    <a:pt x="4445" y="5385"/>
                  </a:lnTo>
                  <a:lnTo>
                    <a:pt x="4679" y="5242"/>
                  </a:lnTo>
                  <a:lnTo>
                    <a:pt x="4897" y="5079"/>
                  </a:lnTo>
                  <a:lnTo>
                    <a:pt x="5099" y="4895"/>
                  </a:lnTo>
                  <a:lnTo>
                    <a:pt x="5281" y="4692"/>
                  </a:lnTo>
                  <a:lnTo>
                    <a:pt x="5442" y="4468"/>
                  </a:lnTo>
                  <a:lnTo>
                    <a:pt x="5580" y="4225"/>
                  </a:lnTo>
                  <a:lnTo>
                    <a:pt x="5693" y="3963"/>
                  </a:lnTo>
                  <a:lnTo>
                    <a:pt x="5779" y="3681"/>
                  </a:lnTo>
                  <a:lnTo>
                    <a:pt x="5834" y="3381"/>
                  </a:lnTo>
                  <a:lnTo>
                    <a:pt x="5857" y="3062"/>
                  </a:lnTo>
                  <a:lnTo>
                    <a:pt x="5846" y="2726"/>
                  </a:lnTo>
                  <a:lnTo>
                    <a:pt x="5800" y="2371"/>
                  </a:lnTo>
                  <a:lnTo>
                    <a:pt x="5723" y="2039"/>
                  </a:lnTo>
                  <a:lnTo>
                    <a:pt x="5619" y="1732"/>
                  </a:lnTo>
                  <a:lnTo>
                    <a:pt x="5489" y="1452"/>
                  </a:lnTo>
                  <a:lnTo>
                    <a:pt x="5336" y="1197"/>
                  </a:lnTo>
                  <a:lnTo>
                    <a:pt x="5162" y="967"/>
                  </a:lnTo>
                  <a:lnTo>
                    <a:pt x="4968" y="762"/>
                  </a:lnTo>
                  <a:lnTo>
                    <a:pt x="4758" y="583"/>
                  </a:lnTo>
                  <a:lnTo>
                    <a:pt x="4532" y="428"/>
                  </a:lnTo>
                  <a:lnTo>
                    <a:pt x="4294" y="297"/>
                  </a:lnTo>
                  <a:lnTo>
                    <a:pt x="4045" y="191"/>
                  </a:lnTo>
                  <a:lnTo>
                    <a:pt x="3786" y="108"/>
                  </a:lnTo>
                  <a:lnTo>
                    <a:pt x="3522" y="49"/>
                  </a:lnTo>
                  <a:lnTo>
                    <a:pt x="3252" y="13"/>
                  </a:lnTo>
                  <a:lnTo>
                    <a:pt x="2980" y="0"/>
                  </a:lnTo>
                  <a:lnTo>
                    <a:pt x="2708" y="10"/>
                  </a:lnTo>
                  <a:lnTo>
                    <a:pt x="2438" y="42"/>
                  </a:lnTo>
                  <a:lnTo>
                    <a:pt x="2171" y="97"/>
                  </a:lnTo>
                  <a:lnTo>
                    <a:pt x="1910" y="173"/>
                  </a:lnTo>
                  <a:lnTo>
                    <a:pt x="1657" y="271"/>
                  </a:lnTo>
                  <a:lnTo>
                    <a:pt x="1415" y="391"/>
                  </a:lnTo>
                  <a:lnTo>
                    <a:pt x="1184" y="532"/>
                  </a:lnTo>
                  <a:lnTo>
                    <a:pt x="968" y="693"/>
                  </a:lnTo>
                  <a:lnTo>
                    <a:pt x="768" y="875"/>
                  </a:lnTo>
                  <a:lnTo>
                    <a:pt x="586" y="1078"/>
                  </a:lnTo>
                  <a:lnTo>
                    <a:pt x="425" y="1301"/>
                  </a:lnTo>
                  <a:lnTo>
                    <a:pt x="286" y="1543"/>
                  </a:lnTo>
                  <a:lnTo>
                    <a:pt x="173" y="1805"/>
                  </a:lnTo>
                  <a:lnTo>
                    <a:pt x="86" y="2087"/>
                  </a:lnTo>
                  <a:lnTo>
                    <a:pt x="27" y="2387"/>
                  </a:lnTo>
                  <a:lnTo>
                    <a:pt x="0" y="2707"/>
                  </a:lnTo>
                  <a:lnTo>
                    <a:pt x="6" y="3044"/>
                  </a:lnTo>
                  <a:lnTo>
                    <a:pt x="47" y="34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5BB6C08-9C0A-426A-B485-470078F4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2420938"/>
              <a:ext cx="523875" cy="457200"/>
            </a:xfrm>
            <a:custGeom>
              <a:avLst/>
              <a:gdLst>
                <a:gd name="T0" fmla="*/ 0 w 3956"/>
                <a:gd name="T1" fmla="*/ 3450 h 3450"/>
                <a:gd name="T2" fmla="*/ 3956 w 3956"/>
                <a:gd name="T3" fmla="*/ 3449 h 3450"/>
                <a:gd name="T4" fmla="*/ 3916 w 3956"/>
                <a:gd name="T5" fmla="*/ 21 h 3450"/>
                <a:gd name="T6" fmla="*/ 3249 w 3956"/>
                <a:gd name="T7" fmla="*/ 7 h 3450"/>
                <a:gd name="T8" fmla="*/ 3221 w 3956"/>
                <a:gd name="T9" fmla="*/ 67 h 3450"/>
                <a:gd name="T10" fmla="*/ 3182 w 3956"/>
                <a:gd name="T11" fmla="*/ 143 h 3450"/>
                <a:gd name="T12" fmla="*/ 3134 w 3956"/>
                <a:gd name="T13" fmla="*/ 236 h 3450"/>
                <a:gd name="T14" fmla="*/ 3078 w 3956"/>
                <a:gd name="T15" fmla="*/ 341 h 3450"/>
                <a:gd name="T16" fmla="*/ 3015 w 3956"/>
                <a:gd name="T17" fmla="*/ 455 h 3450"/>
                <a:gd name="T18" fmla="*/ 2947 w 3956"/>
                <a:gd name="T19" fmla="*/ 576 h 3450"/>
                <a:gd name="T20" fmla="*/ 2876 w 3956"/>
                <a:gd name="T21" fmla="*/ 703 h 3450"/>
                <a:gd name="T22" fmla="*/ 2801 w 3956"/>
                <a:gd name="T23" fmla="*/ 831 h 3450"/>
                <a:gd name="T24" fmla="*/ 2725 w 3956"/>
                <a:gd name="T25" fmla="*/ 960 h 3450"/>
                <a:gd name="T26" fmla="*/ 2649 w 3956"/>
                <a:gd name="T27" fmla="*/ 1084 h 3450"/>
                <a:gd name="T28" fmla="*/ 2611 w 3956"/>
                <a:gd name="T29" fmla="*/ 1143 h 3450"/>
                <a:gd name="T30" fmla="*/ 2574 w 3956"/>
                <a:gd name="T31" fmla="*/ 1202 h 3450"/>
                <a:gd name="T32" fmla="*/ 2537 w 3956"/>
                <a:gd name="T33" fmla="*/ 1258 h 3450"/>
                <a:gd name="T34" fmla="*/ 2501 w 3956"/>
                <a:gd name="T35" fmla="*/ 1311 h 3450"/>
                <a:gd name="T36" fmla="*/ 2465 w 3956"/>
                <a:gd name="T37" fmla="*/ 1362 h 3450"/>
                <a:gd name="T38" fmla="*/ 2431 w 3956"/>
                <a:gd name="T39" fmla="*/ 1410 h 3450"/>
                <a:gd name="T40" fmla="*/ 2398 w 3956"/>
                <a:gd name="T41" fmla="*/ 1454 h 3450"/>
                <a:gd name="T42" fmla="*/ 2366 w 3956"/>
                <a:gd name="T43" fmla="*/ 1494 h 3450"/>
                <a:gd name="T44" fmla="*/ 2336 w 3956"/>
                <a:gd name="T45" fmla="*/ 1530 h 3450"/>
                <a:gd name="T46" fmla="*/ 2308 w 3956"/>
                <a:gd name="T47" fmla="*/ 1562 h 3450"/>
                <a:gd name="T48" fmla="*/ 2281 w 3956"/>
                <a:gd name="T49" fmla="*/ 1588 h 3450"/>
                <a:gd name="T50" fmla="*/ 2257 w 3956"/>
                <a:gd name="T51" fmla="*/ 1610 h 3450"/>
                <a:gd name="T52" fmla="*/ 1342 w 3956"/>
                <a:gd name="T53" fmla="*/ 0 h 3450"/>
                <a:gd name="T54" fmla="*/ 1257 w 3956"/>
                <a:gd name="T55" fmla="*/ 0 h 3450"/>
                <a:gd name="T56" fmla="*/ 1175 w 3956"/>
                <a:gd name="T57" fmla="*/ 2 h 3450"/>
                <a:gd name="T58" fmla="*/ 1095 w 3956"/>
                <a:gd name="T59" fmla="*/ 5 h 3450"/>
                <a:gd name="T60" fmla="*/ 1019 w 3956"/>
                <a:gd name="T61" fmla="*/ 9 h 3450"/>
                <a:gd name="T62" fmla="*/ 946 w 3956"/>
                <a:gd name="T63" fmla="*/ 16 h 3450"/>
                <a:gd name="T64" fmla="*/ 876 w 3956"/>
                <a:gd name="T65" fmla="*/ 23 h 3450"/>
                <a:gd name="T66" fmla="*/ 808 w 3956"/>
                <a:gd name="T67" fmla="*/ 33 h 3450"/>
                <a:gd name="T68" fmla="*/ 743 w 3956"/>
                <a:gd name="T69" fmla="*/ 44 h 3450"/>
                <a:gd name="T70" fmla="*/ 682 w 3956"/>
                <a:gd name="T71" fmla="*/ 58 h 3450"/>
                <a:gd name="T72" fmla="*/ 623 w 3956"/>
                <a:gd name="T73" fmla="*/ 73 h 3450"/>
                <a:gd name="T74" fmla="*/ 566 w 3956"/>
                <a:gd name="T75" fmla="*/ 91 h 3450"/>
                <a:gd name="T76" fmla="*/ 513 w 3956"/>
                <a:gd name="T77" fmla="*/ 111 h 3450"/>
                <a:gd name="T78" fmla="*/ 462 w 3956"/>
                <a:gd name="T79" fmla="*/ 134 h 3450"/>
                <a:gd name="T80" fmla="*/ 414 w 3956"/>
                <a:gd name="T81" fmla="*/ 158 h 3450"/>
                <a:gd name="T82" fmla="*/ 368 w 3956"/>
                <a:gd name="T83" fmla="*/ 186 h 3450"/>
                <a:gd name="T84" fmla="*/ 326 w 3956"/>
                <a:gd name="T85" fmla="*/ 215 h 3450"/>
                <a:gd name="T86" fmla="*/ 286 w 3956"/>
                <a:gd name="T87" fmla="*/ 248 h 3450"/>
                <a:gd name="T88" fmla="*/ 248 w 3956"/>
                <a:gd name="T89" fmla="*/ 284 h 3450"/>
                <a:gd name="T90" fmla="*/ 214 w 3956"/>
                <a:gd name="T91" fmla="*/ 323 h 3450"/>
                <a:gd name="T92" fmla="*/ 182 w 3956"/>
                <a:gd name="T93" fmla="*/ 365 h 3450"/>
                <a:gd name="T94" fmla="*/ 153 w 3956"/>
                <a:gd name="T95" fmla="*/ 410 h 3450"/>
                <a:gd name="T96" fmla="*/ 126 w 3956"/>
                <a:gd name="T97" fmla="*/ 458 h 3450"/>
                <a:gd name="T98" fmla="*/ 102 w 3956"/>
                <a:gd name="T99" fmla="*/ 510 h 3450"/>
                <a:gd name="T100" fmla="*/ 81 w 3956"/>
                <a:gd name="T101" fmla="*/ 564 h 3450"/>
                <a:gd name="T102" fmla="*/ 62 w 3956"/>
                <a:gd name="T103" fmla="*/ 623 h 3450"/>
                <a:gd name="T104" fmla="*/ 45 w 3956"/>
                <a:gd name="T105" fmla="*/ 685 h 3450"/>
                <a:gd name="T106" fmla="*/ 31 w 3956"/>
                <a:gd name="T107" fmla="*/ 751 h 3450"/>
                <a:gd name="T108" fmla="*/ 20 w 3956"/>
                <a:gd name="T109" fmla="*/ 821 h 3450"/>
                <a:gd name="T110" fmla="*/ 12 w 3956"/>
                <a:gd name="T111" fmla="*/ 894 h 3450"/>
                <a:gd name="T112" fmla="*/ 5 w 3956"/>
                <a:gd name="T113" fmla="*/ 973 h 3450"/>
                <a:gd name="T114" fmla="*/ 1 w 3956"/>
                <a:gd name="T115" fmla="*/ 1054 h 3450"/>
                <a:gd name="T116" fmla="*/ 0 w 3956"/>
                <a:gd name="T117" fmla="*/ 1140 h 3450"/>
                <a:gd name="T118" fmla="*/ 0 w 3956"/>
                <a:gd name="T119" fmla="*/ 3450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6" h="3450">
                  <a:moveTo>
                    <a:pt x="0" y="3450"/>
                  </a:moveTo>
                  <a:lnTo>
                    <a:pt x="3956" y="3449"/>
                  </a:lnTo>
                  <a:lnTo>
                    <a:pt x="3916" y="21"/>
                  </a:lnTo>
                  <a:lnTo>
                    <a:pt x="3249" y="7"/>
                  </a:lnTo>
                  <a:lnTo>
                    <a:pt x="3221" y="67"/>
                  </a:lnTo>
                  <a:lnTo>
                    <a:pt x="3182" y="143"/>
                  </a:lnTo>
                  <a:lnTo>
                    <a:pt x="3134" y="236"/>
                  </a:lnTo>
                  <a:lnTo>
                    <a:pt x="3078" y="341"/>
                  </a:lnTo>
                  <a:lnTo>
                    <a:pt x="3015" y="455"/>
                  </a:lnTo>
                  <a:lnTo>
                    <a:pt x="2947" y="576"/>
                  </a:lnTo>
                  <a:lnTo>
                    <a:pt x="2876" y="703"/>
                  </a:lnTo>
                  <a:lnTo>
                    <a:pt x="2801" y="831"/>
                  </a:lnTo>
                  <a:lnTo>
                    <a:pt x="2725" y="960"/>
                  </a:lnTo>
                  <a:lnTo>
                    <a:pt x="2649" y="1084"/>
                  </a:lnTo>
                  <a:lnTo>
                    <a:pt x="2611" y="1143"/>
                  </a:lnTo>
                  <a:lnTo>
                    <a:pt x="2574" y="1202"/>
                  </a:lnTo>
                  <a:lnTo>
                    <a:pt x="2537" y="1258"/>
                  </a:lnTo>
                  <a:lnTo>
                    <a:pt x="2501" y="1311"/>
                  </a:lnTo>
                  <a:lnTo>
                    <a:pt x="2465" y="1362"/>
                  </a:lnTo>
                  <a:lnTo>
                    <a:pt x="2431" y="1410"/>
                  </a:lnTo>
                  <a:lnTo>
                    <a:pt x="2398" y="1454"/>
                  </a:lnTo>
                  <a:lnTo>
                    <a:pt x="2366" y="1494"/>
                  </a:lnTo>
                  <a:lnTo>
                    <a:pt x="2336" y="1530"/>
                  </a:lnTo>
                  <a:lnTo>
                    <a:pt x="2308" y="1562"/>
                  </a:lnTo>
                  <a:lnTo>
                    <a:pt x="2281" y="1588"/>
                  </a:lnTo>
                  <a:lnTo>
                    <a:pt x="2257" y="1610"/>
                  </a:lnTo>
                  <a:lnTo>
                    <a:pt x="1342" y="0"/>
                  </a:lnTo>
                  <a:lnTo>
                    <a:pt x="1257" y="0"/>
                  </a:lnTo>
                  <a:lnTo>
                    <a:pt x="1175" y="2"/>
                  </a:lnTo>
                  <a:lnTo>
                    <a:pt x="1095" y="5"/>
                  </a:lnTo>
                  <a:lnTo>
                    <a:pt x="1019" y="9"/>
                  </a:lnTo>
                  <a:lnTo>
                    <a:pt x="946" y="16"/>
                  </a:lnTo>
                  <a:lnTo>
                    <a:pt x="876" y="23"/>
                  </a:lnTo>
                  <a:lnTo>
                    <a:pt x="808" y="33"/>
                  </a:lnTo>
                  <a:lnTo>
                    <a:pt x="743" y="44"/>
                  </a:lnTo>
                  <a:lnTo>
                    <a:pt x="682" y="58"/>
                  </a:lnTo>
                  <a:lnTo>
                    <a:pt x="623" y="73"/>
                  </a:lnTo>
                  <a:lnTo>
                    <a:pt x="566" y="91"/>
                  </a:lnTo>
                  <a:lnTo>
                    <a:pt x="513" y="111"/>
                  </a:lnTo>
                  <a:lnTo>
                    <a:pt x="462" y="134"/>
                  </a:lnTo>
                  <a:lnTo>
                    <a:pt x="414" y="158"/>
                  </a:lnTo>
                  <a:lnTo>
                    <a:pt x="368" y="186"/>
                  </a:lnTo>
                  <a:lnTo>
                    <a:pt x="326" y="215"/>
                  </a:lnTo>
                  <a:lnTo>
                    <a:pt x="286" y="248"/>
                  </a:lnTo>
                  <a:lnTo>
                    <a:pt x="248" y="284"/>
                  </a:lnTo>
                  <a:lnTo>
                    <a:pt x="214" y="323"/>
                  </a:lnTo>
                  <a:lnTo>
                    <a:pt x="182" y="365"/>
                  </a:lnTo>
                  <a:lnTo>
                    <a:pt x="153" y="410"/>
                  </a:lnTo>
                  <a:lnTo>
                    <a:pt x="126" y="458"/>
                  </a:lnTo>
                  <a:lnTo>
                    <a:pt x="102" y="510"/>
                  </a:lnTo>
                  <a:lnTo>
                    <a:pt x="81" y="564"/>
                  </a:lnTo>
                  <a:lnTo>
                    <a:pt x="62" y="623"/>
                  </a:lnTo>
                  <a:lnTo>
                    <a:pt x="45" y="685"/>
                  </a:lnTo>
                  <a:lnTo>
                    <a:pt x="31" y="751"/>
                  </a:lnTo>
                  <a:lnTo>
                    <a:pt x="20" y="821"/>
                  </a:lnTo>
                  <a:lnTo>
                    <a:pt x="12" y="894"/>
                  </a:lnTo>
                  <a:lnTo>
                    <a:pt x="5" y="973"/>
                  </a:lnTo>
                  <a:lnTo>
                    <a:pt x="1" y="1054"/>
                  </a:lnTo>
                  <a:lnTo>
                    <a:pt x="0" y="1140"/>
                  </a:lnTo>
                  <a:lnTo>
                    <a:pt x="0" y="345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6E68B81-83F0-4174-BFEB-98DE6A9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725" y="1716088"/>
              <a:ext cx="612775" cy="457200"/>
            </a:xfrm>
            <a:custGeom>
              <a:avLst/>
              <a:gdLst>
                <a:gd name="T0" fmla="*/ 1619 w 4624"/>
                <a:gd name="T1" fmla="*/ 3309 h 3445"/>
                <a:gd name="T2" fmla="*/ 1719 w 4624"/>
                <a:gd name="T3" fmla="*/ 3079 h 3445"/>
                <a:gd name="T4" fmla="*/ 1797 w 4624"/>
                <a:gd name="T5" fmla="*/ 2825 h 3445"/>
                <a:gd name="T6" fmla="*/ 1877 w 4624"/>
                <a:gd name="T7" fmla="*/ 2560 h 3445"/>
                <a:gd name="T8" fmla="*/ 1984 w 4624"/>
                <a:gd name="T9" fmla="*/ 2293 h 3445"/>
                <a:gd name="T10" fmla="*/ 2145 w 4624"/>
                <a:gd name="T11" fmla="*/ 2037 h 3445"/>
                <a:gd name="T12" fmla="*/ 2384 w 4624"/>
                <a:gd name="T13" fmla="*/ 1803 h 3445"/>
                <a:gd name="T14" fmla="*/ 2726 w 4624"/>
                <a:gd name="T15" fmla="*/ 1601 h 3445"/>
                <a:gd name="T16" fmla="*/ 3196 w 4624"/>
                <a:gd name="T17" fmla="*/ 1442 h 3445"/>
                <a:gd name="T18" fmla="*/ 3821 w 4624"/>
                <a:gd name="T19" fmla="*/ 1339 h 3445"/>
                <a:gd name="T20" fmla="*/ 4624 w 4624"/>
                <a:gd name="T21" fmla="*/ 1300 h 3445"/>
                <a:gd name="T22" fmla="*/ 4616 w 4624"/>
                <a:gd name="T23" fmla="*/ 1031 h 3445"/>
                <a:gd name="T24" fmla="*/ 4591 w 4624"/>
                <a:gd name="T25" fmla="*/ 797 h 3445"/>
                <a:gd name="T26" fmla="*/ 4545 w 4624"/>
                <a:gd name="T27" fmla="*/ 599 h 3445"/>
                <a:gd name="T28" fmla="*/ 4477 w 4624"/>
                <a:gd name="T29" fmla="*/ 433 h 3445"/>
                <a:gd name="T30" fmla="*/ 4386 w 4624"/>
                <a:gd name="T31" fmla="*/ 297 h 3445"/>
                <a:gd name="T32" fmla="*/ 4269 w 4624"/>
                <a:gd name="T33" fmla="*/ 189 h 3445"/>
                <a:gd name="T34" fmla="*/ 4122 w 4624"/>
                <a:gd name="T35" fmla="*/ 108 h 3445"/>
                <a:gd name="T36" fmla="*/ 3946 w 4624"/>
                <a:gd name="T37" fmla="*/ 51 h 3445"/>
                <a:gd name="T38" fmla="*/ 3737 w 4624"/>
                <a:gd name="T39" fmla="*/ 17 h 3445"/>
                <a:gd name="T40" fmla="*/ 3493 w 4624"/>
                <a:gd name="T41" fmla="*/ 2 h 3445"/>
                <a:gd name="T42" fmla="*/ 3267 w 4624"/>
                <a:gd name="T43" fmla="*/ 73 h 3445"/>
                <a:gd name="T44" fmla="*/ 3095 w 4624"/>
                <a:gd name="T45" fmla="*/ 366 h 3445"/>
                <a:gd name="T46" fmla="*/ 2886 w 4624"/>
                <a:gd name="T47" fmla="*/ 729 h 3445"/>
                <a:gd name="T48" fmla="*/ 2667 w 4624"/>
                <a:gd name="T49" fmla="*/ 1099 h 3445"/>
                <a:gd name="T50" fmla="*/ 2500 w 4624"/>
                <a:gd name="T51" fmla="*/ 1365 h 3445"/>
                <a:gd name="T52" fmla="*/ 2412 w 4624"/>
                <a:gd name="T53" fmla="*/ 1491 h 3445"/>
                <a:gd name="T54" fmla="*/ 2338 w 4624"/>
                <a:gd name="T55" fmla="*/ 1580 h 3445"/>
                <a:gd name="T56" fmla="*/ 2245 w 4624"/>
                <a:gd name="T57" fmla="*/ 1507 h 3445"/>
                <a:gd name="T58" fmla="*/ 2143 w 4624"/>
                <a:gd name="T59" fmla="*/ 1362 h 3445"/>
                <a:gd name="T60" fmla="*/ 2048 w 4624"/>
                <a:gd name="T61" fmla="*/ 1212 h 3445"/>
                <a:gd name="T62" fmla="*/ 1958 w 4624"/>
                <a:gd name="T63" fmla="*/ 1058 h 3445"/>
                <a:gd name="T64" fmla="*/ 1813 w 4624"/>
                <a:gd name="T65" fmla="*/ 797 h 3445"/>
                <a:gd name="T66" fmla="*/ 1645 w 4624"/>
                <a:gd name="T67" fmla="*/ 485 h 3445"/>
                <a:gd name="T68" fmla="*/ 1527 w 4624"/>
                <a:gd name="T69" fmla="*/ 283 h 3445"/>
                <a:gd name="T70" fmla="*/ 1434 w 4624"/>
                <a:gd name="T71" fmla="*/ 138 h 3445"/>
                <a:gd name="T72" fmla="*/ 1335 w 4624"/>
                <a:gd name="T73" fmla="*/ 0 h 3445"/>
                <a:gd name="T74" fmla="*/ 929 w 4624"/>
                <a:gd name="T75" fmla="*/ 22 h 3445"/>
                <a:gd name="T76" fmla="*/ 613 w 4624"/>
                <a:gd name="T77" fmla="*/ 96 h 3445"/>
                <a:gd name="T78" fmla="*/ 377 w 4624"/>
                <a:gd name="T79" fmla="*/ 218 h 3445"/>
                <a:gd name="T80" fmla="*/ 208 w 4624"/>
                <a:gd name="T81" fmla="*/ 386 h 3445"/>
                <a:gd name="T82" fmla="*/ 98 w 4624"/>
                <a:gd name="T83" fmla="*/ 595 h 3445"/>
                <a:gd name="T84" fmla="*/ 33 w 4624"/>
                <a:gd name="T85" fmla="*/ 845 h 3445"/>
                <a:gd name="T86" fmla="*/ 5 w 4624"/>
                <a:gd name="T87" fmla="*/ 1131 h 3445"/>
                <a:gd name="T88" fmla="*/ 1 w 4624"/>
                <a:gd name="T89" fmla="*/ 1450 h 3445"/>
                <a:gd name="T90" fmla="*/ 12 w 4624"/>
                <a:gd name="T91" fmla="*/ 1801 h 3445"/>
                <a:gd name="T92" fmla="*/ 24 w 4624"/>
                <a:gd name="T93" fmla="*/ 2178 h 3445"/>
                <a:gd name="T94" fmla="*/ 144 w 4624"/>
                <a:gd name="T95" fmla="*/ 2462 h 3445"/>
                <a:gd name="T96" fmla="*/ 438 w 4624"/>
                <a:gd name="T97" fmla="*/ 2533 h 3445"/>
                <a:gd name="T98" fmla="*/ 668 w 4624"/>
                <a:gd name="T99" fmla="*/ 2625 h 3445"/>
                <a:gd name="T100" fmla="*/ 844 w 4624"/>
                <a:gd name="T101" fmla="*/ 2731 h 3445"/>
                <a:gd name="T102" fmla="*/ 978 w 4624"/>
                <a:gd name="T103" fmla="*/ 2847 h 3445"/>
                <a:gd name="T104" fmla="*/ 1080 w 4624"/>
                <a:gd name="T105" fmla="*/ 2966 h 3445"/>
                <a:gd name="T106" fmla="*/ 1160 w 4624"/>
                <a:gd name="T107" fmla="*/ 3085 h 3445"/>
                <a:gd name="T108" fmla="*/ 1230 w 4624"/>
                <a:gd name="T109" fmla="*/ 3197 h 3445"/>
                <a:gd name="T110" fmla="*/ 1301 w 4624"/>
                <a:gd name="T111" fmla="*/ 3296 h 3445"/>
                <a:gd name="T112" fmla="*/ 1383 w 4624"/>
                <a:gd name="T113" fmla="*/ 3375 h 3445"/>
                <a:gd name="T114" fmla="*/ 1487 w 4624"/>
                <a:gd name="T115" fmla="*/ 3433 h 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4" h="3445">
                  <a:moveTo>
                    <a:pt x="1528" y="3445"/>
                  </a:moveTo>
                  <a:lnTo>
                    <a:pt x="1577" y="3380"/>
                  </a:lnTo>
                  <a:lnTo>
                    <a:pt x="1619" y="3309"/>
                  </a:lnTo>
                  <a:lnTo>
                    <a:pt x="1658" y="3236"/>
                  </a:lnTo>
                  <a:lnTo>
                    <a:pt x="1690" y="3160"/>
                  </a:lnTo>
                  <a:lnTo>
                    <a:pt x="1719" y="3079"/>
                  </a:lnTo>
                  <a:lnTo>
                    <a:pt x="1747" y="2997"/>
                  </a:lnTo>
                  <a:lnTo>
                    <a:pt x="1772" y="2912"/>
                  </a:lnTo>
                  <a:lnTo>
                    <a:pt x="1797" y="2825"/>
                  </a:lnTo>
                  <a:lnTo>
                    <a:pt x="1822" y="2738"/>
                  </a:lnTo>
                  <a:lnTo>
                    <a:pt x="1848" y="2649"/>
                  </a:lnTo>
                  <a:lnTo>
                    <a:pt x="1877" y="2560"/>
                  </a:lnTo>
                  <a:lnTo>
                    <a:pt x="1909" y="2471"/>
                  </a:lnTo>
                  <a:lnTo>
                    <a:pt x="1944" y="2382"/>
                  </a:lnTo>
                  <a:lnTo>
                    <a:pt x="1984" y="2293"/>
                  </a:lnTo>
                  <a:lnTo>
                    <a:pt x="2031" y="2206"/>
                  </a:lnTo>
                  <a:lnTo>
                    <a:pt x="2084" y="2121"/>
                  </a:lnTo>
                  <a:lnTo>
                    <a:pt x="2145" y="2037"/>
                  </a:lnTo>
                  <a:lnTo>
                    <a:pt x="2215" y="1957"/>
                  </a:lnTo>
                  <a:lnTo>
                    <a:pt x="2294" y="1878"/>
                  </a:lnTo>
                  <a:lnTo>
                    <a:pt x="2384" y="1803"/>
                  </a:lnTo>
                  <a:lnTo>
                    <a:pt x="2486" y="1732"/>
                  </a:lnTo>
                  <a:lnTo>
                    <a:pt x="2599" y="1664"/>
                  </a:lnTo>
                  <a:lnTo>
                    <a:pt x="2726" y="1601"/>
                  </a:lnTo>
                  <a:lnTo>
                    <a:pt x="2868" y="1543"/>
                  </a:lnTo>
                  <a:lnTo>
                    <a:pt x="3024" y="1489"/>
                  </a:lnTo>
                  <a:lnTo>
                    <a:pt x="3196" y="1442"/>
                  </a:lnTo>
                  <a:lnTo>
                    <a:pt x="3386" y="1400"/>
                  </a:lnTo>
                  <a:lnTo>
                    <a:pt x="3594" y="1366"/>
                  </a:lnTo>
                  <a:lnTo>
                    <a:pt x="3821" y="1339"/>
                  </a:lnTo>
                  <a:lnTo>
                    <a:pt x="4067" y="1317"/>
                  </a:lnTo>
                  <a:lnTo>
                    <a:pt x="4334" y="1305"/>
                  </a:lnTo>
                  <a:lnTo>
                    <a:pt x="4624" y="1300"/>
                  </a:lnTo>
                  <a:lnTo>
                    <a:pt x="4623" y="1206"/>
                  </a:lnTo>
                  <a:lnTo>
                    <a:pt x="4621" y="1117"/>
                  </a:lnTo>
                  <a:lnTo>
                    <a:pt x="4616" y="1031"/>
                  </a:lnTo>
                  <a:lnTo>
                    <a:pt x="4610" y="949"/>
                  </a:lnTo>
                  <a:lnTo>
                    <a:pt x="4602" y="871"/>
                  </a:lnTo>
                  <a:lnTo>
                    <a:pt x="4591" y="797"/>
                  </a:lnTo>
                  <a:lnTo>
                    <a:pt x="4578" y="727"/>
                  </a:lnTo>
                  <a:lnTo>
                    <a:pt x="4562" y="661"/>
                  </a:lnTo>
                  <a:lnTo>
                    <a:pt x="4545" y="599"/>
                  </a:lnTo>
                  <a:lnTo>
                    <a:pt x="4525" y="540"/>
                  </a:lnTo>
                  <a:lnTo>
                    <a:pt x="4503" y="484"/>
                  </a:lnTo>
                  <a:lnTo>
                    <a:pt x="4477" y="433"/>
                  </a:lnTo>
                  <a:lnTo>
                    <a:pt x="4450" y="384"/>
                  </a:lnTo>
                  <a:lnTo>
                    <a:pt x="4419" y="338"/>
                  </a:lnTo>
                  <a:lnTo>
                    <a:pt x="4386" y="297"/>
                  </a:lnTo>
                  <a:lnTo>
                    <a:pt x="4349" y="258"/>
                  </a:lnTo>
                  <a:lnTo>
                    <a:pt x="4310" y="222"/>
                  </a:lnTo>
                  <a:lnTo>
                    <a:pt x="4269" y="189"/>
                  </a:lnTo>
                  <a:lnTo>
                    <a:pt x="4223" y="159"/>
                  </a:lnTo>
                  <a:lnTo>
                    <a:pt x="4174" y="132"/>
                  </a:lnTo>
                  <a:lnTo>
                    <a:pt x="4122" y="108"/>
                  </a:lnTo>
                  <a:lnTo>
                    <a:pt x="4067" y="87"/>
                  </a:lnTo>
                  <a:lnTo>
                    <a:pt x="4008" y="68"/>
                  </a:lnTo>
                  <a:lnTo>
                    <a:pt x="3946" y="51"/>
                  </a:lnTo>
                  <a:lnTo>
                    <a:pt x="3879" y="37"/>
                  </a:lnTo>
                  <a:lnTo>
                    <a:pt x="3810" y="25"/>
                  </a:lnTo>
                  <a:lnTo>
                    <a:pt x="3737" y="17"/>
                  </a:lnTo>
                  <a:lnTo>
                    <a:pt x="3660" y="9"/>
                  </a:lnTo>
                  <a:lnTo>
                    <a:pt x="3578" y="5"/>
                  </a:lnTo>
                  <a:lnTo>
                    <a:pt x="3493" y="2"/>
                  </a:lnTo>
                  <a:lnTo>
                    <a:pt x="3404" y="2"/>
                  </a:lnTo>
                  <a:lnTo>
                    <a:pt x="3311" y="3"/>
                  </a:lnTo>
                  <a:lnTo>
                    <a:pt x="3267" y="73"/>
                  </a:lnTo>
                  <a:lnTo>
                    <a:pt x="3215" y="159"/>
                  </a:lnTo>
                  <a:lnTo>
                    <a:pt x="3157" y="258"/>
                  </a:lnTo>
                  <a:lnTo>
                    <a:pt x="3095" y="366"/>
                  </a:lnTo>
                  <a:lnTo>
                    <a:pt x="3028" y="482"/>
                  </a:lnTo>
                  <a:lnTo>
                    <a:pt x="2958" y="604"/>
                  </a:lnTo>
                  <a:lnTo>
                    <a:pt x="2886" y="729"/>
                  </a:lnTo>
                  <a:lnTo>
                    <a:pt x="2812" y="854"/>
                  </a:lnTo>
                  <a:lnTo>
                    <a:pt x="2739" y="979"/>
                  </a:lnTo>
                  <a:lnTo>
                    <a:pt x="2667" y="1099"/>
                  </a:lnTo>
                  <a:lnTo>
                    <a:pt x="2598" y="1212"/>
                  </a:lnTo>
                  <a:lnTo>
                    <a:pt x="2531" y="1316"/>
                  </a:lnTo>
                  <a:lnTo>
                    <a:pt x="2500" y="1365"/>
                  </a:lnTo>
                  <a:lnTo>
                    <a:pt x="2469" y="1410"/>
                  </a:lnTo>
                  <a:lnTo>
                    <a:pt x="2440" y="1452"/>
                  </a:lnTo>
                  <a:lnTo>
                    <a:pt x="2412" y="1491"/>
                  </a:lnTo>
                  <a:lnTo>
                    <a:pt x="2386" y="1524"/>
                  </a:lnTo>
                  <a:lnTo>
                    <a:pt x="2361" y="1554"/>
                  </a:lnTo>
                  <a:lnTo>
                    <a:pt x="2338" y="1580"/>
                  </a:lnTo>
                  <a:lnTo>
                    <a:pt x="2317" y="1600"/>
                  </a:lnTo>
                  <a:lnTo>
                    <a:pt x="2281" y="1554"/>
                  </a:lnTo>
                  <a:lnTo>
                    <a:pt x="2245" y="1507"/>
                  </a:lnTo>
                  <a:lnTo>
                    <a:pt x="2210" y="1460"/>
                  </a:lnTo>
                  <a:lnTo>
                    <a:pt x="2176" y="1412"/>
                  </a:lnTo>
                  <a:lnTo>
                    <a:pt x="2143" y="1362"/>
                  </a:lnTo>
                  <a:lnTo>
                    <a:pt x="2110" y="1313"/>
                  </a:lnTo>
                  <a:lnTo>
                    <a:pt x="2079" y="1263"/>
                  </a:lnTo>
                  <a:lnTo>
                    <a:pt x="2048" y="1212"/>
                  </a:lnTo>
                  <a:lnTo>
                    <a:pt x="2017" y="1161"/>
                  </a:lnTo>
                  <a:lnTo>
                    <a:pt x="1986" y="1109"/>
                  </a:lnTo>
                  <a:lnTo>
                    <a:pt x="1958" y="1058"/>
                  </a:lnTo>
                  <a:lnTo>
                    <a:pt x="1928" y="1006"/>
                  </a:lnTo>
                  <a:lnTo>
                    <a:pt x="1871" y="901"/>
                  </a:lnTo>
                  <a:lnTo>
                    <a:pt x="1813" y="797"/>
                  </a:lnTo>
                  <a:lnTo>
                    <a:pt x="1757" y="692"/>
                  </a:lnTo>
                  <a:lnTo>
                    <a:pt x="1701" y="588"/>
                  </a:lnTo>
                  <a:lnTo>
                    <a:pt x="1645" y="485"/>
                  </a:lnTo>
                  <a:lnTo>
                    <a:pt x="1587" y="383"/>
                  </a:lnTo>
                  <a:lnTo>
                    <a:pt x="1557" y="333"/>
                  </a:lnTo>
                  <a:lnTo>
                    <a:pt x="1527" y="283"/>
                  </a:lnTo>
                  <a:lnTo>
                    <a:pt x="1496" y="234"/>
                  </a:lnTo>
                  <a:lnTo>
                    <a:pt x="1466" y="185"/>
                  </a:lnTo>
                  <a:lnTo>
                    <a:pt x="1434" y="138"/>
                  </a:lnTo>
                  <a:lnTo>
                    <a:pt x="1402" y="91"/>
                  </a:lnTo>
                  <a:lnTo>
                    <a:pt x="1369" y="45"/>
                  </a:lnTo>
                  <a:lnTo>
                    <a:pt x="1335" y="0"/>
                  </a:lnTo>
                  <a:lnTo>
                    <a:pt x="1189" y="2"/>
                  </a:lnTo>
                  <a:lnTo>
                    <a:pt x="1054" y="9"/>
                  </a:lnTo>
                  <a:lnTo>
                    <a:pt x="929" y="22"/>
                  </a:lnTo>
                  <a:lnTo>
                    <a:pt x="815" y="41"/>
                  </a:lnTo>
                  <a:lnTo>
                    <a:pt x="710" y="67"/>
                  </a:lnTo>
                  <a:lnTo>
                    <a:pt x="613" y="96"/>
                  </a:lnTo>
                  <a:lnTo>
                    <a:pt x="526" y="131"/>
                  </a:lnTo>
                  <a:lnTo>
                    <a:pt x="448" y="173"/>
                  </a:lnTo>
                  <a:lnTo>
                    <a:pt x="377" y="218"/>
                  </a:lnTo>
                  <a:lnTo>
                    <a:pt x="313" y="269"/>
                  </a:lnTo>
                  <a:lnTo>
                    <a:pt x="258" y="326"/>
                  </a:lnTo>
                  <a:lnTo>
                    <a:pt x="208" y="386"/>
                  </a:lnTo>
                  <a:lnTo>
                    <a:pt x="165" y="451"/>
                  </a:lnTo>
                  <a:lnTo>
                    <a:pt x="128" y="521"/>
                  </a:lnTo>
                  <a:lnTo>
                    <a:pt x="98" y="595"/>
                  </a:lnTo>
                  <a:lnTo>
                    <a:pt x="71" y="675"/>
                  </a:lnTo>
                  <a:lnTo>
                    <a:pt x="50" y="758"/>
                  </a:lnTo>
                  <a:lnTo>
                    <a:pt x="33" y="845"/>
                  </a:lnTo>
                  <a:lnTo>
                    <a:pt x="20" y="936"/>
                  </a:lnTo>
                  <a:lnTo>
                    <a:pt x="11" y="1032"/>
                  </a:lnTo>
                  <a:lnTo>
                    <a:pt x="5" y="1131"/>
                  </a:lnTo>
                  <a:lnTo>
                    <a:pt x="1" y="1234"/>
                  </a:lnTo>
                  <a:lnTo>
                    <a:pt x="0" y="1340"/>
                  </a:lnTo>
                  <a:lnTo>
                    <a:pt x="1" y="1450"/>
                  </a:lnTo>
                  <a:lnTo>
                    <a:pt x="3" y="1564"/>
                  </a:lnTo>
                  <a:lnTo>
                    <a:pt x="7" y="1681"/>
                  </a:lnTo>
                  <a:lnTo>
                    <a:pt x="12" y="1801"/>
                  </a:lnTo>
                  <a:lnTo>
                    <a:pt x="16" y="1923"/>
                  </a:lnTo>
                  <a:lnTo>
                    <a:pt x="20" y="2049"/>
                  </a:lnTo>
                  <a:lnTo>
                    <a:pt x="24" y="2178"/>
                  </a:lnTo>
                  <a:lnTo>
                    <a:pt x="28" y="2309"/>
                  </a:lnTo>
                  <a:lnTo>
                    <a:pt x="30" y="2443"/>
                  </a:lnTo>
                  <a:lnTo>
                    <a:pt x="144" y="2462"/>
                  </a:lnTo>
                  <a:lnTo>
                    <a:pt x="250" y="2482"/>
                  </a:lnTo>
                  <a:lnTo>
                    <a:pt x="348" y="2507"/>
                  </a:lnTo>
                  <a:lnTo>
                    <a:pt x="438" y="2533"/>
                  </a:lnTo>
                  <a:lnTo>
                    <a:pt x="522" y="2561"/>
                  </a:lnTo>
                  <a:lnTo>
                    <a:pt x="598" y="2592"/>
                  </a:lnTo>
                  <a:lnTo>
                    <a:pt x="668" y="2625"/>
                  </a:lnTo>
                  <a:lnTo>
                    <a:pt x="733" y="2659"/>
                  </a:lnTo>
                  <a:lnTo>
                    <a:pt x="791" y="2695"/>
                  </a:lnTo>
                  <a:lnTo>
                    <a:pt x="844" y="2731"/>
                  </a:lnTo>
                  <a:lnTo>
                    <a:pt x="893" y="2769"/>
                  </a:lnTo>
                  <a:lnTo>
                    <a:pt x="938" y="2807"/>
                  </a:lnTo>
                  <a:lnTo>
                    <a:pt x="978" y="2847"/>
                  </a:lnTo>
                  <a:lnTo>
                    <a:pt x="1015" y="2887"/>
                  </a:lnTo>
                  <a:lnTo>
                    <a:pt x="1049" y="2927"/>
                  </a:lnTo>
                  <a:lnTo>
                    <a:pt x="1080" y="2966"/>
                  </a:lnTo>
                  <a:lnTo>
                    <a:pt x="1108" y="3007"/>
                  </a:lnTo>
                  <a:lnTo>
                    <a:pt x="1135" y="3046"/>
                  </a:lnTo>
                  <a:lnTo>
                    <a:pt x="1160" y="3085"/>
                  </a:lnTo>
                  <a:lnTo>
                    <a:pt x="1185" y="3124"/>
                  </a:lnTo>
                  <a:lnTo>
                    <a:pt x="1208" y="3161"/>
                  </a:lnTo>
                  <a:lnTo>
                    <a:pt x="1230" y="3197"/>
                  </a:lnTo>
                  <a:lnTo>
                    <a:pt x="1254" y="3231"/>
                  </a:lnTo>
                  <a:lnTo>
                    <a:pt x="1277" y="3264"/>
                  </a:lnTo>
                  <a:lnTo>
                    <a:pt x="1301" y="3296"/>
                  </a:lnTo>
                  <a:lnTo>
                    <a:pt x="1327" y="3324"/>
                  </a:lnTo>
                  <a:lnTo>
                    <a:pt x="1353" y="3351"/>
                  </a:lnTo>
                  <a:lnTo>
                    <a:pt x="1383" y="3375"/>
                  </a:lnTo>
                  <a:lnTo>
                    <a:pt x="1415" y="3398"/>
                  </a:lnTo>
                  <a:lnTo>
                    <a:pt x="1449" y="3417"/>
                  </a:lnTo>
                  <a:lnTo>
                    <a:pt x="1487" y="3433"/>
                  </a:lnTo>
                  <a:lnTo>
                    <a:pt x="1528" y="34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F64E682-B84E-47B7-AEA1-1031C82F3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2074863"/>
              <a:ext cx="333375" cy="455613"/>
            </a:xfrm>
            <a:custGeom>
              <a:avLst/>
              <a:gdLst>
                <a:gd name="T0" fmla="*/ 2478 w 2514"/>
                <a:gd name="T1" fmla="*/ 3449 h 3449"/>
                <a:gd name="T2" fmla="*/ 2482 w 2514"/>
                <a:gd name="T3" fmla="*/ 3054 h 3449"/>
                <a:gd name="T4" fmla="*/ 2491 w 2514"/>
                <a:gd name="T5" fmla="*/ 2679 h 3449"/>
                <a:gd name="T6" fmla="*/ 2510 w 2514"/>
                <a:gd name="T7" fmla="*/ 1996 h 3449"/>
                <a:gd name="T8" fmla="*/ 2514 w 2514"/>
                <a:gd name="T9" fmla="*/ 1690 h 3449"/>
                <a:gd name="T10" fmla="*/ 2511 w 2514"/>
                <a:gd name="T11" fmla="*/ 1406 h 3449"/>
                <a:gd name="T12" fmla="*/ 2496 w 2514"/>
                <a:gd name="T13" fmla="*/ 1146 h 3449"/>
                <a:gd name="T14" fmla="*/ 2467 w 2514"/>
                <a:gd name="T15" fmla="*/ 912 h 3449"/>
                <a:gd name="T16" fmla="*/ 2421 w 2514"/>
                <a:gd name="T17" fmla="*/ 703 h 3449"/>
                <a:gd name="T18" fmla="*/ 2354 w 2514"/>
                <a:gd name="T19" fmla="*/ 519 h 3449"/>
                <a:gd name="T20" fmla="*/ 2263 w 2514"/>
                <a:gd name="T21" fmla="*/ 363 h 3449"/>
                <a:gd name="T22" fmla="*/ 2145 w 2514"/>
                <a:gd name="T23" fmla="*/ 234 h 3449"/>
                <a:gd name="T24" fmla="*/ 1996 w 2514"/>
                <a:gd name="T25" fmla="*/ 132 h 3449"/>
                <a:gd name="T26" fmla="*/ 1815 w 2514"/>
                <a:gd name="T27" fmla="*/ 59 h 3449"/>
                <a:gd name="T28" fmla="*/ 1597 w 2514"/>
                <a:gd name="T29" fmla="*/ 14 h 3449"/>
                <a:gd name="T30" fmla="*/ 1338 w 2514"/>
                <a:gd name="T31" fmla="*/ 0 h 3449"/>
                <a:gd name="T32" fmla="*/ 1276 w 2514"/>
                <a:gd name="T33" fmla="*/ 7 h 3449"/>
                <a:gd name="T34" fmla="*/ 1218 w 2514"/>
                <a:gd name="T35" fmla="*/ 27 h 3449"/>
                <a:gd name="T36" fmla="*/ 1162 w 2514"/>
                <a:gd name="T37" fmla="*/ 57 h 3449"/>
                <a:gd name="T38" fmla="*/ 1109 w 2514"/>
                <a:gd name="T39" fmla="*/ 99 h 3449"/>
                <a:gd name="T40" fmla="*/ 1059 w 2514"/>
                <a:gd name="T41" fmla="*/ 149 h 3449"/>
                <a:gd name="T42" fmla="*/ 1011 w 2514"/>
                <a:gd name="T43" fmla="*/ 206 h 3449"/>
                <a:gd name="T44" fmla="*/ 966 w 2514"/>
                <a:gd name="T45" fmla="*/ 269 h 3449"/>
                <a:gd name="T46" fmla="*/ 922 w 2514"/>
                <a:gd name="T47" fmla="*/ 337 h 3449"/>
                <a:gd name="T48" fmla="*/ 882 w 2514"/>
                <a:gd name="T49" fmla="*/ 407 h 3449"/>
                <a:gd name="T50" fmla="*/ 843 w 2514"/>
                <a:gd name="T51" fmla="*/ 479 h 3449"/>
                <a:gd name="T52" fmla="*/ 771 w 2514"/>
                <a:gd name="T53" fmla="*/ 623 h 3449"/>
                <a:gd name="T54" fmla="*/ 706 w 2514"/>
                <a:gd name="T55" fmla="*/ 758 h 3449"/>
                <a:gd name="T56" fmla="*/ 645 w 2514"/>
                <a:gd name="T57" fmla="*/ 872 h 3449"/>
                <a:gd name="T58" fmla="*/ 583 w 2514"/>
                <a:gd name="T59" fmla="*/ 984 h 3449"/>
                <a:gd name="T60" fmla="*/ 496 w 2514"/>
                <a:gd name="T61" fmla="*/ 1138 h 3449"/>
                <a:gd name="T62" fmla="*/ 410 w 2514"/>
                <a:gd name="T63" fmla="*/ 1286 h 3449"/>
                <a:gd name="T64" fmla="*/ 376 w 2514"/>
                <a:gd name="T65" fmla="*/ 1342 h 3449"/>
                <a:gd name="T66" fmla="*/ 352 w 2514"/>
                <a:gd name="T67" fmla="*/ 1378 h 3449"/>
                <a:gd name="T68" fmla="*/ 267 w 2514"/>
                <a:gd name="T69" fmla="*/ 1484 h 3449"/>
                <a:gd name="T70" fmla="*/ 200 w 2514"/>
                <a:gd name="T71" fmla="*/ 1557 h 3449"/>
                <a:gd name="T72" fmla="*/ 150 w 2514"/>
                <a:gd name="T73" fmla="*/ 1600 h 3449"/>
                <a:gd name="T74" fmla="*/ 115 w 2514"/>
                <a:gd name="T75" fmla="*/ 1619 h 3449"/>
                <a:gd name="T76" fmla="*/ 93 w 2514"/>
                <a:gd name="T77" fmla="*/ 1619 h 3449"/>
                <a:gd name="T78" fmla="*/ 79 w 2514"/>
                <a:gd name="T79" fmla="*/ 1605 h 3449"/>
                <a:gd name="T80" fmla="*/ 74 w 2514"/>
                <a:gd name="T81" fmla="*/ 1579 h 3449"/>
                <a:gd name="T82" fmla="*/ 74 w 2514"/>
                <a:gd name="T83" fmla="*/ 1548 h 3449"/>
                <a:gd name="T84" fmla="*/ 81 w 2514"/>
                <a:gd name="T85" fmla="*/ 1488 h 3449"/>
                <a:gd name="T86" fmla="*/ 83 w 2514"/>
                <a:gd name="T87" fmla="*/ 1468 h 3449"/>
                <a:gd name="T88" fmla="*/ 83 w 2514"/>
                <a:gd name="T89" fmla="*/ 1460 h 3449"/>
                <a:gd name="T90" fmla="*/ 77 w 2514"/>
                <a:gd name="T91" fmla="*/ 1471 h 3449"/>
                <a:gd name="T92" fmla="*/ 62 w 2514"/>
                <a:gd name="T93" fmla="*/ 1503 h 3449"/>
                <a:gd name="T94" fmla="*/ 0 w 2514"/>
                <a:gd name="T95" fmla="*/ 1653 h 3449"/>
                <a:gd name="T96" fmla="*/ 0 w 2514"/>
                <a:gd name="T97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4" h="3449">
                  <a:moveTo>
                    <a:pt x="0" y="3449"/>
                  </a:moveTo>
                  <a:lnTo>
                    <a:pt x="2478" y="3449"/>
                  </a:lnTo>
                  <a:lnTo>
                    <a:pt x="2479" y="3248"/>
                  </a:lnTo>
                  <a:lnTo>
                    <a:pt x="2482" y="3054"/>
                  </a:lnTo>
                  <a:lnTo>
                    <a:pt x="2485" y="2864"/>
                  </a:lnTo>
                  <a:lnTo>
                    <a:pt x="2491" y="2679"/>
                  </a:lnTo>
                  <a:lnTo>
                    <a:pt x="2500" y="2327"/>
                  </a:lnTo>
                  <a:lnTo>
                    <a:pt x="2510" y="1996"/>
                  </a:lnTo>
                  <a:lnTo>
                    <a:pt x="2513" y="1840"/>
                  </a:lnTo>
                  <a:lnTo>
                    <a:pt x="2514" y="1690"/>
                  </a:lnTo>
                  <a:lnTo>
                    <a:pt x="2513" y="1544"/>
                  </a:lnTo>
                  <a:lnTo>
                    <a:pt x="2511" y="1406"/>
                  </a:lnTo>
                  <a:lnTo>
                    <a:pt x="2504" y="1273"/>
                  </a:lnTo>
                  <a:lnTo>
                    <a:pt x="2496" y="1146"/>
                  </a:lnTo>
                  <a:lnTo>
                    <a:pt x="2483" y="1026"/>
                  </a:lnTo>
                  <a:lnTo>
                    <a:pt x="2467" y="912"/>
                  </a:lnTo>
                  <a:lnTo>
                    <a:pt x="2446" y="804"/>
                  </a:lnTo>
                  <a:lnTo>
                    <a:pt x="2421" y="703"/>
                  </a:lnTo>
                  <a:lnTo>
                    <a:pt x="2390" y="608"/>
                  </a:lnTo>
                  <a:lnTo>
                    <a:pt x="2354" y="519"/>
                  </a:lnTo>
                  <a:lnTo>
                    <a:pt x="2311" y="438"/>
                  </a:lnTo>
                  <a:lnTo>
                    <a:pt x="2263" y="363"/>
                  </a:lnTo>
                  <a:lnTo>
                    <a:pt x="2208" y="295"/>
                  </a:lnTo>
                  <a:lnTo>
                    <a:pt x="2145" y="234"/>
                  </a:lnTo>
                  <a:lnTo>
                    <a:pt x="2075" y="180"/>
                  </a:lnTo>
                  <a:lnTo>
                    <a:pt x="1996" y="132"/>
                  </a:lnTo>
                  <a:lnTo>
                    <a:pt x="1911" y="91"/>
                  </a:lnTo>
                  <a:lnTo>
                    <a:pt x="1815" y="59"/>
                  </a:lnTo>
                  <a:lnTo>
                    <a:pt x="1710" y="33"/>
                  </a:lnTo>
                  <a:lnTo>
                    <a:pt x="1597" y="14"/>
                  </a:lnTo>
                  <a:lnTo>
                    <a:pt x="1473" y="3"/>
                  </a:lnTo>
                  <a:lnTo>
                    <a:pt x="1338" y="0"/>
                  </a:lnTo>
                  <a:lnTo>
                    <a:pt x="1307" y="1"/>
                  </a:lnTo>
                  <a:lnTo>
                    <a:pt x="1276" y="7"/>
                  </a:lnTo>
                  <a:lnTo>
                    <a:pt x="1247" y="15"/>
                  </a:lnTo>
                  <a:lnTo>
                    <a:pt x="1218" y="27"/>
                  </a:lnTo>
                  <a:lnTo>
                    <a:pt x="1189" y="41"/>
                  </a:lnTo>
                  <a:lnTo>
                    <a:pt x="1162" y="57"/>
                  </a:lnTo>
                  <a:lnTo>
                    <a:pt x="1135" y="77"/>
                  </a:lnTo>
                  <a:lnTo>
                    <a:pt x="1109" y="99"/>
                  </a:lnTo>
                  <a:lnTo>
                    <a:pt x="1083" y="122"/>
                  </a:lnTo>
                  <a:lnTo>
                    <a:pt x="1059" y="149"/>
                  </a:lnTo>
                  <a:lnTo>
                    <a:pt x="1035" y="176"/>
                  </a:lnTo>
                  <a:lnTo>
                    <a:pt x="1011" y="206"/>
                  </a:lnTo>
                  <a:lnTo>
                    <a:pt x="988" y="237"/>
                  </a:lnTo>
                  <a:lnTo>
                    <a:pt x="966" y="269"/>
                  </a:lnTo>
                  <a:lnTo>
                    <a:pt x="943" y="302"/>
                  </a:lnTo>
                  <a:lnTo>
                    <a:pt x="922" y="337"/>
                  </a:lnTo>
                  <a:lnTo>
                    <a:pt x="902" y="371"/>
                  </a:lnTo>
                  <a:lnTo>
                    <a:pt x="882" y="407"/>
                  </a:lnTo>
                  <a:lnTo>
                    <a:pt x="862" y="443"/>
                  </a:lnTo>
                  <a:lnTo>
                    <a:pt x="843" y="479"/>
                  </a:lnTo>
                  <a:lnTo>
                    <a:pt x="806" y="552"/>
                  </a:lnTo>
                  <a:lnTo>
                    <a:pt x="771" y="623"/>
                  </a:lnTo>
                  <a:lnTo>
                    <a:pt x="738" y="692"/>
                  </a:lnTo>
                  <a:lnTo>
                    <a:pt x="706" y="758"/>
                  </a:lnTo>
                  <a:lnTo>
                    <a:pt x="675" y="819"/>
                  </a:lnTo>
                  <a:lnTo>
                    <a:pt x="645" y="872"/>
                  </a:lnTo>
                  <a:lnTo>
                    <a:pt x="619" y="920"/>
                  </a:lnTo>
                  <a:lnTo>
                    <a:pt x="583" y="984"/>
                  </a:lnTo>
                  <a:lnTo>
                    <a:pt x="540" y="1059"/>
                  </a:lnTo>
                  <a:lnTo>
                    <a:pt x="496" y="1138"/>
                  </a:lnTo>
                  <a:lnTo>
                    <a:pt x="451" y="1216"/>
                  </a:lnTo>
                  <a:lnTo>
                    <a:pt x="410" y="1286"/>
                  </a:lnTo>
                  <a:lnTo>
                    <a:pt x="392" y="1316"/>
                  </a:lnTo>
                  <a:lnTo>
                    <a:pt x="376" y="1342"/>
                  </a:lnTo>
                  <a:lnTo>
                    <a:pt x="362" y="1363"/>
                  </a:lnTo>
                  <a:lnTo>
                    <a:pt x="352" y="1378"/>
                  </a:lnTo>
                  <a:lnTo>
                    <a:pt x="306" y="1436"/>
                  </a:lnTo>
                  <a:lnTo>
                    <a:pt x="267" y="1484"/>
                  </a:lnTo>
                  <a:lnTo>
                    <a:pt x="231" y="1524"/>
                  </a:lnTo>
                  <a:lnTo>
                    <a:pt x="200" y="1557"/>
                  </a:lnTo>
                  <a:lnTo>
                    <a:pt x="173" y="1582"/>
                  </a:lnTo>
                  <a:lnTo>
                    <a:pt x="150" y="1600"/>
                  </a:lnTo>
                  <a:lnTo>
                    <a:pt x="131" y="1613"/>
                  </a:lnTo>
                  <a:lnTo>
                    <a:pt x="115" y="1619"/>
                  </a:lnTo>
                  <a:lnTo>
                    <a:pt x="102" y="1622"/>
                  </a:lnTo>
                  <a:lnTo>
                    <a:pt x="93" y="1619"/>
                  </a:lnTo>
                  <a:lnTo>
                    <a:pt x="84" y="1613"/>
                  </a:lnTo>
                  <a:lnTo>
                    <a:pt x="79" y="1605"/>
                  </a:lnTo>
                  <a:lnTo>
                    <a:pt x="76" y="1593"/>
                  </a:lnTo>
                  <a:lnTo>
                    <a:pt x="74" y="1579"/>
                  </a:lnTo>
                  <a:lnTo>
                    <a:pt x="74" y="1564"/>
                  </a:lnTo>
                  <a:lnTo>
                    <a:pt x="74" y="1548"/>
                  </a:lnTo>
                  <a:lnTo>
                    <a:pt x="77" y="1515"/>
                  </a:lnTo>
                  <a:lnTo>
                    <a:pt x="81" y="1488"/>
                  </a:lnTo>
                  <a:lnTo>
                    <a:pt x="82" y="1476"/>
                  </a:lnTo>
                  <a:lnTo>
                    <a:pt x="83" y="1468"/>
                  </a:lnTo>
                  <a:lnTo>
                    <a:pt x="84" y="1461"/>
                  </a:lnTo>
                  <a:lnTo>
                    <a:pt x="83" y="1460"/>
                  </a:lnTo>
                  <a:lnTo>
                    <a:pt x="80" y="1462"/>
                  </a:lnTo>
                  <a:lnTo>
                    <a:pt x="77" y="1471"/>
                  </a:lnTo>
                  <a:lnTo>
                    <a:pt x="71" y="1484"/>
                  </a:lnTo>
                  <a:lnTo>
                    <a:pt x="62" y="1503"/>
                  </a:lnTo>
                  <a:lnTo>
                    <a:pt x="37" y="1563"/>
                  </a:lnTo>
                  <a:lnTo>
                    <a:pt x="0" y="1653"/>
                  </a:lnTo>
                  <a:lnTo>
                    <a:pt x="0" y="1830"/>
                  </a:lnTo>
                  <a:lnTo>
                    <a:pt x="0" y="344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FC2C623-7F02-4DDD-8C2B-E8D8C96B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1354138"/>
              <a:ext cx="346075" cy="349250"/>
            </a:xfrm>
            <a:custGeom>
              <a:avLst/>
              <a:gdLst>
                <a:gd name="T0" fmla="*/ 900 w 2611"/>
                <a:gd name="T1" fmla="*/ 88 h 2637"/>
                <a:gd name="T2" fmla="*/ 619 w 2611"/>
                <a:gd name="T3" fmla="*/ 213 h 2637"/>
                <a:gd name="T4" fmla="*/ 394 w 2611"/>
                <a:gd name="T5" fmla="*/ 375 h 2637"/>
                <a:gd name="T6" fmla="*/ 221 w 2611"/>
                <a:gd name="T7" fmla="*/ 568 h 2637"/>
                <a:gd name="T8" fmla="*/ 99 w 2611"/>
                <a:gd name="T9" fmla="*/ 785 h 2637"/>
                <a:gd name="T10" fmla="*/ 26 w 2611"/>
                <a:gd name="T11" fmla="*/ 1017 h 2637"/>
                <a:gd name="T12" fmla="*/ 0 w 2611"/>
                <a:gd name="T13" fmla="*/ 1258 h 2637"/>
                <a:gd name="T14" fmla="*/ 17 w 2611"/>
                <a:gd name="T15" fmla="*/ 1502 h 2637"/>
                <a:gd name="T16" fmla="*/ 76 w 2611"/>
                <a:gd name="T17" fmla="*/ 1738 h 2637"/>
                <a:gd name="T18" fmla="*/ 176 w 2611"/>
                <a:gd name="T19" fmla="*/ 1962 h 2637"/>
                <a:gd name="T20" fmla="*/ 312 w 2611"/>
                <a:gd name="T21" fmla="*/ 2166 h 2637"/>
                <a:gd name="T22" fmla="*/ 484 w 2611"/>
                <a:gd name="T23" fmla="*/ 2342 h 2637"/>
                <a:gd name="T24" fmla="*/ 689 w 2611"/>
                <a:gd name="T25" fmla="*/ 2483 h 2637"/>
                <a:gd name="T26" fmla="*/ 925 w 2611"/>
                <a:gd name="T27" fmla="*/ 2583 h 2637"/>
                <a:gd name="T28" fmla="*/ 1191 w 2611"/>
                <a:gd name="T29" fmla="*/ 2632 h 2637"/>
                <a:gd name="T30" fmla="*/ 1482 w 2611"/>
                <a:gd name="T31" fmla="*/ 2625 h 2637"/>
                <a:gd name="T32" fmla="*/ 1781 w 2611"/>
                <a:gd name="T33" fmla="*/ 2559 h 2637"/>
                <a:gd name="T34" fmla="*/ 2031 w 2611"/>
                <a:gd name="T35" fmla="*/ 2445 h 2637"/>
                <a:gd name="T36" fmla="*/ 2236 w 2611"/>
                <a:gd name="T37" fmla="*/ 2288 h 2637"/>
                <a:gd name="T38" fmla="*/ 2394 w 2611"/>
                <a:gd name="T39" fmla="*/ 2098 h 2637"/>
                <a:gd name="T40" fmla="*/ 2509 w 2611"/>
                <a:gd name="T41" fmla="*/ 1883 h 2637"/>
                <a:gd name="T42" fmla="*/ 2581 w 2611"/>
                <a:gd name="T43" fmla="*/ 1649 h 2637"/>
                <a:gd name="T44" fmla="*/ 2611 w 2611"/>
                <a:gd name="T45" fmla="*/ 1406 h 2637"/>
                <a:gd name="T46" fmla="*/ 2601 w 2611"/>
                <a:gd name="T47" fmla="*/ 1159 h 2637"/>
                <a:gd name="T48" fmla="*/ 2551 w 2611"/>
                <a:gd name="T49" fmla="*/ 918 h 2637"/>
                <a:gd name="T50" fmla="*/ 2464 w 2611"/>
                <a:gd name="T51" fmla="*/ 688 h 2637"/>
                <a:gd name="T52" fmla="*/ 2340 w 2611"/>
                <a:gd name="T53" fmla="*/ 480 h 2637"/>
                <a:gd name="T54" fmla="*/ 2181 w 2611"/>
                <a:gd name="T55" fmla="*/ 300 h 2637"/>
                <a:gd name="T56" fmla="*/ 1988 w 2611"/>
                <a:gd name="T57" fmla="*/ 155 h 2637"/>
                <a:gd name="T58" fmla="*/ 1762 w 2611"/>
                <a:gd name="T59" fmla="*/ 53 h 2637"/>
                <a:gd name="T60" fmla="*/ 1504 w 2611"/>
                <a:gd name="T61" fmla="*/ 3 h 2637"/>
                <a:gd name="T62" fmla="*/ 1217 w 2611"/>
                <a:gd name="T63" fmla="*/ 13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1" h="2637">
                  <a:moveTo>
                    <a:pt x="1062" y="42"/>
                  </a:moveTo>
                  <a:lnTo>
                    <a:pt x="900" y="88"/>
                  </a:lnTo>
                  <a:lnTo>
                    <a:pt x="753" y="145"/>
                  </a:lnTo>
                  <a:lnTo>
                    <a:pt x="619" y="213"/>
                  </a:lnTo>
                  <a:lnTo>
                    <a:pt x="500" y="290"/>
                  </a:lnTo>
                  <a:lnTo>
                    <a:pt x="394" y="375"/>
                  </a:lnTo>
                  <a:lnTo>
                    <a:pt x="301" y="468"/>
                  </a:lnTo>
                  <a:lnTo>
                    <a:pt x="221" y="568"/>
                  </a:lnTo>
                  <a:lnTo>
                    <a:pt x="154" y="674"/>
                  </a:lnTo>
                  <a:lnTo>
                    <a:pt x="99" y="785"/>
                  </a:lnTo>
                  <a:lnTo>
                    <a:pt x="57" y="900"/>
                  </a:lnTo>
                  <a:lnTo>
                    <a:pt x="26" y="1017"/>
                  </a:lnTo>
                  <a:lnTo>
                    <a:pt x="7" y="1137"/>
                  </a:lnTo>
                  <a:lnTo>
                    <a:pt x="0" y="1258"/>
                  </a:lnTo>
                  <a:lnTo>
                    <a:pt x="3" y="1381"/>
                  </a:lnTo>
                  <a:lnTo>
                    <a:pt x="17" y="1502"/>
                  </a:lnTo>
                  <a:lnTo>
                    <a:pt x="41" y="1622"/>
                  </a:lnTo>
                  <a:lnTo>
                    <a:pt x="76" y="1738"/>
                  </a:lnTo>
                  <a:lnTo>
                    <a:pt x="120" y="1852"/>
                  </a:lnTo>
                  <a:lnTo>
                    <a:pt x="176" y="1962"/>
                  </a:lnTo>
                  <a:lnTo>
                    <a:pt x="239" y="2067"/>
                  </a:lnTo>
                  <a:lnTo>
                    <a:pt x="312" y="2166"/>
                  </a:lnTo>
                  <a:lnTo>
                    <a:pt x="394" y="2258"/>
                  </a:lnTo>
                  <a:lnTo>
                    <a:pt x="484" y="2342"/>
                  </a:lnTo>
                  <a:lnTo>
                    <a:pt x="583" y="2417"/>
                  </a:lnTo>
                  <a:lnTo>
                    <a:pt x="689" y="2483"/>
                  </a:lnTo>
                  <a:lnTo>
                    <a:pt x="803" y="2538"/>
                  </a:lnTo>
                  <a:lnTo>
                    <a:pt x="925" y="2583"/>
                  </a:lnTo>
                  <a:lnTo>
                    <a:pt x="1055" y="2613"/>
                  </a:lnTo>
                  <a:lnTo>
                    <a:pt x="1191" y="2632"/>
                  </a:lnTo>
                  <a:lnTo>
                    <a:pt x="1334" y="2637"/>
                  </a:lnTo>
                  <a:lnTo>
                    <a:pt x="1482" y="2625"/>
                  </a:lnTo>
                  <a:lnTo>
                    <a:pt x="1637" y="2598"/>
                  </a:lnTo>
                  <a:lnTo>
                    <a:pt x="1781" y="2559"/>
                  </a:lnTo>
                  <a:lnTo>
                    <a:pt x="1912" y="2507"/>
                  </a:lnTo>
                  <a:lnTo>
                    <a:pt x="2031" y="2445"/>
                  </a:lnTo>
                  <a:lnTo>
                    <a:pt x="2140" y="2371"/>
                  </a:lnTo>
                  <a:lnTo>
                    <a:pt x="2236" y="2288"/>
                  </a:lnTo>
                  <a:lnTo>
                    <a:pt x="2321" y="2197"/>
                  </a:lnTo>
                  <a:lnTo>
                    <a:pt x="2394" y="2098"/>
                  </a:lnTo>
                  <a:lnTo>
                    <a:pt x="2457" y="1993"/>
                  </a:lnTo>
                  <a:lnTo>
                    <a:pt x="2509" y="1883"/>
                  </a:lnTo>
                  <a:lnTo>
                    <a:pt x="2550" y="1768"/>
                  </a:lnTo>
                  <a:lnTo>
                    <a:pt x="2581" y="1649"/>
                  </a:lnTo>
                  <a:lnTo>
                    <a:pt x="2601" y="1528"/>
                  </a:lnTo>
                  <a:lnTo>
                    <a:pt x="2611" y="1406"/>
                  </a:lnTo>
                  <a:lnTo>
                    <a:pt x="2611" y="1282"/>
                  </a:lnTo>
                  <a:lnTo>
                    <a:pt x="2601" y="1159"/>
                  </a:lnTo>
                  <a:lnTo>
                    <a:pt x="2581" y="1038"/>
                  </a:lnTo>
                  <a:lnTo>
                    <a:pt x="2551" y="918"/>
                  </a:lnTo>
                  <a:lnTo>
                    <a:pt x="2513" y="801"/>
                  </a:lnTo>
                  <a:lnTo>
                    <a:pt x="2464" y="688"/>
                  </a:lnTo>
                  <a:lnTo>
                    <a:pt x="2407" y="581"/>
                  </a:lnTo>
                  <a:lnTo>
                    <a:pt x="2340" y="480"/>
                  </a:lnTo>
                  <a:lnTo>
                    <a:pt x="2265" y="386"/>
                  </a:lnTo>
                  <a:lnTo>
                    <a:pt x="2181" y="300"/>
                  </a:lnTo>
                  <a:lnTo>
                    <a:pt x="2089" y="222"/>
                  </a:lnTo>
                  <a:lnTo>
                    <a:pt x="1988" y="155"/>
                  </a:lnTo>
                  <a:lnTo>
                    <a:pt x="1879" y="98"/>
                  </a:lnTo>
                  <a:lnTo>
                    <a:pt x="1762" y="53"/>
                  </a:lnTo>
                  <a:lnTo>
                    <a:pt x="1637" y="21"/>
                  </a:lnTo>
                  <a:lnTo>
                    <a:pt x="1504" y="3"/>
                  </a:lnTo>
                  <a:lnTo>
                    <a:pt x="1364" y="0"/>
                  </a:lnTo>
                  <a:lnTo>
                    <a:pt x="1217" y="13"/>
                  </a:lnTo>
                  <a:lnTo>
                    <a:pt x="1062" y="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F5849B8-4CD5-45D6-989B-C0FD79530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25" y="2066925"/>
              <a:ext cx="347663" cy="339725"/>
            </a:xfrm>
            <a:custGeom>
              <a:avLst/>
              <a:gdLst>
                <a:gd name="T0" fmla="*/ 60 w 2629"/>
                <a:gd name="T1" fmla="*/ 1683 h 2572"/>
                <a:gd name="T2" fmla="*/ 165 w 2629"/>
                <a:gd name="T3" fmla="*/ 1943 h 2572"/>
                <a:gd name="T4" fmla="*/ 313 w 2629"/>
                <a:gd name="T5" fmla="*/ 2158 h 2572"/>
                <a:gd name="T6" fmla="*/ 494 w 2629"/>
                <a:gd name="T7" fmla="*/ 2325 h 2572"/>
                <a:gd name="T8" fmla="*/ 702 w 2629"/>
                <a:gd name="T9" fmla="*/ 2450 h 2572"/>
                <a:gd name="T10" fmla="*/ 930 w 2629"/>
                <a:gd name="T11" fmla="*/ 2530 h 2572"/>
                <a:gd name="T12" fmla="*/ 1171 w 2629"/>
                <a:gd name="T13" fmla="*/ 2567 h 2572"/>
                <a:gd name="T14" fmla="*/ 1416 w 2629"/>
                <a:gd name="T15" fmla="*/ 2564 h 2572"/>
                <a:gd name="T16" fmla="*/ 1656 w 2629"/>
                <a:gd name="T17" fmla="*/ 2522 h 2572"/>
                <a:gd name="T18" fmla="*/ 1888 w 2629"/>
                <a:gd name="T19" fmla="*/ 2439 h 2572"/>
                <a:gd name="T20" fmla="*/ 2101 w 2629"/>
                <a:gd name="T21" fmla="*/ 2318 h 2572"/>
                <a:gd name="T22" fmla="*/ 2287 w 2629"/>
                <a:gd name="T23" fmla="*/ 2161 h 2572"/>
                <a:gd name="T24" fmla="*/ 2440 w 2629"/>
                <a:gd name="T25" fmla="*/ 1966 h 2572"/>
                <a:gd name="T26" fmla="*/ 2554 w 2629"/>
                <a:gd name="T27" fmla="*/ 1738 h 2572"/>
                <a:gd name="T28" fmla="*/ 2617 w 2629"/>
                <a:gd name="T29" fmla="*/ 1477 h 2572"/>
                <a:gd name="T30" fmla="*/ 2625 w 2629"/>
                <a:gd name="T31" fmla="*/ 1182 h 2572"/>
                <a:gd name="T32" fmla="*/ 2575 w 2629"/>
                <a:gd name="T33" fmla="*/ 882 h 2572"/>
                <a:gd name="T34" fmla="*/ 2474 w 2629"/>
                <a:gd name="T35" fmla="*/ 634 h 2572"/>
                <a:gd name="T36" fmla="*/ 2329 w 2629"/>
                <a:gd name="T37" fmla="*/ 427 h 2572"/>
                <a:gd name="T38" fmla="*/ 2149 w 2629"/>
                <a:gd name="T39" fmla="*/ 260 h 2572"/>
                <a:gd name="T40" fmla="*/ 1939 w 2629"/>
                <a:gd name="T41" fmla="*/ 136 h 2572"/>
                <a:gd name="T42" fmla="*/ 1709 w 2629"/>
                <a:gd name="T43" fmla="*/ 51 h 2572"/>
                <a:gd name="T44" fmla="*/ 1467 w 2629"/>
                <a:gd name="T45" fmla="*/ 7 h 2572"/>
                <a:gd name="T46" fmla="*/ 1220 w 2629"/>
                <a:gd name="T47" fmla="*/ 3 h 2572"/>
                <a:gd name="T48" fmla="*/ 975 w 2629"/>
                <a:gd name="T49" fmla="*/ 38 h 2572"/>
                <a:gd name="T50" fmla="*/ 741 w 2629"/>
                <a:gd name="T51" fmla="*/ 112 h 2572"/>
                <a:gd name="T52" fmla="*/ 526 w 2629"/>
                <a:gd name="T53" fmla="*/ 226 h 2572"/>
                <a:gd name="T54" fmla="*/ 338 w 2629"/>
                <a:gd name="T55" fmla="*/ 379 h 2572"/>
                <a:gd name="T56" fmla="*/ 183 w 2629"/>
                <a:gd name="T57" fmla="*/ 570 h 2572"/>
                <a:gd name="T58" fmla="*/ 72 w 2629"/>
                <a:gd name="T59" fmla="*/ 798 h 2572"/>
                <a:gd name="T60" fmla="*/ 10 w 2629"/>
                <a:gd name="T61" fmla="*/ 1065 h 2572"/>
                <a:gd name="T62" fmla="*/ 5 w 2629"/>
                <a:gd name="T63" fmla="*/ 1369 h 2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9" h="2572">
                  <a:moveTo>
                    <a:pt x="26" y="1534"/>
                  </a:moveTo>
                  <a:lnTo>
                    <a:pt x="60" y="1683"/>
                  </a:lnTo>
                  <a:lnTo>
                    <a:pt x="107" y="1819"/>
                  </a:lnTo>
                  <a:lnTo>
                    <a:pt x="165" y="1943"/>
                  </a:lnTo>
                  <a:lnTo>
                    <a:pt x="234" y="2056"/>
                  </a:lnTo>
                  <a:lnTo>
                    <a:pt x="313" y="2158"/>
                  </a:lnTo>
                  <a:lnTo>
                    <a:pt x="399" y="2247"/>
                  </a:lnTo>
                  <a:lnTo>
                    <a:pt x="494" y="2325"/>
                  </a:lnTo>
                  <a:lnTo>
                    <a:pt x="595" y="2393"/>
                  </a:lnTo>
                  <a:lnTo>
                    <a:pt x="702" y="2450"/>
                  </a:lnTo>
                  <a:lnTo>
                    <a:pt x="814" y="2495"/>
                  </a:lnTo>
                  <a:lnTo>
                    <a:pt x="930" y="2530"/>
                  </a:lnTo>
                  <a:lnTo>
                    <a:pt x="1050" y="2554"/>
                  </a:lnTo>
                  <a:lnTo>
                    <a:pt x="1171" y="2567"/>
                  </a:lnTo>
                  <a:lnTo>
                    <a:pt x="1293" y="2572"/>
                  </a:lnTo>
                  <a:lnTo>
                    <a:pt x="1416" y="2564"/>
                  </a:lnTo>
                  <a:lnTo>
                    <a:pt x="1537" y="2548"/>
                  </a:lnTo>
                  <a:lnTo>
                    <a:pt x="1656" y="2522"/>
                  </a:lnTo>
                  <a:lnTo>
                    <a:pt x="1774" y="2485"/>
                  </a:lnTo>
                  <a:lnTo>
                    <a:pt x="1888" y="2439"/>
                  </a:lnTo>
                  <a:lnTo>
                    <a:pt x="1997" y="2383"/>
                  </a:lnTo>
                  <a:lnTo>
                    <a:pt x="2101" y="2318"/>
                  </a:lnTo>
                  <a:lnTo>
                    <a:pt x="2197" y="2244"/>
                  </a:lnTo>
                  <a:lnTo>
                    <a:pt x="2287" y="2161"/>
                  </a:lnTo>
                  <a:lnTo>
                    <a:pt x="2368" y="2068"/>
                  </a:lnTo>
                  <a:lnTo>
                    <a:pt x="2440" y="1966"/>
                  </a:lnTo>
                  <a:lnTo>
                    <a:pt x="2503" y="1857"/>
                  </a:lnTo>
                  <a:lnTo>
                    <a:pt x="2554" y="1738"/>
                  </a:lnTo>
                  <a:lnTo>
                    <a:pt x="2592" y="1612"/>
                  </a:lnTo>
                  <a:lnTo>
                    <a:pt x="2617" y="1477"/>
                  </a:lnTo>
                  <a:lnTo>
                    <a:pt x="2629" y="1333"/>
                  </a:lnTo>
                  <a:lnTo>
                    <a:pt x="2625" y="1182"/>
                  </a:lnTo>
                  <a:lnTo>
                    <a:pt x="2606" y="1022"/>
                  </a:lnTo>
                  <a:lnTo>
                    <a:pt x="2575" y="882"/>
                  </a:lnTo>
                  <a:lnTo>
                    <a:pt x="2530" y="753"/>
                  </a:lnTo>
                  <a:lnTo>
                    <a:pt x="2474" y="634"/>
                  </a:lnTo>
                  <a:lnTo>
                    <a:pt x="2406" y="524"/>
                  </a:lnTo>
                  <a:lnTo>
                    <a:pt x="2329" y="427"/>
                  </a:lnTo>
                  <a:lnTo>
                    <a:pt x="2243" y="339"/>
                  </a:lnTo>
                  <a:lnTo>
                    <a:pt x="2149" y="260"/>
                  </a:lnTo>
                  <a:lnTo>
                    <a:pt x="2047" y="193"/>
                  </a:lnTo>
                  <a:lnTo>
                    <a:pt x="1939" y="136"/>
                  </a:lnTo>
                  <a:lnTo>
                    <a:pt x="1826" y="88"/>
                  </a:lnTo>
                  <a:lnTo>
                    <a:pt x="1709" y="51"/>
                  </a:lnTo>
                  <a:lnTo>
                    <a:pt x="1589" y="24"/>
                  </a:lnTo>
                  <a:lnTo>
                    <a:pt x="1467" y="7"/>
                  </a:lnTo>
                  <a:lnTo>
                    <a:pt x="1343" y="0"/>
                  </a:lnTo>
                  <a:lnTo>
                    <a:pt x="1220" y="3"/>
                  </a:lnTo>
                  <a:lnTo>
                    <a:pt x="1097" y="16"/>
                  </a:lnTo>
                  <a:lnTo>
                    <a:pt x="975" y="38"/>
                  </a:lnTo>
                  <a:lnTo>
                    <a:pt x="856" y="71"/>
                  </a:lnTo>
                  <a:lnTo>
                    <a:pt x="741" y="112"/>
                  </a:lnTo>
                  <a:lnTo>
                    <a:pt x="631" y="164"/>
                  </a:lnTo>
                  <a:lnTo>
                    <a:pt x="526" y="226"/>
                  </a:lnTo>
                  <a:lnTo>
                    <a:pt x="428" y="298"/>
                  </a:lnTo>
                  <a:lnTo>
                    <a:pt x="338" y="379"/>
                  </a:lnTo>
                  <a:lnTo>
                    <a:pt x="256" y="469"/>
                  </a:lnTo>
                  <a:lnTo>
                    <a:pt x="183" y="570"/>
                  </a:lnTo>
                  <a:lnTo>
                    <a:pt x="122" y="679"/>
                  </a:lnTo>
                  <a:lnTo>
                    <a:pt x="72" y="798"/>
                  </a:lnTo>
                  <a:lnTo>
                    <a:pt x="34" y="927"/>
                  </a:lnTo>
                  <a:lnTo>
                    <a:pt x="10" y="1065"/>
                  </a:lnTo>
                  <a:lnTo>
                    <a:pt x="0" y="1211"/>
                  </a:lnTo>
                  <a:lnTo>
                    <a:pt x="5" y="1369"/>
                  </a:lnTo>
                  <a:lnTo>
                    <a:pt x="26" y="15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56818B9-4795-4845-9F82-5B2C9430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1712913"/>
              <a:ext cx="350838" cy="349250"/>
            </a:xfrm>
            <a:custGeom>
              <a:avLst/>
              <a:gdLst>
                <a:gd name="T0" fmla="*/ 91 w 2653"/>
                <a:gd name="T1" fmla="*/ 1600 h 2640"/>
                <a:gd name="T2" fmla="*/ 247 w 2653"/>
                <a:gd name="T3" fmla="*/ 1744 h 2640"/>
                <a:gd name="T4" fmla="*/ 411 w 2653"/>
                <a:gd name="T5" fmla="*/ 1896 h 2640"/>
                <a:gd name="T6" fmla="*/ 524 w 2653"/>
                <a:gd name="T7" fmla="*/ 2004 h 2640"/>
                <a:gd name="T8" fmla="*/ 623 w 2653"/>
                <a:gd name="T9" fmla="*/ 2104 h 2640"/>
                <a:gd name="T10" fmla="*/ 684 w 2653"/>
                <a:gd name="T11" fmla="*/ 2169 h 2640"/>
                <a:gd name="T12" fmla="*/ 714 w 2653"/>
                <a:gd name="T13" fmla="*/ 2207 h 2640"/>
                <a:gd name="T14" fmla="*/ 771 w 2653"/>
                <a:gd name="T15" fmla="*/ 2284 h 2640"/>
                <a:gd name="T16" fmla="*/ 831 w 2653"/>
                <a:gd name="T17" fmla="*/ 2368 h 2640"/>
                <a:gd name="T18" fmla="*/ 870 w 2653"/>
                <a:gd name="T19" fmla="*/ 2418 h 2640"/>
                <a:gd name="T20" fmla="*/ 907 w 2653"/>
                <a:gd name="T21" fmla="*/ 2462 h 2640"/>
                <a:gd name="T22" fmla="*/ 947 w 2653"/>
                <a:gd name="T23" fmla="*/ 2503 h 2640"/>
                <a:gd name="T24" fmla="*/ 986 w 2653"/>
                <a:gd name="T25" fmla="*/ 2538 h 2640"/>
                <a:gd name="T26" fmla="*/ 1027 w 2653"/>
                <a:gd name="T27" fmla="*/ 2568 h 2640"/>
                <a:gd name="T28" fmla="*/ 1073 w 2653"/>
                <a:gd name="T29" fmla="*/ 2592 h 2640"/>
                <a:gd name="T30" fmla="*/ 1122 w 2653"/>
                <a:gd name="T31" fmla="*/ 2612 h 2640"/>
                <a:gd name="T32" fmla="*/ 1177 w 2653"/>
                <a:gd name="T33" fmla="*/ 2626 h 2640"/>
                <a:gd name="T34" fmla="*/ 1237 w 2653"/>
                <a:gd name="T35" fmla="*/ 2636 h 2640"/>
                <a:gd name="T36" fmla="*/ 1305 w 2653"/>
                <a:gd name="T37" fmla="*/ 2640 h 2640"/>
                <a:gd name="T38" fmla="*/ 1380 w 2653"/>
                <a:gd name="T39" fmla="*/ 2638 h 2640"/>
                <a:gd name="T40" fmla="*/ 1464 w 2653"/>
                <a:gd name="T41" fmla="*/ 2631 h 2640"/>
                <a:gd name="T42" fmla="*/ 1559 w 2653"/>
                <a:gd name="T43" fmla="*/ 2619 h 2640"/>
                <a:gd name="T44" fmla="*/ 1752 w 2653"/>
                <a:gd name="T45" fmla="*/ 2579 h 2640"/>
                <a:gd name="T46" fmla="*/ 2002 w 2653"/>
                <a:gd name="T47" fmla="*/ 2479 h 2640"/>
                <a:gd name="T48" fmla="*/ 2212 w 2653"/>
                <a:gd name="T49" fmla="*/ 2336 h 2640"/>
                <a:gd name="T50" fmla="*/ 2380 w 2653"/>
                <a:gd name="T51" fmla="*/ 2158 h 2640"/>
                <a:gd name="T52" fmla="*/ 2509 w 2653"/>
                <a:gd name="T53" fmla="*/ 1951 h 2640"/>
                <a:gd name="T54" fmla="*/ 2597 w 2653"/>
                <a:gd name="T55" fmla="*/ 1722 h 2640"/>
                <a:gd name="T56" fmla="*/ 2643 w 2653"/>
                <a:gd name="T57" fmla="*/ 1482 h 2640"/>
                <a:gd name="T58" fmla="*/ 2652 w 2653"/>
                <a:gd name="T59" fmla="*/ 1237 h 2640"/>
                <a:gd name="T60" fmla="*/ 2619 w 2653"/>
                <a:gd name="T61" fmla="*/ 994 h 2640"/>
                <a:gd name="T62" fmla="*/ 2548 w 2653"/>
                <a:gd name="T63" fmla="*/ 760 h 2640"/>
                <a:gd name="T64" fmla="*/ 2437 w 2653"/>
                <a:gd name="T65" fmla="*/ 546 h 2640"/>
                <a:gd name="T66" fmla="*/ 2287 w 2653"/>
                <a:gd name="T67" fmla="*/ 356 h 2640"/>
                <a:gd name="T68" fmla="*/ 2097 w 2653"/>
                <a:gd name="T69" fmla="*/ 199 h 2640"/>
                <a:gd name="T70" fmla="*/ 1870 w 2653"/>
                <a:gd name="T71" fmla="*/ 82 h 2640"/>
                <a:gd name="T72" fmla="*/ 1604 w 2653"/>
                <a:gd name="T73" fmla="*/ 13 h 2640"/>
                <a:gd name="T74" fmla="*/ 1300 w 2653"/>
                <a:gd name="T75" fmla="*/ 0 h 2640"/>
                <a:gd name="T76" fmla="*/ 1081 w 2653"/>
                <a:gd name="T77" fmla="*/ 27 h 2640"/>
                <a:gd name="T78" fmla="*/ 974 w 2653"/>
                <a:gd name="T79" fmla="*/ 57 h 2640"/>
                <a:gd name="T80" fmla="*/ 863 w 2653"/>
                <a:gd name="T81" fmla="*/ 102 h 2640"/>
                <a:gd name="T82" fmla="*/ 750 w 2653"/>
                <a:gd name="T83" fmla="*/ 160 h 2640"/>
                <a:gd name="T84" fmla="*/ 638 w 2653"/>
                <a:gd name="T85" fmla="*/ 230 h 2640"/>
                <a:gd name="T86" fmla="*/ 529 w 2653"/>
                <a:gd name="T87" fmla="*/ 312 h 2640"/>
                <a:gd name="T88" fmla="*/ 424 w 2653"/>
                <a:gd name="T89" fmla="*/ 403 h 2640"/>
                <a:gd name="T90" fmla="*/ 326 w 2653"/>
                <a:gd name="T91" fmla="*/ 504 h 2640"/>
                <a:gd name="T92" fmla="*/ 237 w 2653"/>
                <a:gd name="T93" fmla="*/ 613 h 2640"/>
                <a:gd name="T94" fmla="*/ 159 w 2653"/>
                <a:gd name="T95" fmla="*/ 728 h 2640"/>
                <a:gd name="T96" fmla="*/ 94 w 2653"/>
                <a:gd name="T97" fmla="*/ 849 h 2640"/>
                <a:gd name="T98" fmla="*/ 44 w 2653"/>
                <a:gd name="T99" fmla="*/ 976 h 2640"/>
                <a:gd name="T100" fmla="*/ 12 w 2653"/>
                <a:gd name="T101" fmla="*/ 1106 h 2640"/>
                <a:gd name="T102" fmla="*/ 0 w 2653"/>
                <a:gd name="T103" fmla="*/ 1239 h 2640"/>
                <a:gd name="T104" fmla="*/ 8 w 2653"/>
                <a:gd name="T105" fmla="*/ 1373 h 2640"/>
                <a:gd name="T106" fmla="*/ 40 w 2653"/>
                <a:gd name="T107" fmla="*/ 1508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3" h="2640">
                  <a:moveTo>
                    <a:pt x="65" y="1575"/>
                  </a:moveTo>
                  <a:lnTo>
                    <a:pt x="91" y="1600"/>
                  </a:lnTo>
                  <a:lnTo>
                    <a:pt x="154" y="1659"/>
                  </a:lnTo>
                  <a:lnTo>
                    <a:pt x="247" y="1744"/>
                  </a:lnTo>
                  <a:lnTo>
                    <a:pt x="355" y="1843"/>
                  </a:lnTo>
                  <a:lnTo>
                    <a:pt x="411" y="1896"/>
                  </a:lnTo>
                  <a:lnTo>
                    <a:pt x="468" y="1951"/>
                  </a:lnTo>
                  <a:lnTo>
                    <a:pt x="524" y="2004"/>
                  </a:lnTo>
                  <a:lnTo>
                    <a:pt x="575" y="2055"/>
                  </a:lnTo>
                  <a:lnTo>
                    <a:pt x="623" y="2104"/>
                  </a:lnTo>
                  <a:lnTo>
                    <a:pt x="665" y="2149"/>
                  </a:lnTo>
                  <a:lnTo>
                    <a:pt x="684" y="2169"/>
                  </a:lnTo>
                  <a:lnTo>
                    <a:pt x="700" y="2188"/>
                  </a:lnTo>
                  <a:lnTo>
                    <a:pt x="714" y="2207"/>
                  </a:lnTo>
                  <a:lnTo>
                    <a:pt x="726" y="2222"/>
                  </a:lnTo>
                  <a:lnTo>
                    <a:pt x="771" y="2284"/>
                  </a:lnTo>
                  <a:lnTo>
                    <a:pt x="812" y="2341"/>
                  </a:lnTo>
                  <a:lnTo>
                    <a:pt x="831" y="2368"/>
                  </a:lnTo>
                  <a:lnTo>
                    <a:pt x="851" y="2393"/>
                  </a:lnTo>
                  <a:lnTo>
                    <a:pt x="870" y="2418"/>
                  </a:lnTo>
                  <a:lnTo>
                    <a:pt x="889" y="2440"/>
                  </a:lnTo>
                  <a:lnTo>
                    <a:pt x="907" y="2462"/>
                  </a:lnTo>
                  <a:lnTo>
                    <a:pt x="927" y="2483"/>
                  </a:lnTo>
                  <a:lnTo>
                    <a:pt x="947" y="2503"/>
                  </a:lnTo>
                  <a:lnTo>
                    <a:pt x="966" y="2521"/>
                  </a:lnTo>
                  <a:lnTo>
                    <a:pt x="986" y="2538"/>
                  </a:lnTo>
                  <a:lnTo>
                    <a:pt x="1006" y="2553"/>
                  </a:lnTo>
                  <a:lnTo>
                    <a:pt x="1027" y="2568"/>
                  </a:lnTo>
                  <a:lnTo>
                    <a:pt x="1050" y="2580"/>
                  </a:lnTo>
                  <a:lnTo>
                    <a:pt x="1073" y="2592"/>
                  </a:lnTo>
                  <a:lnTo>
                    <a:pt x="1097" y="2603"/>
                  </a:lnTo>
                  <a:lnTo>
                    <a:pt x="1122" y="2612"/>
                  </a:lnTo>
                  <a:lnTo>
                    <a:pt x="1149" y="2620"/>
                  </a:lnTo>
                  <a:lnTo>
                    <a:pt x="1177" y="2626"/>
                  </a:lnTo>
                  <a:lnTo>
                    <a:pt x="1206" y="2631"/>
                  </a:lnTo>
                  <a:lnTo>
                    <a:pt x="1237" y="2636"/>
                  </a:lnTo>
                  <a:lnTo>
                    <a:pt x="1270" y="2639"/>
                  </a:lnTo>
                  <a:lnTo>
                    <a:pt x="1305" y="2640"/>
                  </a:lnTo>
                  <a:lnTo>
                    <a:pt x="1341" y="2640"/>
                  </a:lnTo>
                  <a:lnTo>
                    <a:pt x="1380" y="2638"/>
                  </a:lnTo>
                  <a:lnTo>
                    <a:pt x="1421" y="2636"/>
                  </a:lnTo>
                  <a:lnTo>
                    <a:pt x="1464" y="2631"/>
                  </a:lnTo>
                  <a:lnTo>
                    <a:pt x="1511" y="2626"/>
                  </a:lnTo>
                  <a:lnTo>
                    <a:pt x="1559" y="2619"/>
                  </a:lnTo>
                  <a:lnTo>
                    <a:pt x="1611" y="2611"/>
                  </a:lnTo>
                  <a:lnTo>
                    <a:pt x="1752" y="2579"/>
                  </a:lnTo>
                  <a:lnTo>
                    <a:pt x="1881" y="2536"/>
                  </a:lnTo>
                  <a:lnTo>
                    <a:pt x="2002" y="2479"/>
                  </a:lnTo>
                  <a:lnTo>
                    <a:pt x="2112" y="2413"/>
                  </a:lnTo>
                  <a:lnTo>
                    <a:pt x="2212" y="2336"/>
                  </a:lnTo>
                  <a:lnTo>
                    <a:pt x="2301" y="2250"/>
                  </a:lnTo>
                  <a:lnTo>
                    <a:pt x="2380" y="2158"/>
                  </a:lnTo>
                  <a:lnTo>
                    <a:pt x="2449" y="2057"/>
                  </a:lnTo>
                  <a:lnTo>
                    <a:pt x="2509" y="1951"/>
                  </a:lnTo>
                  <a:lnTo>
                    <a:pt x="2558" y="1838"/>
                  </a:lnTo>
                  <a:lnTo>
                    <a:pt x="2597" y="1722"/>
                  </a:lnTo>
                  <a:lnTo>
                    <a:pt x="2625" y="1603"/>
                  </a:lnTo>
                  <a:lnTo>
                    <a:pt x="2643" y="1482"/>
                  </a:lnTo>
                  <a:lnTo>
                    <a:pt x="2653" y="1360"/>
                  </a:lnTo>
                  <a:lnTo>
                    <a:pt x="2652" y="1237"/>
                  </a:lnTo>
                  <a:lnTo>
                    <a:pt x="2640" y="1115"/>
                  </a:lnTo>
                  <a:lnTo>
                    <a:pt x="2619" y="994"/>
                  </a:lnTo>
                  <a:lnTo>
                    <a:pt x="2588" y="876"/>
                  </a:lnTo>
                  <a:lnTo>
                    <a:pt x="2548" y="760"/>
                  </a:lnTo>
                  <a:lnTo>
                    <a:pt x="2497" y="651"/>
                  </a:lnTo>
                  <a:lnTo>
                    <a:pt x="2437" y="546"/>
                  </a:lnTo>
                  <a:lnTo>
                    <a:pt x="2367" y="447"/>
                  </a:lnTo>
                  <a:lnTo>
                    <a:pt x="2287" y="356"/>
                  </a:lnTo>
                  <a:lnTo>
                    <a:pt x="2197" y="272"/>
                  </a:lnTo>
                  <a:lnTo>
                    <a:pt x="2097" y="199"/>
                  </a:lnTo>
                  <a:lnTo>
                    <a:pt x="1989" y="135"/>
                  </a:lnTo>
                  <a:lnTo>
                    <a:pt x="1870" y="82"/>
                  </a:lnTo>
                  <a:lnTo>
                    <a:pt x="1742" y="41"/>
                  </a:lnTo>
                  <a:lnTo>
                    <a:pt x="1604" y="13"/>
                  </a:lnTo>
                  <a:lnTo>
                    <a:pt x="1457" y="0"/>
                  </a:lnTo>
                  <a:lnTo>
                    <a:pt x="1300" y="0"/>
                  </a:lnTo>
                  <a:lnTo>
                    <a:pt x="1133" y="18"/>
                  </a:lnTo>
                  <a:lnTo>
                    <a:pt x="1081" y="27"/>
                  </a:lnTo>
                  <a:lnTo>
                    <a:pt x="1028" y="40"/>
                  </a:lnTo>
                  <a:lnTo>
                    <a:pt x="974" y="57"/>
                  </a:lnTo>
                  <a:lnTo>
                    <a:pt x="919" y="79"/>
                  </a:lnTo>
                  <a:lnTo>
                    <a:pt x="863" y="102"/>
                  </a:lnTo>
                  <a:lnTo>
                    <a:pt x="807" y="130"/>
                  </a:lnTo>
                  <a:lnTo>
                    <a:pt x="750" y="160"/>
                  </a:lnTo>
                  <a:lnTo>
                    <a:pt x="694" y="194"/>
                  </a:lnTo>
                  <a:lnTo>
                    <a:pt x="638" y="230"/>
                  </a:lnTo>
                  <a:lnTo>
                    <a:pt x="583" y="270"/>
                  </a:lnTo>
                  <a:lnTo>
                    <a:pt x="529" y="312"/>
                  </a:lnTo>
                  <a:lnTo>
                    <a:pt x="476" y="357"/>
                  </a:lnTo>
                  <a:lnTo>
                    <a:pt x="424" y="403"/>
                  </a:lnTo>
                  <a:lnTo>
                    <a:pt x="374" y="453"/>
                  </a:lnTo>
                  <a:lnTo>
                    <a:pt x="326" y="504"/>
                  </a:lnTo>
                  <a:lnTo>
                    <a:pt x="281" y="557"/>
                  </a:lnTo>
                  <a:lnTo>
                    <a:pt x="237" y="613"/>
                  </a:lnTo>
                  <a:lnTo>
                    <a:pt x="197" y="670"/>
                  </a:lnTo>
                  <a:lnTo>
                    <a:pt x="159" y="728"/>
                  </a:lnTo>
                  <a:lnTo>
                    <a:pt x="125" y="789"/>
                  </a:lnTo>
                  <a:lnTo>
                    <a:pt x="94" y="849"/>
                  </a:lnTo>
                  <a:lnTo>
                    <a:pt x="68" y="912"/>
                  </a:lnTo>
                  <a:lnTo>
                    <a:pt x="44" y="976"/>
                  </a:lnTo>
                  <a:lnTo>
                    <a:pt x="26" y="1041"/>
                  </a:lnTo>
                  <a:lnTo>
                    <a:pt x="12" y="1106"/>
                  </a:lnTo>
                  <a:lnTo>
                    <a:pt x="3" y="1172"/>
                  </a:lnTo>
                  <a:lnTo>
                    <a:pt x="0" y="1239"/>
                  </a:lnTo>
                  <a:lnTo>
                    <a:pt x="1" y="1306"/>
                  </a:lnTo>
                  <a:lnTo>
                    <a:pt x="8" y="1373"/>
                  </a:lnTo>
                  <a:lnTo>
                    <a:pt x="21" y="1440"/>
                  </a:lnTo>
                  <a:lnTo>
                    <a:pt x="40" y="1508"/>
                  </a:lnTo>
                  <a:lnTo>
                    <a:pt x="65" y="1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90D98AC-7680-454F-B982-89385536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1916113"/>
              <a:ext cx="122238" cy="357188"/>
            </a:xfrm>
            <a:custGeom>
              <a:avLst/>
              <a:gdLst>
                <a:gd name="T0" fmla="*/ 461 w 920"/>
                <a:gd name="T1" fmla="*/ 2705 h 2705"/>
                <a:gd name="T2" fmla="*/ 920 w 920"/>
                <a:gd name="T3" fmla="*/ 2439 h 2705"/>
                <a:gd name="T4" fmla="*/ 507 w 920"/>
                <a:gd name="T5" fmla="*/ 0 h 2705"/>
                <a:gd name="T6" fmla="*/ 444 w 920"/>
                <a:gd name="T7" fmla="*/ 19 h 2705"/>
                <a:gd name="T8" fmla="*/ 396 w 920"/>
                <a:gd name="T9" fmla="*/ 33 h 2705"/>
                <a:gd name="T10" fmla="*/ 377 w 920"/>
                <a:gd name="T11" fmla="*/ 38 h 2705"/>
                <a:gd name="T12" fmla="*/ 361 w 920"/>
                <a:gd name="T13" fmla="*/ 44 h 2705"/>
                <a:gd name="T14" fmla="*/ 348 w 920"/>
                <a:gd name="T15" fmla="*/ 48 h 2705"/>
                <a:gd name="T16" fmla="*/ 337 w 920"/>
                <a:gd name="T17" fmla="*/ 53 h 2705"/>
                <a:gd name="T18" fmla="*/ 330 w 920"/>
                <a:gd name="T19" fmla="*/ 59 h 2705"/>
                <a:gd name="T20" fmla="*/ 324 w 920"/>
                <a:gd name="T21" fmla="*/ 65 h 2705"/>
                <a:gd name="T22" fmla="*/ 319 w 920"/>
                <a:gd name="T23" fmla="*/ 72 h 2705"/>
                <a:gd name="T24" fmla="*/ 317 w 920"/>
                <a:gd name="T25" fmla="*/ 82 h 2705"/>
                <a:gd name="T26" fmla="*/ 316 w 920"/>
                <a:gd name="T27" fmla="*/ 93 h 2705"/>
                <a:gd name="T28" fmla="*/ 316 w 920"/>
                <a:gd name="T29" fmla="*/ 105 h 2705"/>
                <a:gd name="T30" fmla="*/ 317 w 920"/>
                <a:gd name="T31" fmla="*/ 120 h 2705"/>
                <a:gd name="T32" fmla="*/ 318 w 920"/>
                <a:gd name="T33" fmla="*/ 138 h 2705"/>
                <a:gd name="T34" fmla="*/ 324 w 920"/>
                <a:gd name="T35" fmla="*/ 184 h 2705"/>
                <a:gd name="T36" fmla="*/ 328 w 920"/>
                <a:gd name="T37" fmla="*/ 243 h 2705"/>
                <a:gd name="T38" fmla="*/ 329 w 920"/>
                <a:gd name="T39" fmla="*/ 281 h 2705"/>
                <a:gd name="T40" fmla="*/ 330 w 920"/>
                <a:gd name="T41" fmla="*/ 321 h 2705"/>
                <a:gd name="T42" fmla="*/ 329 w 920"/>
                <a:gd name="T43" fmla="*/ 367 h 2705"/>
                <a:gd name="T44" fmla="*/ 328 w 920"/>
                <a:gd name="T45" fmla="*/ 419 h 2705"/>
                <a:gd name="T46" fmla="*/ 325 w 920"/>
                <a:gd name="T47" fmla="*/ 475 h 2705"/>
                <a:gd name="T48" fmla="*/ 320 w 920"/>
                <a:gd name="T49" fmla="*/ 537 h 2705"/>
                <a:gd name="T50" fmla="*/ 313 w 920"/>
                <a:gd name="T51" fmla="*/ 607 h 2705"/>
                <a:gd name="T52" fmla="*/ 304 w 920"/>
                <a:gd name="T53" fmla="*/ 682 h 2705"/>
                <a:gd name="T54" fmla="*/ 293 w 920"/>
                <a:gd name="T55" fmla="*/ 764 h 2705"/>
                <a:gd name="T56" fmla="*/ 279 w 920"/>
                <a:gd name="T57" fmla="*/ 853 h 2705"/>
                <a:gd name="T58" fmla="*/ 262 w 920"/>
                <a:gd name="T59" fmla="*/ 949 h 2705"/>
                <a:gd name="T60" fmla="*/ 242 w 920"/>
                <a:gd name="T61" fmla="*/ 1055 h 2705"/>
                <a:gd name="T62" fmla="*/ 225 w 920"/>
                <a:gd name="T63" fmla="*/ 1141 h 2705"/>
                <a:gd name="T64" fmla="*/ 207 w 920"/>
                <a:gd name="T65" fmla="*/ 1228 h 2705"/>
                <a:gd name="T66" fmla="*/ 188 w 920"/>
                <a:gd name="T67" fmla="*/ 1314 h 2705"/>
                <a:gd name="T68" fmla="*/ 170 w 920"/>
                <a:gd name="T69" fmla="*/ 1401 h 2705"/>
                <a:gd name="T70" fmla="*/ 152 w 920"/>
                <a:gd name="T71" fmla="*/ 1487 h 2705"/>
                <a:gd name="T72" fmla="*/ 134 w 920"/>
                <a:gd name="T73" fmla="*/ 1574 h 2705"/>
                <a:gd name="T74" fmla="*/ 116 w 920"/>
                <a:gd name="T75" fmla="*/ 1661 h 2705"/>
                <a:gd name="T76" fmla="*/ 99 w 920"/>
                <a:gd name="T77" fmla="*/ 1748 h 2705"/>
                <a:gd name="T78" fmla="*/ 83 w 920"/>
                <a:gd name="T79" fmla="*/ 1834 h 2705"/>
                <a:gd name="T80" fmla="*/ 67 w 920"/>
                <a:gd name="T81" fmla="*/ 1921 h 2705"/>
                <a:gd name="T82" fmla="*/ 52 w 920"/>
                <a:gd name="T83" fmla="*/ 2007 h 2705"/>
                <a:gd name="T84" fmla="*/ 39 w 920"/>
                <a:gd name="T85" fmla="*/ 2094 h 2705"/>
                <a:gd name="T86" fmla="*/ 27 w 920"/>
                <a:gd name="T87" fmla="*/ 2180 h 2705"/>
                <a:gd name="T88" fmla="*/ 16 w 920"/>
                <a:gd name="T89" fmla="*/ 2266 h 2705"/>
                <a:gd name="T90" fmla="*/ 8 w 920"/>
                <a:gd name="T91" fmla="*/ 2352 h 2705"/>
                <a:gd name="T92" fmla="*/ 0 w 920"/>
                <a:gd name="T93" fmla="*/ 2437 h 2705"/>
                <a:gd name="T94" fmla="*/ 461 w 920"/>
                <a:gd name="T95" fmla="*/ 2705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0" h="2705">
                  <a:moveTo>
                    <a:pt x="461" y="2705"/>
                  </a:moveTo>
                  <a:lnTo>
                    <a:pt x="920" y="2439"/>
                  </a:lnTo>
                  <a:lnTo>
                    <a:pt x="507" y="0"/>
                  </a:lnTo>
                  <a:lnTo>
                    <a:pt x="444" y="19"/>
                  </a:lnTo>
                  <a:lnTo>
                    <a:pt x="396" y="33"/>
                  </a:lnTo>
                  <a:lnTo>
                    <a:pt x="377" y="38"/>
                  </a:lnTo>
                  <a:lnTo>
                    <a:pt x="361" y="44"/>
                  </a:lnTo>
                  <a:lnTo>
                    <a:pt x="348" y="48"/>
                  </a:lnTo>
                  <a:lnTo>
                    <a:pt x="337" y="53"/>
                  </a:lnTo>
                  <a:lnTo>
                    <a:pt x="330" y="59"/>
                  </a:lnTo>
                  <a:lnTo>
                    <a:pt x="324" y="65"/>
                  </a:lnTo>
                  <a:lnTo>
                    <a:pt x="319" y="72"/>
                  </a:lnTo>
                  <a:lnTo>
                    <a:pt x="317" y="82"/>
                  </a:lnTo>
                  <a:lnTo>
                    <a:pt x="316" y="93"/>
                  </a:lnTo>
                  <a:lnTo>
                    <a:pt x="316" y="105"/>
                  </a:lnTo>
                  <a:lnTo>
                    <a:pt x="317" y="120"/>
                  </a:lnTo>
                  <a:lnTo>
                    <a:pt x="318" y="138"/>
                  </a:lnTo>
                  <a:lnTo>
                    <a:pt x="324" y="184"/>
                  </a:lnTo>
                  <a:lnTo>
                    <a:pt x="328" y="243"/>
                  </a:lnTo>
                  <a:lnTo>
                    <a:pt x="329" y="281"/>
                  </a:lnTo>
                  <a:lnTo>
                    <a:pt x="330" y="321"/>
                  </a:lnTo>
                  <a:lnTo>
                    <a:pt x="329" y="367"/>
                  </a:lnTo>
                  <a:lnTo>
                    <a:pt x="328" y="419"/>
                  </a:lnTo>
                  <a:lnTo>
                    <a:pt x="325" y="475"/>
                  </a:lnTo>
                  <a:lnTo>
                    <a:pt x="320" y="537"/>
                  </a:lnTo>
                  <a:lnTo>
                    <a:pt x="313" y="607"/>
                  </a:lnTo>
                  <a:lnTo>
                    <a:pt x="304" y="682"/>
                  </a:lnTo>
                  <a:lnTo>
                    <a:pt x="293" y="764"/>
                  </a:lnTo>
                  <a:lnTo>
                    <a:pt x="279" y="853"/>
                  </a:lnTo>
                  <a:lnTo>
                    <a:pt x="262" y="949"/>
                  </a:lnTo>
                  <a:lnTo>
                    <a:pt x="242" y="1055"/>
                  </a:lnTo>
                  <a:lnTo>
                    <a:pt x="225" y="1141"/>
                  </a:lnTo>
                  <a:lnTo>
                    <a:pt x="207" y="1228"/>
                  </a:lnTo>
                  <a:lnTo>
                    <a:pt x="188" y="1314"/>
                  </a:lnTo>
                  <a:lnTo>
                    <a:pt x="170" y="1401"/>
                  </a:lnTo>
                  <a:lnTo>
                    <a:pt x="152" y="1487"/>
                  </a:lnTo>
                  <a:lnTo>
                    <a:pt x="134" y="1574"/>
                  </a:lnTo>
                  <a:lnTo>
                    <a:pt x="116" y="1661"/>
                  </a:lnTo>
                  <a:lnTo>
                    <a:pt x="99" y="1748"/>
                  </a:lnTo>
                  <a:lnTo>
                    <a:pt x="83" y="1834"/>
                  </a:lnTo>
                  <a:lnTo>
                    <a:pt x="67" y="1921"/>
                  </a:lnTo>
                  <a:lnTo>
                    <a:pt x="52" y="2007"/>
                  </a:lnTo>
                  <a:lnTo>
                    <a:pt x="39" y="2094"/>
                  </a:lnTo>
                  <a:lnTo>
                    <a:pt x="27" y="2180"/>
                  </a:lnTo>
                  <a:lnTo>
                    <a:pt x="16" y="2266"/>
                  </a:lnTo>
                  <a:lnTo>
                    <a:pt x="8" y="2352"/>
                  </a:lnTo>
                  <a:lnTo>
                    <a:pt x="0" y="2437"/>
                  </a:lnTo>
                  <a:lnTo>
                    <a:pt x="461" y="27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F521AB5-FAC8-4898-84D9-CE8D65AE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2398713"/>
              <a:ext cx="317500" cy="161925"/>
            </a:xfrm>
            <a:custGeom>
              <a:avLst/>
              <a:gdLst>
                <a:gd name="T0" fmla="*/ 2247 w 2407"/>
                <a:gd name="T1" fmla="*/ 1118 h 1222"/>
                <a:gd name="T2" fmla="*/ 1964 w 2407"/>
                <a:gd name="T3" fmla="*/ 1128 h 1222"/>
                <a:gd name="T4" fmla="*/ 1683 w 2407"/>
                <a:gd name="T5" fmla="*/ 1130 h 1222"/>
                <a:gd name="T6" fmla="*/ 1403 w 2407"/>
                <a:gd name="T7" fmla="*/ 1129 h 1222"/>
                <a:gd name="T8" fmla="*/ 1146 w 2407"/>
                <a:gd name="T9" fmla="*/ 1129 h 1222"/>
                <a:gd name="T10" fmla="*/ 884 w 2407"/>
                <a:gd name="T11" fmla="*/ 1143 h 1222"/>
                <a:gd name="T12" fmla="*/ 616 w 2407"/>
                <a:gd name="T13" fmla="*/ 1151 h 1222"/>
                <a:gd name="T14" fmla="*/ 469 w 2407"/>
                <a:gd name="T15" fmla="*/ 1142 h 1222"/>
                <a:gd name="T16" fmla="*/ 340 w 2407"/>
                <a:gd name="T17" fmla="*/ 1120 h 1222"/>
                <a:gd name="T18" fmla="*/ 238 w 2407"/>
                <a:gd name="T19" fmla="*/ 1079 h 1222"/>
                <a:gd name="T20" fmla="*/ 169 w 2407"/>
                <a:gd name="T21" fmla="*/ 1043 h 1222"/>
                <a:gd name="T22" fmla="*/ 117 w 2407"/>
                <a:gd name="T23" fmla="*/ 1060 h 1222"/>
                <a:gd name="T24" fmla="*/ 81 w 2407"/>
                <a:gd name="T25" fmla="*/ 1056 h 1222"/>
                <a:gd name="T26" fmla="*/ 55 w 2407"/>
                <a:gd name="T27" fmla="*/ 1040 h 1222"/>
                <a:gd name="T28" fmla="*/ 44 w 2407"/>
                <a:gd name="T29" fmla="*/ 1034 h 1222"/>
                <a:gd name="T30" fmla="*/ 42 w 2407"/>
                <a:gd name="T31" fmla="*/ 1117 h 1222"/>
                <a:gd name="T32" fmla="*/ 573 w 2407"/>
                <a:gd name="T33" fmla="*/ 0 h 1222"/>
                <a:gd name="T34" fmla="*/ 399 w 2407"/>
                <a:gd name="T35" fmla="*/ 6 h 1222"/>
                <a:gd name="T36" fmla="*/ 238 w 2407"/>
                <a:gd name="T37" fmla="*/ 17 h 1222"/>
                <a:gd name="T38" fmla="*/ 121 w 2407"/>
                <a:gd name="T39" fmla="*/ 42 h 1222"/>
                <a:gd name="T40" fmla="*/ 85 w 2407"/>
                <a:gd name="T41" fmla="*/ 72 h 1222"/>
                <a:gd name="T42" fmla="*/ 44 w 2407"/>
                <a:gd name="T43" fmla="*/ 184 h 1222"/>
                <a:gd name="T44" fmla="*/ 208 w 2407"/>
                <a:gd name="T45" fmla="*/ 118 h 1222"/>
                <a:gd name="T46" fmla="*/ 466 w 2407"/>
                <a:gd name="T47" fmla="*/ 74 h 1222"/>
                <a:gd name="T48" fmla="*/ 783 w 2407"/>
                <a:gd name="T49" fmla="*/ 49 h 1222"/>
                <a:gd name="T50" fmla="*/ 1125 w 2407"/>
                <a:gd name="T51" fmla="*/ 38 h 1222"/>
                <a:gd name="T52" fmla="*/ 1461 w 2407"/>
                <a:gd name="T53" fmla="*/ 37 h 1222"/>
                <a:gd name="T54" fmla="*/ 1966 w 2407"/>
                <a:gd name="T55" fmla="*/ 53 h 1222"/>
                <a:gd name="T56" fmla="*/ 2107 w 2407"/>
                <a:gd name="T57" fmla="*/ 67 h 1222"/>
                <a:gd name="T58" fmla="*/ 2151 w 2407"/>
                <a:gd name="T59" fmla="*/ 66 h 1222"/>
                <a:gd name="T60" fmla="*/ 2167 w 2407"/>
                <a:gd name="T61" fmla="*/ 57 h 1222"/>
                <a:gd name="T62" fmla="*/ 2167 w 2407"/>
                <a:gd name="T63" fmla="*/ 42 h 1222"/>
                <a:gd name="T64" fmla="*/ 2172 w 2407"/>
                <a:gd name="T65" fmla="*/ 42 h 1222"/>
                <a:gd name="T66" fmla="*/ 2252 w 2407"/>
                <a:gd name="T67" fmla="*/ 100 h 1222"/>
                <a:gd name="T68" fmla="*/ 2270 w 2407"/>
                <a:gd name="T69" fmla="*/ 280 h 1222"/>
                <a:gd name="T70" fmla="*/ 2242 w 2407"/>
                <a:gd name="T71" fmla="*/ 306 h 1222"/>
                <a:gd name="T72" fmla="*/ 2211 w 2407"/>
                <a:gd name="T73" fmla="*/ 317 h 1222"/>
                <a:gd name="T74" fmla="*/ 2113 w 2407"/>
                <a:gd name="T75" fmla="*/ 317 h 1222"/>
                <a:gd name="T76" fmla="*/ 1905 w 2407"/>
                <a:gd name="T77" fmla="*/ 314 h 1222"/>
                <a:gd name="T78" fmla="*/ 1595 w 2407"/>
                <a:gd name="T79" fmla="*/ 312 h 1222"/>
                <a:gd name="T80" fmla="*/ 1282 w 2407"/>
                <a:gd name="T81" fmla="*/ 307 h 1222"/>
                <a:gd name="T82" fmla="*/ 956 w 2407"/>
                <a:gd name="T83" fmla="*/ 309 h 1222"/>
                <a:gd name="T84" fmla="*/ 640 w 2407"/>
                <a:gd name="T85" fmla="*/ 309 h 1222"/>
                <a:gd name="T86" fmla="*/ 325 w 2407"/>
                <a:gd name="T87" fmla="*/ 296 h 1222"/>
                <a:gd name="T88" fmla="*/ 1 w 2407"/>
                <a:gd name="T89" fmla="*/ 259 h 1222"/>
                <a:gd name="T90" fmla="*/ 0 w 2407"/>
                <a:gd name="T91" fmla="*/ 622 h 1222"/>
                <a:gd name="T92" fmla="*/ 3 w 2407"/>
                <a:gd name="T93" fmla="*/ 672 h 1222"/>
                <a:gd name="T94" fmla="*/ 15 w 2407"/>
                <a:gd name="T95" fmla="*/ 669 h 1222"/>
                <a:gd name="T96" fmla="*/ 56 w 2407"/>
                <a:gd name="T97" fmla="*/ 622 h 1222"/>
                <a:gd name="T98" fmla="*/ 106 w 2407"/>
                <a:gd name="T99" fmla="*/ 601 h 1222"/>
                <a:gd name="T100" fmla="*/ 182 w 2407"/>
                <a:gd name="T101" fmla="*/ 62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7" h="1222">
                  <a:moveTo>
                    <a:pt x="228" y="651"/>
                  </a:moveTo>
                  <a:lnTo>
                    <a:pt x="2319" y="630"/>
                  </a:lnTo>
                  <a:lnTo>
                    <a:pt x="2319" y="1114"/>
                  </a:lnTo>
                  <a:lnTo>
                    <a:pt x="2247" y="1118"/>
                  </a:lnTo>
                  <a:lnTo>
                    <a:pt x="2176" y="1121"/>
                  </a:lnTo>
                  <a:lnTo>
                    <a:pt x="2105" y="1123"/>
                  </a:lnTo>
                  <a:lnTo>
                    <a:pt x="2035" y="1125"/>
                  </a:lnTo>
                  <a:lnTo>
                    <a:pt x="1964" y="1128"/>
                  </a:lnTo>
                  <a:lnTo>
                    <a:pt x="1894" y="1129"/>
                  </a:lnTo>
                  <a:lnTo>
                    <a:pt x="1823" y="1130"/>
                  </a:lnTo>
                  <a:lnTo>
                    <a:pt x="1753" y="1130"/>
                  </a:lnTo>
                  <a:lnTo>
                    <a:pt x="1683" y="1130"/>
                  </a:lnTo>
                  <a:lnTo>
                    <a:pt x="1613" y="1130"/>
                  </a:lnTo>
                  <a:lnTo>
                    <a:pt x="1543" y="1129"/>
                  </a:lnTo>
                  <a:lnTo>
                    <a:pt x="1473" y="1129"/>
                  </a:lnTo>
                  <a:lnTo>
                    <a:pt x="1403" y="1129"/>
                  </a:lnTo>
                  <a:lnTo>
                    <a:pt x="1333" y="1128"/>
                  </a:lnTo>
                  <a:lnTo>
                    <a:pt x="1263" y="1128"/>
                  </a:lnTo>
                  <a:lnTo>
                    <a:pt x="1194" y="1128"/>
                  </a:lnTo>
                  <a:lnTo>
                    <a:pt x="1146" y="1129"/>
                  </a:lnTo>
                  <a:lnTo>
                    <a:pt x="1088" y="1132"/>
                  </a:lnTo>
                  <a:lnTo>
                    <a:pt x="1026" y="1135"/>
                  </a:lnTo>
                  <a:lnTo>
                    <a:pt x="957" y="1139"/>
                  </a:lnTo>
                  <a:lnTo>
                    <a:pt x="884" y="1143"/>
                  </a:lnTo>
                  <a:lnTo>
                    <a:pt x="808" y="1148"/>
                  </a:lnTo>
                  <a:lnTo>
                    <a:pt x="732" y="1150"/>
                  </a:lnTo>
                  <a:lnTo>
                    <a:pt x="655" y="1151"/>
                  </a:lnTo>
                  <a:lnTo>
                    <a:pt x="616" y="1151"/>
                  </a:lnTo>
                  <a:lnTo>
                    <a:pt x="578" y="1150"/>
                  </a:lnTo>
                  <a:lnTo>
                    <a:pt x="541" y="1148"/>
                  </a:lnTo>
                  <a:lnTo>
                    <a:pt x="505" y="1146"/>
                  </a:lnTo>
                  <a:lnTo>
                    <a:pt x="469" y="1142"/>
                  </a:lnTo>
                  <a:lnTo>
                    <a:pt x="435" y="1138"/>
                  </a:lnTo>
                  <a:lnTo>
                    <a:pt x="401" y="1133"/>
                  </a:lnTo>
                  <a:lnTo>
                    <a:pt x="370" y="1128"/>
                  </a:lnTo>
                  <a:lnTo>
                    <a:pt x="340" y="1120"/>
                  </a:lnTo>
                  <a:lnTo>
                    <a:pt x="311" y="1112"/>
                  </a:lnTo>
                  <a:lnTo>
                    <a:pt x="284" y="1102"/>
                  </a:lnTo>
                  <a:lnTo>
                    <a:pt x="260" y="1091"/>
                  </a:lnTo>
                  <a:lnTo>
                    <a:pt x="238" y="1079"/>
                  </a:lnTo>
                  <a:lnTo>
                    <a:pt x="218" y="1065"/>
                  </a:lnTo>
                  <a:lnTo>
                    <a:pt x="200" y="1050"/>
                  </a:lnTo>
                  <a:lnTo>
                    <a:pt x="185" y="1033"/>
                  </a:lnTo>
                  <a:lnTo>
                    <a:pt x="169" y="1043"/>
                  </a:lnTo>
                  <a:lnTo>
                    <a:pt x="154" y="1049"/>
                  </a:lnTo>
                  <a:lnTo>
                    <a:pt x="141" y="1054"/>
                  </a:lnTo>
                  <a:lnTo>
                    <a:pt x="129" y="1057"/>
                  </a:lnTo>
                  <a:lnTo>
                    <a:pt x="117" y="1060"/>
                  </a:lnTo>
                  <a:lnTo>
                    <a:pt x="106" y="1060"/>
                  </a:lnTo>
                  <a:lnTo>
                    <a:pt x="98" y="1060"/>
                  </a:lnTo>
                  <a:lnTo>
                    <a:pt x="89" y="1059"/>
                  </a:lnTo>
                  <a:lnTo>
                    <a:pt x="81" y="1056"/>
                  </a:lnTo>
                  <a:lnTo>
                    <a:pt x="74" y="1053"/>
                  </a:lnTo>
                  <a:lnTo>
                    <a:pt x="68" y="1050"/>
                  </a:lnTo>
                  <a:lnTo>
                    <a:pt x="64" y="1047"/>
                  </a:lnTo>
                  <a:lnTo>
                    <a:pt x="55" y="1040"/>
                  </a:lnTo>
                  <a:lnTo>
                    <a:pt x="49" y="1035"/>
                  </a:lnTo>
                  <a:lnTo>
                    <a:pt x="47" y="1034"/>
                  </a:lnTo>
                  <a:lnTo>
                    <a:pt x="45" y="1033"/>
                  </a:lnTo>
                  <a:lnTo>
                    <a:pt x="44" y="1034"/>
                  </a:lnTo>
                  <a:lnTo>
                    <a:pt x="43" y="1035"/>
                  </a:lnTo>
                  <a:lnTo>
                    <a:pt x="42" y="1044"/>
                  </a:lnTo>
                  <a:lnTo>
                    <a:pt x="41" y="1059"/>
                  </a:lnTo>
                  <a:lnTo>
                    <a:pt x="42" y="1117"/>
                  </a:lnTo>
                  <a:lnTo>
                    <a:pt x="42" y="1222"/>
                  </a:lnTo>
                  <a:lnTo>
                    <a:pt x="2386" y="1209"/>
                  </a:lnTo>
                  <a:lnTo>
                    <a:pt x="2407" y="34"/>
                  </a:lnTo>
                  <a:lnTo>
                    <a:pt x="573" y="0"/>
                  </a:lnTo>
                  <a:lnTo>
                    <a:pt x="549" y="1"/>
                  </a:lnTo>
                  <a:lnTo>
                    <a:pt x="508" y="2"/>
                  </a:lnTo>
                  <a:lnTo>
                    <a:pt x="456" y="4"/>
                  </a:lnTo>
                  <a:lnTo>
                    <a:pt x="399" y="6"/>
                  </a:lnTo>
                  <a:lnTo>
                    <a:pt x="342" y="8"/>
                  </a:lnTo>
                  <a:lnTo>
                    <a:pt x="293" y="12"/>
                  </a:lnTo>
                  <a:lnTo>
                    <a:pt x="256" y="14"/>
                  </a:lnTo>
                  <a:lnTo>
                    <a:pt x="238" y="17"/>
                  </a:lnTo>
                  <a:lnTo>
                    <a:pt x="198" y="29"/>
                  </a:lnTo>
                  <a:lnTo>
                    <a:pt x="165" y="36"/>
                  </a:lnTo>
                  <a:lnTo>
                    <a:pt x="140" y="40"/>
                  </a:lnTo>
                  <a:lnTo>
                    <a:pt x="121" y="42"/>
                  </a:lnTo>
                  <a:lnTo>
                    <a:pt x="99" y="43"/>
                  </a:lnTo>
                  <a:lnTo>
                    <a:pt x="90" y="43"/>
                  </a:lnTo>
                  <a:lnTo>
                    <a:pt x="88" y="51"/>
                  </a:lnTo>
                  <a:lnTo>
                    <a:pt x="85" y="72"/>
                  </a:lnTo>
                  <a:lnTo>
                    <a:pt x="80" y="90"/>
                  </a:lnTo>
                  <a:lnTo>
                    <a:pt x="72" y="115"/>
                  </a:lnTo>
                  <a:lnTo>
                    <a:pt x="61" y="145"/>
                  </a:lnTo>
                  <a:lnTo>
                    <a:pt x="44" y="184"/>
                  </a:lnTo>
                  <a:lnTo>
                    <a:pt x="74" y="166"/>
                  </a:lnTo>
                  <a:lnTo>
                    <a:pt x="112" y="147"/>
                  </a:lnTo>
                  <a:lnTo>
                    <a:pt x="156" y="132"/>
                  </a:lnTo>
                  <a:lnTo>
                    <a:pt x="208" y="118"/>
                  </a:lnTo>
                  <a:lnTo>
                    <a:pt x="264" y="105"/>
                  </a:lnTo>
                  <a:lnTo>
                    <a:pt x="327" y="93"/>
                  </a:lnTo>
                  <a:lnTo>
                    <a:pt x="394" y="83"/>
                  </a:lnTo>
                  <a:lnTo>
                    <a:pt x="466" y="74"/>
                  </a:lnTo>
                  <a:lnTo>
                    <a:pt x="540" y="66"/>
                  </a:lnTo>
                  <a:lnTo>
                    <a:pt x="619" y="59"/>
                  </a:lnTo>
                  <a:lnTo>
                    <a:pt x="700" y="53"/>
                  </a:lnTo>
                  <a:lnTo>
                    <a:pt x="783" y="49"/>
                  </a:lnTo>
                  <a:lnTo>
                    <a:pt x="868" y="44"/>
                  </a:lnTo>
                  <a:lnTo>
                    <a:pt x="954" y="41"/>
                  </a:lnTo>
                  <a:lnTo>
                    <a:pt x="1040" y="39"/>
                  </a:lnTo>
                  <a:lnTo>
                    <a:pt x="1125" y="38"/>
                  </a:lnTo>
                  <a:lnTo>
                    <a:pt x="1211" y="37"/>
                  </a:lnTo>
                  <a:lnTo>
                    <a:pt x="1296" y="36"/>
                  </a:lnTo>
                  <a:lnTo>
                    <a:pt x="1379" y="37"/>
                  </a:lnTo>
                  <a:lnTo>
                    <a:pt x="1461" y="37"/>
                  </a:lnTo>
                  <a:lnTo>
                    <a:pt x="1613" y="40"/>
                  </a:lnTo>
                  <a:lnTo>
                    <a:pt x="1752" y="44"/>
                  </a:lnTo>
                  <a:lnTo>
                    <a:pt x="1871" y="49"/>
                  </a:lnTo>
                  <a:lnTo>
                    <a:pt x="1966" y="53"/>
                  </a:lnTo>
                  <a:lnTo>
                    <a:pt x="2034" y="57"/>
                  </a:lnTo>
                  <a:lnTo>
                    <a:pt x="2070" y="61"/>
                  </a:lnTo>
                  <a:lnTo>
                    <a:pt x="2091" y="65"/>
                  </a:lnTo>
                  <a:lnTo>
                    <a:pt x="2107" y="67"/>
                  </a:lnTo>
                  <a:lnTo>
                    <a:pt x="2121" y="68"/>
                  </a:lnTo>
                  <a:lnTo>
                    <a:pt x="2133" y="68"/>
                  </a:lnTo>
                  <a:lnTo>
                    <a:pt x="2144" y="67"/>
                  </a:lnTo>
                  <a:lnTo>
                    <a:pt x="2151" y="66"/>
                  </a:lnTo>
                  <a:lnTo>
                    <a:pt x="2157" y="65"/>
                  </a:lnTo>
                  <a:lnTo>
                    <a:pt x="2162" y="61"/>
                  </a:lnTo>
                  <a:lnTo>
                    <a:pt x="2165" y="59"/>
                  </a:lnTo>
                  <a:lnTo>
                    <a:pt x="2167" y="57"/>
                  </a:lnTo>
                  <a:lnTo>
                    <a:pt x="2168" y="54"/>
                  </a:lnTo>
                  <a:lnTo>
                    <a:pt x="2169" y="51"/>
                  </a:lnTo>
                  <a:lnTo>
                    <a:pt x="2168" y="46"/>
                  </a:lnTo>
                  <a:lnTo>
                    <a:pt x="2167" y="42"/>
                  </a:lnTo>
                  <a:lnTo>
                    <a:pt x="2168" y="41"/>
                  </a:lnTo>
                  <a:lnTo>
                    <a:pt x="2168" y="41"/>
                  </a:lnTo>
                  <a:lnTo>
                    <a:pt x="2169" y="41"/>
                  </a:lnTo>
                  <a:lnTo>
                    <a:pt x="2172" y="42"/>
                  </a:lnTo>
                  <a:lnTo>
                    <a:pt x="2181" y="49"/>
                  </a:lnTo>
                  <a:lnTo>
                    <a:pt x="2195" y="59"/>
                  </a:lnTo>
                  <a:lnTo>
                    <a:pt x="2219" y="76"/>
                  </a:lnTo>
                  <a:lnTo>
                    <a:pt x="2252" y="100"/>
                  </a:lnTo>
                  <a:lnTo>
                    <a:pt x="2296" y="130"/>
                  </a:lnTo>
                  <a:lnTo>
                    <a:pt x="2354" y="170"/>
                  </a:lnTo>
                  <a:lnTo>
                    <a:pt x="2305" y="237"/>
                  </a:lnTo>
                  <a:lnTo>
                    <a:pt x="2270" y="280"/>
                  </a:lnTo>
                  <a:lnTo>
                    <a:pt x="2263" y="289"/>
                  </a:lnTo>
                  <a:lnTo>
                    <a:pt x="2256" y="295"/>
                  </a:lnTo>
                  <a:lnTo>
                    <a:pt x="2249" y="301"/>
                  </a:lnTo>
                  <a:lnTo>
                    <a:pt x="2242" y="306"/>
                  </a:lnTo>
                  <a:lnTo>
                    <a:pt x="2235" y="310"/>
                  </a:lnTo>
                  <a:lnTo>
                    <a:pt x="2228" y="313"/>
                  </a:lnTo>
                  <a:lnTo>
                    <a:pt x="2220" y="316"/>
                  </a:lnTo>
                  <a:lnTo>
                    <a:pt x="2211" y="317"/>
                  </a:lnTo>
                  <a:lnTo>
                    <a:pt x="2193" y="319"/>
                  </a:lnTo>
                  <a:lnTo>
                    <a:pt x="2171" y="321"/>
                  </a:lnTo>
                  <a:lnTo>
                    <a:pt x="2145" y="319"/>
                  </a:lnTo>
                  <a:lnTo>
                    <a:pt x="2113" y="317"/>
                  </a:lnTo>
                  <a:lnTo>
                    <a:pt x="2074" y="315"/>
                  </a:lnTo>
                  <a:lnTo>
                    <a:pt x="2026" y="314"/>
                  </a:lnTo>
                  <a:lnTo>
                    <a:pt x="1971" y="313"/>
                  </a:lnTo>
                  <a:lnTo>
                    <a:pt x="1905" y="314"/>
                  </a:lnTo>
                  <a:lnTo>
                    <a:pt x="1831" y="315"/>
                  </a:lnTo>
                  <a:lnTo>
                    <a:pt x="1753" y="315"/>
                  </a:lnTo>
                  <a:lnTo>
                    <a:pt x="1675" y="314"/>
                  </a:lnTo>
                  <a:lnTo>
                    <a:pt x="1595" y="312"/>
                  </a:lnTo>
                  <a:lnTo>
                    <a:pt x="1516" y="310"/>
                  </a:lnTo>
                  <a:lnTo>
                    <a:pt x="1436" y="309"/>
                  </a:lnTo>
                  <a:lnTo>
                    <a:pt x="1359" y="307"/>
                  </a:lnTo>
                  <a:lnTo>
                    <a:pt x="1282" y="307"/>
                  </a:lnTo>
                  <a:lnTo>
                    <a:pt x="1199" y="307"/>
                  </a:lnTo>
                  <a:lnTo>
                    <a:pt x="1117" y="307"/>
                  </a:lnTo>
                  <a:lnTo>
                    <a:pt x="1036" y="308"/>
                  </a:lnTo>
                  <a:lnTo>
                    <a:pt x="956" y="309"/>
                  </a:lnTo>
                  <a:lnTo>
                    <a:pt x="876" y="309"/>
                  </a:lnTo>
                  <a:lnTo>
                    <a:pt x="797" y="310"/>
                  </a:lnTo>
                  <a:lnTo>
                    <a:pt x="718" y="310"/>
                  </a:lnTo>
                  <a:lnTo>
                    <a:pt x="640" y="309"/>
                  </a:lnTo>
                  <a:lnTo>
                    <a:pt x="561" y="307"/>
                  </a:lnTo>
                  <a:lnTo>
                    <a:pt x="483" y="305"/>
                  </a:lnTo>
                  <a:lnTo>
                    <a:pt x="404" y="300"/>
                  </a:lnTo>
                  <a:lnTo>
                    <a:pt x="325" y="296"/>
                  </a:lnTo>
                  <a:lnTo>
                    <a:pt x="245" y="289"/>
                  </a:lnTo>
                  <a:lnTo>
                    <a:pt x="165" y="281"/>
                  </a:lnTo>
                  <a:lnTo>
                    <a:pt x="84" y="271"/>
                  </a:lnTo>
                  <a:lnTo>
                    <a:pt x="1" y="259"/>
                  </a:lnTo>
                  <a:lnTo>
                    <a:pt x="2" y="391"/>
                  </a:lnTo>
                  <a:lnTo>
                    <a:pt x="1" y="494"/>
                  </a:lnTo>
                  <a:lnTo>
                    <a:pt x="1" y="569"/>
                  </a:lnTo>
                  <a:lnTo>
                    <a:pt x="0" y="622"/>
                  </a:lnTo>
                  <a:lnTo>
                    <a:pt x="1" y="641"/>
                  </a:lnTo>
                  <a:lnTo>
                    <a:pt x="1" y="655"/>
                  </a:lnTo>
                  <a:lnTo>
                    <a:pt x="2" y="666"/>
                  </a:lnTo>
                  <a:lnTo>
                    <a:pt x="3" y="672"/>
                  </a:lnTo>
                  <a:lnTo>
                    <a:pt x="6" y="675"/>
                  </a:lnTo>
                  <a:lnTo>
                    <a:pt x="8" y="675"/>
                  </a:lnTo>
                  <a:lnTo>
                    <a:pt x="11" y="673"/>
                  </a:lnTo>
                  <a:lnTo>
                    <a:pt x="15" y="669"/>
                  </a:lnTo>
                  <a:lnTo>
                    <a:pt x="25" y="656"/>
                  </a:lnTo>
                  <a:lnTo>
                    <a:pt x="38" y="639"/>
                  </a:lnTo>
                  <a:lnTo>
                    <a:pt x="47" y="631"/>
                  </a:lnTo>
                  <a:lnTo>
                    <a:pt x="56" y="622"/>
                  </a:lnTo>
                  <a:lnTo>
                    <a:pt x="67" y="615"/>
                  </a:lnTo>
                  <a:lnTo>
                    <a:pt x="79" y="608"/>
                  </a:lnTo>
                  <a:lnTo>
                    <a:pt x="93" y="604"/>
                  </a:lnTo>
                  <a:lnTo>
                    <a:pt x="106" y="601"/>
                  </a:lnTo>
                  <a:lnTo>
                    <a:pt x="123" y="601"/>
                  </a:lnTo>
                  <a:lnTo>
                    <a:pt x="141" y="604"/>
                  </a:lnTo>
                  <a:lnTo>
                    <a:pt x="160" y="609"/>
                  </a:lnTo>
                  <a:lnTo>
                    <a:pt x="182" y="620"/>
                  </a:lnTo>
                  <a:lnTo>
                    <a:pt x="204" y="633"/>
                  </a:lnTo>
                  <a:lnTo>
                    <a:pt x="228" y="6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9B42CDC-47EB-474C-9BF7-42698678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079625"/>
              <a:ext cx="52388" cy="152400"/>
            </a:xfrm>
            <a:custGeom>
              <a:avLst/>
              <a:gdLst>
                <a:gd name="T0" fmla="*/ 113 w 394"/>
                <a:gd name="T1" fmla="*/ 0 h 1155"/>
                <a:gd name="T2" fmla="*/ 112 w 394"/>
                <a:gd name="T3" fmla="*/ 56 h 1155"/>
                <a:gd name="T4" fmla="*/ 110 w 394"/>
                <a:gd name="T5" fmla="*/ 110 h 1155"/>
                <a:gd name="T6" fmla="*/ 106 w 394"/>
                <a:gd name="T7" fmla="*/ 161 h 1155"/>
                <a:gd name="T8" fmla="*/ 102 w 394"/>
                <a:gd name="T9" fmla="*/ 210 h 1155"/>
                <a:gd name="T10" fmla="*/ 97 w 394"/>
                <a:gd name="T11" fmla="*/ 256 h 1155"/>
                <a:gd name="T12" fmla="*/ 91 w 394"/>
                <a:gd name="T13" fmla="*/ 301 h 1155"/>
                <a:gd name="T14" fmla="*/ 86 w 394"/>
                <a:gd name="T15" fmla="*/ 343 h 1155"/>
                <a:gd name="T16" fmla="*/ 79 w 394"/>
                <a:gd name="T17" fmla="*/ 385 h 1155"/>
                <a:gd name="T18" fmla="*/ 65 w 394"/>
                <a:gd name="T19" fmla="*/ 462 h 1155"/>
                <a:gd name="T20" fmla="*/ 51 w 394"/>
                <a:gd name="T21" fmla="*/ 535 h 1155"/>
                <a:gd name="T22" fmla="*/ 37 w 394"/>
                <a:gd name="T23" fmla="*/ 601 h 1155"/>
                <a:gd name="T24" fmla="*/ 24 w 394"/>
                <a:gd name="T25" fmla="*/ 664 h 1155"/>
                <a:gd name="T26" fmla="*/ 18 w 394"/>
                <a:gd name="T27" fmla="*/ 695 h 1155"/>
                <a:gd name="T28" fmla="*/ 14 w 394"/>
                <a:gd name="T29" fmla="*/ 725 h 1155"/>
                <a:gd name="T30" fmla="*/ 8 w 394"/>
                <a:gd name="T31" fmla="*/ 753 h 1155"/>
                <a:gd name="T32" fmla="*/ 5 w 394"/>
                <a:gd name="T33" fmla="*/ 783 h 1155"/>
                <a:gd name="T34" fmla="*/ 2 w 394"/>
                <a:gd name="T35" fmla="*/ 812 h 1155"/>
                <a:gd name="T36" fmla="*/ 0 w 394"/>
                <a:gd name="T37" fmla="*/ 839 h 1155"/>
                <a:gd name="T38" fmla="*/ 0 w 394"/>
                <a:gd name="T39" fmla="*/ 868 h 1155"/>
                <a:gd name="T40" fmla="*/ 0 w 394"/>
                <a:gd name="T41" fmla="*/ 897 h 1155"/>
                <a:gd name="T42" fmla="*/ 2 w 394"/>
                <a:gd name="T43" fmla="*/ 925 h 1155"/>
                <a:gd name="T44" fmla="*/ 4 w 394"/>
                <a:gd name="T45" fmla="*/ 954 h 1155"/>
                <a:gd name="T46" fmla="*/ 9 w 394"/>
                <a:gd name="T47" fmla="*/ 984 h 1155"/>
                <a:gd name="T48" fmla="*/ 15 w 394"/>
                <a:gd name="T49" fmla="*/ 1013 h 1155"/>
                <a:gd name="T50" fmla="*/ 23 w 394"/>
                <a:gd name="T51" fmla="*/ 1043 h 1155"/>
                <a:gd name="T52" fmla="*/ 33 w 394"/>
                <a:gd name="T53" fmla="*/ 1074 h 1155"/>
                <a:gd name="T54" fmla="*/ 43 w 394"/>
                <a:gd name="T55" fmla="*/ 1107 h 1155"/>
                <a:gd name="T56" fmla="*/ 57 w 394"/>
                <a:gd name="T57" fmla="*/ 1139 h 1155"/>
                <a:gd name="T58" fmla="*/ 117 w 394"/>
                <a:gd name="T59" fmla="*/ 1149 h 1155"/>
                <a:gd name="T60" fmla="*/ 170 w 394"/>
                <a:gd name="T61" fmla="*/ 1155 h 1155"/>
                <a:gd name="T62" fmla="*/ 216 w 394"/>
                <a:gd name="T63" fmla="*/ 1154 h 1155"/>
                <a:gd name="T64" fmla="*/ 256 w 394"/>
                <a:gd name="T65" fmla="*/ 1148 h 1155"/>
                <a:gd name="T66" fmla="*/ 290 w 394"/>
                <a:gd name="T67" fmla="*/ 1138 h 1155"/>
                <a:gd name="T68" fmla="*/ 320 w 394"/>
                <a:gd name="T69" fmla="*/ 1122 h 1155"/>
                <a:gd name="T70" fmla="*/ 343 w 394"/>
                <a:gd name="T71" fmla="*/ 1103 h 1155"/>
                <a:gd name="T72" fmla="*/ 363 w 394"/>
                <a:gd name="T73" fmla="*/ 1079 h 1155"/>
                <a:gd name="T74" fmla="*/ 376 w 394"/>
                <a:gd name="T75" fmla="*/ 1052 h 1155"/>
                <a:gd name="T76" fmla="*/ 386 w 394"/>
                <a:gd name="T77" fmla="*/ 1022 h 1155"/>
                <a:gd name="T78" fmla="*/ 392 w 394"/>
                <a:gd name="T79" fmla="*/ 988 h 1155"/>
                <a:gd name="T80" fmla="*/ 394 w 394"/>
                <a:gd name="T81" fmla="*/ 951 h 1155"/>
                <a:gd name="T82" fmla="*/ 393 w 394"/>
                <a:gd name="T83" fmla="*/ 913 h 1155"/>
                <a:gd name="T84" fmla="*/ 389 w 394"/>
                <a:gd name="T85" fmla="*/ 871 h 1155"/>
                <a:gd name="T86" fmla="*/ 383 w 394"/>
                <a:gd name="T87" fmla="*/ 828 h 1155"/>
                <a:gd name="T88" fmla="*/ 373 w 394"/>
                <a:gd name="T89" fmla="*/ 782 h 1155"/>
                <a:gd name="T90" fmla="*/ 361 w 394"/>
                <a:gd name="T91" fmla="*/ 735 h 1155"/>
                <a:gd name="T92" fmla="*/ 349 w 394"/>
                <a:gd name="T93" fmla="*/ 689 h 1155"/>
                <a:gd name="T94" fmla="*/ 334 w 394"/>
                <a:gd name="T95" fmla="*/ 640 h 1155"/>
                <a:gd name="T96" fmla="*/ 318 w 394"/>
                <a:gd name="T97" fmla="*/ 591 h 1155"/>
                <a:gd name="T98" fmla="*/ 284 w 394"/>
                <a:gd name="T99" fmla="*/ 492 h 1155"/>
                <a:gd name="T100" fmla="*/ 249 w 394"/>
                <a:gd name="T101" fmla="*/ 394 h 1155"/>
                <a:gd name="T102" fmla="*/ 216 w 394"/>
                <a:gd name="T103" fmla="*/ 300 h 1155"/>
                <a:gd name="T104" fmla="*/ 187 w 394"/>
                <a:gd name="T105" fmla="*/ 212 h 1155"/>
                <a:gd name="T106" fmla="*/ 175 w 394"/>
                <a:gd name="T107" fmla="*/ 170 h 1155"/>
                <a:gd name="T108" fmla="*/ 164 w 394"/>
                <a:gd name="T109" fmla="*/ 132 h 1155"/>
                <a:gd name="T110" fmla="*/ 156 w 394"/>
                <a:gd name="T111" fmla="*/ 95 h 1155"/>
                <a:gd name="T112" fmla="*/ 150 w 394"/>
                <a:gd name="T113" fmla="*/ 62 h 1155"/>
                <a:gd name="T114" fmla="*/ 148 w 394"/>
                <a:gd name="T115" fmla="*/ 50 h 1155"/>
                <a:gd name="T116" fmla="*/ 144 w 394"/>
                <a:gd name="T117" fmla="*/ 41 h 1155"/>
                <a:gd name="T118" fmla="*/ 140 w 394"/>
                <a:gd name="T119" fmla="*/ 32 h 1155"/>
                <a:gd name="T120" fmla="*/ 135 w 394"/>
                <a:gd name="T121" fmla="*/ 26 h 1155"/>
                <a:gd name="T122" fmla="*/ 124 w 394"/>
                <a:gd name="T123" fmla="*/ 13 h 1155"/>
                <a:gd name="T124" fmla="*/ 113 w 394"/>
                <a:gd name="T125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4" h="1155">
                  <a:moveTo>
                    <a:pt x="113" y="0"/>
                  </a:moveTo>
                  <a:lnTo>
                    <a:pt x="112" y="56"/>
                  </a:lnTo>
                  <a:lnTo>
                    <a:pt x="110" y="110"/>
                  </a:lnTo>
                  <a:lnTo>
                    <a:pt x="106" y="161"/>
                  </a:lnTo>
                  <a:lnTo>
                    <a:pt x="102" y="210"/>
                  </a:lnTo>
                  <a:lnTo>
                    <a:pt x="97" y="256"/>
                  </a:lnTo>
                  <a:lnTo>
                    <a:pt x="91" y="301"/>
                  </a:lnTo>
                  <a:lnTo>
                    <a:pt x="86" y="343"/>
                  </a:lnTo>
                  <a:lnTo>
                    <a:pt x="79" y="385"/>
                  </a:lnTo>
                  <a:lnTo>
                    <a:pt x="65" y="462"/>
                  </a:lnTo>
                  <a:lnTo>
                    <a:pt x="51" y="535"/>
                  </a:lnTo>
                  <a:lnTo>
                    <a:pt x="37" y="601"/>
                  </a:lnTo>
                  <a:lnTo>
                    <a:pt x="24" y="664"/>
                  </a:lnTo>
                  <a:lnTo>
                    <a:pt x="18" y="695"/>
                  </a:lnTo>
                  <a:lnTo>
                    <a:pt x="14" y="725"/>
                  </a:lnTo>
                  <a:lnTo>
                    <a:pt x="8" y="753"/>
                  </a:lnTo>
                  <a:lnTo>
                    <a:pt x="5" y="783"/>
                  </a:lnTo>
                  <a:lnTo>
                    <a:pt x="2" y="812"/>
                  </a:lnTo>
                  <a:lnTo>
                    <a:pt x="0" y="839"/>
                  </a:lnTo>
                  <a:lnTo>
                    <a:pt x="0" y="868"/>
                  </a:lnTo>
                  <a:lnTo>
                    <a:pt x="0" y="897"/>
                  </a:lnTo>
                  <a:lnTo>
                    <a:pt x="2" y="925"/>
                  </a:lnTo>
                  <a:lnTo>
                    <a:pt x="4" y="954"/>
                  </a:lnTo>
                  <a:lnTo>
                    <a:pt x="9" y="984"/>
                  </a:lnTo>
                  <a:lnTo>
                    <a:pt x="15" y="1013"/>
                  </a:lnTo>
                  <a:lnTo>
                    <a:pt x="23" y="1043"/>
                  </a:lnTo>
                  <a:lnTo>
                    <a:pt x="33" y="1074"/>
                  </a:lnTo>
                  <a:lnTo>
                    <a:pt x="43" y="1107"/>
                  </a:lnTo>
                  <a:lnTo>
                    <a:pt x="57" y="1139"/>
                  </a:lnTo>
                  <a:lnTo>
                    <a:pt x="117" y="1149"/>
                  </a:lnTo>
                  <a:lnTo>
                    <a:pt x="170" y="1155"/>
                  </a:lnTo>
                  <a:lnTo>
                    <a:pt x="216" y="1154"/>
                  </a:lnTo>
                  <a:lnTo>
                    <a:pt x="256" y="1148"/>
                  </a:lnTo>
                  <a:lnTo>
                    <a:pt x="290" y="1138"/>
                  </a:lnTo>
                  <a:lnTo>
                    <a:pt x="320" y="1122"/>
                  </a:lnTo>
                  <a:lnTo>
                    <a:pt x="343" y="1103"/>
                  </a:lnTo>
                  <a:lnTo>
                    <a:pt x="363" y="1079"/>
                  </a:lnTo>
                  <a:lnTo>
                    <a:pt x="376" y="1052"/>
                  </a:lnTo>
                  <a:lnTo>
                    <a:pt x="386" y="1022"/>
                  </a:lnTo>
                  <a:lnTo>
                    <a:pt x="392" y="988"/>
                  </a:lnTo>
                  <a:lnTo>
                    <a:pt x="394" y="951"/>
                  </a:lnTo>
                  <a:lnTo>
                    <a:pt x="393" y="913"/>
                  </a:lnTo>
                  <a:lnTo>
                    <a:pt x="389" y="871"/>
                  </a:lnTo>
                  <a:lnTo>
                    <a:pt x="383" y="828"/>
                  </a:lnTo>
                  <a:lnTo>
                    <a:pt x="373" y="782"/>
                  </a:lnTo>
                  <a:lnTo>
                    <a:pt x="361" y="735"/>
                  </a:lnTo>
                  <a:lnTo>
                    <a:pt x="349" y="689"/>
                  </a:lnTo>
                  <a:lnTo>
                    <a:pt x="334" y="640"/>
                  </a:lnTo>
                  <a:lnTo>
                    <a:pt x="318" y="591"/>
                  </a:lnTo>
                  <a:lnTo>
                    <a:pt x="284" y="492"/>
                  </a:lnTo>
                  <a:lnTo>
                    <a:pt x="249" y="394"/>
                  </a:lnTo>
                  <a:lnTo>
                    <a:pt x="216" y="300"/>
                  </a:lnTo>
                  <a:lnTo>
                    <a:pt x="187" y="212"/>
                  </a:lnTo>
                  <a:lnTo>
                    <a:pt x="175" y="170"/>
                  </a:lnTo>
                  <a:lnTo>
                    <a:pt x="164" y="132"/>
                  </a:lnTo>
                  <a:lnTo>
                    <a:pt x="156" y="95"/>
                  </a:lnTo>
                  <a:lnTo>
                    <a:pt x="150" y="62"/>
                  </a:lnTo>
                  <a:lnTo>
                    <a:pt x="148" y="50"/>
                  </a:lnTo>
                  <a:lnTo>
                    <a:pt x="144" y="41"/>
                  </a:lnTo>
                  <a:lnTo>
                    <a:pt x="140" y="32"/>
                  </a:lnTo>
                  <a:lnTo>
                    <a:pt x="135" y="26"/>
                  </a:lnTo>
                  <a:lnTo>
                    <a:pt x="124" y="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503CB80-996A-4ED0-9A52-997CBEBF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724025"/>
              <a:ext cx="53975" cy="152400"/>
            </a:xfrm>
            <a:custGeom>
              <a:avLst/>
              <a:gdLst>
                <a:gd name="T0" fmla="*/ 192 w 412"/>
                <a:gd name="T1" fmla="*/ 28 h 1150"/>
                <a:gd name="T2" fmla="*/ 174 w 412"/>
                <a:gd name="T3" fmla="*/ 95 h 1150"/>
                <a:gd name="T4" fmla="*/ 146 w 412"/>
                <a:gd name="T5" fmla="*/ 216 h 1150"/>
                <a:gd name="T6" fmla="*/ 110 w 412"/>
                <a:gd name="T7" fmla="*/ 397 h 1150"/>
                <a:gd name="T8" fmla="*/ 77 w 412"/>
                <a:gd name="T9" fmla="*/ 573 h 1150"/>
                <a:gd name="T10" fmla="*/ 35 w 412"/>
                <a:gd name="T11" fmla="*/ 790 h 1150"/>
                <a:gd name="T12" fmla="*/ 8 w 412"/>
                <a:gd name="T13" fmla="*/ 917 h 1150"/>
                <a:gd name="T14" fmla="*/ 2 w 412"/>
                <a:gd name="T15" fmla="*/ 956 h 1150"/>
                <a:gd name="T16" fmla="*/ 0 w 412"/>
                <a:gd name="T17" fmla="*/ 989 h 1150"/>
                <a:gd name="T18" fmla="*/ 3 w 412"/>
                <a:gd name="T19" fmla="*/ 1018 h 1150"/>
                <a:gd name="T20" fmla="*/ 10 w 412"/>
                <a:gd name="T21" fmla="*/ 1041 h 1150"/>
                <a:gd name="T22" fmla="*/ 23 w 412"/>
                <a:gd name="T23" fmla="*/ 1062 h 1150"/>
                <a:gd name="T24" fmla="*/ 42 w 412"/>
                <a:gd name="T25" fmla="*/ 1079 h 1150"/>
                <a:gd name="T26" fmla="*/ 69 w 412"/>
                <a:gd name="T27" fmla="*/ 1093 h 1150"/>
                <a:gd name="T28" fmla="*/ 103 w 412"/>
                <a:gd name="T29" fmla="*/ 1106 h 1150"/>
                <a:gd name="T30" fmla="*/ 144 w 412"/>
                <a:gd name="T31" fmla="*/ 1119 h 1150"/>
                <a:gd name="T32" fmla="*/ 224 w 412"/>
                <a:gd name="T33" fmla="*/ 1136 h 1150"/>
                <a:gd name="T34" fmla="*/ 321 w 412"/>
                <a:gd name="T35" fmla="*/ 1102 h 1150"/>
                <a:gd name="T36" fmla="*/ 369 w 412"/>
                <a:gd name="T37" fmla="*/ 1028 h 1150"/>
                <a:gd name="T38" fmla="*/ 392 w 412"/>
                <a:gd name="T39" fmla="*/ 984 h 1150"/>
                <a:gd name="T40" fmla="*/ 403 w 412"/>
                <a:gd name="T41" fmla="*/ 959 h 1150"/>
                <a:gd name="T42" fmla="*/ 409 w 412"/>
                <a:gd name="T43" fmla="*/ 935 h 1150"/>
                <a:gd name="T44" fmla="*/ 412 w 412"/>
                <a:gd name="T45" fmla="*/ 912 h 1150"/>
                <a:gd name="T46" fmla="*/ 412 w 412"/>
                <a:gd name="T47" fmla="*/ 889 h 1150"/>
                <a:gd name="T48" fmla="*/ 409 w 412"/>
                <a:gd name="T49" fmla="*/ 863 h 1150"/>
                <a:gd name="T50" fmla="*/ 400 w 412"/>
                <a:gd name="T51" fmla="*/ 820 h 1150"/>
                <a:gd name="T52" fmla="*/ 381 w 412"/>
                <a:gd name="T53" fmla="*/ 743 h 1150"/>
                <a:gd name="T54" fmla="*/ 355 w 412"/>
                <a:gd name="T55" fmla="*/ 638 h 1150"/>
                <a:gd name="T56" fmla="*/ 225 w 412"/>
                <a:gd name="T57" fmla="*/ 55 h 1150"/>
                <a:gd name="T58" fmla="*/ 220 w 412"/>
                <a:gd name="T59" fmla="*/ 36 h 1150"/>
                <a:gd name="T60" fmla="*/ 215 w 412"/>
                <a:gd name="T61" fmla="*/ 23 h 1150"/>
                <a:gd name="T62" fmla="*/ 200 w 412"/>
                <a:gd name="T63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1150">
                  <a:moveTo>
                    <a:pt x="200" y="0"/>
                  </a:moveTo>
                  <a:lnTo>
                    <a:pt x="192" y="28"/>
                  </a:lnTo>
                  <a:lnTo>
                    <a:pt x="182" y="60"/>
                  </a:lnTo>
                  <a:lnTo>
                    <a:pt x="174" y="95"/>
                  </a:lnTo>
                  <a:lnTo>
                    <a:pt x="164" y="134"/>
                  </a:lnTo>
                  <a:lnTo>
                    <a:pt x="146" y="216"/>
                  </a:lnTo>
                  <a:lnTo>
                    <a:pt x="128" y="306"/>
                  </a:lnTo>
                  <a:lnTo>
                    <a:pt x="110" y="397"/>
                  </a:lnTo>
                  <a:lnTo>
                    <a:pt x="93" y="487"/>
                  </a:lnTo>
                  <a:lnTo>
                    <a:pt x="77" y="573"/>
                  </a:lnTo>
                  <a:lnTo>
                    <a:pt x="63" y="651"/>
                  </a:lnTo>
                  <a:lnTo>
                    <a:pt x="35" y="790"/>
                  </a:lnTo>
                  <a:lnTo>
                    <a:pt x="13" y="895"/>
                  </a:lnTo>
                  <a:lnTo>
                    <a:pt x="8" y="917"/>
                  </a:lnTo>
                  <a:lnTo>
                    <a:pt x="5" y="937"/>
                  </a:lnTo>
                  <a:lnTo>
                    <a:pt x="2" y="956"/>
                  </a:lnTo>
                  <a:lnTo>
                    <a:pt x="1" y="973"/>
                  </a:lnTo>
                  <a:lnTo>
                    <a:pt x="0" y="989"/>
                  </a:lnTo>
                  <a:lnTo>
                    <a:pt x="1" y="1004"/>
                  </a:lnTo>
                  <a:lnTo>
                    <a:pt x="3" y="1018"/>
                  </a:lnTo>
                  <a:lnTo>
                    <a:pt x="5" y="1030"/>
                  </a:lnTo>
                  <a:lnTo>
                    <a:pt x="10" y="1041"/>
                  </a:lnTo>
                  <a:lnTo>
                    <a:pt x="16" y="1052"/>
                  </a:lnTo>
                  <a:lnTo>
                    <a:pt x="23" y="1062"/>
                  </a:lnTo>
                  <a:lnTo>
                    <a:pt x="32" y="1070"/>
                  </a:lnTo>
                  <a:lnTo>
                    <a:pt x="42" y="1079"/>
                  </a:lnTo>
                  <a:lnTo>
                    <a:pt x="55" y="1086"/>
                  </a:lnTo>
                  <a:lnTo>
                    <a:pt x="69" y="1093"/>
                  </a:lnTo>
                  <a:lnTo>
                    <a:pt x="85" y="1100"/>
                  </a:lnTo>
                  <a:lnTo>
                    <a:pt x="103" y="1106"/>
                  </a:lnTo>
                  <a:lnTo>
                    <a:pt x="122" y="1113"/>
                  </a:lnTo>
                  <a:lnTo>
                    <a:pt x="144" y="1119"/>
                  </a:lnTo>
                  <a:lnTo>
                    <a:pt x="168" y="1124"/>
                  </a:lnTo>
                  <a:lnTo>
                    <a:pt x="224" y="1136"/>
                  </a:lnTo>
                  <a:lnTo>
                    <a:pt x="288" y="1150"/>
                  </a:lnTo>
                  <a:lnTo>
                    <a:pt x="321" y="1102"/>
                  </a:lnTo>
                  <a:lnTo>
                    <a:pt x="348" y="1062"/>
                  </a:lnTo>
                  <a:lnTo>
                    <a:pt x="369" y="1028"/>
                  </a:lnTo>
                  <a:lnTo>
                    <a:pt x="386" y="997"/>
                  </a:lnTo>
                  <a:lnTo>
                    <a:pt x="392" y="984"/>
                  </a:lnTo>
                  <a:lnTo>
                    <a:pt x="399" y="971"/>
                  </a:lnTo>
                  <a:lnTo>
                    <a:pt x="403" y="959"/>
                  </a:lnTo>
                  <a:lnTo>
                    <a:pt x="407" y="947"/>
                  </a:lnTo>
                  <a:lnTo>
                    <a:pt x="409" y="935"/>
                  </a:lnTo>
                  <a:lnTo>
                    <a:pt x="411" y="924"/>
                  </a:lnTo>
                  <a:lnTo>
                    <a:pt x="412" y="912"/>
                  </a:lnTo>
                  <a:lnTo>
                    <a:pt x="412" y="900"/>
                  </a:lnTo>
                  <a:lnTo>
                    <a:pt x="412" y="889"/>
                  </a:lnTo>
                  <a:lnTo>
                    <a:pt x="411" y="876"/>
                  </a:lnTo>
                  <a:lnTo>
                    <a:pt x="409" y="863"/>
                  </a:lnTo>
                  <a:lnTo>
                    <a:pt x="407" y="849"/>
                  </a:lnTo>
                  <a:lnTo>
                    <a:pt x="400" y="820"/>
                  </a:lnTo>
                  <a:lnTo>
                    <a:pt x="391" y="784"/>
                  </a:lnTo>
                  <a:lnTo>
                    <a:pt x="381" y="743"/>
                  </a:lnTo>
                  <a:lnTo>
                    <a:pt x="369" y="694"/>
                  </a:lnTo>
                  <a:lnTo>
                    <a:pt x="355" y="638"/>
                  </a:lnTo>
                  <a:lnTo>
                    <a:pt x="341" y="572"/>
                  </a:lnTo>
                  <a:lnTo>
                    <a:pt x="225" y="55"/>
                  </a:lnTo>
                  <a:lnTo>
                    <a:pt x="223" y="44"/>
                  </a:lnTo>
                  <a:lnTo>
                    <a:pt x="220" y="36"/>
                  </a:lnTo>
                  <a:lnTo>
                    <a:pt x="218" y="29"/>
                  </a:lnTo>
                  <a:lnTo>
                    <a:pt x="215" y="23"/>
                  </a:lnTo>
                  <a:lnTo>
                    <a:pt x="208" y="11"/>
                  </a:lnTo>
                  <a:lnTo>
                    <a:pt x="20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D035CB4-16F5-44B9-B309-F1AE55CDE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2425700"/>
              <a:ext cx="50800" cy="155575"/>
            </a:xfrm>
            <a:custGeom>
              <a:avLst/>
              <a:gdLst>
                <a:gd name="T0" fmla="*/ 188 w 375"/>
                <a:gd name="T1" fmla="*/ 0 h 1174"/>
                <a:gd name="T2" fmla="*/ 176 w 375"/>
                <a:gd name="T3" fmla="*/ 36 h 1174"/>
                <a:gd name="T4" fmla="*/ 166 w 375"/>
                <a:gd name="T5" fmla="*/ 74 h 1174"/>
                <a:gd name="T6" fmla="*/ 156 w 375"/>
                <a:gd name="T7" fmla="*/ 114 h 1174"/>
                <a:gd name="T8" fmla="*/ 146 w 375"/>
                <a:gd name="T9" fmla="*/ 157 h 1174"/>
                <a:gd name="T10" fmla="*/ 128 w 375"/>
                <a:gd name="T11" fmla="*/ 247 h 1174"/>
                <a:gd name="T12" fmla="*/ 110 w 375"/>
                <a:gd name="T13" fmla="*/ 343 h 1174"/>
                <a:gd name="T14" fmla="*/ 93 w 375"/>
                <a:gd name="T15" fmla="*/ 438 h 1174"/>
                <a:gd name="T16" fmla="*/ 78 w 375"/>
                <a:gd name="T17" fmla="*/ 534 h 1174"/>
                <a:gd name="T18" fmla="*/ 62 w 375"/>
                <a:gd name="T19" fmla="*/ 626 h 1174"/>
                <a:gd name="T20" fmla="*/ 47 w 375"/>
                <a:gd name="T21" fmla="*/ 712 h 1174"/>
                <a:gd name="T22" fmla="*/ 34 w 375"/>
                <a:gd name="T23" fmla="*/ 786 h 1174"/>
                <a:gd name="T24" fmla="*/ 23 w 375"/>
                <a:gd name="T25" fmla="*/ 851 h 1174"/>
                <a:gd name="T26" fmla="*/ 12 w 375"/>
                <a:gd name="T27" fmla="*/ 910 h 1174"/>
                <a:gd name="T28" fmla="*/ 6 w 375"/>
                <a:gd name="T29" fmla="*/ 963 h 1174"/>
                <a:gd name="T30" fmla="*/ 3 w 375"/>
                <a:gd name="T31" fmla="*/ 987 h 1174"/>
                <a:gd name="T32" fmla="*/ 1 w 375"/>
                <a:gd name="T33" fmla="*/ 1010 h 1174"/>
                <a:gd name="T34" fmla="*/ 0 w 375"/>
                <a:gd name="T35" fmla="*/ 1030 h 1174"/>
                <a:gd name="T36" fmla="*/ 0 w 375"/>
                <a:gd name="T37" fmla="*/ 1050 h 1174"/>
                <a:gd name="T38" fmla="*/ 3 w 375"/>
                <a:gd name="T39" fmla="*/ 1067 h 1174"/>
                <a:gd name="T40" fmla="*/ 5 w 375"/>
                <a:gd name="T41" fmla="*/ 1084 h 1174"/>
                <a:gd name="T42" fmla="*/ 8 w 375"/>
                <a:gd name="T43" fmla="*/ 1099 h 1174"/>
                <a:gd name="T44" fmla="*/ 13 w 375"/>
                <a:gd name="T45" fmla="*/ 1113 h 1174"/>
                <a:gd name="T46" fmla="*/ 20 w 375"/>
                <a:gd name="T47" fmla="*/ 1124 h 1174"/>
                <a:gd name="T48" fmla="*/ 27 w 375"/>
                <a:gd name="T49" fmla="*/ 1135 h 1174"/>
                <a:gd name="T50" fmla="*/ 35 w 375"/>
                <a:gd name="T51" fmla="*/ 1144 h 1174"/>
                <a:gd name="T52" fmla="*/ 46 w 375"/>
                <a:gd name="T53" fmla="*/ 1153 h 1174"/>
                <a:gd name="T54" fmla="*/ 59 w 375"/>
                <a:gd name="T55" fmla="*/ 1159 h 1174"/>
                <a:gd name="T56" fmla="*/ 73 w 375"/>
                <a:gd name="T57" fmla="*/ 1165 h 1174"/>
                <a:gd name="T58" fmla="*/ 87 w 375"/>
                <a:gd name="T59" fmla="*/ 1169 h 1174"/>
                <a:gd name="T60" fmla="*/ 105 w 375"/>
                <a:gd name="T61" fmla="*/ 1172 h 1174"/>
                <a:gd name="T62" fmla="*/ 125 w 375"/>
                <a:gd name="T63" fmla="*/ 1173 h 1174"/>
                <a:gd name="T64" fmla="*/ 146 w 375"/>
                <a:gd name="T65" fmla="*/ 1174 h 1174"/>
                <a:gd name="T66" fmla="*/ 168 w 375"/>
                <a:gd name="T67" fmla="*/ 1173 h 1174"/>
                <a:gd name="T68" fmla="*/ 193 w 375"/>
                <a:gd name="T69" fmla="*/ 1171 h 1174"/>
                <a:gd name="T70" fmla="*/ 221 w 375"/>
                <a:gd name="T71" fmla="*/ 1168 h 1174"/>
                <a:gd name="T72" fmla="*/ 251 w 375"/>
                <a:gd name="T73" fmla="*/ 1164 h 1174"/>
                <a:gd name="T74" fmla="*/ 281 w 375"/>
                <a:gd name="T75" fmla="*/ 1158 h 1174"/>
                <a:gd name="T76" fmla="*/ 316 w 375"/>
                <a:gd name="T77" fmla="*/ 1152 h 1174"/>
                <a:gd name="T78" fmla="*/ 325 w 375"/>
                <a:gd name="T79" fmla="*/ 1134 h 1174"/>
                <a:gd name="T80" fmla="*/ 336 w 375"/>
                <a:gd name="T81" fmla="*/ 1116 h 1174"/>
                <a:gd name="T82" fmla="*/ 343 w 375"/>
                <a:gd name="T83" fmla="*/ 1098 h 1174"/>
                <a:gd name="T84" fmla="*/ 349 w 375"/>
                <a:gd name="T85" fmla="*/ 1082 h 1174"/>
                <a:gd name="T86" fmla="*/ 355 w 375"/>
                <a:gd name="T87" fmla="*/ 1066 h 1174"/>
                <a:gd name="T88" fmla="*/ 362 w 375"/>
                <a:gd name="T89" fmla="*/ 1048 h 1174"/>
                <a:gd name="T90" fmla="*/ 366 w 375"/>
                <a:gd name="T91" fmla="*/ 1037 h 1174"/>
                <a:gd name="T92" fmla="*/ 369 w 375"/>
                <a:gd name="T93" fmla="*/ 1028 h 1174"/>
                <a:gd name="T94" fmla="*/ 373 w 375"/>
                <a:gd name="T95" fmla="*/ 1018 h 1174"/>
                <a:gd name="T96" fmla="*/ 375 w 375"/>
                <a:gd name="T97" fmla="*/ 1009 h 1174"/>
                <a:gd name="T98" fmla="*/ 188 w 375"/>
                <a:gd name="T9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5" h="1174">
                  <a:moveTo>
                    <a:pt x="188" y="0"/>
                  </a:moveTo>
                  <a:lnTo>
                    <a:pt x="176" y="36"/>
                  </a:lnTo>
                  <a:lnTo>
                    <a:pt x="166" y="74"/>
                  </a:lnTo>
                  <a:lnTo>
                    <a:pt x="156" y="114"/>
                  </a:lnTo>
                  <a:lnTo>
                    <a:pt x="146" y="157"/>
                  </a:lnTo>
                  <a:lnTo>
                    <a:pt x="128" y="247"/>
                  </a:lnTo>
                  <a:lnTo>
                    <a:pt x="110" y="343"/>
                  </a:lnTo>
                  <a:lnTo>
                    <a:pt x="93" y="438"/>
                  </a:lnTo>
                  <a:lnTo>
                    <a:pt x="78" y="534"/>
                  </a:lnTo>
                  <a:lnTo>
                    <a:pt x="62" y="626"/>
                  </a:lnTo>
                  <a:lnTo>
                    <a:pt x="47" y="712"/>
                  </a:lnTo>
                  <a:lnTo>
                    <a:pt x="34" y="786"/>
                  </a:lnTo>
                  <a:lnTo>
                    <a:pt x="23" y="851"/>
                  </a:lnTo>
                  <a:lnTo>
                    <a:pt x="12" y="910"/>
                  </a:lnTo>
                  <a:lnTo>
                    <a:pt x="6" y="963"/>
                  </a:lnTo>
                  <a:lnTo>
                    <a:pt x="3" y="987"/>
                  </a:lnTo>
                  <a:lnTo>
                    <a:pt x="1" y="1010"/>
                  </a:lnTo>
                  <a:lnTo>
                    <a:pt x="0" y="1030"/>
                  </a:lnTo>
                  <a:lnTo>
                    <a:pt x="0" y="1050"/>
                  </a:lnTo>
                  <a:lnTo>
                    <a:pt x="3" y="1067"/>
                  </a:lnTo>
                  <a:lnTo>
                    <a:pt x="5" y="1084"/>
                  </a:lnTo>
                  <a:lnTo>
                    <a:pt x="8" y="1099"/>
                  </a:lnTo>
                  <a:lnTo>
                    <a:pt x="13" y="1113"/>
                  </a:lnTo>
                  <a:lnTo>
                    <a:pt x="20" y="1124"/>
                  </a:lnTo>
                  <a:lnTo>
                    <a:pt x="27" y="1135"/>
                  </a:lnTo>
                  <a:lnTo>
                    <a:pt x="35" y="1144"/>
                  </a:lnTo>
                  <a:lnTo>
                    <a:pt x="46" y="1153"/>
                  </a:lnTo>
                  <a:lnTo>
                    <a:pt x="59" y="1159"/>
                  </a:lnTo>
                  <a:lnTo>
                    <a:pt x="73" y="1165"/>
                  </a:lnTo>
                  <a:lnTo>
                    <a:pt x="87" y="1169"/>
                  </a:lnTo>
                  <a:lnTo>
                    <a:pt x="105" y="1172"/>
                  </a:lnTo>
                  <a:lnTo>
                    <a:pt x="125" y="1173"/>
                  </a:lnTo>
                  <a:lnTo>
                    <a:pt x="146" y="1174"/>
                  </a:lnTo>
                  <a:lnTo>
                    <a:pt x="168" y="1173"/>
                  </a:lnTo>
                  <a:lnTo>
                    <a:pt x="193" y="1171"/>
                  </a:lnTo>
                  <a:lnTo>
                    <a:pt x="221" y="1168"/>
                  </a:lnTo>
                  <a:lnTo>
                    <a:pt x="251" y="1164"/>
                  </a:lnTo>
                  <a:lnTo>
                    <a:pt x="281" y="1158"/>
                  </a:lnTo>
                  <a:lnTo>
                    <a:pt x="316" y="1152"/>
                  </a:lnTo>
                  <a:lnTo>
                    <a:pt x="325" y="1134"/>
                  </a:lnTo>
                  <a:lnTo>
                    <a:pt x="336" y="1116"/>
                  </a:lnTo>
                  <a:lnTo>
                    <a:pt x="343" y="1098"/>
                  </a:lnTo>
                  <a:lnTo>
                    <a:pt x="349" y="1082"/>
                  </a:lnTo>
                  <a:lnTo>
                    <a:pt x="355" y="1066"/>
                  </a:lnTo>
                  <a:lnTo>
                    <a:pt x="362" y="1048"/>
                  </a:lnTo>
                  <a:lnTo>
                    <a:pt x="366" y="1037"/>
                  </a:lnTo>
                  <a:lnTo>
                    <a:pt x="369" y="1028"/>
                  </a:lnTo>
                  <a:lnTo>
                    <a:pt x="373" y="1018"/>
                  </a:lnTo>
                  <a:lnTo>
                    <a:pt x="375" y="1009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65181" y="796784"/>
            <a:ext cx="157667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СЕЙЧАС</a:t>
            </a: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аптечка, внешний, знак,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01FB71C-DFB3-4FA7-888B-22C22224E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2" y="3427679"/>
            <a:ext cx="901136" cy="901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0FAA6B-8F5D-40C1-8C4A-F9D5BFFEA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5" y="2680611"/>
            <a:ext cx="792088" cy="8443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D6E33B-6539-4A8A-A457-DFCE5B4C1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30" y="3583177"/>
            <a:ext cx="905875" cy="88956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6ADCCDE-D4D3-4CE5-9CFE-823C5E8446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71" y="980728"/>
            <a:ext cx="1804594" cy="1358270"/>
          </a:xfrm>
          <a:prstGeom prst="rect">
            <a:avLst/>
          </a:prstGeom>
        </p:spPr>
      </p:pic>
      <p:sp>
        <p:nvSpPr>
          <p:cNvPr id="62" name="Облачко с текстом: овальное 61">
            <a:extLst>
              <a:ext uri="{FF2B5EF4-FFF2-40B4-BE49-F238E27FC236}">
                <a16:creationId xmlns:a16="http://schemas.microsoft.com/office/drawing/2014/main" id="{6F11BA7E-0806-46BA-BD3C-3B2D6ADA86A2}"/>
              </a:ext>
            </a:extLst>
          </p:cNvPr>
          <p:cNvSpPr/>
          <p:nvPr/>
        </p:nvSpPr>
        <p:spPr>
          <a:xfrm>
            <a:off x="6555999" y="908720"/>
            <a:ext cx="1890466" cy="1491382"/>
          </a:xfrm>
          <a:prstGeom prst="wedgeEllipseCallout">
            <a:avLst>
              <a:gd name="adj1" fmla="val -92614"/>
              <a:gd name="adj2" fmla="val 10224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32" name="Рисунок 31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DB8D5A-0331-4BA6-A049-363D64972E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32" y="3221973"/>
            <a:ext cx="2427744" cy="1349304"/>
          </a:xfrm>
          <a:prstGeom prst="rect">
            <a:avLst/>
          </a:prstGeom>
          <a:ln w="28575">
            <a:solidFill>
              <a:srgbClr val="588FD4"/>
            </a:solidFill>
          </a:ln>
        </p:spPr>
      </p:pic>
      <p:pic>
        <p:nvPicPr>
          <p:cNvPr id="34" name="Рисунок 3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7776BB5-2535-4346-955F-F1B76739B4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9" y="5122517"/>
            <a:ext cx="2433267" cy="1354887"/>
          </a:xfrm>
          <a:prstGeom prst="rect">
            <a:avLst/>
          </a:prstGeom>
          <a:ln w="28575">
            <a:solidFill>
              <a:srgbClr val="588FD4"/>
            </a:solidFill>
          </a:ln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0A65D857-41AA-451E-839A-3C954D7B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40" y="3236001"/>
            <a:ext cx="1914040" cy="1305588"/>
          </a:xfrm>
          <a:prstGeom prst="rect">
            <a:avLst/>
          </a:prstGeom>
          <a:ln w="28575">
            <a:solidFill>
              <a:srgbClr val="588FD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FB3F2D64-A304-4D6A-8547-64BD73C5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61" y="5122517"/>
            <a:ext cx="2480575" cy="1264279"/>
          </a:xfrm>
          <a:prstGeom prst="rect">
            <a:avLst/>
          </a:prstGeom>
          <a:noFill/>
          <a:ln w="28575">
            <a:solidFill>
              <a:srgbClr val="588FD4"/>
            </a:solidFill>
            <a:miter lim="800000"/>
            <a:headEnd/>
            <a:tailEnd/>
          </a:ln>
          <a:effectLst/>
          <a:extLst/>
        </p:spPr>
      </p:pic>
      <p:pic>
        <p:nvPicPr>
          <p:cNvPr id="46" name="Picture 11">
            <a:extLst>
              <a:ext uri="{FF2B5EF4-FFF2-40B4-BE49-F238E27FC236}">
                <a16:creationId xmlns:a16="http://schemas.microsoft.com/office/drawing/2014/main" id="{BA65A944-5932-4563-B5AF-64A9D5DA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65200" y="5092379"/>
            <a:ext cx="2514672" cy="1375231"/>
          </a:xfrm>
          <a:prstGeom prst="rect">
            <a:avLst/>
          </a:prstGeom>
          <a:noFill/>
          <a:ln w="28575">
            <a:solidFill>
              <a:srgbClr val="588FD4"/>
            </a:solidFill>
            <a:miter lim="800000"/>
            <a:headEnd/>
            <a:tailEnd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866845E-5BBA-4AF6-A1B0-3744E224C9E3}"/>
              </a:ext>
            </a:extLst>
          </p:cNvPr>
          <p:cNvSpPr txBox="1"/>
          <p:nvPr/>
        </p:nvSpPr>
        <p:spPr>
          <a:xfrm>
            <a:off x="571644" y="2810233"/>
            <a:ext cx="2187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АСУ ТП, УЧАСТОК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4E1BDC-5139-489F-B884-0E632F018D1A}"/>
              </a:ext>
            </a:extLst>
          </p:cNvPr>
          <p:cNvSpPr txBox="1"/>
          <p:nvPr/>
        </p:nvSpPr>
        <p:spPr>
          <a:xfrm>
            <a:off x="638044" y="4701055"/>
            <a:ext cx="2187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АСУ ТП, УЧАСТОК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146A1E-B880-4AEA-B275-600BE44E0E3D}"/>
              </a:ext>
            </a:extLst>
          </p:cNvPr>
          <p:cNvSpPr txBox="1"/>
          <p:nvPr/>
        </p:nvSpPr>
        <p:spPr>
          <a:xfrm>
            <a:off x="4291793" y="4710786"/>
            <a:ext cx="1305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ЦЕХ 1, </a:t>
            </a:r>
            <a:r>
              <a:rPr lang="en-US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MES</a:t>
            </a:r>
            <a:endParaRPr lang="ru-RU" sz="1600" b="1" dirty="0">
              <a:solidFill>
                <a:srgbClr val="0070C0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7D37DF-F74C-4D07-B2FC-02E7D69D4548}"/>
              </a:ext>
            </a:extLst>
          </p:cNvPr>
          <p:cNvSpPr txBox="1"/>
          <p:nvPr/>
        </p:nvSpPr>
        <p:spPr>
          <a:xfrm>
            <a:off x="7097439" y="2811044"/>
            <a:ext cx="2352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АСУ ТП, ЭНЕРГЕТИКА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AF83B2-2063-457D-8F96-0F821E6ED627}"/>
              </a:ext>
            </a:extLst>
          </p:cNvPr>
          <p:cNvSpPr txBox="1"/>
          <p:nvPr/>
        </p:nvSpPr>
        <p:spPr>
          <a:xfrm>
            <a:off x="6883015" y="4683989"/>
            <a:ext cx="2719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venir Next Cyr" panose="020B0503020202020204" pitchFamily="34" charset="-52"/>
              </a:rPr>
              <a:t>ЦЕХ 1,  ДИСПЕТЧЕРСКАЯ</a:t>
            </a: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flipV="1">
            <a:off x="2920246" y="3465836"/>
            <a:ext cx="625545" cy="43687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 flipH="1" flipV="1">
            <a:off x="2777928" y="4442464"/>
            <a:ext cx="1540503" cy="122546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54" idx="0"/>
          </p:cNvCxnSpPr>
          <p:nvPr/>
        </p:nvCxnSpPr>
        <p:spPr>
          <a:xfrm rot="16200000" flipV="1">
            <a:off x="4236594" y="4002875"/>
            <a:ext cx="947769" cy="46805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46" idx="1"/>
          </p:cNvCxnSpPr>
          <p:nvPr/>
        </p:nvCxnSpPr>
        <p:spPr>
          <a:xfrm rot="10800000">
            <a:off x="6177136" y="4284945"/>
            <a:ext cx="788064" cy="149505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44" idx="1"/>
          </p:cNvCxnSpPr>
          <p:nvPr/>
        </p:nvCxnSpPr>
        <p:spPr>
          <a:xfrm rot="10800000">
            <a:off x="6253494" y="3194305"/>
            <a:ext cx="982847" cy="69449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7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51836" r="67776" b="33714"/>
          <a:stretch>
            <a:fillRect/>
          </a:stretch>
        </p:blipFill>
        <p:spPr bwMode="auto">
          <a:xfrm>
            <a:off x="2190743" y="-865324"/>
            <a:ext cx="804863" cy="6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41153" r="76421" b="41249"/>
          <a:stretch>
            <a:fillRect/>
          </a:stretch>
        </p:blipFill>
        <p:spPr bwMode="auto">
          <a:xfrm>
            <a:off x="1209874" y="-1056866"/>
            <a:ext cx="768747" cy="7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1153" r="58745" b="43134"/>
          <a:stretch>
            <a:fillRect/>
          </a:stretch>
        </p:blipFill>
        <p:spPr bwMode="auto">
          <a:xfrm>
            <a:off x="2848620" y="-1029779"/>
            <a:ext cx="840978" cy="6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32996" r="67776" b="50670"/>
          <a:stretch>
            <a:fillRect/>
          </a:stretch>
        </p:blipFill>
        <p:spPr bwMode="auto">
          <a:xfrm>
            <a:off x="2213373" y="-934008"/>
            <a:ext cx="679747" cy="7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13515" r="75076" b="62549"/>
          <a:stretch>
            <a:fillRect/>
          </a:stretch>
        </p:blipFill>
        <p:spPr bwMode="auto">
          <a:xfrm>
            <a:off x="1413670" y="-1348048"/>
            <a:ext cx="893862" cy="104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28586" r="58745" b="58847"/>
          <a:stretch>
            <a:fillRect/>
          </a:stretch>
        </p:blipFill>
        <p:spPr bwMode="auto">
          <a:xfrm>
            <a:off x="3056931" y="-865324"/>
            <a:ext cx="840978" cy="5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13515" r="67776" b="69530"/>
          <a:stretch>
            <a:fillRect/>
          </a:stretch>
        </p:blipFill>
        <p:spPr bwMode="auto">
          <a:xfrm>
            <a:off x="2307532" y="-974638"/>
            <a:ext cx="585589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9" t="66286" r="26567" b="7008"/>
          <a:stretch>
            <a:fillRect/>
          </a:stretch>
        </p:blipFill>
        <p:spPr bwMode="auto">
          <a:xfrm>
            <a:off x="5416056" y="4751677"/>
            <a:ext cx="1314351" cy="13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51836" r="67776" b="33714"/>
          <a:stretch>
            <a:fillRect/>
          </a:stretch>
        </p:blipFill>
        <p:spPr bwMode="auto">
          <a:xfrm>
            <a:off x="2709963" y="-934009"/>
            <a:ext cx="804863" cy="6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41153" r="76421" b="41249"/>
          <a:stretch>
            <a:fillRect/>
          </a:stretch>
        </p:blipFill>
        <p:spPr bwMode="auto">
          <a:xfrm>
            <a:off x="1687644" y="-1016235"/>
            <a:ext cx="768747" cy="7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1153" r="58745" b="43134"/>
          <a:stretch>
            <a:fillRect/>
          </a:stretch>
        </p:blipFill>
        <p:spPr bwMode="auto">
          <a:xfrm>
            <a:off x="2428131" y="-920465"/>
            <a:ext cx="840978" cy="6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32996" r="67776" b="50670"/>
          <a:stretch>
            <a:fillRect/>
          </a:stretch>
        </p:blipFill>
        <p:spPr bwMode="auto">
          <a:xfrm>
            <a:off x="2088258" y="-961094"/>
            <a:ext cx="679747" cy="7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28586" r="58745" b="58847"/>
          <a:stretch>
            <a:fillRect/>
          </a:stretch>
        </p:blipFill>
        <p:spPr bwMode="auto">
          <a:xfrm>
            <a:off x="2965352" y="-878868"/>
            <a:ext cx="840978" cy="5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13515" r="67776" b="69530"/>
          <a:stretch>
            <a:fillRect/>
          </a:stretch>
        </p:blipFill>
        <p:spPr bwMode="auto">
          <a:xfrm>
            <a:off x="3112395" y="-1056866"/>
            <a:ext cx="585589" cy="7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9" t="66286" r="54436" b="7008"/>
          <a:stretch>
            <a:fillRect/>
          </a:stretch>
        </p:blipFill>
        <p:spPr bwMode="auto">
          <a:xfrm>
            <a:off x="3477421" y="4751677"/>
            <a:ext cx="657820" cy="13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4" t="66286" r="40681" b="7008"/>
          <a:stretch>
            <a:fillRect/>
          </a:stretch>
        </p:blipFill>
        <p:spPr bwMode="auto">
          <a:xfrm>
            <a:off x="4135241" y="4751677"/>
            <a:ext cx="1280814" cy="137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t="51836" r="67776" b="33714"/>
          <a:stretch>
            <a:fillRect/>
          </a:stretch>
        </p:blipFill>
        <p:spPr bwMode="auto">
          <a:xfrm>
            <a:off x="2088257" y="4302063"/>
            <a:ext cx="804863" cy="6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1153" r="58745" b="43134"/>
          <a:stretch>
            <a:fillRect/>
          </a:stretch>
        </p:blipFill>
        <p:spPr bwMode="auto">
          <a:xfrm>
            <a:off x="2893120" y="3835785"/>
            <a:ext cx="840978" cy="6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32996" r="67776" b="50670"/>
          <a:stretch>
            <a:fillRect/>
          </a:stretch>
        </p:blipFill>
        <p:spPr bwMode="auto">
          <a:xfrm>
            <a:off x="2213373" y="3479788"/>
            <a:ext cx="679747" cy="7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13515" r="75076" b="62549"/>
          <a:stretch>
            <a:fillRect/>
          </a:stretch>
        </p:blipFill>
        <p:spPr bwMode="auto">
          <a:xfrm>
            <a:off x="1319511" y="2629459"/>
            <a:ext cx="893862" cy="104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28586" r="58745" b="58847"/>
          <a:stretch>
            <a:fillRect/>
          </a:stretch>
        </p:blipFill>
        <p:spPr bwMode="auto">
          <a:xfrm>
            <a:off x="3056931" y="3287279"/>
            <a:ext cx="840978" cy="5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13515" r="67776" b="69530"/>
          <a:stretch>
            <a:fillRect/>
          </a:stretch>
        </p:blipFill>
        <p:spPr bwMode="auto">
          <a:xfrm>
            <a:off x="2307532" y="2629458"/>
            <a:ext cx="585589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41153" r="76421" b="41249"/>
          <a:stretch>
            <a:fillRect/>
          </a:stretch>
        </p:blipFill>
        <p:spPr bwMode="auto">
          <a:xfrm>
            <a:off x="1319511" y="3808698"/>
            <a:ext cx="768747" cy="7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664254" y="799070"/>
            <a:ext cx="3481869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ЧТО ПРОИСХОДИТ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CBE898F7-5179-4B89-9B75-6AFC7EA52D21}"/>
              </a:ext>
            </a:extLst>
          </p:cNvPr>
          <p:cNvSpPr txBox="1">
            <a:spLocks/>
          </p:cNvSpPr>
          <p:nvPr/>
        </p:nvSpPr>
        <p:spPr>
          <a:xfrm>
            <a:off x="5640247" y="1303150"/>
            <a:ext cx="3688870" cy="1405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7200" b="1" dirty="0">
              <a:solidFill>
                <a:srgbClr val="0070C0"/>
              </a:solidFill>
              <a:latin typeface="Avenir Next Cyr Medium" pitchFamily="34" charset="-52"/>
            </a:endParaRPr>
          </a:p>
          <a:p>
            <a:r>
              <a:rPr lang="ru-RU" sz="10400" b="1" dirty="0">
                <a:solidFill>
                  <a:srgbClr val="0070C0"/>
                </a:solidFill>
                <a:latin typeface="Avenir Next Cyr Medium" panose="020B0603020202020204" pitchFamily="34" charset="-52"/>
              </a:rPr>
              <a:t>90 </a:t>
            </a:r>
            <a:r>
              <a:rPr lang="ru-RU" sz="10400" dirty="0">
                <a:solidFill>
                  <a:srgbClr val="0070C0"/>
                </a:solidFill>
                <a:latin typeface="Avenir Next Cyr Medium" panose="020B0603020202020204" pitchFamily="34" charset="-52"/>
              </a:rPr>
              <a:t>% </a:t>
            </a:r>
            <a:r>
              <a:rPr lang="ru-RU" sz="80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ОТ ОБЩЕГО ОБЪЕМА ДАННЫХ</a:t>
            </a:r>
          </a:p>
          <a:p>
            <a:endParaRPr lang="ru-RU" sz="8000" dirty="0">
              <a:solidFill>
                <a:srgbClr val="0070C0"/>
              </a:solidFill>
              <a:latin typeface="Avenir Next Cyr Thin" panose="020B0303020202020204" pitchFamily="34" charset="-52"/>
            </a:endParaRPr>
          </a:p>
          <a:p>
            <a:r>
              <a:rPr lang="ru-RU" sz="80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 СФОРМИРОВАНЫ </a:t>
            </a:r>
          </a:p>
          <a:p>
            <a:r>
              <a:rPr lang="ru-RU" sz="80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ЗА ПОСЛЕДНИЕ  </a:t>
            </a:r>
            <a:r>
              <a:rPr lang="ru-RU" sz="10400" b="1" dirty="0">
                <a:solidFill>
                  <a:srgbClr val="0070C0"/>
                </a:solidFill>
                <a:latin typeface="Avenir Next Cyr Medium" panose="020B0603020202020204" pitchFamily="34" charset="-52"/>
              </a:rPr>
              <a:t>2</a:t>
            </a:r>
            <a:r>
              <a:rPr lang="ru-RU" sz="10400" dirty="0">
                <a:solidFill>
                  <a:srgbClr val="0070C0"/>
                </a:solidFill>
                <a:latin typeface="Avenir Next Cyr Medium" panose="020B0603020202020204" pitchFamily="34" charset="-52"/>
              </a:rPr>
              <a:t> ГОДА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A10B013-6A7B-4B1A-A2A6-99E10A54CF5B}"/>
              </a:ext>
            </a:extLst>
          </p:cNvPr>
          <p:cNvSpPr/>
          <p:nvPr/>
        </p:nvSpPr>
        <p:spPr>
          <a:xfrm>
            <a:off x="5662994" y="3228998"/>
            <a:ext cx="3688870" cy="12926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Avenir Next Cyr" panose="020B0503020202020204" pitchFamily="34" charset="-52"/>
              </a:rPr>
              <a:t>ЛАВИНООБРАЗНЫЙ</a:t>
            </a:r>
          </a:p>
          <a:p>
            <a:r>
              <a:rPr lang="ru-RU" sz="2600" dirty="0">
                <a:solidFill>
                  <a:schemeClr val="bg1"/>
                </a:solidFill>
                <a:latin typeface="Avenir Next Cyr" panose="020B0503020202020204" pitchFamily="34" charset="-52"/>
              </a:rPr>
              <a:t>РОСТ КОЛИЧЕСТВА</a:t>
            </a:r>
          </a:p>
          <a:p>
            <a:r>
              <a:rPr lang="ru-RU" sz="2600" dirty="0">
                <a:solidFill>
                  <a:schemeClr val="bg1"/>
                </a:solidFill>
                <a:latin typeface="Avenir Next Cyr" panose="020B0503020202020204" pitchFamily="34" charset="-52"/>
              </a:rPr>
              <a:t>ИНФОРМАЦИИ</a:t>
            </a:r>
          </a:p>
        </p:txBody>
      </p:sp>
      <p:cxnSp>
        <p:nvCxnSpPr>
          <p:cNvPr id="3" name="Скругленная соединительная линия 2"/>
          <p:cNvCxnSpPr/>
          <p:nvPr/>
        </p:nvCxnSpPr>
        <p:spPr>
          <a:xfrm rot="10800000" flipV="1">
            <a:off x="4822017" y="3848484"/>
            <a:ext cx="818235" cy="51662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5">
            <a:extLst>
              <a:ext uri="{FF2B5EF4-FFF2-40B4-BE49-F238E27FC236}">
                <a16:creationId xmlns:a16="http://schemas.microsoft.com/office/drawing/2014/main" id="{6226B013-5958-4467-B8F1-4A04AD1F0E02}"/>
              </a:ext>
            </a:extLst>
          </p:cNvPr>
          <p:cNvSpPr>
            <a:spLocks noEditPoints="1"/>
          </p:cNvSpPr>
          <p:nvPr/>
        </p:nvSpPr>
        <p:spPr bwMode="auto">
          <a:xfrm>
            <a:off x="2160588" y="5041900"/>
            <a:ext cx="641350" cy="869950"/>
          </a:xfrm>
          <a:custGeom>
            <a:avLst/>
            <a:gdLst>
              <a:gd name="T0" fmla="*/ 4500 w 12120"/>
              <a:gd name="T1" fmla="*/ 16424 h 16440"/>
              <a:gd name="T2" fmla="*/ 8993 w 12120"/>
              <a:gd name="T3" fmla="*/ 16438 h 16440"/>
              <a:gd name="T4" fmla="*/ 11503 w 12120"/>
              <a:gd name="T5" fmla="*/ 16402 h 16440"/>
              <a:gd name="T6" fmla="*/ 12117 w 12120"/>
              <a:gd name="T7" fmla="*/ 14510 h 16440"/>
              <a:gd name="T8" fmla="*/ 12114 w 12120"/>
              <a:gd name="T9" fmla="*/ 11890 h 16440"/>
              <a:gd name="T10" fmla="*/ 12102 w 12120"/>
              <a:gd name="T11" fmla="*/ 9864 h 16440"/>
              <a:gd name="T12" fmla="*/ 11896 w 12120"/>
              <a:gd name="T13" fmla="*/ 8793 h 16440"/>
              <a:gd name="T14" fmla="*/ 11431 w 12120"/>
              <a:gd name="T15" fmla="*/ 7978 h 16440"/>
              <a:gd name="T16" fmla="*/ 10674 w 12120"/>
              <a:gd name="T17" fmla="*/ 7447 h 16440"/>
              <a:gd name="T18" fmla="*/ 9594 w 12120"/>
              <a:gd name="T19" fmla="*/ 7231 h 16440"/>
              <a:gd name="T20" fmla="*/ 8867 w 12120"/>
              <a:gd name="T21" fmla="*/ 7231 h 16440"/>
              <a:gd name="T22" fmla="*/ 8619 w 12120"/>
              <a:gd name="T23" fmla="*/ 7300 h 16440"/>
              <a:gd name="T24" fmla="*/ 8438 w 12120"/>
              <a:gd name="T25" fmla="*/ 7521 h 16440"/>
              <a:gd name="T26" fmla="*/ 8084 w 12120"/>
              <a:gd name="T27" fmla="*/ 8157 h 16440"/>
              <a:gd name="T28" fmla="*/ 7302 w 12120"/>
              <a:gd name="T29" fmla="*/ 9550 h 16440"/>
              <a:gd name="T30" fmla="*/ 6582 w 12120"/>
              <a:gd name="T31" fmla="*/ 10809 h 16440"/>
              <a:gd name="T32" fmla="*/ 6174 w 12120"/>
              <a:gd name="T33" fmla="*/ 11450 h 16440"/>
              <a:gd name="T34" fmla="*/ 5736 w 12120"/>
              <a:gd name="T35" fmla="*/ 11129 h 16440"/>
              <a:gd name="T36" fmla="*/ 5090 w 12120"/>
              <a:gd name="T37" fmla="*/ 9997 h 16440"/>
              <a:gd name="T38" fmla="*/ 4175 w 12120"/>
              <a:gd name="T39" fmla="*/ 8337 h 16440"/>
              <a:gd name="T40" fmla="*/ 3585 w 12120"/>
              <a:gd name="T41" fmla="*/ 7422 h 16440"/>
              <a:gd name="T42" fmla="*/ 3033 w 12120"/>
              <a:gd name="T43" fmla="*/ 7186 h 16440"/>
              <a:gd name="T44" fmla="*/ 2114 w 12120"/>
              <a:gd name="T45" fmla="*/ 7259 h 16440"/>
              <a:gd name="T46" fmla="*/ 1154 w 12120"/>
              <a:gd name="T47" fmla="*/ 7639 h 16440"/>
              <a:gd name="T48" fmla="*/ 377 w 12120"/>
              <a:gd name="T49" fmla="*/ 8408 h 16440"/>
              <a:gd name="T50" fmla="*/ 7 w 12120"/>
              <a:gd name="T51" fmla="*/ 9647 h 16440"/>
              <a:gd name="T52" fmla="*/ 6049 w 12120"/>
              <a:gd name="T53" fmla="*/ 7311 h 16440"/>
              <a:gd name="T54" fmla="*/ 5905 w 12120"/>
              <a:gd name="T55" fmla="*/ 7366 h 16440"/>
              <a:gd name="T56" fmla="*/ 5905 w 12120"/>
              <a:gd name="T57" fmla="*/ 7508 h 16440"/>
              <a:gd name="T58" fmla="*/ 5901 w 12120"/>
              <a:gd name="T59" fmla="*/ 7931 h 16440"/>
              <a:gd name="T60" fmla="*/ 5788 w 12120"/>
              <a:gd name="T61" fmla="*/ 8655 h 16440"/>
              <a:gd name="T62" fmla="*/ 5639 w 12120"/>
              <a:gd name="T63" fmla="*/ 9382 h 16440"/>
              <a:gd name="T64" fmla="*/ 5530 w 12120"/>
              <a:gd name="T65" fmla="*/ 10106 h 16440"/>
              <a:gd name="T66" fmla="*/ 3167 w 12120"/>
              <a:gd name="T67" fmla="*/ 5499 h 16440"/>
              <a:gd name="T68" fmla="*/ 5015 w 12120"/>
              <a:gd name="T69" fmla="*/ 6808 h 16440"/>
              <a:gd name="T70" fmla="*/ 7268 w 12120"/>
              <a:gd name="T71" fmla="*/ 6719 h 16440"/>
              <a:gd name="T72" fmla="*/ 9047 w 12120"/>
              <a:gd name="T73" fmla="*/ 5355 h 16440"/>
              <a:gd name="T74" fmla="*/ 9473 w 12120"/>
              <a:gd name="T75" fmla="*/ 2842 h 16440"/>
              <a:gd name="T76" fmla="*/ 8234 w 12120"/>
              <a:gd name="T77" fmla="*/ 699 h 16440"/>
              <a:gd name="T78" fmla="*/ 6121 w 12120"/>
              <a:gd name="T79" fmla="*/ 0 h 16440"/>
              <a:gd name="T80" fmla="*/ 3986 w 12120"/>
              <a:gd name="T81" fmla="*/ 637 h 16440"/>
              <a:gd name="T82" fmla="*/ 2680 w 12120"/>
              <a:gd name="T83" fmla="*/ 2501 h 16440"/>
              <a:gd name="T84" fmla="*/ 4204 w 12120"/>
              <a:gd name="T85" fmla="*/ 4714 h 16440"/>
              <a:gd name="T86" fmla="*/ 4627 w 12120"/>
              <a:gd name="T87" fmla="*/ 4595 h 16440"/>
              <a:gd name="T88" fmla="*/ 5051 w 12120"/>
              <a:gd name="T89" fmla="*/ 4510 h 16440"/>
              <a:gd name="T90" fmla="*/ 5477 w 12120"/>
              <a:gd name="T91" fmla="*/ 4455 h 16440"/>
              <a:gd name="T92" fmla="*/ 5901 w 12120"/>
              <a:gd name="T93" fmla="*/ 4433 h 16440"/>
              <a:gd name="T94" fmla="*/ 6325 w 12120"/>
              <a:gd name="T95" fmla="*/ 4441 h 16440"/>
              <a:gd name="T96" fmla="*/ 6749 w 12120"/>
              <a:gd name="T97" fmla="*/ 4480 h 16440"/>
              <a:gd name="T98" fmla="*/ 7172 w 12120"/>
              <a:gd name="T99" fmla="*/ 4549 h 16440"/>
              <a:gd name="T100" fmla="*/ 7596 w 12120"/>
              <a:gd name="T101" fmla="*/ 4646 h 16440"/>
              <a:gd name="T102" fmla="*/ 7839 w 12120"/>
              <a:gd name="T103" fmla="*/ 5131 h 16440"/>
              <a:gd name="T104" fmla="*/ 7100 w 12120"/>
              <a:gd name="T105" fmla="*/ 4939 h 16440"/>
              <a:gd name="T106" fmla="*/ 6702 w 12120"/>
              <a:gd name="T107" fmla="*/ 4874 h 16440"/>
              <a:gd name="T108" fmla="*/ 6304 w 12120"/>
              <a:gd name="T109" fmla="*/ 4837 h 16440"/>
              <a:gd name="T110" fmla="*/ 5907 w 12120"/>
              <a:gd name="T111" fmla="*/ 4830 h 16440"/>
              <a:gd name="T112" fmla="*/ 5511 w 12120"/>
              <a:gd name="T113" fmla="*/ 4851 h 16440"/>
              <a:gd name="T114" fmla="*/ 5114 w 12120"/>
              <a:gd name="T115" fmla="*/ 4901 h 16440"/>
              <a:gd name="T116" fmla="*/ 4718 w 12120"/>
              <a:gd name="T117" fmla="*/ 4982 h 16440"/>
              <a:gd name="T118" fmla="*/ 4321 w 12120"/>
              <a:gd name="T119" fmla="*/ 5093 h 16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20" h="16440">
                <a:moveTo>
                  <a:pt x="0" y="16395"/>
                </a:moveTo>
                <a:lnTo>
                  <a:pt x="662" y="16396"/>
                </a:lnTo>
                <a:lnTo>
                  <a:pt x="1368" y="16399"/>
                </a:lnTo>
                <a:lnTo>
                  <a:pt x="2112" y="16404"/>
                </a:lnTo>
                <a:lnTo>
                  <a:pt x="2885" y="16410"/>
                </a:lnTo>
                <a:lnTo>
                  <a:pt x="3684" y="16416"/>
                </a:lnTo>
                <a:lnTo>
                  <a:pt x="4500" y="16424"/>
                </a:lnTo>
                <a:lnTo>
                  <a:pt x="5326" y="16430"/>
                </a:lnTo>
                <a:lnTo>
                  <a:pt x="6156" y="16435"/>
                </a:lnTo>
                <a:lnTo>
                  <a:pt x="6983" y="16438"/>
                </a:lnTo>
                <a:lnTo>
                  <a:pt x="7800" y="16440"/>
                </a:lnTo>
                <a:lnTo>
                  <a:pt x="8203" y="16440"/>
                </a:lnTo>
                <a:lnTo>
                  <a:pt x="8601" y="16439"/>
                </a:lnTo>
                <a:lnTo>
                  <a:pt x="8993" y="16438"/>
                </a:lnTo>
                <a:lnTo>
                  <a:pt x="9379" y="16436"/>
                </a:lnTo>
                <a:lnTo>
                  <a:pt x="9757" y="16433"/>
                </a:lnTo>
                <a:lnTo>
                  <a:pt x="10126" y="16429"/>
                </a:lnTo>
                <a:lnTo>
                  <a:pt x="10486" y="16424"/>
                </a:lnTo>
                <a:lnTo>
                  <a:pt x="10837" y="16417"/>
                </a:lnTo>
                <a:lnTo>
                  <a:pt x="11175" y="16410"/>
                </a:lnTo>
                <a:lnTo>
                  <a:pt x="11503" y="16402"/>
                </a:lnTo>
                <a:lnTo>
                  <a:pt x="11819" y="16392"/>
                </a:lnTo>
                <a:lnTo>
                  <a:pt x="12120" y="16381"/>
                </a:lnTo>
                <a:lnTo>
                  <a:pt x="12120" y="16006"/>
                </a:lnTo>
                <a:lnTo>
                  <a:pt x="12120" y="15632"/>
                </a:lnTo>
                <a:lnTo>
                  <a:pt x="12119" y="15258"/>
                </a:lnTo>
                <a:lnTo>
                  <a:pt x="12118" y="14884"/>
                </a:lnTo>
                <a:lnTo>
                  <a:pt x="12117" y="14510"/>
                </a:lnTo>
                <a:lnTo>
                  <a:pt x="12117" y="14135"/>
                </a:lnTo>
                <a:lnTo>
                  <a:pt x="12116" y="13761"/>
                </a:lnTo>
                <a:lnTo>
                  <a:pt x="12115" y="13387"/>
                </a:lnTo>
                <a:lnTo>
                  <a:pt x="12114" y="13013"/>
                </a:lnTo>
                <a:lnTo>
                  <a:pt x="12114" y="12638"/>
                </a:lnTo>
                <a:lnTo>
                  <a:pt x="12114" y="12264"/>
                </a:lnTo>
                <a:lnTo>
                  <a:pt x="12114" y="11890"/>
                </a:lnTo>
                <a:lnTo>
                  <a:pt x="12114" y="11515"/>
                </a:lnTo>
                <a:lnTo>
                  <a:pt x="12115" y="11141"/>
                </a:lnTo>
                <a:lnTo>
                  <a:pt x="12117" y="10767"/>
                </a:lnTo>
                <a:lnTo>
                  <a:pt x="12118" y="10393"/>
                </a:lnTo>
                <a:lnTo>
                  <a:pt x="12117" y="10212"/>
                </a:lnTo>
                <a:lnTo>
                  <a:pt x="12112" y="10036"/>
                </a:lnTo>
                <a:lnTo>
                  <a:pt x="12102" y="9864"/>
                </a:lnTo>
                <a:lnTo>
                  <a:pt x="12086" y="9697"/>
                </a:lnTo>
                <a:lnTo>
                  <a:pt x="12067" y="9533"/>
                </a:lnTo>
                <a:lnTo>
                  <a:pt x="12043" y="9375"/>
                </a:lnTo>
                <a:lnTo>
                  <a:pt x="12014" y="9222"/>
                </a:lnTo>
                <a:lnTo>
                  <a:pt x="11980" y="9074"/>
                </a:lnTo>
                <a:lnTo>
                  <a:pt x="11940" y="8931"/>
                </a:lnTo>
                <a:lnTo>
                  <a:pt x="11896" y="8793"/>
                </a:lnTo>
                <a:lnTo>
                  <a:pt x="11846" y="8660"/>
                </a:lnTo>
                <a:lnTo>
                  <a:pt x="11791" y="8532"/>
                </a:lnTo>
                <a:lnTo>
                  <a:pt x="11730" y="8410"/>
                </a:lnTo>
                <a:lnTo>
                  <a:pt x="11664" y="8294"/>
                </a:lnTo>
                <a:lnTo>
                  <a:pt x="11592" y="8183"/>
                </a:lnTo>
                <a:lnTo>
                  <a:pt x="11514" y="8077"/>
                </a:lnTo>
                <a:lnTo>
                  <a:pt x="11431" y="7978"/>
                </a:lnTo>
                <a:lnTo>
                  <a:pt x="11341" y="7884"/>
                </a:lnTo>
                <a:lnTo>
                  <a:pt x="11246" y="7796"/>
                </a:lnTo>
                <a:lnTo>
                  <a:pt x="11144" y="7713"/>
                </a:lnTo>
                <a:lnTo>
                  <a:pt x="11036" y="7637"/>
                </a:lnTo>
                <a:lnTo>
                  <a:pt x="10922" y="7569"/>
                </a:lnTo>
                <a:lnTo>
                  <a:pt x="10801" y="7505"/>
                </a:lnTo>
                <a:lnTo>
                  <a:pt x="10674" y="7447"/>
                </a:lnTo>
                <a:lnTo>
                  <a:pt x="10540" y="7397"/>
                </a:lnTo>
                <a:lnTo>
                  <a:pt x="10400" y="7352"/>
                </a:lnTo>
                <a:lnTo>
                  <a:pt x="10252" y="7315"/>
                </a:lnTo>
                <a:lnTo>
                  <a:pt x="10099" y="7283"/>
                </a:lnTo>
                <a:lnTo>
                  <a:pt x="9937" y="7259"/>
                </a:lnTo>
                <a:lnTo>
                  <a:pt x="9769" y="7242"/>
                </a:lnTo>
                <a:lnTo>
                  <a:pt x="9594" y="7231"/>
                </a:lnTo>
                <a:lnTo>
                  <a:pt x="9411" y="7227"/>
                </a:lnTo>
                <a:lnTo>
                  <a:pt x="9239" y="7226"/>
                </a:lnTo>
                <a:lnTo>
                  <a:pt x="9093" y="7225"/>
                </a:lnTo>
                <a:lnTo>
                  <a:pt x="9029" y="7225"/>
                </a:lnTo>
                <a:lnTo>
                  <a:pt x="8970" y="7226"/>
                </a:lnTo>
                <a:lnTo>
                  <a:pt x="8916" y="7227"/>
                </a:lnTo>
                <a:lnTo>
                  <a:pt x="8867" y="7231"/>
                </a:lnTo>
                <a:lnTo>
                  <a:pt x="8822" y="7235"/>
                </a:lnTo>
                <a:lnTo>
                  <a:pt x="8782" y="7240"/>
                </a:lnTo>
                <a:lnTo>
                  <a:pt x="8744" y="7247"/>
                </a:lnTo>
                <a:lnTo>
                  <a:pt x="8709" y="7257"/>
                </a:lnTo>
                <a:lnTo>
                  <a:pt x="8677" y="7269"/>
                </a:lnTo>
                <a:lnTo>
                  <a:pt x="8647" y="7283"/>
                </a:lnTo>
                <a:lnTo>
                  <a:pt x="8619" y="7300"/>
                </a:lnTo>
                <a:lnTo>
                  <a:pt x="8591" y="7321"/>
                </a:lnTo>
                <a:lnTo>
                  <a:pt x="8566" y="7345"/>
                </a:lnTo>
                <a:lnTo>
                  <a:pt x="8540" y="7372"/>
                </a:lnTo>
                <a:lnTo>
                  <a:pt x="8516" y="7403"/>
                </a:lnTo>
                <a:lnTo>
                  <a:pt x="8491" y="7438"/>
                </a:lnTo>
                <a:lnTo>
                  <a:pt x="8464" y="7477"/>
                </a:lnTo>
                <a:lnTo>
                  <a:pt x="8438" y="7521"/>
                </a:lnTo>
                <a:lnTo>
                  <a:pt x="8409" y="7570"/>
                </a:lnTo>
                <a:lnTo>
                  <a:pt x="8380" y="7623"/>
                </a:lnTo>
                <a:lnTo>
                  <a:pt x="8312" y="7746"/>
                </a:lnTo>
                <a:lnTo>
                  <a:pt x="8233" y="7892"/>
                </a:lnTo>
                <a:lnTo>
                  <a:pt x="8188" y="7973"/>
                </a:lnTo>
                <a:lnTo>
                  <a:pt x="8138" y="8063"/>
                </a:lnTo>
                <a:lnTo>
                  <a:pt x="8084" y="8157"/>
                </a:lnTo>
                <a:lnTo>
                  <a:pt x="8025" y="8260"/>
                </a:lnTo>
                <a:lnTo>
                  <a:pt x="7917" y="8446"/>
                </a:lnTo>
                <a:lnTo>
                  <a:pt x="7803" y="8647"/>
                </a:lnTo>
                <a:lnTo>
                  <a:pt x="7684" y="8860"/>
                </a:lnTo>
                <a:lnTo>
                  <a:pt x="7560" y="9084"/>
                </a:lnTo>
                <a:lnTo>
                  <a:pt x="7432" y="9314"/>
                </a:lnTo>
                <a:lnTo>
                  <a:pt x="7302" y="9550"/>
                </a:lnTo>
                <a:lnTo>
                  <a:pt x="7169" y="9786"/>
                </a:lnTo>
                <a:lnTo>
                  <a:pt x="7037" y="10022"/>
                </a:lnTo>
                <a:lnTo>
                  <a:pt x="6905" y="10257"/>
                </a:lnTo>
                <a:lnTo>
                  <a:pt x="6773" y="10484"/>
                </a:lnTo>
                <a:lnTo>
                  <a:pt x="6709" y="10595"/>
                </a:lnTo>
                <a:lnTo>
                  <a:pt x="6645" y="10703"/>
                </a:lnTo>
                <a:lnTo>
                  <a:pt x="6582" y="10809"/>
                </a:lnTo>
                <a:lnTo>
                  <a:pt x="6520" y="10913"/>
                </a:lnTo>
                <a:lnTo>
                  <a:pt x="6458" y="11013"/>
                </a:lnTo>
                <a:lnTo>
                  <a:pt x="6399" y="11108"/>
                </a:lnTo>
                <a:lnTo>
                  <a:pt x="6340" y="11201"/>
                </a:lnTo>
                <a:lnTo>
                  <a:pt x="6283" y="11288"/>
                </a:lnTo>
                <a:lnTo>
                  <a:pt x="6227" y="11371"/>
                </a:lnTo>
                <a:lnTo>
                  <a:pt x="6174" y="11450"/>
                </a:lnTo>
                <a:lnTo>
                  <a:pt x="6121" y="11523"/>
                </a:lnTo>
                <a:lnTo>
                  <a:pt x="6071" y="11590"/>
                </a:lnTo>
                <a:lnTo>
                  <a:pt x="6016" y="11531"/>
                </a:lnTo>
                <a:lnTo>
                  <a:pt x="5954" y="11453"/>
                </a:lnTo>
                <a:lnTo>
                  <a:pt x="5887" y="11359"/>
                </a:lnTo>
                <a:lnTo>
                  <a:pt x="5815" y="11251"/>
                </a:lnTo>
                <a:lnTo>
                  <a:pt x="5736" y="11129"/>
                </a:lnTo>
                <a:lnTo>
                  <a:pt x="5654" y="10994"/>
                </a:lnTo>
                <a:lnTo>
                  <a:pt x="5567" y="10848"/>
                </a:lnTo>
                <a:lnTo>
                  <a:pt x="5478" y="10693"/>
                </a:lnTo>
                <a:lnTo>
                  <a:pt x="5384" y="10529"/>
                </a:lnTo>
                <a:lnTo>
                  <a:pt x="5289" y="10357"/>
                </a:lnTo>
                <a:lnTo>
                  <a:pt x="5191" y="10179"/>
                </a:lnTo>
                <a:lnTo>
                  <a:pt x="5090" y="9997"/>
                </a:lnTo>
                <a:lnTo>
                  <a:pt x="4885" y="9622"/>
                </a:lnTo>
                <a:lnTo>
                  <a:pt x="4679" y="9241"/>
                </a:lnTo>
                <a:lnTo>
                  <a:pt x="4576" y="9053"/>
                </a:lnTo>
                <a:lnTo>
                  <a:pt x="4473" y="8867"/>
                </a:lnTo>
                <a:lnTo>
                  <a:pt x="4372" y="8684"/>
                </a:lnTo>
                <a:lnTo>
                  <a:pt x="4273" y="8508"/>
                </a:lnTo>
                <a:lnTo>
                  <a:pt x="4175" y="8337"/>
                </a:lnTo>
                <a:lnTo>
                  <a:pt x="4079" y="8174"/>
                </a:lnTo>
                <a:lnTo>
                  <a:pt x="3988" y="8019"/>
                </a:lnTo>
                <a:lnTo>
                  <a:pt x="3898" y="7875"/>
                </a:lnTo>
                <a:lnTo>
                  <a:pt x="3814" y="7741"/>
                </a:lnTo>
                <a:lnTo>
                  <a:pt x="3732" y="7621"/>
                </a:lnTo>
                <a:lnTo>
                  <a:pt x="3656" y="7513"/>
                </a:lnTo>
                <a:lnTo>
                  <a:pt x="3585" y="7422"/>
                </a:lnTo>
                <a:lnTo>
                  <a:pt x="3520" y="7346"/>
                </a:lnTo>
                <a:lnTo>
                  <a:pt x="3460" y="7288"/>
                </a:lnTo>
                <a:lnTo>
                  <a:pt x="3407" y="7249"/>
                </a:lnTo>
                <a:lnTo>
                  <a:pt x="3360" y="7229"/>
                </a:lnTo>
                <a:lnTo>
                  <a:pt x="3257" y="7211"/>
                </a:lnTo>
                <a:lnTo>
                  <a:pt x="3148" y="7197"/>
                </a:lnTo>
                <a:lnTo>
                  <a:pt x="3033" y="7186"/>
                </a:lnTo>
                <a:lnTo>
                  <a:pt x="2913" y="7181"/>
                </a:lnTo>
                <a:lnTo>
                  <a:pt x="2788" y="7180"/>
                </a:lnTo>
                <a:lnTo>
                  <a:pt x="2659" y="7185"/>
                </a:lnTo>
                <a:lnTo>
                  <a:pt x="2526" y="7196"/>
                </a:lnTo>
                <a:lnTo>
                  <a:pt x="2391" y="7210"/>
                </a:lnTo>
                <a:lnTo>
                  <a:pt x="2253" y="7232"/>
                </a:lnTo>
                <a:lnTo>
                  <a:pt x="2114" y="7259"/>
                </a:lnTo>
                <a:lnTo>
                  <a:pt x="1975" y="7293"/>
                </a:lnTo>
                <a:lnTo>
                  <a:pt x="1834" y="7332"/>
                </a:lnTo>
                <a:lnTo>
                  <a:pt x="1695" y="7380"/>
                </a:lnTo>
                <a:lnTo>
                  <a:pt x="1556" y="7434"/>
                </a:lnTo>
                <a:lnTo>
                  <a:pt x="1419" y="7495"/>
                </a:lnTo>
                <a:lnTo>
                  <a:pt x="1284" y="7563"/>
                </a:lnTo>
                <a:lnTo>
                  <a:pt x="1154" y="7639"/>
                </a:lnTo>
                <a:lnTo>
                  <a:pt x="1026" y="7724"/>
                </a:lnTo>
                <a:lnTo>
                  <a:pt x="903" y="7816"/>
                </a:lnTo>
                <a:lnTo>
                  <a:pt x="786" y="7917"/>
                </a:lnTo>
                <a:lnTo>
                  <a:pt x="673" y="8026"/>
                </a:lnTo>
                <a:lnTo>
                  <a:pt x="567" y="8144"/>
                </a:lnTo>
                <a:lnTo>
                  <a:pt x="468" y="8271"/>
                </a:lnTo>
                <a:lnTo>
                  <a:pt x="377" y="8408"/>
                </a:lnTo>
                <a:lnTo>
                  <a:pt x="294" y="8555"/>
                </a:lnTo>
                <a:lnTo>
                  <a:pt x="220" y="8711"/>
                </a:lnTo>
                <a:lnTo>
                  <a:pt x="156" y="8877"/>
                </a:lnTo>
                <a:lnTo>
                  <a:pt x="101" y="9053"/>
                </a:lnTo>
                <a:lnTo>
                  <a:pt x="58" y="9240"/>
                </a:lnTo>
                <a:lnTo>
                  <a:pt x="26" y="9439"/>
                </a:lnTo>
                <a:lnTo>
                  <a:pt x="7" y="9647"/>
                </a:lnTo>
                <a:lnTo>
                  <a:pt x="0" y="9867"/>
                </a:lnTo>
                <a:lnTo>
                  <a:pt x="1" y="15975"/>
                </a:lnTo>
                <a:lnTo>
                  <a:pt x="0" y="16395"/>
                </a:lnTo>
                <a:close/>
                <a:moveTo>
                  <a:pt x="6069" y="10530"/>
                </a:moveTo>
                <a:lnTo>
                  <a:pt x="6614" y="10211"/>
                </a:lnTo>
                <a:lnTo>
                  <a:pt x="6124" y="7288"/>
                </a:lnTo>
                <a:lnTo>
                  <a:pt x="6049" y="7311"/>
                </a:lnTo>
                <a:lnTo>
                  <a:pt x="5992" y="7327"/>
                </a:lnTo>
                <a:lnTo>
                  <a:pt x="5969" y="7333"/>
                </a:lnTo>
                <a:lnTo>
                  <a:pt x="5950" y="7339"/>
                </a:lnTo>
                <a:lnTo>
                  <a:pt x="5935" y="7346"/>
                </a:lnTo>
                <a:lnTo>
                  <a:pt x="5923" y="7352"/>
                </a:lnTo>
                <a:lnTo>
                  <a:pt x="5912" y="7358"/>
                </a:lnTo>
                <a:lnTo>
                  <a:pt x="5905" y="7366"/>
                </a:lnTo>
                <a:lnTo>
                  <a:pt x="5901" y="7374"/>
                </a:lnTo>
                <a:lnTo>
                  <a:pt x="5898" y="7386"/>
                </a:lnTo>
                <a:lnTo>
                  <a:pt x="5897" y="7398"/>
                </a:lnTo>
                <a:lnTo>
                  <a:pt x="5897" y="7413"/>
                </a:lnTo>
                <a:lnTo>
                  <a:pt x="5898" y="7432"/>
                </a:lnTo>
                <a:lnTo>
                  <a:pt x="5900" y="7453"/>
                </a:lnTo>
                <a:lnTo>
                  <a:pt x="5905" y="7508"/>
                </a:lnTo>
                <a:lnTo>
                  <a:pt x="5910" y="7580"/>
                </a:lnTo>
                <a:lnTo>
                  <a:pt x="5912" y="7623"/>
                </a:lnTo>
                <a:lnTo>
                  <a:pt x="5913" y="7672"/>
                </a:lnTo>
                <a:lnTo>
                  <a:pt x="5912" y="7727"/>
                </a:lnTo>
                <a:lnTo>
                  <a:pt x="5910" y="7788"/>
                </a:lnTo>
                <a:lnTo>
                  <a:pt x="5907" y="7856"/>
                </a:lnTo>
                <a:lnTo>
                  <a:pt x="5901" y="7931"/>
                </a:lnTo>
                <a:lnTo>
                  <a:pt x="5894" y="8015"/>
                </a:lnTo>
                <a:lnTo>
                  <a:pt x="5883" y="8104"/>
                </a:lnTo>
                <a:lnTo>
                  <a:pt x="5870" y="8203"/>
                </a:lnTo>
                <a:lnTo>
                  <a:pt x="5853" y="8309"/>
                </a:lnTo>
                <a:lnTo>
                  <a:pt x="5833" y="8426"/>
                </a:lnTo>
                <a:lnTo>
                  <a:pt x="5809" y="8551"/>
                </a:lnTo>
                <a:lnTo>
                  <a:pt x="5788" y="8655"/>
                </a:lnTo>
                <a:lnTo>
                  <a:pt x="5767" y="8758"/>
                </a:lnTo>
                <a:lnTo>
                  <a:pt x="5744" y="8862"/>
                </a:lnTo>
                <a:lnTo>
                  <a:pt x="5723" y="8966"/>
                </a:lnTo>
                <a:lnTo>
                  <a:pt x="5702" y="9070"/>
                </a:lnTo>
                <a:lnTo>
                  <a:pt x="5680" y="9175"/>
                </a:lnTo>
                <a:lnTo>
                  <a:pt x="5659" y="9278"/>
                </a:lnTo>
                <a:lnTo>
                  <a:pt x="5639" y="9382"/>
                </a:lnTo>
                <a:lnTo>
                  <a:pt x="5619" y="9486"/>
                </a:lnTo>
                <a:lnTo>
                  <a:pt x="5601" y="9590"/>
                </a:lnTo>
                <a:lnTo>
                  <a:pt x="5584" y="9693"/>
                </a:lnTo>
                <a:lnTo>
                  <a:pt x="5567" y="9797"/>
                </a:lnTo>
                <a:lnTo>
                  <a:pt x="5553" y="9900"/>
                </a:lnTo>
                <a:lnTo>
                  <a:pt x="5541" y="10004"/>
                </a:lnTo>
                <a:lnTo>
                  <a:pt x="5530" y="10106"/>
                </a:lnTo>
                <a:lnTo>
                  <a:pt x="5522" y="10209"/>
                </a:lnTo>
                <a:lnTo>
                  <a:pt x="6069" y="10530"/>
                </a:lnTo>
                <a:close/>
                <a:moveTo>
                  <a:pt x="2633" y="4076"/>
                </a:moveTo>
                <a:lnTo>
                  <a:pt x="2719" y="4480"/>
                </a:lnTo>
                <a:lnTo>
                  <a:pt x="2838" y="4851"/>
                </a:lnTo>
                <a:lnTo>
                  <a:pt x="2988" y="5191"/>
                </a:lnTo>
                <a:lnTo>
                  <a:pt x="3167" y="5499"/>
                </a:lnTo>
                <a:lnTo>
                  <a:pt x="3373" y="5777"/>
                </a:lnTo>
                <a:lnTo>
                  <a:pt x="3603" y="6023"/>
                </a:lnTo>
                <a:lnTo>
                  <a:pt x="3853" y="6239"/>
                </a:lnTo>
                <a:lnTo>
                  <a:pt x="4122" y="6425"/>
                </a:lnTo>
                <a:lnTo>
                  <a:pt x="4407" y="6582"/>
                </a:lnTo>
                <a:lnTo>
                  <a:pt x="4705" y="6710"/>
                </a:lnTo>
                <a:lnTo>
                  <a:pt x="5015" y="6808"/>
                </a:lnTo>
                <a:lnTo>
                  <a:pt x="5332" y="6878"/>
                </a:lnTo>
                <a:lnTo>
                  <a:pt x="5656" y="6919"/>
                </a:lnTo>
                <a:lnTo>
                  <a:pt x="5982" y="6934"/>
                </a:lnTo>
                <a:lnTo>
                  <a:pt x="6309" y="6920"/>
                </a:lnTo>
                <a:lnTo>
                  <a:pt x="6634" y="6879"/>
                </a:lnTo>
                <a:lnTo>
                  <a:pt x="6955" y="6812"/>
                </a:lnTo>
                <a:lnTo>
                  <a:pt x="7268" y="6719"/>
                </a:lnTo>
                <a:lnTo>
                  <a:pt x="7571" y="6600"/>
                </a:lnTo>
                <a:lnTo>
                  <a:pt x="7863" y="6454"/>
                </a:lnTo>
                <a:lnTo>
                  <a:pt x="8139" y="6283"/>
                </a:lnTo>
                <a:lnTo>
                  <a:pt x="8399" y="6088"/>
                </a:lnTo>
                <a:lnTo>
                  <a:pt x="8638" y="5868"/>
                </a:lnTo>
                <a:lnTo>
                  <a:pt x="8855" y="5624"/>
                </a:lnTo>
                <a:lnTo>
                  <a:pt x="9047" y="5355"/>
                </a:lnTo>
                <a:lnTo>
                  <a:pt x="9211" y="5065"/>
                </a:lnTo>
                <a:lnTo>
                  <a:pt x="9345" y="4750"/>
                </a:lnTo>
                <a:lnTo>
                  <a:pt x="9446" y="4412"/>
                </a:lnTo>
                <a:lnTo>
                  <a:pt x="9512" y="4052"/>
                </a:lnTo>
                <a:lnTo>
                  <a:pt x="9541" y="3670"/>
                </a:lnTo>
                <a:lnTo>
                  <a:pt x="9528" y="3267"/>
                </a:lnTo>
                <a:lnTo>
                  <a:pt x="9473" y="2842"/>
                </a:lnTo>
                <a:lnTo>
                  <a:pt x="9381" y="2443"/>
                </a:lnTo>
                <a:lnTo>
                  <a:pt x="9258" y="2077"/>
                </a:lnTo>
                <a:lnTo>
                  <a:pt x="9103" y="1741"/>
                </a:lnTo>
                <a:lnTo>
                  <a:pt x="8921" y="1434"/>
                </a:lnTo>
                <a:lnTo>
                  <a:pt x="8714" y="1159"/>
                </a:lnTo>
                <a:lnTo>
                  <a:pt x="8484" y="914"/>
                </a:lnTo>
                <a:lnTo>
                  <a:pt x="8234" y="699"/>
                </a:lnTo>
                <a:lnTo>
                  <a:pt x="7965" y="514"/>
                </a:lnTo>
                <a:lnTo>
                  <a:pt x="7681" y="357"/>
                </a:lnTo>
                <a:lnTo>
                  <a:pt x="7385" y="229"/>
                </a:lnTo>
                <a:lnTo>
                  <a:pt x="7079" y="129"/>
                </a:lnTo>
                <a:lnTo>
                  <a:pt x="6763" y="59"/>
                </a:lnTo>
                <a:lnTo>
                  <a:pt x="6444" y="15"/>
                </a:lnTo>
                <a:lnTo>
                  <a:pt x="6121" y="0"/>
                </a:lnTo>
                <a:lnTo>
                  <a:pt x="5797" y="11"/>
                </a:lnTo>
                <a:lnTo>
                  <a:pt x="5476" y="50"/>
                </a:lnTo>
                <a:lnTo>
                  <a:pt x="5158" y="116"/>
                </a:lnTo>
                <a:lnTo>
                  <a:pt x="4849" y="208"/>
                </a:lnTo>
                <a:lnTo>
                  <a:pt x="4548" y="325"/>
                </a:lnTo>
                <a:lnTo>
                  <a:pt x="4260" y="469"/>
                </a:lnTo>
                <a:lnTo>
                  <a:pt x="3986" y="637"/>
                </a:lnTo>
                <a:lnTo>
                  <a:pt x="3728" y="831"/>
                </a:lnTo>
                <a:lnTo>
                  <a:pt x="3490" y="1049"/>
                </a:lnTo>
                <a:lnTo>
                  <a:pt x="3274" y="1293"/>
                </a:lnTo>
                <a:lnTo>
                  <a:pt x="3083" y="1559"/>
                </a:lnTo>
                <a:lnTo>
                  <a:pt x="2918" y="1850"/>
                </a:lnTo>
                <a:lnTo>
                  <a:pt x="2783" y="2164"/>
                </a:lnTo>
                <a:lnTo>
                  <a:pt x="2680" y="2501"/>
                </a:lnTo>
                <a:lnTo>
                  <a:pt x="2611" y="2862"/>
                </a:lnTo>
                <a:lnTo>
                  <a:pt x="2578" y="3244"/>
                </a:lnTo>
                <a:lnTo>
                  <a:pt x="2584" y="3650"/>
                </a:lnTo>
                <a:lnTo>
                  <a:pt x="2633" y="4076"/>
                </a:lnTo>
                <a:close/>
                <a:moveTo>
                  <a:pt x="4082" y="4754"/>
                </a:moveTo>
                <a:lnTo>
                  <a:pt x="4142" y="4734"/>
                </a:lnTo>
                <a:lnTo>
                  <a:pt x="4204" y="4714"/>
                </a:lnTo>
                <a:lnTo>
                  <a:pt x="4264" y="4695"/>
                </a:lnTo>
                <a:lnTo>
                  <a:pt x="4325" y="4676"/>
                </a:lnTo>
                <a:lnTo>
                  <a:pt x="4385" y="4659"/>
                </a:lnTo>
                <a:lnTo>
                  <a:pt x="4446" y="4642"/>
                </a:lnTo>
                <a:lnTo>
                  <a:pt x="4506" y="4626"/>
                </a:lnTo>
                <a:lnTo>
                  <a:pt x="4567" y="4610"/>
                </a:lnTo>
                <a:lnTo>
                  <a:pt x="4627" y="4595"/>
                </a:lnTo>
                <a:lnTo>
                  <a:pt x="4688" y="4581"/>
                </a:lnTo>
                <a:lnTo>
                  <a:pt x="4749" y="4567"/>
                </a:lnTo>
                <a:lnTo>
                  <a:pt x="4809" y="4555"/>
                </a:lnTo>
                <a:lnTo>
                  <a:pt x="4870" y="4543"/>
                </a:lnTo>
                <a:lnTo>
                  <a:pt x="4930" y="4530"/>
                </a:lnTo>
                <a:lnTo>
                  <a:pt x="4991" y="4520"/>
                </a:lnTo>
                <a:lnTo>
                  <a:pt x="5051" y="4510"/>
                </a:lnTo>
                <a:lnTo>
                  <a:pt x="5112" y="4499"/>
                </a:lnTo>
                <a:lnTo>
                  <a:pt x="5173" y="4490"/>
                </a:lnTo>
                <a:lnTo>
                  <a:pt x="5234" y="4482"/>
                </a:lnTo>
                <a:lnTo>
                  <a:pt x="5295" y="4475"/>
                </a:lnTo>
                <a:lnTo>
                  <a:pt x="5355" y="4468"/>
                </a:lnTo>
                <a:lnTo>
                  <a:pt x="5416" y="4461"/>
                </a:lnTo>
                <a:lnTo>
                  <a:pt x="5477" y="4455"/>
                </a:lnTo>
                <a:lnTo>
                  <a:pt x="5537" y="4450"/>
                </a:lnTo>
                <a:lnTo>
                  <a:pt x="5598" y="4446"/>
                </a:lnTo>
                <a:lnTo>
                  <a:pt x="5658" y="4442"/>
                </a:lnTo>
                <a:lnTo>
                  <a:pt x="5719" y="4439"/>
                </a:lnTo>
                <a:lnTo>
                  <a:pt x="5780" y="4436"/>
                </a:lnTo>
                <a:lnTo>
                  <a:pt x="5840" y="4434"/>
                </a:lnTo>
                <a:lnTo>
                  <a:pt x="5901" y="4433"/>
                </a:lnTo>
                <a:lnTo>
                  <a:pt x="5961" y="4432"/>
                </a:lnTo>
                <a:lnTo>
                  <a:pt x="6022" y="4432"/>
                </a:lnTo>
                <a:lnTo>
                  <a:pt x="6082" y="4433"/>
                </a:lnTo>
                <a:lnTo>
                  <a:pt x="6143" y="4434"/>
                </a:lnTo>
                <a:lnTo>
                  <a:pt x="6204" y="4436"/>
                </a:lnTo>
                <a:lnTo>
                  <a:pt x="6265" y="4438"/>
                </a:lnTo>
                <a:lnTo>
                  <a:pt x="6325" y="4441"/>
                </a:lnTo>
                <a:lnTo>
                  <a:pt x="6386" y="4445"/>
                </a:lnTo>
                <a:lnTo>
                  <a:pt x="6446" y="4449"/>
                </a:lnTo>
                <a:lnTo>
                  <a:pt x="6507" y="4454"/>
                </a:lnTo>
                <a:lnTo>
                  <a:pt x="6567" y="4459"/>
                </a:lnTo>
                <a:lnTo>
                  <a:pt x="6628" y="4466"/>
                </a:lnTo>
                <a:lnTo>
                  <a:pt x="6688" y="4473"/>
                </a:lnTo>
                <a:lnTo>
                  <a:pt x="6749" y="4480"/>
                </a:lnTo>
                <a:lnTo>
                  <a:pt x="6809" y="4488"/>
                </a:lnTo>
                <a:lnTo>
                  <a:pt x="6869" y="4496"/>
                </a:lnTo>
                <a:lnTo>
                  <a:pt x="6930" y="4506"/>
                </a:lnTo>
                <a:lnTo>
                  <a:pt x="6990" y="4516"/>
                </a:lnTo>
                <a:lnTo>
                  <a:pt x="7051" y="4526"/>
                </a:lnTo>
                <a:lnTo>
                  <a:pt x="7111" y="4537"/>
                </a:lnTo>
                <a:lnTo>
                  <a:pt x="7172" y="4549"/>
                </a:lnTo>
                <a:lnTo>
                  <a:pt x="7233" y="4561"/>
                </a:lnTo>
                <a:lnTo>
                  <a:pt x="7293" y="4573"/>
                </a:lnTo>
                <a:lnTo>
                  <a:pt x="7354" y="4587"/>
                </a:lnTo>
                <a:lnTo>
                  <a:pt x="7414" y="4601"/>
                </a:lnTo>
                <a:lnTo>
                  <a:pt x="7475" y="4616"/>
                </a:lnTo>
                <a:lnTo>
                  <a:pt x="7535" y="4631"/>
                </a:lnTo>
                <a:lnTo>
                  <a:pt x="7596" y="4646"/>
                </a:lnTo>
                <a:lnTo>
                  <a:pt x="7656" y="4663"/>
                </a:lnTo>
                <a:lnTo>
                  <a:pt x="7716" y="4679"/>
                </a:lnTo>
                <a:lnTo>
                  <a:pt x="7777" y="4697"/>
                </a:lnTo>
                <a:lnTo>
                  <a:pt x="7837" y="4715"/>
                </a:lnTo>
                <a:lnTo>
                  <a:pt x="7897" y="4734"/>
                </a:lnTo>
                <a:lnTo>
                  <a:pt x="7958" y="4753"/>
                </a:lnTo>
                <a:lnTo>
                  <a:pt x="7839" y="5131"/>
                </a:lnTo>
                <a:lnTo>
                  <a:pt x="7725" y="5095"/>
                </a:lnTo>
                <a:lnTo>
                  <a:pt x="7612" y="5062"/>
                </a:lnTo>
                <a:lnTo>
                  <a:pt x="7498" y="5031"/>
                </a:lnTo>
                <a:lnTo>
                  <a:pt x="7384" y="5002"/>
                </a:lnTo>
                <a:lnTo>
                  <a:pt x="7270" y="4975"/>
                </a:lnTo>
                <a:lnTo>
                  <a:pt x="7157" y="4950"/>
                </a:lnTo>
                <a:lnTo>
                  <a:pt x="7100" y="4939"/>
                </a:lnTo>
                <a:lnTo>
                  <a:pt x="7043" y="4928"/>
                </a:lnTo>
                <a:lnTo>
                  <a:pt x="6986" y="4918"/>
                </a:lnTo>
                <a:lnTo>
                  <a:pt x="6929" y="4908"/>
                </a:lnTo>
                <a:lnTo>
                  <a:pt x="6872" y="4898"/>
                </a:lnTo>
                <a:lnTo>
                  <a:pt x="6816" y="4890"/>
                </a:lnTo>
                <a:lnTo>
                  <a:pt x="6759" y="4882"/>
                </a:lnTo>
                <a:lnTo>
                  <a:pt x="6702" y="4874"/>
                </a:lnTo>
                <a:lnTo>
                  <a:pt x="6645" y="4867"/>
                </a:lnTo>
                <a:lnTo>
                  <a:pt x="6588" y="4861"/>
                </a:lnTo>
                <a:lnTo>
                  <a:pt x="6531" y="4855"/>
                </a:lnTo>
                <a:lnTo>
                  <a:pt x="6475" y="4850"/>
                </a:lnTo>
                <a:lnTo>
                  <a:pt x="6418" y="4846"/>
                </a:lnTo>
                <a:lnTo>
                  <a:pt x="6361" y="4842"/>
                </a:lnTo>
                <a:lnTo>
                  <a:pt x="6304" y="4837"/>
                </a:lnTo>
                <a:lnTo>
                  <a:pt x="6247" y="4834"/>
                </a:lnTo>
                <a:lnTo>
                  <a:pt x="6191" y="4832"/>
                </a:lnTo>
                <a:lnTo>
                  <a:pt x="6134" y="4831"/>
                </a:lnTo>
                <a:lnTo>
                  <a:pt x="6077" y="4829"/>
                </a:lnTo>
                <a:lnTo>
                  <a:pt x="6020" y="4829"/>
                </a:lnTo>
                <a:lnTo>
                  <a:pt x="5964" y="4829"/>
                </a:lnTo>
                <a:lnTo>
                  <a:pt x="5907" y="4830"/>
                </a:lnTo>
                <a:lnTo>
                  <a:pt x="5851" y="4831"/>
                </a:lnTo>
                <a:lnTo>
                  <a:pt x="5794" y="4833"/>
                </a:lnTo>
                <a:lnTo>
                  <a:pt x="5737" y="4835"/>
                </a:lnTo>
                <a:lnTo>
                  <a:pt x="5681" y="4838"/>
                </a:lnTo>
                <a:lnTo>
                  <a:pt x="5624" y="4842"/>
                </a:lnTo>
                <a:lnTo>
                  <a:pt x="5567" y="4846"/>
                </a:lnTo>
                <a:lnTo>
                  <a:pt x="5511" y="4851"/>
                </a:lnTo>
                <a:lnTo>
                  <a:pt x="5454" y="4856"/>
                </a:lnTo>
                <a:lnTo>
                  <a:pt x="5397" y="4862"/>
                </a:lnTo>
                <a:lnTo>
                  <a:pt x="5341" y="4869"/>
                </a:lnTo>
                <a:lnTo>
                  <a:pt x="5284" y="4877"/>
                </a:lnTo>
                <a:lnTo>
                  <a:pt x="5227" y="4884"/>
                </a:lnTo>
                <a:lnTo>
                  <a:pt x="5171" y="4893"/>
                </a:lnTo>
                <a:lnTo>
                  <a:pt x="5114" y="4901"/>
                </a:lnTo>
                <a:lnTo>
                  <a:pt x="5057" y="4911"/>
                </a:lnTo>
                <a:lnTo>
                  <a:pt x="5001" y="4922"/>
                </a:lnTo>
                <a:lnTo>
                  <a:pt x="4944" y="4932"/>
                </a:lnTo>
                <a:lnTo>
                  <a:pt x="4887" y="4943"/>
                </a:lnTo>
                <a:lnTo>
                  <a:pt x="4830" y="4956"/>
                </a:lnTo>
                <a:lnTo>
                  <a:pt x="4775" y="4969"/>
                </a:lnTo>
                <a:lnTo>
                  <a:pt x="4718" y="4982"/>
                </a:lnTo>
                <a:lnTo>
                  <a:pt x="4661" y="4996"/>
                </a:lnTo>
                <a:lnTo>
                  <a:pt x="4604" y="5011"/>
                </a:lnTo>
                <a:lnTo>
                  <a:pt x="4548" y="5026"/>
                </a:lnTo>
                <a:lnTo>
                  <a:pt x="4491" y="5042"/>
                </a:lnTo>
                <a:lnTo>
                  <a:pt x="4434" y="5058"/>
                </a:lnTo>
                <a:lnTo>
                  <a:pt x="4378" y="5076"/>
                </a:lnTo>
                <a:lnTo>
                  <a:pt x="4321" y="5093"/>
                </a:lnTo>
                <a:lnTo>
                  <a:pt x="4264" y="5112"/>
                </a:lnTo>
                <a:lnTo>
                  <a:pt x="4207" y="5130"/>
                </a:lnTo>
                <a:lnTo>
                  <a:pt x="4082" y="4754"/>
                </a:lnTo>
                <a:close/>
              </a:path>
            </a:pathLst>
          </a:custGeom>
          <a:solidFill>
            <a:srgbClr val="157DC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39 -0.1213 L -0.00339 1.3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4444E-6 1.48148E-6 L -4.44444E-6 1.5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2.59259E-6 L 2.77778E-6 1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1706 -0.1537 L 0.01706 1.25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1.85185E-6 L 2.22222E-6 1.2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11111E-6 -4.07407E-6 L -1.11111E-6 1.3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16667E-6 0 L -4.16667E-6 1.6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6 -0.12547 L -2.08333E-6 1.21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61111E-6 3.33333E-6 L 3.61111E-6 1.4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22222E-6 -1.85185E-6 L 2.22222E-6 1.25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11111E-6 -4.07407E-6 L -1.11111E-6 1.2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9621" y="494116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157DC2"/>
                </a:solidFill>
                <a:latin typeface="Avenir Next Cyr Heavy" panose="020B0903020202020204" pitchFamily="34" charset="-52"/>
              </a:rPr>
              <a:t>1         2         3        4         5         6 </a:t>
            </a:r>
          </a:p>
        </p:txBody>
      </p:sp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15432" y="836712"/>
            <a:ext cx="78460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ПРОЕКТНЫЙ ПОДХОД</a:t>
            </a: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3C9481F-32F2-4974-B124-94C0A9BD2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805712"/>
              </p:ext>
            </p:extLst>
          </p:nvPr>
        </p:nvGraphicFramePr>
        <p:xfrm>
          <a:off x="320144" y="2457301"/>
          <a:ext cx="9210421" cy="222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1064568" y="3861048"/>
            <a:ext cx="7344816" cy="1080120"/>
            <a:chOff x="1064568" y="3861048"/>
            <a:chExt cx="7344816" cy="108012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1064568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576736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016896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457056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97216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409384" y="3861048"/>
              <a:ext cx="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33B7ED60-B8C0-48C3-8707-03B784DFB2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2775" y="2005013"/>
            <a:ext cx="1030288" cy="1031875"/>
            <a:chOff x="386" y="1263"/>
            <a:chExt cx="649" cy="65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C8075C0-FDA4-41ED-A6DC-1B2C5A6F12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6" y="1263"/>
              <a:ext cx="64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FEF8DE7-FCE5-489D-83E4-11B500AA2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" y="1263"/>
              <a:ext cx="649" cy="650"/>
            </a:xfrm>
            <a:custGeom>
              <a:avLst/>
              <a:gdLst>
                <a:gd name="T0" fmla="*/ 14118 w 16225"/>
                <a:gd name="T1" fmla="*/ 2662 h 16250"/>
                <a:gd name="T2" fmla="*/ 16132 w 16225"/>
                <a:gd name="T3" fmla="*/ 9362 h 16250"/>
                <a:gd name="T4" fmla="*/ 12319 w 16225"/>
                <a:gd name="T5" fmla="*/ 15074 h 16250"/>
                <a:gd name="T6" fmla="*/ 5323 w 16225"/>
                <a:gd name="T7" fmla="*/ 15757 h 16250"/>
                <a:gd name="T8" fmla="*/ 492 w 16225"/>
                <a:gd name="T9" fmla="*/ 10918 h 16250"/>
                <a:gd name="T10" fmla="*/ 1174 w 16225"/>
                <a:gd name="T11" fmla="*/ 3912 h 16250"/>
                <a:gd name="T12" fmla="*/ 6877 w 16225"/>
                <a:gd name="T13" fmla="*/ 93 h 16250"/>
                <a:gd name="T14" fmla="*/ 8738 w 16225"/>
                <a:gd name="T15" fmla="*/ 2618 h 16250"/>
                <a:gd name="T16" fmla="*/ 9095 w 16225"/>
                <a:gd name="T17" fmla="*/ 3376 h 16250"/>
                <a:gd name="T18" fmla="*/ 8913 w 16225"/>
                <a:gd name="T19" fmla="*/ 3947 h 16250"/>
                <a:gd name="T20" fmla="*/ 10696 w 16225"/>
                <a:gd name="T21" fmla="*/ 4935 h 16250"/>
                <a:gd name="T22" fmla="*/ 10784 w 16225"/>
                <a:gd name="T23" fmla="*/ 4358 h 16250"/>
                <a:gd name="T24" fmla="*/ 11276 w 16225"/>
                <a:gd name="T25" fmla="*/ 4061 h 16250"/>
                <a:gd name="T26" fmla="*/ 11825 w 16225"/>
                <a:gd name="T27" fmla="*/ 4258 h 16250"/>
                <a:gd name="T28" fmla="*/ 12021 w 16225"/>
                <a:gd name="T29" fmla="*/ 4807 h 16250"/>
                <a:gd name="T30" fmla="*/ 11725 w 16225"/>
                <a:gd name="T31" fmla="*/ 5301 h 16250"/>
                <a:gd name="T32" fmla="*/ 11219 w 16225"/>
                <a:gd name="T33" fmla="*/ 5405 h 16250"/>
                <a:gd name="T34" fmla="*/ 11937 w 16225"/>
                <a:gd name="T35" fmla="*/ 7315 h 16250"/>
                <a:gd name="T36" fmla="*/ 12417 w 16225"/>
                <a:gd name="T37" fmla="*/ 7006 h 16250"/>
                <a:gd name="T38" fmla="*/ 13150 w 16225"/>
                <a:gd name="T39" fmla="*/ 7088 h 16250"/>
                <a:gd name="T40" fmla="*/ 13644 w 16225"/>
                <a:gd name="T41" fmla="*/ 7754 h 16250"/>
                <a:gd name="T42" fmla="*/ 13439 w 16225"/>
                <a:gd name="T43" fmla="*/ 8577 h 16250"/>
                <a:gd name="T44" fmla="*/ 12683 w 16225"/>
                <a:gd name="T45" fmla="*/ 8934 h 16250"/>
                <a:gd name="T46" fmla="*/ 12103 w 16225"/>
                <a:gd name="T47" fmla="*/ 8744 h 16250"/>
                <a:gd name="T48" fmla="*/ 11148 w 16225"/>
                <a:gd name="T49" fmla="*/ 10561 h 16250"/>
                <a:gd name="T50" fmla="*/ 11725 w 16225"/>
                <a:gd name="T51" fmla="*/ 10648 h 16250"/>
                <a:gd name="T52" fmla="*/ 12021 w 16225"/>
                <a:gd name="T53" fmla="*/ 11141 h 16250"/>
                <a:gd name="T54" fmla="*/ 11825 w 16225"/>
                <a:gd name="T55" fmla="*/ 11691 h 16250"/>
                <a:gd name="T56" fmla="*/ 11276 w 16225"/>
                <a:gd name="T57" fmla="*/ 11887 h 16250"/>
                <a:gd name="T58" fmla="*/ 10784 w 16225"/>
                <a:gd name="T59" fmla="*/ 11590 h 16250"/>
                <a:gd name="T60" fmla="*/ 10679 w 16225"/>
                <a:gd name="T61" fmla="*/ 11085 h 16250"/>
                <a:gd name="T62" fmla="*/ 8733 w 16225"/>
                <a:gd name="T63" fmla="*/ 11766 h 16250"/>
                <a:gd name="T64" fmla="*/ 9057 w 16225"/>
                <a:gd name="T65" fmla="*/ 12256 h 16250"/>
                <a:gd name="T66" fmla="*/ 8976 w 16225"/>
                <a:gd name="T67" fmla="*/ 12996 h 16250"/>
                <a:gd name="T68" fmla="*/ 8312 w 16225"/>
                <a:gd name="T69" fmla="*/ 13491 h 16250"/>
                <a:gd name="T70" fmla="*/ 7490 w 16225"/>
                <a:gd name="T71" fmla="*/ 13285 h 16250"/>
                <a:gd name="T72" fmla="*/ 7133 w 16225"/>
                <a:gd name="T73" fmla="*/ 12528 h 16250"/>
                <a:gd name="T74" fmla="*/ 7314 w 16225"/>
                <a:gd name="T75" fmla="*/ 11959 h 16250"/>
                <a:gd name="T76" fmla="*/ 5497 w 16225"/>
                <a:gd name="T77" fmla="*/ 10926 h 16250"/>
                <a:gd name="T78" fmla="*/ 5547 w 16225"/>
                <a:gd name="T79" fmla="*/ 11348 h 16250"/>
                <a:gd name="T80" fmla="*/ 5205 w 16225"/>
                <a:gd name="T81" fmla="*/ 11808 h 16250"/>
                <a:gd name="T82" fmla="*/ 4618 w 16225"/>
                <a:gd name="T83" fmla="*/ 11837 h 16250"/>
                <a:gd name="T84" fmla="*/ 4235 w 16225"/>
                <a:gd name="T85" fmla="*/ 11413 h 16250"/>
                <a:gd name="T86" fmla="*/ 4320 w 16225"/>
                <a:gd name="T87" fmla="*/ 10832 h 16250"/>
                <a:gd name="T88" fmla="*/ 4813 w 16225"/>
                <a:gd name="T89" fmla="*/ 10535 h 16250"/>
                <a:gd name="T90" fmla="*/ 4318 w 16225"/>
                <a:gd name="T91" fmla="*/ 8558 h 16250"/>
                <a:gd name="T92" fmla="*/ 3823 w 16225"/>
                <a:gd name="T93" fmla="*/ 8894 h 16250"/>
                <a:gd name="T94" fmla="*/ 3078 w 16225"/>
                <a:gd name="T95" fmla="*/ 8816 h 16250"/>
                <a:gd name="T96" fmla="*/ 2585 w 16225"/>
                <a:gd name="T97" fmla="*/ 8149 h 16250"/>
                <a:gd name="T98" fmla="*/ 2789 w 16225"/>
                <a:gd name="T99" fmla="*/ 7327 h 16250"/>
                <a:gd name="T100" fmla="*/ 3545 w 16225"/>
                <a:gd name="T101" fmla="*/ 6969 h 16250"/>
                <a:gd name="T102" fmla="*/ 4102 w 16225"/>
                <a:gd name="T103" fmla="*/ 7143 h 16250"/>
                <a:gd name="T104" fmla="*/ 5165 w 16225"/>
                <a:gd name="T105" fmla="*/ 5354 h 16250"/>
                <a:gd name="T106" fmla="*/ 4746 w 16225"/>
                <a:gd name="T107" fmla="*/ 5403 h 16250"/>
                <a:gd name="T108" fmla="*/ 4286 w 16225"/>
                <a:gd name="T109" fmla="*/ 5061 h 16250"/>
                <a:gd name="T110" fmla="*/ 4257 w 16225"/>
                <a:gd name="T111" fmla="*/ 4473 h 16250"/>
                <a:gd name="T112" fmla="*/ 4681 w 16225"/>
                <a:gd name="T113" fmla="*/ 4089 h 16250"/>
                <a:gd name="T114" fmla="*/ 5261 w 16225"/>
                <a:gd name="T115" fmla="*/ 4174 h 16250"/>
                <a:gd name="T116" fmla="*/ 5557 w 16225"/>
                <a:gd name="T117" fmla="*/ 4668 h 16250"/>
                <a:gd name="T118" fmla="*/ 7493 w 16225"/>
                <a:gd name="T119" fmla="*/ 4136 h 16250"/>
                <a:gd name="T120" fmla="*/ 7171 w 16225"/>
                <a:gd name="T121" fmla="*/ 3647 h 16250"/>
                <a:gd name="T122" fmla="*/ 7252 w 16225"/>
                <a:gd name="T123" fmla="*/ 2908 h 16250"/>
                <a:gd name="T124" fmla="*/ 7917 w 16225"/>
                <a:gd name="T125" fmla="*/ 2414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25" h="16250">
                  <a:moveTo>
                    <a:pt x="8113" y="0"/>
                  </a:moveTo>
                  <a:lnTo>
                    <a:pt x="8530" y="10"/>
                  </a:lnTo>
                  <a:lnTo>
                    <a:pt x="8942" y="42"/>
                  </a:lnTo>
                  <a:lnTo>
                    <a:pt x="9348" y="93"/>
                  </a:lnTo>
                  <a:lnTo>
                    <a:pt x="9747" y="165"/>
                  </a:lnTo>
                  <a:lnTo>
                    <a:pt x="10140" y="256"/>
                  </a:lnTo>
                  <a:lnTo>
                    <a:pt x="10525" y="366"/>
                  </a:lnTo>
                  <a:lnTo>
                    <a:pt x="10901" y="493"/>
                  </a:lnTo>
                  <a:lnTo>
                    <a:pt x="11270" y="639"/>
                  </a:lnTo>
                  <a:lnTo>
                    <a:pt x="11629" y="801"/>
                  </a:lnTo>
                  <a:lnTo>
                    <a:pt x="11979" y="981"/>
                  </a:lnTo>
                  <a:lnTo>
                    <a:pt x="12319" y="1176"/>
                  </a:lnTo>
                  <a:lnTo>
                    <a:pt x="12648" y="1387"/>
                  </a:lnTo>
                  <a:lnTo>
                    <a:pt x="12966" y="1614"/>
                  </a:lnTo>
                  <a:lnTo>
                    <a:pt x="13273" y="1856"/>
                  </a:lnTo>
                  <a:lnTo>
                    <a:pt x="13567" y="2110"/>
                  </a:lnTo>
                  <a:lnTo>
                    <a:pt x="13849" y="2380"/>
                  </a:lnTo>
                  <a:lnTo>
                    <a:pt x="14118" y="2662"/>
                  </a:lnTo>
                  <a:lnTo>
                    <a:pt x="14372" y="2956"/>
                  </a:lnTo>
                  <a:lnTo>
                    <a:pt x="14614" y="3263"/>
                  </a:lnTo>
                  <a:lnTo>
                    <a:pt x="14840" y="3582"/>
                  </a:lnTo>
                  <a:lnTo>
                    <a:pt x="15051" y="3912"/>
                  </a:lnTo>
                  <a:lnTo>
                    <a:pt x="15245" y="4252"/>
                  </a:lnTo>
                  <a:lnTo>
                    <a:pt x="15425" y="4603"/>
                  </a:lnTo>
                  <a:lnTo>
                    <a:pt x="15587" y="4962"/>
                  </a:lnTo>
                  <a:lnTo>
                    <a:pt x="15733" y="5331"/>
                  </a:lnTo>
                  <a:lnTo>
                    <a:pt x="15860" y="5709"/>
                  </a:lnTo>
                  <a:lnTo>
                    <a:pt x="15969" y="6095"/>
                  </a:lnTo>
                  <a:lnTo>
                    <a:pt x="16061" y="6488"/>
                  </a:lnTo>
                  <a:lnTo>
                    <a:pt x="16132" y="6888"/>
                  </a:lnTo>
                  <a:lnTo>
                    <a:pt x="16183" y="7294"/>
                  </a:lnTo>
                  <a:lnTo>
                    <a:pt x="16215" y="7707"/>
                  </a:lnTo>
                  <a:lnTo>
                    <a:pt x="16225" y="8125"/>
                  </a:lnTo>
                  <a:lnTo>
                    <a:pt x="16215" y="8543"/>
                  </a:lnTo>
                  <a:lnTo>
                    <a:pt x="16183" y="8956"/>
                  </a:lnTo>
                  <a:lnTo>
                    <a:pt x="16132" y="9362"/>
                  </a:lnTo>
                  <a:lnTo>
                    <a:pt x="16061" y="9762"/>
                  </a:lnTo>
                  <a:lnTo>
                    <a:pt x="15969" y="10155"/>
                  </a:lnTo>
                  <a:lnTo>
                    <a:pt x="15860" y="10541"/>
                  </a:lnTo>
                  <a:lnTo>
                    <a:pt x="15733" y="10918"/>
                  </a:lnTo>
                  <a:lnTo>
                    <a:pt x="15587" y="11288"/>
                  </a:lnTo>
                  <a:lnTo>
                    <a:pt x="15425" y="11647"/>
                  </a:lnTo>
                  <a:lnTo>
                    <a:pt x="15245" y="11998"/>
                  </a:lnTo>
                  <a:lnTo>
                    <a:pt x="15051" y="12338"/>
                  </a:lnTo>
                  <a:lnTo>
                    <a:pt x="14840" y="12668"/>
                  </a:lnTo>
                  <a:lnTo>
                    <a:pt x="14614" y="12986"/>
                  </a:lnTo>
                  <a:lnTo>
                    <a:pt x="14372" y="13294"/>
                  </a:lnTo>
                  <a:lnTo>
                    <a:pt x="14118" y="13588"/>
                  </a:lnTo>
                  <a:lnTo>
                    <a:pt x="13849" y="13870"/>
                  </a:lnTo>
                  <a:lnTo>
                    <a:pt x="13567" y="14140"/>
                  </a:lnTo>
                  <a:lnTo>
                    <a:pt x="13273" y="14394"/>
                  </a:lnTo>
                  <a:lnTo>
                    <a:pt x="12966" y="14636"/>
                  </a:lnTo>
                  <a:lnTo>
                    <a:pt x="12648" y="14863"/>
                  </a:lnTo>
                  <a:lnTo>
                    <a:pt x="12319" y="15074"/>
                  </a:lnTo>
                  <a:lnTo>
                    <a:pt x="11979" y="15269"/>
                  </a:lnTo>
                  <a:lnTo>
                    <a:pt x="11629" y="15449"/>
                  </a:lnTo>
                  <a:lnTo>
                    <a:pt x="11270" y="15611"/>
                  </a:lnTo>
                  <a:lnTo>
                    <a:pt x="10901" y="15757"/>
                  </a:lnTo>
                  <a:lnTo>
                    <a:pt x="10525" y="15884"/>
                  </a:lnTo>
                  <a:lnTo>
                    <a:pt x="10140" y="15994"/>
                  </a:lnTo>
                  <a:lnTo>
                    <a:pt x="9747" y="16085"/>
                  </a:lnTo>
                  <a:lnTo>
                    <a:pt x="9348" y="16157"/>
                  </a:lnTo>
                  <a:lnTo>
                    <a:pt x="8942" y="16208"/>
                  </a:lnTo>
                  <a:lnTo>
                    <a:pt x="8530" y="16240"/>
                  </a:lnTo>
                  <a:lnTo>
                    <a:pt x="8113" y="16250"/>
                  </a:lnTo>
                  <a:lnTo>
                    <a:pt x="7695" y="16240"/>
                  </a:lnTo>
                  <a:lnTo>
                    <a:pt x="7283" y="16208"/>
                  </a:lnTo>
                  <a:lnTo>
                    <a:pt x="6877" y="16157"/>
                  </a:lnTo>
                  <a:lnTo>
                    <a:pt x="6478" y="16085"/>
                  </a:lnTo>
                  <a:lnTo>
                    <a:pt x="6085" y="15994"/>
                  </a:lnTo>
                  <a:lnTo>
                    <a:pt x="5700" y="15884"/>
                  </a:lnTo>
                  <a:lnTo>
                    <a:pt x="5323" y="15757"/>
                  </a:lnTo>
                  <a:lnTo>
                    <a:pt x="4955" y="15611"/>
                  </a:lnTo>
                  <a:lnTo>
                    <a:pt x="4596" y="15449"/>
                  </a:lnTo>
                  <a:lnTo>
                    <a:pt x="4246" y="15269"/>
                  </a:lnTo>
                  <a:lnTo>
                    <a:pt x="3906" y="15074"/>
                  </a:lnTo>
                  <a:lnTo>
                    <a:pt x="3577" y="14863"/>
                  </a:lnTo>
                  <a:lnTo>
                    <a:pt x="3258" y="14636"/>
                  </a:lnTo>
                  <a:lnTo>
                    <a:pt x="2952" y="14394"/>
                  </a:lnTo>
                  <a:lnTo>
                    <a:pt x="2658" y="14140"/>
                  </a:lnTo>
                  <a:lnTo>
                    <a:pt x="2376" y="13870"/>
                  </a:lnTo>
                  <a:lnTo>
                    <a:pt x="2107" y="13588"/>
                  </a:lnTo>
                  <a:lnTo>
                    <a:pt x="1853" y="13294"/>
                  </a:lnTo>
                  <a:lnTo>
                    <a:pt x="1611" y="12986"/>
                  </a:lnTo>
                  <a:lnTo>
                    <a:pt x="1385" y="12668"/>
                  </a:lnTo>
                  <a:lnTo>
                    <a:pt x="1174" y="12338"/>
                  </a:lnTo>
                  <a:lnTo>
                    <a:pt x="980" y="11998"/>
                  </a:lnTo>
                  <a:lnTo>
                    <a:pt x="800" y="11647"/>
                  </a:lnTo>
                  <a:lnTo>
                    <a:pt x="638" y="11288"/>
                  </a:lnTo>
                  <a:lnTo>
                    <a:pt x="492" y="10918"/>
                  </a:lnTo>
                  <a:lnTo>
                    <a:pt x="365" y="10541"/>
                  </a:lnTo>
                  <a:lnTo>
                    <a:pt x="256" y="10155"/>
                  </a:lnTo>
                  <a:lnTo>
                    <a:pt x="164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4" y="6488"/>
                  </a:lnTo>
                  <a:lnTo>
                    <a:pt x="256" y="6095"/>
                  </a:lnTo>
                  <a:lnTo>
                    <a:pt x="365" y="5709"/>
                  </a:lnTo>
                  <a:lnTo>
                    <a:pt x="492" y="5331"/>
                  </a:lnTo>
                  <a:lnTo>
                    <a:pt x="638" y="4962"/>
                  </a:lnTo>
                  <a:lnTo>
                    <a:pt x="800" y="4603"/>
                  </a:lnTo>
                  <a:lnTo>
                    <a:pt x="980" y="4252"/>
                  </a:lnTo>
                  <a:lnTo>
                    <a:pt x="1174" y="3912"/>
                  </a:lnTo>
                  <a:lnTo>
                    <a:pt x="1385" y="3582"/>
                  </a:lnTo>
                  <a:lnTo>
                    <a:pt x="1611" y="3263"/>
                  </a:lnTo>
                  <a:lnTo>
                    <a:pt x="1853" y="2956"/>
                  </a:lnTo>
                  <a:lnTo>
                    <a:pt x="2107" y="2662"/>
                  </a:lnTo>
                  <a:lnTo>
                    <a:pt x="2376" y="2380"/>
                  </a:lnTo>
                  <a:lnTo>
                    <a:pt x="2658" y="2110"/>
                  </a:lnTo>
                  <a:lnTo>
                    <a:pt x="2952" y="1856"/>
                  </a:lnTo>
                  <a:lnTo>
                    <a:pt x="3258" y="1614"/>
                  </a:lnTo>
                  <a:lnTo>
                    <a:pt x="3577" y="1387"/>
                  </a:lnTo>
                  <a:lnTo>
                    <a:pt x="3906" y="1176"/>
                  </a:lnTo>
                  <a:lnTo>
                    <a:pt x="4246" y="981"/>
                  </a:lnTo>
                  <a:lnTo>
                    <a:pt x="4596" y="801"/>
                  </a:lnTo>
                  <a:lnTo>
                    <a:pt x="4955" y="639"/>
                  </a:lnTo>
                  <a:lnTo>
                    <a:pt x="5323" y="493"/>
                  </a:lnTo>
                  <a:lnTo>
                    <a:pt x="5700" y="366"/>
                  </a:lnTo>
                  <a:lnTo>
                    <a:pt x="6085" y="256"/>
                  </a:lnTo>
                  <a:lnTo>
                    <a:pt x="6478" y="165"/>
                  </a:lnTo>
                  <a:lnTo>
                    <a:pt x="6877" y="93"/>
                  </a:lnTo>
                  <a:lnTo>
                    <a:pt x="7283" y="42"/>
                  </a:lnTo>
                  <a:lnTo>
                    <a:pt x="7695" y="10"/>
                  </a:lnTo>
                  <a:lnTo>
                    <a:pt x="8113" y="0"/>
                  </a:lnTo>
                  <a:close/>
                  <a:moveTo>
                    <a:pt x="8115" y="2394"/>
                  </a:moveTo>
                  <a:lnTo>
                    <a:pt x="8164" y="2395"/>
                  </a:lnTo>
                  <a:lnTo>
                    <a:pt x="8215" y="2399"/>
                  </a:lnTo>
                  <a:lnTo>
                    <a:pt x="8264" y="2405"/>
                  </a:lnTo>
                  <a:lnTo>
                    <a:pt x="8312" y="2414"/>
                  </a:lnTo>
                  <a:lnTo>
                    <a:pt x="8359" y="2425"/>
                  </a:lnTo>
                  <a:lnTo>
                    <a:pt x="8406" y="2439"/>
                  </a:lnTo>
                  <a:lnTo>
                    <a:pt x="8451" y="2454"/>
                  </a:lnTo>
                  <a:lnTo>
                    <a:pt x="8496" y="2471"/>
                  </a:lnTo>
                  <a:lnTo>
                    <a:pt x="8539" y="2490"/>
                  </a:lnTo>
                  <a:lnTo>
                    <a:pt x="8582" y="2513"/>
                  </a:lnTo>
                  <a:lnTo>
                    <a:pt x="8623" y="2536"/>
                  </a:lnTo>
                  <a:lnTo>
                    <a:pt x="8662" y="2561"/>
                  </a:lnTo>
                  <a:lnTo>
                    <a:pt x="8701" y="2589"/>
                  </a:lnTo>
                  <a:lnTo>
                    <a:pt x="8738" y="2618"/>
                  </a:lnTo>
                  <a:lnTo>
                    <a:pt x="8774" y="2649"/>
                  </a:lnTo>
                  <a:lnTo>
                    <a:pt x="8807" y="2681"/>
                  </a:lnTo>
                  <a:lnTo>
                    <a:pt x="8841" y="2716"/>
                  </a:lnTo>
                  <a:lnTo>
                    <a:pt x="8871" y="2751"/>
                  </a:lnTo>
                  <a:lnTo>
                    <a:pt x="8900" y="2789"/>
                  </a:lnTo>
                  <a:lnTo>
                    <a:pt x="8928" y="2826"/>
                  </a:lnTo>
                  <a:lnTo>
                    <a:pt x="8953" y="2867"/>
                  </a:lnTo>
                  <a:lnTo>
                    <a:pt x="8976" y="2908"/>
                  </a:lnTo>
                  <a:lnTo>
                    <a:pt x="8998" y="2950"/>
                  </a:lnTo>
                  <a:lnTo>
                    <a:pt x="9018" y="2994"/>
                  </a:lnTo>
                  <a:lnTo>
                    <a:pt x="9035" y="3039"/>
                  </a:lnTo>
                  <a:lnTo>
                    <a:pt x="9051" y="3084"/>
                  </a:lnTo>
                  <a:lnTo>
                    <a:pt x="9064" y="3130"/>
                  </a:lnTo>
                  <a:lnTo>
                    <a:pt x="9075" y="3178"/>
                  </a:lnTo>
                  <a:lnTo>
                    <a:pt x="9084" y="3227"/>
                  </a:lnTo>
                  <a:lnTo>
                    <a:pt x="9090" y="3275"/>
                  </a:lnTo>
                  <a:lnTo>
                    <a:pt x="9093" y="3326"/>
                  </a:lnTo>
                  <a:lnTo>
                    <a:pt x="9095" y="3376"/>
                  </a:lnTo>
                  <a:lnTo>
                    <a:pt x="9094" y="3411"/>
                  </a:lnTo>
                  <a:lnTo>
                    <a:pt x="9092" y="3446"/>
                  </a:lnTo>
                  <a:lnTo>
                    <a:pt x="9089" y="3482"/>
                  </a:lnTo>
                  <a:lnTo>
                    <a:pt x="9085" y="3515"/>
                  </a:lnTo>
                  <a:lnTo>
                    <a:pt x="9080" y="3550"/>
                  </a:lnTo>
                  <a:lnTo>
                    <a:pt x="9073" y="3583"/>
                  </a:lnTo>
                  <a:lnTo>
                    <a:pt x="9066" y="3616"/>
                  </a:lnTo>
                  <a:lnTo>
                    <a:pt x="9057" y="3648"/>
                  </a:lnTo>
                  <a:lnTo>
                    <a:pt x="9046" y="3681"/>
                  </a:lnTo>
                  <a:lnTo>
                    <a:pt x="9036" y="3712"/>
                  </a:lnTo>
                  <a:lnTo>
                    <a:pt x="9024" y="3744"/>
                  </a:lnTo>
                  <a:lnTo>
                    <a:pt x="9011" y="3774"/>
                  </a:lnTo>
                  <a:lnTo>
                    <a:pt x="8997" y="3805"/>
                  </a:lnTo>
                  <a:lnTo>
                    <a:pt x="8982" y="3834"/>
                  </a:lnTo>
                  <a:lnTo>
                    <a:pt x="8966" y="3863"/>
                  </a:lnTo>
                  <a:lnTo>
                    <a:pt x="8949" y="3892"/>
                  </a:lnTo>
                  <a:lnTo>
                    <a:pt x="8931" y="3919"/>
                  </a:lnTo>
                  <a:lnTo>
                    <a:pt x="8913" y="3947"/>
                  </a:lnTo>
                  <a:lnTo>
                    <a:pt x="8893" y="3973"/>
                  </a:lnTo>
                  <a:lnTo>
                    <a:pt x="8872" y="3999"/>
                  </a:lnTo>
                  <a:lnTo>
                    <a:pt x="8852" y="4024"/>
                  </a:lnTo>
                  <a:lnTo>
                    <a:pt x="8829" y="4048"/>
                  </a:lnTo>
                  <a:lnTo>
                    <a:pt x="8806" y="4072"/>
                  </a:lnTo>
                  <a:lnTo>
                    <a:pt x="8783" y="4095"/>
                  </a:lnTo>
                  <a:lnTo>
                    <a:pt x="8758" y="4116"/>
                  </a:lnTo>
                  <a:lnTo>
                    <a:pt x="8733" y="4138"/>
                  </a:lnTo>
                  <a:lnTo>
                    <a:pt x="8708" y="4158"/>
                  </a:lnTo>
                  <a:lnTo>
                    <a:pt x="8681" y="4177"/>
                  </a:lnTo>
                  <a:lnTo>
                    <a:pt x="8654" y="4197"/>
                  </a:lnTo>
                  <a:lnTo>
                    <a:pt x="8627" y="4214"/>
                  </a:lnTo>
                  <a:lnTo>
                    <a:pt x="8598" y="4231"/>
                  </a:lnTo>
                  <a:lnTo>
                    <a:pt x="8569" y="4246"/>
                  </a:lnTo>
                  <a:lnTo>
                    <a:pt x="8569" y="7149"/>
                  </a:lnTo>
                  <a:lnTo>
                    <a:pt x="10719" y="4996"/>
                  </a:lnTo>
                  <a:lnTo>
                    <a:pt x="10706" y="4965"/>
                  </a:lnTo>
                  <a:lnTo>
                    <a:pt x="10696" y="4935"/>
                  </a:lnTo>
                  <a:lnTo>
                    <a:pt x="10688" y="4903"/>
                  </a:lnTo>
                  <a:lnTo>
                    <a:pt x="10681" y="4871"/>
                  </a:lnTo>
                  <a:lnTo>
                    <a:pt x="10675" y="4838"/>
                  </a:lnTo>
                  <a:lnTo>
                    <a:pt x="10671" y="4805"/>
                  </a:lnTo>
                  <a:lnTo>
                    <a:pt x="10669" y="4771"/>
                  </a:lnTo>
                  <a:lnTo>
                    <a:pt x="10668" y="4738"/>
                  </a:lnTo>
                  <a:lnTo>
                    <a:pt x="10669" y="4702"/>
                  </a:lnTo>
                  <a:lnTo>
                    <a:pt x="10671" y="4668"/>
                  </a:lnTo>
                  <a:lnTo>
                    <a:pt x="10675" y="4634"/>
                  </a:lnTo>
                  <a:lnTo>
                    <a:pt x="10681" y="4601"/>
                  </a:lnTo>
                  <a:lnTo>
                    <a:pt x="10689" y="4568"/>
                  </a:lnTo>
                  <a:lnTo>
                    <a:pt x="10698" y="4536"/>
                  </a:lnTo>
                  <a:lnTo>
                    <a:pt x="10709" y="4504"/>
                  </a:lnTo>
                  <a:lnTo>
                    <a:pt x="10721" y="4473"/>
                  </a:lnTo>
                  <a:lnTo>
                    <a:pt x="10735" y="4443"/>
                  </a:lnTo>
                  <a:lnTo>
                    <a:pt x="10750" y="4414"/>
                  </a:lnTo>
                  <a:lnTo>
                    <a:pt x="10766" y="4385"/>
                  </a:lnTo>
                  <a:lnTo>
                    <a:pt x="10784" y="4358"/>
                  </a:lnTo>
                  <a:lnTo>
                    <a:pt x="10803" y="4331"/>
                  </a:lnTo>
                  <a:lnTo>
                    <a:pt x="10822" y="4305"/>
                  </a:lnTo>
                  <a:lnTo>
                    <a:pt x="10843" y="4281"/>
                  </a:lnTo>
                  <a:lnTo>
                    <a:pt x="10867" y="4258"/>
                  </a:lnTo>
                  <a:lnTo>
                    <a:pt x="10890" y="4235"/>
                  </a:lnTo>
                  <a:lnTo>
                    <a:pt x="10914" y="4214"/>
                  </a:lnTo>
                  <a:lnTo>
                    <a:pt x="10940" y="4194"/>
                  </a:lnTo>
                  <a:lnTo>
                    <a:pt x="10967" y="4174"/>
                  </a:lnTo>
                  <a:lnTo>
                    <a:pt x="10994" y="4157"/>
                  </a:lnTo>
                  <a:lnTo>
                    <a:pt x="11023" y="4141"/>
                  </a:lnTo>
                  <a:lnTo>
                    <a:pt x="11052" y="4125"/>
                  </a:lnTo>
                  <a:lnTo>
                    <a:pt x="11082" y="4112"/>
                  </a:lnTo>
                  <a:lnTo>
                    <a:pt x="11112" y="4100"/>
                  </a:lnTo>
                  <a:lnTo>
                    <a:pt x="11144" y="4089"/>
                  </a:lnTo>
                  <a:lnTo>
                    <a:pt x="11176" y="4080"/>
                  </a:lnTo>
                  <a:lnTo>
                    <a:pt x="11209" y="4073"/>
                  </a:lnTo>
                  <a:lnTo>
                    <a:pt x="11242" y="4067"/>
                  </a:lnTo>
                  <a:lnTo>
                    <a:pt x="11276" y="4061"/>
                  </a:lnTo>
                  <a:lnTo>
                    <a:pt x="11311" y="4059"/>
                  </a:lnTo>
                  <a:lnTo>
                    <a:pt x="11345" y="4058"/>
                  </a:lnTo>
                  <a:lnTo>
                    <a:pt x="11381" y="4059"/>
                  </a:lnTo>
                  <a:lnTo>
                    <a:pt x="11415" y="4061"/>
                  </a:lnTo>
                  <a:lnTo>
                    <a:pt x="11449" y="4067"/>
                  </a:lnTo>
                  <a:lnTo>
                    <a:pt x="11482" y="4073"/>
                  </a:lnTo>
                  <a:lnTo>
                    <a:pt x="11515" y="4080"/>
                  </a:lnTo>
                  <a:lnTo>
                    <a:pt x="11547" y="4089"/>
                  </a:lnTo>
                  <a:lnTo>
                    <a:pt x="11579" y="4100"/>
                  </a:lnTo>
                  <a:lnTo>
                    <a:pt x="11610" y="4112"/>
                  </a:lnTo>
                  <a:lnTo>
                    <a:pt x="11639" y="4125"/>
                  </a:lnTo>
                  <a:lnTo>
                    <a:pt x="11669" y="4141"/>
                  </a:lnTo>
                  <a:lnTo>
                    <a:pt x="11697" y="4157"/>
                  </a:lnTo>
                  <a:lnTo>
                    <a:pt x="11725" y="4174"/>
                  </a:lnTo>
                  <a:lnTo>
                    <a:pt x="11752" y="4194"/>
                  </a:lnTo>
                  <a:lnTo>
                    <a:pt x="11777" y="4214"/>
                  </a:lnTo>
                  <a:lnTo>
                    <a:pt x="11802" y="4235"/>
                  </a:lnTo>
                  <a:lnTo>
                    <a:pt x="11825" y="4258"/>
                  </a:lnTo>
                  <a:lnTo>
                    <a:pt x="11847" y="4281"/>
                  </a:lnTo>
                  <a:lnTo>
                    <a:pt x="11869" y="4305"/>
                  </a:lnTo>
                  <a:lnTo>
                    <a:pt x="11889" y="4331"/>
                  </a:lnTo>
                  <a:lnTo>
                    <a:pt x="11908" y="4358"/>
                  </a:lnTo>
                  <a:lnTo>
                    <a:pt x="11925" y="4385"/>
                  </a:lnTo>
                  <a:lnTo>
                    <a:pt x="11942" y="4414"/>
                  </a:lnTo>
                  <a:lnTo>
                    <a:pt x="11957" y="4443"/>
                  </a:lnTo>
                  <a:lnTo>
                    <a:pt x="11970" y="4473"/>
                  </a:lnTo>
                  <a:lnTo>
                    <a:pt x="11982" y="4504"/>
                  </a:lnTo>
                  <a:lnTo>
                    <a:pt x="11993" y="4536"/>
                  </a:lnTo>
                  <a:lnTo>
                    <a:pt x="12002" y="4568"/>
                  </a:lnTo>
                  <a:lnTo>
                    <a:pt x="12011" y="4601"/>
                  </a:lnTo>
                  <a:lnTo>
                    <a:pt x="12016" y="4634"/>
                  </a:lnTo>
                  <a:lnTo>
                    <a:pt x="12021" y="4668"/>
                  </a:lnTo>
                  <a:lnTo>
                    <a:pt x="12023" y="4702"/>
                  </a:lnTo>
                  <a:lnTo>
                    <a:pt x="12024" y="4738"/>
                  </a:lnTo>
                  <a:lnTo>
                    <a:pt x="12023" y="4772"/>
                  </a:lnTo>
                  <a:lnTo>
                    <a:pt x="12021" y="4807"/>
                  </a:lnTo>
                  <a:lnTo>
                    <a:pt x="12016" y="4841"/>
                  </a:lnTo>
                  <a:lnTo>
                    <a:pt x="12011" y="4874"/>
                  </a:lnTo>
                  <a:lnTo>
                    <a:pt x="12002" y="4908"/>
                  </a:lnTo>
                  <a:lnTo>
                    <a:pt x="11993" y="4940"/>
                  </a:lnTo>
                  <a:lnTo>
                    <a:pt x="11982" y="4971"/>
                  </a:lnTo>
                  <a:lnTo>
                    <a:pt x="11970" y="5002"/>
                  </a:lnTo>
                  <a:lnTo>
                    <a:pt x="11957" y="5031"/>
                  </a:lnTo>
                  <a:lnTo>
                    <a:pt x="11942" y="5061"/>
                  </a:lnTo>
                  <a:lnTo>
                    <a:pt x="11925" y="5089"/>
                  </a:lnTo>
                  <a:lnTo>
                    <a:pt x="11908" y="5117"/>
                  </a:lnTo>
                  <a:lnTo>
                    <a:pt x="11889" y="5144"/>
                  </a:lnTo>
                  <a:lnTo>
                    <a:pt x="11869" y="5170"/>
                  </a:lnTo>
                  <a:lnTo>
                    <a:pt x="11847" y="5194"/>
                  </a:lnTo>
                  <a:lnTo>
                    <a:pt x="11825" y="5217"/>
                  </a:lnTo>
                  <a:lnTo>
                    <a:pt x="11802" y="5241"/>
                  </a:lnTo>
                  <a:lnTo>
                    <a:pt x="11777" y="5262"/>
                  </a:lnTo>
                  <a:lnTo>
                    <a:pt x="11752" y="5281"/>
                  </a:lnTo>
                  <a:lnTo>
                    <a:pt x="11725" y="5301"/>
                  </a:lnTo>
                  <a:lnTo>
                    <a:pt x="11697" y="5318"/>
                  </a:lnTo>
                  <a:lnTo>
                    <a:pt x="11669" y="5334"/>
                  </a:lnTo>
                  <a:lnTo>
                    <a:pt x="11639" y="5349"/>
                  </a:lnTo>
                  <a:lnTo>
                    <a:pt x="11610" y="5364"/>
                  </a:lnTo>
                  <a:lnTo>
                    <a:pt x="11579" y="5376"/>
                  </a:lnTo>
                  <a:lnTo>
                    <a:pt x="11547" y="5386"/>
                  </a:lnTo>
                  <a:lnTo>
                    <a:pt x="11515" y="5395"/>
                  </a:lnTo>
                  <a:lnTo>
                    <a:pt x="11482" y="5403"/>
                  </a:lnTo>
                  <a:lnTo>
                    <a:pt x="11449" y="5409"/>
                  </a:lnTo>
                  <a:lnTo>
                    <a:pt x="11415" y="5413"/>
                  </a:lnTo>
                  <a:lnTo>
                    <a:pt x="11381" y="5415"/>
                  </a:lnTo>
                  <a:lnTo>
                    <a:pt x="11345" y="5416"/>
                  </a:lnTo>
                  <a:lnTo>
                    <a:pt x="11324" y="5416"/>
                  </a:lnTo>
                  <a:lnTo>
                    <a:pt x="11303" y="5415"/>
                  </a:lnTo>
                  <a:lnTo>
                    <a:pt x="11280" y="5413"/>
                  </a:lnTo>
                  <a:lnTo>
                    <a:pt x="11260" y="5411"/>
                  </a:lnTo>
                  <a:lnTo>
                    <a:pt x="11239" y="5408"/>
                  </a:lnTo>
                  <a:lnTo>
                    <a:pt x="11219" y="5405"/>
                  </a:lnTo>
                  <a:lnTo>
                    <a:pt x="11197" y="5400"/>
                  </a:lnTo>
                  <a:lnTo>
                    <a:pt x="11177" y="5396"/>
                  </a:lnTo>
                  <a:lnTo>
                    <a:pt x="11157" y="5390"/>
                  </a:lnTo>
                  <a:lnTo>
                    <a:pt x="11137" y="5384"/>
                  </a:lnTo>
                  <a:lnTo>
                    <a:pt x="11118" y="5378"/>
                  </a:lnTo>
                  <a:lnTo>
                    <a:pt x="11099" y="5371"/>
                  </a:lnTo>
                  <a:lnTo>
                    <a:pt x="11080" y="5363"/>
                  </a:lnTo>
                  <a:lnTo>
                    <a:pt x="11061" y="5354"/>
                  </a:lnTo>
                  <a:lnTo>
                    <a:pt x="11043" y="5345"/>
                  </a:lnTo>
                  <a:lnTo>
                    <a:pt x="11025" y="5336"/>
                  </a:lnTo>
                  <a:lnTo>
                    <a:pt x="8891" y="7472"/>
                  </a:lnTo>
                  <a:lnTo>
                    <a:pt x="11827" y="7472"/>
                  </a:lnTo>
                  <a:lnTo>
                    <a:pt x="11843" y="7445"/>
                  </a:lnTo>
                  <a:lnTo>
                    <a:pt x="11860" y="7417"/>
                  </a:lnTo>
                  <a:lnTo>
                    <a:pt x="11879" y="7391"/>
                  </a:lnTo>
                  <a:lnTo>
                    <a:pt x="11897" y="7364"/>
                  </a:lnTo>
                  <a:lnTo>
                    <a:pt x="11916" y="7339"/>
                  </a:lnTo>
                  <a:lnTo>
                    <a:pt x="11937" y="7315"/>
                  </a:lnTo>
                  <a:lnTo>
                    <a:pt x="11958" y="7290"/>
                  </a:lnTo>
                  <a:lnTo>
                    <a:pt x="11980" y="7267"/>
                  </a:lnTo>
                  <a:lnTo>
                    <a:pt x="12002" y="7244"/>
                  </a:lnTo>
                  <a:lnTo>
                    <a:pt x="12026" y="7223"/>
                  </a:lnTo>
                  <a:lnTo>
                    <a:pt x="12050" y="7202"/>
                  </a:lnTo>
                  <a:lnTo>
                    <a:pt x="12074" y="7181"/>
                  </a:lnTo>
                  <a:lnTo>
                    <a:pt x="12100" y="7161"/>
                  </a:lnTo>
                  <a:lnTo>
                    <a:pt x="12126" y="7143"/>
                  </a:lnTo>
                  <a:lnTo>
                    <a:pt x="12153" y="7126"/>
                  </a:lnTo>
                  <a:lnTo>
                    <a:pt x="12180" y="7108"/>
                  </a:lnTo>
                  <a:lnTo>
                    <a:pt x="12208" y="7092"/>
                  </a:lnTo>
                  <a:lnTo>
                    <a:pt x="12237" y="7077"/>
                  </a:lnTo>
                  <a:lnTo>
                    <a:pt x="12265" y="7063"/>
                  </a:lnTo>
                  <a:lnTo>
                    <a:pt x="12294" y="7049"/>
                  </a:lnTo>
                  <a:lnTo>
                    <a:pt x="12325" y="7037"/>
                  </a:lnTo>
                  <a:lnTo>
                    <a:pt x="12355" y="7025"/>
                  </a:lnTo>
                  <a:lnTo>
                    <a:pt x="12386" y="7015"/>
                  </a:lnTo>
                  <a:lnTo>
                    <a:pt x="12417" y="7006"/>
                  </a:lnTo>
                  <a:lnTo>
                    <a:pt x="12450" y="6998"/>
                  </a:lnTo>
                  <a:lnTo>
                    <a:pt x="12482" y="6991"/>
                  </a:lnTo>
                  <a:lnTo>
                    <a:pt x="12515" y="6984"/>
                  </a:lnTo>
                  <a:lnTo>
                    <a:pt x="12547" y="6978"/>
                  </a:lnTo>
                  <a:lnTo>
                    <a:pt x="12580" y="6974"/>
                  </a:lnTo>
                  <a:lnTo>
                    <a:pt x="12614" y="6972"/>
                  </a:lnTo>
                  <a:lnTo>
                    <a:pt x="12648" y="6970"/>
                  </a:lnTo>
                  <a:lnTo>
                    <a:pt x="12683" y="6969"/>
                  </a:lnTo>
                  <a:lnTo>
                    <a:pt x="12734" y="6971"/>
                  </a:lnTo>
                  <a:lnTo>
                    <a:pt x="12783" y="6974"/>
                  </a:lnTo>
                  <a:lnTo>
                    <a:pt x="12832" y="6980"/>
                  </a:lnTo>
                  <a:lnTo>
                    <a:pt x="12881" y="6990"/>
                  </a:lnTo>
                  <a:lnTo>
                    <a:pt x="12928" y="7001"/>
                  </a:lnTo>
                  <a:lnTo>
                    <a:pt x="12975" y="7014"/>
                  </a:lnTo>
                  <a:lnTo>
                    <a:pt x="13020" y="7029"/>
                  </a:lnTo>
                  <a:lnTo>
                    <a:pt x="13065" y="7046"/>
                  </a:lnTo>
                  <a:lnTo>
                    <a:pt x="13108" y="7067"/>
                  </a:lnTo>
                  <a:lnTo>
                    <a:pt x="13150" y="7088"/>
                  </a:lnTo>
                  <a:lnTo>
                    <a:pt x="13192" y="7111"/>
                  </a:lnTo>
                  <a:lnTo>
                    <a:pt x="13231" y="7137"/>
                  </a:lnTo>
                  <a:lnTo>
                    <a:pt x="13270" y="7164"/>
                  </a:lnTo>
                  <a:lnTo>
                    <a:pt x="13307" y="7194"/>
                  </a:lnTo>
                  <a:lnTo>
                    <a:pt x="13342" y="7224"/>
                  </a:lnTo>
                  <a:lnTo>
                    <a:pt x="13376" y="7258"/>
                  </a:lnTo>
                  <a:lnTo>
                    <a:pt x="13409" y="7291"/>
                  </a:lnTo>
                  <a:lnTo>
                    <a:pt x="13439" y="7327"/>
                  </a:lnTo>
                  <a:lnTo>
                    <a:pt x="13469" y="7364"/>
                  </a:lnTo>
                  <a:lnTo>
                    <a:pt x="13496" y="7403"/>
                  </a:lnTo>
                  <a:lnTo>
                    <a:pt x="13522" y="7443"/>
                  </a:lnTo>
                  <a:lnTo>
                    <a:pt x="13546" y="7483"/>
                  </a:lnTo>
                  <a:lnTo>
                    <a:pt x="13567" y="7526"/>
                  </a:lnTo>
                  <a:lnTo>
                    <a:pt x="13586" y="7569"/>
                  </a:lnTo>
                  <a:lnTo>
                    <a:pt x="13605" y="7614"/>
                  </a:lnTo>
                  <a:lnTo>
                    <a:pt x="13620" y="7660"/>
                  </a:lnTo>
                  <a:lnTo>
                    <a:pt x="13633" y="7707"/>
                  </a:lnTo>
                  <a:lnTo>
                    <a:pt x="13644" y="7754"/>
                  </a:lnTo>
                  <a:lnTo>
                    <a:pt x="13652" y="7802"/>
                  </a:lnTo>
                  <a:lnTo>
                    <a:pt x="13658" y="7852"/>
                  </a:lnTo>
                  <a:lnTo>
                    <a:pt x="13662" y="7902"/>
                  </a:lnTo>
                  <a:lnTo>
                    <a:pt x="13663" y="7951"/>
                  </a:lnTo>
                  <a:lnTo>
                    <a:pt x="13662" y="8002"/>
                  </a:lnTo>
                  <a:lnTo>
                    <a:pt x="13658" y="8052"/>
                  </a:lnTo>
                  <a:lnTo>
                    <a:pt x="13652" y="8102"/>
                  </a:lnTo>
                  <a:lnTo>
                    <a:pt x="13644" y="8149"/>
                  </a:lnTo>
                  <a:lnTo>
                    <a:pt x="13633" y="8197"/>
                  </a:lnTo>
                  <a:lnTo>
                    <a:pt x="13620" y="8244"/>
                  </a:lnTo>
                  <a:lnTo>
                    <a:pt x="13605" y="8290"/>
                  </a:lnTo>
                  <a:lnTo>
                    <a:pt x="13586" y="8334"/>
                  </a:lnTo>
                  <a:lnTo>
                    <a:pt x="13567" y="8378"/>
                  </a:lnTo>
                  <a:lnTo>
                    <a:pt x="13546" y="8420"/>
                  </a:lnTo>
                  <a:lnTo>
                    <a:pt x="13522" y="8461"/>
                  </a:lnTo>
                  <a:lnTo>
                    <a:pt x="13496" y="8501"/>
                  </a:lnTo>
                  <a:lnTo>
                    <a:pt x="13469" y="8539"/>
                  </a:lnTo>
                  <a:lnTo>
                    <a:pt x="13439" y="8577"/>
                  </a:lnTo>
                  <a:lnTo>
                    <a:pt x="13409" y="8613"/>
                  </a:lnTo>
                  <a:lnTo>
                    <a:pt x="13376" y="8646"/>
                  </a:lnTo>
                  <a:lnTo>
                    <a:pt x="13342" y="8679"/>
                  </a:lnTo>
                  <a:lnTo>
                    <a:pt x="13307" y="8710"/>
                  </a:lnTo>
                  <a:lnTo>
                    <a:pt x="13270" y="8738"/>
                  </a:lnTo>
                  <a:lnTo>
                    <a:pt x="13231" y="8766"/>
                  </a:lnTo>
                  <a:lnTo>
                    <a:pt x="13192" y="8791"/>
                  </a:lnTo>
                  <a:lnTo>
                    <a:pt x="13150" y="8816"/>
                  </a:lnTo>
                  <a:lnTo>
                    <a:pt x="13108" y="8837"/>
                  </a:lnTo>
                  <a:lnTo>
                    <a:pt x="13065" y="8856"/>
                  </a:lnTo>
                  <a:lnTo>
                    <a:pt x="13020" y="8875"/>
                  </a:lnTo>
                  <a:lnTo>
                    <a:pt x="12975" y="8890"/>
                  </a:lnTo>
                  <a:lnTo>
                    <a:pt x="12928" y="8903"/>
                  </a:lnTo>
                  <a:lnTo>
                    <a:pt x="12881" y="8914"/>
                  </a:lnTo>
                  <a:lnTo>
                    <a:pt x="12832" y="8922"/>
                  </a:lnTo>
                  <a:lnTo>
                    <a:pt x="12783" y="8928"/>
                  </a:lnTo>
                  <a:lnTo>
                    <a:pt x="12734" y="8932"/>
                  </a:lnTo>
                  <a:lnTo>
                    <a:pt x="12683" y="8934"/>
                  </a:lnTo>
                  <a:lnTo>
                    <a:pt x="12646" y="8933"/>
                  </a:lnTo>
                  <a:lnTo>
                    <a:pt x="12611" y="8931"/>
                  </a:lnTo>
                  <a:lnTo>
                    <a:pt x="12575" y="8928"/>
                  </a:lnTo>
                  <a:lnTo>
                    <a:pt x="12541" y="8923"/>
                  </a:lnTo>
                  <a:lnTo>
                    <a:pt x="12506" y="8918"/>
                  </a:lnTo>
                  <a:lnTo>
                    <a:pt x="12472" y="8911"/>
                  </a:lnTo>
                  <a:lnTo>
                    <a:pt x="12438" y="8903"/>
                  </a:lnTo>
                  <a:lnTo>
                    <a:pt x="12405" y="8894"/>
                  </a:lnTo>
                  <a:lnTo>
                    <a:pt x="12373" y="8884"/>
                  </a:lnTo>
                  <a:lnTo>
                    <a:pt x="12340" y="8873"/>
                  </a:lnTo>
                  <a:lnTo>
                    <a:pt x="12309" y="8859"/>
                  </a:lnTo>
                  <a:lnTo>
                    <a:pt x="12277" y="8846"/>
                  </a:lnTo>
                  <a:lnTo>
                    <a:pt x="12247" y="8832"/>
                  </a:lnTo>
                  <a:lnTo>
                    <a:pt x="12216" y="8816"/>
                  </a:lnTo>
                  <a:lnTo>
                    <a:pt x="12187" y="8799"/>
                  </a:lnTo>
                  <a:lnTo>
                    <a:pt x="12159" y="8782"/>
                  </a:lnTo>
                  <a:lnTo>
                    <a:pt x="12130" y="8764"/>
                  </a:lnTo>
                  <a:lnTo>
                    <a:pt x="12103" y="8744"/>
                  </a:lnTo>
                  <a:lnTo>
                    <a:pt x="12076" y="8723"/>
                  </a:lnTo>
                  <a:lnTo>
                    <a:pt x="12050" y="8702"/>
                  </a:lnTo>
                  <a:lnTo>
                    <a:pt x="12025" y="8680"/>
                  </a:lnTo>
                  <a:lnTo>
                    <a:pt x="12000" y="8657"/>
                  </a:lnTo>
                  <a:lnTo>
                    <a:pt x="11977" y="8633"/>
                  </a:lnTo>
                  <a:lnTo>
                    <a:pt x="11954" y="8608"/>
                  </a:lnTo>
                  <a:lnTo>
                    <a:pt x="11932" y="8583"/>
                  </a:lnTo>
                  <a:lnTo>
                    <a:pt x="11911" y="8558"/>
                  </a:lnTo>
                  <a:lnTo>
                    <a:pt x="11891" y="8530"/>
                  </a:lnTo>
                  <a:lnTo>
                    <a:pt x="11872" y="8503"/>
                  </a:lnTo>
                  <a:lnTo>
                    <a:pt x="11853" y="8474"/>
                  </a:lnTo>
                  <a:lnTo>
                    <a:pt x="11835" y="8446"/>
                  </a:lnTo>
                  <a:lnTo>
                    <a:pt x="11819" y="8416"/>
                  </a:lnTo>
                  <a:lnTo>
                    <a:pt x="11804" y="8386"/>
                  </a:lnTo>
                  <a:lnTo>
                    <a:pt x="8891" y="8386"/>
                  </a:lnTo>
                  <a:lnTo>
                    <a:pt x="11086" y="10584"/>
                  </a:lnTo>
                  <a:lnTo>
                    <a:pt x="11116" y="10572"/>
                  </a:lnTo>
                  <a:lnTo>
                    <a:pt x="11148" y="10561"/>
                  </a:lnTo>
                  <a:lnTo>
                    <a:pt x="11179" y="10552"/>
                  </a:lnTo>
                  <a:lnTo>
                    <a:pt x="11211" y="10545"/>
                  </a:lnTo>
                  <a:lnTo>
                    <a:pt x="11244" y="10539"/>
                  </a:lnTo>
                  <a:lnTo>
                    <a:pt x="11277" y="10535"/>
                  </a:lnTo>
                  <a:lnTo>
                    <a:pt x="11312" y="10533"/>
                  </a:lnTo>
                  <a:lnTo>
                    <a:pt x="11345" y="10532"/>
                  </a:lnTo>
                  <a:lnTo>
                    <a:pt x="11381" y="10533"/>
                  </a:lnTo>
                  <a:lnTo>
                    <a:pt x="11415" y="10535"/>
                  </a:lnTo>
                  <a:lnTo>
                    <a:pt x="11449" y="10540"/>
                  </a:lnTo>
                  <a:lnTo>
                    <a:pt x="11482" y="10545"/>
                  </a:lnTo>
                  <a:lnTo>
                    <a:pt x="11515" y="10553"/>
                  </a:lnTo>
                  <a:lnTo>
                    <a:pt x="11547" y="10563"/>
                  </a:lnTo>
                  <a:lnTo>
                    <a:pt x="11579" y="10574"/>
                  </a:lnTo>
                  <a:lnTo>
                    <a:pt x="11610" y="10585"/>
                  </a:lnTo>
                  <a:lnTo>
                    <a:pt x="11639" y="10599"/>
                  </a:lnTo>
                  <a:lnTo>
                    <a:pt x="11669" y="10614"/>
                  </a:lnTo>
                  <a:lnTo>
                    <a:pt x="11697" y="10631"/>
                  </a:lnTo>
                  <a:lnTo>
                    <a:pt x="11725" y="10648"/>
                  </a:lnTo>
                  <a:lnTo>
                    <a:pt x="11752" y="10667"/>
                  </a:lnTo>
                  <a:lnTo>
                    <a:pt x="11777" y="10686"/>
                  </a:lnTo>
                  <a:lnTo>
                    <a:pt x="11802" y="10708"/>
                  </a:lnTo>
                  <a:lnTo>
                    <a:pt x="11825" y="10731"/>
                  </a:lnTo>
                  <a:lnTo>
                    <a:pt x="11847" y="10754"/>
                  </a:lnTo>
                  <a:lnTo>
                    <a:pt x="11869" y="10779"/>
                  </a:lnTo>
                  <a:lnTo>
                    <a:pt x="11889" y="10804"/>
                  </a:lnTo>
                  <a:lnTo>
                    <a:pt x="11908" y="10832"/>
                  </a:lnTo>
                  <a:lnTo>
                    <a:pt x="11925" y="10859"/>
                  </a:lnTo>
                  <a:lnTo>
                    <a:pt x="11942" y="10888"/>
                  </a:lnTo>
                  <a:lnTo>
                    <a:pt x="11957" y="10917"/>
                  </a:lnTo>
                  <a:lnTo>
                    <a:pt x="11970" y="10946"/>
                  </a:lnTo>
                  <a:lnTo>
                    <a:pt x="11982" y="10978"/>
                  </a:lnTo>
                  <a:lnTo>
                    <a:pt x="11993" y="11009"/>
                  </a:lnTo>
                  <a:lnTo>
                    <a:pt x="12002" y="11041"/>
                  </a:lnTo>
                  <a:lnTo>
                    <a:pt x="12011" y="11074"/>
                  </a:lnTo>
                  <a:lnTo>
                    <a:pt x="12016" y="11108"/>
                  </a:lnTo>
                  <a:lnTo>
                    <a:pt x="12021" y="11141"/>
                  </a:lnTo>
                  <a:lnTo>
                    <a:pt x="12023" y="11176"/>
                  </a:lnTo>
                  <a:lnTo>
                    <a:pt x="12024" y="11211"/>
                  </a:lnTo>
                  <a:lnTo>
                    <a:pt x="12023" y="11246"/>
                  </a:lnTo>
                  <a:lnTo>
                    <a:pt x="12021" y="11281"/>
                  </a:lnTo>
                  <a:lnTo>
                    <a:pt x="12016" y="11314"/>
                  </a:lnTo>
                  <a:lnTo>
                    <a:pt x="12011" y="11348"/>
                  </a:lnTo>
                  <a:lnTo>
                    <a:pt x="12002" y="11381"/>
                  </a:lnTo>
                  <a:lnTo>
                    <a:pt x="11993" y="11413"/>
                  </a:lnTo>
                  <a:lnTo>
                    <a:pt x="11982" y="11445"/>
                  </a:lnTo>
                  <a:lnTo>
                    <a:pt x="11970" y="11476"/>
                  </a:lnTo>
                  <a:lnTo>
                    <a:pt x="11957" y="11505"/>
                  </a:lnTo>
                  <a:lnTo>
                    <a:pt x="11942" y="11534"/>
                  </a:lnTo>
                  <a:lnTo>
                    <a:pt x="11925" y="11563"/>
                  </a:lnTo>
                  <a:lnTo>
                    <a:pt x="11908" y="11590"/>
                  </a:lnTo>
                  <a:lnTo>
                    <a:pt x="11889" y="11618"/>
                  </a:lnTo>
                  <a:lnTo>
                    <a:pt x="11869" y="11643"/>
                  </a:lnTo>
                  <a:lnTo>
                    <a:pt x="11847" y="11668"/>
                  </a:lnTo>
                  <a:lnTo>
                    <a:pt x="11825" y="11691"/>
                  </a:lnTo>
                  <a:lnTo>
                    <a:pt x="11802" y="11714"/>
                  </a:lnTo>
                  <a:lnTo>
                    <a:pt x="11777" y="11736"/>
                  </a:lnTo>
                  <a:lnTo>
                    <a:pt x="11752" y="11755"/>
                  </a:lnTo>
                  <a:lnTo>
                    <a:pt x="11725" y="11774"/>
                  </a:lnTo>
                  <a:lnTo>
                    <a:pt x="11697" y="11791"/>
                  </a:lnTo>
                  <a:lnTo>
                    <a:pt x="11669" y="11808"/>
                  </a:lnTo>
                  <a:lnTo>
                    <a:pt x="11639" y="11823"/>
                  </a:lnTo>
                  <a:lnTo>
                    <a:pt x="11610" y="11837"/>
                  </a:lnTo>
                  <a:lnTo>
                    <a:pt x="11579" y="11848"/>
                  </a:lnTo>
                  <a:lnTo>
                    <a:pt x="11547" y="11859"/>
                  </a:lnTo>
                  <a:lnTo>
                    <a:pt x="11515" y="11869"/>
                  </a:lnTo>
                  <a:lnTo>
                    <a:pt x="11482" y="11877"/>
                  </a:lnTo>
                  <a:lnTo>
                    <a:pt x="11449" y="11882"/>
                  </a:lnTo>
                  <a:lnTo>
                    <a:pt x="11415" y="11887"/>
                  </a:lnTo>
                  <a:lnTo>
                    <a:pt x="11381" y="11889"/>
                  </a:lnTo>
                  <a:lnTo>
                    <a:pt x="11345" y="11890"/>
                  </a:lnTo>
                  <a:lnTo>
                    <a:pt x="11311" y="11889"/>
                  </a:lnTo>
                  <a:lnTo>
                    <a:pt x="11276" y="11887"/>
                  </a:lnTo>
                  <a:lnTo>
                    <a:pt x="11242" y="11882"/>
                  </a:lnTo>
                  <a:lnTo>
                    <a:pt x="11209" y="11877"/>
                  </a:lnTo>
                  <a:lnTo>
                    <a:pt x="11176" y="11869"/>
                  </a:lnTo>
                  <a:lnTo>
                    <a:pt x="11144" y="11859"/>
                  </a:lnTo>
                  <a:lnTo>
                    <a:pt x="11112" y="11848"/>
                  </a:lnTo>
                  <a:lnTo>
                    <a:pt x="11082" y="11837"/>
                  </a:lnTo>
                  <a:lnTo>
                    <a:pt x="11052" y="11823"/>
                  </a:lnTo>
                  <a:lnTo>
                    <a:pt x="11023" y="11808"/>
                  </a:lnTo>
                  <a:lnTo>
                    <a:pt x="10994" y="11791"/>
                  </a:lnTo>
                  <a:lnTo>
                    <a:pt x="10967" y="11774"/>
                  </a:lnTo>
                  <a:lnTo>
                    <a:pt x="10940" y="11755"/>
                  </a:lnTo>
                  <a:lnTo>
                    <a:pt x="10914" y="11736"/>
                  </a:lnTo>
                  <a:lnTo>
                    <a:pt x="10890" y="11714"/>
                  </a:lnTo>
                  <a:lnTo>
                    <a:pt x="10867" y="11691"/>
                  </a:lnTo>
                  <a:lnTo>
                    <a:pt x="10843" y="11668"/>
                  </a:lnTo>
                  <a:lnTo>
                    <a:pt x="10822" y="11643"/>
                  </a:lnTo>
                  <a:lnTo>
                    <a:pt x="10803" y="11618"/>
                  </a:lnTo>
                  <a:lnTo>
                    <a:pt x="10784" y="11590"/>
                  </a:lnTo>
                  <a:lnTo>
                    <a:pt x="10766" y="11563"/>
                  </a:lnTo>
                  <a:lnTo>
                    <a:pt x="10750" y="11534"/>
                  </a:lnTo>
                  <a:lnTo>
                    <a:pt x="10735" y="11505"/>
                  </a:lnTo>
                  <a:lnTo>
                    <a:pt x="10721" y="11476"/>
                  </a:lnTo>
                  <a:lnTo>
                    <a:pt x="10709" y="11445"/>
                  </a:lnTo>
                  <a:lnTo>
                    <a:pt x="10698" y="11413"/>
                  </a:lnTo>
                  <a:lnTo>
                    <a:pt x="10689" y="11381"/>
                  </a:lnTo>
                  <a:lnTo>
                    <a:pt x="10681" y="11348"/>
                  </a:lnTo>
                  <a:lnTo>
                    <a:pt x="10675" y="11314"/>
                  </a:lnTo>
                  <a:lnTo>
                    <a:pt x="10671" y="11281"/>
                  </a:lnTo>
                  <a:lnTo>
                    <a:pt x="10669" y="11246"/>
                  </a:lnTo>
                  <a:lnTo>
                    <a:pt x="10668" y="11211"/>
                  </a:lnTo>
                  <a:lnTo>
                    <a:pt x="10668" y="11189"/>
                  </a:lnTo>
                  <a:lnTo>
                    <a:pt x="10669" y="11168"/>
                  </a:lnTo>
                  <a:lnTo>
                    <a:pt x="10671" y="11146"/>
                  </a:lnTo>
                  <a:lnTo>
                    <a:pt x="10673" y="11126"/>
                  </a:lnTo>
                  <a:lnTo>
                    <a:pt x="10676" y="11105"/>
                  </a:lnTo>
                  <a:lnTo>
                    <a:pt x="10679" y="11085"/>
                  </a:lnTo>
                  <a:lnTo>
                    <a:pt x="10684" y="11064"/>
                  </a:lnTo>
                  <a:lnTo>
                    <a:pt x="10688" y="11044"/>
                  </a:lnTo>
                  <a:lnTo>
                    <a:pt x="10694" y="11024"/>
                  </a:lnTo>
                  <a:lnTo>
                    <a:pt x="10700" y="11004"/>
                  </a:lnTo>
                  <a:lnTo>
                    <a:pt x="10706" y="10985"/>
                  </a:lnTo>
                  <a:lnTo>
                    <a:pt x="10714" y="10966"/>
                  </a:lnTo>
                  <a:lnTo>
                    <a:pt x="10722" y="10946"/>
                  </a:lnTo>
                  <a:lnTo>
                    <a:pt x="10730" y="10928"/>
                  </a:lnTo>
                  <a:lnTo>
                    <a:pt x="10738" y="10910"/>
                  </a:lnTo>
                  <a:lnTo>
                    <a:pt x="10747" y="10892"/>
                  </a:lnTo>
                  <a:lnTo>
                    <a:pt x="8569" y="8710"/>
                  </a:lnTo>
                  <a:lnTo>
                    <a:pt x="8569" y="11657"/>
                  </a:lnTo>
                  <a:lnTo>
                    <a:pt x="8598" y="11674"/>
                  </a:lnTo>
                  <a:lnTo>
                    <a:pt x="8627" y="11690"/>
                  </a:lnTo>
                  <a:lnTo>
                    <a:pt x="8654" y="11708"/>
                  </a:lnTo>
                  <a:lnTo>
                    <a:pt x="8681" y="11726"/>
                  </a:lnTo>
                  <a:lnTo>
                    <a:pt x="8708" y="11746"/>
                  </a:lnTo>
                  <a:lnTo>
                    <a:pt x="8733" y="11766"/>
                  </a:lnTo>
                  <a:lnTo>
                    <a:pt x="8758" y="11787"/>
                  </a:lnTo>
                  <a:lnTo>
                    <a:pt x="8783" y="11810"/>
                  </a:lnTo>
                  <a:lnTo>
                    <a:pt x="8806" y="11832"/>
                  </a:lnTo>
                  <a:lnTo>
                    <a:pt x="8829" y="11855"/>
                  </a:lnTo>
                  <a:lnTo>
                    <a:pt x="8852" y="11880"/>
                  </a:lnTo>
                  <a:lnTo>
                    <a:pt x="8872" y="11905"/>
                  </a:lnTo>
                  <a:lnTo>
                    <a:pt x="8893" y="11932"/>
                  </a:lnTo>
                  <a:lnTo>
                    <a:pt x="8913" y="11958"/>
                  </a:lnTo>
                  <a:lnTo>
                    <a:pt x="8931" y="11984"/>
                  </a:lnTo>
                  <a:lnTo>
                    <a:pt x="8949" y="12013"/>
                  </a:lnTo>
                  <a:lnTo>
                    <a:pt x="8966" y="12040"/>
                  </a:lnTo>
                  <a:lnTo>
                    <a:pt x="8982" y="12070"/>
                  </a:lnTo>
                  <a:lnTo>
                    <a:pt x="8997" y="12099"/>
                  </a:lnTo>
                  <a:lnTo>
                    <a:pt x="9011" y="12130"/>
                  </a:lnTo>
                  <a:lnTo>
                    <a:pt x="9024" y="12160"/>
                  </a:lnTo>
                  <a:lnTo>
                    <a:pt x="9036" y="12192"/>
                  </a:lnTo>
                  <a:lnTo>
                    <a:pt x="9046" y="12223"/>
                  </a:lnTo>
                  <a:lnTo>
                    <a:pt x="9057" y="12256"/>
                  </a:lnTo>
                  <a:lnTo>
                    <a:pt x="9066" y="12288"/>
                  </a:lnTo>
                  <a:lnTo>
                    <a:pt x="9073" y="12322"/>
                  </a:lnTo>
                  <a:lnTo>
                    <a:pt x="9080" y="12355"/>
                  </a:lnTo>
                  <a:lnTo>
                    <a:pt x="9085" y="12389"/>
                  </a:lnTo>
                  <a:lnTo>
                    <a:pt x="9089" y="12423"/>
                  </a:lnTo>
                  <a:lnTo>
                    <a:pt x="9092" y="12458"/>
                  </a:lnTo>
                  <a:lnTo>
                    <a:pt x="9094" y="12492"/>
                  </a:lnTo>
                  <a:lnTo>
                    <a:pt x="9095" y="12528"/>
                  </a:lnTo>
                  <a:lnTo>
                    <a:pt x="9093" y="12579"/>
                  </a:lnTo>
                  <a:lnTo>
                    <a:pt x="9090" y="12628"/>
                  </a:lnTo>
                  <a:lnTo>
                    <a:pt x="9084" y="12678"/>
                  </a:lnTo>
                  <a:lnTo>
                    <a:pt x="9075" y="12726"/>
                  </a:lnTo>
                  <a:lnTo>
                    <a:pt x="9064" y="12774"/>
                  </a:lnTo>
                  <a:lnTo>
                    <a:pt x="9051" y="12820"/>
                  </a:lnTo>
                  <a:lnTo>
                    <a:pt x="9035" y="12866"/>
                  </a:lnTo>
                  <a:lnTo>
                    <a:pt x="9018" y="12911"/>
                  </a:lnTo>
                  <a:lnTo>
                    <a:pt x="8998" y="12953"/>
                  </a:lnTo>
                  <a:lnTo>
                    <a:pt x="8976" y="12996"/>
                  </a:lnTo>
                  <a:lnTo>
                    <a:pt x="8953" y="13038"/>
                  </a:lnTo>
                  <a:lnTo>
                    <a:pt x="8928" y="13077"/>
                  </a:lnTo>
                  <a:lnTo>
                    <a:pt x="8900" y="13116"/>
                  </a:lnTo>
                  <a:lnTo>
                    <a:pt x="8871" y="13152"/>
                  </a:lnTo>
                  <a:lnTo>
                    <a:pt x="8841" y="13188"/>
                  </a:lnTo>
                  <a:lnTo>
                    <a:pt x="8807" y="13222"/>
                  </a:lnTo>
                  <a:lnTo>
                    <a:pt x="8774" y="13255"/>
                  </a:lnTo>
                  <a:lnTo>
                    <a:pt x="8738" y="13285"/>
                  </a:lnTo>
                  <a:lnTo>
                    <a:pt x="8701" y="13315"/>
                  </a:lnTo>
                  <a:lnTo>
                    <a:pt x="8662" y="13342"/>
                  </a:lnTo>
                  <a:lnTo>
                    <a:pt x="8623" y="13368"/>
                  </a:lnTo>
                  <a:lnTo>
                    <a:pt x="8582" y="13392"/>
                  </a:lnTo>
                  <a:lnTo>
                    <a:pt x="8539" y="13413"/>
                  </a:lnTo>
                  <a:lnTo>
                    <a:pt x="8496" y="13433"/>
                  </a:lnTo>
                  <a:lnTo>
                    <a:pt x="8451" y="13451"/>
                  </a:lnTo>
                  <a:lnTo>
                    <a:pt x="8406" y="13466"/>
                  </a:lnTo>
                  <a:lnTo>
                    <a:pt x="8359" y="13479"/>
                  </a:lnTo>
                  <a:lnTo>
                    <a:pt x="8312" y="13491"/>
                  </a:lnTo>
                  <a:lnTo>
                    <a:pt x="8264" y="13499"/>
                  </a:lnTo>
                  <a:lnTo>
                    <a:pt x="8215" y="13505"/>
                  </a:lnTo>
                  <a:lnTo>
                    <a:pt x="8164" y="13509"/>
                  </a:lnTo>
                  <a:lnTo>
                    <a:pt x="8115" y="13510"/>
                  </a:lnTo>
                  <a:lnTo>
                    <a:pt x="8064" y="13509"/>
                  </a:lnTo>
                  <a:lnTo>
                    <a:pt x="8014" y="13505"/>
                  </a:lnTo>
                  <a:lnTo>
                    <a:pt x="7964" y="13499"/>
                  </a:lnTo>
                  <a:lnTo>
                    <a:pt x="7917" y="13491"/>
                  </a:lnTo>
                  <a:lnTo>
                    <a:pt x="7869" y="13479"/>
                  </a:lnTo>
                  <a:lnTo>
                    <a:pt x="7822" y="13466"/>
                  </a:lnTo>
                  <a:lnTo>
                    <a:pt x="7777" y="13451"/>
                  </a:lnTo>
                  <a:lnTo>
                    <a:pt x="7732" y="13433"/>
                  </a:lnTo>
                  <a:lnTo>
                    <a:pt x="7689" y="13413"/>
                  </a:lnTo>
                  <a:lnTo>
                    <a:pt x="7647" y="13392"/>
                  </a:lnTo>
                  <a:lnTo>
                    <a:pt x="7605" y="13368"/>
                  </a:lnTo>
                  <a:lnTo>
                    <a:pt x="7566" y="13342"/>
                  </a:lnTo>
                  <a:lnTo>
                    <a:pt x="7527" y="13315"/>
                  </a:lnTo>
                  <a:lnTo>
                    <a:pt x="7490" y="13285"/>
                  </a:lnTo>
                  <a:lnTo>
                    <a:pt x="7454" y="13255"/>
                  </a:lnTo>
                  <a:lnTo>
                    <a:pt x="7421" y="13222"/>
                  </a:lnTo>
                  <a:lnTo>
                    <a:pt x="7388" y="13188"/>
                  </a:lnTo>
                  <a:lnTo>
                    <a:pt x="7357" y="13152"/>
                  </a:lnTo>
                  <a:lnTo>
                    <a:pt x="7329" y="13116"/>
                  </a:lnTo>
                  <a:lnTo>
                    <a:pt x="7301" y="13077"/>
                  </a:lnTo>
                  <a:lnTo>
                    <a:pt x="7276" y="13038"/>
                  </a:lnTo>
                  <a:lnTo>
                    <a:pt x="7252" y="12996"/>
                  </a:lnTo>
                  <a:lnTo>
                    <a:pt x="7230" y="12953"/>
                  </a:lnTo>
                  <a:lnTo>
                    <a:pt x="7210" y="12911"/>
                  </a:lnTo>
                  <a:lnTo>
                    <a:pt x="7193" y="12866"/>
                  </a:lnTo>
                  <a:lnTo>
                    <a:pt x="7178" y="12820"/>
                  </a:lnTo>
                  <a:lnTo>
                    <a:pt x="7164" y="12774"/>
                  </a:lnTo>
                  <a:lnTo>
                    <a:pt x="7153" y="12726"/>
                  </a:lnTo>
                  <a:lnTo>
                    <a:pt x="7145" y="12678"/>
                  </a:lnTo>
                  <a:lnTo>
                    <a:pt x="7138" y="12628"/>
                  </a:lnTo>
                  <a:lnTo>
                    <a:pt x="7135" y="12579"/>
                  </a:lnTo>
                  <a:lnTo>
                    <a:pt x="7133" y="12528"/>
                  </a:lnTo>
                  <a:lnTo>
                    <a:pt x="7134" y="12493"/>
                  </a:lnTo>
                  <a:lnTo>
                    <a:pt x="7136" y="12458"/>
                  </a:lnTo>
                  <a:lnTo>
                    <a:pt x="7139" y="12423"/>
                  </a:lnTo>
                  <a:lnTo>
                    <a:pt x="7143" y="12390"/>
                  </a:lnTo>
                  <a:lnTo>
                    <a:pt x="7148" y="12355"/>
                  </a:lnTo>
                  <a:lnTo>
                    <a:pt x="7155" y="12322"/>
                  </a:lnTo>
                  <a:lnTo>
                    <a:pt x="7162" y="12289"/>
                  </a:lnTo>
                  <a:lnTo>
                    <a:pt x="7171" y="12257"/>
                  </a:lnTo>
                  <a:lnTo>
                    <a:pt x="7181" y="12224"/>
                  </a:lnTo>
                  <a:lnTo>
                    <a:pt x="7192" y="12193"/>
                  </a:lnTo>
                  <a:lnTo>
                    <a:pt x="7204" y="12162"/>
                  </a:lnTo>
                  <a:lnTo>
                    <a:pt x="7217" y="12131"/>
                  </a:lnTo>
                  <a:lnTo>
                    <a:pt x="7230" y="12101"/>
                  </a:lnTo>
                  <a:lnTo>
                    <a:pt x="7245" y="12072"/>
                  </a:lnTo>
                  <a:lnTo>
                    <a:pt x="7262" y="12042"/>
                  </a:lnTo>
                  <a:lnTo>
                    <a:pt x="7278" y="12014"/>
                  </a:lnTo>
                  <a:lnTo>
                    <a:pt x="7296" y="11986"/>
                  </a:lnTo>
                  <a:lnTo>
                    <a:pt x="7314" y="11959"/>
                  </a:lnTo>
                  <a:lnTo>
                    <a:pt x="7334" y="11933"/>
                  </a:lnTo>
                  <a:lnTo>
                    <a:pt x="7354" y="11907"/>
                  </a:lnTo>
                  <a:lnTo>
                    <a:pt x="7375" y="11882"/>
                  </a:lnTo>
                  <a:lnTo>
                    <a:pt x="7397" y="11858"/>
                  </a:lnTo>
                  <a:lnTo>
                    <a:pt x="7420" y="11834"/>
                  </a:lnTo>
                  <a:lnTo>
                    <a:pt x="7443" y="11812"/>
                  </a:lnTo>
                  <a:lnTo>
                    <a:pt x="7468" y="11789"/>
                  </a:lnTo>
                  <a:lnTo>
                    <a:pt x="7493" y="11768"/>
                  </a:lnTo>
                  <a:lnTo>
                    <a:pt x="7518" y="11748"/>
                  </a:lnTo>
                  <a:lnTo>
                    <a:pt x="7545" y="11728"/>
                  </a:lnTo>
                  <a:lnTo>
                    <a:pt x="7571" y="11710"/>
                  </a:lnTo>
                  <a:lnTo>
                    <a:pt x="7598" y="11692"/>
                  </a:lnTo>
                  <a:lnTo>
                    <a:pt x="7627" y="11676"/>
                  </a:lnTo>
                  <a:lnTo>
                    <a:pt x="7656" y="11659"/>
                  </a:lnTo>
                  <a:lnTo>
                    <a:pt x="7656" y="8710"/>
                  </a:lnTo>
                  <a:lnTo>
                    <a:pt x="5479" y="10890"/>
                  </a:lnTo>
                  <a:lnTo>
                    <a:pt x="5489" y="10908"/>
                  </a:lnTo>
                  <a:lnTo>
                    <a:pt x="5497" y="10926"/>
                  </a:lnTo>
                  <a:lnTo>
                    <a:pt x="5506" y="10945"/>
                  </a:lnTo>
                  <a:lnTo>
                    <a:pt x="5513" y="10964"/>
                  </a:lnTo>
                  <a:lnTo>
                    <a:pt x="5521" y="10983"/>
                  </a:lnTo>
                  <a:lnTo>
                    <a:pt x="5528" y="11002"/>
                  </a:lnTo>
                  <a:lnTo>
                    <a:pt x="5534" y="11023"/>
                  </a:lnTo>
                  <a:lnTo>
                    <a:pt x="5539" y="11043"/>
                  </a:lnTo>
                  <a:lnTo>
                    <a:pt x="5544" y="11063"/>
                  </a:lnTo>
                  <a:lnTo>
                    <a:pt x="5548" y="11084"/>
                  </a:lnTo>
                  <a:lnTo>
                    <a:pt x="5552" y="11104"/>
                  </a:lnTo>
                  <a:lnTo>
                    <a:pt x="5555" y="11125"/>
                  </a:lnTo>
                  <a:lnTo>
                    <a:pt x="5557" y="11146"/>
                  </a:lnTo>
                  <a:lnTo>
                    <a:pt x="5559" y="11168"/>
                  </a:lnTo>
                  <a:lnTo>
                    <a:pt x="5560" y="11189"/>
                  </a:lnTo>
                  <a:lnTo>
                    <a:pt x="5560" y="11211"/>
                  </a:lnTo>
                  <a:lnTo>
                    <a:pt x="5559" y="11246"/>
                  </a:lnTo>
                  <a:lnTo>
                    <a:pt x="5557" y="11281"/>
                  </a:lnTo>
                  <a:lnTo>
                    <a:pt x="5552" y="11314"/>
                  </a:lnTo>
                  <a:lnTo>
                    <a:pt x="5547" y="11348"/>
                  </a:lnTo>
                  <a:lnTo>
                    <a:pt x="5539" y="11381"/>
                  </a:lnTo>
                  <a:lnTo>
                    <a:pt x="5530" y="11413"/>
                  </a:lnTo>
                  <a:lnTo>
                    <a:pt x="5519" y="11445"/>
                  </a:lnTo>
                  <a:lnTo>
                    <a:pt x="5507" y="11476"/>
                  </a:lnTo>
                  <a:lnTo>
                    <a:pt x="5493" y="11505"/>
                  </a:lnTo>
                  <a:lnTo>
                    <a:pt x="5478" y="11534"/>
                  </a:lnTo>
                  <a:lnTo>
                    <a:pt x="5462" y="11563"/>
                  </a:lnTo>
                  <a:lnTo>
                    <a:pt x="5445" y="11590"/>
                  </a:lnTo>
                  <a:lnTo>
                    <a:pt x="5425" y="11618"/>
                  </a:lnTo>
                  <a:lnTo>
                    <a:pt x="5406" y="11643"/>
                  </a:lnTo>
                  <a:lnTo>
                    <a:pt x="5385" y="11668"/>
                  </a:lnTo>
                  <a:lnTo>
                    <a:pt x="5361" y="11691"/>
                  </a:lnTo>
                  <a:lnTo>
                    <a:pt x="5338" y="11714"/>
                  </a:lnTo>
                  <a:lnTo>
                    <a:pt x="5314" y="11736"/>
                  </a:lnTo>
                  <a:lnTo>
                    <a:pt x="5288" y="11755"/>
                  </a:lnTo>
                  <a:lnTo>
                    <a:pt x="5261" y="11774"/>
                  </a:lnTo>
                  <a:lnTo>
                    <a:pt x="5234" y="11791"/>
                  </a:lnTo>
                  <a:lnTo>
                    <a:pt x="5205" y="11808"/>
                  </a:lnTo>
                  <a:lnTo>
                    <a:pt x="5176" y="11823"/>
                  </a:lnTo>
                  <a:lnTo>
                    <a:pt x="5146" y="11837"/>
                  </a:lnTo>
                  <a:lnTo>
                    <a:pt x="5115" y="11848"/>
                  </a:lnTo>
                  <a:lnTo>
                    <a:pt x="5083" y="11859"/>
                  </a:lnTo>
                  <a:lnTo>
                    <a:pt x="5052" y="11869"/>
                  </a:lnTo>
                  <a:lnTo>
                    <a:pt x="5019" y="11877"/>
                  </a:lnTo>
                  <a:lnTo>
                    <a:pt x="4985" y="11882"/>
                  </a:lnTo>
                  <a:lnTo>
                    <a:pt x="4952" y="11887"/>
                  </a:lnTo>
                  <a:lnTo>
                    <a:pt x="4917" y="11889"/>
                  </a:lnTo>
                  <a:lnTo>
                    <a:pt x="4882" y="11890"/>
                  </a:lnTo>
                  <a:lnTo>
                    <a:pt x="4847" y="11889"/>
                  </a:lnTo>
                  <a:lnTo>
                    <a:pt x="4813" y="11887"/>
                  </a:lnTo>
                  <a:lnTo>
                    <a:pt x="4779" y="11882"/>
                  </a:lnTo>
                  <a:lnTo>
                    <a:pt x="4746" y="11877"/>
                  </a:lnTo>
                  <a:lnTo>
                    <a:pt x="4712" y="11869"/>
                  </a:lnTo>
                  <a:lnTo>
                    <a:pt x="4681" y="11859"/>
                  </a:lnTo>
                  <a:lnTo>
                    <a:pt x="4648" y="11848"/>
                  </a:lnTo>
                  <a:lnTo>
                    <a:pt x="4618" y="11837"/>
                  </a:lnTo>
                  <a:lnTo>
                    <a:pt x="4589" y="11823"/>
                  </a:lnTo>
                  <a:lnTo>
                    <a:pt x="4559" y="11808"/>
                  </a:lnTo>
                  <a:lnTo>
                    <a:pt x="4531" y="11791"/>
                  </a:lnTo>
                  <a:lnTo>
                    <a:pt x="4503" y="11774"/>
                  </a:lnTo>
                  <a:lnTo>
                    <a:pt x="4476" y="11755"/>
                  </a:lnTo>
                  <a:lnTo>
                    <a:pt x="4451" y="11736"/>
                  </a:lnTo>
                  <a:lnTo>
                    <a:pt x="4426" y="11714"/>
                  </a:lnTo>
                  <a:lnTo>
                    <a:pt x="4403" y="11691"/>
                  </a:lnTo>
                  <a:lnTo>
                    <a:pt x="4380" y="11668"/>
                  </a:lnTo>
                  <a:lnTo>
                    <a:pt x="4358" y="11643"/>
                  </a:lnTo>
                  <a:lnTo>
                    <a:pt x="4339" y="11618"/>
                  </a:lnTo>
                  <a:lnTo>
                    <a:pt x="4320" y="11590"/>
                  </a:lnTo>
                  <a:lnTo>
                    <a:pt x="4303" y="11563"/>
                  </a:lnTo>
                  <a:lnTo>
                    <a:pt x="4286" y="11534"/>
                  </a:lnTo>
                  <a:lnTo>
                    <a:pt x="4271" y="11505"/>
                  </a:lnTo>
                  <a:lnTo>
                    <a:pt x="4257" y="11476"/>
                  </a:lnTo>
                  <a:lnTo>
                    <a:pt x="4246" y="11445"/>
                  </a:lnTo>
                  <a:lnTo>
                    <a:pt x="4235" y="11413"/>
                  </a:lnTo>
                  <a:lnTo>
                    <a:pt x="4226" y="11381"/>
                  </a:lnTo>
                  <a:lnTo>
                    <a:pt x="4217" y="11348"/>
                  </a:lnTo>
                  <a:lnTo>
                    <a:pt x="4212" y="11314"/>
                  </a:lnTo>
                  <a:lnTo>
                    <a:pt x="4207" y="11281"/>
                  </a:lnTo>
                  <a:lnTo>
                    <a:pt x="4205" y="11246"/>
                  </a:lnTo>
                  <a:lnTo>
                    <a:pt x="4204" y="11211"/>
                  </a:lnTo>
                  <a:lnTo>
                    <a:pt x="4205" y="11176"/>
                  </a:lnTo>
                  <a:lnTo>
                    <a:pt x="4207" y="11141"/>
                  </a:lnTo>
                  <a:lnTo>
                    <a:pt x="4212" y="11108"/>
                  </a:lnTo>
                  <a:lnTo>
                    <a:pt x="4217" y="11074"/>
                  </a:lnTo>
                  <a:lnTo>
                    <a:pt x="4226" y="11041"/>
                  </a:lnTo>
                  <a:lnTo>
                    <a:pt x="4235" y="11009"/>
                  </a:lnTo>
                  <a:lnTo>
                    <a:pt x="4246" y="10978"/>
                  </a:lnTo>
                  <a:lnTo>
                    <a:pt x="4257" y="10946"/>
                  </a:lnTo>
                  <a:lnTo>
                    <a:pt x="4271" y="10917"/>
                  </a:lnTo>
                  <a:lnTo>
                    <a:pt x="4286" y="10888"/>
                  </a:lnTo>
                  <a:lnTo>
                    <a:pt x="4303" y="10859"/>
                  </a:lnTo>
                  <a:lnTo>
                    <a:pt x="4320" y="10832"/>
                  </a:lnTo>
                  <a:lnTo>
                    <a:pt x="4339" y="10804"/>
                  </a:lnTo>
                  <a:lnTo>
                    <a:pt x="4358" y="10779"/>
                  </a:lnTo>
                  <a:lnTo>
                    <a:pt x="4380" y="10754"/>
                  </a:lnTo>
                  <a:lnTo>
                    <a:pt x="4403" y="10731"/>
                  </a:lnTo>
                  <a:lnTo>
                    <a:pt x="4426" y="10708"/>
                  </a:lnTo>
                  <a:lnTo>
                    <a:pt x="4451" y="10686"/>
                  </a:lnTo>
                  <a:lnTo>
                    <a:pt x="4476" y="10667"/>
                  </a:lnTo>
                  <a:lnTo>
                    <a:pt x="4503" y="10648"/>
                  </a:lnTo>
                  <a:lnTo>
                    <a:pt x="4531" y="10631"/>
                  </a:lnTo>
                  <a:lnTo>
                    <a:pt x="4559" y="10614"/>
                  </a:lnTo>
                  <a:lnTo>
                    <a:pt x="4589" y="10599"/>
                  </a:lnTo>
                  <a:lnTo>
                    <a:pt x="4618" y="10585"/>
                  </a:lnTo>
                  <a:lnTo>
                    <a:pt x="4648" y="10574"/>
                  </a:lnTo>
                  <a:lnTo>
                    <a:pt x="4681" y="10563"/>
                  </a:lnTo>
                  <a:lnTo>
                    <a:pt x="4712" y="10553"/>
                  </a:lnTo>
                  <a:lnTo>
                    <a:pt x="4746" y="10545"/>
                  </a:lnTo>
                  <a:lnTo>
                    <a:pt x="4779" y="10540"/>
                  </a:lnTo>
                  <a:lnTo>
                    <a:pt x="4813" y="10535"/>
                  </a:lnTo>
                  <a:lnTo>
                    <a:pt x="4847" y="10533"/>
                  </a:lnTo>
                  <a:lnTo>
                    <a:pt x="4882" y="10532"/>
                  </a:lnTo>
                  <a:lnTo>
                    <a:pt x="4916" y="10533"/>
                  </a:lnTo>
                  <a:lnTo>
                    <a:pt x="4950" y="10535"/>
                  </a:lnTo>
                  <a:lnTo>
                    <a:pt x="4983" y="10539"/>
                  </a:lnTo>
                  <a:lnTo>
                    <a:pt x="5016" y="10545"/>
                  </a:lnTo>
                  <a:lnTo>
                    <a:pt x="5048" y="10552"/>
                  </a:lnTo>
                  <a:lnTo>
                    <a:pt x="5079" y="10561"/>
                  </a:lnTo>
                  <a:lnTo>
                    <a:pt x="5110" y="10571"/>
                  </a:lnTo>
                  <a:lnTo>
                    <a:pt x="5140" y="10583"/>
                  </a:lnTo>
                  <a:lnTo>
                    <a:pt x="7333" y="8386"/>
                  </a:lnTo>
                  <a:lnTo>
                    <a:pt x="4425" y="8386"/>
                  </a:lnTo>
                  <a:lnTo>
                    <a:pt x="4409" y="8416"/>
                  </a:lnTo>
                  <a:lnTo>
                    <a:pt x="4393" y="8446"/>
                  </a:lnTo>
                  <a:lnTo>
                    <a:pt x="4376" y="8474"/>
                  </a:lnTo>
                  <a:lnTo>
                    <a:pt x="4357" y="8503"/>
                  </a:lnTo>
                  <a:lnTo>
                    <a:pt x="4337" y="8530"/>
                  </a:lnTo>
                  <a:lnTo>
                    <a:pt x="4318" y="8558"/>
                  </a:lnTo>
                  <a:lnTo>
                    <a:pt x="4297" y="8583"/>
                  </a:lnTo>
                  <a:lnTo>
                    <a:pt x="4274" y="8608"/>
                  </a:lnTo>
                  <a:lnTo>
                    <a:pt x="4251" y="8633"/>
                  </a:lnTo>
                  <a:lnTo>
                    <a:pt x="4228" y="8657"/>
                  </a:lnTo>
                  <a:lnTo>
                    <a:pt x="4203" y="8680"/>
                  </a:lnTo>
                  <a:lnTo>
                    <a:pt x="4178" y="8702"/>
                  </a:lnTo>
                  <a:lnTo>
                    <a:pt x="4152" y="8723"/>
                  </a:lnTo>
                  <a:lnTo>
                    <a:pt x="4125" y="8744"/>
                  </a:lnTo>
                  <a:lnTo>
                    <a:pt x="4098" y="8764"/>
                  </a:lnTo>
                  <a:lnTo>
                    <a:pt x="4069" y="8782"/>
                  </a:lnTo>
                  <a:lnTo>
                    <a:pt x="4041" y="8799"/>
                  </a:lnTo>
                  <a:lnTo>
                    <a:pt x="4012" y="8816"/>
                  </a:lnTo>
                  <a:lnTo>
                    <a:pt x="3981" y="8832"/>
                  </a:lnTo>
                  <a:lnTo>
                    <a:pt x="3951" y="8846"/>
                  </a:lnTo>
                  <a:lnTo>
                    <a:pt x="3919" y="8859"/>
                  </a:lnTo>
                  <a:lnTo>
                    <a:pt x="3888" y="8873"/>
                  </a:lnTo>
                  <a:lnTo>
                    <a:pt x="3855" y="8884"/>
                  </a:lnTo>
                  <a:lnTo>
                    <a:pt x="3823" y="8894"/>
                  </a:lnTo>
                  <a:lnTo>
                    <a:pt x="3790" y="8903"/>
                  </a:lnTo>
                  <a:lnTo>
                    <a:pt x="3756" y="8911"/>
                  </a:lnTo>
                  <a:lnTo>
                    <a:pt x="3722" y="8918"/>
                  </a:lnTo>
                  <a:lnTo>
                    <a:pt x="3687" y="8923"/>
                  </a:lnTo>
                  <a:lnTo>
                    <a:pt x="3652" y="8928"/>
                  </a:lnTo>
                  <a:lnTo>
                    <a:pt x="3617" y="8931"/>
                  </a:lnTo>
                  <a:lnTo>
                    <a:pt x="3582" y="8933"/>
                  </a:lnTo>
                  <a:lnTo>
                    <a:pt x="3545" y="8934"/>
                  </a:lnTo>
                  <a:lnTo>
                    <a:pt x="3494" y="8932"/>
                  </a:lnTo>
                  <a:lnTo>
                    <a:pt x="3445" y="8928"/>
                  </a:lnTo>
                  <a:lnTo>
                    <a:pt x="3396" y="8922"/>
                  </a:lnTo>
                  <a:lnTo>
                    <a:pt x="3347" y="8914"/>
                  </a:lnTo>
                  <a:lnTo>
                    <a:pt x="3300" y="8903"/>
                  </a:lnTo>
                  <a:lnTo>
                    <a:pt x="3253" y="8890"/>
                  </a:lnTo>
                  <a:lnTo>
                    <a:pt x="3207" y="8875"/>
                  </a:lnTo>
                  <a:lnTo>
                    <a:pt x="3164" y="8856"/>
                  </a:lnTo>
                  <a:lnTo>
                    <a:pt x="3120" y="8837"/>
                  </a:lnTo>
                  <a:lnTo>
                    <a:pt x="3078" y="8816"/>
                  </a:lnTo>
                  <a:lnTo>
                    <a:pt x="3037" y="8791"/>
                  </a:lnTo>
                  <a:lnTo>
                    <a:pt x="2997" y="8766"/>
                  </a:lnTo>
                  <a:lnTo>
                    <a:pt x="2958" y="8738"/>
                  </a:lnTo>
                  <a:lnTo>
                    <a:pt x="2922" y="8710"/>
                  </a:lnTo>
                  <a:lnTo>
                    <a:pt x="2886" y="8679"/>
                  </a:lnTo>
                  <a:lnTo>
                    <a:pt x="2852" y="8646"/>
                  </a:lnTo>
                  <a:lnTo>
                    <a:pt x="2819" y="8613"/>
                  </a:lnTo>
                  <a:lnTo>
                    <a:pt x="2789" y="8577"/>
                  </a:lnTo>
                  <a:lnTo>
                    <a:pt x="2759" y="8539"/>
                  </a:lnTo>
                  <a:lnTo>
                    <a:pt x="2732" y="8501"/>
                  </a:lnTo>
                  <a:lnTo>
                    <a:pt x="2707" y="8461"/>
                  </a:lnTo>
                  <a:lnTo>
                    <a:pt x="2683" y="8420"/>
                  </a:lnTo>
                  <a:lnTo>
                    <a:pt x="2661" y="8378"/>
                  </a:lnTo>
                  <a:lnTo>
                    <a:pt x="2642" y="8334"/>
                  </a:lnTo>
                  <a:lnTo>
                    <a:pt x="2624" y="8290"/>
                  </a:lnTo>
                  <a:lnTo>
                    <a:pt x="2609" y="8244"/>
                  </a:lnTo>
                  <a:lnTo>
                    <a:pt x="2596" y="8197"/>
                  </a:lnTo>
                  <a:lnTo>
                    <a:pt x="2585" y="8149"/>
                  </a:lnTo>
                  <a:lnTo>
                    <a:pt x="2576" y="8102"/>
                  </a:lnTo>
                  <a:lnTo>
                    <a:pt x="2570" y="8052"/>
                  </a:lnTo>
                  <a:lnTo>
                    <a:pt x="2566" y="8002"/>
                  </a:lnTo>
                  <a:lnTo>
                    <a:pt x="2565" y="7951"/>
                  </a:lnTo>
                  <a:lnTo>
                    <a:pt x="2566" y="7902"/>
                  </a:lnTo>
                  <a:lnTo>
                    <a:pt x="2570" y="7852"/>
                  </a:lnTo>
                  <a:lnTo>
                    <a:pt x="2576" y="7802"/>
                  </a:lnTo>
                  <a:lnTo>
                    <a:pt x="2585" y="7754"/>
                  </a:lnTo>
                  <a:lnTo>
                    <a:pt x="2596" y="7707"/>
                  </a:lnTo>
                  <a:lnTo>
                    <a:pt x="2609" y="7660"/>
                  </a:lnTo>
                  <a:lnTo>
                    <a:pt x="2624" y="7614"/>
                  </a:lnTo>
                  <a:lnTo>
                    <a:pt x="2642" y="7569"/>
                  </a:lnTo>
                  <a:lnTo>
                    <a:pt x="2661" y="7526"/>
                  </a:lnTo>
                  <a:lnTo>
                    <a:pt x="2683" y="7483"/>
                  </a:lnTo>
                  <a:lnTo>
                    <a:pt x="2707" y="7443"/>
                  </a:lnTo>
                  <a:lnTo>
                    <a:pt x="2732" y="7403"/>
                  </a:lnTo>
                  <a:lnTo>
                    <a:pt x="2759" y="7364"/>
                  </a:lnTo>
                  <a:lnTo>
                    <a:pt x="2789" y="7327"/>
                  </a:lnTo>
                  <a:lnTo>
                    <a:pt x="2819" y="7291"/>
                  </a:lnTo>
                  <a:lnTo>
                    <a:pt x="2852" y="7258"/>
                  </a:lnTo>
                  <a:lnTo>
                    <a:pt x="2886" y="7224"/>
                  </a:lnTo>
                  <a:lnTo>
                    <a:pt x="2922" y="7194"/>
                  </a:lnTo>
                  <a:lnTo>
                    <a:pt x="2958" y="7164"/>
                  </a:lnTo>
                  <a:lnTo>
                    <a:pt x="2997" y="7137"/>
                  </a:lnTo>
                  <a:lnTo>
                    <a:pt x="3037" y="7111"/>
                  </a:lnTo>
                  <a:lnTo>
                    <a:pt x="3078" y="7088"/>
                  </a:lnTo>
                  <a:lnTo>
                    <a:pt x="3120" y="7067"/>
                  </a:lnTo>
                  <a:lnTo>
                    <a:pt x="3164" y="7046"/>
                  </a:lnTo>
                  <a:lnTo>
                    <a:pt x="3207" y="7029"/>
                  </a:lnTo>
                  <a:lnTo>
                    <a:pt x="3253" y="7014"/>
                  </a:lnTo>
                  <a:lnTo>
                    <a:pt x="3300" y="7001"/>
                  </a:lnTo>
                  <a:lnTo>
                    <a:pt x="3347" y="6990"/>
                  </a:lnTo>
                  <a:lnTo>
                    <a:pt x="3396" y="6980"/>
                  </a:lnTo>
                  <a:lnTo>
                    <a:pt x="3445" y="6974"/>
                  </a:lnTo>
                  <a:lnTo>
                    <a:pt x="3494" y="6971"/>
                  </a:lnTo>
                  <a:lnTo>
                    <a:pt x="3545" y="6969"/>
                  </a:lnTo>
                  <a:lnTo>
                    <a:pt x="3580" y="6970"/>
                  </a:lnTo>
                  <a:lnTo>
                    <a:pt x="3613" y="6972"/>
                  </a:lnTo>
                  <a:lnTo>
                    <a:pt x="3648" y="6974"/>
                  </a:lnTo>
                  <a:lnTo>
                    <a:pt x="3681" y="6978"/>
                  </a:lnTo>
                  <a:lnTo>
                    <a:pt x="3713" y="6984"/>
                  </a:lnTo>
                  <a:lnTo>
                    <a:pt x="3747" y="6991"/>
                  </a:lnTo>
                  <a:lnTo>
                    <a:pt x="3778" y="6998"/>
                  </a:lnTo>
                  <a:lnTo>
                    <a:pt x="3811" y="7006"/>
                  </a:lnTo>
                  <a:lnTo>
                    <a:pt x="3842" y="7015"/>
                  </a:lnTo>
                  <a:lnTo>
                    <a:pt x="3873" y="7025"/>
                  </a:lnTo>
                  <a:lnTo>
                    <a:pt x="3903" y="7037"/>
                  </a:lnTo>
                  <a:lnTo>
                    <a:pt x="3934" y="7049"/>
                  </a:lnTo>
                  <a:lnTo>
                    <a:pt x="3963" y="7063"/>
                  </a:lnTo>
                  <a:lnTo>
                    <a:pt x="3991" y="7077"/>
                  </a:lnTo>
                  <a:lnTo>
                    <a:pt x="4021" y="7092"/>
                  </a:lnTo>
                  <a:lnTo>
                    <a:pt x="4048" y="7108"/>
                  </a:lnTo>
                  <a:lnTo>
                    <a:pt x="4076" y="7126"/>
                  </a:lnTo>
                  <a:lnTo>
                    <a:pt x="4102" y="7143"/>
                  </a:lnTo>
                  <a:lnTo>
                    <a:pt x="4128" y="7161"/>
                  </a:lnTo>
                  <a:lnTo>
                    <a:pt x="4154" y="7181"/>
                  </a:lnTo>
                  <a:lnTo>
                    <a:pt x="4178" y="7202"/>
                  </a:lnTo>
                  <a:lnTo>
                    <a:pt x="4202" y="7223"/>
                  </a:lnTo>
                  <a:lnTo>
                    <a:pt x="4226" y="7244"/>
                  </a:lnTo>
                  <a:lnTo>
                    <a:pt x="4248" y="7267"/>
                  </a:lnTo>
                  <a:lnTo>
                    <a:pt x="4270" y="7290"/>
                  </a:lnTo>
                  <a:lnTo>
                    <a:pt x="4292" y="7315"/>
                  </a:lnTo>
                  <a:lnTo>
                    <a:pt x="4312" y="7339"/>
                  </a:lnTo>
                  <a:lnTo>
                    <a:pt x="4331" y="7364"/>
                  </a:lnTo>
                  <a:lnTo>
                    <a:pt x="4350" y="7391"/>
                  </a:lnTo>
                  <a:lnTo>
                    <a:pt x="4368" y="7417"/>
                  </a:lnTo>
                  <a:lnTo>
                    <a:pt x="4385" y="7445"/>
                  </a:lnTo>
                  <a:lnTo>
                    <a:pt x="4401" y="7472"/>
                  </a:lnTo>
                  <a:lnTo>
                    <a:pt x="7333" y="7472"/>
                  </a:lnTo>
                  <a:lnTo>
                    <a:pt x="5201" y="5337"/>
                  </a:lnTo>
                  <a:lnTo>
                    <a:pt x="5183" y="5346"/>
                  </a:lnTo>
                  <a:lnTo>
                    <a:pt x="5165" y="5354"/>
                  </a:lnTo>
                  <a:lnTo>
                    <a:pt x="5146" y="5363"/>
                  </a:lnTo>
                  <a:lnTo>
                    <a:pt x="5127" y="5371"/>
                  </a:lnTo>
                  <a:lnTo>
                    <a:pt x="5108" y="5378"/>
                  </a:lnTo>
                  <a:lnTo>
                    <a:pt x="5089" y="5384"/>
                  </a:lnTo>
                  <a:lnTo>
                    <a:pt x="5069" y="5390"/>
                  </a:lnTo>
                  <a:lnTo>
                    <a:pt x="5049" y="5396"/>
                  </a:lnTo>
                  <a:lnTo>
                    <a:pt x="5029" y="5400"/>
                  </a:lnTo>
                  <a:lnTo>
                    <a:pt x="5008" y="5405"/>
                  </a:lnTo>
                  <a:lnTo>
                    <a:pt x="4988" y="5408"/>
                  </a:lnTo>
                  <a:lnTo>
                    <a:pt x="4967" y="5411"/>
                  </a:lnTo>
                  <a:lnTo>
                    <a:pt x="4947" y="5413"/>
                  </a:lnTo>
                  <a:lnTo>
                    <a:pt x="4925" y="5415"/>
                  </a:lnTo>
                  <a:lnTo>
                    <a:pt x="4904" y="5416"/>
                  </a:lnTo>
                  <a:lnTo>
                    <a:pt x="4882" y="5416"/>
                  </a:lnTo>
                  <a:lnTo>
                    <a:pt x="4847" y="5415"/>
                  </a:lnTo>
                  <a:lnTo>
                    <a:pt x="4813" y="5413"/>
                  </a:lnTo>
                  <a:lnTo>
                    <a:pt x="4779" y="5409"/>
                  </a:lnTo>
                  <a:lnTo>
                    <a:pt x="4746" y="5403"/>
                  </a:lnTo>
                  <a:lnTo>
                    <a:pt x="4712" y="5395"/>
                  </a:lnTo>
                  <a:lnTo>
                    <a:pt x="4681" y="5386"/>
                  </a:lnTo>
                  <a:lnTo>
                    <a:pt x="4648" y="5376"/>
                  </a:lnTo>
                  <a:lnTo>
                    <a:pt x="4618" y="5364"/>
                  </a:lnTo>
                  <a:lnTo>
                    <a:pt x="4589" y="5349"/>
                  </a:lnTo>
                  <a:lnTo>
                    <a:pt x="4559" y="5334"/>
                  </a:lnTo>
                  <a:lnTo>
                    <a:pt x="4531" y="5318"/>
                  </a:lnTo>
                  <a:lnTo>
                    <a:pt x="4503" y="5301"/>
                  </a:lnTo>
                  <a:lnTo>
                    <a:pt x="4476" y="5281"/>
                  </a:lnTo>
                  <a:lnTo>
                    <a:pt x="4451" y="5262"/>
                  </a:lnTo>
                  <a:lnTo>
                    <a:pt x="4426" y="5241"/>
                  </a:lnTo>
                  <a:lnTo>
                    <a:pt x="4403" y="5217"/>
                  </a:lnTo>
                  <a:lnTo>
                    <a:pt x="4380" y="5194"/>
                  </a:lnTo>
                  <a:lnTo>
                    <a:pt x="4358" y="5170"/>
                  </a:lnTo>
                  <a:lnTo>
                    <a:pt x="4339" y="5144"/>
                  </a:lnTo>
                  <a:lnTo>
                    <a:pt x="4320" y="5117"/>
                  </a:lnTo>
                  <a:lnTo>
                    <a:pt x="4303" y="5089"/>
                  </a:lnTo>
                  <a:lnTo>
                    <a:pt x="4286" y="5061"/>
                  </a:lnTo>
                  <a:lnTo>
                    <a:pt x="4271" y="5031"/>
                  </a:lnTo>
                  <a:lnTo>
                    <a:pt x="4257" y="5002"/>
                  </a:lnTo>
                  <a:lnTo>
                    <a:pt x="4246" y="4971"/>
                  </a:lnTo>
                  <a:lnTo>
                    <a:pt x="4235" y="4940"/>
                  </a:lnTo>
                  <a:lnTo>
                    <a:pt x="4226" y="4908"/>
                  </a:lnTo>
                  <a:lnTo>
                    <a:pt x="4217" y="4874"/>
                  </a:lnTo>
                  <a:lnTo>
                    <a:pt x="4212" y="4841"/>
                  </a:lnTo>
                  <a:lnTo>
                    <a:pt x="4207" y="4807"/>
                  </a:lnTo>
                  <a:lnTo>
                    <a:pt x="4205" y="4772"/>
                  </a:lnTo>
                  <a:lnTo>
                    <a:pt x="4204" y="4738"/>
                  </a:lnTo>
                  <a:lnTo>
                    <a:pt x="4205" y="4702"/>
                  </a:lnTo>
                  <a:lnTo>
                    <a:pt x="4207" y="4668"/>
                  </a:lnTo>
                  <a:lnTo>
                    <a:pt x="4212" y="4634"/>
                  </a:lnTo>
                  <a:lnTo>
                    <a:pt x="4217" y="4601"/>
                  </a:lnTo>
                  <a:lnTo>
                    <a:pt x="4226" y="4568"/>
                  </a:lnTo>
                  <a:lnTo>
                    <a:pt x="4235" y="4536"/>
                  </a:lnTo>
                  <a:lnTo>
                    <a:pt x="4246" y="4504"/>
                  </a:lnTo>
                  <a:lnTo>
                    <a:pt x="4257" y="4473"/>
                  </a:lnTo>
                  <a:lnTo>
                    <a:pt x="4271" y="4443"/>
                  </a:lnTo>
                  <a:lnTo>
                    <a:pt x="4286" y="4414"/>
                  </a:lnTo>
                  <a:lnTo>
                    <a:pt x="4303" y="4385"/>
                  </a:lnTo>
                  <a:lnTo>
                    <a:pt x="4320" y="4358"/>
                  </a:lnTo>
                  <a:lnTo>
                    <a:pt x="4339" y="4331"/>
                  </a:lnTo>
                  <a:lnTo>
                    <a:pt x="4358" y="4305"/>
                  </a:lnTo>
                  <a:lnTo>
                    <a:pt x="4380" y="4281"/>
                  </a:lnTo>
                  <a:lnTo>
                    <a:pt x="4403" y="4258"/>
                  </a:lnTo>
                  <a:lnTo>
                    <a:pt x="4426" y="4235"/>
                  </a:lnTo>
                  <a:lnTo>
                    <a:pt x="4451" y="4214"/>
                  </a:lnTo>
                  <a:lnTo>
                    <a:pt x="4476" y="4194"/>
                  </a:lnTo>
                  <a:lnTo>
                    <a:pt x="4503" y="4174"/>
                  </a:lnTo>
                  <a:lnTo>
                    <a:pt x="4531" y="4157"/>
                  </a:lnTo>
                  <a:lnTo>
                    <a:pt x="4559" y="4141"/>
                  </a:lnTo>
                  <a:lnTo>
                    <a:pt x="4589" y="4125"/>
                  </a:lnTo>
                  <a:lnTo>
                    <a:pt x="4618" y="4112"/>
                  </a:lnTo>
                  <a:lnTo>
                    <a:pt x="4648" y="4100"/>
                  </a:lnTo>
                  <a:lnTo>
                    <a:pt x="4681" y="4089"/>
                  </a:lnTo>
                  <a:lnTo>
                    <a:pt x="4712" y="4080"/>
                  </a:lnTo>
                  <a:lnTo>
                    <a:pt x="4746" y="4073"/>
                  </a:lnTo>
                  <a:lnTo>
                    <a:pt x="4779" y="4067"/>
                  </a:lnTo>
                  <a:lnTo>
                    <a:pt x="4813" y="4061"/>
                  </a:lnTo>
                  <a:lnTo>
                    <a:pt x="4847" y="4059"/>
                  </a:lnTo>
                  <a:lnTo>
                    <a:pt x="4882" y="4058"/>
                  </a:lnTo>
                  <a:lnTo>
                    <a:pt x="4917" y="4059"/>
                  </a:lnTo>
                  <a:lnTo>
                    <a:pt x="4952" y="4061"/>
                  </a:lnTo>
                  <a:lnTo>
                    <a:pt x="4985" y="4067"/>
                  </a:lnTo>
                  <a:lnTo>
                    <a:pt x="5019" y="4073"/>
                  </a:lnTo>
                  <a:lnTo>
                    <a:pt x="5052" y="4080"/>
                  </a:lnTo>
                  <a:lnTo>
                    <a:pt x="5083" y="4089"/>
                  </a:lnTo>
                  <a:lnTo>
                    <a:pt x="5115" y="4100"/>
                  </a:lnTo>
                  <a:lnTo>
                    <a:pt x="5146" y="4112"/>
                  </a:lnTo>
                  <a:lnTo>
                    <a:pt x="5176" y="4125"/>
                  </a:lnTo>
                  <a:lnTo>
                    <a:pt x="5205" y="4141"/>
                  </a:lnTo>
                  <a:lnTo>
                    <a:pt x="5234" y="4157"/>
                  </a:lnTo>
                  <a:lnTo>
                    <a:pt x="5261" y="4174"/>
                  </a:lnTo>
                  <a:lnTo>
                    <a:pt x="5288" y="4194"/>
                  </a:lnTo>
                  <a:lnTo>
                    <a:pt x="5314" y="4214"/>
                  </a:lnTo>
                  <a:lnTo>
                    <a:pt x="5338" y="4235"/>
                  </a:lnTo>
                  <a:lnTo>
                    <a:pt x="5361" y="4258"/>
                  </a:lnTo>
                  <a:lnTo>
                    <a:pt x="5385" y="4281"/>
                  </a:lnTo>
                  <a:lnTo>
                    <a:pt x="5406" y="4305"/>
                  </a:lnTo>
                  <a:lnTo>
                    <a:pt x="5425" y="4331"/>
                  </a:lnTo>
                  <a:lnTo>
                    <a:pt x="5445" y="4358"/>
                  </a:lnTo>
                  <a:lnTo>
                    <a:pt x="5462" y="4385"/>
                  </a:lnTo>
                  <a:lnTo>
                    <a:pt x="5478" y="4414"/>
                  </a:lnTo>
                  <a:lnTo>
                    <a:pt x="5493" y="4443"/>
                  </a:lnTo>
                  <a:lnTo>
                    <a:pt x="5507" y="4473"/>
                  </a:lnTo>
                  <a:lnTo>
                    <a:pt x="5519" y="4504"/>
                  </a:lnTo>
                  <a:lnTo>
                    <a:pt x="5530" y="4536"/>
                  </a:lnTo>
                  <a:lnTo>
                    <a:pt x="5539" y="4568"/>
                  </a:lnTo>
                  <a:lnTo>
                    <a:pt x="5547" y="4601"/>
                  </a:lnTo>
                  <a:lnTo>
                    <a:pt x="5552" y="4634"/>
                  </a:lnTo>
                  <a:lnTo>
                    <a:pt x="5557" y="4668"/>
                  </a:lnTo>
                  <a:lnTo>
                    <a:pt x="5559" y="4702"/>
                  </a:lnTo>
                  <a:lnTo>
                    <a:pt x="5560" y="4738"/>
                  </a:lnTo>
                  <a:lnTo>
                    <a:pt x="5559" y="4771"/>
                  </a:lnTo>
                  <a:lnTo>
                    <a:pt x="5557" y="4806"/>
                  </a:lnTo>
                  <a:lnTo>
                    <a:pt x="5553" y="4839"/>
                  </a:lnTo>
                  <a:lnTo>
                    <a:pt x="5547" y="4872"/>
                  </a:lnTo>
                  <a:lnTo>
                    <a:pt x="5540" y="4904"/>
                  </a:lnTo>
                  <a:lnTo>
                    <a:pt x="5531" y="4936"/>
                  </a:lnTo>
                  <a:lnTo>
                    <a:pt x="5521" y="4967"/>
                  </a:lnTo>
                  <a:lnTo>
                    <a:pt x="5508" y="4998"/>
                  </a:lnTo>
                  <a:lnTo>
                    <a:pt x="7656" y="7149"/>
                  </a:lnTo>
                  <a:lnTo>
                    <a:pt x="7656" y="4244"/>
                  </a:lnTo>
                  <a:lnTo>
                    <a:pt x="7627" y="4229"/>
                  </a:lnTo>
                  <a:lnTo>
                    <a:pt x="7598" y="4212"/>
                  </a:lnTo>
                  <a:lnTo>
                    <a:pt x="7571" y="4195"/>
                  </a:lnTo>
                  <a:lnTo>
                    <a:pt x="7545" y="4175"/>
                  </a:lnTo>
                  <a:lnTo>
                    <a:pt x="7518" y="4156"/>
                  </a:lnTo>
                  <a:lnTo>
                    <a:pt x="7493" y="4136"/>
                  </a:lnTo>
                  <a:lnTo>
                    <a:pt x="7468" y="4114"/>
                  </a:lnTo>
                  <a:lnTo>
                    <a:pt x="7443" y="4092"/>
                  </a:lnTo>
                  <a:lnTo>
                    <a:pt x="7420" y="4070"/>
                  </a:lnTo>
                  <a:lnTo>
                    <a:pt x="7397" y="4046"/>
                  </a:lnTo>
                  <a:lnTo>
                    <a:pt x="7375" y="4022"/>
                  </a:lnTo>
                  <a:lnTo>
                    <a:pt x="7354" y="3996"/>
                  </a:lnTo>
                  <a:lnTo>
                    <a:pt x="7334" y="3971"/>
                  </a:lnTo>
                  <a:lnTo>
                    <a:pt x="7314" y="3945"/>
                  </a:lnTo>
                  <a:lnTo>
                    <a:pt x="7296" y="3917"/>
                  </a:lnTo>
                  <a:lnTo>
                    <a:pt x="7278" y="3890"/>
                  </a:lnTo>
                  <a:lnTo>
                    <a:pt x="7262" y="3861"/>
                  </a:lnTo>
                  <a:lnTo>
                    <a:pt x="7245" y="3832"/>
                  </a:lnTo>
                  <a:lnTo>
                    <a:pt x="7230" y="3803"/>
                  </a:lnTo>
                  <a:lnTo>
                    <a:pt x="7217" y="3773"/>
                  </a:lnTo>
                  <a:lnTo>
                    <a:pt x="7204" y="3743"/>
                  </a:lnTo>
                  <a:lnTo>
                    <a:pt x="7192" y="3711"/>
                  </a:lnTo>
                  <a:lnTo>
                    <a:pt x="7181" y="3680"/>
                  </a:lnTo>
                  <a:lnTo>
                    <a:pt x="7171" y="3647"/>
                  </a:lnTo>
                  <a:lnTo>
                    <a:pt x="7162" y="3615"/>
                  </a:lnTo>
                  <a:lnTo>
                    <a:pt x="7155" y="3582"/>
                  </a:lnTo>
                  <a:lnTo>
                    <a:pt x="7148" y="3549"/>
                  </a:lnTo>
                  <a:lnTo>
                    <a:pt x="7143" y="3515"/>
                  </a:lnTo>
                  <a:lnTo>
                    <a:pt x="7139" y="3481"/>
                  </a:lnTo>
                  <a:lnTo>
                    <a:pt x="7136" y="3446"/>
                  </a:lnTo>
                  <a:lnTo>
                    <a:pt x="7134" y="3411"/>
                  </a:lnTo>
                  <a:lnTo>
                    <a:pt x="7133" y="3376"/>
                  </a:lnTo>
                  <a:lnTo>
                    <a:pt x="7135" y="3326"/>
                  </a:lnTo>
                  <a:lnTo>
                    <a:pt x="7138" y="3275"/>
                  </a:lnTo>
                  <a:lnTo>
                    <a:pt x="7145" y="3227"/>
                  </a:lnTo>
                  <a:lnTo>
                    <a:pt x="7153" y="3178"/>
                  </a:lnTo>
                  <a:lnTo>
                    <a:pt x="7164" y="3130"/>
                  </a:lnTo>
                  <a:lnTo>
                    <a:pt x="7178" y="3084"/>
                  </a:lnTo>
                  <a:lnTo>
                    <a:pt x="7193" y="3039"/>
                  </a:lnTo>
                  <a:lnTo>
                    <a:pt x="7210" y="2994"/>
                  </a:lnTo>
                  <a:lnTo>
                    <a:pt x="7230" y="2950"/>
                  </a:lnTo>
                  <a:lnTo>
                    <a:pt x="7252" y="2908"/>
                  </a:lnTo>
                  <a:lnTo>
                    <a:pt x="7276" y="2867"/>
                  </a:lnTo>
                  <a:lnTo>
                    <a:pt x="7301" y="2826"/>
                  </a:lnTo>
                  <a:lnTo>
                    <a:pt x="7329" y="2789"/>
                  </a:lnTo>
                  <a:lnTo>
                    <a:pt x="7357" y="2751"/>
                  </a:lnTo>
                  <a:lnTo>
                    <a:pt x="7388" y="2716"/>
                  </a:lnTo>
                  <a:lnTo>
                    <a:pt x="7421" y="2681"/>
                  </a:lnTo>
                  <a:lnTo>
                    <a:pt x="7454" y="2649"/>
                  </a:lnTo>
                  <a:lnTo>
                    <a:pt x="7490" y="2618"/>
                  </a:lnTo>
                  <a:lnTo>
                    <a:pt x="7527" y="2589"/>
                  </a:lnTo>
                  <a:lnTo>
                    <a:pt x="7566" y="2561"/>
                  </a:lnTo>
                  <a:lnTo>
                    <a:pt x="7605" y="2536"/>
                  </a:lnTo>
                  <a:lnTo>
                    <a:pt x="7647" y="2513"/>
                  </a:lnTo>
                  <a:lnTo>
                    <a:pt x="7689" y="2490"/>
                  </a:lnTo>
                  <a:lnTo>
                    <a:pt x="7732" y="2471"/>
                  </a:lnTo>
                  <a:lnTo>
                    <a:pt x="7777" y="2454"/>
                  </a:lnTo>
                  <a:lnTo>
                    <a:pt x="7822" y="2439"/>
                  </a:lnTo>
                  <a:lnTo>
                    <a:pt x="7869" y="2425"/>
                  </a:lnTo>
                  <a:lnTo>
                    <a:pt x="7917" y="2414"/>
                  </a:lnTo>
                  <a:lnTo>
                    <a:pt x="7964" y="2405"/>
                  </a:lnTo>
                  <a:lnTo>
                    <a:pt x="8014" y="2399"/>
                  </a:lnTo>
                  <a:lnTo>
                    <a:pt x="8064" y="2395"/>
                  </a:lnTo>
                  <a:lnTo>
                    <a:pt x="8115" y="2394"/>
                  </a:lnTo>
                  <a:close/>
                </a:path>
              </a:pathLst>
            </a:custGeom>
            <a:solidFill>
              <a:srgbClr val="2A9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2A130C-98F8-44AD-8F3E-28D132CCD6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4700" y="2005013"/>
            <a:ext cx="1030288" cy="1031875"/>
            <a:chOff x="1288" y="1263"/>
            <a:chExt cx="649" cy="650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E942BA4C-D4C1-4EED-8621-C4CD69A80B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88" y="1263"/>
              <a:ext cx="64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C804694-4B04-4B38-ABEC-DCD5EC9BE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8" y="1263"/>
              <a:ext cx="649" cy="650"/>
            </a:xfrm>
            <a:custGeom>
              <a:avLst/>
              <a:gdLst>
                <a:gd name="T0" fmla="*/ 12966 w 16225"/>
                <a:gd name="T1" fmla="*/ 1614 h 16250"/>
                <a:gd name="T2" fmla="*/ 15969 w 16225"/>
                <a:gd name="T3" fmla="*/ 6095 h 16250"/>
                <a:gd name="T4" fmla="*/ 15425 w 16225"/>
                <a:gd name="T5" fmla="*/ 11647 h 16250"/>
                <a:gd name="T6" fmla="*/ 11629 w 16225"/>
                <a:gd name="T7" fmla="*/ 15449 h 16250"/>
                <a:gd name="T8" fmla="*/ 6085 w 16225"/>
                <a:gd name="T9" fmla="*/ 15994 h 16250"/>
                <a:gd name="T10" fmla="*/ 1611 w 16225"/>
                <a:gd name="T11" fmla="*/ 12986 h 16250"/>
                <a:gd name="T12" fmla="*/ 10 w 16225"/>
                <a:gd name="T13" fmla="*/ 7707 h 16250"/>
                <a:gd name="T14" fmla="*/ 2107 w 16225"/>
                <a:gd name="T15" fmla="*/ 2662 h 16250"/>
                <a:gd name="T16" fmla="*/ 6877 w 16225"/>
                <a:gd name="T17" fmla="*/ 93 h 16250"/>
                <a:gd name="T18" fmla="*/ 11172 w 16225"/>
                <a:gd name="T19" fmla="*/ 7071 h 16250"/>
                <a:gd name="T20" fmla="*/ 12689 w 16225"/>
                <a:gd name="T21" fmla="*/ 8574 h 16250"/>
                <a:gd name="T22" fmla="*/ 12875 w 16225"/>
                <a:gd name="T23" fmla="*/ 10708 h 16250"/>
                <a:gd name="T24" fmla="*/ 12635 w 16225"/>
                <a:gd name="T25" fmla="*/ 11321 h 16250"/>
                <a:gd name="T26" fmla="*/ 11049 w 16225"/>
                <a:gd name="T27" fmla="*/ 12768 h 16250"/>
                <a:gd name="T28" fmla="*/ 8893 w 16225"/>
                <a:gd name="T29" fmla="*/ 12833 h 16250"/>
                <a:gd name="T30" fmla="*/ 6605 w 16225"/>
                <a:gd name="T31" fmla="*/ 12021 h 16250"/>
                <a:gd name="T32" fmla="*/ 6936 w 16225"/>
                <a:gd name="T33" fmla="*/ 10850 h 16250"/>
                <a:gd name="T34" fmla="*/ 7029 w 16225"/>
                <a:gd name="T35" fmla="*/ 8687 h 16250"/>
                <a:gd name="T36" fmla="*/ 8503 w 16225"/>
                <a:gd name="T37" fmla="*/ 7115 h 16250"/>
                <a:gd name="T38" fmla="*/ 9082 w 16225"/>
                <a:gd name="T39" fmla="*/ 6032 h 16250"/>
                <a:gd name="T40" fmla="*/ 10659 w 16225"/>
                <a:gd name="T41" fmla="*/ 8615 h 16250"/>
                <a:gd name="T42" fmla="*/ 11287 w 16225"/>
                <a:gd name="T43" fmla="*/ 9379 h 16250"/>
                <a:gd name="T44" fmla="*/ 11287 w 16225"/>
                <a:gd name="T45" fmla="*/ 10407 h 16250"/>
                <a:gd name="T46" fmla="*/ 10659 w 16225"/>
                <a:gd name="T47" fmla="*/ 11172 h 16250"/>
                <a:gd name="T48" fmla="*/ 9657 w 16225"/>
                <a:gd name="T49" fmla="*/ 11372 h 16250"/>
                <a:gd name="T50" fmla="*/ 8779 w 16225"/>
                <a:gd name="T51" fmla="*/ 10899 h 16250"/>
                <a:gd name="T52" fmla="*/ 8393 w 16225"/>
                <a:gd name="T53" fmla="*/ 9970 h 16250"/>
                <a:gd name="T54" fmla="*/ 8687 w 16225"/>
                <a:gd name="T55" fmla="*/ 8998 h 16250"/>
                <a:gd name="T56" fmla="*/ 9511 w 16225"/>
                <a:gd name="T57" fmla="*/ 8445 h 16250"/>
                <a:gd name="T58" fmla="*/ 7551 w 16225"/>
                <a:gd name="T59" fmla="*/ 2585 h 16250"/>
                <a:gd name="T60" fmla="*/ 8457 w 16225"/>
                <a:gd name="T61" fmla="*/ 4771 h 16250"/>
                <a:gd name="T62" fmla="*/ 7403 w 16225"/>
                <a:gd name="T63" fmla="*/ 6021 h 16250"/>
                <a:gd name="T64" fmla="*/ 5753 w 16225"/>
                <a:gd name="T65" fmla="*/ 6004 h 16250"/>
                <a:gd name="T66" fmla="*/ 4212 w 16225"/>
                <a:gd name="T67" fmla="*/ 4771 h 16250"/>
                <a:gd name="T68" fmla="*/ 5707 w 16225"/>
                <a:gd name="T69" fmla="*/ 2546 h 16250"/>
                <a:gd name="T70" fmla="*/ 6736 w 16225"/>
                <a:gd name="T71" fmla="*/ 3343 h 16250"/>
                <a:gd name="T72" fmla="*/ 7283 w 16225"/>
                <a:gd name="T73" fmla="*/ 3638 h 16250"/>
                <a:gd name="T74" fmla="*/ 7523 w 16225"/>
                <a:gd name="T75" fmla="*/ 4216 h 16250"/>
                <a:gd name="T76" fmla="*/ 7340 w 16225"/>
                <a:gd name="T77" fmla="*/ 4821 h 16250"/>
                <a:gd name="T78" fmla="*/ 6827 w 16225"/>
                <a:gd name="T79" fmla="*/ 5166 h 16250"/>
                <a:gd name="T80" fmla="*/ 6191 w 16225"/>
                <a:gd name="T81" fmla="*/ 5105 h 16250"/>
                <a:gd name="T82" fmla="*/ 5756 w 16225"/>
                <a:gd name="T83" fmla="*/ 4668 h 16250"/>
                <a:gd name="T84" fmla="*/ 5693 w 16225"/>
                <a:gd name="T85" fmla="*/ 4031 h 16250"/>
                <a:gd name="T86" fmla="*/ 6038 w 16225"/>
                <a:gd name="T87" fmla="*/ 3517 h 16250"/>
                <a:gd name="T88" fmla="*/ 4659 w 16225"/>
                <a:gd name="T89" fmla="*/ 7126 h 16250"/>
                <a:gd name="T90" fmla="*/ 5542 w 16225"/>
                <a:gd name="T91" fmla="*/ 7888 h 16250"/>
                <a:gd name="T92" fmla="*/ 5528 w 16225"/>
                <a:gd name="T93" fmla="*/ 9058 h 16250"/>
                <a:gd name="T94" fmla="*/ 4659 w 16225"/>
                <a:gd name="T95" fmla="*/ 10173 h 16250"/>
                <a:gd name="T96" fmla="*/ 3057 w 16225"/>
                <a:gd name="T97" fmla="*/ 9107 h 16250"/>
                <a:gd name="T98" fmla="*/ 3006 w 16225"/>
                <a:gd name="T99" fmla="*/ 7920 h 16250"/>
                <a:gd name="T100" fmla="*/ 3881 w 16225"/>
                <a:gd name="T101" fmla="*/ 7132 h 16250"/>
                <a:gd name="T102" fmla="*/ 4569 w 16225"/>
                <a:gd name="T103" fmla="*/ 7857 h 16250"/>
                <a:gd name="T104" fmla="*/ 4882 w 16225"/>
                <a:gd name="T105" fmla="*/ 8169 h 16250"/>
                <a:gd name="T106" fmla="*/ 4926 w 16225"/>
                <a:gd name="T107" fmla="*/ 8625 h 16250"/>
                <a:gd name="T108" fmla="*/ 4679 w 16225"/>
                <a:gd name="T109" fmla="*/ 8993 h 16250"/>
                <a:gd name="T110" fmla="*/ 4246 w 16225"/>
                <a:gd name="T111" fmla="*/ 9125 h 16250"/>
                <a:gd name="T112" fmla="*/ 3832 w 16225"/>
                <a:gd name="T113" fmla="*/ 8953 h 16250"/>
                <a:gd name="T114" fmla="*/ 3621 w 16225"/>
                <a:gd name="T115" fmla="*/ 8560 h 16250"/>
                <a:gd name="T116" fmla="*/ 3710 w 16225"/>
                <a:gd name="T117" fmla="*/ 8112 h 16250"/>
                <a:gd name="T118" fmla="*/ 4051 w 16225"/>
                <a:gd name="T119" fmla="*/ 7831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25" h="16250">
                  <a:moveTo>
                    <a:pt x="8113" y="0"/>
                  </a:moveTo>
                  <a:lnTo>
                    <a:pt x="8530" y="10"/>
                  </a:lnTo>
                  <a:lnTo>
                    <a:pt x="8942" y="42"/>
                  </a:lnTo>
                  <a:lnTo>
                    <a:pt x="9348" y="93"/>
                  </a:lnTo>
                  <a:lnTo>
                    <a:pt x="9747" y="165"/>
                  </a:lnTo>
                  <a:lnTo>
                    <a:pt x="10140" y="256"/>
                  </a:lnTo>
                  <a:lnTo>
                    <a:pt x="10525" y="366"/>
                  </a:lnTo>
                  <a:lnTo>
                    <a:pt x="10901" y="493"/>
                  </a:lnTo>
                  <a:lnTo>
                    <a:pt x="11270" y="639"/>
                  </a:lnTo>
                  <a:lnTo>
                    <a:pt x="11629" y="801"/>
                  </a:lnTo>
                  <a:lnTo>
                    <a:pt x="11979" y="981"/>
                  </a:lnTo>
                  <a:lnTo>
                    <a:pt x="12319" y="1176"/>
                  </a:lnTo>
                  <a:lnTo>
                    <a:pt x="12648" y="1387"/>
                  </a:lnTo>
                  <a:lnTo>
                    <a:pt x="12966" y="1614"/>
                  </a:lnTo>
                  <a:lnTo>
                    <a:pt x="13273" y="1856"/>
                  </a:lnTo>
                  <a:lnTo>
                    <a:pt x="13567" y="2110"/>
                  </a:lnTo>
                  <a:lnTo>
                    <a:pt x="13849" y="2380"/>
                  </a:lnTo>
                  <a:lnTo>
                    <a:pt x="14118" y="2662"/>
                  </a:lnTo>
                  <a:lnTo>
                    <a:pt x="14372" y="2956"/>
                  </a:lnTo>
                  <a:lnTo>
                    <a:pt x="14614" y="3263"/>
                  </a:lnTo>
                  <a:lnTo>
                    <a:pt x="14840" y="3582"/>
                  </a:lnTo>
                  <a:lnTo>
                    <a:pt x="15051" y="3912"/>
                  </a:lnTo>
                  <a:lnTo>
                    <a:pt x="15245" y="4252"/>
                  </a:lnTo>
                  <a:lnTo>
                    <a:pt x="15425" y="4603"/>
                  </a:lnTo>
                  <a:lnTo>
                    <a:pt x="15587" y="4962"/>
                  </a:lnTo>
                  <a:lnTo>
                    <a:pt x="15733" y="5331"/>
                  </a:lnTo>
                  <a:lnTo>
                    <a:pt x="15860" y="5709"/>
                  </a:lnTo>
                  <a:lnTo>
                    <a:pt x="15969" y="6095"/>
                  </a:lnTo>
                  <a:lnTo>
                    <a:pt x="16061" y="6488"/>
                  </a:lnTo>
                  <a:lnTo>
                    <a:pt x="16132" y="6888"/>
                  </a:lnTo>
                  <a:lnTo>
                    <a:pt x="16183" y="7294"/>
                  </a:lnTo>
                  <a:lnTo>
                    <a:pt x="16215" y="7707"/>
                  </a:lnTo>
                  <a:lnTo>
                    <a:pt x="16225" y="8125"/>
                  </a:lnTo>
                  <a:lnTo>
                    <a:pt x="16215" y="8543"/>
                  </a:lnTo>
                  <a:lnTo>
                    <a:pt x="16183" y="8956"/>
                  </a:lnTo>
                  <a:lnTo>
                    <a:pt x="16132" y="9362"/>
                  </a:lnTo>
                  <a:lnTo>
                    <a:pt x="16061" y="9762"/>
                  </a:lnTo>
                  <a:lnTo>
                    <a:pt x="15969" y="10155"/>
                  </a:lnTo>
                  <a:lnTo>
                    <a:pt x="15860" y="10541"/>
                  </a:lnTo>
                  <a:lnTo>
                    <a:pt x="15733" y="10918"/>
                  </a:lnTo>
                  <a:lnTo>
                    <a:pt x="15587" y="11288"/>
                  </a:lnTo>
                  <a:lnTo>
                    <a:pt x="15425" y="11647"/>
                  </a:lnTo>
                  <a:lnTo>
                    <a:pt x="15245" y="11998"/>
                  </a:lnTo>
                  <a:lnTo>
                    <a:pt x="15051" y="12338"/>
                  </a:lnTo>
                  <a:lnTo>
                    <a:pt x="14840" y="12668"/>
                  </a:lnTo>
                  <a:lnTo>
                    <a:pt x="14614" y="12986"/>
                  </a:lnTo>
                  <a:lnTo>
                    <a:pt x="14372" y="13294"/>
                  </a:lnTo>
                  <a:lnTo>
                    <a:pt x="14118" y="13588"/>
                  </a:lnTo>
                  <a:lnTo>
                    <a:pt x="13849" y="13870"/>
                  </a:lnTo>
                  <a:lnTo>
                    <a:pt x="13567" y="14140"/>
                  </a:lnTo>
                  <a:lnTo>
                    <a:pt x="13273" y="14394"/>
                  </a:lnTo>
                  <a:lnTo>
                    <a:pt x="12966" y="14636"/>
                  </a:lnTo>
                  <a:lnTo>
                    <a:pt x="12648" y="14863"/>
                  </a:lnTo>
                  <a:lnTo>
                    <a:pt x="12319" y="15074"/>
                  </a:lnTo>
                  <a:lnTo>
                    <a:pt x="11979" y="15269"/>
                  </a:lnTo>
                  <a:lnTo>
                    <a:pt x="11629" y="15449"/>
                  </a:lnTo>
                  <a:lnTo>
                    <a:pt x="11270" y="15611"/>
                  </a:lnTo>
                  <a:lnTo>
                    <a:pt x="10901" y="15757"/>
                  </a:lnTo>
                  <a:lnTo>
                    <a:pt x="10525" y="15884"/>
                  </a:lnTo>
                  <a:lnTo>
                    <a:pt x="10140" y="15994"/>
                  </a:lnTo>
                  <a:lnTo>
                    <a:pt x="9747" y="16085"/>
                  </a:lnTo>
                  <a:lnTo>
                    <a:pt x="9348" y="16157"/>
                  </a:lnTo>
                  <a:lnTo>
                    <a:pt x="8942" y="16208"/>
                  </a:lnTo>
                  <a:lnTo>
                    <a:pt x="8530" y="16240"/>
                  </a:lnTo>
                  <a:lnTo>
                    <a:pt x="8113" y="16250"/>
                  </a:lnTo>
                  <a:lnTo>
                    <a:pt x="7695" y="16240"/>
                  </a:lnTo>
                  <a:lnTo>
                    <a:pt x="7283" y="16208"/>
                  </a:lnTo>
                  <a:lnTo>
                    <a:pt x="6877" y="16157"/>
                  </a:lnTo>
                  <a:lnTo>
                    <a:pt x="6478" y="16085"/>
                  </a:lnTo>
                  <a:lnTo>
                    <a:pt x="6085" y="15994"/>
                  </a:lnTo>
                  <a:lnTo>
                    <a:pt x="5700" y="15884"/>
                  </a:lnTo>
                  <a:lnTo>
                    <a:pt x="5323" y="15757"/>
                  </a:lnTo>
                  <a:lnTo>
                    <a:pt x="4955" y="15611"/>
                  </a:lnTo>
                  <a:lnTo>
                    <a:pt x="4596" y="15449"/>
                  </a:lnTo>
                  <a:lnTo>
                    <a:pt x="4246" y="15269"/>
                  </a:lnTo>
                  <a:lnTo>
                    <a:pt x="3906" y="15074"/>
                  </a:lnTo>
                  <a:lnTo>
                    <a:pt x="3577" y="14863"/>
                  </a:lnTo>
                  <a:lnTo>
                    <a:pt x="3258" y="14636"/>
                  </a:lnTo>
                  <a:lnTo>
                    <a:pt x="2952" y="14394"/>
                  </a:lnTo>
                  <a:lnTo>
                    <a:pt x="2658" y="14140"/>
                  </a:lnTo>
                  <a:lnTo>
                    <a:pt x="2376" y="13870"/>
                  </a:lnTo>
                  <a:lnTo>
                    <a:pt x="2107" y="13588"/>
                  </a:lnTo>
                  <a:lnTo>
                    <a:pt x="1853" y="13294"/>
                  </a:lnTo>
                  <a:lnTo>
                    <a:pt x="1611" y="12986"/>
                  </a:lnTo>
                  <a:lnTo>
                    <a:pt x="1385" y="12668"/>
                  </a:lnTo>
                  <a:lnTo>
                    <a:pt x="1174" y="12338"/>
                  </a:lnTo>
                  <a:lnTo>
                    <a:pt x="980" y="11998"/>
                  </a:lnTo>
                  <a:lnTo>
                    <a:pt x="800" y="11647"/>
                  </a:lnTo>
                  <a:lnTo>
                    <a:pt x="638" y="11288"/>
                  </a:lnTo>
                  <a:lnTo>
                    <a:pt x="492" y="10918"/>
                  </a:lnTo>
                  <a:lnTo>
                    <a:pt x="365" y="10541"/>
                  </a:lnTo>
                  <a:lnTo>
                    <a:pt x="256" y="10155"/>
                  </a:lnTo>
                  <a:lnTo>
                    <a:pt x="164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4" y="6488"/>
                  </a:lnTo>
                  <a:lnTo>
                    <a:pt x="256" y="6095"/>
                  </a:lnTo>
                  <a:lnTo>
                    <a:pt x="365" y="5709"/>
                  </a:lnTo>
                  <a:lnTo>
                    <a:pt x="492" y="5331"/>
                  </a:lnTo>
                  <a:lnTo>
                    <a:pt x="638" y="4962"/>
                  </a:lnTo>
                  <a:lnTo>
                    <a:pt x="800" y="4603"/>
                  </a:lnTo>
                  <a:lnTo>
                    <a:pt x="980" y="4252"/>
                  </a:lnTo>
                  <a:lnTo>
                    <a:pt x="1174" y="3912"/>
                  </a:lnTo>
                  <a:lnTo>
                    <a:pt x="1385" y="3582"/>
                  </a:lnTo>
                  <a:lnTo>
                    <a:pt x="1611" y="3263"/>
                  </a:lnTo>
                  <a:lnTo>
                    <a:pt x="1853" y="2956"/>
                  </a:lnTo>
                  <a:lnTo>
                    <a:pt x="2107" y="2662"/>
                  </a:lnTo>
                  <a:lnTo>
                    <a:pt x="2376" y="2380"/>
                  </a:lnTo>
                  <a:lnTo>
                    <a:pt x="2658" y="2110"/>
                  </a:lnTo>
                  <a:lnTo>
                    <a:pt x="2952" y="1856"/>
                  </a:lnTo>
                  <a:lnTo>
                    <a:pt x="3258" y="1614"/>
                  </a:lnTo>
                  <a:lnTo>
                    <a:pt x="3577" y="1387"/>
                  </a:lnTo>
                  <a:lnTo>
                    <a:pt x="3906" y="1176"/>
                  </a:lnTo>
                  <a:lnTo>
                    <a:pt x="4246" y="981"/>
                  </a:lnTo>
                  <a:lnTo>
                    <a:pt x="4596" y="801"/>
                  </a:lnTo>
                  <a:lnTo>
                    <a:pt x="4955" y="639"/>
                  </a:lnTo>
                  <a:lnTo>
                    <a:pt x="5323" y="493"/>
                  </a:lnTo>
                  <a:lnTo>
                    <a:pt x="5700" y="366"/>
                  </a:lnTo>
                  <a:lnTo>
                    <a:pt x="6085" y="256"/>
                  </a:lnTo>
                  <a:lnTo>
                    <a:pt x="6478" y="165"/>
                  </a:lnTo>
                  <a:lnTo>
                    <a:pt x="6877" y="93"/>
                  </a:lnTo>
                  <a:lnTo>
                    <a:pt x="7283" y="42"/>
                  </a:lnTo>
                  <a:lnTo>
                    <a:pt x="7695" y="10"/>
                  </a:lnTo>
                  <a:lnTo>
                    <a:pt x="8113" y="0"/>
                  </a:lnTo>
                  <a:close/>
                  <a:moveTo>
                    <a:pt x="10731" y="6908"/>
                  </a:moveTo>
                  <a:lnTo>
                    <a:pt x="10776" y="6921"/>
                  </a:lnTo>
                  <a:lnTo>
                    <a:pt x="10822" y="6936"/>
                  </a:lnTo>
                  <a:lnTo>
                    <a:pt x="10867" y="6950"/>
                  </a:lnTo>
                  <a:lnTo>
                    <a:pt x="10911" y="6965"/>
                  </a:lnTo>
                  <a:lnTo>
                    <a:pt x="10955" y="6981"/>
                  </a:lnTo>
                  <a:lnTo>
                    <a:pt x="11000" y="6998"/>
                  </a:lnTo>
                  <a:lnTo>
                    <a:pt x="11043" y="7015"/>
                  </a:lnTo>
                  <a:lnTo>
                    <a:pt x="11086" y="7033"/>
                  </a:lnTo>
                  <a:lnTo>
                    <a:pt x="11129" y="7051"/>
                  </a:lnTo>
                  <a:lnTo>
                    <a:pt x="11172" y="7071"/>
                  </a:lnTo>
                  <a:lnTo>
                    <a:pt x="11215" y="7090"/>
                  </a:lnTo>
                  <a:lnTo>
                    <a:pt x="11256" y="7110"/>
                  </a:lnTo>
                  <a:lnTo>
                    <a:pt x="11298" y="7132"/>
                  </a:lnTo>
                  <a:lnTo>
                    <a:pt x="11338" y="7153"/>
                  </a:lnTo>
                  <a:lnTo>
                    <a:pt x="11380" y="7175"/>
                  </a:lnTo>
                  <a:lnTo>
                    <a:pt x="11420" y="7198"/>
                  </a:lnTo>
                  <a:lnTo>
                    <a:pt x="12042" y="6575"/>
                  </a:lnTo>
                  <a:lnTo>
                    <a:pt x="13208" y="7743"/>
                  </a:lnTo>
                  <a:lnTo>
                    <a:pt x="12584" y="8369"/>
                  </a:lnTo>
                  <a:lnTo>
                    <a:pt x="12606" y="8409"/>
                  </a:lnTo>
                  <a:lnTo>
                    <a:pt x="12627" y="8450"/>
                  </a:lnTo>
                  <a:lnTo>
                    <a:pt x="12648" y="8492"/>
                  </a:lnTo>
                  <a:lnTo>
                    <a:pt x="12669" y="8532"/>
                  </a:lnTo>
                  <a:lnTo>
                    <a:pt x="12689" y="8574"/>
                  </a:lnTo>
                  <a:lnTo>
                    <a:pt x="12708" y="8617"/>
                  </a:lnTo>
                  <a:lnTo>
                    <a:pt x="12727" y="8659"/>
                  </a:lnTo>
                  <a:lnTo>
                    <a:pt x="12746" y="8702"/>
                  </a:lnTo>
                  <a:lnTo>
                    <a:pt x="12763" y="8745"/>
                  </a:lnTo>
                  <a:lnTo>
                    <a:pt x="12780" y="8788"/>
                  </a:lnTo>
                  <a:lnTo>
                    <a:pt x="12796" y="8833"/>
                  </a:lnTo>
                  <a:lnTo>
                    <a:pt x="12812" y="8877"/>
                  </a:lnTo>
                  <a:lnTo>
                    <a:pt x="12827" y="8921"/>
                  </a:lnTo>
                  <a:lnTo>
                    <a:pt x="12841" y="8966"/>
                  </a:lnTo>
                  <a:lnTo>
                    <a:pt x="12855" y="9011"/>
                  </a:lnTo>
                  <a:lnTo>
                    <a:pt x="12868" y="9056"/>
                  </a:lnTo>
                  <a:lnTo>
                    <a:pt x="13751" y="9056"/>
                  </a:lnTo>
                  <a:lnTo>
                    <a:pt x="13751" y="10708"/>
                  </a:lnTo>
                  <a:lnTo>
                    <a:pt x="12875" y="10708"/>
                  </a:lnTo>
                  <a:lnTo>
                    <a:pt x="12861" y="10753"/>
                  </a:lnTo>
                  <a:lnTo>
                    <a:pt x="12848" y="10799"/>
                  </a:lnTo>
                  <a:lnTo>
                    <a:pt x="12834" y="10844"/>
                  </a:lnTo>
                  <a:lnTo>
                    <a:pt x="12819" y="10890"/>
                  </a:lnTo>
                  <a:lnTo>
                    <a:pt x="12804" y="10934"/>
                  </a:lnTo>
                  <a:lnTo>
                    <a:pt x="12787" y="10978"/>
                  </a:lnTo>
                  <a:lnTo>
                    <a:pt x="12771" y="11023"/>
                  </a:lnTo>
                  <a:lnTo>
                    <a:pt x="12753" y="11066"/>
                  </a:lnTo>
                  <a:lnTo>
                    <a:pt x="12736" y="11109"/>
                  </a:lnTo>
                  <a:lnTo>
                    <a:pt x="12716" y="11152"/>
                  </a:lnTo>
                  <a:lnTo>
                    <a:pt x="12697" y="11194"/>
                  </a:lnTo>
                  <a:lnTo>
                    <a:pt x="12677" y="11237"/>
                  </a:lnTo>
                  <a:lnTo>
                    <a:pt x="12657" y="11280"/>
                  </a:lnTo>
                  <a:lnTo>
                    <a:pt x="12635" y="11321"/>
                  </a:lnTo>
                  <a:lnTo>
                    <a:pt x="12614" y="11362"/>
                  </a:lnTo>
                  <a:lnTo>
                    <a:pt x="12592" y="11402"/>
                  </a:lnTo>
                  <a:lnTo>
                    <a:pt x="13208" y="12021"/>
                  </a:lnTo>
                  <a:lnTo>
                    <a:pt x="12042" y="13188"/>
                  </a:lnTo>
                  <a:lnTo>
                    <a:pt x="11435" y="12580"/>
                  </a:lnTo>
                  <a:lnTo>
                    <a:pt x="11393" y="12603"/>
                  </a:lnTo>
                  <a:lnTo>
                    <a:pt x="11351" y="12626"/>
                  </a:lnTo>
                  <a:lnTo>
                    <a:pt x="11310" y="12649"/>
                  </a:lnTo>
                  <a:lnTo>
                    <a:pt x="11267" y="12670"/>
                  </a:lnTo>
                  <a:lnTo>
                    <a:pt x="11225" y="12691"/>
                  </a:lnTo>
                  <a:lnTo>
                    <a:pt x="11181" y="12712"/>
                  </a:lnTo>
                  <a:lnTo>
                    <a:pt x="11137" y="12731"/>
                  </a:lnTo>
                  <a:lnTo>
                    <a:pt x="11094" y="12750"/>
                  </a:lnTo>
                  <a:lnTo>
                    <a:pt x="11049" y="12768"/>
                  </a:lnTo>
                  <a:lnTo>
                    <a:pt x="11006" y="12787"/>
                  </a:lnTo>
                  <a:lnTo>
                    <a:pt x="10960" y="12803"/>
                  </a:lnTo>
                  <a:lnTo>
                    <a:pt x="10915" y="12820"/>
                  </a:lnTo>
                  <a:lnTo>
                    <a:pt x="10870" y="12835"/>
                  </a:lnTo>
                  <a:lnTo>
                    <a:pt x="10824" y="12851"/>
                  </a:lnTo>
                  <a:lnTo>
                    <a:pt x="10777" y="12865"/>
                  </a:lnTo>
                  <a:lnTo>
                    <a:pt x="10731" y="12878"/>
                  </a:lnTo>
                  <a:lnTo>
                    <a:pt x="10731" y="13732"/>
                  </a:lnTo>
                  <a:lnTo>
                    <a:pt x="9082" y="13732"/>
                  </a:lnTo>
                  <a:lnTo>
                    <a:pt x="9082" y="12891"/>
                  </a:lnTo>
                  <a:lnTo>
                    <a:pt x="9034" y="12877"/>
                  </a:lnTo>
                  <a:lnTo>
                    <a:pt x="8988" y="12864"/>
                  </a:lnTo>
                  <a:lnTo>
                    <a:pt x="8940" y="12850"/>
                  </a:lnTo>
                  <a:lnTo>
                    <a:pt x="8893" y="12833"/>
                  </a:lnTo>
                  <a:lnTo>
                    <a:pt x="8848" y="12818"/>
                  </a:lnTo>
                  <a:lnTo>
                    <a:pt x="8802" y="12801"/>
                  </a:lnTo>
                  <a:lnTo>
                    <a:pt x="8756" y="12784"/>
                  </a:lnTo>
                  <a:lnTo>
                    <a:pt x="8711" y="12765"/>
                  </a:lnTo>
                  <a:lnTo>
                    <a:pt x="8666" y="12747"/>
                  </a:lnTo>
                  <a:lnTo>
                    <a:pt x="8622" y="12727"/>
                  </a:lnTo>
                  <a:lnTo>
                    <a:pt x="8577" y="12706"/>
                  </a:lnTo>
                  <a:lnTo>
                    <a:pt x="8533" y="12686"/>
                  </a:lnTo>
                  <a:lnTo>
                    <a:pt x="8491" y="12665"/>
                  </a:lnTo>
                  <a:lnTo>
                    <a:pt x="8447" y="12643"/>
                  </a:lnTo>
                  <a:lnTo>
                    <a:pt x="8405" y="12620"/>
                  </a:lnTo>
                  <a:lnTo>
                    <a:pt x="8363" y="12597"/>
                  </a:lnTo>
                  <a:lnTo>
                    <a:pt x="7771" y="13189"/>
                  </a:lnTo>
                  <a:lnTo>
                    <a:pt x="6605" y="12021"/>
                  </a:lnTo>
                  <a:lnTo>
                    <a:pt x="7193" y="11432"/>
                  </a:lnTo>
                  <a:lnTo>
                    <a:pt x="7169" y="11389"/>
                  </a:lnTo>
                  <a:lnTo>
                    <a:pt x="7146" y="11347"/>
                  </a:lnTo>
                  <a:lnTo>
                    <a:pt x="7124" y="11303"/>
                  </a:lnTo>
                  <a:lnTo>
                    <a:pt x="7102" y="11259"/>
                  </a:lnTo>
                  <a:lnTo>
                    <a:pt x="7081" y="11216"/>
                  </a:lnTo>
                  <a:lnTo>
                    <a:pt x="7060" y="11171"/>
                  </a:lnTo>
                  <a:lnTo>
                    <a:pt x="7041" y="11126"/>
                  </a:lnTo>
                  <a:lnTo>
                    <a:pt x="7021" y="11081"/>
                  </a:lnTo>
                  <a:lnTo>
                    <a:pt x="7003" y="11036"/>
                  </a:lnTo>
                  <a:lnTo>
                    <a:pt x="6986" y="10990"/>
                  </a:lnTo>
                  <a:lnTo>
                    <a:pt x="6969" y="10943"/>
                  </a:lnTo>
                  <a:lnTo>
                    <a:pt x="6952" y="10897"/>
                  </a:lnTo>
                  <a:lnTo>
                    <a:pt x="6936" y="10850"/>
                  </a:lnTo>
                  <a:lnTo>
                    <a:pt x="6922" y="10803"/>
                  </a:lnTo>
                  <a:lnTo>
                    <a:pt x="6908" y="10755"/>
                  </a:lnTo>
                  <a:lnTo>
                    <a:pt x="6895" y="10708"/>
                  </a:lnTo>
                  <a:lnTo>
                    <a:pt x="6062" y="10708"/>
                  </a:lnTo>
                  <a:lnTo>
                    <a:pt x="6062" y="9056"/>
                  </a:lnTo>
                  <a:lnTo>
                    <a:pt x="6901" y="9056"/>
                  </a:lnTo>
                  <a:lnTo>
                    <a:pt x="6914" y="9009"/>
                  </a:lnTo>
                  <a:lnTo>
                    <a:pt x="6929" y="8962"/>
                  </a:lnTo>
                  <a:lnTo>
                    <a:pt x="6943" y="8915"/>
                  </a:lnTo>
                  <a:lnTo>
                    <a:pt x="6960" y="8868"/>
                  </a:lnTo>
                  <a:lnTo>
                    <a:pt x="6976" y="8823"/>
                  </a:lnTo>
                  <a:lnTo>
                    <a:pt x="6993" y="8777"/>
                  </a:lnTo>
                  <a:lnTo>
                    <a:pt x="7011" y="8732"/>
                  </a:lnTo>
                  <a:lnTo>
                    <a:pt x="7029" y="8687"/>
                  </a:lnTo>
                  <a:lnTo>
                    <a:pt x="7049" y="8642"/>
                  </a:lnTo>
                  <a:lnTo>
                    <a:pt x="7069" y="8598"/>
                  </a:lnTo>
                  <a:lnTo>
                    <a:pt x="7089" y="8555"/>
                  </a:lnTo>
                  <a:lnTo>
                    <a:pt x="7111" y="8511"/>
                  </a:lnTo>
                  <a:lnTo>
                    <a:pt x="7132" y="8467"/>
                  </a:lnTo>
                  <a:lnTo>
                    <a:pt x="7155" y="8425"/>
                  </a:lnTo>
                  <a:lnTo>
                    <a:pt x="7179" y="8383"/>
                  </a:lnTo>
                  <a:lnTo>
                    <a:pt x="7202" y="8341"/>
                  </a:lnTo>
                  <a:lnTo>
                    <a:pt x="6605" y="7743"/>
                  </a:lnTo>
                  <a:lnTo>
                    <a:pt x="7771" y="6575"/>
                  </a:lnTo>
                  <a:lnTo>
                    <a:pt x="8377" y="7183"/>
                  </a:lnTo>
                  <a:lnTo>
                    <a:pt x="8419" y="7159"/>
                  </a:lnTo>
                  <a:lnTo>
                    <a:pt x="8460" y="7138"/>
                  </a:lnTo>
                  <a:lnTo>
                    <a:pt x="8503" y="7115"/>
                  </a:lnTo>
                  <a:lnTo>
                    <a:pt x="8546" y="7095"/>
                  </a:lnTo>
                  <a:lnTo>
                    <a:pt x="8588" y="7075"/>
                  </a:lnTo>
                  <a:lnTo>
                    <a:pt x="8632" y="7056"/>
                  </a:lnTo>
                  <a:lnTo>
                    <a:pt x="8675" y="7036"/>
                  </a:lnTo>
                  <a:lnTo>
                    <a:pt x="8719" y="7018"/>
                  </a:lnTo>
                  <a:lnTo>
                    <a:pt x="8764" y="7001"/>
                  </a:lnTo>
                  <a:lnTo>
                    <a:pt x="8808" y="6983"/>
                  </a:lnTo>
                  <a:lnTo>
                    <a:pt x="8853" y="6967"/>
                  </a:lnTo>
                  <a:lnTo>
                    <a:pt x="8897" y="6952"/>
                  </a:lnTo>
                  <a:lnTo>
                    <a:pt x="8943" y="6937"/>
                  </a:lnTo>
                  <a:lnTo>
                    <a:pt x="8990" y="6923"/>
                  </a:lnTo>
                  <a:lnTo>
                    <a:pt x="9035" y="6909"/>
                  </a:lnTo>
                  <a:lnTo>
                    <a:pt x="9082" y="6896"/>
                  </a:lnTo>
                  <a:lnTo>
                    <a:pt x="9082" y="6032"/>
                  </a:lnTo>
                  <a:lnTo>
                    <a:pt x="10731" y="6032"/>
                  </a:lnTo>
                  <a:lnTo>
                    <a:pt x="10731" y="6908"/>
                  </a:lnTo>
                  <a:close/>
                  <a:moveTo>
                    <a:pt x="9884" y="8398"/>
                  </a:moveTo>
                  <a:lnTo>
                    <a:pt x="9961" y="8400"/>
                  </a:lnTo>
                  <a:lnTo>
                    <a:pt x="10037" y="8406"/>
                  </a:lnTo>
                  <a:lnTo>
                    <a:pt x="10112" y="8415"/>
                  </a:lnTo>
                  <a:lnTo>
                    <a:pt x="10185" y="8429"/>
                  </a:lnTo>
                  <a:lnTo>
                    <a:pt x="10257" y="8445"/>
                  </a:lnTo>
                  <a:lnTo>
                    <a:pt x="10328" y="8465"/>
                  </a:lnTo>
                  <a:lnTo>
                    <a:pt x="10397" y="8489"/>
                  </a:lnTo>
                  <a:lnTo>
                    <a:pt x="10465" y="8515"/>
                  </a:lnTo>
                  <a:lnTo>
                    <a:pt x="10532" y="8545"/>
                  </a:lnTo>
                  <a:lnTo>
                    <a:pt x="10596" y="8579"/>
                  </a:lnTo>
                  <a:lnTo>
                    <a:pt x="10659" y="8615"/>
                  </a:lnTo>
                  <a:lnTo>
                    <a:pt x="10720" y="8653"/>
                  </a:lnTo>
                  <a:lnTo>
                    <a:pt x="10777" y="8695"/>
                  </a:lnTo>
                  <a:lnTo>
                    <a:pt x="10834" y="8739"/>
                  </a:lnTo>
                  <a:lnTo>
                    <a:pt x="10888" y="8786"/>
                  </a:lnTo>
                  <a:lnTo>
                    <a:pt x="10940" y="8836"/>
                  </a:lnTo>
                  <a:lnTo>
                    <a:pt x="10989" y="8888"/>
                  </a:lnTo>
                  <a:lnTo>
                    <a:pt x="11036" y="8943"/>
                  </a:lnTo>
                  <a:lnTo>
                    <a:pt x="11081" y="8998"/>
                  </a:lnTo>
                  <a:lnTo>
                    <a:pt x="11122" y="9057"/>
                  </a:lnTo>
                  <a:lnTo>
                    <a:pt x="11161" y="9118"/>
                  </a:lnTo>
                  <a:lnTo>
                    <a:pt x="11197" y="9180"/>
                  </a:lnTo>
                  <a:lnTo>
                    <a:pt x="11231" y="9245"/>
                  </a:lnTo>
                  <a:lnTo>
                    <a:pt x="11260" y="9311"/>
                  </a:lnTo>
                  <a:lnTo>
                    <a:pt x="11287" y="9379"/>
                  </a:lnTo>
                  <a:lnTo>
                    <a:pt x="11310" y="9448"/>
                  </a:lnTo>
                  <a:lnTo>
                    <a:pt x="11330" y="9519"/>
                  </a:lnTo>
                  <a:lnTo>
                    <a:pt x="11347" y="9593"/>
                  </a:lnTo>
                  <a:lnTo>
                    <a:pt x="11361" y="9666"/>
                  </a:lnTo>
                  <a:lnTo>
                    <a:pt x="11370" y="9741"/>
                  </a:lnTo>
                  <a:lnTo>
                    <a:pt x="11376" y="9816"/>
                  </a:lnTo>
                  <a:lnTo>
                    <a:pt x="11378" y="9893"/>
                  </a:lnTo>
                  <a:lnTo>
                    <a:pt x="11376" y="9970"/>
                  </a:lnTo>
                  <a:lnTo>
                    <a:pt x="11370" y="10047"/>
                  </a:lnTo>
                  <a:lnTo>
                    <a:pt x="11361" y="10122"/>
                  </a:lnTo>
                  <a:lnTo>
                    <a:pt x="11347" y="10195"/>
                  </a:lnTo>
                  <a:lnTo>
                    <a:pt x="11330" y="10267"/>
                  </a:lnTo>
                  <a:lnTo>
                    <a:pt x="11310" y="10338"/>
                  </a:lnTo>
                  <a:lnTo>
                    <a:pt x="11287" y="10407"/>
                  </a:lnTo>
                  <a:lnTo>
                    <a:pt x="11260" y="10475"/>
                  </a:lnTo>
                  <a:lnTo>
                    <a:pt x="11231" y="10541"/>
                  </a:lnTo>
                  <a:lnTo>
                    <a:pt x="11197" y="10606"/>
                  </a:lnTo>
                  <a:lnTo>
                    <a:pt x="11161" y="10669"/>
                  </a:lnTo>
                  <a:lnTo>
                    <a:pt x="11122" y="10729"/>
                  </a:lnTo>
                  <a:lnTo>
                    <a:pt x="11081" y="10788"/>
                  </a:lnTo>
                  <a:lnTo>
                    <a:pt x="11036" y="10845"/>
                  </a:lnTo>
                  <a:lnTo>
                    <a:pt x="10989" y="10899"/>
                  </a:lnTo>
                  <a:lnTo>
                    <a:pt x="10940" y="10950"/>
                  </a:lnTo>
                  <a:lnTo>
                    <a:pt x="10888" y="11000"/>
                  </a:lnTo>
                  <a:lnTo>
                    <a:pt x="10834" y="11047"/>
                  </a:lnTo>
                  <a:lnTo>
                    <a:pt x="10777" y="11092"/>
                  </a:lnTo>
                  <a:lnTo>
                    <a:pt x="10720" y="11133"/>
                  </a:lnTo>
                  <a:lnTo>
                    <a:pt x="10659" y="11172"/>
                  </a:lnTo>
                  <a:lnTo>
                    <a:pt x="10596" y="11208"/>
                  </a:lnTo>
                  <a:lnTo>
                    <a:pt x="10532" y="11241"/>
                  </a:lnTo>
                  <a:lnTo>
                    <a:pt x="10465" y="11271"/>
                  </a:lnTo>
                  <a:lnTo>
                    <a:pt x="10397" y="11298"/>
                  </a:lnTo>
                  <a:lnTo>
                    <a:pt x="10328" y="11321"/>
                  </a:lnTo>
                  <a:lnTo>
                    <a:pt x="10257" y="11341"/>
                  </a:lnTo>
                  <a:lnTo>
                    <a:pt x="10185" y="11358"/>
                  </a:lnTo>
                  <a:lnTo>
                    <a:pt x="10112" y="11372"/>
                  </a:lnTo>
                  <a:lnTo>
                    <a:pt x="10037" y="11381"/>
                  </a:lnTo>
                  <a:lnTo>
                    <a:pt x="9961" y="11387"/>
                  </a:lnTo>
                  <a:lnTo>
                    <a:pt x="9884" y="11389"/>
                  </a:lnTo>
                  <a:lnTo>
                    <a:pt x="9808" y="11387"/>
                  </a:lnTo>
                  <a:lnTo>
                    <a:pt x="9732" y="11381"/>
                  </a:lnTo>
                  <a:lnTo>
                    <a:pt x="9657" y="11372"/>
                  </a:lnTo>
                  <a:lnTo>
                    <a:pt x="9584" y="11358"/>
                  </a:lnTo>
                  <a:lnTo>
                    <a:pt x="9511" y="11341"/>
                  </a:lnTo>
                  <a:lnTo>
                    <a:pt x="9441" y="11321"/>
                  </a:lnTo>
                  <a:lnTo>
                    <a:pt x="9371" y="11298"/>
                  </a:lnTo>
                  <a:lnTo>
                    <a:pt x="9303" y="11271"/>
                  </a:lnTo>
                  <a:lnTo>
                    <a:pt x="9237" y="11241"/>
                  </a:lnTo>
                  <a:lnTo>
                    <a:pt x="9173" y="11208"/>
                  </a:lnTo>
                  <a:lnTo>
                    <a:pt x="9110" y="11172"/>
                  </a:lnTo>
                  <a:lnTo>
                    <a:pt x="9049" y="11133"/>
                  </a:lnTo>
                  <a:lnTo>
                    <a:pt x="8991" y="11092"/>
                  </a:lnTo>
                  <a:lnTo>
                    <a:pt x="8935" y="11047"/>
                  </a:lnTo>
                  <a:lnTo>
                    <a:pt x="8880" y="11000"/>
                  </a:lnTo>
                  <a:lnTo>
                    <a:pt x="8828" y="10950"/>
                  </a:lnTo>
                  <a:lnTo>
                    <a:pt x="8779" y="10899"/>
                  </a:lnTo>
                  <a:lnTo>
                    <a:pt x="8732" y="10845"/>
                  </a:lnTo>
                  <a:lnTo>
                    <a:pt x="8687" y="10788"/>
                  </a:lnTo>
                  <a:lnTo>
                    <a:pt x="8646" y="10729"/>
                  </a:lnTo>
                  <a:lnTo>
                    <a:pt x="8607" y="10669"/>
                  </a:lnTo>
                  <a:lnTo>
                    <a:pt x="8572" y="10606"/>
                  </a:lnTo>
                  <a:lnTo>
                    <a:pt x="8538" y="10541"/>
                  </a:lnTo>
                  <a:lnTo>
                    <a:pt x="8509" y="10475"/>
                  </a:lnTo>
                  <a:lnTo>
                    <a:pt x="8482" y="10407"/>
                  </a:lnTo>
                  <a:lnTo>
                    <a:pt x="8458" y="10338"/>
                  </a:lnTo>
                  <a:lnTo>
                    <a:pt x="8438" y="10267"/>
                  </a:lnTo>
                  <a:lnTo>
                    <a:pt x="8422" y="10195"/>
                  </a:lnTo>
                  <a:lnTo>
                    <a:pt x="8409" y="10122"/>
                  </a:lnTo>
                  <a:lnTo>
                    <a:pt x="8399" y="10047"/>
                  </a:lnTo>
                  <a:lnTo>
                    <a:pt x="8393" y="9970"/>
                  </a:lnTo>
                  <a:lnTo>
                    <a:pt x="8391" y="9893"/>
                  </a:lnTo>
                  <a:lnTo>
                    <a:pt x="8393" y="9816"/>
                  </a:lnTo>
                  <a:lnTo>
                    <a:pt x="8399" y="9741"/>
                  </a:lnTo>
                  <a:lnTo>
                    <a:pt x="8409" y="9666"/>
                  </a:lnTo>
                  <a:lnTo>
                    <a:pt x="8422" y="9593"/>
                  </a:lnTo>
                  <a:lnTo>
                    <a:pt x="8438" y="9519"/>
                  </a:lnTo>
                  <a:lnTo>
                    <a:pt x="8458" y="9448"/>
                  </a:lnTo>
                  <a:lnTo>
                    <a:pt x="8482" y="9379"/>
                  </a:lnTo>
                  <a:lnTo>
                    <a:pt x="8509" y="9311"/>
                  </a:lnTo>
                  <a:lnTo>
                    <a:pt x="8538" y="9245"/>
                  </a:lnTo>
                  <a:lnTo>
                    <a:pt x="8572" y="9180"/>
                  </a:lnTo>
                  <a:lnTo>
                    <a:pt x="8607" y="9118"/>
                  </a:lnTo>
                  <a:lnTo>
                    <a:pt x="8646" y="9057"/>
                  </a:lnTo>
                  <a:lnTo>
                    <a:pt x="8687" y="8998"/>
                  </a:lnTo>
                  <a:lnTo>
                    <a:pt x="8732" y="8943"/>
                  </a:lnTo>
                  <a:lnTo>
                    <a:pt x="8779" y="8888"/>
                  </a:lnTo>
                  <a:lnTo>
                    <a:pt x="8828" y="8836"/>
                  </a:lnTo>
                  <a:lnTo>
                    <a:pt x="8880" y="8786"/>
                  </a:lnTo>
                  <a:lnTo>
                    <a:pt x="8935" y="8739"/>
                  </a:lnTo>
                  <a:lnTo>
                    <a:pt x="8991" y="8695"/>
                  </a:lnTo>
                  <a:lnTo>
                    <a:pt x="9049" y="8653"/>
                  </a:lnTo>
                  <a:lnTo>
                    <a:pt x="9110" y="8615"/>
                  </a:lnTo>
                  <a:lnTo>
                    <a:pt x="9173" y="8579"/>
                  </a:lnTo>
                  <a:lnTo>
                    <a:pt x="9237" y="8545"/>
                  </a:lnTo>
                  <a:lnTo>
                    <a:pt x="9303" y="8515"/>
                  </a:lnTo>
                  <a:lnTo>
                    <a:pt x="9371" y="8489"/>
                  </a:lnTo>
                  <a:lnTo>
                    <a:pt x="9441" y="8465"/>
                  </a:lnTo>
                  <a:lnTo>
                    <a:pt x="9511" y="8445"/>
                  </a:lnTo>
                  <a:lnTo>
                    <a:pt x="9584" y="8429"/>
                  </a:lnTo>
                  <a:lnTo>
                    <a:pt x="9657" y="8415"/>
                  </a:lnTo>
                  <a:lnTo>
                    <a:pt x="9732" y="8406"/>
                  </a:lnTo>
                  <a:lnTo>
                    <a:pt x="9808" y="8400"/>
                  </a:lnTo>
                  <a:lnTo>
                    <a:pt x="9884" y="8398"/>
                  </a:lnTo>
                  <a:close/>
                  <a:moveTo>
                    <a:pt x="7122" y="2404"/>
                  </a:moveTo>
                  <a:lnTo>
                    <a:pt x="7179" y="2421"/>
                  </a:lnTo>
                  <a:lnTo>
                    <a:pt x="7234" y="2440"/>
                  </a:lnTo>
                  <a:lnTo>
                    <a:pt x="7289" y="2460"/>
                  </a:lnTo>
                  <a:lnTo>
                    <a:pt x="7343" y="2481"/>
                  </a:lnTo>
                  <a:lnTo>
                    <a:pt x="7397" y="2505"/>
                  </a:lnTo>
                  <a:lnTo>
                    <a:pt x="7449" y="2530"/>
                  </a:lnTo>
                  <a:lnTo>
                    <a:pt x="7500" y="2556"/>
                  </a:lnTo>
                  <a:lnTo>
                    <a:pt x="7551" y="2585"/>
                  </a:lnTo>
                  <a:lnTo>
                    <a:pt x="7939" y="2196"/>
                  </a:lnTo>
                  <a:lnTo>
                    <a:pt x="8665" y="2924"/>
                  </a:lnTo>
                  <a:lnTo>
                    <a:pt x="8276" y="3314"/>
                  </a:lnTo>
                  <a:lnTo>
                    <a:pt x="8303" y="3365"/>
                  </a:lnTo>
                  <a:lnTo>
                    <a:pt x="8330" y="3416"/>
                  </a:lnTo>
                  <a:lnTo>
                    <a:pt x="8354" y="3468"/>
                  </a:lnTo>
                  <a:lnTo>
                    <a:pt x="8377" y="3521"/>
                  </a:lnTo>
                  <a:lnTo>
                    <a:pt x="8398" y="3575"/>
                  </a:lnTo>
                  <a:lnTo>
                    <a:pt x="8419" y="3630"/>
                  </a:lnTo>
                  <a:lnTo>
                    <a:pt x="8437" y="3686"/>
                  </a:lnTo>
                  <a:lnTo>
                    <a:pt x="8453" y="3743"/>
                  </a:lnTo>
                  <a:lnTo>
                    <a:pt x="9004" y="3743"/>
                  </a:lnTo>
                  <a:lnTo>
                    <a:pt x="9004" y="4771"/>
                  </a:lnTo>
                  <a:lnTo>
                    <a:pt x="8457" y="4771"/>
                  </a:lnTo>
                  <a:lnTo>
                    <a:pt x="8441" y="4828"/>
                  </a:lnTo>
                  <a:lnTo>
                    <a:pt x="8423" y="4884"/>
                  </a:lnTo>
                  <a:lnTo>
                    <a:pt x="8404" y="4940"/>
                  </a:lnTo>
                  <a:lnTo>
                    <a:pt x="8382" y="4995"/>
                  </a:lnTo>
                  <a:lnTo>
                    <a:pt x="8359" y="5049"/>
                  </a:lnTo>
                  <a:lnTo>
                    <a:pt x="8335" y="5101"/>
                  </a:lnTo>
                  <a:lnTo>
                    <a:pt x="8308" y="5153"/>
                  </a:lnTo>
                  <a:lnTo>
                    <a:pt x="8281" y="5205"/>
                  </a:lnTo>
                  <a:lnTo>
                    <a:pt x="8665" y="5590"/>
                  </a:lnTo>
                  <a:lnTo>
                    <a:pt x="7939" y="6317"/>
                  </a:lnTo>
                  <a:lnTo>
                    <a:pt x="7560" y="5938"/>
                  </a:lnTo>
                  <a:lnTo>
                    <a:pt x="7508" y="5967"/>
                  </a:lnTo>
                  <a:lnTo>
                    <a:pt x="7455" y="5994"/>
                  </a:lnTo>
                  <a:lnTo>
                    <a:pt x="7403" y="6021"/>
                  </a:lnTo>
                  <a:lnTo>
                    <a:pt x="7348" y="6045"/>
                  </a:lnTo>
                  <a:lnTo>
                    <a:pt x="7293" y="6067"/>
                  </a:lnTo>
                  <a:lnTo>
                    <a:pt x="7236" y="6088"/>
                  </a:lnTo>
                  <a:lnTo>
                    <a:pt x="7180" y="6107"/>
                  </a:lnTo>
                  <a:lnTo>
                    <a:pt x="7122" y="6124"/>
                  </a:lnTo>
                  <a:lnTo>
                    <a:pt x="7122" y="6656"/>
                  </a:lnTo>
                  <a:lnTo>
                    <a:pt x="6095" y="6656"/>
                  </a:lnTo>
                  <a:lnTo>
                    <a:pt x="6095" y="6132"/>
                  </a:lnTo>
                  <a:lnTo>
                    <a:pt x="6036" y="6115"/>
                  </a:lnTo>
                  <a:lnTo>
                    <a:pt x="5977" y="6097"/>
                  </a:lnTo>
                  <a:lnTo>
                    <a:pt x="5919" y="6076"/>
                  </a:lnTo>
                  <a:lnTo>
                    <a:pt x="5863" y="6054"/>
                  </a:lnTo>
                  <a:lnTo>
                    <a:pt x="5808" y="6030"/>
                  </a:lnTo>
                  <a:lnTo>
                    <a:pt x="5753" y="6004"/>
                  </a:lnTo>
                  <a:lnTo>
                    <a:pt x="5699" y="5977"/>
                  </a:lnTo>
                  <a:lnTo>
                    <a:pt x="5645" y="5949"/>
                  </a:lnTo>
                  <a:lnTo>
                    <a:pt x="5277" y="6318"/>
                  </a:lnTo>
                  <a:lnTo>
                    <a:pt x="4550" y="5590"/>
                  </a:lnTo>
                  <a:lnTo>
                    <a:pt x="4917" y="5222"/>
                  </a:lnTo>
                  <a:lnTo>
                    <a:pt x="4888" y="5170"/>
                  </a:lnTo>
                  <a:lnTo>
                    <a:pt x="4860" y="5116"/>
                  </a:lnTo>
                  <a:lnTo>
                    <a:pt x="4834" y="5060"/>
                  </a:lnTo>
                  <a:lnTo>
                    <a:pt x="4810" y="5004"/>
                  </a:lnTo>
                  <a:lnTo>
                    <a:pt x="4787" y="4947"/>
                  </a:lnTo>
                  <a:lnTo>
                    <a:pt x="4767" y="4889"/>
                  </a:lnTo>
                  <a:lnTo>
                    <a:pt x="4748" y="4830"/>
                  </a:lnTo>
                  <a:lnTo>
                    <a:pt x="4731" y="4771"/>
                  </a:lnTo>
                  <a:lnTo>
                    <a:pt x="4212" y="4771"/>
                  </a:lnTo>
                  <a:lnTo>
                    <a:pt x="4212" y="3743"/>
                  </a:lnTo>
                  <a:lnTo>
                    <a:pt x="4735" y="3743"/>
                  </a:lnTo>
                  <a:lnTo>
                    <a:pt x="4753" y="3684"/>
                  </a:lnTo>
                  <a:lnTo>
                    <a:pt x="4771" y="3626"/>
                  </a:lnTo>
                  <a:lnTo>
                    <a:pt x="4792" y="3568"/>
                  </a:lnTo>
                  <a:lnTo>
                    <a:pt x="4815" y="3512"/>
                  </a:lnTo>
                  <a:lnTo>
                    <a:pt x="4839" y="3457"/>
                  </a:lnTo>
                  <a:lnTo>
                    <a:pt x="4865" y="3402"/>
                  </a:lnTo>
                  <a:lnTo>
                    <a:pt x="4894" y="3349"/>
                  </a:lnTo>
                  <a:lnTo>
                    <a:pt x="4922" y="3297"/>
                  </a:lnTo>
                  <a:lnTo>
                    <a:pt x="4550" y="2924"/>
                  </a:lnTo>
                  <a:lnTo>
                    <a:pt x="5277" y="2196"/>
                  </a:lnTo>
                  <a:lnTo>
                    <a:pt x="5655" y="2575"/>
                  </a:lnTo>
                  <a:lnTo>
                    <a:pt x="5707" y="2546"/>
                  </a:lnTo>
                  <a:lnTo>
                    <a:pt x="5760" y="2520"/>
                  </a:lnTo>
                  <a:lnTo>
                    <a:pt x="5814" y="2495"/>
                  </a:lnTo>
                  <a:lnTo>
                    <a:pt x="5867" y="2472"/>
                  </a:lnTo>
                  <a:lnTo>
                    <a:pt x="5923" y="2451"/>
                  </a:lnTo>
                  <a:lnTo>
                    <a:pt x="5979" y="2430"/>
                  </a:lnTo>
                  <a:lnTo>
                    <a:pt x="6037" y="2412"/>
                  </a:lnTo>
                  <a:lnTo>
                    <a:pt x="6095" y="2396"/>
                  </a:lnTo>
                  <a:lnTo>
                    <a:pt x="6095" y="1858"/>
                  </a:lnTo>
                  <a:lnTo>
                    <a:pt x="7122" y="1858"/>
                  </a:lnTo>
                  <a:lnTo>
                    <a:pt x="7122" y="2404"/>
                  </a:lnTo>
                  <a:close/>
                  <a:moveTo>
                    <a:pt x="6594" y="3332"/>
                  </a:moveTo>
                  <a:lnTo>
                    <a:pt x="6642" y="3333"/>
                  </a:lnTo>
                  <a:lnTo>
                    <a:pt x="6690" y="3337"/>
                  </a:lnTo>
                  <a:lnTo>
                    <a:pt x="6736" y="3343"/>
                  </a:lnTo>
                  <a:lnTo>
                    <a:pt x="6782" y="3352"/>
                  </a:lnTo>
                  <a:lnTo>
                    <a:pt x="6827" y="3362"/>
                  </a:lnTo>
                  <a:lnTo>
                    <a:pt x="6871" y="3374"/>
                  </a:lnTo>
                  <a:lnTo>
                    <a:pt x="6914" y="3388"/>
                  </a:lnTo>
                  <a:lnTo>
                    <a:pt x="6956" y="3405"/>
                  </a:lnTo>
                  <a:lnTo>
                    <a:pt x="6997" y="3424"/>
                  </a:lnTo>
                  <a:lnTo>
                    <a:pt x="7038" y="3445"/>
                  </a:lnTo>
                  <a:lnTo>
                    <a:pt x="7077" y="3467"/>
                  </a:lnTo>
                  <a:lnTo>
                    <a:pt x="7115" y="3491"/>
                  </a:lnTo>
                  <a:lnTo>
                    <a:pt x="7151" y="3517"/>
                  </a:lnTo>
                  <a:lnTo>
                    <a:pt x="7187" y="3545"/>
                  </a:lnTo>
                  <a:lnTo>
                    <a:pt x="7220" y="3574"/>
                  </a:lnTo>
                  <a:lnTo>
                    <a:pt x="7253" y="3605"/>
                  </a:lnTo>
                  <a:lnTo>
                    <a:pt x="7283" y="3638"/>
                  </a:lnTo>
                  <a:lnTo>
                    <a:pt x="7312" y="3671"/>
                  </a:lnTo>
                  <a:lnTo>
                    <a:pt x="7340" y="3706"/>
                  </a:lnTo>
                  <a:lnTo>
                    <a:pt x="7366" y="3743"/>
                  </a:lnTo>
                  <a:lnTo>
                    <a:pt x="7389" y="3781"/>
                  </a:lnTo>
                  <a:lnTo>
                    <a:pt x="7413" y="3820"/>
                  </a:lnTo>
                  <a:lnTo>
                    <a:pt x="7433" y="3860"/>
                  </a:lnTo>
                  <a:lnTo>
                    <a:pt x="7451" y="3901"/>
                  </a:lnTo>
                  <a:lnTo>
                    <a:pt x="7469" y="3944"/>
                  </a:lnTo>
                  <a:lnTo>
                    <a:pt x="7483" y="3987"/>
                  </a:lnTo>
                  <a:lnTo>
                    <a:pt x="7495" y="4031"/>
                  </a:lnTo>
                  <a:lnTo>
                    <a:pt x="7506" y="4076"/>
                  </a:lnTo>
                  <a:lnTo>
                    <a:pt x="7514" y="4122"/>
                  </a:lnTo>
                  <a:lnTo>
                    <a:pt x="7520" y="4169"/>
                  </a:lnTo>
                  <a:lnTo>
                    <a:pt x="7523" y="4216"/>
                  </a:lnTo>
                  <a:lnTo>
                    <a:pt x="7524" y="4264"/>
                  </a:lnTo>
                  <a:lnTo>
                    <a:pt x="7523" y="4312"/>
                  </a:lnTo>
                  <a:lnTo>
                    <a:pt x="7520" y="4359"/>
                  </a:lnTo>
                  <a:lnTo>
                    <a:pt x="7514" y="4406"/>
                  </a:lnTo>
                  <a:lnTo>
                    <a:pt x="7506" y="4451"/>
                  </a:lnTo>
                  <a:lnTo>
                    <a:pt x="7495" y="4497"/>
                  </a:lnTo>
                  <a:lnTo>
                    <a:pt x="7483" y="4541"/>
                  </a:lnTo>
                  <a:lnTo>
                    <a:pt x="7469" y="4585"/>
                  </a:lnTo>
                  <a:lnTo>
                    <a:pt x="7451" y="4626"/>
                  </a:lnTo>
                  <a:lnTo>
                    <a:pt x="7433" y="4668"/>
                  </a:lnTo>
                  <a:lnTo>
                    <a:pt x="7413" y="4708"/>
                  </a:lnTo>
                  <a:lnTo>
                    <a:pt x="7389" y="4747"/>
                  </a:lnTo>
                  <a:lnTo>
                    <a:pt x="7366" y="4786"/>
                  </a:lnTo>
                  <a:lnTo>
                    <a:pt x="7340" y="4821"/>
                  </a:lnTo>
                  <a:lnTo>
                    <a:pt x="7312" y="4857"/>
                  </a:lnTo>
                  <a:lnTo>
                    <a:pt x="7283" y="4890"/>
                  </a:lnTo>
                  <a:lnTo>
                    <a:pt x="7253" y="4923"/>
                  </a:lnTo>
                  <a:lnTo>
                    <a:pt x="7220" y="4954"/>
                  </a:lnTo>
                  <a:lnTo>
                    <a:pt x="7187" y="4984"/>
                  </a:lnTo>
                  <a:lnTo>
                    <a:pt x="7151" y="5011"/>
                  </a:lnTo>
                  <a:lnTo>
                    <a:pt x="7115" y="5036"/>
                  </a:lnTo>
                  <a:lnTo>
                    <a:pt x="7077" y="5061"/>
                  </a:lnTo>
                  <a:lnTo>
                    <a:pt x="7038" y="5083"/>
                  </a:lnTo>
                  <a:lnTo>
                    <a:pt x="6997" y="5105"/>
                  </a:lnTo>
                  <a:lnTo>
                    <a:pt x="6956" y="5123"/>
                  </a:lnTo>
                  <a:lnTo>
                    <a:pt x="6914" y="5139"/>
                  </a:lnTo>
                  <a:lnTo>
                    <a:pt x="6871" y="5154"/>
                  </a:lnTo>
                  <a:lnTo>
                    <a:pt x="6827" y="5166"/>
                  </a:lnTo>
                  <a:lnTo>
                    <a:pt x="6782" y="5177"/>
                  </a:lnTo>
                  <a:lnTo>
                    <a:pt x="6736" y="5185"/>
                  </a:lnTo>
                  <a:lnTo>
                    <a:pt x="6690" y="5191"/>
                  </a:lnTo>
                  <a:lnTo>
                    <a:pt x="6642" y="5195"/>
                  </a:lnTo>
                  <a:lnTo>
                    <a:pt x="6594" y="5196"/>
                  </a:lnTo>
                  <a:lnTo>
                    <a:pt x="6547" y="5195"/>
                  </a:lnTo>
                  <a:lnTo>
                    <a:pt x="6499" y="5191"/>
                  </a:lnTo>
                  <a:lnTo>
                    <a:pt x="6452" y="5185"/>
                  </a:lnTo>
                  <a:lnTo>
                    <a:pt x="6407" y="5177"/>
                  </a:lnTo>
                  <a:lnTo>
                    <a:pt x="6361" y="5166"/>
                  </a:lnTo>
                  <a:lnTo>
                    <a:pt x="6318" y="5154"/>
                  </a:lnTo>
                  <a:lnTo>
                    <a:pt x="6274" y="5139"/>
                  </a:lnTo>
                  <a:lnTo>
                    <a:pt x="6232" y="5123"/>
                  </a:lnTo>
                  <a:lnTo>
                    <a:pt x="6191" y="5105"/>
                  </a:lnTo>
                  <a:lnTo>
                    <a:pt x="6151" y="5083"/>
                  </a:lnTo>
                  <a:lnTo>
                    <a:pt x="6112" y="5061"/>
                  </a:lnTo>
                  <a:lnTo>
                    <a:pt x="6074" y="5036"/>
                  </a:lnTo>
                  <a:lnTo>
                    <a:pt x="6038" y="5011"/>
                  </a:lnTo>
                  <a:lnTo>
                    <a:pt x="6002" y="4984"/>
                  </a:lnTo>
                  <a:lnTo>
                    <a:pt x="5969" y="4954"/>
                  </a:lnTo>
                  <a:lnTo>
                    <a:pt x="5936" y="4923"/>
                  </a:lnTo>
                  <a:lnTo>
                    <a:pt x="5906" y="4890"/>
                  </a:lnTo>
                  <a:lnTo>
                    <a:pt x="5876" y="4857"/>
                  </a:lnTo>
                  <a:lnTo>
                    <a:pt x="5849" y="4821"/>
                  </a:lnTo>
                  <a:lnTo>
                    <a:pt x="5823" y="4786"/>
                  </a:lnTo>
                  <a:lnTo>
                    <a:pt x="5798" y="4747"/>
                  </a:lnTo>
                  <a:lnTo>
                    <a:pt x="5776" y="4708"/>
                  </a:lnTo>
                  <a:lnTo>
                    <a:pt x="5756" y="4668"/>
                  </a:lnTo>
                  <a:lnTo>
                    <a:pt x="5737" y="4626"/>
                  </a:lnTo>
                  <a:lnTo>
                    <a:pt x="5720" y="4585"/>
                  </a:lnTo>
                  <a:lnTo>
                    <a:pt x="5705" y="4541"/>
                  </a:lnTo>
                  <a:lnTo>
                    <a:pt x="5693" y="4497"/>
                  </a:lnTo>
                  <a:lnTo>
                    <a:pt x="5683" y="4451"/>
                  </a:lnTo>
                  <a:lnTo>
                    <a:pt x="5675" y="4406"/>
                  </a:lnTo>
                  <a:lnTo>
                    <a:pt x="5669" y="4359"/>
                  </a:lnTo>
                  <a:lnTo>
                    <a:pt x="5665" y="4312"/>
                  </a:lnTo>
                  <a:lnTo>
                    <a:pt x="5664" y="4264"/>
                  </a:lnTo>
                  <a:lnTo>
                    <a:pt x="5665" y="4216"/>
                  </a:lnTo>
                  <a:lnTo>
                    <a:pt x="5669" y="4169"/>
                  </a:lnTo>
                  <a:lnTo>
                    <a:pt x="5675" y="4122"/>
                  </a:lnTo>
                  <a:lnTo>
                    <a:pt x="5683" y="4076"/>
                  </a:lnTo>
                  <a:lnTo>
                    <a:pt x="5693" y="4031"/>
                  </a:lnTo>
                  <a:lnTo>
                    <a:pt x="5705" y="3987"/>
                  </a:lnTo>
                  <a:lnTo>
                    <a:pt x="5720" y="3944"/>
                  </a:lnTo>
                  <a:lnTo>
                    <a:pt x="5737" y="3901"/>
                  </a:lnTo>
                  <a:lnTo>
                    <a:pt x="5756" y="3860"/>
                  </a:lnTo>
                  <a:lnTo>
                    <a:pt x="5776" y="3820"/>
                  </a:lnTo>
                  <a:lnTo>
                    <a:pt x="5798" y="3781"/>
                  </a:lnTo>
                  <a:lnTo>
                    <a:pt x="5823" y="3743"/>
                  </a:lnTo>
                  <a:lnTo>
                    <a:pt x="5849" y="3706"/>
                  </a:lnTo>
                  <a:lnTo>
                    <a:pt x="5876" y="3671"/>
                  </a:lnTo>
                  <a:lnTo>
                    <a:pt x="5906" y="3638"/>
                  </a:lnTo>
                  <a:lnTo>
                    <a:pt x="5936" y="3605"/>
                  </a:lnTo>
                  <a:lnTo>
                    <a:pt x="5969" y="3574"/>
                  </a:lnTo>
                  <a:lnTo>
                    <a:pt x="6002" y="3545"/>
                  </a:lnTo>
                  <a:lnTo>
                    <a:pt x="6038" y="3517"/>
                  </a:lnTo>
                  <a:lnTo>
                    <a:pt x="6074" y="3491"/>
                  </a:lnTo>
                  <a:lnTo>
                    <a:pt x="6112" y="3467"/>
                  </a:lnTo>
                  <a:lnTo>
                    <a:pt x="6151" y="3445"/>
                  </a:lnTo>
                  <a:lnTo>
                    <a:pt x="6191" y="3424"/>
                  </a:lnTo>
                  <a:lnTo>
                    <a:pt x="6232" y="3405"/>
                  </a:lnTo>
                  <a:lnTo>
                    <a:pt x="6274" y="3388"/>
                  </a:lnTo>
                  <a:lnTo>
                    <a:pt x="6318" y="3374"/>
                  </a:lnTo>
                  <a:lnTo>
                    <a:pt x="6361" y="3362"/>
                  </a:lnTo>
                  <a:lnTo>
                    <a:pt x="6407" y="3352"/>
                  </a:lnTo>
                  <a:lnTo>
                    <a:pt x="6452" y="3343"/>
                  </a:lnTo>
                  <a:lnTo>
                    <a:pt x="6499" y="3337"/>
                  </a:lnTo>
                  <a:lnTo>
                    <a:pt x="6547" y="3333"/>
                  </a:lnTo>
                  <a:lnTo>
                    <a:pt x="6594" y="3332"/>
                  </a:lnTo>
                  <a:close/>
                  <a:moveTo>
                    <a:pt x="4659" y="7126"/>
                  </a:moveTo>
                  <a:lnTo>
                    <a:pt x="4699" y="7138"/>
                  </a:lnTo>
                  <a:lnTo>
                    <a:pt x="4739" y="7151"/>
                  </a:lnTo>
                  <a:lnTo>
                    <a:pt x="4778" y="7165"/>
                  </a:lnTo>
                  <a:lnTo>
                    <a:pt x="4817" y="7181"/>
                  </a:lnTo>
                  <a:lnTo>
                    <a:pt x="4855" y="7198"/>
                  </a:lnTo>
                  <a:lnTo>
                    <a:pt x="4893" y="7216"/>
                  </a:lnTo>
                  <a:lnTo>
                    <a:pt x="4929" y="7234"/>
                  </a:lnTo>
                  <a:lnTo>
                    <a:pt x="4966" y="7255"/>
                  </a:lnTo>
                  <a:lnTo>
                    <a:pt x="5244" y="6976"/>
                  </a:lnTo>
                  <a:lnTo>
                    <a:pt x="5764" y="7498"/>
                  </a:lnTo>
                  <a:lnTo>
                    <a:pt x="5485" y="7778"/>
                  </a:lnTo>
                  <a:lnTo>
                    <a:pt x="5505" y="7814"/>
                  </a:lnTo>
                  <a:lnTo>
                    <a:pt x="5524" y="7851"/>
                  </a:lnTo>
                  <a:lnTo>
                    <a:pt x="5542" y="7888"/>
                  </a:lnTo>
                  <a:lnTo>
                    <a:pt x="5558" y="7926"/>
                  </a:lnTo>
                  <a:lnTo>
                    <a:pt x="5573" y="7966"/>
                  </a:lnTo>
                  <a:lnTo>
                    <a:pt x="5587" y="8004"/>
                  </a:lnTo>
                  <a:lnTo>
                    <a:pt x="5601" y="8044"/>
                  </a:lnTo>
                  <a:lnTo>
                    <a:pt x="5613" y="8084"/>
                  </a:lnTo>
                  <a:lnTo>
                    <a:pt x="6006" y="8084"/>
                  </a:lnTo>
                  <a:lnTo>
                    <a:pt x="6006" y="8822"/>
                  </a:lnTo>
                  <a:lnTo>
                    <a:pt x="5615" y="8822"/>
                  </a:lnTo>
                  <a:lnTo>
                    <a:pt x="5604" y="8862"/>
                  </a:lnTo>
                  <a:lnTo>
                    <a:pt x="5591" y="8903"/>
                  </a:lnTo>
                  <a:lnTo>
                    <a:pt x="5576" y="8943"/>
                  </a:lnTo>
                  <a:lnTo>
                    <a:pt x="5561" y="8982"/>
                  </a:lnTo>
                  <a:lnTo>
                    <a:pt x="5545" y="9021"/>
                  </a:lnTo>
                  <a:lnTo>
                    <a:pt x="5528" y="9058"/>
                  </a:lnTo>
                  <a:lnTo>
                    <a:pt x="5508" y="9096"/>
                  </a:lnTo>
                  <a:lnTo>
                    <a:pt x="5489" y="9133"/>
                  </a:lnTo>
                  <a:lnTo>
                    <a:pt x="5764" y="9408"/>
                  </a:lnTo>
                  <a:lnTo>
                    <a:pt x="5244" y="9930"/>
                  </a:lnTo>
                  <a:lnTo>
                    <a:pt x="4972" y="9658"/>
                  </a:lnTo>
                  <a:lnTo>
                    <a:pt x="4935" y="9679"/>
                  </a:lnTo>
                  <a:lnTo>
                    <a:pt x="4898" y="9698"/>
                  </a:lnTo>
                  <a:lnTo>
                    <a:pt x="4859" y="9716"/>
                  </a:lnTo>
                  <a:lnTo>
                    <a:pt x="4821" y="9734"/>
                  </a:lnTo>
                  <a:lnTo>
                    <a:pt x="4780" y="9750"/>
                  </a:lnTo>
                  <a:lnTo>
                    <a:pt x="4741" y="9765"/>
                  </a:lnTo>
                  <a:lnTo>
                    <a:pt x="4699" y="9778"/>
                  </a:lnTo>
                  <a:lnTo>
                    <a:pt x="4659" y="9791"/>
                  </a:lnTo>
                  <a:lnTo>
                    <a:pt x="4659" y="10173"/>
                  </a:lnTo>
                  <a:lnTo>
                    <a:pt x="3922" y="10173"/>
                  </a:lnTo>
                  <a:lnTo>
                    <a:pt x="3922" y="9797"/>
                  </a:lnTo>
                  <a:lnTo>
                    <a:pt x="3880" y="9785"/>
                  </a:lnTo>
                  <a:lnTo>
                    <a:pt x="3838" y="9771"/>
                  </a:lnTo>
                  <a:lnTo>
                    <a:pt x="3797" y="9756"/>
                  </a:lnTo>
                  <a:lnTo>
                    <a:pt x="3756" y="9741"/>
                  </a:lnTo>
                  <a:lnTo>
                    <a:pt x="3717" y="9724"/>
                  </a:lnTo>
                  <a:lnTo>
                    <a:pt x="3677" y="9705"/>
                  </a:lnTo>
                  <a:lnTo>
                    <a:pt x="3638" y="9686"/>
                  </a:lnTo>
                  <a:lnTo>
                    <a:pt x="3601" y="9665"/>
                  </a:lnTo>
                  <a:lnTo>
                    <a:pt x="3336" y="9930"/>
                  </a:lnTo>
                  <a:lnTo>
                    <a:pt x="2816" y="9408"/>
                  </a:lnTo>
                  <a:lnTo>
                    <a:pt x="3079" y="9145"/>
                  </a:lnTo>
                  <a:lnTo>
                    <a:pt x="3057" y="9107"/>
                  </a:lnTo>
                  <a:lnTo>
                    <a:pt x="3038" y="9069"/>
                  </a:lnTo>
                  <a:lnTo>
                    <a:pt x="3020" y="9029"/>
                  </a:lnTo>
                  <a:lnTo>
                    <a:pt x="3002" y="8988"/>
                  </a:lnTo>
                  <a:lnTo>
                    <a:pt x="2985" y="8948"/>
                  </a:lnTo>
                  <a:lnTo>
                    <a:pt x="2971" y="8906"/>
                  </a:lnTo>
                  <a:lnTo>
                    <a:pt x="2957" y="8864"/>
                  </a:lnTo>
                  <a:lnTo>
                    <a:pt x="2945" y="8822"/>
                  </a:lnTo>
                  <a:lnTo>
                    <a:pt x="2574" y="8822"/>
                  </a:lnTo>
                  <a:lnTo>
                    <a:pt x="2574" y="8084"/>
                  </a:lnTo>
                  <a:lnTo>
                    <a:pt x="2948" y="8084"/>
                  </a:lnTo>
                  <a:lnTo>
                    <a:pt x="2960" y="8043"/>
                  </a:lnTo>
                  <a:lnTo>
                    <a:pt x="2974" y="8001"/>
                  </a:lnTo>
                  <a:lnTo>
                    <a:pt x="2989" y="7959"/>
                  </a:lnTo>
                  <a:lnTo>
                    <a:pt x="3006" y="7920"/>
                  </a:lnTo>
                  <a:lnTo>
                    <a:pt x="3023" y="7880"/>
                  </a:lnTo>
                  <a:lnTo>
                    <a:pt x="3042" y="7841"/>
                  </a:lnTo>
                  <a:lnTo>
                    <a:pt x="3061" y="7803"/>
                  </a:lnTo>
                  <a:lnTo>
                    <a:pt x="3083" y="7765"/>
                  </a:lnTo>
                  <a:lnTo>
                    <a:pt x="2816" y="7498"/>
                  </a:lnTo>
                  <a:lnTo>
                    <a:pt x="3336" y="6976"/>
                  </a:lnTo>
                  <a:lnTo>
                    <a:pt x="3607" y="7248"/>
                  </a:lnTo>
                  <a:lnTo>
                    <a:pt x="3645" y="7228"/>
                  </a:lnTo>
                  <a:lnTo>
                    <a:pt x="3682" y="7209"/>
                  </a:lnTo>
                  <a:lnTo>
                    <a:pt x="3721" y="7191"/>
                  </a:lnTo>
                  <a:lnTo>
                    <a:pt x="3760" y="7174"/>
                  </a:lnTo>
                  <a:lnTo>
                    <a:pt x="3800" y="7159"/>
                  </a:lnTo>
                  <a:lnTo>
                    <a:pt x="3839" y="7145"/>
                  </a:lnTo>
                  <a:lnTo>
                    <a:pt x="3881" y="7132"/>
                  </a:lnTo>
                  <a:lnTo>
                    <a:pt x="3922" y="7120"/>
                  </a:lnTo>
                  <a:lnTo>
                    <a:pt x="3922" y="6734"/>
                  </a:lnTo>
                  <a:lnTo>
                    <a:pt x="4659" y="6734"/>
                  </a:lnTo>
                  <a:lnTo>
                    <a:pt x="4659" y="7126"/>
                  </a:lnTo>
                  <a:close/>
                  <a:moveTo>
                    <a:pt x="4280" y="7791"/>
                  </a:moveTo>
                  <a:lnTo>
                    <a:pt x="4315" y="7792"/>
                  </a:lnTo>
                  <a:lnTo>
                    <a:pt x="4348" y="7794"/>
                  </a:lnTo>
                  <a:lnTo>
                    <a:pt x="4382" y="7798"/>
                  </a:lnTo>
                  <a:lnTo>
                    <a:pt x="4414" y="7804"/>
                  </a:lnTo>
                  <a:lnTo>
                    <a:pt x="4447" y="7812"/>
                  </a:lnTo>
                  <a:lnTo>
                    <a:pt x="4478" y="7820"/>
                  </a:lnTo>
                  <a:lnTo>
                    <a:pt x="4510" y="7831"/>
                  </a:lnTo>
                  <a:lnTo>
                    <a:pt x="4540" y="7843"/>
                  </a:lnTo>
                  <a:lnTo>
                    <a:pt x="4569" y="7857"/>
                  </a:lnTo>
                  <a:lnTo>
                    <a:pt x="4598" y="7871"/>
                  </a:lnTo>
                  <a:lnTo>
                    <a:pt x="4626" y="7887"/>
                  </a:lnTo>
                  <a:lnTo>
                    <a:pt x="4653" y="7905"/>
                  </a:lnTo>
                  <a:lnTo>
                    <a:pt x="4679" y="7923"/>
                  </a:lnTo>
                  <a:lnTo>
                    <a:pt x="4704" y="7943"/>
                  </a:lnTo>
                  <a:lnTo>
                    <a:pt x="4729" y="7964"/>
                  </a:lnTo>
                  <a:lnTo>
                    <a:pt x="4752" y="7986"/>
                  </a:lnTo>
                  <a:lnTo>
                    <a:pt x="4774" y="8009"/>
                  </a:lnTo>
                  <a:lnTo>
                    <a:pt x="4794" y="8034"/>
                  </a:lnTo>
                  <a:lnTo>
                    <a:pt x="4815" y="8059"/>
                  </a:lnTo>
                  <a:lnTo>
                    <a:pt x="4833" y="8085"/>
                  </a:lnTo>
                  <a:lnTo>
                    <a:pt x="4850" y="8112"/>
                  </a:lnTo>
                  <a:lnTo>
                    <a:pt x="4866" y="8140"/>
                  </a:lnTo>
                  <a:lnTo>
                    <a:pt x="4882" y="8169"/>
                  </a:lnTo>
                  <a:lnTo>
                    <a:pt x="4895" y="8198"/>
                  </a:lnTo>
                  <a:lnTo>
                    <a:pt x="4907" y="8229"/>
                  </a:lnTo>
                  <a:lnTo>
                    <a:pt x="4917" y="8260"/>
                  </a:lnTo>
                  <a:lnTo>
                    <a:pt x="4926" y="8292"/>
                  </a:lnTo>
                  <a:lnTo>
                    <a:pt x="4933" y="8324"/>
                  </a:lnTo>
                  <a:lnTo>
                    <a:pt x="4939" y="8357"/>
                  </a:lnTo>
                  <a:lnTo>
                    <a:pt x="4944" y="8390"/>
                  </a:lnTo>
                  <a:lnTo>
                    <a:pt x="4947" y="8424"/>
                  </a:lnTo>
                  <a:lnTo>
                    <a:pt x="4947" y="8458"/>
                  </a:lnTo>
                  <a:lnTo>
                    <a:pt x="4947" y="8493"/>
                  </a:lnTo>
                  <a:lnTo>
                    <a:pt x="4944" y="8526"/>
                  </a:lnTo>
                  <a:lnTo>
                    <a:pt x="4939" y="8560"/>
                  </a:lnTo>
                  <a:lnTo>
                    <a:pt x="4933" y="8593"/>
                  </a:lnTo>
                  <a:lnTo>
                    <a:pt x="4926" y="8625"/>
                  </a:lnTo>
                  <a:lnTo>
                    <a:pt x="4917" y="8657"/>
                  </a:lnTo>
                  <a:lnTo>
                    <a:pt x="4907" y="8688"/>
                  </a:lnTo>
                  <a:lnTo>
                    <a:pt x="4895" y="8718"/>
                  </a:lnTo>
                  <a:lnTo>
                    <a:pt x="4882" y="8748"/>
                  </a:lnTo>
                  <a:lnTo>
                    <a:pt x="4866" y="8777"/>
                  </a:lnTo>
                  <a:lnTo>
                    <a:pt x="4850" y="8804"/>
                  </a:lnTo>
                  <a:lnTo>
                    <a:pt x="4833" y="8832"/>
                  </a:lnTo>
                  <a:lnTo>
                    <a:pt x="4815" y="8858"/>
                  </a:lnTo>
                  <a:lnTo>
                    <a:pt x="4794" y="8884"/>
                  </a:lnTo>
                  <a:lnTo>
                    <a:pt x="4774" y="8907"/>
                  </a:lnTo>
                  <a:lnTo>
                    <a:pt x="4752" y="8930"/>
                  </a:lnTo>
                  <a:lnTo>
                    <a:pt x="4729" y="8953"/>
                  </a:lnTo>
                  <a:lnTo>
                    <a:pt x="4704" y="8974"/>
                  </a:lnTo>
                  <a:lnTo>
                    <a:pt x="4679" y="8993"/>
                  </a:lnTo>
                  <a:lnTo>
                    <a:pt x="4653" y="9012"/>
                  </a:lnTo>
                  <a:lnTo>
                    <a:pt x="4626" y="9030"/>
                  </a:lnTo>
                  <a:lnTo>
                    <a:pt x="4598" y="9045"/>
                  </a:lnTo>
                  <a:lnTo>
                    <a:pt x="4569" y="9060"/>
                  </a:lnTo>
                  <a:lnTo>
                    <a:pt x="4540" y="9074"/>
                  </a:lnTo>
                  <a:lnTo>
                    <a:pt x="4510" y="9086"/>
                  </a:lnTo>
                  <a:lnTo>
                    <a:pt x="4478" y="9096"/>
                  </a:lnTo>
                  <a:lnTo>
                    <a:pt x="4447" y="9105"/>
                  </a:lnTo>
                  <a:lnTo>
                    <a:pt x="4414" y="9112"/>
                  </a:lnTo>
                  <a:lnTo>
                    <a:pt x="4382" y="9118"/>
                  </a:lnTo>
                  <a:lnTo>
                    <a:pt x="4348" y="9122"/>
                  </a:lnTo>
                  <a:lnTo>
                    <a:pt x="4315" y="9125"/>
                  </a:lnTo>
                  <a:lnTo>
                    <a:pt x="4280" y="9126"/>
                  </a:lnTo>
                  <a:lnTo>
                    <a:pt x="4246" y="9125"/>
                  </a:lnTo>
                  <a:lnTo>
                    <a:pt x="4212" y="9122"/>
                  </a:lnTo>
                  <a:lnTo>
                    <a:pt x="4179" y="9118"/>
                  </a:lnTo>
                  <a:lnTo>
                    <a:pt x="4145" y="9112"/>
                  </a:lnTo>
                  <a:lnTo>
                    <a:pt x="4114" y="9105"/>
                  </a:lnTo>
                  <a:lnTo>
                    <a:pt x="4082" y="9096"/>
                  </a:lnTo>
                  <a:lnTo>
                    <a:pt x="4051" y="9086"/>
                  </a:lnTo>
                  <a:lnTo>
                    <a:pt x="4021" y="9074"/>
                  </a:lnTo>
                  <a:lnTo>
                    <a:pt x="3991" y="9060"/>
                  </a:lnTo>
                  <a:lnTo>
                    <a:pt x="3963" y="9045"/>
                  </a:lnTo>
                  <a:lnTo>
                    <a:pt x="3935" y="9030"/>
                  </a:lnTo>
                  <a:lnTo>
                    <a:pt x="3907" y="9012"/>
                  </a:lnTo>
                  <a:lnTo>
                    <a:pt x="3882" y="8993"/>
                  </a:lnTo>
                  <a:lnTo>
                    <a:pt x="3856" y="8974"/>
                  </a:lnTo>
                  <a:lnTo>
                    <a:pt x="3832" y="8953"/>
                  </a:lnTo>
                  <a:lnTo>
                    <a:pt x="3809" y="8930"/>
                  </a:lnTo>
                  <a:lnTo>
                    <a:pt x="3787" y="8907"/>
                  </a:lnTo>
                  <a:lnTo>
                    <a:pt x="3766" y="8884"/>
                  </a:lnTo>
                  <a:lnTo>
                    <a:pt x="3746" y="8858"/>
                  </a:lnTo>
                  <a:lnTo>
                    <a:pt x="3728" y="8832"/>
                  </a:lnTo>
                  <a:lnTo>
                    <a:pt x="3710" y="8804"/>
                  </a:lnTo>
                  <a:lnTo>
                    <a:pt x="3694" y="8777"/>
                  </a:lnTo>
                  <a:lnTo>
                    <a:pt x="3679" y="8748"/>
                  </a:lnTo>
                  <a:lnTo>
                    <a:pt x="3666" y="8718"/>
                  </a:lnTo>
                  <a:lnTo>
                    <a:pt x="3654" y="8688"/>
                  </a:lnTo>
                  <a:lnTo>
                    <a:pt x="3644" y="8657"/>
                  </a:lnTo>
                  <a:lnTo>
                    <a:pt x="3634" y="8625"/>
                  </a:lnTo>
                  <a:lnTo>
                    <a:pt x="3627" y="8593"/>
                  </a:lnTo>
                  <a:lnTo>
                    <a:pt x="3621" y="8560"/>
                  </a:lnTo>
                  <a:lnTo>
                    <a:pt x="3617" y="8526"/>
                  </a:lnTo>
                  <a:lnTo>
                    <a:pt x="3614" y="8493"/>
                  </a:lnTo>
                  <a:lnTo>
                    <a:pt x="3613" y="8458"/>
                  </a:lnTo>
                  <a:lnTo>
                    <a:pt x="3614" y="8424"/>
                  </a:lnTo>
                  <a:lnTo>
                    <a:pt x="3617" y="8390"/>
                  </a:lnTo>
                  <a:lnTo>
                    <a:pt x="3621" y="8357"/>
                  </a:lnTo>
                  <a:lnTo>
                    <a:pt x="3627" y="8324"/>
                  </a:lnTo>
                  <a:lnTo>
                    <a:pt x="3634" y="8292"/>
                  </a:lnTo>
                  <a:lnTo>
                    <a:pt x="3644" y="8260"/>
                  </a:lnTo>
                  <a:lnTo>
                    <a:pt x="3654" y="8229"/>
                  </a:lnTo>
                  <a:lnTo>
                    <a:pt x="3666" y="8198"/>
                  </a:lnTo>
                  <a:lnTo>
                    <a:pt x="3679" y="8169"/>
                  </a:lnTo>
                  <a:lnTo>
                    <a:pt x="3694" y="8140"/>
                  </a:lnTo>
                  <a:lnTo>
                    <a:pt x="3710" y="8112"/>
                  </a:lnTo>
                  <a:lnTo>
                    <a:pt x="3728" y="8085"/>
                  </a:lnTo>
                  <a:lnTo>
                    <a:pt x="3746" y="8059"/>
                  </a:lnTo>
                  <a:lnTo>
                    <a:pt x="3766" y="8034"/>
                  </a:lnTo>
                  <a:lnTo>
                    <a:pt x="3787" y="8009"/>
                  </a:lnTo>
                  <a:lnTo>
                    <a:pt x="3809" y="7986"/>
                  </a:lnTo>
                  <a:lnTo>
                    <a:pt x="3832" y="7964"/>
                  </a:lnTo>
                  <a:lnTo>
                    <a:pt x="3856" y="7943"/>
                  </a:lnTo>
                  <a:lnTo>
                    <a:pt x="3882" y="7923"/>
                  </a:lnTo>
                  <a:lnTo>
                    <a:pt x="3907" y="7905"/>
                  </a:lnTo>
                  <a:lnTo>
                    <a:pt x="3935" y="7887"/>
                  </a:lnTo>
                  <a:lnTo>
                    <a:pt x="3963" y="7871"/>
                  </a:lnTo>
                  <a:lnTo>
                    <a:pt x="3991" y="7857"/>
                  </a:lnTo>
                  <a:lnTo>
                    <a:pt x="4021" y="7843"/>
                  </a:lnTo>
                  <a:lnTo>
                    <a:pt x="4051" y="7831"/>
                  </a:lnTo>
                  <a:lnTo>
                    <a:pt x="4082" y="7820"/>
                  </a:lnTo>
                  <a:lnTo>
                    <a:pt x="4114" y="7812"/>
                  </a:lnTo>
                  <a:lnTo>
                    <a:pt x="4145" y="7804"/>
                  </a:lnTo>
                  <a:lnTo>
                    <a:pt x="4179" y="7798"/>
                  </a:lnTo>
                  <a:lnTo>
                    <a:pt x="4212" y="7794"/>
                  </a:lnTo>
                  <a:lnTo>
                    <a:pt x="4246" y="7792"/>
                  </a:lnTo>
                  <a:lnTo>
                    <a:pt x="4280" y="7791"/>
                  </a:lnTo>
                  <a:close/>
                </a:path>
              </a:pathLst>
            </a:custGeom>
            <a:solidFill>
              <a:srgbClr val="775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BB94BFB-695D-4213-B94E-6FE084899D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0288" y="2000250"/>
            <a:ext cx="1031875" cy="1031875"/>
            <a:chOff x="2249" y="1260"/>
            <a:chExt cx="650" cy="650"/>
          </a:xfrm>
        </p:grpSpPr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556B4EB0-4B2A-4FEA-AB51-62B6755BEA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9" y="1260"/>
              <a:ext cx="65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AE76971-043F-47C2-90DE-134E3FBB0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" y="1260"/>
              <a:ext cx="650" cy="650"/>
            </a:xfrm>
            <a:custGeom>
              <a:avLst/>
              <a:gdLst>
                <a:gd name="T0" fmla="*/ 16085 w 16250"/>
                <a:gd name="T1" fmla="*/ 6488 h 16250"/>
                <a:gd name="T2" fmla="*/ 10918 w 16250"/>
                <a:gd name="T3" fmla="*/ 15757 h 16250"/>
                <a:gd name="T4" fmla="*/ 981 w 16250"/>
                <a:gd name="T5" fmla="*/ 11998 h 16250"/>
                <a:gd name="T6" fmla="*/ 3263 w 16250"/>
                <a:gd name="T7" fmla="*/ 1614 h 16250"/>
                <a:gd name="T8" fmla="*/ 4261 w 16250"/>
                <a:gd name="T9" fmla="*/ 12991 h 16250"/>
                <a:gd name="T10" fmla="*/ 3313 w 16250"/>
                <a:gd name="T11" fmla="*/ 12540 h 16250"/>
                <a:gd name="T12" fmla="*/ 5565 w 16250"/>
                <a:gd name="T13" fmla="*/ 8542 h 16250"/>
                <a:gd name="T14" fmla="*/ 4784 w 16250"/>
                <a:gd name="T15" fmla="*/ 6453 h 16250"/>
                <a:gd name="T16" fmla="*/ 5540 w 16250"/>
                <a:gd name="T17" fmla="*/ 3536 h 16250"/>
                <a:gd name="T18" fmla="*/ 8056 w 16250"/>
                <a:gd name="T19" fmla="*/ 1804 h 16250"/>
                <a:gd name="T20" fmla="*/ 11029 w 16250"/>
                <a:gd name="T21" fmla="*/ 2124 h 16250"/>
                <a:gd name="T22" fmla="*/ 13129 w 16250"/>
                <a:gd name="T23" fmla="*/ 4375 h 16250"/>
                <a:gd name="T24" fmla="*/ 13246 w 16250"/>
                <a:gd name="T25" fmla="*/ 7349 h 16250"/>
                <a:gd name="T26" fmla="*/ 11321 w 16250"/>
                <a:gd name="T27" fmla="*/ 9761 h 16250"/>
                <a:gd name="T28" fmla="*/ 8662 w 16250"/>
                <a:gd name="T29" fmla="*/ 10345 h 16250"/>
                <a:gd name="T30" fmla="*/ 11975 w 16250"/>
                <a:gd name="T31" fmla="*/ 5235 h 16250"/>
                <a:gd name="T32" fmla="*/ 10744 w 16250"/>
                <a:gd name="T33" fmla="*/ 3537 h 16250"/>
                <a:gd name="T34" fmla="*/ 8740 w 16250"/>
                <a:gd name="T35" fmla="*/ 3068 h 16250"/>
                <a:gd name="T36" fmla="*/ 6903 w 16250"/>
                <a:gd name="T37" fmla="*/ 4022 h 16250"/>
                <a:gd name="T38" fmla="*/ 6129 w 16250"/>
                <a:gd name="T39" fmla="*/ 5961 h 16250"/>
                <a:gd name="T40" fmla="*/ 6750 w 16250"/>
                <a:gd name="T41" fmla="*/ 7840 h 16250"/>
                <a:gd name="T42" fmla="*/ 8548 w 16250"/>
                <a:gd name="T43" fmla="*/ 8945 h 16250"/>
                <a:gd name="T44" fmla="*/ 10558 w 16250"/>
                <a:gd name="T45" fmla="*/ 8621 h 16250"/>
                <a:gd name="T46" fmla="*/ 11916 w 16250"/>
                <a:gd name="T47" fmla="*/ 7000 h 16250"/>
                <a:gd name="T48" fmla="*/ 11113 w 16250"/>
                <a:gd name="T49" fmla="*/ 4599 h 16250"/>
                <a:gd name="T50" fmla="*/ 11497 w 16250"/>
                <a:gd name="T51" fmla="*/ 5614 h 16250"/>
                <a:gd name="T52" fmla="*/ 10549 w 16250"/>
                <a:gd name="T53" fmla="*/ 6141 h 16250"/>
                <a:gd name="T54" fmla="*/ 9888 w 16250"/>
                <a:gd name="T55" fmla="*/ 5286 h 16250"/>
                <a:gd name="T56" fmla="*/ 10633 w 16250"/>
                <a:gd name="T57" fmla="*/ 4503 h 16250"/>
                <a:gd name="T58" fmla="*/ 8931 w 16250"/>
                <a:gd name="T59" fmla="*/ 4215 h 16250"/>
                <a:gd name="T60" fmla="*/ 8655 w 16250"/>
                <a:gd name="T61" fmla="*/ 3910 h 16250"/>
                <a:gd name="T62" fmla="*/ 11110 w 16250"/>
                <a:gd name="T63" fmla="*/ 6534 h 16250"/>
                <a:gd name="T64" fmla="*/ 11039 w 16250"/>
                <a:gd name="T65" fmla="*/ 7516 h 16250"/>
                <a:gd name="T66" fmla="*/ 10058 w 16250"/>
                <a:gd name="T67" fmla="*/ 7587 h 16250"/>
                <a:gd name="T68" fmla="*/ 9846 w 16250"/>
                <a:gd name="T69" fmla="*/ 6626 h 16250"/>
                <a:gd name="T70" fmla="*/ 9335 w 16250"/>
                <a:gd name="T71" fmla="*/ 7058 h 16250"/>
                <a:gd name="T72" fmla="*/ 9801 w 16250"/>
                <a:gd name="T73" fmla="*/ 7804 h 16250"/>
                <a:gd name="T74" fmla="*/ 9135 w 16250"/>
                <a:gd name="T75" fmla="*/ 8376 h 16250"/>
                <a:gd name="T76" fmla="*/ 8467 w 16250"/>
                <a:gd name="T77" fmla="*/ 7804 h 16250"/>
                <a:gd name="T78" fmla="*/ 8933 w 16250"/>
                <a:gd name="T79" fmla="*/ 7058 h 16250"/>
                <a:gd name="T80" fmla="*/ 8443 w 16250"/>
                <a:gd name="T81" fmla="*/ 7029 h 16250"/>
                <a:gd name="T82" fmla="*/ 8275 w 16250"/>
                <a:gd name="T83" fmla="*/ 7792 h 16250"/>
                <a:gd name="T84" fmla="*/ 7496 w 16250"/>
                <a:gd name="T85" fmla="*/ 7735 h 16250"/>
                <a:gd name="T86" fmla="*/ 7428 w 16250"/>
                <a:gd name="T87" fmla="*/ 6973 h 16250"/>
                <a:gd name="T88" fmla="*/ 6897 w 16250"/>
                <a:gd name="T89" fmla="*/ 6754 h 16250"/>
                <a:gd name="T90" fmla="*/ 6881 w 16250"/>
                <a:gd name="T91" fmla="*/ 6116 h 16250"/>
                <a:gd name="T92" fmla="*/ 6971 w 16250"/>
                <a:gd name="T93" fmla="*/ 5824 h 16250"/>
                <a:gd name="T94" fmla="*/ 6853 w 16250"/>
                <a:gd name="T95" fmla="*/ 5291 h 16250"/>
                <a:gd name="T96" fmla="*/ 7383 w 16250"/>
                <a:gd name="T97" fmla="*/ 5062 h 16250"/>
                <a:gd name="T98" fmla="*/ 7688 w 16250"/>
                <a:gd name="T99" fmla="*/ 5539 h 16250"/>
                <a:gd name="T100" fmla="*/ 7365 w 16250"/>
                <a:gd name="T101" fmla="*/ 5909 h 16250"/>
                <a:gd name="T102" fmla="*/ 7811 w 16250"/>
                <a:gd name="T103" fmla="*/ 6351 h 16250"/>
                <a:gd name="T104" fmla="*/ 7623 w 16250"/>
                <a:gd name="T105" fmla="*/ 4367 h 16250"/>
                <a:gd name="T106" fmla="*/ 7966 w 16250"/>
                <a:gd name="T107" fmla="*/ 4692 h 16250"/>
                <a:gd name="T108" fmla="*/ 7695 w 16250"/>
                <a:gd name="T109" fmla="*/ 5082 h 16250"/>
                <a:gd name="T110" fmla="*/ 7270 w 16250"/>
                <a:gd name="T111" fmla="*/ 4871 h 16250"/>
                <a:gd name="T112" fmla="*/ 7416 w 16250"/>
                <a:gd name="T113" fmla="*/ 4419 h 16250"/>
                <a:gd name="T114" fmla="*/ 8385 w 16250"/>
                <a:gd name="T115" fmla="*/ 4056 h 16250"/>
                <a:gd name="T116" fmla="*/ 8394 w 16250"/>
                <a:gd name="T117" fmla="*/ 4430 h 16250"/>
                <a:gd name="T118" fmla="*/ 8025 w 16250"/>
                <a:gd name="T119" fmla="*/ 4493 h 16250"/>
                <a:gd name="T120" fmla="*/ 7911 w 16250"/>
                <a:gd name="T121" fmla="*/ 4138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50" h="16250">
                  <a:moveTo>
                    <a:pt x="8125" y="0"/>
                  </a:moveTo>
                  <a:lnTo>
                    <a:pt x="8543" y="10"/>
                  </a:lnTo>
                  <a:lnTo>
                    <a:pt x="8956" y="42"/>
                  </a:lnTo>
                  <a:lnTo>
                    <a:pt x="9362" y="93"/>
                  </a:lnTo>
                  <a:lnTo>
                    <a:pt x="9762" y="165"/>
                  </a:lnTo>
                  <a:lnTo>
                    <a:pt x="10155" y="256"/>
                  </a:lnTo>
                  <a:lnTo>
                    <a:pt x="10541" y="366"/>
                  </a:lnTo>
                  <a:lnTo>
                    <a:pt x="10918" y="493"/>
                  </a:lnTo>
                  <a:lnTo>
                    <a:pt x="11288" y="639"/>
                  </a:lnTo>
                  <a:lnTo>
                    <a:pt x="11647" y="801"/>
                  </a:lnTo>
                  <a:lnTo>
                    <a:pt x="11998" y="981"/>
                  </a:lnTo>
                  <a:lnTo>
                    <a:pt x="12338" y="1176"/>
                  </a:lnTo>
                  <a:lnTo>
                    <a:pt x="12668" y="1387"/>
                  </a:lnTo>
                  <a:lnTo>
                    <a:pt x="12986" y="1614"/>
                  </a:lnTo>
                  <a:lnTo>
                    <a:pt x="13294" y="1856"/>
                  </a:lnTo>
                  <a:lnTo>
                    <a:pt x="13588" y="2110"/>
                  </a:lnTo>
                  <a:lnTo>
                    <a:pt x="13870" y="2380"/>
                  </a:lnTo>
                  <a:lnTo>
                    <a:pt x="14140" y="2662"/>
                  </a:lnTo>
                  <a:lnTo>
                    <a:pt x="14394" y="2956"/>
                  </a:lnTo>
                  <a:lnTo>
                    <a:pt x="14636" y="3263"/>
                  </a:lnTo>
                  <a:lnTo>
                    <a:pt x="14863" y="3582"/>
                  </a:lnTo>
                  <a:lnTo>
                    <a:pt x="15074" y="3912"/>
                  </a:lnTo>
                  <a:lnTo>
                    <a:pt x="15269" y="4252"/>
                  </a:lnTo>
                  <a:lnTo>
                    <a:pt x="15449" y="4603"/>
                  </a:lnTo>
                  <a:lnTo>
                    <a:pt x="15611" y="4962"/>
                  </a:lnTo>
                  <a:lnTo>
                    <a:pt x="15757" y="5331"/>
                  </a:lnTo>
                  <a:lnTo>
                    <a:pt x="15884" y="5709"/>
                  </a:lnTo>
                  <a:lnTo>
                    <a:pt x="15994" y="6095"/>
                  </a:lnTo>
                  <a:lnTo>
                    <a:pt x="16085" y="6488"/>
                  </a:lnTo>
                  <a:lnTo>
                    <a:pt x="16157" y="6888"/>
                  </a:lnTo>
                  <a:lnTo>
                    <a:pt x="16208" y="7294"/>
                  </a:lnTo>
                  <a:lnTo>
                    <a:pt x="16240" y="7707"/>
                  </a:lnTo>
                  <a:lnTo>
                    <a:pt x="16250" y="8125"/>
                  </a:lnTo>
                  <a:lnTo>
                    <a:pt x="16240" y="8543"/>
                  </a:lnTo>
                  <a:lnTo>
                    <a:pt x="16208" y="8956"/>
                  </a:lnTo>
                  <a:lnTo>
                    <a:pt x="16157" y="9362"/>
                  </a:lnTo>
                  <a:lnTo>
                    <a:pt x="16085" y="9762"/>
                  </a:lnTo>
                  <a:lnTo>
                    <a:pt x="15994" y="10155"/>
                  </a:lnTo>
                  <a:lnTo>
                    <a:pt x="15884" y="10541"/>
                  </a:lnTo>
                  <a:lnTo>
                    <a:pt x="15757" y="10918"/>
                  </a:lnTo>
                  <a:lnTo>
                    <a:pt x="15611" y="11288"/>
                  </a:lnTo>
                  <a:lnTo>
                    <a:pt x="15449" y="11647"/>
                  </a:lnTo>
                  <a:lnTo>
                    <a:pt x="15269" y="11998"/>
                  </a:lnTo>
                  <a:lnTo>
                    <a:pt x="15074" y="12338"/>
                  </a:lnTo>
                  <a:lnTo>
                    <a:pt x="14863" y="12668"/>
                  </a:lnTo>
                  <a:lnTo>
                    <a:pt x="14636" y="12986"/>
                  </a:lnTo>
                  <a:lnTo>
                    <a:pt x="14394" y="13294"/>
                  </a:lnTo>
                  <a:lnTo>
                    <a:pt x="14140" y="13588"/>
                  </a:lnTo>
                  <a:lnTo>
                    <a:pt x="13870" y="13870"/>
                  </a:lnTo>
                  <a:lnTo>
                    <a:pt x="13588" y="14140"/>
                  </a:lnTo>
                  <a:lnTo>
                    <a:pt x="13294" y="14394"/>
                  </a:lnTo>
                  <a:lnTo>
                    <a:pt x="12986" y="14636"/>
                  </a:lnTo>
                  <a:lnTo>
                    <a:pt x="12668" y="14863"/>
                  </a:lnTo>
                  <a:lnTo>
                    <a:pt x="12338" y="15074"/>
                  </a:lnTo>
                  <a:lnTo>
                    <a:pt x="11998" y="15269"/>
                  </a:lnTo>
                  <a:lnTo>
                    <a:pt x="11647" y="15449"/>
                  </a:lnTo>
                  <a:lnTo>
                    <a:pt x="11288" y="15611"/>
                  </a:lnTo>
                  <a:lnTo>
                    <a:pt x="10918" y="15757"/>
                  </a:lnTo>
                  <a:lnTo>
                    <a:pt x="10541" y="15884"/>
                  </a:lnTo>
                  <a:lnTo>
                    <a:pt x="10155" y="15994"/>
                  </a:lnTo>
                  <a:lnTo>
                    <a:pt x="9762" y="16085"/>
                  </a:lnTo>
                  <a:lnTo>
                    <a:pt x="9362" y="16157"/>
                  </a:lnTo>
                  <a:lnTo>
                    <a:pt x="8956" y="16208"/>
                  </a:lnTo>
                  <a:lnTo>
                    <a:pt x="8543" y="16240"/>
                  </a:lnTo>
                  <a:lnTo>
                    <a:pt x="8125" y="16250"/>
                  </a:lnTo>
                  <a:lnTo>
                    <a:pt x="7707" y="16240"/>
                  </a:lnTo>
                  <a:lnTo>
                    <a:pt x="7294" y="16208"/>
                  </a:lnTo>
                  <a:lnTo>
                    <a:pt x="6888" y="16157"/>
                  </a:lnTo>
                  <a:lnTo>
                    <a:pt x="6488" y="16085"/>
                  </a:lnTo>
                  <a:lnTo>
                    <a:pt x="6095" y="15994"/>
                  </a:lnTo>
                  <a:lnTo>
                    <a:pt x="5709" y="15884"/>
                  </a:lnTo>
                  <a:lnTo>
                    <a:pt x="5331" y="15757"/>
                  </a:lnTo>
                  <a:lnTo>
                    <a:pt x="4962" y="15611"/>
                  </a:lnTo>
                  <a:lnTo>
                    <a:pt x="4603" y="15449"/>
                  </a:lnTo>
                  <a:lnTo>
                    <a:pt x="4252" y="15269"/>
                  </a:lnTo>
                  <a:lnTo>
                    <a:pt x="3912" y="15074"/>
                  </a:lnTo>
                  <a:lnTo>
                    <a:pt x="3582" y="14863"/>
                  </a:lnTo>
                  <a:lnTo>
                    <a:pt x="3263" y="14636"/>
                  </a:lnTo>
                  <a:lnTo>
                    <a:pt x="2956" y="14394"/>
                  </a:lnTo>
                  <a:lnTo>
                    <a:pt x="2662" y="14140"/>
                  </a:lnTo>
                  <a:lnTo>
                    <a:pt x="2380" y="13870"/>
                  </a:lnTo>
                  <a:lnTo>
                    <a:pt x="2110" y="13588"/>
                  </a:lnTo>
                  <a:lnTo>
                    <a:pt x="1856" y="13294"/>
                  </a:lnTo>
                  <a:lnTo>
                    <a:pt x="1614" y="12986"/>
                  </a:lnTo>
                  <a:lnTo>
                    <a:pt x="1387" y="12668"/>
                  </a:lnTo>
                  <a:lnTo>
                    <a:pt x="1176" y="12338"/>
                  </a:lnTo>
                  <a:lnTo>
                    <a:pt x="981" y="11998"/>
                  </a:lnTo>
                  <a:lnTo>
                    <a:pt x="801" y="11647"/>
                  </a:lnTo>
                  <a:lnTo>
                    <a:pt x="639" y="11288"/>
                  </a:lnTo>
                  <a:lnTo>
                    <a:pt x="493" y="10918"/>
                  </a:lnTo>
                  <a:lnTo>
                    <a:pt x="366" y="10541"/>
                  </a:lnTo>
                  <a:lnTo>
                    <a:pt x="256" y="10155"/>
                  </a:lnTo>
                  <a:lnTo>
                    <a:pt x="165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5" y="6488"/>
                  </a:lnTo>
                  <a:lnTo>
                    <a:pt x="256" y="6095"/>
                  </a:lnTo>
                  <a:lnTo>
                    <a:pt x="366" y="5709"/>
                  </a:lnTo>
                  <a:lnTo>
                    <a:pt x="493" y="5331"/>
                  </a:lnTo>
                  <a:lnTo>
                    <a:pt x="639" y="4962"/>
                  </a:lnTo>
                  <a:lnTo>
                    <a:pt x="801" y="4603"/>
                  </a:lnTo>
                  <a:lnTo>
                    <a:pt x="981" y="4252"/>
                  </a:lnTo>
                  <a:lnTo>
                    <a:pt x="1176" y="3912"/>
                  </a:lnTo>
                  <a:lnTo>
                    <a:pt x="1387" y="3582"/>
                  </a:lnTo>
                  <a:lnTo>
                    <a:pt x="1614" y="3263"/>
                  </a:lnTo>
                  <a:lnTo>
                    <a:pt x="1856" y="2956"/>
                  </a:lnTo>
                  <a:lnTo>
                    <a:pt x="2110" y="2662"/>
                  </a:lnTo>
                  <a:lnTo>
                    <a:pt x="2380" y="2380"/>
                  </a:lnTo>
                  <a:lnTo>
                    <a:pt x="2662" y="2110"/>
                  </a:lnTo>
                  <a:lnTo>
                    <a:pt x="2956" y="1856"/>
                  </a:lnTo>
                  <a:lnTo>
                    <a:pt x="3263" y="1614"/>
                  </a:lnTo>
                  <a:lnTo>
                    <a:pt x="3582" y="1387"/>
                  </a:lnTo>
                  <a:lnTo>
                    <a:pt x="3912" y="1176"/>
                  </a:lnTo>
                  <a:lnTo>
                    <a:pt x="4252" y="981"/>
                  </a:lnTo>
                  <a:lnTo>
                    <a:pt x="4603" y="801"/>
                  </a:lnTo>
                  <a:lnTo>
                    <a:pt x="4962" y="639"/>
                  </a:lnTo>
                  <a:lnTo>
                    <a:pt x="5331" y="493"/>
                  </a:lnTo>
                  <a:lnTo>
                    <a:pt x="5709" y="366"/>
                  </a:lnTo>
                  <a:lnTo>
                    <a:pt x="6095" y="256"/>
                  </a:lnTo>
                  <a:lnTo>
                    <a:pt x="6488" y="165"/>
                  </a:lnTo>
                  <a:lnTo>
                    <a:pt x="6888" y="93"/>
                  </a:lnTo>
                  <a:lnTo>
                    <a:pt x="7294" y="42"/>
                  </a:lnTo>
                  <a:lnTo>
                    <a:pt x="7707" y="10"/>
                  </a:lnTo>
                  <a:lnTo>
                    <a:pt x="8125" y="0"/>
                  </a:lnTo>
                  <a:close/>
                  <a:moveTo>
                    <a:pt x="7042" y="9848"/>
                  </a:moveTo>
                  <a:lnTo>
                    <a:pt x="7018" y="9879"/>
                  </a:lnTo>
                  <a:lnTo>
                    <a:pt x="4700" y="12714"/>
                  </a:lnTo>
                  <a:lnTo>
                    <a:pt x="4673" y="12745"/>
                  </a:lnTo>
                  <a:lnTo>
                    <a:pt x="4643" y="12776"/>
                  </a:lnTo>
                  <a:lnTo>
                    <a:pt x="4613" y="12804"/>
                  </a:lnTo>
                  <a:lnTo>
                    <a:pt x="4583" y="12830"/>
                  </a:lnTo>
                  <a:lnTo>
                    <a:pt x="4550" y="12856"/>
                  </a:lnTo>
                  <a:lnTo>
                    <a:pt x="4516" y="12879"/>
                  </a:lnTo>
                  <a:lnTo>
                    <a:pt x="4482" y="12900"/>
                  </a:lnTo>
                  <a:lnTo>
                    <a:pt x="4446" y="12920"/>
                  </a:lnTo>
                  <a:lnTo>
                    <a:pt x="4411" y="12938"/>
                  </a:lnTo>
                  <a:lnTo>
                    <a:pt x="4374" y="12954"/>
                  </a:lnTo>
                  <a:lnTo>
                    <a:pt x="4337" y="12969"/>
                  </a:lnTo>
                  <a:lnTo>
                    <a:pt x="4299" y="12981"/>
                  </a:lnTo>
                  <a:lnTo>
                    <a:pt x="4261" y="12991"/>
                  </a:lnTo>
                  <a:lnTo>
                    <a:pt x="4222" y="13000"/>
                  </a:lnTo>
                  <a:lnTo>
                    <a:pt x="4182" y="13006"/>
                  </a:lnTo>
                  <a:lnTo>
                    <a:pt x="4143" y="13011"/>
                  </a:lnTo>
                  <a:lnTo>
                    <a:pt x="4104" y="13014"/>
                  </a:lnTo>
                  <a:lnTo>
                    <a:pt x="4065" y="13015"/>
                  </a:lnTo>
                  <a:lnTo>
                    <a:pt x="4024" y="13014"/>
                  </a:lnTo>
                  <a:lnTo>
                    <a:pt x="3984" y="13012"/>
                  </a:lnTo>
                  <a:lnTo>
                    <a:pt x="3945" y="13007"/>
                  </a:lnTo>
                  <a:lnTo>
                    <a:pt x="3905" y="13001"/>
                  </a:lnTo>
                  <a:lnTo>
                    <a:pt x="3866" y="12993"/>
                  </a:lnTo>
                  <a:lnTo>
                    <a:pt x="3828" y="12983"/>
                  </a:lnTo>
                  <a:lnTo>
                    <a:pt x="3789" y="12970"/>
                  </a:lnTo>
                  <a:lnTo>
                    <a:pt x="3752" y="12956"/>
                  </a:lnTo>
                  <a:lnTo>
                    <a:pt x="3714" y="12940"/>
                  </a:lnTo>
                  <a:lnTo>
                    <a:pt x="3678" y="12922"/>
                  </a:lnTo>
                  <a:lnTo>
                    <a:pt x="3641" y="12901"/>
                  </a:lnTo>
                  <a:lnTo>
                    <a:pt x="3605" y="12879"/>
                  </a:lnTo>
                  <a:lnTo>
                    <a:pt x="3572" y="12856"/>
                  </a:lnTo>
                  <a:lnTo>
                    <a:pt x="3538" y="12829"/>
                  </a:lnTo>
                  <a:lnTo>
                    <a:pt x="3537" y="12829"/>
                  </a:lnTo>
                  <a:lnTo>
                    <a:pt x="3506" y="12802"/>
                  </a:lnTo>
                  <a:lnTo>
                    <a:pt x="3475" y="12773"/>
                  </a:lnTo>
                  <a:lnTo>
                    <a:pt x="3447" y="12743"/>
                  </a:lnTo>
                  <a:lnTo>
                    <a:pt x="3421" y="12712"/>
                  </a:lnTo>
                  <a:lnTo>
                    <a:pt x="3395" y="12679"/>
                  </a:lnTo>
                  <a:lnTo>
                    <a:pt x="3372" y="12646"/>
                  </a:lnTo>
                  <a:lnTo>
                    <a:pt x="3351" y="12611"/>
                  </a:lnTo>
                  <a:lnTo>
                    <a:pt x="3331" y="12576"/>
                  </a:lnTo>
                  <a:lnTo>
                    <a:pt x="3313" y="12540"/>
                  </a:lnTo>
                  <a:lnTo>
                    <a:pt x="3298" y="12503"/>
                  </a:lnTo>
                  <a:lnTo>
                    <a:pt x="3284" y="12466"/>
                  </a:lnTo>
                  <a:lnTo>
                    <a:pt x="3271" y="12428"/>
                  </a:lnTo>
                  <a:lnTo>
                    <a:pt x="3260" y="12390"/>
                  </a:lnTo>
                  <a:lnTo>
                    <a:pt x="3252" y="12351"/>
                  </a:lnTo>
                  <a:lnTo>
                    <a:pt x="3245" y="12311"/>
                  </a:lnTo>
                  <a:lnTo>
                    <a:pt x="3240" y="12273"/>
                  </a:lnTo>
                  <a:lnTo>
                    <a:pt x="3237" y="12233"/>
                  </a:lnTo>
                  <a:lnTo>
                    <a:pt x="3236" y="12194"/>
                  </a:lnTo>
                  <a:lnTo>
                    <a:pt x="3237" y="12154"/>
                  </a:lnTo>
                  <a:lnTo>
                    <a:pt x="3239" y="12113"/>
                  </a:lnTo>
                  <a:lnTo>
                    <a:pt x="3244" y="12074"/>
                  </a:lnTo>
                  <a:lnTo>
                    <a:pt x="3250" y="12035"/>
                  </a:lnTo>
                  <a:lnTo>
                    <a:pt x="3259" y="11996"/>
                  </a:lnTo>
                  <a:lnTo>
                    <a:pt x="3269" y="11957"/>
                  </a:lnTo>
                  <a:lnTo>
                    <a:pt x="3281" y="11918"/>
                  </a:lnTo>
                  <a:lnTo>
                    <a:pt x="3296" y="11881"/>
                  </a:lnTo>
                  <a:lnTo>
                    <a:pt x="3311" y="11843"/>
                  </a:lnTo>
                  <a:lnTo>
                    <a:pt x="3329" y="11807"/>
                  </a:lnTo>
                  <a:lnTo>
                    <a:pt x="3350" y="11770"/>
                  </a:lnTo>
                  <a:lnTo>
                    <a:pt x="3372" y="11736"/>
                  </a:lnTo>
                  <a:lnTo>
                    <a:pt x="3395" y="11701"/>
                  </a:lnTo>
                  <a:lnTo>
                    <a:pt x="3422" y="11668"/>
                  </a:lnTo>
                  <a:lnTo>
                    <a:pt x="5739" y="8834"/>
                  </a:lnTo>
                  <a:lnTo>
                    <a:pt x="5766" y="8803"/>
                  </a:lnTo>
                  <a:lnTo>
                    <a:pt x="5713" y="8739"/>
                  </a:lnTo>
                  <a:lnTo>
                    <a:pt x="5662" y="8674"/>
                  </a:lnTo>
                  <a:lnTo>
                    <a:pt x="5612" y="8608"/>
                  </a:lnTo>
                  <a:lnTo>
                    <a:pt x="5565" y="8542"/>
                  </a:lnTo>
                  <a:lnTo>
                    <a:pt x="5518" y="8475"/>
                  </a:lnTo>
                  <a:lnTo>
                    <a:pt x="5472" y="8407"/>
                  </a:lnTo>
                  <a:lnTo>
                    <a:pt x="5429" y="8338"/>
                  </a:lnTo>
                  <a:lnTo>
                    <a:pt x="5386" y="8269"/>
                  </a:lnTo>
                  <a:lnTo>
                    <a:pt x="5344" y="8199"/>
                  </a:lnTo>
                  <a:lnTo>
                    <a:pt x="5305" y="8129"/>
                  </a:lnTo>
                  <a:lnTo>
                    <a:pt x="5266" y="8058"/>
                  </a:lnTo>
                  <a:lnTo>
                    <a:pt x="5229" y="7986"/>
                  </a:lnTo>
                  <a:lnTo>
                    <a:pt x="5193" y="7914"/>
                  </a:lnTo>
                  <a:lnTo>
                    <a:pt x="5159" y="7841"/>
                  </a:lnTo>
                  <a:lnTo>
                    <a:pt x="5126" y="7766"/>
                  </a:lnTo>
                  <a:lnTo>
                    <a:pt x="5094" y="7693"/>
                  </a:lnTo>
                  <a:lnTo>
                    <a:pt x="5065" y="7618"/>
                  </a:lnTo>
                  <a:lnTo>
                    <a:pt x="5035" y="7544"/>
                  </a:lnTo>
                  <a:lnTo>
                    <a:pt x="5009" y="7468"/>
                  </a:lnTo>
                  <a:lnTo>
                    <a:pt x="4983" y="7392"/>
                  </a:lnTo>
                  <a:lnTo>
                    <a:pt x="4958" y="7316"/>
                  </a:lnTo>
                  <a:lnTo>
                    <a:pt x="4935" y="7239"/>
                  </a:lnTo>
                  <a:lnTo>
                    <a:pt x="4914" y="7162"/>
                  </a:lnTo>
                  <a:lnTo>
                    <a:pt x="4893" y="7085"/>
                  </a:lnTo>
                  <a:lnTo>
                    <a:pt x="4875" y="7008"/>
                  </a:lnTo>
                  <a:lnTo>
                    <a:pt x="4858" y="6930"/>
                  </a:lnTo>
                  <a:lnTo>
                    <a:pt x="4841" y="6851"/>
                  </a:lnTo>
                  <a:lnTo>
                    <a:pt x="4827" y="6773"/>
                  </a:lnTo>
                  <a:lnTo>
                    <a:pt x="4814" y="6694"/>
                  </a:lnTo>
                  <a:lnTo>
                    <a:pt x="4803" y="6615"/>
                  </a:lnTo>
                  <a:lnTo>
                    <a:pt x="4792" y="6537"/>
                  </a:lnTo>
                  <a:lnTo>
                    <a:pt x="4784" y="6456"/>
                  </a:lnTo>
                  <a:lnTo>
                    <a:pt x="4784" y="6453"/>
                  </a:lnTo>
                  <a:lnTo>
                    <a:pt x="4774" y="6349"/>
                  </a:lnTo>
                  <a:lnTo>
                    <a:pt x="4767" y="6245"/>
                  </a:lnTo>
                  <a:lnTo>
                    <a:pt x="4763" y="6140"/>
                  </a:lnTo>
                  <a:lnTo>
                    <a:pt x="4761" y="6036"/>
                  </a:lnTo>
                  <a:lnTo>
                    <a:pt x="4762" y="5931"/>
                  </a:lnTo>
                  <a:lnTo>
                    <a:pt x="4766" y="5828"/>
                  </a:lnTo>
                  <a:lnTo>
                    <a:pt x="4771" y="5723"/>
                  </a:lnTo>
                  <a:lnTo>
                    <a:pt x="4780" y="5618"/>
                  </a:lnTo>
                  <a:lnTo>
                    <a:pt x="4791" y="5515"/>
                  </a:lnTo>
                  <a:lnTo>
                    <a:pt x="4804" y="5410"/>
                  </a:lnTo>
                  <a:lnTo>
                    <a:pt x="4820" y="5307"/>
                  </a:lnTo>
                  <a:lnTo>
                    <a:pt x="4838" y="5203"/>
                  </a:lnTo>
                  <a:lnTo>
                    <a:pt x="4859" y="5100"/>
                  </a:lnTo>
                  <a:lnTo>
                    <a:pt x="4882" y="4998"/>
                  </a:lnTo>
                  <a:lnTo>
                    <a:pt x="4909" y="4895"/>
                  </a:lnTo>
                  <a:lnTo>
                    <a:pt x="4937" y="4794"/>
                  </a:lnTo>
                  <a:lnTo>
                    <a:pt x="4967" y="4692"/>
                  </a:lnTo>
                  <a:lnTo>
                    <a:pt x="5002" y="4592"/>
                  </a:lnTo>
                  <a:lnTo>
                    <a:pt x="5038" y="4492"/>
                  </a:lnTo>
                  <a:lnTo>
                    <a:pt x="5076" y="4393"/>
                  </a:lnTo>
                  <a:lnTo>
                    <a:pt x="5118" y="4293"/>
                  </a:lnTo>
                  <a:lnTo>
                    <a:pt x="5161" y="4196"/>
                  </a:lnTo>
                  <a:lnTo>
                    <a:pt x="5208" y="4099"/>
                  </a:lnTo>
                  <a:lnTo>
                    <a:pt x="5257" y="4003"/>
                  </a:lnTo>
                  <a:lnTo>
                    <a:pt x="5309" y="3907"/>
                  </a:lnTo>
                  <a:lnTo>
                    <a:pt x="5363" y="3813"/>
                  </a:lnTo>
                  <a:lnTo>
                    <a:pt x="5419" y="3719"/>
                  </a:lnTo>
                  <a:lnTo>
                    <a:pt x="5478" y="3628"/>
                  </a:lnTo>
                  <a:lnTo>
                    <a:pt x="5540" y="3536"/>
                  </a:lnTo>
                  <a:lnTo>
                    <a:pt x="5605" y="3446"/>
                  </a:lnTo>
                  <a:lnTo>
                    <a:pt x="5672" y="3358"/>
                  </a:lnTo>
                  <a:lnTo>
                    <a:pt x="5741" y="3270"/>
                  </a:lnTo>
                  <a:lnTo>
                    <a:pt x="5813" y="3184"/>
                  </a:lnTo>
                  <a:lnTo>
                    <a:pt x="5888" y="3101"/>
                  </a:lnTo>
                  <a:lnTo>
                    <a:pt x="5963" y="3019"/>
                  </a:lnTo>
                  <a:lnTo>
                    <a:pt x="6040" y="2940"/>
                  </a:lnTo>
                  <a:lnTo>
                    <a:pt x="6119" y="2864"/>
                  </a:lnTo>
                  <a:lnTo>
                    <a:pt x="6199" y="2790"/>
                  </a:lnTo>
                  <a:lnTo>
                    <a:pt x="6282" y="2718"/>
                  </a:lnTo>
                  <a:lnTo>
                    <a:pt x="6365" y="2648"/>
                  </a:lnTo>
                  <a:lnTo>
                    <a:pt x="6449" y="2581"/>
                  </a:lnTo>
                  <a:lnTo>
                    <a:pt x="6536" y="2516"/>
                  </a:lnTo>
                  <a:lnTo>
                    <a:pt x="6623" y="2454"/>
                  </a:lnTo>
                  <a:lnTo>
                    <a:pt x="6711" y="2394"/>
                  </a:lnTo>
                  <a:lnTo>
                    <a:pt x="6801" y="2336"/>
                  </a:lnTo>
                  <a:lnTo>
                    <a:pt x="6892" y="2281"/>
                  </a:lnTo>
                  <a:lnTo>
                    <a:pt x="6984" y="2227"/>
                  </a:lnTo>
                  <a:lnTo>
                    <a:pt x="7077" y="2178"/>
                  </a:lnTo>
                  <a:lnTo>
                    <a:pt x="7171" y="2129"/>
                  </a:lnTo>
                  <a:lnTo>
                    <a:pt x="7267" y="2083"/>
                  </a:lnTo>
                  <a:lnTo>
                    <a:pt x="7362" y="2039"/>
                  </a:lnTo>
                  <a:lnTo>
                    <a:pt x="7459" y="1999"/>
                  </a:lnTo>
                  <a:lnTo>
                    <a:pt x="7557" y="1960"/>
                  </a:lnTo>
                  <a:lnTo>
                    <a:pt x="7656" y="1924"/>
                  </a:lnTo>
                  <a:lnTo>
                    <a:pt x="7754" y="1890"/>
                  </a:lnTo>
                  <a:lnTo>
                    <a:pt x="7855" y="1860"/>
                  </a:lnTo>
                  <a:lnTo>
                    <a:pt x="7955" y="1830"/>
                  </a:lnTo>
                  <a:lnTo>
                    <a:pt x="8056" y="1804"/>
                  </a:lnTo>
                  <a:lnTo>
                    <a:pt x="8159" y="1780"/>
                  </a:lnTo>
                  <a:lnTo>
                    <a:pt x="8260" y="1758"/>
                  </a:lnTo>
                  <a:lnTo>
                    <a:pt x="8363" y="1740"/>
                  </a:lnTo>
                  <a:lnTo>
                    <a:pt x="8465" y="1723"/>
                  </a:lnTo>
                  <a:lnTo>
                    <a:pt x="8569" y="1709"/>
                  </a:lnTo>
                  <a:lnTo>
                    <a:pt x="8672" y="1697"/>
                  </a:lnTo>
                  <a:lnTo>
                    <a:pt x="8777" y="1688"/>
                  </a:lnTo>
                  <a:lnTo>
                    <a:pt x="8881" y="1682"/>
                  </a:lnTo>
                  <a:lnTo>
                    <a:pt x="8985" y="1678"/>
                  </a:lnTo>
                  <a:lnTo>
                    <a:pt x="9090" y="1676"/>
                  </a:lnTo>
                  <a:lnTo>
                    <a:pt x="9194" y="1677"/>
                  </a:lnTo>
                  <a:lnTo>
                    <a:pt x="9299" y="1681"/>
                  </a:lnTo>
                  <a:lnTo>
                    <a:pt x="9403" y="1687"/>
                  </a:lnTo>
                  <a:lnTo>
                    <a:pt x="9507" y="1695"/>
                  </a:lnTo>
                  <a:lnTo>
                    <a:pt x="9612" y="1705"/>
                  </a:lnTo>
                  <a:lnTo>
                    <a:pt x="9715" y="1719"/>
                  </a:lnTo>
                  <a:lnTo>
                    <a:pt x="9820" y="1735"/>
                  </a:lnTo>
                  <a:lnTo>
                    <a:pt x="9923" y="1753"/>
                  </a:lnTo>
                  <a:lnTo>
                    <a:pt x="10026" y="1774"/>
                  </a:lnTo>
                  <a:lnTo>
                    <a:pt x="10129" y="1798"/>
                  </a:lnTo>
                  <a:lnTo>
                    <a:pt x="10231" y="1824"/>
                  </a:lnTo>
                  <a:lnTo>
                    <a:pt x="10333" y="1853"/>
                  </a:lnTo>
                  <a:lnTo>
                    <a:pt x="10435" y="1883"/>
                  </a:lnTo>
                  <a:lnTo>
                    <a:pt x="10535" y="1918"/>
                  </a:lnTo>
                  <a:lnTo>
                    <a:pt x="10636" y="1953"/>
                  </a:lnTo>
                  <a:lnTo>
                    <a:pt x="10735" y="1992"/>
                  </a:lnTo>
                  <a:lnTo>
                    <a:pt x="10834" y="2033"/>
                  </a:lnTo>
                  <a:lnTo>
                    <a:pt x="10931" y="2077"/>
                  </a:lnTo>
                  <a:lnTo>
                    <a:pt x="11029" y="2124"/>
                  </a:lnTo>
                  <a:lnTo>
                    <a:pt x="11125" y="2172"/>
                  </a:lnTo>
                  <a:lnTo>
                    <a:pt x="11220" y="2224"/>
                  </a:lnTo>
                  <a:lnTo>
                    <a:pt x="11314" y="2278"/>
                  </a:lnTo>
                  <a:lnTo>
                    <a:pt x="11408" y="2335"/>
                  </a:lnTo>
                  <a:lnTo>
                    <a:pt x="11500" y="2394"/>
                  </a:lnTo>
                  <a:lnTo>
                    <a:pt x="11591" y="2456"/>
                  </a:lnTo>
                  <a:lnTo>
                    <a:pt x="11682" y="2521"/>
                  </a:lnTo>
                  <a:lnTo>
                    <a:pt x="11770" y="2588"/>
                  </a:lnTo>
                  <a:lnTo>
                    <a:pt x="11857" y="2658"/>
                  </a:lnTo>
                  <a:lnTo>
                    <a:pt x="11944" y="2730"/>
                  </a:lnTo>
                  <a:lnTo>
                    <a:pt x="12027" y="2803"/>
                  </a:lnTo>
                  <a:lnTo>
                    <a:pt x="12108" y="2879"/>
                  </a:lnTo>
                  <a:lnTo>
                    <a:pt x="12188" y="2956"/>
                  </a:lnTo>
                  <a:lnTo>
                    <a:pt x="12264" y="3035"/>
                  </a:lnTo>
                  <a:lnTo>
                    <a:pt x="12338" y="3115"/>
                  </a:lnTo>
                  <a:lnTo>
                    <a:pt x="12410" y="3197"/>
                  </a:lnTo>
                  <a:lnTo>
                    <a:pt x="12480" y="3280"/>
                  </a:lnTo>
                  <a:lnTo>
                    <a:pt x="12547" y="3365"/>
                  </a:lnTo>
                  <a:lnTo>
                    <a:pt x="12612" y="3451"/>
                  </a:lnTo>
                  <a:lnTo>
                    <a:pt x="12674" y="3538"/>
                  </a:lnTo>
                  <a:lnTo>
                    <a:pt x="12734" y="3627"/>
                  </a:lnTo>
                  <a:lnTo>
                    <a:pt x="12792" y="3717"/>
                  </a:lnTo>
                  <a:lnTo>
                    <a:pt x="12848" y="3808"/>
                  </a:lnTo>
                  <a:lnTo>
                    <a:pt x="12900" y="3900"/>
                  </a:lnTo>
                  <a:lnTo>
                    <a:pt x="12951" y="3993"/>
                  </a:lnTo>
                  <a:lnTo>
                    <a:pt x="12999" y="4087"/>
                  </a:lnTo>
                  <a:lnTo>
                    <a:pt x="13045" y="4182"/>
                  </a:lnTo>
                  <a:lnTo>
                    <a:pt x="13088" y="4278"/>
                  </a:lnTo>
                  <a:lnTo>
                    <a:pt x="13129" y="4375"/>
                  </a:lnTo>
                  <a:lnTo>
                    <a:pt x="13168" y="4473"/>
                  </a:lnTo>
                  <a:lnTo>
                    <a:pt x="13204" y="4571"/>
                  </a:lnTo>
                  <a:lnTo>
                    <a:pt x="13238" y="4671"/>
                  </a:lnTo>
                  <a:lnTo>
                    <a:pt x="13269" y="4770"/>
                  </a:lnTo>
                  <a:lnTo>
                    <a:pt x="13298" y="4871"/>
                  </a:lnTo>
                  <a:lnTo>
                    <a:pt x="13324" y="4973"/>
                  </a:lnTo>
                  <a:lnTo>
                    <a:pt x="13348" y="5074"/>
                  </a:lnTo>
                  <a:lnTo>
                    <a:pt x="13370" y="5176"/>
                  </a:lnTo>
                  <a:lnTo>
                    <a:pt x="13388" y="5278"/>
                  </a:lnTo>
                  <a:lnTo>
                    <a:pt x="13405" y="5382"/>
                  </a:lnTo>
                  <a:lnTo>
                    <a:pt x="13419" y="5484"/>
                  </a:lnTo>
                  <a:lnTo>
                    <a:pt x="13431" y="5589"/>
                  </a:lnTo>
                  <a:lnTo>
                    <a:pt x="13440" y="5693"/>
                  </a:lnTo>
                  <a:lnTo>
                    <a:pt x="13447" y="5796"/>
                  </a:lnTo>
                  <a:lnTo>
                    <a:pt x="13451" y="5901"/>
                  </a:lnTo>
                  <a:lnTo>
                    <a:pt x="13452" y="6005"/>
                  </a:lnTo>
                  <a:lnTo>
                    <a:pt x="13452" y="6109"/>
                  </a:lnTo>
                  <a:lnTo>
                    <a:pt x="13448" y="6214"/>
                  </a:lnTo>
                  <a:lnTo>
                    <a:pt x="13443" y="6318"/>
                  </a:lnTo>
                  <a:lnTo>
                    <a:pt x="13435" y="6423"/>
                  </a:lnTo>
                  <a:lnTo>
                    <a:pt x="13424" y="6526"/>
                  </a:lnTo>
                  <a:lnTo>
                    <a:pt x="13410" y="6631"/>
                  </a:lnTo>
                  <a:lnTo>
                    <a:pt x="13394" y="6735"/>
                  </a:lnTo>
                  <a:lnTo>
                    <a:pt x="13376" y="6837"/>
                  </a:lnTo>
                  <a:lnTo>
                    <a:pt x="13354" y="6941"/>
                  </a:lnTo>
                  <a:lnTo>
                    <a:pt x="13331" y="7043"/>
                  </a:lnTo>
                  <a:lnTo>
                    <a:pt x="13306" y="7146"/>
                  </a:lnTo>
                  <a:lnTo>
                    <a:pt x="13277" y="7248"/>
                  </a:lnTo>
                  <a:lnTo>
                    <a:pt x="13246" y="7349"/>
                  </a:lnTo>
                  <a:lnTo>
                    <a:pt x="13212" y="7450"/>
                  </a:lnTo>
                  <a:lnTo>
                    <a:pt x="13176" y="7550"/>
                  </a:lnTo>
                  <a:lnTo>
                    <a:pt x="13137" y="7650"/>
                  </a:lnTo>
                  <a:lnTo>
                    <a:pt x="13096" y="7748"/>
                  </a:lnTo>
                  <a:lnTo>
                    <a:pt x="13052" y="7846"/>
                  </a:lnTo>
                  <a:lnTo>
                    <a:pt x="13005" y="7943"/>
                  </a:lnTo>
                  <a:lnTo>
                    <a:pt x="12956" y="8040"/>
                  </a:lnTo>
                  <a:lnTo>
                    <a:pt x="12905" y="8135"/>
                  </a:lnTo>
                  <a:lnTo>
                    <a:pt x="12851" y="8230"/>
                  </a:lnTo>
                  <a:lnTo>
                    <a:pt x="12794" y="8323"/>
                  </a:lnTo>
                  <a:lnTo>
                    <a:pt x="12735" y="8415"/>
                  </a:lnTo>
                  <a:lnTo>
                    <a:pt x="12672" y="8507"/>
                  </a:lnTo>
                  <a:lnTo>
                    <a:pt x="12608" y="8597"/>
                  </a:lnTo>
                  <a:lnTo>
                    <a:pt x="12540" y="8686"/>
                  </a:lnTo>
                  <a:lnTo>
                    <a:pt x="12471" y="8774"/>
                  </a:lnTo>
                  <a:lnTo>
                    <a:pt x="12399" y="8859"/>
                  </a:lnTo>
                  <a:lnTo>
                    <a:pt x="12325" y="8943"/>
                  </a:lnTo>
                  <a:lnTo>
                    <a:pt x="12249" y="9024"/>
                  </a:lnTo>
                  <a:lnTo>
                    <a:pt x="12172" y="9103"/>
                  </a:lnTo>
                  <a:lnTo>
                    <a:pt x="12094" y="9179"/>
                  </a:lnTo>
                  <a:lnTo>
                    <a:pt x="12014" y="9253"/>
                  </a:lnTo>
                  <a:lnTo>
                    <a:pt x="11932" y="9325"/>
                  </a:lnTo>
                  <a:lnTo>
                    <a:pt x="11848" y="9395"/>
                  </a:lnTo>
                  <a:lnTo>
                    <a:pt x="11764" y="9462"/>
                  </a:lnTo>
                  <a:lnTo>
                    <a:pt x="11678" y="9527"/>
                  </a:lnTo>
                  <a:lnTo>
                    <a:pt x="11590" y="9589"/>
                  </a:lnTo>
                  <a:lnTo>
                    <a:pt x="11502" y="9648"/>
                  </a:lnTo>
                  <a:lnTo>
                    <a:pt x="11413" y="9706"/>
                  </a:lnTo>
                  <a:lnTo>
                    <a:pt x="11321" y="9761"/>
                  </a:lnTo>
                  <a:lnTo>
                    <a:pt x="11229" y="9815"/>
                  </a:lnTo>
                  <a:lnTo>
                    <a:pt x="11136" y="9865"/>
                  </a:lnTo>
                  <a:lnTo>
                    <a:pt x="11042" y="9914"/>
                  </a:lnTo>
                  <a:lnTo>
                    <a:pt x="10946" y="9959"/>
                  </a:lnTo>
                  <a:lnTo>
                    <a:pt x="10851" y="10002"/>
                  </a:lnTo>
                  <a:lnTo>
                    <a:pt x="10753" y="10043"/>
                  </a:lnTo>
                  <a:lnTo>
                    <a:pt x="10656" y="10081"/>
                  </a:lnTo>
                  <a:lnTo>
                    <a:pt x="10557" y="10118"/>
                  </a:lnTo>
                  <a:lnTo>
                    <a:pt x="10458" y="10151"/>
                  </a:lnTo>
                  <a:lnTo>
                    <a:pt x="10358" y="10183"/>
                  </a:lnTo>
                  <a:lnTo>
                    <a:pt x="10258" y="10211"/>
                  </a:lnTo>
                  <a:lnTo>
                    <a:pt x="10156" y="10238"/>
                  </a:lnTo>
                  <a:lnTo>
                    <a:pt x="10055" y="10262"/>
                  </a:lnTo>
                  <a:lnTo>
                    <a:pt x="9952" y="10283"/>
                  </a:lnTo>
                  <a:lnTo>
                    <a:pt x="9850" y="10303"/>
                  </a:lnTo>
                  <a:lnTo>
                    <a:pt x="9746" y="10319"/>
                  </a:lnTo>
                  <a:lnTo>
                    <a:pt x="9643" y="10333"/>
                  </a:lnTo>
                  <a:lnTo>
                    <a:pt x="9539" y="10344"/>
                  </a:lnTo>
                  <a:lnTo>
                    <a:pt x="9460" y="10352"/>
                  </a:lnTo>
                  <a:lnTo>
                    <a:pt x="9380" y="10357"/>
                  </a:lnTo>
                  <a:lnTo>
                    <a:pt x="9300" y="10362"/>
                  </a:lnTo>
                  <a:lnTo>
                    <a:pt x="9221" y="10365"/>
                  </a:lnTo>
                  <a:lnTo>
                    <a:pt x="9141" y="10366"/>
                  </a:lnTo>
                  <a:lnTo>
                    <a:pt x="9061" y="10366"/>
                  </a:lnTo>
                  <a:lnTo>
                    <a:pt x="8981" y="10365"/>
                  </a:lnTo>
                  <a:lnTo>
                    <a:pt x="8901" y="10362"/>
                  </a:lnTo>
                  <a:lnTo>
                    <a:pt x="8822" y="10358"/>
                  </a:lnTo>
                  <a:lnTo>
                    <a:pt x="8741" y="10352"/>
                  </a:lnTo>
                  <a:lnTo>
                    <a:pt x="8662" y="10345"/>
                  </a:lnTo>
                  <a:lnTo>
                    <a:pt x="8582" y="10336"/>
                  </a:lnTo>
                  <a:lnTo>
                    <a:pt x="8503" y="10326"/>
                  </a:lnTo>
                  <a:lnTo>
                    <a:pt x="8424" y="10315"/>
                  </a:lnTo>
                  <a:lnTo>
                    <a:pt x="8344" y="10301"/>
                  </a:lnTo>
                  <a:lnTo>
                    <a:pt x="8265" y="10286"/>
                  </a:lnTo>
                  <a:lnTo>
                    <a:pt x="8186" y="10270"/>
                  </a:lnTo>
                  <a:lnTo>
                    <a:pt x="8108" y="10253"/>
                  </a:lnTo>
                  <a:lnTo>
                    <a:pt x="8030" y="10233"/>
                  </a:lnTo>
                  <a:lnTo>
                    <a:pt x="7951" y="10213"/>
                  </a:lnTo>
                  <a:lnTo>
                    <a:pt x="7873" y="10191"/>
                  </a:lnTo>
                  <a:lnTo>
                    <a:pt x="7796" y="10166"/>
                  </a:lnTo>
                  <a:lnTo>
                    <a:pt x="7719" y="10142"/>
                  </a:lnTo>
                  <a:lnTo>
                    <a:pt x="7642" y="10115"/>
                  </a:lnTo>
                  <a:lnTo>
                    <a:pt x="7565" y="10087"/>
                  </a:lnTo>
                  <a:lnTo>
                    <a:pt x="7489" y="10058"/>
                  </a:lnTo>
                  <a:lnTo>
                    <a:pt x="7413" y="10026"/>
                  </a:lnTo>
                  <a:lnTo>
                    <a:pt x="7339" y="9994"/>
                  </a:lnTo>
                  <a:lnTo>
                    <a:pt x="7264" y="9959"/>
                  </a:lnTo>
                  <a:lnTo>
                    <a:pt x="7190" y="9924"/>
                  </a:lnTo>
                  <a:lnTo>
                    <a:pt x="7115" y="9886"/>
                  </a:lnTo>
                  <a:lnTo>
                    <a:pt x="7042" y="9848"/>
                  </a:lnTo>
                  <a:close/>
                  <a:moveTo>
                    <a:pt x="12066" y="5725"/>
                  </a:moveTo>
                  <a:lnTo>
                    <a:pt x="12059" y="5654"/>
                  </a:lnTo>
                  <a:lnTo>
                    <a:pt x="12048" y="5584"/>
                  </a:lnTo>
                  <a:lnTo>
                    <a:pt x="12037" y="5513"/>
                  </a:lnTo>
                  <a:lnTo>
                    <a:pt x="12024" y="5443"/>
                  </a:lnTo>
                  <a:lnTo>
                    <a:pt x="12010" y="5373"/>
                  </a:lnTo>
                  <a:lnTo>
                    <a:pt x="11993" y="5304"/>
                  </a:lnTo>
                  <a:lnTo>
                    <a:pt x="11975" y="5235"/>
                  </a:lnTo>
                  <a:lnTo>
                    <a:pt x="11955" y="5165"/>
                  </a:lnTo>
                  <a:lnTo>
                    <a:pt x="11934" y="5097"/>
                  </a:lnTo>
                  <a:lnTo>
                    <a:pt x="11911" y="5029"/>
                  </a:lnTo>
                  <a:lnTo>
                    <a:pt x="11886" y="4961"/>
                  </a:lnTo>
                  <a:lnTo>
                    <a:pt x="11859" y="4894"/>
                  </a:lnTo>
                  <a:lnTo>
                    <a:pt x="11832" y="4828"/>
                  </a:lnTo>
                  <a:lnTo>
                    <a:pt x="11802" y="4762"/>
                  </a:lnTo>
                  <a:lnTo>
                    <a:pt x="11771" y="4697"/>
                  </a:lnTo>
                  <a:lnTo>
                    <a:pt x="11738" y="4633"/>
                  </a:lnTo>
                  <a:lnTo>
                    <a:pt x="11703" y="4569"/>
                  </a:lnTo>
                  <a:lnTo>
                    <a:pt x="11666" y="4506"/>
                  </a:lnTo>
                  <a:lnTo>
                    <a:pt x="11629" y="4444"/>
                  </a:lnTo>
                  <a:lnTo>
                    <a:pt x="11589" y="4382"/>
                  </a:lnTo>
                  <a:lnTo>
                    <a:pt x="11549" y="4321"/>
                  </a:lnTo>
                  <a:lnTo>
                    <a:pt x="11506" y="4263"/>
                  </a:lnTo>
                  <a:lnTo>
                    <a:pt x="11461" y="4204"/>
                  </a:lnTo>
                  <a:lnTo>
                    <a:pt x="11416" y="4146"/>
                  </a:lnTo>
                  <a:lnTo>
                    <a:pt x="11368" y="4088"/>
                  </a:lnTo>
                  <a:lnTo>
                    <a:pt x="11318" y="4032"/>
                  </a:lnTo>
                  <a:lnTo>
                    <a:pt x="11267" y="3977"/>
                  </a:lnTo>
                  <a:lnTo>
                    <a:pt x="11216" y="3923"/>
                  </a:lnTo>
                  <a:lnTo>
                    <a:pt x="11161" y="3871"/>
                  </a:lnTo>
                  <a:lnTo>
                    <a:pt x="11106" y="3819"/>
                  </a:lnTo>
                  <a:lnTo>
                    <a:pt x="11048" y="3768"/>
                  </a:lnTo>
                  <a:lnTo>
                    <a:pt x="10989" y="3719"/>
                  </a:lnTo>
                  <a:lnTo>
                    <a:pt x="10929" y="3671"/>
                  </a:lnTo>
                  <a:lnTo>
                    <a:pt x="10868" y="3625"/>
                  </a:lnTo>
                  <a:lnTo>
                    <a:pt x="10806" y="3580"/>
                  </a:lnTo>
                  <a:lnTo>
                    <a:pt x="10744" y="3537"/>
                  </a:lnTo>
                  <a:lnTo>
                    <a:pt x="10680" y="3497"/>
                  </a:lnTo>
                  <a:lnTo>
                    <a:pt x="10616" y="3458"/>
                  </a:lnTo>
                  <a:lnTo>
                    <a:pt x="10552" y="3421"/>
                  </a:lnTo>
                  <a:lnTo>
                    <a:pt x="10486" y="3385"/>
                  </a:lnTo>
                  <a:lnTo>
                    <a:pt x="10420" y="3352"/>
                  </a:lnTo>
                  <a:lnTo>
                    <a:pt x="10354" y="3320"/>
                  </a:lnTo>
                  <a:lnTo>
                    <a:pt x="10286" y="3290"/>
                  </a:lnTo>
                  <a:lnTo>
                    <a:pt x="10219" y="3261"/>
                  </a:lnTo>
                  <a:lnTo>
                    <a:pt x="10151" y="3235"/>
                  </a:lnTo>
                  <a:lnTo>
                    <a:pt x="10083" y="3210"/>
                  </a:lnTo>
                  <a:lnTo>
                    <a:pt x="10014" y="3187"/>
                  </a:lnTo>
                  <a:lnTo>
                    <a:pt x="9944" y="3166"/>
                  </a:lnTo>
                  <a:lnTo>
                    <a:pt x="9875" y="3146"/>
                  </a:lnTo>
                  <a:lnTo>
                    <a:pt x="9805" y="3128"/>
                  </a:lnTo>
                  <a:lnTo>
                    <a:pt x="9735" y="3112"/>
                  </a:lnTo>
                  <a:lnTo>
                    <a:pt x="9665" y="3098"/>
                  </a:lnTo>
                  <a:lnTo>
                    <a:pt x="9594" y="3084"/>
                  </a:lnTo>
                  <a:lnTo>
                    <a:pt x="9523" y="3074"/>
                  </a:lnTo>
                  <a:lnTo>
                    <a:pt x="9451" y="3065"/>
                  </a:lnTo>
                  <a:lnTo>
                    <a:pt x="9380" y="3057"/>
                  </a:lnTo>
                  <a:lnTo>
                    <a:pt x="9309" y="3052"/>
                  </a:lnTo>
                  <a:lnTo>
                    <a:pt x="9238" y="3048"/>
                  </a:lnTo>
                  <a:lnTo>
                    <a:pt x="9167" y="3046"/>
                  </a:lnTo>
                  <a:lnTo>
                    <a:pt x="9095" y="3045"/>
                  </a:lnTo>
                  <a:lnTo>
                    <a:pt x="9024" y="3046"/>
                  </a:lnTo>
                  <a:lnTo>
                    <a:pt x="8953" y="3049"/>
                  </a:lnTo>
                  <a:lnTo>
                    <a:pt x="8882" y="3054"/>
                  </a:lnTo>
                  <a:lnTo>
                    <a:pt x="8812" y="3060"/>
                  </a:lnTo>
                  <a:lnTo>
                    <a:pt x="8740" y="3068"/>
                  </a:lnTo>
                  <a:lnTo>
                    <a:pt x="8669" y="3078"/>
                  </a:lnTo>
                  <a:lnTo>
                    <a:pt x="8598" y="3090"/>
                  </a:lnTo>
                  <a:lnTo>
                    <a:pt x="8528" y="3103"/>
                  </a:lnTo>
                  <a:lnTo>
                    <a:pt x="8458" y="3117"/>
                  </a:lnTo>
                  <a:lnTo>
                    <a:pt x="8388" y="3134"/>
                  </a:lnTo>
                  <a:lnTo>
                    <a:pt x="8319" y="3153"/>
                  </a:lnTo>
                  <a:lnTo>
                    <a:pt x="8250" y="3172"/>
                  </a:lnTo>
                  <a:lnTo>
                    <a:pt x="8182" y="3193"/>
                  </a:lnTo>
                  <a:lnTo>
                    <a:pt x="8114" y="3216"/>
                  </a:lnTo>
                  <a:lnTo>
                    <a:pt x="8047" y="3241"/>
                  </a:lnTo>
                  <a:lnTo>
                    <a:pt x="7980" y="3267"/>
                  </a:lnTo>
                  <a:lnTo>
                    <a:pt x="7913" y="3296"/>
                  </a:lnTo>
                  <a:lnTo>
                    <a:pt x="7847" y="3326"/>
                  </a:lnTo>
                  <a:lnTo>
                    <a:pt x="7782" y="3357"/>
                  </a:lnTo>
                  <a:lnTo>
                    <a:pt x="7718" y="3390"/>
                  </a:lnTo>
                  <a:lnTo>
                    <a:pt x="7654" y="3425"/>
                  </a:lnTo>
                  <a:lnTo>
                    <a:pt x="7591" y="3461"/>
                  </a:lnTo>
                  <a:lnTo>
                    <a:pt x="7528" y="3499"/>
                  </a:lnTo>
                  <a:lnTo>
                    <a:pt x="7467" y="3538"/>
                  </a:lnTo>
                  <a:lnTo>
                    <a:pt x="7406" y="3579"/>
                  </a:lnTo>
                  <a:lnTo>
                    <a:pt x="7346" y="3623"/>
                  </a:lnTo>
                  <a:lnTo>
                    <a:pt x="7287" y="3666"/>
                  </a:lnTo>
                  <a:lnTo>
                    <a:pt x="7229" y="3712"/>
                  </a:lnTo>
                  <a:lnTo>
                    <a:pt x="7172" y="3760"/>
                  </a:lnTo>
                  <a:lnTo>
                    <a:pt x="7116" y="3810"/>
                  </a:lnTo>
                  <a:lnTo>
                    <a:pt x="7062" y="3860"/>
                  </a:lnTo>
                  <a:lnTo>
                    <a:pt x="7008" y="3912"/>
                  </a:lnTo>
                  <a:lnTo>
                    <a:pt x="6955" y="3967"/>
                  </a:lnTo>
                  <a:lnTo>
                    <a:pt x="6903" y="4022"/>
                  </a:lnTo>
                  <a:lnTo>
                    <a:pt x="6852" y="4080"/>
                  </a:lnTo>
                  <a:lnTo>
                    <a:pt x="6803" y="4139"/>
                  </a:lnTo>
                  <a:lnTo>
                    <a:pt x="6755" y="4199"/>
                  </a:lnTo>
                  <a:lnTo>
                    <a:pt x="6709" y="4260"/>
                  </a:lnTo>
                  <a:lnTo>
                    <a:pt x="6665" y="4321"/>
                  </a:lnTo>
                  <a:lnTo>
                    <a:pt x="6622" y="4384"/>
                  </a:lnTo>
                  <a:lnTo>
                    <a:pt x="6581" y="4447"/>
                  </a:lnTo>
                  <a:lnTo>
                    <a:pt x="6543" y="4511"/>
                  </a:lnTo>
                  <a:lnTo>
                    <a:pt x="6505" y="4576"/>
                  </a:lnTo>
                  <a:lnTo>
                    <a:pt x="6470" y="4641"/>
                  </a:lnTo>
                  <a:lnTo>
                    <a:pt x="6436" y="4707"/>
                  </a:lnTo>
                  <a:lnTo>
                    <a:pt x="6404" y="4774"/>
                  </a:lnTo>
                  <a:lnTo>
                    <a:pt x="6374" y="4841"/>
                  </a:lnTo>
                  <a:lnTo>
                    <a:pt x="6346" y="4909"/>
                  </a:lnTo>
                  <a:lnTo>
                    <a:pt x="6319" y="4977"/>
                  </a:lnTo>
                  <a:lnTo>
                    <a:pt x="6294" y="5045"/>
                  </a:lnTo>
                  <a:lnTo>
                    <a:pt x="6271" y="5115"/>
                  </a:lnTo>
                  <a:lnTo>
                    <a:pt x="6249" y="5184"/>
                  </a:lnTo>
                  <a:lnTo>
                    <a:pt x="6230" y="5253"/>
                  </a:lnTo>
                  <a:lnTo>
                    <a:pt x="6213" y="5323"/>
                  </a:lnTo>
                  <a:lnTo>
                    <a:pt x="6196" y="5393"/>
                  </a:lnTo>
                  <a:lnTo>
                    <a:pt x="6182" y="5464"/>
                  </a:lnTo>
                  <a:lnTo>
                    <a:pt x="6169" y="5534"/>
                  </a:lnTo>
                  <a:lnTo>
                    <a:pt x="6158" y="5605"/>
                  </a:lnTo>
                  <a:lnTo>
                    <a:pt x="6149" y="5676"/>
                  </a:lnTo>
                  <a:lnTo>
                    <a:pt x="6141" y="5747"/>
                  </a:lnTo>
                  <a:lnTo>
                    <a:pt x="6135" y="5819"/>
                  </a:lnTo>
                  <a:lnTo>
                    <a:pt x="6132" y="5890"/>
                  </a:lnTo>
                  <a:lnTo>
                    <a:pt x="6129" y="5961"/>
                  </a:lnTo>
                  <a:lnTo>
                    <a:pt x="6129" y="6033"/>
                  </a:lnTo>
                  <a:lnTo>
                    <a:pt x="6130" y="6104"/>
                  </a:lnTo>
                  <a:lnTo>
                    <a:pt x="6133" y="6175"/>
                  </a:lnTo>
                  <a:lnTo>
                    <a:pt x="6137" y="6246"/>
                  </a:lnTo>
                  <a:lnTo>
                    <a:pt x="6144" y="6316"/>
                  </a:lnTo>
                  <a:lnTo>
                    <a:pt x="6145" y="6320"/>
                  </a:lnTo>
                  <a:lnTo>
                    <a:pt x="6152" y="6391"/>
                  </a:lnTo>
                  <a:lnTo>
                    <a:pt x="6162" y="6461"/>
                  </a:lnTo>
                  <a:lnTo>
                    <a:pt x="6173" y="6531"/>
                  </a:lnTo>
                  <a:lnTo>
                    <a:pt x="6186" y="6602"/>
                  </a:lnTo>
                  <a:lnTo>
                    <a:pt x="6200" y="6672"/>
                  </a:lnTo>
                  <a:lnTo>
                    <a:pt x="6217" y="6741"/>
                  </a:lnTo>
                  <a:lnTo>
                    <a:pt x="6235" y="6810"/>
                  </a:lnTo>
                  <a:lnTo>
                    <a:pt x="6255" y="6879"/>
                  </a:lnTo>
                  <a:lnTo>
                    <a:pt x="6277" y="6947"/>
                  </a:lnTo>
                  <a:lnTo>
                    <a:pt x="6299" y="7015"/>
                  </a:lnTo>
                  <a:lnTo>
                    <a:pt x="6324" y="7082"/>
                  </a:lnTo>
                  <a:lnTo>
                    <a:pt x="6351" y="7149"/>
                  </a:lnTo>
                  <a:lnTo>
                    <a:pt x="6379" y="7215"/>
                  </a:lnTo>
                  <a:lnTo>
                    <a:pt x="6409" y="7281"/>
                  </a:lnTo>
                  <a:lnTo>
                    <a:pt x="6440" y="7346"/>
                  </a:lnTo>
                  <a:lnTo>
                    <a:pt x="6473" y="7410"/>
                  </a:lnTo>
                  <a:lnTo>
                    <a:pt x="6507" y="7474"/>
                  </a:lnTo>
                  <a:lnTo>
                    <a:pt x="6544" y="7537"/>
                  </a:lnTo>
                  <a:lnTo>
                    <a:pt x="6581" y="7599"/>
                  </a:lnTo>
                  <a:lnTo>
                    <a:pt x="6621" y="7661"/>
                  </a:lnTo>
                  <a:lnTo>
                    <a:pt x="6663" y="7721"/>
                  </a:lnTo>
                  <a:lnTo>
                    <a:pt x="6705" y="7781"/>
                  </a:lnTo>
                  <a:lnTo>
                    <a:pt x="6750" y="7840"/>
                  </a:lnTo>
                  <a:lnTo>
                    <a:pt x="6796" y="7898"/>
                  </a:lnTo>
                  <a:lnTo>
                    <a:pt x="6843" y="7954"/>
                  </a:lnTo>
                  <a:lnTo>
                    <a:pt x="6893" y="8011"/>
                  </a:lnTo>
                  <a:lnTo>
                    <a:pt x="6944" y="8066"/>
                  </a:lnTo>
                  <a:lnTo>
                    <a:pt x="6997" y="8120"/>
                  </a:lnTo>
                  <a:lnTo>
                    <a:pt x="7050" y="8173"/>
                  </a:lnTo>
                  <a:lnTo>
                    <a:pt x="7106" y="8225"/>
                  </a:lnTo>
                  <a:lnTo>
                    <a:pt x="7164" y="8275"/>
                  </a:lnTo>
                  <a:lnTo>
                    <a:pt x="7223" y="8325"/>
                  </a:lnTo>
                  <a:lnTo>
                    <a:pt x="7283" y="8373"/>
                  </a:lnTo>
                  <a:lnTo>
                    <a:pt x="7344" y="8419"/>
                  </a:lnTo>
                  <a:lnTo>
                    <a:pt x="7405" y="8463"/>
                  </a:lnTo>
                  <a:lnTo>
                    <a:pt x="7468" y="8505"/>
                  </a:lnTo>
                  <a:lnTo>
                    <a:pt x="7531" y="8546"/>
                  </a:lnTo>
                  <a:lnTo>
                    <a:pt x="7595" y="8585"/>
                  </a:lnTo>
                  <a:lnTo>
                    <a:pt x="7660" y="8622"/>
                  </a:lnTo>
                  <a:lnTo>
                    <a:pt x="7725" y="8657"/>
                  </a:lnTo>
                  <a:lnTo>
                    <a:pt x="7791" y="8691"/>
                  </a:lnTo>
                  <a:lnTo>
                    <a:pt x="7857" y="8723"/>
                  </a:lnTo>
                  <a:lnTo>
                    <a:pt x="7924" y="8753"/>
                  </a:lnTo>
                  <a:lnTo>
                    <a:pt x="7992" y="8781"/>
                  </a:lnTo>
                  <a:lnTo>
                    <a:pt x="8060" y="8808"/>
                  </a:lnTo>
                  <a:lnTo>
                    <a:pt x="8129" y="8833"/>
                  </a:lnTo>
                  <a:lnTo>
                    <a:pt x="8197" y="8855"/>
                  </a:lnTo>
                  <a:lnTo>
                    <a:pt x="8267" y="8877"/>
                  </a:lnTo>
                  <a:lnTo>
                    <a:pt x="8336" y="8896"/>
                  </a:lnTo>
                  <a:lnTo>
                    <a:pt x="8406" y="8914"/>
                  </a:lnTo>
                  <a:lnTo>
                    <a:pt x="8476" y="8930"/>
                  </a:lnTo>
                  <a:lnTo>
                    <a:pt x="8548" y="8945"/>
                  </a:lnTo>
                  <a:lnTo>
                    <a:pt x="8619" y="8957"/>
                  </a:lnTo>
                  <a:lnTo>
                    <a:pt x="8690" y="8968"/>
                  </a:lnTo>
                  <a:lnTo>
                    <a:pt x="8761" y="8977"/>
                  </a:lnTo>
                  <a:lnTo>
                    <a:pt x="8832" y="8984"/>
                  </a:lnTo>
                  <a:lnTo>
                    <a:pt x="8903" y="8990"/>
                  </a:lnTo>
                  <a:lnTo>
                    <a:pt x="8975" y="8994"/>
                  </a:lnTo>
                  <a:lnTo>
                    <a:pt x="9046" y="8996"/>
                  </a:lnTo>
                  <a:lnTo>
                    <a:pt x="9117" y="8996"/>
                  </a:lnTo>
                  <a:lnTo>
                    <a:pt x="9188" y="8995"/>
                  </a:lnTo>
                  <a:lnTo>
                    <a:pt x="9260" y="8992"/>
                  </a:lnTo>
                  <a:lnTo>
                    <a:pt x="9332" y="8988"/>
                  </a:lnTo>
                  <a:lnTo>
                    <a:pt x="9403" y="8982"/>
                  </a:lnTo>
                  <a:lnTo>
                    <a:pt x="9474" y="8974"/>
                  </a:lnTo>
                  <a:lnTo>
                    <a:pt x="9544" y="8965"/>
                  </a:lnTo>
                  <a:lnTo>
                    <a:pt x="9615" y="8954"/>
                  </a:lnTo>
                  <a:lnTo>
                    <a:pt x="9685" y="8941"/>
                  </a:lnTo>
                  <a:lnTo>
                    <a:pt x="9755" y="8926"/>
                  </a:lnTo>
                  <a:lnTo>
                    <a:pt x="9824" y="8910"/>
                  </a:lnTo>
                  <a:lnTo>
                    <a:pt x="9893" y="8892"/>
                  </a:lnTo>
                  <a:lnTo>
                    <a:pt x="9962" y="8873"/>
                  </a:lnTo>
                  <a:lnTo>
                    <a:pt x="10030" y="8851"/>
                  </a:lnTo>
                  <a:lnTo>
                    <a:pt x="10098" y="8828"/>
                  </a:lnTo>
                  <a:lnTo>
                    <a:pt x="10165" y="8803"/>
                  </a:lnTo>
                  <a:lnTo>
                    <a:pt x="10232" y="8777"/>
                  </a:lnTo>
                  <a:lnTo>
                    <a:pt x="10299" y="8749"/>
                  </a:lnTo>
                  <a:lnTo>
                    <a:pt x="10364" y="8719"/>
                  </a:lnTo>
                  <a:lnTo>
                    <a:pt x="10429" y="8688"/>
                  </a:lnTo>
                  <a:lnTo>
                    <a:pt x="10494" y="8655"/>
                  </a:lnTo>
                  <a:lnTo>
                    <a:pt x="10558" y="8621"/>
                  </a:lnTo>
                  <a:lnTo>
                    <a:pt x="10621" y="8584"/>
                  </a:lnTo>
                  <a:lnTo>
                    <a:pt x="10683" y="8546"/>
                  </a:lnTo>
                  <a:lnTo>
                    <a:pt x="10744" y="8507"/>
                  </a:lnTo>
                  <a:lnTo>
                    <a:pt x="10805" y="8465"/>
                  </a:lnTo>
                  <a:lnTo>
                    <a:pt x="10865" y="8423"/>
                  </a:lnTo>
                  <a:lnTo>
                    <a:pt x="10924" y="8378"/>
                  </a:lnTo>
                  <a:lnTo>
                    <a:pt x="10982" y="8332"/>
                  </a:lnTo>
                  <a:lnTo>
                    <a:pt x="11039" y="8284"/>
                  </a:lnTo>
                  <a:lnTo>
                    <a:pt x="11095" y="8235"/>
                  </a:lnTo>
                  <a:lnTo>
                    <a:pt x="11151" y="8184"/>
                  </a:lnTo>
                  <a:lnTo>
                    <a:pt x="11204" y="8132"/>
                  </a:lnTo>
                  <a:lnTo>
                    <a:pt x="11257" y="8077"/>
                  </a:lnTo>
                  <a:lnTo>
                    <a:pt x="11309" y="8021"/>
                  </a:lnTo>
                  <a:lnTo>
                    <a:pt x="11360" y="7965"/>
                  </a:lnTo>
                  <a:lnTo>
                    <a:pt x="11409" y="7906"/>
                  </a:lnTo>
                  <a:lnTo>
                    <a:pt x="11457" y="7846"/>
                  </a:lnTo>
                  <a:lnTo>
                    <a:pt x="11503" y="7785"/>
                  </a:lnTo>
                  <a:lnTo>
                    <a:pt x="11548" y="7723"/>
                  </a:lnTo>
                  <a:lnTo>
                    <a:pt x="11589" y="7660"/>
                  </a:lnTo>
                  <a:lnTo>
                    <a:pt x="11630" y="7597"/>
                  </a:lnTo>
                  <a:lnTo>
                    <a:pt x="11670" y="7533"/>
                  </a:lnTo>
                  <a:lnTo>
                    <a:pt x="11706" y="7468"/>
                  </a:lnTo>
                  <a:lnTo>
                    <a:pt x="11742" y="7403"/>
                  </a:lnTo>
                  <a:lnTo>
                    <a:pt x="11775" y="7337"/>
                  </a:lnTo>
                  <a:lnTo>
                    <a:pt x="11808" y="7271"/>
                  </a:lnTo>
                  <a:lnTo>
                    <a:pt x="11837" y="7204"/>
                  </a:lnTo>
                  <a:lnTo>
                    <a:pt x="11866" y="7136"/>
                  </a:lnTo>
                  <a:lnTo>
                    <a:pt x="11892" y="7068"/>
                  </a:lnTo>
                  <a:lnTo>
                    <a:pt x="11916" y="7000"/>
                  </a:lnTo>
                  <a:lnTo>
                    <a:pt x="11940" y="6931"/>
                  </a:lnTo>
                  <a:lnTo>
                    <a:pt x="11961" y="6862"/>
                  </a:lnTo>
                  <a:lnTo>
                    <a:pt x="11980" y="6791"/>
                  </a:lnTo>
                  <a:lnTo>
                    <a:pt x="11999" y="6721"/>
                  </a:lnTo>
                  <a:lnTo>
                    <a:pt x="12014" y="6651"/>
                  </a:lnTo>
                  <a:lnTo>
                    <a:pt x="12029" y="6580"/>
                  </a:lnTo>
                  <a:lnTo>
                    <a:pt x="12041" y="6510"/>
                  </a:lnTo>
                  <a:lnTo>
                    <a:pt x="12052" y="6439"/>
                  </a:lnTo>
                  <a:lnTo>
                    <a:pt x="12062" y="6367"/>
                  </a:lnTo>
                  <a:lnTo>
                    <a:pt x="12069" y="6296"/>
                  </a:lnTo>
                  <a:lnTo>
                    <a:pt x="12074" y="6225"/>
                  </a:lnTo>
                  <a:lnTo>
                    <a:pt x="12078" y="6154"/>
                  </a:lnTo>
                  <a:lnTo>
                    <a:pt x="12081" y="6082"/>
                  </a:lnTo>
                  <a:lnTo>
                    <a:pt x="12081" y="6010"/>
                  </a:lnTo>
                  <a:lnTo>
                    <a:pt x="12080" y="5939"/>
                  </a:lnTo>
                  <a:lnTo>
                    <a:pt x="12077" y="5867"/>
                  </a:lnTo>
                  <a:lnTo>
                    <a:pt x="12073" y="5796"/>
                  </a:lnTo>
                  <a:lnTo>
                    <a:pt x="12066" y="5725"/>
                  </a:lnTo>
                  <a:close/>
                  <a:moveTo>
                    <a:pt x="10717" y="4498"/>
                  </a:moveTo>
                  <a:lnTo>
                    <a:pt x="10760" y="4500"/>
                  </a:lnTo>
                  <a:lnTo>
                    <a:pt x="10802" y="4503"/>
                  </a:lnTo>
                  <a:lnTo>
                    <a:pt x="10844" y="4508"/>
                  </a:lnTo>
                  <a:lnTo>
                    <a:pt x="10884" y="4515"/>
                  </a:lnTo>
                  <a:lnTo>
                    <a:pt x="10924" y="4525"/>
                  </a:lnTo>
                  <a:lnTo>
                    <a:pt x="10964" y="4536"/>
                  </a:lnTo>
                  <a:lnTo>
                    <a:pt x="11002" y="4549"/>
                  </a:lnTo>
                  <a:lnTo>
                    <a:pt x="11040" y="4564"/>
                  </a:lnTo>
                  <a:lnTo>
                    <a:pt x="11077" y="4580"/>
                  </a:lnTo>
                  <a:lnTo>
                    <a:pt x="11113" y="4599"/>
                  </a:lnTo>
                  <a:lnTo>
                    <a:pt x="11148" y="4619"/>
                  </a:lnTo>
                  <a:lnTo>
                    <a:pt x="11181" y="4640"/>
                  </a:lnTo>
                  <a:lnTo>
                    <a:pt x="11214" y="4664"/>
                  </a:lnTo>
                  <a:lnTo>
                    <a:pt x="11245" y="4688"/>
                  </a:lnTo>
                  <a:lnTo>
                    <a:pt x="11275" y="4715"/>
                  </a:lnTo>
                  <a:lnTo>
                    <a:pt x="11304" y="4742"/>
                  </a:lnTo>
                  <a:lnTo>
                    <a:pt x="11331" y="4770"/>
                  </a:lnTo>
                  <a:lnTo>
                    <a:pt x="11358" y="4801"/>
                  </a:lnTo>
                  <a:lnTo>
                    <a:pt x="11382" y="4832"/>
                  </a:lnTo>
                  <a:lnTo>
                    <a:pt x="11405" y="4865"/>
                  </a:lnTo>
                  <a:lnTo>
                    <a:pt x="11427" y="4898"/>
                  </a:lnTo>
                  <a:lnTo>
                    <a:pt x="11447" y="4933"/>
                  </a:lnTo>
                  <a:lnTo>
                    <a:pt x="11465" y="4968"/>
                  </a:lnTo>
                  <a:lnTo>
                    <a:pt x="11482" y="5005"/>
                  </a:lnTo>
                  <a:lnTo>
                    <a:pt x="11497" y="5044"/>
                  </a:lnTo>
                  <a:lnTo>
                    <a:pt x="11510" y="5082"/>
                  </a:lnTo>
                  <a:lnTo>
                    <a:pt x="11521" y="5121"/>
                  </a:lnTo>
                  <a:lnTo>
                    <a:pt x="11530" y="5161"/>
                  </a:lnTo>
                  <a:lnTo>
                    <a:pt x="11538" y="5202"/>
                  </a:lnTo>
                  <a:lnTo>
                    <a:pt x="11543" y="5244"/>
                  </a:lnTo>
                  <a:lnTo>
                    <a:pt x="11546" y="5286"/>
                  </a:lnTo>
                  <a:lnTo>
                    <a:pt x="11547" y="5329"/>
                  </a:lnTo>
                  <a:lnTo>
                    <a:pt x="11546" y="5372"/>
                  </a:lnTo>
                  <a:lnTo>
                    <a:pt x="11543" y="5413"/>
                  </a:lnTo>
                  <a:lnTo>
                    <a:pt x="11538" y="5455"/>
                  </a:lnTo>
                  <a:lnTo>
                    <a:pt x="11530" y="5496"/>
                  </a:lnTo>
                  <a:lnTo>
                    <a:pt x="11521" y="5536"/>
                  </a:lnTo>
                  <a:lnTo>
                    <a:pt x="11510" y="5576"/>
                  </a:lnTo>
                  <a:lnTo>
                    <a:pt x="11497" y="5614"/>
                  </a:lnTo>
                  <a:lnTo>
                    <a:pt x="11482" y="5652"/>
                  </a:lnTo>
                  <a:lnTo>
                    <a:pt x="11465" y="5689"/>
                  </a:lnTo>
                  <a:lnTo>
                    <a:pt x="11447" y="5724"/>
                  </a:lnTo>
                  <a:lnTo>
                    <a:pt x="11427" y="5759"/>
                  </a:lnTo>
                  <a:lnTo>
                    <a:pt x="11405" y="5793"/>
                  </a:lnTo>
                  <a:lnTo>
                    <a:pt x="11382" y="5825"/>
                  </a:lnTo>
                  <a:lnTo>
                    <a:pt x="11358" y="5856"/>
                  </a:lnTo>
                  <a:lnTo>
                    <a:pt x="11331" y="5887"/>
                  </a:lnTo>
                  <a:lnTo>
                    <a:pt x="11304" y="5915"/>
                  </a:lnTo>
                  <a:lnTo>
                    <a:pt x="11275" y="5943"/>
                  </a:lnTo>
                  <a:lnTo>
                    <a:pt x="11245" y="5969"/>
                  </a:lnTo>
                  <a:lnTo>
                    <a:pt x="11214" y="5993"/>
                  </a:lnTo>
                  <a:lnTo>
                    <a:pt x="11181" y="6017"/>
                  </a:lnTo>
                  <a:lnTo>
                    <a:pt x="11148" y="6038"/>
                  </a:lnTo>
                  <a:lnTo>
                    <a:pt x="11113" y="6058"/>
                  </a:lnTo>
                  <a:lnTo>
                    <a:pt x="11077" y="6076"/>
                  </a:lnTo>
                  <a:lnTo>
                    <a:pt x="11040" y="6093"/>
                  </a:lnTo>
                  <a:lnTo>
                    <a:pt x="11002" y="6108"/>
                  </a:lnTo>
                  <a:lnTo>
                    <a:pt x="10964" y="6121"/>
                  </a:lnTo>
                  <a:lnTo>
                    <a:pt x="10924" y="6132"/>
                  </a:lnTo>
                  <a:lnTo>
                    <a:pt x="10884" y="6141"/>
                  </a:lnTo>
                  <a:lnTo>
                    <a:pt x="10844" y="6149"/>
                  </a:lnTo>
                  <a:lnTo>
                    <a:pt x="10802" y="6154"/>
                  </a:lnTo>
                  <a:lnTo>
                    <a:pt x="10760" y="6158"/>
                  </a:lnTo>
                  <a:lnTo>
                    <a:pt x="10717" y="6159"/>
                  </a:lnTo>
                  <a:lnTo>
                    <a:pt x="10674" y="6158"/>
                  </a:lnTo>
                  <a:lnTo>
                    <a:pt x="10633" y="6154"/>
                  </a:lnTo>
                  <a:lnTo>
                    <a:pt x="10591" y="6149"/>
                  </a:lnTo>
                  <a:lnTo>
                    <a:pt x="10549" y="6141"/>
                  </a:lnTo>
                  <a:lnTo>
                    <a:pt x="10510" y="6132"/>
                  </a:lnTo>
                  <a:lnTo>
                    <a:pt x="10470" y="6121"/>
                  </a:lnTo>
                  <a:lnTo>
                    <a:pt x="10431" y="6108"/>
                  </a:lnTo>
                  <a:lnTo>
                    <a:pt x="10394" y="6093"/>
                  </a:lnTo>
                  <a:lnTo>
                    <a:pt x="10357" y="6076"/>
                  </a:lnTo>
                  <a:lnTo>
                    <a:pt x="10322" y="6058"/>
                  </a:lnTo>
                  <a:lnTo>
                    <a:pt x="10286" y="6038"/>
                  </a:lnTo>
                  <a:lnTo>
                    <a:pt x="10253" y="6017"/>
                  </a:lnTo>
                  <a:lnTo>
                    <a:pt x="10220" y="5993"/>
                  </a:lnTo>
                  <a:lnTo>
                    <a:pt x="10190" y="5969"/>
                  </a:lnTo>
                  <a:lnTo>
                    <a:pt x="10159" y="5943"/>
                  </a:lnTo>
                  <a:lnTo>
                    <a:pt x="10130" y="5915"/>
                  </a:lnTo>
                  <a:lnTo>
                    <a:pt x="10102" y="5887"/>
                  </a:lnTo>
                  <a:lnTo>
                    <a:pt x="10077" y="5856"/>
                  </a:lnTo>
                  <a:lnTo>
                    <a:pt x="10052" y="5825"/>
                  </a:lnTo>
                  <a:lnTo>
                    <a:pt x="10029" y="5793"/>
                  </a:lnTo>
                  <a:lnTo>
                    <a:pt x="10007" y="5759"/>
                  </a:lnTo>
                  <a:lnTo>
                    <a:pt x="9988" y="5724"/>
                  </a:lnTo>
                  <a:lnTo>
                    <a:pt x="9969" y="5689"/>
                  </a:lnTo>
                  <a:lnTo>
                    <a:pt x="9952" y="5652"/>
                  </a:lnTo>
                  <a:lnTo>
                    <a:pt x="9938" y="5614"/>
                  </a:lnTo>
                  <a:lnTo>
                    <a:pt x="9925" y="5576"/>
                  </a:lnTo>
                  <a:lnTo>
                    <a:pt x="9914" y="5536"/>
                  </a:lnTo>
                  <a:lnTo>
                    <a:pt x="9904" y="5496"/>
                  </a:lnTo>
                  <a:lnTo>
                    <a:pt x="9896" y="5455"/>
                  </a:lnTo>
                  <a:lnTo>
                    <a:pt x="9891" y="5413"/>
                  </a:lnTo>
                  <a:lnTo>
                    <a:pt x="9888" y="5372"/>
                  </a:lnTo>
                  <a:lnTo>
                    <a:pt x="9887" y="5329"/>
                  </a:lnTo>
                  <a:lnTo>
                    <a:pt x="9888" y="5286"/>
                  </a:lnTo>
                  <a:lnTo>
                    <a:pt x="9891" y="5244"/>
                  </a:lnTo>
                  <a:lnTo>
                    <a:pt x="9896" y="5202"/>
                  </a:lnTo>
                  <a:lnTo>
                    <a:pt x="9904" y="5161"/>
                  </a:lnTo>
                  <a:lnTo>
                    <a:pt x="9914" y="5121"/>
                  </a:lnTo>
                  <a:lnTo>
                    <a:pt x="9925" y="5082"/>
                  </a:lnTo>
                  <a:lnTo>
                    <a:pt x="9938" y="5044"/>
                  </a:lnTo>
                  <a:lnTo>
                    <a:pt x="9952" y="5005"/>
                  </a:lnTo>
                  <a:lnTo>
                    <a:pt x="9969" y="4968"/>
                  </a:lnTo>
                  <a:lnTo>
                    <a:pt x="9988" y="4933"/>
                  </a:lnTo>
                  <a:lnTo>
                    <a:pt x="10007" y="4898"/>
                  </a:lnTo>
                  <a:lnTo>
                    <a:pt x="10029" y="4865"/>
                  </a:lnTo>
                  <a:lnTo>
                    <a:pt x="10052" y="4832"/>
                  </a:lnTo>
                  <a:lnTo>
                    <a:pt x="10077" y="4801"/>
                  </a:lnTo>
                  <a:lnTo>
                    <a:pt x="10102" y="4770"/>
                  </a:lnTo>
                  <a:lnTo>
                    <a:pt x="10130" y="4742"/>
                  </a:lnTo>
                  <a:lnTo>
                    <a:pt x="10159" y="4715"/>
                  </a:lnTo>
                  <a:lnTo>
                    <a:pt x="10190" y="4688"/>
                  </a:lnTo>
                  <a:lnTo>
                    <a:pt x="10220" y="4664"/>
                  </a:lnTo>
                  <a:lnTo>
                    <a:pt x="10253" y="4640"/>
                  </a:lnTo>
                  <a:lnTo>
                    <a:pt x="10286" y="4619"/>
                  </a:lnTo>
                  <a:lnTo>
                    <a:pt x="10322" y="4599"/>
                  </a:lnTo>
                  <a:lnTo>
                    <a:pt x="10357" y="4580"/>
                  </a:lnTo>
                  <a:lnTo>
                    <a:pt x="10394" y="4564"/>
                  </a:lnTo>
                  <a:lnTo>
                    <a:pt x="10431" y="4549"/>
                  </a:lnTo>
                  <a:lnTo>
                    <a:pt x="10470" y="4536"/>
                  </a:lnTo>
                  <a:lnTo>
                    <a:pt x="10510" y="4525"/>
                  </a:lnTo>
                  <a:lnTo>
                    <a:pt x="10549" y="4515"/>
                  </a:lnTo>
                  <a:lnTo>
                    <a:pt x="10591" y="4508"/>
                  </a:lnTo>
                  <a:lnTo>
                    <a:pt x="10633" y="4503"/>
                  </a:lnTo>
                  <a:lnTo>
                    <a:pt x="10674" y="4500"/>
                  </a:lnTo>
                  <a:lnTo>
                    <a:pt x="10717" y="4498"/>
                  </a:lnTo>
                  <a:close/>
                  <a:moveTo>
                    <a:pt x="8816" y="3835"/>
                  </a:moveTo>
                  <a:lnTo>
                    <a:pt x="8837" y="3836"/>
                  </a:lnTo>
                  <a:lnTo>
                    <a:pt x="8857" y="3839"/>
                  </a:lnTo>
                  <a:lnTo>
                    <a:pt x="8878" y="3844"/>
                  </a:lnTo>
                  <a:lnTo>
                    <a:pt x="8897" y="3851"/>
                  </a:lnTo>
                  <a:lnTo>
                    <a:pt x="8915" y="3860"/>
                  </a:lnTo>
                  <a:lnTo>
                    <a:pt x="8931" y="3871"/>
                  </a:lnTo>
                  <a:lnTo>
                    <a:pt x="8948" y="3883"/>
                  </a:lnTo>
                  <a:lnTo>
                    <a:pt x="8963" y="3896"/>
                  </a:lnTo>
                  <a:lnTo>
                    <a:pt x="8976" y="3910"/>
                  </a:lnTo>
                  <a:lnTo>
                    <a:pt x="8988" y="3926"/>
                  </a:lnTo>
                  <a:lnTo>
                    <a:pt x="8998" y="3944"/>
                  </a:lnTo>
                  <a:lnTo>
                    <a:pt x="9008" y="3962"/>
                  </a:lnTo>
                  <a:lnTo>
                    <a:pt x="9014" y="3980"/>
                  </a:lnTo>
                  <a:lnTo>
                    <a:pt x="9019" y="4001"/>
                  </a:lnTo>
                  <a:lnTo>
                    <a:pt x="9022" y="4021"/>
                  </a:lnTo>
                  <a:lnTo>
                    <a:pt x="9023" y="4042"/>
                  </a:lnTo>
                  <a:lnTo>
                    <a:pt x="9022" y="4064"/>
                  </a:lnTo>
                  <a:lnTo>
                    <a:pt x="9019" y="4084"/>
                  </a:lnTo>
                  <a:lnTo>
                    <a:pt x="9014" y="4104"/>
                  </a:lnTo>
                  <a:lnTo>
                    <a:pt x="9008" y="4123"/>
                  </a:lnTo>
                  <a:lnTo>
                    <a:pt x="8998" y="4142"/>
                  </a:lnTo>
                  <a:lnTo>
                    <a:pt x="8988" y="4159"/>
                  </a:lnTo>
                  <a:lnTo>
                    <a:pt x="8976" y="4174"/>
                  </a:lnTo>
                  <a:lnTo>
                    <a:pt x="8963" y="4189"/>
                  </a:lnTo>
                  <a:lnTo>
                    <a:pt x="8948" y="4203"/>
                  </a:lnTo>
                  <a:lnTo>
                    <a:pt x="8931" y="4215"/>
                  </a:lnTo>
                  <a:lnTo>
                    <a:pt x="8915" y="4225"/>
                  </a:lnTo>
                  <a:lnTo>
                    <a:pt x="8897" y="4234"/>
                  </a:lnTo>
                  <a:lnTo>
                    <a:pt x="8878" y="4240"/>
                  </a:lnTo>
                  <a:lnTo>
                    <a:pt x="8857" y="4245"/>
                  </a:lnTo>
                  <a:lnTo>
                    <a:pt x="8837" y="4249"/>
                  </a:lnTo>
                  <a:lnTo>
                    <a:pt x="8816" y="4250"/>
                  </a:lnTo>
                  <a:lnTo>
                    <a:pt x="8794" y="4249"/>
                  </a:lnTo>
                  <a:lnTo>
                    <a:pt x="8774" y="4245"/>
                  </a:lnTo>
                  <a:lnTo>
                    <a:pt x="8754" y="4240"/>
                  </a:lnTo>
                  <a:lnTo>
                    <a:pt x="8735" y="4234"/>
                  </a:lnTo>
                  <a:lnTo>
                    <a:pt x="8717" y="4225"/>
                  </a:lnTo>
                  <a:lnTo>
                    <a:pt x="8700" y="4215"/>
                  </a:lnTo>
                  <a:lnTo>
                    <a:pt x="8684" y="4203"/>
                  </a:lnTo>
                  <a:lnTo>
                    <a:pt x="8668" y="4189"/>
                  </a:lnTo>
                  <a:lnTo>
                    <a:pt x="8655" y="4174"/>
                  </a:lnTo>
                  <a:lnTo>
                    <a:pt x="8643" y="4159"/>
                  </a:lnTo>
                  <a:lnTo>
                    <a:pt x="8633" y="4142"/>
                  </a:lnTo>
                  <a:lnTo>
                    <a:pt x="8625" y="4123"/>
                  </a:lnTo>
                  <a:lnTo>
                    <a:pt x="8618" y="4104"/>
                  </a:lnTo>
                  <a:lnTo>
                    <a:pt x="8613" y="4084"/>
                  </a:lnTo>
                  <a:lnTo>
                    <a:pt x="8609" y="4064"/>
                  </a:lnTo>
                  <a:lnTo>
                    <a:pt x="8608" y="4042"/>
                  </a:lnTo>
                  <a:lnTo>
                    <a:pt x="8609" y="4021"/>
                  </a:lnTo>
                  <a:lnTo>
                    <a:pt x="8613" y="4001"/>
                  </a:lnTo>
                  <a:lnTo>
                    <a:pt x="8618" y="3980"/>
                  </a:lnTo>
                  <a:lnTo>
                    <a:pt x="8625" y="3962"/>
                  </a:lnTo>
                  <a:lnTo>
                    <a:pt x="8633" y="3944"/>
                  </a:lnTo>
                  <a:lnTo>
                    <a:pt x="8643" y="3926"/>
                  </a:lnTo>
                  <a:lnTo>
                    <a:pt x="8655" y="3910"/>
                  </a:lnTo>
                  <a:lnTo>
                    <a:pt x="8668" y="3896"/>
                  </a:lnTo>
                  <a:lnTo>
                    <a:pt x="8684" y="3883"/>
                  </a:lnTo>
                  <a:lnTo>
                    <a:pt x="8700" y="3871"/>
                  </a:lnTo>
                  <a:lnTo>
                    <a:pt x="8717" y="3860"/>
                  </a:lnTo>
                  <a:lnTo>
                    <a:pt x="8735" y="3851"/>
                  </a:lnTo>
                  <a:lnTo>
                    <a:pt x="8754" y="3844"/>
                  </a:lnTo>
                  <a:lnTo>
                    <a:pt x="8774" y="3839"/>
                  </a:lnTo>
                  <a:lnTo>
                    <a:pt x="8794" y="3836"/>
                  </a:lnTo>
                  <a:lnTo>
                    <a:pt x="8816" y="3835"/>
                  </a:lnTo>
                  <a:close/>
                  <a:moveTo>
                    <a:pt x="10508" y="6232"/>
                  </a:moveTo>
                  <a:lnTo>
                    <a:pt x="10546" y="6233"/>
                  </a:lnTo>
                  <a:lnTo>
                    <a:pt x="10584" y="6236"/>
                  </a:lnTo>
                  <a:lnTo>
                    <a:pt x="10621" y="6241"/>
                  </a:lnTo>
                  <a:lnTo>
                    <a:pt x="10659" y="6247"/>
                  </a:lnTo>
                  <a:lnTo>
                    <a:pt x="10696" y="6255"/>
                  </a:lnTo>
                  <a:lnTo>
                    <a:pt x="10731" y="6265"/>
                  </a:lnTo>
                  <a:lnTo>
                    <a:pt x="10766" y="6278"/>
                  </a:lnTo>
                  <a:lnTo>
                    <a:pt x="10800" y="6291"/>
                  </a:lnTo>
                  <a:lnTo>
                    <a:pt x="10834" y="6306"/>
                  </a:lnTo>
                  <a:lnTo>
                    <a:pt x="10866" y="6322"/>
                  </a:lnTo>
                  <a:lnTo>
                    <a:pt x="10898" y="6341"/>
                  </a:lnTo>
                  <a:lnTo>
                    <a:pt x="10928" y="6361"/>
                  </a:lnTo>
                  <a:lnTo>
                    <a:pt x="10958" y="6381"/>
                  </a:lnTo>
                  <a:lnTo>
                    <a:pt x="10986" y="6404"/>
                  </a:lnTo>
                  <a:lnTo>
                    <a:pt x="11013" y="6427"/>
                  </a:lnTo>
                  <a:lnTo>
                    <a:pt x="11039" y="6452"/>
                  </a:lnTo>
                  <a:lnTo>
                    <a:pt x="11064" y="6479"/>
                  </a:lnTo>
                  <a:lnTo>
                    <a:pt x="11088" y="6506"/>
                  </a:lnTo>
                  <a:lnTo>
                    <a:pt x="11110" y="6534"/>
                  </a:lnTo>
                  <a:lnTo>
                    <a:pt x="11131" y="6563"/>
                  </a:lnTo>
                  <a:lnTo>
                    <a:pt x="11151" y="6593"/>
                  </a:lnTo>
                  <a:lnTo>
                    <a:pt x="11169" y="6626"/>
                  </a:lnTo>
                  <a:lnTo>
                    <a:pt x="11185" y="6657"/>
                  </a:lnTo>
                  <a:lnTo>
                    <a:pt x="11200" y="6691"/>
                  </a:lnTo>
                  <a:lnTo>
                    <a:pt x="11214" y="6725"/>
                  </a:lnTo>
                  <a:lnTo>
                    <a:pt x="11226" y="6760"/>
                  </a:lnTo>
                  <a:lnTo>
                    <a:pt x="11236" y="6797"/>
                  </a:lnTo>
                  <a:lnTo>
                    <a:pt x="11244" y="6832"/>
                  </a:lnTo>
                  <a:lnTo>
                    <a:pt x="11251" y="6870"/>
                  </a:lnTo>
                  <a:lnTo>
                    <a:pt x="11255" y="6907"/>
                  </a:lnTo>
                  <a:lnTo>
                    <a:pt x="11258" y="6946"/>
                  </a:lnTo>
                  <a:lnTo>
                    <a:pt x="11259" y="6984"/>
                  </a:lnTo>
                  <a:lnTo>
                    <a:pt x="11258" y="7023"/>
                  </a:lnTo>
                  <a:lnTo>
                    <a:pt x="11255" y="7061"/>
                  </a:lnTo>
                  <a:lnTo>
                    <a:pt x="11251" y="7098"/>
                  </a:lnTo>
                  <a:lnTo>
                    <a:pt x="11244" y="7136"/>
                  </a:lnTo>
                  <a:lnTo>
                    <a:pt x="11236" y="7172"/>
                  </a:lnTo>
                  <a:lnTo>
                    <a:pt x="11226" y="7208"/>
                  </a:lnTo>
                  <a:lnTo>
                    <a:pt x="11214" y="7242"/>
                  </a:lnTo>
                  <a:lnTo>
                    <a:pt x="11200" y="7277"/>
                  </a:lnTo>
                  <a:lnTo>
                    <a:pt x="11185" y="7310"/>
                  </a:lnTo>
                  <a:lnTo>
                    <a:pt x="11169" y="7343"/>
                  </a:lnTo>
                  <a:lnTo>
                    <a:pt x="11151" y="7374"/>
                  </a:lnTo>
                  <a:lnTo>
                    <a:pt x="11131" y="7405"/>
                  </a:lnTo>
                  <a:lnTo>
                    <a:pt x="11110" y="7434"/>
                  </a:lnTo>
                  <a:lnTo>
                    <a:pt x="11088" y="7463"/>
                  </a:lnTo>
                  <a:lnTo>
                    <a:pt x="11064" y="7489"/>
                  </a:lnTo>
                  <a:lnTo>
                    <a:pt x="11039" y="7516"/>
                  </a:lnTo>
                  <a:lnTo>
                    <a:pt x="11013" y="7541"/>
                  </a:lnTo>
                  <a:lnTo>
                    <a:pt x="10986" y="7564"/>
                  </a:lnTo>
                  <a:lnTo>
                    <a:pt x="10958" y="7587"/>
                  </a:lnTo>
                  <a:lnTo>
                    <a:pt x="10928" y="7608"/>
                  </a:lnTo>
                  <a:lnTo>
                    <a:pt x="10898" y="7627"/>
                  </a:lnTo>
                  <a:lnTo>
                    <a:pt x="10866" y="7646"/>
                  </a:lnTo>
                  <a:lnTo>
                    <a:pt x="10834" y="7662"/>
                  </a:lnTo>
                  <a:lnTo>
                    <a:pt x="10800" y="7677"/>
                  </a:lnTo>
                  <a:lnTo>
                    <a:pt x="10766" y="7690"/>
                  </a:lnTo>
                  <a:lnTo>
                    <a:pt x="10731" y="7703"/>
                  </a:lnTo>
                  <a:lnTo>
                    <a:pt x="10696" y="7713"/>
                  </a:lnTo>
                  <a:lnTo>
                    <a:pt x="10659" y="7721"/>
                  </a:lnTo>
                  <a:lnTo>
                    <a:pt x="10621" y="7728"/>
                  </a:lnTo>
                  <a:lnTo>
                    <a:pt x="10584" y="7732"/>
                  </a:lnTo>
                  <a:lnTo>
                    <a:pt x="10546" y="7735"/>
                  </a:lnTo>
                  <a:lnTo>
                    <a:pt x="10508" y="7736"/>
                  </a:lnTo>
                  <a:lnTo>
                    <a:pt x="10469" y="7735"/>
                  </a:lnTo>
                  <a:lnTo>
                    <a:pt x="10430" y="7732"/>
                  </a:lnTo>
                  <a:lnTo>
                    <a:pt x="10393" y="7728"/>
                  </a:lnTo>
                  <a:lnTo>
                    <a:pt x="10356" y="7721"/>
                  </a:lnTo>
                  <a:lnTo>
                    <a:pt x="10320" y="7713"/>
                  </a:lnTo>
                  <a:lnTo>
                    <a:pt x="10284" y="7703"/>
                  </a:lnTo>
                  <a:lnTo>
                    <a:pt x="10249" y="7690"/>
                  </a:lnTo>
                  <a:lnTo>
                    <a:pt x="10215" y="7677"/>
                  </a:lnTo>
                  <a:lnTo>
                    <a:pt x="10182" y="7662"/>
                  </a:lnTo>
                  <a:lnTo>
                    <a:pt x="10149" y="7646"/>
                  </a:lnTo>
                  <a:lnTo>
                    <a:pt x="10118" y="7627"/>
                  </a:lnTo>
                  <a:lnTo>
                    <a:pt x="10087" y="7608"/>
                  </a:lnTo>
                  <a:lnTo>
                    <a:pt x="10058" y="7587"/>
                  </a:lnTo>
                  <a:lnTo>
                    <a:pt x="10029" y="7564"/>
                  </a:lnTo>
                  <a:lnTo>
                    <a:pt x="10002" y="7541"/>
                  </a:lnTo>
                  <a:lnTo>
                    <a:pt x="9975" y="7516"/>
                  </a:lnTo>
                  <a:lnTo>
                    <a:pt x="9951" y="7489"/>
                  </a:lnTo>
                  <a:lnTo>
                    <a:pt x="9927" y="7463"/>
                  </a:lnTo>
                  <a:lnTo>
                    <a:pt x="9904" y="7434"/>
                  </a:lnTo>
                  <a:lnTo>
                    <a:pt x="9884" y="7405"/>
                  </a:lnTo>
                  <a:lnTo>
                    <a:pt x="9864" y="7374"/>
                  </a:lnTo>
                  <a:lnTo>
                    <a:pt x="9846" y="7343"/>
                  </a:lnTo>
                  <a:lnTo>
                    <a:pt x="9829" y="7310"/>
                  </a:lnTo>
                  <a:lnTo>
                    <a:pt x="9815" y="7277"/>
                  </a:lnTo>
                  <a:lnTo>
                    <a:pt x="9801" y="7242"/>
                  </a:lnTo>
                  <a:lnTo>
                    <a:pt x="9790" y="7208"/>
                  </a:lnTo>
                  <a:lnTo>
                    <a:pt x="9779" y="7172"/>
                  </a:lnTo>
                  <a:lnTo>
                    <a:pt x="9771" y="7136"/>
                  </a:lnTo>
                  <a:lnTo>
                    <a:pt x="9764" y="7098"/>
                  </a:lnTo>
                  <a:lnTo>
                    <a:pt x="9759" y="7061"/>
                  </a:lnTo>
                  <a:lnTo>
                    <a:pt x="9756" y="7023"/>
                  </a:lnTo>
                  <a:lnTo>
                    <a:pt x="9755" y="6984"/>
                  </a:lnTo>
                  <a:lnTo>
                    <a:pt x="9756" y="6946"/>
                  </a:lnTo>
                  <a:lnTo>
                    <a:pt x="9759" y="6907"/>
                  </a:lnTo>
                  <a:lnTo>
                    <a:pt x="9764" y="6870"/>
                  </a:lnTo>
                  <a:lnTo>
                    <a:pt x="9771" y="6832"/>
                  </a:lnTo>
                  <a:lnTo>
                    <a:pt x="9779" y="6797"/>
                  </a:lnTo>
                  <a:lnTo>
                    <a:pt x="9790" y="6760"/>
                  </a:lnTo>
                  <a:lnTo>
                    <a:pt x="9801" y="6725"/>
                  </a:lnTo>
                  <a:lnTo>
                    <a:pt x="9815" y="6691"/>
                  </a:lnTo>
                  <a:lnTo>
                    <a:pt x="9829" y="6657"/>
                  </a:lnTo>
                  <a:lnTo>
                    <a:pt x="9846" y="6626"/>
                  </a:lnTo>
                  <a:lnTo>
                    <a:pt x="9864" y="6593"/>
                  </a:lnTo>
                  <a:lnTo>
                    <a:pt x="9884" y="6563"/>
                  </a:lnTo>
                  <a:lnTo>
                    <a:pt x="9904" y="6534"/>
                  </a:lnTo>
                  <a:lnTo>
                    <a:pt x="9927" y="6506"/>
                  </a:lnTo>
                  <a:lnTo>
                    <a:pt x="9951" y="6479"/>
                  </a:lnTo>
                  <a:lnTo>
                    <a:pt x="9975" y="6452"/>
                  </a:lnTo>
                  <a:lnTo>
                    <a:pt x="10002" y="6427"/>
                  </a:lnTo>
                  <a:lnTo>
                    <a:pt x="10029" y="6404"/>
                  </a:lnTo>
                  <a:lnTo>
                    <a:pt x="10058" y="6381"/>
                  </a:lnTo>
                  <a:lnTo>
                    <a:pt x="10087" y="6361"/>
                  </a:lnTo>
                  <a:lnTo>
                    <a:pt x="10118" y="6341"/>
                  </a:lnTo>
                  <a:lnTo>
                    <a:pt x="10149" y="6322"/>
                  </a:lnTo>
                  <a:lnTo>
                    <a:pt x="10182" y="6306"/>
                  </a:lnTo>
                  <a:lnTo>
                    <a:pt x="10215" y="6291"/>
                  </a:lnTo>
                  <a:lnTo>
                    <a:pt x="10249" y="6278"/>
                  </a:lnTo>
                  <a:lnTo>
                    <a:pt x="10284" y="6265"/>
                  </a:lnTo>
                  <a:lnTo>
                    <a:pt x="10320" y="6255"/>
                  </a:lnTo>
                  <a:lnTo>
                    <a:pt x="10356" y="6247"/>
                  </a:lnTo>
                  <a:lnTo>
                    <a:pt x="10393" y="6241"/>
                  </a:lnTo>
                  <a:lnTo>
                    <a:pt x="10430" y="6236"/>
                  </a:lnTo>
                  <a:lnTo>
                    <a:pt x="10469" y="6233"/>
                  </a:lnTo>
                  <a:lnTo>
                    <a:pt x="10508" y="6232"/>
                  </a:lnTo>
                  <a:close/>
                  <a:moveTo>
                    <a:pt x="9135" y="7027"/>
                  </a:moveTo>
                  <a:lnTo>
                    <a:pt x="9169" y="7028"/>
                  </a:lnTo>
                  <a:lnTo>
                    <a:pt x="9204" y="7030"/>
                  </a:lnTo>
                  <a:lnTo>
                    <a:pt x="9237" y="7035"/>
                  </a:lnTo>
                  <a:lnTo>
                    <a:pt x="9271" y="7040"/>
                  </a:lnTo>
                  <a:lnTo>
                    <a:pt x="9303" y="7048"/>
                  </a:lnTo>
                  <a:lnTo>
                    <a:pt x="9335" y="7058"/>
                  </a:lnTo>
                  <a:lnTo>
                    <a:pt x="9366" y="7068"/>
                  </a:lnTo>
                  <a:lnTo>
                    <a:pt x="9397" y="7080"/>
                  </a:lnTo>
                  <a:lnTo>
                    <a:pt x="9427" y="7093"/>
                  </a:lnTo>
                  <a:lnTo>
                    <a:pt x="9455" y="7108"/>
                  </a:lnTo>
                  <a:lnTo>
                    <a:pt x="9484" y="7125"/>
                  </a:lnTo>
                  <a:lnTo>
                    <a:pt x="9511" y="7142"/>
                  </a:lnTo>
                  <a:lnTo>
                    <a:pt x="9538" y="7161"/>
                  </a:lnTo>
                  <a:lnTo>
                    <a:pt x="9563" y="7180"/>
                  </a:lnTo>
                  <a:lnTo>
                    <a:pt x="9588" y="7202"/>
                  </a:lnTo>
                  <a:lnTo>
                    <a:pt x="9611" y="7224"/>
                  </a:lnTo>
                  <a:lnTo>
                    <a:pt x="9633" y="7248"/>
                  </a:lnTo>
                  <a:lnTo>
                    <a:pt x="9655" y="7272"/>
                  </a:lnTo>
                  <a:lnTo>
                    <a:pt x="9675" y="7297"/>
                  </a:lnTo>
                  <a:lnTo>
                    <a:pt x="9693" y="7324"/>
                  </a:lnTo>
                  <a:lnTo>
                    <a:pt x="9711" y="7351"/>
                  </a:lnTo>
                  <a:lnTo>
                    <a:pt x="9728" y="7380"/>
                  </a:lnTo>
                  <a:lnTo>
                    <a:pt x="9742" y="7409"/>
                  </a:lnTo>
                  <a:lnTo>
                    <a:pt x="9756" y="7438"/>
                  </a:lnTo>
                  <a:lnTo>
                    <a:pt x="9767" y="7469"/>
                  </a:lnTo>
                  <a:lnTo>
                    <a:pt x="9778" y="7500"/>
                  </a:lnTo>
                  <a:lnTo>
                    <a:pt x="9788" y="7533"/>
                  </a:lnTo>
                  <a:lnTo>
                    <a:pt x="9795" y="7565"/>
                  </a:lnTo>
                  <a:lnTo>
                    <a:pt x="9801" y="7599"/>
                  </a:lnTo>
                  <a:lnTo>
                    <a:pt x="9805" y="7632"/>
                  </a:lnTo>
                  <a:lnTo>
                    <a:pt x="9808" y="7667"/>
                  </a:lnTo>
                  <a:lnTo>
                    <a:pt x="9809" y="7701"/>
                  </a:lnTo>
                  <a:lnTo>
                    <a:pt x="9808" y="7736"/>
                  </a:lnTo>
                  <a:lnTo>
                    <a:pt x="9805" y="7770"/>
                  </a:lnTo>
                  <a:lnTo>
                    <a:pt x="9801" y="7804"/>
                  </a:lnTo>
                  <a:lnTo>
                    <a:pt x="9795" y="7838"/>
                  </a:lnTo>
                  <a:lnTo>
                    <a:pt x="9788" y="7869"/>
                  </a:lnTo>
                  <a:lnTo>
                    <a:pt x="9778" y="7902"/>
                  </a:lnTo>
                  <a:lnTo>
                    <a:pt x="9767" y="7933"/>
                  </a:lnTo>
                  <a:lnTo>
                    <a:pt x="9756" y="7964"/>
                  </a:lnTo>
                  <a:lnTo>
                    <a:pt x="9742" y="7993"/>
                  </a:lnTo>
                  <a:lnTo>
                    <a:pt x="9728" y="8022"/>
                  </a:lnTo>
                  <a:lnTo>
                    <a:pt x="9711" y="8051"/>
                  </a:lnTo>
                  <a:lnTo>
                    <a:pt x="9693" y="8078"/>
                  </a:lnTo>
                  <a:lnTo>
                    <a:pt x="9675" y="8105"/>
                  </a:lnTo>
                  <a:lnTo>
                    <a:pt x="9655" y="8130"/>
                  </a:lnTo>
                  <a:lnTo>
                    <a:pt x="9633" y="8154"/>
                  </a:lnTo>
                  <a:lnTo>
                    <a:pt x="9611" y="8178"/>
                  </a:lnTo>
                  <a:lnTo>
                    <a:pt x="9588" y="8200"/>
                  </a:lnTo>
                  <a:lnTo>
                    <a:pt x="9563" y="8221"/>
                  </a:lnTo>
                  <a:lnTo>
                    <a:pt x="9538" y="8242"/>
                  </a:lnTo>
                  <a:lnTo>
                    <a:pt x="9511" y="8260"/>
                  </a:lnTo>
                  <a:lnTo>
                    <a:pt x="9484" y="8277"/>
                  </a:lnTo>
                  <a:lnTo>
                    <a:pt x="9455" y="8295"/>
                  </a:lnTo>
                  <a:lnTo>
                    <a:pt x="9427" y="8309"/>
                  </a:lnTo>
                  <a:lnTo>
                    <a:pt x="9397" y="8322"/>
                  </a:lnTo>
                  <a:lnTo>
                    <a:pt x="9366" y="8334"/>
                  </a:lnTo>
                  <a:lnTo>
                    <a:pt x="9335" y="8345"/>
                  </a:lnTo>
                  <a:lnTo>
                    <a:pt x="9303" y="8355"/>
                  </a:lnTo>
                  <a:lnTo>
                    <a:pt x="9271" y="8362"/>
                  </a:lnTo>
                  <a:lnTo>
                    <a:pt x="9237" y="8368"/>
                  </a:lnTo>
                  <a:lnTo>
                    <a:pt x="9204" y="8372"/>
                  </a:lnTo>
                  <a:lnTo>
                    <a:pt x="9169" y="8375"/>
                  </a:lnTo>
                  <a:lnTo>
                    <a:pt x="9135" y="8376"/>
                  </a:lnTo>
                  <a:lnTo>
                    <a:pt x="9099" y="8375"/>
                  </a:lnTo>
                  <a:lnTo>
                    <a:pt x="9065" y="8372"/>
                  </a:lnTo>
                  <a:lnTo>
                    <a:pt x="9031" y="8368"/>
                  </a:lnTo>
                  <a:lnTo>
                    <a:pt x="8998" y="8362"/>
                  </a:lnTo>
                  <a:lnTo>
                    <a:pt x="8966" y="8355"/>
                  </a:lnTo>
                  <a:lnTo>
                    <a:pt x="8933" y="8345"/>
                  </a:lnTo>
                  <a:lnTo>
                    <a:pt x="8902" y="8334"/>
                  </a:lnTo>
                  <a:lnTo>
                    <a:pt x="8871" y="8322"/>
                  </a:lnTo>
                  <a:lnTo>
                    <a:pt x="8842" y="8309"/>
                  </a:lnTo>
                  <a:lnTo>
                    <a:pt x="8813" y="8295"/>
                  </a:lnTo>
                  <a:lnTo>
                    <a:pt x="8785" y="8277"/>
                  </a:lnTo>
                  <a:lnTo>
                    <a:pt x="8757" y="8260"/>
                  </a:lnTo>
                  <a:lnTo>
                    <a:pt x="8730" y="8242"/>
                  </a:lnTo>
                  <a:lnTo>
                    <a:pt x="8705" y="8221"/>
                  </a:lnTo>
                  <a:lnTo>
                    <a:pt x="8681" y="8200"/>
                  </a:lnTo>
                  <a:lnTo>
                    <a:pt x="8657" y="8178"/>
                  </a:lnTo>
                  <a:lnTo>
                    <a:pt x="8635" y="8154"/>
                  </a:lnTo>
                  <a:lnTo>
                    <a:pt x="8614" y="8130"/>
                  </a:lnTo>
                  <a:lnTo>
                    <a:pt x="8594" y="8105"/>
                  </a:lnTo>
                  <a:lnTo>
                    <a:pt x="8575" y="8078"/>
                  </a:lnTo>
                  <a:lnTo>
                    <a:pt x="8558" y="8051"/>
                  </a:lnTo>
                  <a:lnTo>
                    <a:pt x="8541" y="8022"/>
                  </a:lnTo>
                  <a:lnTo>
                    <a:pt x="8526" y="7993"/>
                  </a:lnTo>
                  <a:lnTo>
                    <a:pt x="8513" y="7964"/>
                  </a:lnTo>
                  <a:lnTo>
                    <a:pt x="8501" y="7933"/>
                  </a:lnTo>
                  <a:lnTo>
                    <a:pt x="8491" y="7902"/>
                  </a:lnTo>
                  <a:lnTo>
                    <a:pt x="8481" y="7869"/>
                  </a:lnTo>
                  <a:lnTo>
                    <a:pt x="8473" y="7838"/>
                  </a:lnTo>
                  <a:lnTo>
                    <a:pt x="8467" y="7804"/>
                  </a:lnTo>
                  <a:lnTo>
                    <a:pt x="8463" y="7770"/>
                  </a:lnTo>
                  <a:lnTo>
                    <a:pt x="8461" y="7736"/>
                  </a:lnTo>
                  <a:lnTo>
                    <a:pt x="8460" y="7701"/>
                  </a:lnTo>
                  <a:lnTo>
                    <a:pt x="8461" y="7667"/>
                  </a:lnTo>
                  <a:lnTo>
                    <a:pt x="8463" y="7632"/>
                  </a:lnTo>
                  <a:lnTo>
                    <a:pt x="8467" y="7599"/>
                  </a:lnTo>
                  <a:lnTo>
                    <a:pt x="8473" y="7565"/>
                  </a:lnTo>
                  <a:lnTo>
                    <a:pt x="8481" y="7533"/>
                  </a:lnTo>
                  <a:lnTo>
                    <a:pt x="8491" y="7500"/>
                  </a:lnTo>
                  <a:lnTo>
                    <a:pt x="8501" y="7469"/>
                  </a:lnTo>
                  <a:lnTo>
                    <a:pt x="8513" y="7438"/>
                  </a:lnTo>
                  <a:lnTo>
                    <a:pt x="8526" y="7409"/>
                  </a:lnTo>
                  <a:lnTo>
                    <a:pt x="8541" y="7380"/>
                  </a:lnTo>
                  <a:lnTo>
                    <a:pt x="8558" y="7351"/>
                  </a:lnTo>
                  <a:lnTo>
                    <a:pt x="8575" y="7324"/>
                  </a:lnTo>
                  <a:lnTo>
                    <a:pt x="8594" y="7297"/>
                  </a:lnTo>
                  <a:lnTo>
                    <a:pt x="8614" y="7272"/>
                  </a:lnTo>
                  <a:lnTo>
                    <a:pt x="8635" y="7248"/>
                  </a:lnTo>
                  <a:lnTo>
                    <a:pt x="8657" y="7224"/>
                  </a:lnTo>
                  <a:lnTo>
                    <a:pt x="8681" y="7202"/>
                  </a:lnTo>
                  <a:lnTo>
                    <a:pt x="8705" y="7180"/>
                  </a:lnTo>
                  <a:lnTo>
                    <a:pt x="8730" y="7161"/>
                  </a:lnTo>
                  <a:lnTo>
                    <a:pt x="8757" y="7142"/>
                  </a:lnTo>
                  <a:lnTo>
                    <a:pt x="8785" y="7125"/>
                  </a:lnTo>
                  <a:lnTo>
                    <a:pt x="8813" y="7108"/>
                  </a:lnTo>
                  <a:lnTo>
                    <a:pt x="8842" y="7093"/>
                  </a:lnTo>
                  <a:lnTo>
                    <a:pt x="8871" y="7080"/>
                  </a:lnTo>
                  <a:lnTo>
                    <a:pt x="8902" y="7068"/>
                  </a:lnTo>
                  <a:lnTo>
                    <a:pt x="8933" y="7058"/>
                  </a:lnTo>
                  <a:lnTo>
                    <a:pt x="8966" y="7048"/>
                  </a:lnTo>
                  <a:lnTo>
                    <a:pt x="8998" y="7040"/>
                  </a:lnTo>
                  <a:lnTo>
                    <a:pt x="9031" y="7035"/>
                  </a:lnTo>
                  <a:lnTo>
                    <a:pt x="9065" y="7030"/>
                  </a:lnTo>
                  <a:lnTo>
                    <a:pt x="9099" y="7028"/>
                  </a:lnTo>
                  <a:lnTo>
                    <a:pt x="9135" y="7027"/>
                  </a:lnTo>
                  <a:close/>
                  <a:moveTo>
                    <a:pt x="7918" y="6717"/>
                  </a:moveTo>
                  <a:lnTo>
                    <a:pt x="7949" y="6717"/>
                  </a:lnTo>
                  <a:lnTo>
                    <a:pt x="7979" y="6720"/>
                  </a:lnTo>
                  <a:lnTo>
                    <a:pt x="8009" y="6723"/>
                  </a:lnTo>
                  <a:lnTo>
                    <a:pt x="8039" y="6730"/>
                  </a:lnTo>
                  <a:lnTo>
                    <a:pt x="8067" y="6736"/>
                  </a:lnTo>
                  <a:lnTo>
                    <a:pt x="8096" y="6744"/>
                  </a:lnTo>
                  <a:lnTo>
                    <a:pt x="8123" y="6753"/>
                  </a:lnTo>
                  <a:lnTo>
                    <a:pt x="8150" y="6764"/>
                  </a:lnTo>
                  <a:lnTo>
                    <a:pt x="8177" y="6776"/>
                  </a:lnTo>
                  <a:lnTo>
                    <a:pt x="8202" y="6789"/>
                  </a:lnTo>
                  <a:lnTo>
                    <a:pt x="8228" y="6804"/>
                  </a:lnTo>
                  <a:lnTo>
                    <a:pt x="8252" y="6819"/>
                  </a:lnTo>
                  <a:lnTo>
                    <a:pt x="8275" y="6835"/>
                  </a:lnTo>
                  <a:lnTo>
                    <a:pt x="8298" y="6853"/>
                  </a:lnTo>
                  <a:lnTo>
                    <a:pt x="8319" y="6872"/>
                  </a:lnTo>
                  <a:lnTo>
                    <a:pt x="8340" y="6892"/>
                  </a:lnTo>
                  <a:lnTo>
                    <a:pt x="8360" y="6912"/>
                  </a:lnTo>
                  <a:lnTo>
                    <a:pt x="8378" y="6934"/>
                  </a:lnTo>
                  <a:lnTo>
                    <a:pt x="8396" y="6957"/>
                  </a:lnTo>
                  <a:lnTo>
                    <a:pt x="8412" y="6980"/>
                  </a:lnTo>
                  <a:lnTo>
                    <a:pt x="8429" y="7004"/>
                  </a:lnTo>
                  <a:lnTo>
                    <a:pt x="8443" y="7029"/>
                  </a:lnTo>
                  <a:lnTo>
                    <a:pt x="8456" y="7055"/>
                  </a:lnTo>
                  <a:lnTo>
                    <a:pt x="8467" y="7082"/>
                  </a:lnTo>
                  <a:lnTo>
                    <a:pt x="8478" y="7108"/>
                  </a:lnTo>
                  <a:lnTo>
                    <a:pt x="8488" y="7136"/>
                  </a:lnTo>
                  <a:lnTo>
                    <a:pt x="8496" y="7164"/>
                  </a:lnTo>
                  <a:lnTo>
                    <a:pt x="8503" y="7194"/>
                  </a:lnTo>
                  <a:lnTo>
                    <a:pt x="8508" y="7223"/>
                  </a:lnTo>
                  <a:lnTo>
                    <a:pt x="8512" y="7253"/>
                  </a:lnTo>
                  <a:lnTo>
                    <a:pt x="8514" y="7283"/>
                  </a:lnTo>
                  <a:lnTo>
                    <a:pt x="8515" y="7314"/>
                  </a:lnTo>
                  <a:lnTo>
                    <a:pt x="8514" y="7344"/>
                  </a:lnTo>
                  <a:lnTo>
                    <a:pt x="8512" y="7374"/>
                  </a:lnTo>
                  <a:lnTo>
                    <a:pt x="8508" y="7404"/>
                  </a:lnTo>
                  <a:lnTo>
                    <a:pt x="8503" y="7433"/>
                  </a:lnTo>
                  <a:lnTo>
                    <a:pt x="8496" y="7463"/>
                  </a:lnTo>
                  <a:lnTo>
                    <a:pt x="8488" y="7491"/>
                  </a:lnTo>
                  <a:lnTo>
                    <a:pt x="8478" y="7519"/>
                  </a:lnTo>
                  <a:lnTo>
                    <a:pt x="8467" y="7546"/>
                  </a:lnTo>
                  <a:lnTo>
                    <a:pt x="8456" y="7573"/>
                  </a:lnTo>
                  <a:lnTo>
                    <a:pt x="8443" y="7598"/>
                  </a:lnTo>
                  <a:lnTo>
                    <a:pt x="8429" y="7622"/>
                  </a:lnTo>
                  <a:lnTo>
                    <a:pt x="8412" y="7647"/>
                  </a:lnTo>
                  <a:lnTo>
                    <a:pt x="8396" y="7671"/>
                  </a:lnTo>
                  <a:lnTo>
                    <a:pt x="8378" y="7693"/>
                  </a:lnTo>
                  <a:lnTo>
                    <a:pt x="8360" y="7715"/>
                  </a:lnTo>
                  <a:lnTo>
                    <a:pt x="8340" y="7735"/>
                  </a:lnTo>
                  <a:lnTo>
                    <a:pt x="8319" y="7755"/>
                  </a:lnTo>
                  <a:lnTo>
                    <a:pt x="8298" y="7774"/>
                  </a:lnTo>
                  <a:lnTo>
                    <a:pt x="8275" y="7792"/>
                  </a:lnTo>
                  <a:lnTo>
                    <a:pt x="8252" y="7808"/>
                  </a:lnTo>
                  <a:lnTo>
                    <a:pt x="8228" y="7823"/>
                  </a:lnTo>
                  <a:lnTo>
                    <a:pt x="8202" y="7838"/>
                  </a:lnTo>
                  <a:lnTo>
                    <a:pt x="8177" y="7851"/>
                  </a:lnTo>
                  <a:lnTo>
                    <a:pt x="8150" y="7863"/>
                  </a:lnTo>
                  <a:lnTo>
                    <a:pt x="8123" y="7874"/>
                  </a:lnTo>
                  <a:lnTo>
                    <a:pt x="8096" y="7883"/>
                  </a:lnTo>
                  <a:lnTo>
                    <a:pt x="8067" y="7891"/>
                  </a:lnTo>
                  <a:lnTo>
                    <a:pt x="8039" y="7898"/>
                  </a:lnTo>
                  <a:lnTo>
                    <a:pt x="8009" y="7904"/>
                  </a:lnTo>
                  <a:lnTo>
                    <a:pt x="7979" y="7907"/>
                  </a:lnTo>
                  <a:lnTo>
                    <a:pt x="7949" y="7909"/>
                  </a:lnTo>
                  <a:lnTo>
                    <a:pt x="7918" y="7910"/>
                  </a:lnTo>
                  <a:lnTo>
                    <a:pt x="7887" y="7909"/>
                  </a:lnTo>
                  <a:lnTo>
                    <a:pt x="7857" y="7907"/>
                  </a:lnTo>
                  <a:lnTo>
                    <a:pt x="7827" y="7904"/>
                  </a:lnTo>
                  <a:lnTo>
                    <a:pt x="7798" y="7898"/>
                  </a:lnTo>
                  <a:lnTo>
                    <a:pt x="7770" y="7891"/>
                  </a:lnTo>
                  <a:lnTo>
                    <a:pt x="7741" y="7883"/>
                  </a:lnTo>
                  <a:lnTo>
                    <a:pt x="7713" y="7874"/>
                  </a:lnTo>
                  <a:lnTo>
                    <a:pt x="7686" y="7863"/>
                  </a:lnTo>
                  <a:lnTo>
                    <a:pt x="7660" y="7851"/>
                  </a:lnTo>
                  <a:lnTo>
                    <a:pt x="7633" y="7838"/>
                  </a:lnTo>
                  <a:lnTo>
                    <a:pt x="7609" y="7823"/>
                  </a:lnTo>
                  <a:lnTo>
                    <a:pt x="7585" y="7808"/>
                  </a:lnTo>
                  <a:lnTo>
                    <a:pt x="7561" y="7792"/>
                  </a:lnTo>
                  <a:lnTo>
                    <a:pt x="7539" y="7774"/>
                  </a:lnTo>
                  <a:lnTo>
                    <a:pt x="7518" y="7755"/>
                  </a:lnTo>
                  <a:lnTo>
                    <a:pt x="7496" y="7735"/>
                  </a:lnTo>
                  <a:lnTo>
                    <a:pt x="7477" y="7715"/>
                  </a:lnTo>
                  <a:lnTo>
                    <a:pt x="7458" y="7693"/>
                  </a:lnTo>
                  <a:lnTo>
                    <a:pt x="7440" y="7671"/>
                  </a:lnTo>
                  <a:lnTo>
                    <a:pt x="7423" y="7647"/>
                  </a:lnTo>
                  <a:lnTo>
                    <a:pt x="7408" y="7622"/>
                  </a:lnTo>
                  <a:lnTo>
                    <a:pt x="7394" y="7598"/>
                  </a:lnTo>
                  <a:lnTo>
                    <a:pt x="7381" y="7573"/>
                  </a:lnTo>
                  <a:lnTo>
                    <a:pt x="7368" y="7546"/>
                  </a:lnTo>
                  <a:lnTo>
                    <a:pt x="7358" y="7519"/>
                  </a:lnTo>
                  <a:lnTo>
                    <a:pt x="7348" y="7491"/>
                  </a:lnTo>
                  <a:lnTo>
                    <a:pt x="7341" y="7463"/>
                  </a:lnTo>
                  <a:lnTo>
                    <a:pt x="7334" y="7433"/>
                  </a:lnTo>
                  <a:lnTo>
                    <a:pt x="7329" y="7404"/>
                  </a:lnTo>
                  <a:lnTo>
                    <a:pt x="7325" y="7374"/>
                  </a:lnTo>
                  <a:lnTo>
                    <a:pt x="7323" y="7344"/>
                  </a:lnTo>
                  <a:lnTo>
                    <a:pt x="7322" y="7314"/>
                  </a:lnTo>
                  <a:lnTo>
                    <a:pt x="7323" y="7285"/>
                  </a:lnTo>
                  <a:lnTo>
                    <a:pt x="7325" y="7256"/>
                  </a:lnTo>
                  <a:lnTo>
                    <a:pt x="7328" y="7228"/>
                  </a:lnTo>
                  <a:lnTo>
                    <a:pt x="7333" y="7200"/>
                  </a:lnTo>
                  <a:lnTo>
                    <a:pt x="7339" y="7172"/>
                  </a:lnTo>
                  <a:lnTo>
                    <a:pt x="7346" y="7146"/>
                  </a:lnTo>
                  <a:lnTo>
                    <a:pt x="7354" y="7120"/>
                  </a:lnTo>
                  <a:lnTo>
                    <a:pt x="7364" y="7093"/>
                  </a:lnTo>
                  <a:lnTo>
                    <a:pt x="7374" y="7068"/>
                  </a:lnTo>
                  <a:lnTo>
                    <a:pt x="7387" y="7043"/>
                  </a:lnTo>
                  <a:lnTo>
                    <a:pt x="7399" y="7020"/>
                  </a:lnTo>
                  <a:lnTo>
                    <a:pt x="7413" y="6997"/>
                  </a:lnTo>
                  <a:lnTo>
                    <a:pt x="7428" y="6973"/>
                  </a:lnTo>
                  <a:lnTo>
                    <a:pt x="7444" y="6952"/>
                  </a:lnTo>
                  <a:lnTo>
                    <a:pt x="7461" y="6931"/>
                  </a:lnTo>
                  <a:lnTo>
                    <a:pt x="7479" y="6910"/>
                  </a:lnTo>
                  <a:lnTo>
                    <a:pt x="7458" y="6917"/>
                  </a:lnTo>
                  <a:lnTo>
                    <a:pt x="7436" y="6925"/>
                  </a:lnTo>
                  <a:lnTo>
                    <a:pt x="7414" y="6930"/>
                  </a:lnTo>
                  <a:lnTo>
                    <a:pt x="7391" y="6935"/>
                  </a:lnTo>
                  <a:lnTo>
                    <a:pt x="7368" y="6938"/>
                  </a:lnTo>
                  <a:lnTo>
                    <a:pt x="7345" y="6941"/>
                  </a:lnTo>
                  <a:lnTo>
                    <a:pt x="7322" y="6942"/>
                  </a:lnTo>
                  <a:lnTo>
                    <a:pt x="7298" y="6943"/>
                  </a:lnTo>
                  <a:lnTo>
                    <a:pt x="7271" y="6942"/>
                  </a:lnTo>
                  <a:lnTo>
                    <a:pt x="7244" y="6940"/>
                  </a:lnTo>
                  <a:lnTo>
                    <a:pt x="7219" y="6937"/>
                  </a:lnTo>
                  <a:lnTo>
                    <a:pt x="7194" y="6933"/>
                  </a:lnTo>
                  <a:lnTo>
                    <a:pt x="7168" y="6927"/>
                  </a:lnTo>
                  <a:lnTo>
                    <a:pt x="7144" y="6919"/>
                  </a:lnTo>
                  <a:lnTo>
                    <a:pt x="7120" y="6911"/>
                  </a:lnTo>
                  <a:lnTo>
                    <a:pt x="7096" y="6902"/>
                  </a:lnTo>
                  <a:lnTo>
                    <a:pt x="7073" y="6892"/>
                  </a:lnTo>
                  <a:lnTo>
                    <a:pt x="7050" y="6880"/>
                  </a:lnTo>
                  <a:lnTo>
                    <a:pt x="7029" y="6868"/>
                  </a:lnTo>
                  <a:lnTo>
                    <a:pt x="7008" y="6854"/>
                  </a:lnTo>
                  <a:lnTo>
                    <a:pt x="6988" y="6839"/>
                  </a:lnTo>
                  <a:lnTo>
                    <a:pt x="6968" y="6824"/>
                  </a:lnTo>
                  <a:lnTo>
                    <a:pt x="6949" y="6808"/>
                  </a:lnTo>
                  <a:lnTo>
                    <a:pt x="6931" y="6790"/>
                  </a:lnTo>
                  <a:lnTo>
                    <a:pt x="6913" y="6773"/>
                  </a:lnTo>
                  <a:lnTo>
                    <a:pt x="6897" y="6754"/>
                  </a:lnTo>
                  <a:lnTo>
                    <a:pt x="6882" y="6735"/>
                  </a:lnTo>
                  <a:lnTo>
                    <a:pt x="6868" y="6714"/>
                  </a:lnTo>
                  <a:lnTo>
                    <a:pt x="6854" y="6693"/>
                  </a:lnTo>
                  <a:lnTo>
                    <a:pt x="6841" y="6672"/>
                  </a:lnTo>
                  <a:lnTo>
                    <a:pt x="6830" y="6649"/>
                  </a:lnTo>
                  <a:lnTo>
                    <a:pt x="6820" y="6626"/>
                  </a:lnTo>
                  <a:lnTo>
                    <a:pt x="6811" y="6603"/>
                  </a:lnTo>
                  <a:lnTo>
                    <a:pt x="6803" y="6578"/>
                  </a:lnTo>
                  <a:lnTo>
                    <a:pt x="6796" y="6554"/>
                  </a:lnTo>
                  <a:lnTo>
                    <a:pt x="6789" y="6528"/>
                  </a:lnTo>
                  <a:lnTo>
                    <a:pt x="6785" y="6503"/>
                  </a:lnTo>
                  <a:lnTo>
                    <a:pt x="6781" y="6477"/>
                  </a:lnTo>
                  <a:lnTo>
                    <a:pt x="6779" y="6451"/>
                  </a:lnTo>
                  <a:lnTo>
                    <a:pt x="6779" y="6424"/>
                  </a:lnTo>
                  <a:lnTo>
                    <a:pt x="6779" y="6401"/>
                  </a:lnTo>
                  <a:lnTo>
                    <a:pt x="6781" y="6378"/>
                  </a:lnTo>
                  <a:lnTo>
                    <a:pt x="6783" y="6356"/>
                  </a:lnTo>
                  <a:lnTo>
                    <a:pt x="6787" y="6333"/>
                  </a:lnTo>
                  <a:lnTo>
                    <a:pt x="6791" y="6312"/>
                  </a:lnTo>
                  <a:lnTo>
                    <a:pt x="6797" y="6291"/>
                  </a:lnTo>
                  <a:lnTo>
                    <a:pt x="6803" y="6269"/>
                  </a:lnTo>
                  <a:lnTo>
                    <a:pt x="6810" y="6248"/>
                  </a:lnTo>
                  <a:lnTo>
                    <a:pt x="6817" y="6229"/>
                  </a:lnTo>
                  <a:lnTo>
                    <a:pt x="6826" y="6209"/>
                  </a:lnTo>
                  <a:lnTo>
                    <a:pt x="6835" y="6189"/>
                  </a:lnTo>
                  <a:lnTo>
                    <a:pt x="6845" y="6170"/>
                  </a:lnTo>
                  <a:lnTo>
                    <a:pt x="6856" y="6152"/>
                  </a:lnTo>
                  <a:lnTo>
                    <a:pt x="6869" y="6133"/>
                  </a:lnTo>
                  <a:lnTo>
                    <a:pt x="6881" y="6116"/>
                  </a:lnTo>
                  <a:lnTo>
                    <a:pt x="6894" y="6099"/>
                  </a:lnTo>
                  <a:lnTo>
                    <a:pt x="6907" y="6083"/>
                  </a:lnTo>
                  <a:lnTo>
                    <a:pt x="6921" y="6066"/>
                  </a:lnTo>
                  <a:lnTo>
                    <a:pt x="6937" y="6051"/>
                  </a:lnTo>
                  <a:lnTo>
                    <a:pt x="6952" y="6037"/>
                  </a:lnTo>
                  <a:lnTo>
                    <a:pt x="6969" y="6023"/>
                  </a:lnTo>
                  <a:lnTo>
                    <a:pt x="6985" y="6009"/>
                  </a:lnTo>
                  <a:lnTo>
                    <a:pt x="7003" y="5997"/>
                  </a:lnTo>
                  <a:lnTo>
                    <a:pt x="7021" y="5985"/>
                  </a:lnTo>
                  <a:lnTo>
                    <a:pt x="7039" y="5974"/>
                  </a:lnTo>
                  <a:lnTo>
                    <a:pt x="7059" y="5964"/>
                  </a:lnTo>
                  <a:lnTo>
                    <a:pt x="7078" y="5954"/>
                  </a:lnTo>
                  <a:lnTo>
                    <a:pt x="7097" y="5945"/>
                  </a:lnTo>
                  <a:lnTo>
                    <a:pt x="7118" y="5937"/>
                  </a:lnTo>
                  <a:lnTo>
                    <a:pt x="7139" y="5930"/>
                  </a:lnTo>
                  <a:lnTo>
                    <a:pt x="7159" y="5924"/>
                  </a:lnTo>
                  <a:lnTo>
                    <a:pt x="7180" y="5918"/>
                  </a:lnTo>
                  <a:lnTo>
                    <a:pt x="7161" y="5915"/>
                  </a:lnTo>
                  <a:lnTo>
                    <a:pt x="7142" y="5910"/>
                  </a:lnTo>
                  <a:lnTo>
                    <a:pt x="7123" y="5905"/>
                  </a:lnTo>
                  <a:lnTo>
                    <a:pt x="7104" y="5899"/>
                  </a:lnTo>
                  <a:lnTo>
                    <a:pt x="7086" y="5893"/>
                  </a:lnTo>
                  <a:lnTo>
                    <a:pt x="7069" y="5885"/>
                  </a:lnTo>
                  <a:lnTo>
                    <a:pt x="7051" y="5876"/>
                  </a:lnTo>
                  <a:lnTo>
                    <a:pt x="7034" y="5867"/>
                  </a:lnTo>
                  <a:lnTo>
                    <a:pt x="7018" y="5857"/>
                  </a:lnTo>
                  <a:lnTo>
                    <a:pt x="7002" y="5847"/>
                  </a:lnTo>
                  <a:lnTo>
                    <a:pt x="6986" y="5836"/>
                  </a:lnTo>
                  <a:lnTo>
                    <a:pt x="6971" y="5824"/>
                  </a:lnTo>
                  <a:lnTo>
                    <a:pt x="6957" y="5811"/>
                  </a:lnTo>
                  <a:lnTo>
                    <a:pt x="6943" y="5798"/>
                  </a:lnTo>
                  <a:lnTo>
                    <a:pt x="6930" y="5785"/>
                  </a:lnTo>
                  <a:lnTo>
                    <a:pt x="6916" y="5771"/>
                  </a:lnTo>
                  <a:lnTo>
                    <a:pt x="6904" y="5756"/>
                  </a:lnTo>
                  <a:lnTo>
                    <a:pt x="6893" y="5740"/>
                  </a:lnTo>
                  <a:lnTo>
                    <a:pt x="6882" y="5725"/>
                  </a:lnTo>
                  <a:lnTo>
                    <a:pt x="6872" y="5709"/>
                  </a:lnTo>
                  <a:lnTo>
                    <a:pt x="6863" y="5692"/>
                  </a:lnTo>
                  <a:lnTo>
                    <a:pt x="6853" y="5674"/>
                  </a:lnTo>
                  <a:lnTo>
                    <a:pt x="6845" y="5657"/>
                  </a:lnTo>
                  <a:lnTo>
                    <a:pt x="6838" y="5639"/>
                  </a:lnTo>
                  <a:lnTo>
                    <a:pt x="6832" y="5620"/>
                  </a:lnTo>
                  <a:lnTo>
                    <a:pt x="6826" y="5602"/>
                  </a:lnTo>
                  <a:lnTo>
                    <a:pt x="6822" y="5583"/>
                  </a:lnTo>
                  <a:lnTo>
                    <a:pt x="6818" y="5564"/>
                  </a:lnTo>
                  <a:lnTo>
                    <a:pt x="6814" y="5543"/>
                  </a:lnTo>
                  <a:lnTo>
                    <a:pt x="6812" y="5524"/>
                  </a:lnTo>
                  <a:lnTo>
                    <a:pt x="6811" y="5504"/>
                  </a:lnTo>
                  <a:lnTo>
                    <a:pt x="6810" y="5483"/>
                  </a:lnTo>
                  <a:lnTo>
                    <a:pt x="6811" y="5460"/>
                  </a:lnTo>
                  <a:lnTo>
                    <a:pt x="6812" y="5438"/>
                  </a:lnTo>
                  <a:lnTo>
                    <a:pt x="6815" y="5415"/>
                  </a:lnTo>
                  <a:lnTo>
                    <a:pt x="6819" y="5394"/>
                  </a:lnTo>
                  <a:lnTo>
                    <a:pt x="6824" y="5373"/>
                  </a:lnTo>
                  <a:lnTo>
                    <a:pt x="6830" y="5351"/>
                  </a:lnTo>
                  <a:lnTo>
                    <a:pt x="6837" y="5331"/>
                  </a:lnTo>
                  <a:lnTo>
                    <a:pt x="6844" y="5312"/>
                  </a:lnTo>
                  <a:lnTo>
                    <a:pt x="6853" y="5291"/>
                  </a:lnTo>
                  <a:lnTo>
                    <a:pt x="6864" y="5273"/>
                  </a:lnTo>
                  <a:lnTo>
                    <a:pt x="6874" y="5254"/>
                  </a:lnTo>
                  <a:lnTo>
                    <a:pt x="6886" y="5237"/>
                  </a:lnTo>
                  <a:lnTo>
                    <a:pt x="6897" y="5219"/>
                  </a:lnTo>
                  <a:lnTo>
                    <a:pt x="6911" y="5202"/>
                  </a:lnTo>
                  <a:lnTo>
                    <a:pt x="6925" y="5187"/>
                  </a:lnTo>
                  <a:lnTo>
                    <a:pt x="6939" y="5172"/>
                  </a:lnTo>
                  <a:lnTo>
                    <a:pt x="6955" y="5156"/>
                  </a:lnTo>
                  <a:lnTo>
                    <a:pt x="6970" y="5143"/>
                  </a:lnTo>
                  <a:lnTo>
                    <a:pt x="6988" y="5130"/>
                  </a:lnTo>
                  <a:lnTo>
                    <a:pt x="7005" y="5118"/>
                  </a:lnTo>
                  <a:lnTo>
                    <a:pt x="7022" y="5106"/>
                  </a:lnTo>
                  <a:lnTo>
                    <a:pt x="7041" y="5095"/>
                  </a:lnTo>
                  <a:lnTo>
                    <a:pt x="7060" y="5085"/>
                  </a:lnTo>
                  <a:lnTo>
                    <a:pt x="7079" y="5077"/>
                  </a:lnTo>
                  <a:lnTo>
                    <a:pt x="7099" y="5069"/>
                  </a:lnTo>
                  <a:lnTo>
                    <a:pt x="7120" y="5062"/>
                  </a:lnTo>
                  <a:lnTo>
                    <a:pt x="7141" y="5056"/>
                  </a:lnTo>
                  <a:lnTo>
                    <a:pt x="7162" y="5051"/>
                  </a:lnTo>
                  <a:lnTo>
                    <a:pt x="7184" y="5048"/>
                  </a:lnTo>
                  <a:lnTo>
                    <a:pt x="7206" y="5045"/>
                  </a:lnTo>
                  <a:lnTo>
                    <a:pt x="7228" y="5043"/>
                  </a:lnTo>
                  <a:lnTo>
                    <a:pt x="7251" y="5043"/>
                  </a:lnTo>
                  <a:lnTo>
                    <a:pt x="7274" y="5043"/>
                  </a:lnTo>
                  <a:lnTo>
                    <a:pt x="7296" y="5045"/>
                  </a:lnTo>
                  <a:lnTo>
                    <a:pt x="7319" y="5048"/>
                  </a:lnTo>
                  <a:lnTo>
                    <a:pt x="7340" y="5051"/>
                  </a:lnTo>
                  <a:lnTo>
                    <a:pt x="7361" y="5056"/>
                  </a:lnTo>
                  <a:lnTo>
                    <a:pt x="7383" y="5062"/>
                  </a:lnTo>
                  <a:lnTo>
                    <a:pt x="7403" y="5069"/>
                  </a:lnTo>
                  <a:lnTo>
                    <a:pt x="7422" y="5077"/>
                  </a:lnTo>
                  <a:lnTo>
                    <a:pt x="7443" y="5085"/>
                  </a:lnTo>
                  <a:lnTo>
                    <a:pt x="7462" y="5095"/>
                  </a:lnTo>
                  <a:lnTo>
                    <a:pt x="7480" y="5106"/>
                  </a:lnTo>
                  <a:lnTo>
                    <a:pt x="7497" y="5118"/>
                  </a:lnTo>
                  <a:lnTo>
                    <a:pt x="7515" y="5130"/>
                  </a:lnTo>
                  <a:lnTo>
                    <a:pt x="7532" y="5143"/>
                  </a:lnTo>
                  <a:lnTo>
                    <a:pt x="7548" y="5156"/>
                  </a:lnTo>
                  <a:lnTo>
                    <a:pt x="7563" y="5172"/>
                  </a:lnTo>
                  <a:lnTo>
                    <a:pt x="7578" y="5187"/>
                  </a:lnTo>
                  <a:lnTo>
                    <a:pt x="7592" y="5202"/>
                  </a:lnTo>
                  <a:lnTo>
                    <a:pt x="7605" y="5219"/>
                  </a:lnTo>
                  <a:lnTo>
                    <a:pt x="7617" y="5237"/>
                  </a:lnTo>
                  <a:lnTo>
                    <a:pt x="7628" y="5254"/>
                  </a:lnTo>
                  <a:lnTo>
                    <a:pt x="7639" y="5273"/>
                  </a:lnTo>
                  <a:lnTo>
                    <a:pt x="7649" y="5291"/>
                  </a:lnTo>
                  <a:lnTo>
                    <a:pt x="7658" y="5312"/>
                  </a:lnTo>
                  <a:lnTo>
                    <a:pt x="7665" y="5331"/>
                  </a:lnTo>
                  <a:lnTo>
                    <a:pt x="7672" y="5351"/>
                  </a:lnTo>
                  <a:lnTo>
                    <a:pt x="7678" y="5373"/>
                  </a:lnTo>
                  <a:lnTo>
                    <a:pt x="7683" y="5394"/>
                  </a:lnTo>
                  <a:lnTo>
                    <a:pt x="7687" y="5415"/>
                  </a:lnTo>
                  <a:lnTo>
                    <a:pt x="7690" y="5438"/>
                  </a:lnTo>
                  <a:lnTo>
                    <a:pt x="7691" y="5460"/>
                  </a:lnTo>
                  <a:lnTo>
                    <a:pt x="7692" y="5483"/>
                  </a:lnTo>
                  <a:lnTo>
                    <a:pt x="7692" y="5503"/>
                  </a:lnTo>
                  <a:lnTo>
                    <a:pt x="7690" y="5521"/>
                  </a:lnTo>
                  <a:lnTo>
                    <a:pt x="7688" y="5539"/>
                  </a:lnTo>
                  <a:lnTo>
                    <a:pt x="7686" y="5559"/>
                  </a:lnTo>
                  <a:lnTo>
                    <a:pt x="7682" y="5576"/>
                  </a:lnTo>
                  <a:lnTo>
                    <a:pt x="7678" y="5594"/>
                  </a:lnTo>
                  <a:lnTo>
                    <a:pt x="7673" y="5611"/>
                  </a:lnTo>
                  <a:lnTo>
                    <a:pt x="7668" y="5629"/>
                  </a:lnTo>
                  <a:lnTo>
                    <a:pt x="7661" y="5646"/>
                  </a:lnTo>
                  <a:lnTo>
                    <a:pt x="7655" y="5662"/>
                  </a:lnTo>
                  <a:lnTo>
                    <a:pt x="7647" y="5678"/>
                  </a:lnTo>
                  <a:lnTo>
                    <a:pt x="7639" y="5695"/>
                  </a:lnTo>
                  <a:lnTo>
                    <a:pt x="7629" y="5710"/>
                  </a:lnTo>
                  <a:lnTo>
                    <a:pt x="7620" y="5725"/>
                  </a:lnTo>
                  <a:lnTo>
                    <a:pt x="7610" y="5739"/>
                  </a:lnTo>
                  <a:lnTo>
                    <a:pt x="7599" y="5755"/>
                  </a:lnTo>
                  <a:lnTo>
                    <a:pt x="7588" y="5768"/>
                  </a:lnTo>
                  <a:lnTo>
                    <a:pt x="7577" y="5781"/>
                  </a:lnTo>
                  <a:lnTo>
                    <a:pt x="7564" y="5794"/>
                  </a:lnTo>
                  <a:lnTo>
                    <a:pt x="7551" y="5806"/>
                  </a:lnTo>
                  <a:lnTo>
                    <a:pt x="7538" y="5819"/>
                  </a:lnTo>
                  <a:lnTo>
                    <a:pt x="7525" y="5830"/>
                  </a:lnTo>
                  <a:lnTo>
                    <a:pt x="7511" y="5840"/>
                  </a:lnTo>
                  <a:lnTo>
                    <a:pt x="7495" y="5850"/>
                  </a:lnTo>
                  <a:lnTo>
                    <a:pt x="7481" y="5860"/>
                  </a:lnTo>
                  <a:lnTo>
                    <a:pt x="7465" y="5868"/>
                  </a:lnTo>
                  <a:lnTo>
                    <a:pt x="7450" y="5877"/>
                  </a:lnTo>
                  <a:lnTo>
                    <a:pt x="7433" y="5885"/>
                  </a:lnTo>
                  <a:lnTo>
                    <a:pt x="7416" y="5892"/>
                  </a:lnTo>
                  <a:lnTo>
                    <a:pt x="7400" y="5899"/>
                  </a:lnTo>
                  <a:lnTo>
                    <a:pt x="7383" y="5904"/>
                  </a:lnTo>
                  <a:lnTo>
                    <a:pt x="7365" y="5909"/>
                  </a:lnTo>
                  <a:lnTo>
                    <a:pt x="7389" y="5913"/>
                  </a:lnTo>
                  <a:lnTo>
                    <a:pt x="7412" y="5918"/>
                  </a:lnTo>
                  <a:lnTo>
                    <a:pt x="7435" y="5923"/>
                  </a:lnTo>
                  <a:lnTo>
                    <a:pt x="7458" y="5930"/>
                  </a:lnTo>
                  <a:lnTo>
                    <a:pt x="7480" y="5937"/>
                  </a:lnTo>
                  <a:lnTo>
                    <a:pt x="7501" y="5946"/>
                  </a:lnTo>
                  <a:lnTo>
                    <a:pt x="7523" y="5956"/>
                  </a:lnTo>
                  <a:lnTo>
                    <a:pt x="7543" y="5966"/>
                  </a:lnTo>
                  <a:lnTo>
                    <a:pt x="7563" y="5978"/>
                  </a:lnTo>
                  <a:lnTo>
                    <a:pt x="7583" y="5990"/>
                  </a:lnTo>
                  <a:lnTo>
                    <a:pt x="7602" y="6003"/>
                  </a:lnTo>
                  <a:lnTo>
                    <a:pt x="7620" y="6017"/>
                  </a:lnTo>
                  <a:lnTo>
                    <a:pt x="7638" y="6032"/>
                  </a:lnTo>
                  <a:lnTo>
                    <a:pt x="7655" y="6047"/>
                  </a:lnTo>
                  <a:lnTo>
                    <a:pt x="7671" y="6063"/>
                  </a:lnTo>
                  <a:lnTo>
                    <a:pt x="7686" y="6080"/>
                  </a:lnTo>
                  <a:lnTo>
                    <a:pt x="7701" y="6098"/>
                  </a:lnTo>
                  <a:lnTo>
                    <a:pt x="7716" y="6115"/>
                  </a:lnTo>
                  <a:lnTo>
                    <a:pt x="7729" y="6134"/>
                  </a:lnTo>
                  <a:lnTo>
                    <a:pt x="7741" y="6154"/>
                  </a:lnTo>
                  <a:lnTo>
                    <a:pt x="7752" y="6174"/>
                  </a:lnTo>
                  <a:lnTo>
                    <a:pt x="7763" y="6194"/>
                  </a:lnTo>
                  <a:lnTo>
                    <a:pt x="7774" y="6216"/>
                  </a:lnTo>
                  <a:lnTo>
                    <a:pt x="7782" y="6237"/>
                  </a:lnTo>
                  <a:lnTo>
                    <a:pt x="7790" y="6259"/>
                  </a:lnTo>
                  <a:lnTo>
                    <a:pt x="7797" y="6282"/>
                  </a:lnTo>
                  <a:lnTo>
                    <a:pt x="7803" y="6304"/>
                  </a:lnTo>
                  <a:lnTo>
                    <a:pt x="7808" y="6327"/>
                  </a:lnTo>
                  <a:lnTo>
                    <a:pt x="7811" y="6351"/>
                  </a:lnTo>
                  <a:lnTo>
                    <a:pt x="7814" y="6375"/>
                  </a:lnTo>
                  <a:lnTo>
                    <a:pt x="7816" y="6399"/>
                  </a:lnTo>
                  <a:lnTo>
                    <a:pt x="7816" y="6424"/>
                  </a:lnTo>
                  <a:lnTo>
                    <a:pt x="7816" y="6448"/>
                  </a:lnTo>
                  <a:lnTo>
                    <a:pt x="7814" y="6472"/>
                  </a:lnTo>
                  <a:lnTo>
                    <a:pt x="7812" y="6495"/>
                  </a:lnTo>
                  <a:lnTo>
                    <a:pt x="7808" y="6518"/>
                  </a:lnTo>
                  <a:lnTo>
                    <a:pt x="7803" y="6542"/>
                  </a:lnTo>
                  <a:lnTo>
                    <a:pt x="7798" y="6564"/>
                  </a:lnTo>
                  <a:lnTo>
                    <a:pt x="7791" y="6585"/>
                  </a:lnTo>
                  <a:lnTo>
                    <a:pt x="7784" y="6607"/>
                  </a:lnTo>
                  <a:lnTo>
                    <a:pt x="7775" y="6628"/>
                  </a:lnTo>
                  <a:lnTo>
                    <a:pt x="7765" y="6649"/>
                  </a:lnTo>
                  <a:lnTo>
                    <a:pt x="7755" y="6669"/>
                  </a:lnTo>
                  <a:lnTo>
                    <a:pt x="7744" y="6689"/>
                  </a:lnTo>
                  <a:lnTo>
                    <a:pt x="7732" y="6708"/>
                  </a:lnTo>
                  <a:lnTo>
                    <a:pt x="7720" y="6726"/>
                  </a:lnTo>
                  <a:lnTo>
                    <a:pt x="7707" y="6745"/>
                  </a:lnTo>
                  <a:lnTo>
                    <a:pt x="7692" y="6762"/>
                  </a:lnTo>
                  <a:lnTo>
                    <a:pt x="7719" y="6751"/>
                  </a:lnTo>
                  <a:lnTo>
                    <a:pt x="7745" y="6743"/>
                  </a:lnTo>
                  <a:lnTo>
                    <a:pt x="7774" y="6735"/>
                  </a:lnTo>
                  <a:lnTo>
                    <a:pt x="7801" y="6729"/>
                  </a:lnTo>
                  <a:lnTo>
                    <a:pt x="7829" y="6723"/>
                  </a:lnTo>
                  <a:lnTo>
                    <a:pt x="7859" y="6720"/>
                  </a:lnTo>
                  <a:lnTo>
                    <a:pt x="7888" y="6717"/>
                  </a:lnTo>
                  <a:lnTo>
                    <a:pt x="7918" y="6717"/>
                  </a:lnTo>
                  <a:close/>
                  <a:moveTo>
                    <a:pt x="7604" y="4367"/>
                  </a:moveTo>
                  <a:lnTo>
                    <a:pt x="7623" y="4367"/>
                  </a:lnTo>
                  <a:lnTo>
                    <a:pt x="7642" y="4368"/>
                  </a:lnTo>
                  <a:lnTo>
                    <a:pt x="7660" y="4370"/>
                  </a:lnTo>
                  <a:lnTo>
                    <a:pt x="7677" y="4374"/>
                  </a:lnTo>
                  <a:lnTo>
                    <a:pt x="7695" y="4378"/>
                  </a:lnTo>
                  <a:lnTo>
                    <a:pt x="7713" y="4382"/>
                  </a:lnTo>
                  <a:lnTo>
                    <a:pt x="7729" y="4389"/>
                  </a:lnTo>
                  <a:lnTo>
                    <a:pt x="7746" y="4396"/>
                  </a:lnTo>
                  <a:lnTo>
                    <a:pt x="7761" y="4403"/>
                  </a:lnTo>
                  <a:lnTo>
                    <a:pt x="7778" y="4411"/>
                  </a:lnTo>
                  <a:lnTo>
                    <a:pt x="7793" y="4419"/>
                  </a:lnTo>
                  <a:lnTo>
                    <a:pt x="7807" y="4429"/>
                  </a:lnTo>
                  <a:lnTo>
                    <a:pt x="7821" y="4438"/>
                  </a:lnTo>
                  <a:lnTo>
                    <a:pt x="7836" y="4449"/>
                  </a:lnTo>
                  <a:lnTo>
                    <a:pt x="7849" y="4461"/>
                  </a:lnTo>
                  <a:lnTo>
                    <a:pt x="7861" y="4473"/>
                  </a:lnTo>
                  <a:lnTo>
                    <a:pt x="7873" y="4486"/>
                  </a:lnTo>
                  <a:lnTo>
                    <a:pt x="7884" y="4498"/>
                  </a:lnTo>
                  <a:lnTo>
                    <a:pt x="7895" y="4512"/>
                  </a:lnTo>
                  <a:lnTo>
                    <a:pt x="7906" y="4527"/>
                  </a:lnTo>
                  <a:lnTo>
                    <a:pt x="7915" y="4541"/>
                  </a:lnTo>
                  <a:lnTo>
                    <a:pt x="7924" y="4557"/>
                  </a:lnTo>
                  <a:lnTo>
                    <a:pt x="7932" y="4572"/>
                  </a:lnTo>
                  <a:lnTo>
                    <a:pt x="7939" y="4589"/>
                  </a:lnTo>
                  <a:lnTo>
                    <a:pt x="7945" y="4605"/>
                  </a:lnTo>
                  <a:lnTo>
                    <a:pt x="7951" y="4622"/>
                  </a:lnTo>
                  <a:lnTo>
                    <a:pt x="7956" y="4639"/>
                  </a:lnTo>
                  <a:lnTo>
                    <a:pt x="7960" y="4657"/>
                  </a:lnTo>
                  <a:lnTo>
                    <a:pt x="7964" y="4675"/>
                  </a:lnTo>
                  <a:lnTo>
                    <a:pt x="7966" y="4692"/>
                  </a:lnTo>
                  <a:lnTo>
                    <a:pt x="7967" y="4711"/>
                  </a:lnTo>
                  <a:lnTo>
                    <a:pt x="7968" y="4730"/>
                  </a:lnTo>
                  <a:lnTo>
                    <a:pt x="7967" y="4748"/>
                  </a:lnTo>
                  <a:lnTo>
                    <a:pt x="7966" y="4767"/>
                  </a:lnTo>
                  <a:lnTo>
                    <a:pt x="7964" y="4786"/>
                  </a:lnTo>
                  <a:lnTo>
                    <a:pt x="7960" y="4803"/>
                  </a:lnTo>
                  <a:lnTo>
                    <a:pt x="7956" y="4821"/>
                  </a:lnTo>
                  <a:lnTo>
                    <a:pt x="7951" y="4837"/>
                  </a:lnTo>
                  <a:lnTo>
                    <a:pt x="7945" y="4855"/>
                  </a:lnTo>
                  <a:lnTo>
                    <a:pt x="7939" y="4871"/>
                  </a:lnTo>
                  <a:lnTo>
                    <a:pt x="7932" y="4887"/>
                  </a:lnTo>
                  <a:lnTo>
                    <a:pt x="7924" y="4903"/>
                  </a:lnTo>
                  <a:lnTo>
                    <a:pt x="7915" y="4919"/>
                  </a:lnTo>
                  <a:lnTo>
                    <a:pt x="7906" y="4933"/>
                  </a:lnTo>
                  <a:lnTo>
                    <a:pt x="7895" y="4947"/>
                  </a:lnTo>
                  <a:lnTo>
                    <a:pt x="7884" y="4961"/>
                  </a:lnTo>
                  <a:lnTo>
                    <a:pt x="7873" y="4975"/>
                  </a:lnTo>
                  <a:lnTo>
                    <a:pt x="7861" y="4987"/>
                  </a:lnTo>
                  <a:lnTo>
                    <a:pt x="7849" y="4999"/>
                  </a:lnTo>
                  <a:lnTo>
                    <a:pt x="7836" y="5010"/>
                  </a:lnTo>
                  <a:lnTo>
                    <a:pt x="7821" y="5021"/>
                  </a:lnTo>
                  <a:lnTo>
                    <a:pt x="7807" y="5031"/>
                  </a:lnTo>
                  <a:lnTo>
                    <a:pt x="7793" y="5041"/>
                  </a:lnTo>
                  <a:lnTo>
                    <a:pt x="7778" y="5050"/>
                  </a:lnTo>
                  <a:lnTo>
                    <a:pt x="7761" y="5057"/>
                  </a:lnTo>
                  <a:lnTo>
                    <a:pt x="7746" y="5065"/>
                  </a:lnTo>
                  <a:lnTo>
                    <a:pt x="7729" y="5071"/>
                  </a:lnTo>
                  <a:lnTo>
                    <a:pt x="7713" y="5077"/>
                  </a:lnTo>
                  <a:lnTo>
                    <a:pt x="7695" y="5082"/>
                  </a:lnTo>
                  <a:lnTo>
                    <a:pt x="7677" y="5086"/>
                  </a:lnTo>
                  <a:lnTo>
                    <a:pt x="7660" y="5089"/>
                  </a:lnTo>
                  <a:lnTo>
                    <a:pt x="7642" y="5091"/>
                  </a:lnTo>
                  <a:lnTo>
                    <a:pt x="7623" y="5092"/>
                  </a:lnTo>
                  <a:lnTo>
                    <a:pt x="7604" y="5093"/>
                  </a:lnTo>
                  <a:lnTo>
                    <a:pt x="7586" y="5092"/>
                  </a:lnTo>
                  <a:lnTo>
                    <a:pt x="7567" y="5091"/>
                  </a:lnTo>
                  <a:lnTo>
                    <a:pt x="7549" y="5089"/>
                  </a:lnTo>
                  <a:lnTo>
                    <a:pt x="7531" y="5086"/>
                  </a:lnTo>
                  <a:lnTo>
                    <a:pt x="7514" y="5082"/>
                  </a:lnTo>
                  <a:lnTo>
                    <a:pt x="7496" y="5077"/>
                  </a:lnTo>
                  <a:lnTo>
                    <a:pt x="7479" y="5071"/>
                  </a:lnTo>
                  <a:lnTo>
                    <a:pt x="7463" y="5065"/>
                  </a:lnTo>
                  <a:lnTo>
                    <a:pt x="7447" y="5057"/>
                  </a:lnTo>
                  <a:lnTo>
                    <a:pt x="7431" y="5050"/>
                  </a:lnTo>
                  <a:lnTo>
                    <a:pt x="7416" y="5041"/>
                  </a:lnTo>
                  <a:lnTo>
                    <a:pt x="7401" y="5031"/>
                  </a:lnTo>
                  <a:lnTo>
                    <a:pt x="7387" y="5021"/>
                  </a:lnTo>
                  <a:lnTo>
                    <a:pt x="7373" y="5010"/>
                  </a:lnTo>
                  <a:lnTo>
                    <a:pt x="7360" y="4999"/>
                  </a:lnTo>
                  <a:lnTo>
                    <a:pt x="7348" y="4987"/>
                  </a:lnTo>
                  <a:lnTo>
                    <a:pt x="7336" y="4975"/>
                  </a:lnTo>
                  <a:lnTo>
                    <a:pt x="7324" y="4961"/>
                  </a:lnTo>
                  <a:lnTo>
                    <a:pt x="7314" y="4947"/>
                  </a:lnTo>
                  <a:lnTo>
                    <a:pt x="7303" y="4933"/>
                  </a:lnTo>
                  <a:lnTo>
                    <a:pt x="7294" y="4919"/>
                  </a:lnTo>
                  <a:lnTo>
                    <a:pt x="7285" y="4903"/>
                  </a:lnTo>
                  <a:lnTo>
                    <a:pt x="7277" y="4887"/>
                  </a:lnTo>
                  <a:lnTo>
                    <a:pt x="7270" y="4871"/>
                  </a:lnTo>
                  <a:lnTo>
                    <a:pt x="7264" y="4855"/>
                  </a:lnTo>
                  <a:lnTo>
                    <a:pt x="7258" y="4837"/>
                  </a:lnTo>
                  <a:lnTo>
                    <a:pt x="7253" y="4821"/>
                  </a:lnTo>
                  <a:lnTo>
                    <a:pt x="7249" y="4803"/>
                  </a:lnTo>
                  <a:lnTo>
                    <a:pt x="7245" y="4786"/>
                  </a:lnTo>
                  <a:lnTo>
                    <a:pt x="7243" y="4767"/>
                  </a:lnTo>
                  <a:lnTo>
                    <a:pt x="7241" y="4748"/>
                  </a:lnTo>
                  <a:lnTo>
                    <a:pt x="7241" y="4730"/>
                  </a:lnTo>
                  <a:lnTo>
                    <a:pt x="7241" y="4711"/>
                  </a:lnTo>
                  <a:lnTo>
                    <a:pt x="7243" y="4692"/>
                  </a:lnTo>
                  <a:lnTo>
                    <a:pt x="7245" y="4675"/>
                  </a:lnTo>
                  <a:lnTo>
                    <a:pt x="7249" y="4657"/>
                  </a:lnTo>
                  <a:lnTo>
                    <a:pt x="7253" y="4639"/>
                  </a:lnTo>
                  <a:lnTo>
                    <a:pt x="7258" y="4622"/>
                  </a:lnTo>
                  <a:lnTo>
                    <a:pt x="7264" y="4605"/>
                  </a:lnTo>
                  <a:lnTo>
                    <a:pt x="7270" y="4589"/>
                  </a:lnTo>
                  <a:lnTo>
                    <a:pt x="7277" y="4572"/>
                  </a:lnTo>
                  <a:lnTo>
                    <a:pt x="7285" y="4557"/>
                  </a:lnTo>
                  <a:lnTo>
                    <a:pt x="7294" y="4541"/>
                  </a:lnTo>
                  <a:lnTo>
                    <a:pt x="7303" y="4527"/>
                  </a:lnTo>
                  <a:lnTo>
                    <a:pt x="7314" y="4512"/>
                  </a:lnTo>
                  <a:lnTo>
                    <a:pt x="7324" y="4498"/>
                  </a:lnTo>
                  <a:lnTo>
                    <a:pt x="7336" y="4486"/>
                  </a:lnTo>
                  <a:lnTo>
                    <a:pt x="7348" y="4473"/>
                  </a:lnTo>
                  <a:lnTo>
                    <a:pt x="7360" y="4461"/>
                  </a:lnTo>
                  <a:lnTo>
                    <a:pt x="7373" y="4449"/>
                  </a:lnTo>
                  <a:lnTo>
                    <a:pt x="7387" y="4438"/>
                  </a:lnTo>
                  <a:lnTo>
                    <a:pt x="7401" y="4429"/>
                  </a:lnTo>
                  <a:lnTo>
                    <a:pt x="7416" y="4419"/>
                  </a:lnTo>
                  <a:lnTo>
                    <a:pt x="7431" y="4411"/>
                  </a:lnTo>
                  <a:lnTo>
                    <a:pt x="7447" y="4403"/>
                  </a:lnTo>
                  <a:lnTo>
                    <a:pt x="7463" y="4396"/>
                  </a:lnTo>
                  <a:lnTo>
                    <a:pt x="7479" y="4389"/>
                  </a:lnTo>
                  <a:lnTo>
                    <a:pt x="7496" y="4382"/>
                  </a:lnTo>
                  <a:lnTo>
                    <a:pt x="7514" y="4378"/>
                  </a:lnTo>
                  <a:lnTo>
                    <a:pt x="7531" y="4374"/>
                  </a:lnTo>
                  <a:lnTo>
                    <a:pt x="7549" y="4370"/>
                  </a:lnTo>
                  <a:lnTo>
                    <a:pt x="7567" y="4368"/>
                  </a:lnTo>
                  <a:lnTo>
                    <a:pt x="7586" y="4367"/>
                  </a:lnTo>
                  <a:lnTo>
                    <a:pt x="7604" y="4367"/>
                  </a:lnTo>
                  <a:close/>
                  <a:moveTo>
                    <a:pt x="8174" y="3963"/>
                  </a:moveTo>
                  <a:lnTo>
                    <a:pt x="8189" y="3964"/>
                  </a:lnTo>
                  <a:lnTo>
                    <a:pt x="8203" y="3965"/>
                  </a:lnTo>
                  <a:lnTo>
                    <a:pt x="8217" y="3967"/>
                  </a:lnTo>
                  <a:lnTo>
                    <a:pt x="8232" y="3969"/>
                  </a:lnTo>
                  <a:lnTo>
                    <a:pt x="8245" y="3972"/>
                  </a:lnTo>
                  <a:lnTo>
                    <a:pt x="8259" y="3976"/>
                  </a:lnTo>
                  <a:lnTo>
                    <a:pt x="8272" y="3980"/>
                  </a:lnTo>
                  <a:lnTo>
                    <a:pt x="8284" y="3985"/>
                  </a:lnTo>
                  <a:lnTo>
                    <a:pt x="8298" y="3991"/>
                  </a:lnTo>
                  <a:lnTo>
                    <a:pt x="8310" y="3998"/>
                  </a:lnTo>
                  <a:lnTo>
                    <a:pt x="8322" y="4005"/>
                  </a:lnTo>
                  <a:lnTo>
                    <a:pt x="8333" y="4012"/>
                  </a:lnTo>
                  <a:lnTo>
                    <a:pt x="8344" y="4020"/>
                  </a:lnTo>
                  <a:lnTo>
                    <a:pt x="8356" y="4028"/>
                  </a:lnTo>
                  <a:lnTo>
                    <a:pt x="8366" y="4037"/>
                  </a:lnTo>
                  <a:lnTo>
                    <a:pt x="8376" y="4047"/>
                  </a:lnTo>
                  <a:lnTo>
                    <a:pt x="8385" y="4056"/>
                  </a:lnTo>
                  <a:lnTo>
                    <a:pt x="8394" y="4068"/>
                  </a:lnTo>
                  <a:lnTo>
                    <a:pt x="8402" y="4078"/>
                  </a:lnTo>
                  <a:lnTo>
                    <a:pt x="8410" y="4089"/>
                  </a:lnTo>
                  <a:lnTo>
                    <a:pt x="8419" y="4101"/>
                  </a:lnTo>
                  <a:lnTo>
                    <a:pt x="8425" y="4112"/>
                  </a:lnTo>
                  <a:lnTo>
                    <a:pt x="8432" y="4125"/>
                  </a:lnTo>
                  <a:lnTo>
                    <a:pt x="8437" y="4138"/>
                  </a:lnTo>
                  <a:lnTo>
                    <a:pt x="8442" y="4151"/>
                  </a:lnTo>
                  <a:lnTo>
                    <a:pt x="8446" y="4164"/>
                  </a:lnTo>
                  <a:lnTo>
                    <a:pt x="8450" y="4177"/>
                  </a:lnTo>
                  <a:lnTo>
                    <a:pt x="8454" y="4191"/>
                  </a:lnTo>
                  <a:lnTo>
                    <a:pt x="8456" y="4206"/>
                  </a:lnTo>
                  <a:lnTo>
                    <a:pt x="8458" y="4220"/>
                  </a:lnTo>
                  <a:lnTo>
                    <a:pt x="8459" y="4234"/>
                  </a:lnTo>
                  <a:lnTo>
                    <a:pt x="8459" y="4248"/>
                  </a:lnTo>
                  <a:lnTo>
                    <a:pt x="8459" y="4264"/>
                  </a:lnTo>
                  <a:lnTo>
                    <a:pt x="8458" y="4278"/>
                  </a:lnTo>
                  <a:lnTo>
                    <a:pt x="8456" y="4292"/>
                  </a:lnTo>
                  <a:lnTo>
                    <a:pt x="8454" y="4306"/>
                  </a:lnTo>
                  <a:lnTo>
                    <a:pt x="8450" y="4320"/>
                  </a:lnTo>
                  <a:lnTo>
                    <a:pt x="8446" y="4334"/>
                  </a:lnTo>
                  <a:lnTo>
                    <a:pt x="8442" y="4347"/>
                  </a:lnTo>
                  <a:lnTo>
                    <a:pt x="8437" y="4360"/>
                  </a:lnTo>
                  <a:lnTo>
                    <a:pt x="8432" y="4372"/>
                  </a:lnTo>
                  <a:lnTo>
                    <a:pt x="8425" y="4384"/>
                  </a:lnTo>
                  <a:lnTo>
                    <a:pt x="8419" y="4397"/>
                  </a:lnTo>
                  <a:lnTo>
                    <a:pt x="8410" y="4408"/>
                  </a:lnTo>
                  <a:lnTo>
                    <a:pt x="8402" y="4420"/>
                  </a:lnTo>
                  <a:lnTo>
                    <a:pt x="8394" y="4430"/>
                  </a:lnTo>
                  <a:lnTo>
                    <a:pt x="8385" y="4440"/>
                  </a:lnTo>
                  <a:lnTo>
                    <a:pt x="8376" y="4450"/>
                  </a:lnTo>
                  <a:lnTo>
                    <a:pt x="8366" y="4460"/>
                  </a:lnTo>
                  <a:lnTo>
                    <a:pt x="8356" y="4469"/>
                  </a:lnTo>
                  <a:lnTo>
                    <a:pt x="8344" y="4477"/>
                  </a:lnTo>
                  <a:lnTo>
                    <a:pt x="8333" y="4485"/>
                  </a:lnTo>
                  <a:lnTo>
                    <a:pt x="8322" y="4493"/>
                  </a:lnTo>
                  <a:lnTo>
                    <a:pt x="8310" y="4499"/>
                  </a:lnTo>
                  <a:lnTo>
                    <a:pt x="8298" y="4506"/>
                  </a:lnTo>
                  <a:lnTo>
                    <a:pt x="8284" y="4511"/>
                  </a:lnTo>
                  <a:lnTo>
                    <a:pt x="8272" y="4516"/>
                  </a:lnTo>
                  <a:lnTo>
                    <a:pt x="8259" y="4522"/>
                  </a:lnTo>
                  <a:lnTo>
                    <a:pt x="8245" y="4526"/>
                  </a:lnTo>
                  <a:lnTo>
                    <a:pt x="8232" y="4529"/>
                  </a:lnTo>
                  <a:lnTo>
                    <a:pt x="8217" y="4531"/>
                  </a:lnTo>
                  <a:lnTo>
                    <a:pt x="8203" y="4533"/>
                  </a:lnTo>
                  <a:lnTo>
                    <a:pt x="8189" y="4534"/>
                  </a:lnTo>
                  <a:lnTo>
                    <a:pt x="8174" y="4534"/>
                  </a:lnTo>
                  <a:lnTo>
                    <a:pt x="8160" y="4534"/>
                  </a:lnTo>
                  <a:lnTo>
                    <a:pt x="8144" y="4533"/>
                  </a:lnTo>
                  <a:lnTo>
                    <a:pt x="8130" y="4531"/>
                  </a:lnTo>
                  <a:lnTo>
                    <a:pt x="8116" y="4529"/>
                  </a:lnTo>
                  <a:lnTo>
                    <a:pt x="8103" y="4526"/>
                  </a:lnTo>
                  <a:lnTo>
                    <a:pt x="8089" y="4522"/>
                  </a:lnTo>
                  <a:lnTo>
                    <a:pt x="8075" y="4516"/>
                  </a:lnTo>
                  <a:lnTo>
                    <a:pt x="8062" y="4511"/>
                  </a:lnTo>
                  <a:lnTo>
                    <a:pt x="8050" y="4506"/>
                  </a:lnTo>
                  <a:lnTo>
                    <a:pt x="8038" y="4499"/>
                  </a:lnTo>
                  <a:lnTo>
                    <a:pt x="8025" y="4493"/>
                  </a:lnTo>
                  <a:lnTo>
                    <a:pt x="8014" y="4485"/>
                  </a:lnTo>
                  <a:lnTo>
                    <a:pt x="8003" y="4477"/>
                  </a:lnTo>
                  <a:lnTo>
                    <a:pt x="7992" y="4469"/>
                  </a:lnTo>
                  <a:lnTo>
                    <a:pt x="7982" y="4460"/>
                  </a:lnTo>
                  <a:lnTo>
                    <a:pt x="7972" y="4450"/>
                  </a:lnTo>
                  <a:lnTo>
                    <a:pt x="7963" y="4440"/>
                  </a:lnTo>
                  <a:lnTo>
                    <a:pt x="7953" y="4430"/>
                  </a:lnTo>
                  <a:lnTo>
                    <a:pt x="7945" y="4420"/>
                  </a:lnTo>
                  <a:lnTo>
                    <a:pt x="7937" y="4408"/>
                  </a:lnTo>
                  <a:lnTo>
                    <a:pt x="7930" y="4397"/>
                  </a:lnTo>
                  <a:lnTo>
                    <a:pt x="7923" y="4384"/>
                  </a:lnTo>
                  <a:lnTo>
                    <a:pt x="7917" y="4372"/>
                  </a:lnTo>
                  <a:lnTo>
                    <a:pt x="7911" y="4360"/>
                  </a:lnTo>
                  <a:lnTo>
                    <a:pt x="7906" y="4347"/>
                  </a:lnTo>
                  <a:lnTo>
                    <a:pt x="7902" y="4334"/>
                  </a:lnTo>
                  <a:lnTo>
                    <a:pt x="7898" y="4320"/>
                  </a:lnTo>
                  <a:lnTo>
                    <a:pt x="7894" y="4306"/>
                  </a:lnTo>
                  <a:lnTo>
                    <a:pt x="7891" y="4292"/>
                  </a:lnTo>
                  <a:lnTo>
                    <a:pt x="7889" y="4278"/>
                  </a:lnTo>
                  <a:lnTo>
                    <a:pt x="7888" y="4264"/>
                  </a:lnTo>
                  <a:lnTo>
                    <a:pt x="7888" y="4248"/>
                  </a:lnTo>
                  <a:lnTo>
                    <a:pt x="7888" y="4234"/>
                  </a:lnTo>
                  <a:lnTo>
                    <a:pt x="7889" y="4220"/>
                  </a:lnTo>
                  <a:lnTo>
                    <a:pt x="7891" y="4206"/>
                  </a:lnTo>
                  <a:lnTo>
                    <a:pt x="7894" y="4191"/>
                  </a:lnTo>
                  <a:lnTo>
                    <a:pt x="7898" y="4177"/>
                  </a:lnTo>
                  <a:lnTo>
                    <a:pt x="7902" y="4164"/>
                  </a:lnTo>
                  <a:lnTo>
                    <a:pt x="7906" y="4151"/>
                  </a:lnTo>
                  <a:lnTo>
                    <a:pt x="7911" y="4138"/>
                  </a:lnTo>
                  <a:lnTo>
                    <a:pt x="7917" y="4125"/>
                  </a:lnTo>
                  <a:lnTo>
                    <a:pt x="7923" y="4112"/>
                  </a:lnTo>
                  <a:lnTo>
                    <a:pt x="7930" y="4101"/>
                  </a:lnTo>
                  <a:lnTo>
                    <a:pt x="7937" y="4089"/>
                  </a:lnTo>
                  <a:lnTo>
                    <a:pt x="7945" y="4078"/>
                  </a:lnTo>
                  <a:lnTo>
                    <a:pt x="7953" y="4068"/>
                  </a:lnTo>
                  <a:lnTo>
                    <a:pt x="7963" y="4056"/>
                  </a:lnTo>
                  <a:lnTo>
                    <a:pt x="7972" y="4047"/>
                  </a:lnTo>
                  <a:lnTo>
                    <a:pt x="7982" y="4037"/>
                  </a:lnTo>
                  <a:lnTo>
                    <a:pt x="7992" y="4028"/>
                  </a:lnTo>
                  <a:lnTo>
                    <a:pt x="8003" y="4020"/>
                  </a:lnTo>
                  <a:lnTo>
                    <a:pt x="8014" y="4012"/>
                  </a:lnTo>
                  <a:lnTo>
                    <a:pt x="8025" y="4005"/>
                  </a:lnTo>
                  <a:lnTo>
                    <a:pt x="8038" y="3998"/>
                  </a:lnTo>
                  <a:lnTo>
                    <a:pt x="8050" y="3991"/>
                  </a:lnTo>
                  <a:lnTo>
                    <a:pt x="8062" y="3985"/>
                  </a:lnTo>
                  <a:lnTo>
                    <a:pt x="8075" y="3980"/>
                  </a:lnTo>
                  <a:lnTo>
                    <a:pt x="8089" y="3976"/>
                  </a:lnTo>
                  <a:lnTo>
                    <a:pt x="8103" y="3972"/>
                  </a:lnTo>
                  <a:lnTo>
                    <a:pt x="8116" y="3969"/>
                  </a:lnTo>
                  <a:lnTo>
                    <a:pt x="8130" y="3967"/>
                  </a:lnTo>
                  <a:lnTo>
                    <a:pt x="8144" y="3965"/>
                  </a:lnTo>
                  <a:lnTo>
                    <a:pt x="8160" y="3964"/>
                  </a:lnTo>
                  <a:lnTo>
                    <a:pt x="8174" y="3963"/>
                  </a:lnTo>
                  <a:close/>
                </a:path>
              </a:pathLst>
            </a:custGeom>
            <a:solidFill>
              <a:srgbClr val="A2A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17553307-B1EA-46BC-AFCC-A328D14359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68888" y="2000250"/>
            <a:ext cx="1030287" cy="1031875"/>
            <a:chOff x="3193" y="1260"/>
            <a:chExt cx="649" cy="650"/>
          </a:xfrm>
        </p:grpSpPr>
        <p:sp>
          <p:nvSpPr>
            <p:cNvPr id="30" name="AutoShape 15">
              <a:extLst>
                <a:ext uri="{FF2B5EF4-FFF2-40B4-BE49-F238E27FC236}">
                  <a16:creationId xmlns:a16="http://schemas.microsoft.com/office/drawing/2014/main" id="{14F31EA2-32A9-487C-8602-478B18270F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93" y="1260"/>
              <a:ext cx="64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75D8990-7C00-46BD-A839-92CA15D91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3" y="1260"/>
              <a:ext cx="649" cy="650"/>
            </a:xfrm>
            <a:custGeom>
              <a:avLst/>
              <a:gdLst>
                <a:gd name="T0" fmla="*/ 14840 w 16225"/>
                <a:gd name="T1" fmla="*/ 3582 h 16250"/>
                <a:gd name="T2" fmla="*/ 15425 w 16225"/>
                <a:gd name="T3" fmla="*/ 11647 h 16250"/>
                <a:gd name="T4" fmla="*/ 8942 w 16225"/>
                <a:gd name="T5" fmla="*/ 16208 h 16250"/>
                <a:gd name="T6" fmla="*/ 1611 w 16225"/>
                <a:gd name="T7" fmla="*/ 12986 h 16250"/>
                <a:gd name="T8" fmla="*/ 638 w 16225"/>
                <a:gd name="T9" fmla="*/ 4962 h 16250"/>
                <a:gd name="T10" fmla="*/ 6877 w 16225"/>
                <a:gd name="T11" fmla="*/ 93 h 16250"/>
                <a:gd name="T12" fmla="*/ 3474 w 16225"/>
                <a:gd name="T13" fmla="*/ 4787 h 16250"/>
                <a:gd name="T14" fmla="*/ 4004 w 16225"/>
                <a:gd name="T15" fmla="*/ 5290 h 16250"/>
                <a:gd name="T16" fmla="*/ 3842 w 16225"/>
                <a:gd name="T17" fmla="*/ 6020 h 16250"/>
                <a:gd name="T18" fmla="*/ 3135 w 16225"/>
                <a:gd name="T19" fmla="*/ 6250 h 16250"/>
                <a:gd name="T20" fmla="*/ 2582 w 16225"/>
                <a:gd name="T21" fmla="*/ 5773 h 16250"/>
                <a:gd name="T22" fmla="*/ 2708 w 16225"/>
                <a:gd name="T23" fmla="*/ 5035 h 16250"/>
                <a:gd name="T24" fmla="*/ 4151 w 16225"/>
                <a:gd name="T25" fmla="*/ 3263 h 16250"/>
                <a:gd name="T26" fmla="*/ 4751 w 16225"/>
                <a:gd name="T27" fmla="*/ 3685 h 16250"/>
                <a:gd name="T28" fmla="*/ 4696 w 16225"/>
                <a:gd name="T29" fmla="*/ 4431 h 16250"/>
                <a:gd name="T30" fmla="*/ 4035 w 16225"/>
                <a:gd name="T31" fmla="*/ 4761 h 16250"/>
                <a:gd name="T32" fmla="*/ 3414 w 16225"/>
                <a:gd name="T33" fmla="*/ 4369 h 16250"/>
                <a:gd name="T34" fmla="*/ 3433 w 16225"/>
                <a:gd name="T35" fmla="*/ 3621 h 16250"/>
                <a:gd name="T36" fmla="*/ 4073 w 16225"/>
                <a:gd name="T37" fmla="*/ 3259 h 16250"/>
                <a:gd name="T38" fmla="*/ 6168 w 16225"/>
                <a:gd name="T39" fmla="*/ 2847 h 16250"/>
                <a:gd name="T40" fmla="*/ 6221 w 16225"/>
                <a:gd name="T41" fmla="*/ 3592 h 16250"/>
                <a:gd name="T42" fmla="*/ 5622 w 16225"/>
                <a:gd name="T43" fmla="*/ 4015 h 16250"/>
                <a:gd name="T44" fmla="*/ 4944 w 16225"/>
                <a:gd name="T45" fmla="*/ 3716 h 16250"/>
                <a:gd name="T46" fmla="*/ 4853 w 16225"/>
                <a:gd name="T47" fmla="*/ 2974 h 16250"/>
                <a:gd name="T48" fmla="*/ 5430 w 16225"/>
                <a:gd name="T49" fmla="*/ 2524 h 16250"/>
                <a:gd name="T50" fmla="*/ 7586 w 16225"/>
                <a:gd name="T51" fmla="*/ 3461 h 16250"/>
                <a:gd name="T52" fmla="*/ 7747 w 16225"/>
                <a:gd name="T53" fmla="*/ 4189 h 16250"/>
                <a:gd name="T54" fmla="*/ 7218 w 16225"/>
                <a:gd name="T55" fmla="*/ 4694 h 16250"/>
                <a:gd name="T56" fmla="*/ 6500 w 16225"/>
                <a:gd name="T57" fmla="*/ 4498 h 16250"/>
                <a:gd name="T58" fmla="*/ 6304 w 16225"/>
                <a:gd name="T59" fmla="*/ 3778 h 16250"/>
                <a:gd name="T60" fmla="*/ 6807 w 16225"/>
                <a:gd name="T61" fmla="*/ 3249 h 16250"/>
                <a:gd name="T62" fmla="*/ 8325 w 16225"/>
                <a:gd name="T63" fmla="*/ 4904 h 16250"/>
                <a:gd name="T64" fmla="*/ 8590 w 16225"/>
                <a:gd name="T65" fmla="*/ 5599 h 16250"/>
                <a:gd name="T66" fmla="*/ 8140 w 16225"/>
                <a:gd name="T67" fmla="*/ 6177 h 16250"/>
                <a:gd name="T68" fmla="*/ 7399 w 16225"/>
                <a:gd name="T69" fmla="*/ 6087 h 16250"/>
                <a:gd name="T70" fmla="*/ 7101 w 16225"/>
                <a:gd name="T71" fmla="*/ 5407 h 16250"/>
                <a:gd name="T72" fmla="*/ 7522 w 16225"/>
                <a:gd name="T73" fmla="*/ 4807 h 16250"/>
                <a:gd name="T74" fmla="*/ 9055 w 16225"/>
                <a:gd name="T75" fmla="*/ 6285 h 16250"/>
                <a:gd name="T76" fmla="*/ 9416 w 16225"/>
                <a:gd name="T77" fmla="*/ 6928 h 16250"/>
                <a:gd name="T78" fmla="*/ 9055 w 16225"/>
                <a:gd name="T79" fmla="*/ 7570 h 16250"/>
                <a:gd name="T80" fmla="*/ 8307 w 16225"/>
                <a:gd name="T81" fmla="*/ 7589 h 16250"/>
                <a:gd name="T82" fmla="*/ 7916 w 16225"/>
                <a:gd name="T83" fmla="*/ 6966 h 16250"/>
                <a:gd name="T84" fmla="*/ 8245 w 16225"/>
                <a:gd name="T85" fmla="*/ 6304 h 16250"/>
                <a:gd name="T86" fmla="*/ 10458 w 16225"/>
                <a:gd name="T87" fmla="*/ 6905 h 16250"/>
                <a:gd name="T88" fmla="*/ 10907 w 16225"/>
                <a:gd name="T89" fmla="*/ 7483 h 16250"/>
                <a:gd name="T90" fmla="*/ 10644 w 16225"/>
                <a:gd name="T91" fmla="*/ 8177 h 16250"/>
                <a:gd name="T92" fmla="*/ 9907 w 16225"/>
                <a:gd name="T93" fmla="*/ 8304 h 16250"/>
                <a:gd name="T94" fmla="*/ 9431 w 16225"/>
                <a:gd name="T95" fmla="*/ 7749 h 16250"/>
                <a:gd name="T96" fmla="*/ 9661 w 16225"/>
                <a:gd name="T97" fmla="*/ 7041 h 16250"/>
                <a:gd name="T98" fmla="*/ 11810 w 16225"/>
                <a:gd name="T99" fmla="*/ 6259 h 16250"/>
                <a:gd name="T100" fmla="*/ 12339 w 16225"/>
                <a:gd name="T101" fmla="*/ 6764 h 16250"/>
                <a:gd name="T102" fmla="*/ 12178 w 16225"/>
                <a:gd name="T103" fmla="*/ 7492 h 16250"/>
                <a:gd name="T104" fmla="*/ 11471 w 16225"/>
                <a:gd name="T105" fmla="*/ 7724 h 16250"/>
                <a:gd name="T106" fmla="*/ 10917 w 16225"/>
                <a:gd name="T107" fmla="*/ 7245 h 16250"/>
                <a:gd name="T108" fmla="*/ 11043 w 16225"/>
                <a:gd name="T109" fmla="*/ 6509 h 16250"/>
                <a:gd name="T110" fmla="*/ 12486 w 16225"/>
                <a:gd name="T111" fmla="*/ 4782 h 16250"/>
                <a:gd name="T112" fmla="*/ 13086 w 16225"/>
                <a:gd name="T113" fmla="*/ 5203 h 16250"/>
                <a:gd name="T114" fmla="*/ 13032 w 16225"/>
                <a:gd name="T115" fmla="*/ 5950 h 16250"/>
                <a:gd name="T116" fmla="*/ 12371 w 16225"/>
                <a:gd name="T117" fmla="*/ 6280 h 16250"/>
                <a:gd name="T118" fmla="*/ 11750 w 16225"/>
                <a:gd name="T119" fmla="*/ 5888 h 16250"/>
                <a:gd name="T120" fmla="*/ 11768 w 16225"/>
                <a:gd name="T121" fmla="*/ 5139 h 16250"/>
                <a:gd name="T122" fmla="*/ 12409 w 16225"/>
                <a:gd name="T123" fmla="*/ 4778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25" h="16250">
                  <a:moveTo>
                    <a:pt x="8113" y="0"/>
                  </a:moveTo>
                  <a:lnTo>
                    <a:pt x="8530" y="10"/>
                  </a:lnTo>
                  <a:lnTo>
                    <a:pt x="8942" y="42"/>
                  </a:lnTo>
                  <a:lnTo>
                    <a:pt x="9348" y="93"/>
                  </a:lnTo>
                  <a:lnTo>
                    <a:pt x="9747" y="165"/>
                  </a:lnTo>
                  <a:lnTo>
                    <a:pt x="10140" y="256"/>
                  </a:lnTo>
                  <a:lnTo>
                    <a:pt x="10525" y="366"/>
                  </a:lnTo>
                  <a:lnTo>
                    <a:pt x="10901" y="493"/>
                  </a:lnTo>
                  <a:lnTo>
                    <a:pt x="11270" y="639"/>
                  </a:lnTo>
                  <a:lnTo>
                    <a:pt x="11629" y="801"/>
                  </a:lnTo>
                  <a:lnTo>
                    <a:pt x="11979" y="981"/>
                  </a:lnTo>
                  <a:lnTo>
                    <a:pt x="12319" y="1176"/>
                  </a:lnTo>
                  <a:lnTo>
                    <a:pt x="12648" y="1387"/>
                  </a:lnTo>
                  <a:lnTo>
                    <a:pt x="12966" y="1614"/>
                  </a:lnTo>
                  <a:lnTo>
                    <a:pt x="13273" y="1856"/>
                  </a:lnTo>
                  <a:lnTo>
                    <a:pt x="13567" y="2110"/>
                  </a:lnTo>
                  <a:lnTo>
                    <a:pt x="13849" y="2380"/>
                  </a:lnTo>
                  <a:lnTo>
                    <a:pt x="14118" y="2662"/>
                  </a:lnTo>
                  <a:lnTo>
                    <a:pt x="14372" y="2956"/>
                  </a:lnTo>
                  <a:lnTo>
                    <a:pt x="14614" y="3263"/>
                  </a:lnTo>
                  <a:lnTo>
                    <a:pt x="14840" y="3582"/>
                  </a:lnTo>
                  <a:lnTo>
                    <a:pt x="15051" y="3912"/>
                  </a:lnTo>
                  <a:lnTo>
                    <a:pt x="15245" y="4252"/>
                  </a:lnTo>
                  <a:lnTo>
                    <a:pt x="15425" y="4603"/>
                  </a:lnTo>
                  <a:lnTo>
                    <a:pt x="15587" y="4962"/>
                  </a:lnTo>
                  <a:lnTo>
                    <a:pt x="15733" y="5331"/>
                  </a:lnTo>
                  <a:lnTo>
                    <a:pt x="15860" y="5709"/>
                  </a:lnTo>
                  <a:lnTo>
                    <a:pt x="15969" y="6095"/>
                  </a:lnTo>
                  <a:lnTo>
                    <a:pt x="16061" y="6488"/>
                  </a:lnTo>
                  <a:lnTo>
                    <a:pt x="16132" y="6888"/>
                  </a:lnTo>
                  <a:lnTo>
                    <a:pt x="16183" y="7294"/>
                  </a:lnTo>
                  <a:lnTo>
                    <a:pt x="16215" y="7707"/>
                  </a:lnTo>
                  <a:lnTo>
                    <a:pt x="16225" y="8125"/>
                  </a:lnTo>
                  <a:lnTo>
                    <a:pt x="16215" y="8543"/>
                  </a:lnTo>
                  <a:lnTo>
                    <a:pt x="16183" y="8956"/>
                  </a:lnTo>
                  <a:lnTo>
                    <a:pt x="16132" y="9362"/>
                  </a:lnTo>
                  <a:lnTo>
                    <a:pt x="16061" y="9762"/>
                  </a:lnTo>
                  <a:lnTo>
                    <a:pt x="15969" y="10155"/>
                  </a:lnTo>
                  <a:lnTo>
                    <a:pt x="15860" y="10541"/>
                  </a:lnTo>
                  <a:lnTo>
                    <a:pt x="15733" y="10918"/>
                  </a:lnTo>
                  <a:lnTo>
                    <a:pt x="15587" y="11288"/>
                  </a:lnTo>
                  <a:lnTo>
                    <a:pt x="15425" y="11647"/>
                  </a:lnTo>
                  <a:lnTo>
                    <a:pt x="15245" y="11998"/>
                  </a:lnTo>
                  <a:lnTo>
                    <a:pt x="15051" y="12338"/>
                  </a:lnTo>
                  <a:lnTo>
                    <a:pt x="14840" y="12668"/>
                  </a:lnTo>
                  <a:lnTo>
                    <a:pt x="14614" y="12986"/>
                  </a:lnTo>
                  <a:lnTo>
                    <a:pt x="14372" y="13294"/>
                  </a:lnTo>
                  <a:lnTo>
                    <a:pt x="14118" y="13588"/>
                  </a:lnTo>
                  <a:lnTo>
                    <a:pt x="13849" y="13870"/>
                  </a:lnTo>
                  <a:lnTo>
                    <a:pt x="13567" y="14140"/>
                  </a:lnTo>
                  <a:lnTo>
                    <a:pt x="13273" y="14394"/>
                  </a:lnTo>
                  <a:lnTo>
                    <a:pt x="12966" y="14636"/>
                  </a:lnTo>
                  <a:lnTo>
                    <a:pt x="12648" y="14863"/>
                  </a:lnTo>
                  <a:lnTo>
                    <a:pt x="12319" y="15074"/>
                  </a:lnTo>
                  <a:lnTo>
                    <a:pt x="11979" y="15269"/>
                  </a:lnTo>
                  <a:lnTo>
                    <a:pt x="11629" y="15449"/>
                  </a:lnTo>
                  <a:lnTo>
                    <a:pt x="11270" y="15611"/>
                  </a:lnTo>
                  <a:lnTo>
                    <a:pt x="10901" y="15757"/>
                  </a:lnTo>
                  <a:lnTo>
                    <a:pt x="10525" y="15884"/>
                  </a:lnTo>
                  <a:lnTo>
                    <a:pt x="10140" y="15994"/>
                  </a:lnTo>
                  <a:lnTo>
                    <a:pt x="9747" y="16085"/>
                  </a:lnTo>
                  <a:lnTo>
                    <a:pt x="9348" y="16157"/>
                  </a:lnTo>
                  <a:lnTo>
                    <a:pt x="8942" y="16208"/>
                  </a:lnTo>
                  <a:lnTo>
                    <a:pt x="8530" y="16240"/>
                  </a:lnTo>
                  <a:lnTo>
                    <a:pt x="8113" y="16250"/>
                  </a:lnTo>
                  <a:lnTo>
                    <a:pt x="7695" y="16240"/>
                  </a:lnTo>
                  <a:lnTo>
                    <a:pt x="7283" y="16208"/>
                  </a:lnTo>
                  <a:lnTo>
                    <a:pt x="6877" y="16157"/>
                  </a:lnTo>
                  <a:lnTo>
                    <a:pt x="6478" y="16085"/>
                  </a:lnTo>
                  <a:lnTo>
                    <a:pt x="6085" y="15994"/>
                  </a:lnTo>
                  <a:lnTo>
                    <a:pt x="5700" y="15884"/>
                  </a:lnTo>
                  <a:lnTo>
                    <a:pt x="5323" y="15757"/>
                  </a:lnTo>
                  <a:lnTo>
                    <a:pt x="4955" y="15611"/>
                  </a:lnTo>
                  <a:lnTo>
                    <a:pt x="4596" y="15449"/>
                  </a:lnTo>
                  <a:lnTo>
                    <a:pt x="4246" y="15269"/>
                  </a:lnTo>
                  <a:lnTo>
                    <a:pt x="3906" y="15074"/>
                  </a:lnTo>
                  <a:lnTo>
                    <a:pt x="3577" y="14863"/>
                  </a:lnTo>
                  <a:lnTo>
                    <a:pt x="3258" y="14636"/>
                  </a:lnTo>
                  <a:lnTo>
                    <a:pt x="2952" y="14394"/>
                  </a:lnTo>
                  <a:lnTo>
                    <a:pt x="2658" y="14140"/>
                  </a:lnTo>
                  <a:lnTo>
                    <a:pt x="2376" y="13870"/>
                  </a:lnTo>
                  <a:lnTo>
                    <a:pt x="2107" y="13588"/>
                  </a:lnTo>
                  <a:lnTo>
                    <a:pt x="1853" y="13294"/>
                  </a:lnTo>
                  <a:lnTo>
                    <a:pt x="1611" y="12986"/>
                  </a:lnTo>
                  <a:lnTo>
                    <a:pt x="1385" y="12668"/>
                  </a:lnTo>
                  <a:lnTo>
                    <a:pt x="1174" y="12338"/>
                  </a:lnTo>
                  <a:lnTo>
                    <a:pt x="980" y="11998"/>
                  </a:lnTo>
                  <a:lnTo>
                    <a:pt x="800" y="11647"/>
                  </a:lnTo>
                  <a:lnTo>
                    <a:pt x="638" y="11288"/>
                  </a:lnTo>
                  <a:lnTo>
                    <a:pt x="492" y="10918"/>
                  </a:lnTo>
                  <a:lnTo>
                    <a:pt x="365" y="10541"/>
                  </a:lnTo>
                  <a:lnTo>
                    <a:pt x="256" y="10155"/>
                  </a:lnTo>
                  <a:lnTo>
                    <a:pt x="164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4" y="6488"/>
                  </a:lnTo>
                  <a:lnTo>
                    <a:pt x="256" y="6095"/>
                  </a:lnTo>
                  <a:lnTo>
                    <a:pt x="365" y="5709"/>
                  </a:lnTo>
                  <a:lnTo>
                    <a:pt x="492" y="5331"/>
                  </a:lnTo>
                  <a:lnTo>
                    <a:pt x="638" y="4962"/>
                  </a:lnTo>
                  <a:lnTo>
                    <a:pt x="800" y="4603"/>
                  </a:lnTo>
                  <a:lnTo>
                    <a:pt x="980" y="4252"/>
                  </a:lnTo>
                  <a:lnTo>
                    <a:pt x="1174" y="3912"/>
                  </a:lnTo>
                  <a:lnTo>
                    <a:pt x="1385" y="3582"/>
                  </a:lnTo>
                  <a:lnTo>
                    <a:pt x="1611" y="3263"/>
                  </a:lnTo>
                  <a:lnTo>
                    <a:pt x="1853" y="2956"/>
                  </a:lnTo>
                  <a:lnTo>
                    <a:pt x="2107" y="2662"/>
                  </a:lnTo>
                  <a:lnTo>
                    <a:pt x="2376" y="2380"/>
                  </a:lnTo>
                  <a:lnTo>
                    <a:pt x="2658" y="2110"/>
                  </a:lnTo>
                  <a:lnTo>
                    <a:pt x="2952" y="1856"/>
                  </a:lnTo>
                  <a:lnTo>
                    <a:pt x="3258" y="1614"/>
                  </a:lnTo>
                  <a:lnTo>
                    <a:pt x="3577" y="1387"/>
                  </a:lnTo>
                  <a:lnTo>
                    <a:pt x="3906" y="1176"/>
                  </a:lnTo>
                  <a:lnTo>
                    <a:pt x="4246" y="981"/>
                  </a:lnTo>
                  <a:lnTo>
                    <a:pt x="4596" y="801"/>
                  </a:lnTo>
                  <a:lnTo>
                    <a:pt x="4955" y="639"/>
                  </a:lnTo>
                  <a:lnTo>
                    <a:pt x="5323" y="493"/>
                  </a:lnTo>
                  <a:lnTo>
                    <a:pt x="5700" y="366"/>
                  </a:lnTo>
                  <a:lnTo>
                    <a:pt x="6085" y="256"/>
                  </a:lnTo>
                  <a:lnTo>
                    <a:pt x="6478" y="165"/>
                  </a:lnTo>
                  <a:lnTo>
                    <a:pt x="6877" y="93"/>
                  </a:lnTo>
                  <a:lnTo>
                    <a:pt x="7283" y="42"/>
                  </a:lnTo>
                  <a:lnTo>
                    <a:pt x="7695" y="10"/>
                  </a:lnTo>
                  <a:lnTo>
                    <a:pt x="8113" y="0"/>
                  </a:lnTo>
                  <a:close/>
                  <a:moveTo>
                    <a:pt x="2105" y="11593"/>
                  </a:moveTo>
                  <a:lnTo>
                    <a:pt x="14437" y="11593"/>
                  </a:lnTo>
                  <a:lnTo>
                    <a:pt x="14437" y="10403"/>
                  </a:lnTo>
                  <a:lnTo>
                    <a:pt x="11971" y="9004"/>
                  </a:lnTo>
                  <a:lnTo>
                    <a:pt x="4304" y="9004"/>
                  </a:lnTo>
                  <a:lnTo>
                    <a:pt x="2105" y="10373"/>
                  </a:lnTo>
                  <a:lnTo>
                    <a:pt x="2105" y="11593"/>
                  </a:lnTo>
                  <a:close/>
                  <a:moveTo>
                    <a:pt x="4007" y="10075"/>
                  </a:moveTo>
                  <a:lnTo>
                    <a:pt x="12208" y="10075"/>
                  </a:lnTo>
                  <a:lnTo>
                    <a:pt x="11644" y="9480"/>
                  </a:lnTo>
                  <a:lnTo>
                    <a:pt x="4690" y="9480"/>
                  </a:lnTo>
                  <a:lnTo>
                    <a:pt x="4007" y="10075"/>
                  </a:lnTo>
                  <a:close/>
                  <a:moveTo>
                    <a:pt x="3287" y="4762"/>
                  </a:moveTo>
                  <a:lnTo>
                    <a:pt x="3325" y="4763"/>
                  </a:lnTo>
                  <a:lnTo>
                    <a:pt x="3364" y="4766"/>
                  </a:lnTo>
                  <a:lnTo>
                    <a:pt x="3400" y="4771"/>
                  </a:lnTo>
                  <a:lnTo>
                    <a:pt x="3438" y="4778"/>
                  </a:lnTo>
                  <a:lnTo>
                    <a:pt x="3474" y="4787"/>
                  </a:lnTo>
                  <a:lnTo>
                    <a:pt x="3510" y="4796"/>
                  </a:lnTo>
                  <a:lnTo>
                    <a:pt x="3544" y="4808"/>
                  </a:lnTo>
                  <a:lnTo>
                    <a:pt x="3579" y="4821"/>
                  </a:lnTo>
                  <a:lnTo>
                    <a:pt x="3612" y="4836"/>
                  </a:lnTo>
                  <a:lnTo>
                    <a:pt x="3645" y="4853"/>
                  </a:lnTo>
                  <a:lnTo>
                    <a:pt x="3676" y="4871"/>
                  </a:lnTo>
                  <a:lnTo>
                    <a:pt x="3706" y="4890"/>
                  </a:lnTo>
                  <a:lnTo>
                    <a:pt x="3736" y="4912"/>
                  </a:lnTo>
                  <a:lnTo>
                    <a:pt x="3764" y="4934"/>
                  </a:lnTo>
                  <a:lnTo>
                    <a:pt x="3791" y="4957"/>
                  </a:lnTo>
                  <a:lnTo>
                    <a:pt x="3817" y="4983"/>
                  </a:lnTo>
                  <a:lnTo>
                    <a:pt x="3842" y="5009"/>
                  </a:lnTo>
                  <a:lnTo>
                    <a:pt x="3866" y="5035"/>
                  </a:lnTo>
                  <a:lnTo>
                    <a:pt x="3888" y="5064"/>
                  </a:lnTo>
                  <a:lnTo>
                    <a:pt x="3909" y="5093"/>
                  </a:lnTo>
                  <a:lnTo>
                    <a:pt x="3928" y="5124"/>
                  </a:lnTo>
                  <a:lnTo>
                    <a:pt x="3946" y="5155"/>
                  </a:lnTo>
                  <a:lnTo>
                    <a:pt x="3963" y="5188"/>
                  </a:lnTo>
                  <a:lnTo>
                    <a:pt x="3978" y="5221"/>
                  </a:lnTo>
                  <a:lnTo>
                    <a:pt x="3991" y="5256"/>
                  </a:lnTo>
                  <a:lnTo>
                    <a:pt x="4004" y="5290"/>
                  </a:lnTo>
                  <a:lnTo>
                    <a:pt x="4013" y="5326"/>
                  </a:lnTo>
                  <a:lnTo>
                    <a:pt x="4022" y="5363"/>
                  </a:lnTo>
                  <a:lnTo>
                    <a:pt x="4028" y="5399"/>
                  </a:lnTo>
                  <a:lnTo>
                    <a:pt x="4033" y="5437"/>
                  </a:lnTo>
                  <a:lnTo>
                    <a:pt x="4036" y="5475"/>
                  </a:lnTo>
                  <a:lnTo>
                    <a:pt x="4037" y="5514"/>
                  </a:lnTo>
                  <a:lnTo>
                    <a:pt x="4036" y="5552"/>
                  </a:lnTo>
                  <a:lnTo>
                    <a:pt x="4033" y="5591"/>
                  </a:lnTo>
                  <a:lnTo>
                    <a:pt x="4028" y="5629"/>
                  </a:lnTo>
                  <a:lnTo>
                    <a:pt x="4022" y="5665"/>
                  </a:lnTo>
                  <a:lnTo>
                    <a:pt x="4013" y="5702"/>
                  </a:lnTo>
                  <a:lnTo>
                    <a:pt x="4004" y="5737"/>
                  </a:lnTo>
                  <a:lnTo>
                    <a:pt x="3991" y="5773"/>
                  </a:lnTo>
                  <a:lnTo>
                    <a:pt x="3978" y="5806"/>
                  </a:lnTo>
                  <a:lnTo>
                    <a:pt x="3963" y="5840"/>
                  </a:lnTo>
                  <a:lnTo>
                    <a:pt x="3946" y="5872"/>
                  </a:lnTo>
                  <a:lnTo>
                    <a:pt x="3928" y="5904"/>
                  </a:lnTo>
                  <a:lnTo>
                    <a:pt x="3909" y="5934"/>
                  </a:lnTo>
                  <a:lnTo>
                    <a:pt x="3888" y="5964"/>
                  </a:lnTo>
                  <a:lnTo>
                    <a:pt x="3866" y="5992"/>
                  </a:lnTo>
                  <a:lnTo>
                    <a:pt x="3842" y="6020"/>
                  </a:lnTo>
                  <a:lnTo>
                    <a:pt x="3817" y="6046"/>
                  </a:lnTo>
                  <a:lnTo>
                    <a:pt x="3791" y="6070"/>
                  </a:lnTo>
                  <a:lnTo>
                    <a:pt x="3764" y="6094"/>
                  </a:lnTo>
                  <a:lnTo>
                    <a:pt x="3736" y="6116"/>
                  </a:lnTo>
                  <a:lnTo>
                    <a:pt x="3706" y="6137"/>
                  </a:lnTo>
                  <a:lnTo>
                    <a:pt x="3676" y="6157"/>
                  </a:lnTo>
                  <a:lnTo>
                    <a:pt x="3645" y="6175"/>
                  </a:lnTo>
                  <a:lnTo>
                    <a:pt x="3612" y="6191"/>
                  </a:lnTo>
                  <a:lnTo>
                    <a:pt x="3579" y="6206"/>
                  </a:lnTo>
                  <a:lnTo>
                    <a:pt x="3544" y="6220"/>
                  </a:lnTo>
                  <a:lnTo>
                    <a:pt x="3510" y="6232"/>
                  </a:lnTo>
                  <a:lnTo>
                    <a:pt x="3474" y="6242"/>
                  </a:lnTo>
                  <a:lnTo>
                    <a:pt x="3438" y="6250"/>
                  </a:lnTo>
                  <a:lnTo>
                    <a:pt x="3400" y="6257"/>
                  </a:lnTo>
                  <a:lnTo>
                    <a:pt x="3364" y="6262"/>
                  </a:lnTo>
                  <a:lnTo>
                    <a:pt x="3325" y="6264"/>
                  </a:lnTo>
                  <a:lnTo>
                    <a:pt x="3287" y="6265"/>
                  </a:lnTo>
                  <a:lnTo>
                    <a:pt x="3248" y="6264"/>
                  </a:lnTo>
                  <a:lnTo>
                    <a:pt x="3210" y="6262"/>
                  </a:lnTo>
                  <a:lnTo>
                    <a:pt x="3172" y="6257"/>
                  </a:lnTo>
                  <a:lnTo>
                    <a:pt x="3135" y="6250"/>
                  </a:lnTo>
                  <a:lnTo>
                    <a:pt x="3099" y="6242"/>
                  </a:lnTo>
                  <a:lnTo>
                    <a:pt x="3063" y="6232"/>
                  </a:lnTo>
                  <a:lnTo>
                    <a:pt x="3028" y="6220"/>
                  </a:lnTo>
                  <a:lnTo>
                    <a:pt x="2995" y="6206"/>
                  </a:lnTo>
                  <a:lnTo>
                    <a:pt x="2961" y="6191"/>
                  </a:lnTo>
                  <a:lnTo>
                    <a:pt x="2929" y="6175"/>
                  </a:lnTo>
                  <a:lnTo>
                    <a:pt x="2897" y="6157"/>
                  </a:lnTo>
                  <a:lnTo>
                    <a:pt x="2867" y="6137"/>
                  </a:lnTo>
                  <a:lnTo>
                    <a:pt x="2837" y="6116"/>
                  </a:lnTo>
                  <a:lnTo>
                    <a:pt x="2809" y="6094"/>
                  </a:lnTo>
                  <a:lnTo>
                    <a:pt x="2782" y="6070"/>
                  </a:lnTo>
                  <a:lnTo>
                    <a:pt x="2755" y="6046"/>
                  </a:lnTo>
                  <a:lnTo>
                    <a:pt x="2731" y="6020"/>
                  </a:lnTo>
                  <a:lnTo>
                    <a:pt x="2708" y="5992"/>
                  </a:lnTo>
                  <a:lnTo>
                    <a:pt x="2685" y="5964"/>
                  </a:lnTo>
                  <a:lnTo>
                    <a:pt x="2664" y="5934"/>
                  </a:lnTo>
                  <a:lnTo>
                    <a:pt x="2645" y="5904"/>
                  </a:lnTo>
                  <a:lnTo>
                    <a:pt x="2626" y="5872"/>
                  </a:lnTo>
                  <a:lnTo>
                    <a:pt x="2610" y="5840"/>
                  </a:lnTo>
                  <a:lnTo>
                    <a:pt x="2595" y="5806"/>
                  </a:lnTo>
                  <a:lnTo>
                    <a:pt x="2582" y="5773"/>
                  </a:lnTo>
                  <a:lnTo>
                    <a:pt x="2570" y="5737"/>
                  </a:lnTo>
                  <a:lnTo>
                    <a:pt x="2559" y="5702"/>
                  </a:lnTo>
                  <a:lnTo>
                    <a:pt x="2551" y="5665"/>
                  </a:lnTo>
                  <a:lnTo>
                    <a:pt x="2544" y="5629"/>
                  </a:lnTo>
                  <a:lnTo>
                    <a:pt x="2539" y="5591"/>
                  </a:lnTo>
                  <a:lnTo>
                    <a:pt x="2537" y="5552"/>
                  </a:lnTo>
                  <a:lnTo>
                    <a:pt x="2536" y="5514"/>
                  </a:lnTo>
                  <a:lnTo>
                    <a:pt x="2537" y="5475"/>
                  </a:lnTo>
                  <a:lnTo>
                    <a:pt x="2539" y="5437"/>
                  </a:lnTo>
                  <a:lnTo>
                    <a:pt x="2544" y="5399"/>
                  </a:lnTo>
                  <a:lnTo>
                    <a:pt x="2551" y="5363"/>
                  </a:lnTo>
                  <a:lnTo>
                    <a:pt x="2559" y="5326"/>
                  </a:lnTo>
                  <a:lnTo>
                    <a:pt x="2570" y="5290"/>
                  </a:lnTo>
                  <a:lnTo>
                    <a:pt x="2582" y="5256"/>
                  </a:lnTo>
                  <a:lnTo>
                    <a:pt x="2595" y="5221"/>
                  </a:lnTo>
                  <a:lnTo>
                    <a:pt x="2610" y="5188"/>
                  </a:lnTo>
                  <a:lnTo>
                    <a:pt x="2626" y="5155"/>
                  </a:lnTo>
                  <a:lnTo>
                    <a:pt x="2645" y="5124"/>
                  </a:lnTo>
                  <a:lnTo>
                    <a:pt x="2664" y="5093"/>
                  </a:lnTo>
                  <a:lnTo>
                    <a:pt x="2685" y="5064"/>
                  </a:lnTo>
                  <a:lnTo>
                    <a:pt x="2708" y="5035"/>
                  </a:lnTo>
                  <a:lnTo>
                    <a:pt x="2731" y="5009"/>
                  </a:lnTo>
                  <a:lnTo>
                    <a:pt x="2755" y="4983"/>
                  </a:lnTo>
                  <a:lnTo>
                    <a:pt x="2782" y="4957"/>
                  </a:lnTo>
                  <a:lnTo>
                    <a:pt x="2809" y="4934"/>
                  </a:lnTo>
                  <a:lnTo>
                    <a:pt x="2837" y="4912"/>
                  </a:lnTo>
                  <a:lnTo>
                    <a:pt x="2867" y="4890"/>
                  </a:lnTo>
                  <a:lnTo>
                    <a:pt x="2897" y="4871"/>
                  </a:lnTo>
                  <a:lnTo>
                    <a:pt x="2929" y="4853"/>
                  </a:lnTo>
                  <a:lnTo>
                    <a:pt x="2961" y="4836"/>
                  </a:lnTo>
                  <a:lnTo>
                    <a:pt x="2995" y="4821"/>
                  </a:lnTo>
                  <a:lnTo>
                    <a:pt x="3028" y="4808"/>
                  </a:lnTo>
                  <a:lnTo>
                    <a:pt x="3063" y="4796"/>
                  </a:lnTo>
                  <a:lnTo>
                    <a:pt x="3099" y="4787"/>
                  </a:lnTo>
                  <a:lnTo>
                    <a:pt x="3135" y="4778"/>
                  </a:lnTo>
                  <a:lnTo>
                    <a:pt x="3172" y="4771"/>
                  </a:lnTo>
                  <a:lnTo>
                    <a:pt x="3210" y="4766"/>
                  </a:lnTo>
                  <a:lnTo>
                    <a:pt x="3248" y="4763"/>
                  </a:lnTo>
                  <a:lnTo>
                    <a:pt x="3287" y="4762"/>
                  </a:lnTo>
                  <a:close/>
                  <a:moveTo>
                    <a:pt x="4073" y="3259"/>
                  </a:moveTo>
                  <a:lnTo>
                    <a:pt x="4112" y="3260"/>
                  </a:lnTo>
                  <a:lnTo>
                    <a:pt x="4151" y="3263"/>
                  </a:lnTo>
                  <a:lnTo>
                    <a:pt x="4188" y="3268"/>
                  </a:lnTo>
                  <a:lnTo>
                    <a:pt x="4226" y="3274"/>
                  </a:lnTo>
                  <a:lnTo>
                    <a:pt x="4261" y="3284"/>
                  </a:lnTo>
                  <a:lnTo>
                    <a:pt x="4298" y="3293"/>
                  </a:lnTo>
                  <a:lnTo>
                    <a:pt x="4332" y="3305"/>
                  </a:lnTo>
                  <a:lnTo>
                    <a:pt x="4367" y="3318"/>
                  </a:lnTo>
                  <a:lnTo>
                    <a:pt x="4399" y="3333"/>
                  </a:lnTo>
                  <a:lnTo>
                    <a:pt x="4431" y="3350"/>
                  </a:lnTo>
                  <a:lnTo>
                    <a:pt x="4463" y="3368"/>
                  </a:lnTo>
                  <a:lnTo>
                    <a:pt x="4493" y="3387"/>
                  </a:lnTo>
                  <a:lnTo>
                    <a:pt x="4523" y="3408"/>
                  </a:lnTo>
                  <a:lnTo>
                    <a:pt x="4551" y="3431"/>
                  </a:lnTo>
                  <a:lnTo>
                    <a:pt x="4578" y="3454"/>
                  </a:lnTo>
                  <a:lnTo>
                    <a:pt x="4605" y="3480"/>
                  </a:lnTo>
                  <a:lnTo>
                    <a:pt x="4629" y="3506"/>
                  </a:lnTo>
                  <a:lnTo>
                    <a:pt x="4653" y="3532"/>
                  </a:lnTo>
                  <a:lnTo>
                    <a:pt x="4676" y="3561"/>
                  </a:lnTo>
                  <a:lnTo>
                    <a:pt x="4696" y="3590"/>
                  </a:lnTo>
                  <a:lnTo>
                    <a:pt x="4715" y="3621"/>
                  </a:lnTo>
                  <a:lnTo>
                    <a:pt x="4734" y="3652"/>
                  </a:lnTo>
                  <a:lnTo>
                    <a:pt x="4751" y="3685"/>
                  </a:lnTo>
                  <a:lnTo>
                    <a:pt x="4765" y="3718"/>
                  </a:lnTo>
                  <a:lnTo>
                    <a:pt x="4779" y="3753"/>
                  </a:lnTo>
                  <a:lnTo>
                    <a:pt x="4790" y="3787"/>
                  </a:lnTo>
                  <a:lnTo>
                    <a:pt x="4801" y="3823"/>
                  </a:lnTo>
                  <a:lnTo>
                    <a:pt x="4809" y="3859"/>
                  </a:lnTo>
                  <a:lnTo>
                    <a:pt x="4816" y="3896"/>
                  </a:lnTo>
                  <a:lnTo>
                    <a:pt x="4821" y="3934"/>
                  </a:lnTo>
                  <a:lnTo>
                    <a:pt x="4823" y="3972"/>
                  </a:lnTo>
                  <a:lnTo>
                    <a:pt x="4824" y="4011"/>
                  </a:lnTo>
                  <a:lnTo>
                    <a:pt x="4823" y="4049"/>
                  </a:lnTo>
                  <a:lnTo>
                    <a:pt x="4821" y="4088"/>
                  </a:lnTo>
                  <a:lnTo>
                    <a:pt x="4816" y="4125"/>
                  </a:lnTo>
                  <a:lnTo>
                    <a:pt x="4809" y="4162"/>
                  </a:lnTo>
                  <a:lnTo>
                    <a:pt x="4801" y="4199"/>
                  </a:lnTo>
                  <a:lnTo>
                    <a:pt x="4790" y="4234"/>
                  </a:lnTo>
                  <a:lnTo>
                    <a:pt x="4779" y="4270"/>
                  </a:lnTo>
                  <a:lnTo>
                    <a:pt x="4765" y="4303"/>
                  </a:lnTo>
                  <a:lnTo>
                    <a:pt x="4751" y="4337"/>
                  </a:lnTo>
                  <a:lnTo>
                    <a:pt x="4734" y="4369"/>
                  </a:lnTo>
                  <a:lnTo>
                    <a:pt x="4715" y="4401"/>
                  </a:lnTo>
                  <a:lnTo>
                    <a:pt x="4696" y="4431"/>
                  </a:lnTo>
                  <a:lnTo>
                    <a:pt x="4676" y="4461"/>
                  </a:lnTo>
                  <a:lnTo>
                    <a:pt x="4653" y="4489"/>
                  </a:lnTo>
                  <a:lnTo>
                    <a:pt x="4629" y="4516"/>
                  </a:lnTo>
                  <a:lnTo>
                    <a:pt x="4605" y="4543"/>
                  </a:lnTo>
                  <a:lnTo>
                    <a:pt x="4578" y="4567"/>
                  </a:lnTo>
                  <a:lnTo>
                    <a:pt x="4551" y="4591"/>
                  </a:lnTo>
                  <a:lnTo>
                    <a:pt x="4523" y="4613"/>
                  </a:lnTo>
                  <a:lnTo>
                    <a:pt x="4493" y="4634"/>
                  </a:lnTo>
                  <a:lnTo>
                    <a:pt x="4463" y="4654"/>
                  </a:lnTo>
                  <a:lnTo>
                    <a:pt x="4431" y="4672"/>
                  </a:lnTo>
                  <a:lnTo>
                    <a:pt x="4399" y="4688"/>
                  </a:lnTo>
                  <a:lnTo>
                    <a:pt x="4367" y="4703"/>
                  </a:lnTo>
                  <a:lnTo>
                    <a:pt x="4332" y="4717"/>
                  </a:lnTo>
                  <a:lnTo>
                    <a:pt x="4298" y="4729"/>
                  </a:lnTo>
                  <a:lnTo>
                    <a:pt x="4261" y="4739"/>
                  </a:lnTo>
                  <a:lnTo>
                    <a:pt x="4226" y="4747"/>
                  </a:lnTo>
                  <a:lnTo>
                    <a:pt x="4188" y="4754"/>
                  </a:lnTo>
                  <a:lnTo>
                    <a:pt x="4151" y="4758"/>
                  </a:lnTo>
                  <a:lnTo>
                    <a:pt x="4112" y="4761"/>
                  </a:lnTo>
                  <a:lnTo>
                    <a:pt x="4073" y="4762"/>
                  </a:lnTo>
                  <a:lnTo>
                    <a:pt x="4035" y="4761"/>
                  </a:lnTo>
                  <a:lnTo>
                    <a:pt x="3997" y="4758"/>
                  </a:lnTo>
                  <a:lnTo>
                    <a:pt x="3960" y="4754"/>
                  </a:lnTo>
                  <a:lnTo>
                    <a:pt x="3922" y="4747"/>
                  </a:lnTo>
                  <a:lnTo>
                    <a:pt x="3886" y="4739"/>
                  </a:lnTo>
                  <a:lnTo>
                    <a:pt x="3850" y="4729"/>
                  </a:lnTo>
                  <a:lnTo>
                    <a:pt x="3816" y="4717"/>
                  </a:lnTo>
                  <a:lnTo>
                    <a:pt x="3781" y="4703"/>
                  </a:lnTo>
                  <a:lnTo>
                    <a:pt x="3749" y="4688"/>
                  </a:lnTo>
                  <a:lnTo>
                    <a:pt x="3717" y="4672"/>
                  </a:lnTo>
                  <a:lnTo>
                    <a:pt x="3685" y="4654"/>
                  </a:lnTo>
                  <a:lnTo>
                    <a:pt x="3655" y="4634"/>
                  </a:lnTo>
                  <a:lnTo>
                    <a:pt x="3625" y="4613"/>
                  </a:lnTo>
                  <a:lnTo>
                    <a:pt x="3597" y="4591"/>
                  </a:lnTo>
                  <a:lnTo>
                    <a:pt x="3570" y="4567"/>
                  </a:lnTo>
                  <a:lnTo>
                    <a:pt x="3543" y="4543"/>
                  </a:lnTo>
                  <a:lnTo>
                    <a:pt x="3519" y="4516"/>
                  </a:lnTo>
                  <a:lnTo>
                    <a:pt x="3495" y="4489"/>
                  </a:lnTo>
                  <a:lnTo>
                    <a:pt x="3472" y="4461"/>
                  </a:lnTo>
                  <a:lnTo>
                    <a:pt x="3452" y="4431"/>
                  </a:lnTo>
                  <a:lnTo>
                    <a:pt x="3433" y="4401"/>
                  </a:lnTo>
                  <a:lnTo>
                    <a:pt x="3414" y="4369"/>
                  </a:lnTo>
                  <a:lnTo>
                    <a:pt x="3397" y="4337"/>
                  </a:lnTo>
                  <a:lnTo>
                    <a:pt x="3383" y="4303"/>
                  </a:lnTo>
                  <a:lnTo>
                    <a:pt x="3369" y="4270"/>
                  </a:lnTo>
                  <a:lnTo>
                    <a:pt x="3358" y="4234"/>
                  </a:lnTo>
                  <a:lnTo>
                    <a:pt x="3347" y="4199"/>
                  </a:lnTo>
                  <a:lnTo>
                    <a:pt x="3339" y="4162"/>
                  </a:lnTo>
                  <a:lnTo>
                    <a:pt x="3332" y="4125"/>
                  </a:lnTo>
                  <a:lnTo>
                    <a:pt x="3327" y="4088"/>
                  </a:lnTo>
                  <a:lnTo>
                    <a:pt x="3325" y="4049"/>
                  </a:lnTo>
                  <a:lnTo>
                    <a:pt x="3323" y="4011"/>
                  </a:lnTo>
                  <a:lnTo>
                    <a:pt x="3325" y="3972"/>
                  </a:lnTo>
                  <a:lnTo>
                    <a:pt x="3327" y="3934"/>
                  </a:lnTo>
                  <a:lnTo>
                    <a:pt x="3332" y="3896"/>
                  </a:lnTo>
                  <a:lnTo>
                    <a:pt x="3339" y="3859"/>
                  </a:lnTo>
                  <a:lnTo>
                    <a:pt x="3347" y="3823"/>
                  </a:lnTo>
                  <a:lnTo>
                    <a:pt x="3358" y="3787"/>
                  </a:lnTo>
                  <a:lnTo>
                    <a:pt x="3369" y="3753"/>
                  </a:lnTo>
                  <a:lnTo>
                    <a:pt x="3383" y="3718"/>
                  </a:lnTo>
                  <a:lnTo>
                    <a:pt x="3397" y="3685"/>
                  </a:lnTo>
                  <a:lnTo>
                    <a:pt x="3414" y="3652"/>
                  </a:lnTo>
                  <a:lnTo>
                    <a:pt x="3433" y="3621"/>
                  </a:lnTo>
                  <a:lnTo>
                    <a:pt x="3452" y="3590"/>
                  </a:lnTo>
                  <a:lnTo>
                    <a:pt x="3472" y="3561"/>
                  </a:lnTo>
                  <a:lnTo>
                    <a:pt x="3495" y="3532"/>
                  </a:lnTo>
                  <a:lnTo>
                    <a:pt x="3519" y="3506"/>
                  </a:lnTo>
                  <a:lnTo>
                    <a:pt x="3543" y="3480"/>
                  </a:lnTo>
                  <a:lnTo>
                    <a:pt x="3570" y="3454"/>
                  </a:lnTo>
                  <a:lnTo>
                    <a:pt x="3597" y="3431"/>
                  </a:lnTo>
                  <a:lnTo>
                    <a:pt x="3625" y="3408"/>
                  </a:lnTo>
                  <a:lnTo>
                    <a:pt x="3655" y="3387"/>
                  </a:lnTo>
                  <a:lnTo>
                    <a:pt x="3685" y="3368"/>
                  </a:lnTo>
                  <a:lnTo>
                    <a:pt x="3717" y="3350"/>
                  </a:lnTo>
                  <a:lnTo>
                    <a:pt x="3749" y="3333"/>
                  </a:lnTo>
                  <a:lnTo>
                    <a:pt x="3781" y="3318"/>
                  </a:lnTo>
                  <a:lnTo>
                    <a:pt x="3816" y="3305"/>
                  </a:lnTo>
                  <a:lnTo>
                    <a:pt x="3850" y="3293"/>
                  </a:lnTo>
                  <a:lnTo>
                    <a:pt x="3886" y="3284"/>
                  </a:lnTo>
                  <a:lnTo>
                    <a:pt x="3922" y="3274"/>
                  </a:lnTo>
                  <a:lnTo>
                    <a:pt x="3960" y="3268"/>
                  </a:lnTo>
                  <a:lnTo>
                    <a:pt x="3997" y="3263"/>
                  </a:lnTo>
                  <a:lnTo>
                    <a:pt x="4035" y="3260"/>
                  </a:lnTo>
                  <a:lnTo>
                    <a:pt x="4073" y="3259"/>
                  </a:lnTo>
                  <a:close/>
                  <a:moveTo>
                    <a:pt x="5545" y="2516"/>
                  </a:moveTo>
                  <a:lnTo>
                    <a:pt x="5583" y="2517"/>
                  </a:lnTo>
                  <a:lnTo>
                    <a:pt x="5622" y="2519"/>
                  </a:lnTo>
                  <a:lnTo>
                    <a:pt x="5659" y="2524"/>
                  </a:lnTo>
                  <a:lnTo>
                    <a:pt x="5696" y="2531"/>
                  </a:lnTo>
                  <a:lnTo>
                    <a:pt x="5732" y="2539"/>
                  </a:lnTo>
                  <a:lnTo>
                    <a:pt x="5768" y="2549"/>
                  </a:lnTo>
                  <a:lnTo>
                    <a:pt x="5802" y="2560"/>
                  </a:lnTo>
                  <a:lnTo>
                    <a:pt x="5837" y="2575"/>
                  </a:lnTo>
                  <a:lnTo>
                    <a:pt x="5870" y="2589"/>
                  </a:lnTo>
                  <a:lnTo>
                    <a:pt x="5903" y="2606"/>
                  </a:lnTo>
                  <a:lnTo>
                    <a:pt x="5934" y="2624"/>
                  </a:lnTo>
                  <a:lnTo>
                    <a:pt x="5965" y="2644"/>
                  </a:lnTo>
                  <a:lnTo>
                    <a:pt x="5994" y="2665"/>
                  </a:lnTo>
                  <a:lnTo>
                    <a:pt x="6023" y="2687"/>
                  </a:lnTo>
                  <a:lnTo>
                    <a:pt x="6050" y="2711"/>
                  </a:lnTo>
                  <a:lnTo>
                    <a:pt x="6075" y="2735"/>
                  </a:lnTo>
                  <a:lnTo>
                    <a:pt x="6101" y="2761"/>
                  </a:lnTo>
                  <a:lnTo>
                    <a:pt x="6124" y="2789"/>
                  </a:lnTo>
                  <a:lnTo>
                    <a:pt x="6146" y="2817"/>
                  </a:lnTo>
                  <a:lnTo>
                    <a:pt x="6168" y="2847"/>
                  </a:lnTo>
                  <a:lnTo>
                    <a:pt x="6187" y="2877"/>
                  </a:lnTo>
                  <a:lnTo>
                    <a:pt x="6205" y="2909"/>
                  </a:lnTo>
                  <a:lnTo>
                    <a:pt x="6221" y="2941"/>
                  </a:lnTo>
                  <a:lnTo>
                    <a:pt x="6236" y="2974"/>
                  </a:lnTo>
                  <a:lnTo>
                    <a:pt x="6250" y="3008"/>
                  </a:lnTo>
                  <a:lnTo>
                    <a:pt x="6262" y="3043"/>
                  </a:lnTo>
                  <a:lnTo>
                    <a:pt x="6272" y="3079"/>
                  </a:lnTo>
                  <a:lnTo>
                    <a:pt x="6280" y="3115"/>
                  </a:lnTo>
                  <a:lnTo>
                    <a:pt x="6287" y="3153"/>
                  </a:lnTo>
                  <a:lnTo>
                    <a:pt x="6291" y="3190"/>
                  </a:lnTo>
                  <a:lnTo>
                    <a:pt x="6294" y="3229"/>
                  </a:lnTo>
                  <a:lnTo>
                    <a:pt x="6295" y="3267"/>
                  </a:lnTo>
                  <a:lnTo>
                    <a:pt x="6294" y="3306"/>
                  </a:lnTo>
                  <a:lnTo>
                    <a:pt x="6291" y="3343"/>
                  </a:lnTo>
                  <a:lnTo>
                    <a:pt x="6287" y="3381"/>
                  </a:lnTo>
                  <a:lnTo>
                    <a:pt x="6280" y="3419"/>
                  </a:lnTo>
                  <a:lnTo>
                    <a:pt x="6272" y="3455"/>
                  </a:lnTo>
                  <a:lnTo>
                    <a:pt x="6262" y="3491"/>
                  </a:lnTo>
                  <a:lnTo>
                    <a:pt x="6250" y="3525"/>
                  </a:lnTo>
                  <a:lnTo>
                    <a:pt x="6236" y="3560"/>
                  </a:lnTo>
                  <a:lnTo>
                    <a:pt x="6221" y="3592"/>
                  </a:lnTo>
                  <a:lnTo>
                    <a:pt x="6205" y="3625"/>
                  </a:lnTo>
                  <a:lnTo>
                    <a:pt x="6187" y="3656"/>
                  </a:lnTo>
                  <a:lnTo>
                    <a:pt x="6168" y="3687"/>
                  </a:lnTo>
                  <a:lnTo>
                    <a:pt x="6146" y="3716"/>
                  </a:lnTo>
                  <a:lnTo>
                    <a:pt x="6124" y="3745"/>
                  </a:lnTo>
                  <a:lnTo>
                    <a:pt x="6101" y="3772"/>
                  </a:lnTo>
                  <a:lnTo>
                    <a:pt x="6075" y="3798"/>
                  </a:lnTo>
                  <a:lnTo>
                    <a:pt x="6050" y="3823"/>
                  </a:lnTo>
                  <a:lnTo>
                    <a:pt x="6023" y="3847"/>
                  </a:lnTo>
                  <a:lnTo>
                    <a:pt x="5994" y="3870"/>
                  </a:lnTo>
                  <a:lnTo>
                    <a:pt x="5965" y="3890"/>
                  </a:lnTo>
                  <a:lnTo>
                    <a:pt x="5934" y="3909"/>
                  </a:lnTo>
                  <a:lnTo>
                    <a:pt x="5903" y="3927"/>
                  </a:lnTo>
                  <a:lnTo>
                    <a:pt x="5870" y="3945"/>
                  </a:lnTo>
                  <a:lnTo>
                    <a:pt x="5837" y="3959"/>
                  </a:lnTo>
                  <a:lnTo>
                    <a:pt x="5802" y="3973"/>
                  </a:lnTo>
                  <a:lnTo>
                    <a:pt x="5768" y="3984"/>
                  </a:lnTo>
                  <a:lnTo>
                    <a:pt x="5732" y="3994"/>
                  </a:lnTo>
                  <a:lnTo>
                    <a:pt x="5696" y="4003"/>
                  </a:lnTo>
                  <a:lnTo>
                    <a:pt x="5659" y="4010"/>
                  </a:lnTo>
                  <a:lnTo>
                    <a:pt x="5622" y="4015"/>
                  </a:lnTo>
                  <a:lnTo>
                    <a:pt x="5583" y="4018"/>
                  </a:lnTo>
                  <a:lnTo>
                    <a:pt x="5545" y="4019"/>
                  </a:lnTo>
                  <a:lnTo>
                    <a:pt x="5506" y="4018"/>
                  </a:lnTo>
                  <a:lnTo>
                    <a:pt x="5468" y="4015"/>
                  </a:lnTo>
                  <a:lnTo>
                    <a:pt x="5430" y="4010"/>
                  </a:lnTo>
                  <a:lnTo>
                    <a:pt x="5394" y="4003"/>
                  </a:lnTo>
                  <a:lnTo>
                    <a:pt x="5357" y="3994"/>
                  </a:lnTo>
                  <a:lnTo>
                    <a:pt x="5322" y="3984"/>
                  </a:lnTo>
                  <a:lnTo>
                    <a:pt x="5287" y="3973"/>
                  </a:lnTo>
                  <a:lnTo>
                    <a:pt x="5253" y="3959"/>
                  </a:lnTo>
                  <a:lnTo>
                    <a:pt x="5219" y="3945"/>
                  </a:lnTo>
                  <a:lnTo>
                    <a:pt x="5187" y="3927"/>
                  </a:lnTo>
                  <a:lnTo>
                    <a:pt x="5155" y="3909"/>
                  </a:lnTo>
                  <a:lnTo>
                    <a:pt x="5125" y="3890"/>
                  </a:lnTo>
                  <a:lnTo>
                    <a:pt x="5096" y="3870"/>
                  </a:lnTo>
                  <a:lnTo>
                    <a:pt x="5067" y="3847"/>
                  </a:lnTo>
                  <a:lnTo>
                    <a:pt x="5040" y="3823"/>
                  </a:lnTo>
                  <a:lnTo>
                    <a:pt x="5015" y="3798"/>
                  </a:lnTo>
                  <a:lnTo>
                    <a:pt x="4989" y="3772"/>
                  </a:lnTo>
                  <a:lnTo>
                    <a:pt x="4966" y="3745"/>
                  </a:lnTo>
                  <a:lnTo>
                    <a:pt x="4944" y="3716"/>
                  </a:lnTo>
                  <a:lnTo>
                    <a:pt x="4922" y="3687"/>
                  </a:lnTo>
                  <a:lnTo>
                    <a:pt x="4903" y="3656"/>
                  </a:lnTo>
                  <a:lnTo>
                    <a:pt x="4885" y="3625"/>
                  </a:lnTo>
                  <a:lnTo>
                    <a:pt x="4869" y="3592"/>
                  </a:lnTo>
                  <a:lnTo>
                    <a:pt x="4853" y="3560"/>
                  </a:lnTo>
                  <a:lnTo>
                    <a:pt x="4840" y="3525"/>
                  </a:lnTo>
                  <a:lnTo>
                    <a:pt x="4828" y="3491"/>
                  </a:lnTo>
                  <a:lnTo>
                    <a:pt x="4818" y="3455"/>
                  </a:lnTo>
                  <a:lnTo>
                    <a:pt x="4810" y="3419"/>
                  </a:lnTo>
                  <a:lnTo>
                    <a:pt x="4803" y="3381"/>
                  </a:lnTo>
                  <a:lnTo>
                    <a:pt x="4799" y="3343"/>
                  </a:lnTo>
                  <a:lnTo>
                    <a:pt x="4796" y="3306"/>
                  </a:lnTo>
                  <a:lnTo>
                    <a:pt x="4794" y="3267"/>
                  </a:lnTo>
                  <a:lnTo>
                    <a:pt x="4796" y="3229"/>
                  </a:lnTo>
                  <a:lnTo>
                    <a:pt x="4799" y="3190"/>
                  </a:lnTo>
                  <a:lnTo>
                    <a:pt x="4803" y="3153"/>
                  </a:lnTo>
                  <a:lnTo>
                    <a:pt x="4810" y="3115"/>
                  </a:lnTo>
                  <a:lnTo>
                    <a:pt x="4818" y="3079"/>
                  </a:lnTo>
                  <a:lnTo>
                    <a:pt x="4828" y="3043"/>
                  </a:lnTo>
                  <a:lnTo>
                    <a:pt x="4840" y="3008"/>
                  </a:lnTo>
                  <a:lnTo>
                    <a:pt x="4853" y="2974"/>
                  </a:lnTo>
                  <a:lnTo>
                    <a:pt x="4869" y="2941"/>
                  </a:lnTo>
                  <a:lnTo>
                    <a:pt x="4885" y="2909"/>
                  </a:lnTo>
                  <a:lnTo>
                    <a:pt x="4903" y="2877"/>
                  </a:lnTo>
                  <a:lnTo>
                    <a:pt x="4922" y="2847"/>
                  </a:lnTo>
                  <a:lnTo>
                    <a:pt x="4944" y="2817"/>
                  </a:lnTo>
                  <a:lnTo>
                    <a:pt x="4966" y="2789"/>
                  </a:lnTo>
                  <a:lnTo>
                    <a:pt x="4989" y="2761"/>
                  </a:lnTo>
                  <a:lnTo>
                    <a:pt x="5015" y="2735"/>
                  </a:lnTo>
                  <a:lnTo>
                    <a:pt x="5040" y="2711"/>
                  </a:lnTo>
                  <a:lnTo>
                    <a:pt x="5067" y="2687"/>
                  </a:lnTo>
                  <a:lnTo>
                    <a:pt x="5096" y="2665"/>
                  </a:lnTo>
                  <a:lnTo>
                    <a:pt x="5125" y="2644"/>
                  </a:lnTo>
                  <a:lnTo>
                    <a:pt x="5155" y="2624"/>
                  </a:lnTo>
                  <a:lnTo>
                    <a:pt x="5187" y="2606"/>
                  </a:lnTo>
                  <a:lnTo>
                    <a:pt x="5219" y="2589"/>
                  </a:lnTo>
                  <a:lnTo>
                    <a:pt x="5253" y="2575"/>
                  </a:lnTo>
                  <a:lnTo>
                    <a:pt x="5287" y="2560"/>
                  </a:lnTo>
                  <a:lnTo>
                    <a:pt x="5322" y="2549"/>
                  </a:lnTo>
                  <a:lnTo>
                    <a:pt x="5357" y="2539"/>
                  </a:lnTo>
                  <a:lnTo>
                    <a:pt x="5394" y="2531"/>
                  </a:lnTo>
                  <a:lnTo>
                    <a:pt x="5430" y="2524"/>
                  </a:lnTo>
                  <a:lnTo>
                    <a:pt x="5468" y="2519"/>
                  </a:lnTo>
                  <a:lnTo>
                    <a:pt x="5506" y="2517"/>
                  </a:lnTo>
                  <a:lnTo>
                    <a:pt x="5545" y="2516"/>
                  </a:lnTo>
                  <a:close/>
                  <a:moveTo>
                    <a:pt x="7030" y="3214"/>
                  </a:moveTo>
                  <a:lnTo>
                    <a:pt x="7069" y="3215"/>
                  </a:lnTo>
                  <a:lnTo>
                    <a:pt x="7108" y="3219"/>
                  </a:lnTo>
                  <a:lnTo>
                    <a:pt x="7145" y="3224"/>
                  </a:lnTo>
                  <a:lnTo>
                    <a:pt x="7182" y="3230"/>
                  </a:lnTo>
                  <a:lnTo>
                    <a:pt x="7218" y="3239"/>
                  </a:lnTo>
                  <a:lnTo>
                    <a:pt x="7254" y="3249"/>
                  </a:lnTo>
                  <a:lnTo>
                    <a:pt x="7289" y="3260"/>
                  </a:lnTo>
                  <a:lnTo>
                    <a:pt x="7323" y="3273"/>
                  </a:lnTo>
                  <a:lnTo>
                    <a:pt x="7356" y="3289"/>
                  </a:lnTo>
                  <a:lnTo>
                    <a:pt x="7388" y="3306"/>
                  </a:lnTo>
                  <a:lnTo>
                    <a:pt x="7420" y="3323"/>
                  </a:lnTo>
                  <a:lnTo>
                    <a:pt x="7450" y="3343"/>
                  </a:lnTo>
                  <a:lnTo>
                    <a:pt x="7480" y="3364"/>
                  </a:lnTo>
                  <a:lnTo>
                    <a:pt x="7508" y="3386"/>
                  </a:lnTo>
                  <a:lnTo>
                    <a:pt x="7535" y="3409"/>
                  </a:lnTo>
                  <a:lnTo>
                    <a:pt x="7562" y="3435"/>
                  </a:lnTo>
                  <a:lnTo>
                    <a:pt x="7586" y="3461"/>
                  </a:lnTo>
                  <a:lnTo>
                    <a:pt x="7610" y="3489"/>
                  </a:lnTo>
                  <a:lnTo>
                    <a:pt x="7632" y="3516"/>
                  </a:lnTo>
                  <a:lnTo>
                    <a:pt x="7653" y="3546"/>
                  </a:lnTo>
                  <a:lnTo>
                    <a:pt x="7672" y="3576"/>
                  </a:lnTo>
                  <a:lnTo>
                    <a:pt x="7691" y="3609"/>
                  </a:lnTo>
                  <a:lnTo>
                    <a:pt x="7707" y="3640"/>
                  </a:lnTo>
                  <a:lnTo>
                    <a:pt x="7722" y="3674"/>
                  </a:lnTo>
                  <a:lnTo>
                    <a:pt x="7735" y="3708"/>
                  </a:lnTo>
                  <a:lnTo>
                    <a:pt x="7747" y="3743"/>
                  </a:lnTo>
                  <a:lnTo>
                    <a:pt x="7758" y="3778"/>
                  </a:lnTo>
                  <a:lnTo>
                    <a:pt x="7766" y="3815"/>
                  </a:lnTo>
                  <a:lnTo>
                    <a:pt x="7773" y="3852"/>
                  </a:lnTo>
                  <a:lnTo>
                    <a:pt x="7777" y="3890"/>
                  </a:lnTo>
                  <a:lnTo>
                    <a:pt x="7780" y="3927"/>
                  </a:lnTo>
                  <a:lnTo>
                    <a:pt x="7781" y="3966"/>
                  </a:lnTo>
                  <a:lnTo>
                    <a:pt x="7780" y="4005"/>
                  </a:lnTo>
                  <a:lnTo>
                    <a:pt x="7777" y="4043"/>
                  </a:lnTo>
                  <a:lnTo>
                    <a:pt x="7773" y="4081"/>
                  </a:lnTo>
                  <a:lnTo>
                    <a:pt x="7766" y="4117"/>
                  </a:lnTo>
                  <a:lnTo>
                    <a:pt x="7758" y="4154"/>
                  </a:lnTo>
                  <a:lnTo>
                    <a:pt x="7747" y="4189"/>
                  </a:lnTo>
                  <a:lnTo>
                    <a:pt x="7735" y="4225"/>
                  </a:lnTo>
                  <a:lnTo>
                    <a:pt x="7722" y="4259"/>
                  </a:lnTo>
                  <a:lnTo>
                    <a:pt x="7707" y="4292"/>
                  </a:lnTo>
                  <a:lnTo>
                    <a:pt x="7691" y="4325"/>
                  </a:lnTo>
                  <a:lnTo>
                    <a:pt x="7672" y="4356"/>
                  </a:lnTo>
                  <a:lnTo>
                    <a:pt x="7653" y="4386"/>
                  </a:lnTo>
                  <a:lnTo>
                    <a:pt x="7632" y="4416"/>
                  </a:lnTo>
                  <a:lnTo>
                    <a:pt x="7610" y="4444"/>
                  </a:lnTo>
                  <a:lnTo>
                    <a:pt x="7586" y="4472"/>
                  </a:lnTo>
                  <a:lnTo>
                    <a:pt x="7562" y="4498"/>
                  </a:lnTo>
                  <a:lnTo>
                    <a:pt x="7535" y="4523"/>
                  </a:lnTo>
                  <a:lnTo>
                    <a:pt x="7508" y="4546"/>
                  </a:lnTo>
                  <a:lnTo>
                    <a:pt x="7480" y="4568"/>
                  </a:lnTo>
                  <a:lnTo>
                    <a:pt x="7450" y="4590"/>
                  </a:lnTo>
                  <a:lnTo>
                    <a:pt x="7420" y="4609"/>
                  </a:lnTo>
                  <a:lnTo>
                    <a:pt x="7388" y="4627"/>
                  </a:lnTo>
                  <a:lnTo>
                    <a:pt x="7356" y="4643"/>
                  </a:lnTo>
                  <a:lnTo>
                    <a:pt x="7323" y="4659"/>
                  </a:lnTo>
                  <a:lnTo>
                    <a:pt x="7289" y="4672"/>
                  </a:lnTo>
                  <a:lnTo>
                    <a:pt x="7254" y="4684"/>
                  </a:lnTo>
                  <a:lnTo>
                    <a:pt x="7218" y="4694"/>
                  </a:lnTo>
                  <a:lnTo>
                    <a:pt x="7182" y="4702"/>
                  </a:lnTo>
                  <a:lnTo>
                    <a:pt x="7145" y="4709"/>
                  </a:lnTo>
                  <a:lnTo>
                    <a:pt x="7108" y="4715"/>
                  </a:lnTo>
                  <a:lnTo>
                    <a:pt x="7069" y="4717"/>
                  </a:lnTo>
                  <a:lnTo>
                    <a:pt x="7030" y="4718"/>
                  </a:lnTo>
                  <a:lnTo>
                    <a:pt x="6992" y="4717"/>
                  </a:lnTo>
                  <a:lnTo>
                    <a:pt x="6953" y="4715"/>
                  </a:lnTo>
                  <a:lnTo>
                    <a:pt x="6916" y="4709"/>
                  </a:lnTo>
                  <a:lnTo>
                    <a:pt x="6879" y="4702"/>
                  </a:lnTo>
                  <a:lnTo>
                    <a:pt x="6843" y="4694"/>
                  </a:lnTo>
                  <a:lnTo>
                    <a:pt x="6807" y="4684"/>
                  </a:lnTo>
                  <a:lnTo>
                    <a:pt x="6773" y="4672"/>
                  </a:lnTo>
                  <a:lnTo>
                    <a:pt x="6738" y="4659"/>
                  </a:lnTo>
                  <a:lnTo>
                    <a:pt x="6705" y="4643"/>
                  </a:lnTo>
                  <a:lnTo>
                    <a:pt x="6673" y="4627"/>
                  </a:lnTo>
                  <a:lnTo>
                    <a:pt x="6641" y="4609"/>
                  </a:lnTo>
                  <a:lnTo>
                    <a:pt x="6611" y="4590"/>
                  </a:lnTo>
                  <a:lnTo>
                    <a:pt x="6581" y="4568"/>
                  </a:lnTo>
                  <a:lnTo>
                    <a:pt x="6553" y="4546"/>
                  </a:lnTo>
                  <a:lnTo>
                    <a:pt x="6527" y="4523"/>
                  </a:lnTo>
                  <a:lnTo>
                    <a:pt x="6500" y="4498"/>
                  </a:lnTo>
                  <a:lnTo>
                    <a:pt x="6475" y="4472"/>
                  </a:lnTo>
                  <a:lnTo>
                    <a:pt x="6451" y="4444"/>
                  </a:lnTo>
                  <a:lnTo>
                    <a:pt x="6429" y="4416"/>
                  </a:lnTo>
                  <a:lnTo>
                    <a:pt x="6408" y="4386"/>
                  </a:lnTo>
                  <a:lnTo>
                    <a:pt x="6389" y="4356"/>
                  </a:lnTo>
                  <a:lnTo>
                    <a:pt x="6370" y="4325"/>
                  </a:lnTo>
                  <a:lnTo>
                    <a:pt x="6354" y="4292"/>
                  </a:lnTo>
                  <a:lnTo>
                    <a:pt x="6339" y="4259"/>
                  </a:lnTo>
                  <a:lnTo>
                    <a:pt x="6326" y="4225"/>
                  </a:lnTo>
                  <a:lnTo>
                    <a:pt x="6314" y="4189"/>
                  </a:lnTo>
                  <a:lnTo>
                    <a:pt x="6304" y="4154"/>
                  </a:lnTo>
                  <a:lnTo>
                    <a:pt x="6295" y="4117"/>
                  </a:lnTo>
                  <a:lnTo>
                    <a:pt x="6289" y="4081"/>
                  </a:lnTo>
                  <a:lnTo>
                    <a:pt x="6284" y="4043"/>
                  </a:lnTo>
                  <a:lnTo>
                    <a:pt x="6281" y="4005"/>
                  </a:lnTo>
                  <a:lnTo>
                    <a:pt x="6280" y="3966"/>
                  </a:lnTo>
                  <a:lnTo>
                    <a:pt x="6281" y="3927"/>
                  </a:lnTo>
                  <a:lnTo>
                    <a:pt x="6284" y="3890"/>
                  </a:lnTo>
                  <a:lnTo>
                    <a:pt x="6289" y="3852"/>
                  </a:lnTo>
                  <a:lnTo>
                    <a:pt x="6295" y="3815"/>
                  </a:lnTo>
                  <a:lnTo>
                    <a:pt x="6304" y="3778"/>
                  </a:lnTo>
                  <a:lnTo>
                    <a:pt x="6314" y="3743"/>
                  </a:lnTo>
                  <a:lnTo>
                    <a:pt x="6326" y="3708"/>
                  </a:lnTo>
                  <a:lnTo>
                    <a:pt x="6339" y="3674"/>
                  </a:lnTo>
                  <a:lnTo>
                    <a:pt x="6354" y="3640"/>
                  </a:lnTo>
                  <a:lnTo>
                    <a:pt x="6370" y="3609"/>
                  </a:lnTo>
                  <a:lnTo>
                    <a:pt x="6389" y="3576"/>
                  </a:lnTo>
                  <a:lnTo>
                    <a:pt x="6408" y="3546"/>
                  </a:lnTo>
                  <a:lnTo>
                    <a:pt x="6429" y="3516"/>
                  </a:lnTo>
                  <a:lnTo>
                    <a:pt x="6451" y="3489"/>
                  </a:lnTo>
                  <a:lnTo>
                    <a:pt x="6475" y="3461"/>
                  </a:lnTo>
                  <a:lnTo>
                    <a:pt x="6500" y="3435"/>
                  </a:lnTo>
                  <a:lnTo>
                    <a:pt x="6527" y="3409"/>
                  </a:lnTo>
                  <a:lnTo>
                    <a:pt x="6553" y="3386"/>
                  </a:lnTo>
                  <a:lnTo>
                    <a:pt x="6581" y="3364"/>
                  </a:lnTo>
                  <a:lnTo>
                    <a:pt x="6611" y="3343"/>
                  </a:lnTo>
                  <a:lnTo>
                    <a:pt x="6641" y="3323"/>
                  </a:lnTo>
                  <a:lnTo>
                    <a:pt x="6673" y="3306"/>
                  </a:lnTo>
                  <a:lnTo>
                    <a:pt x="6705" y="3289"/>
                  </a:lnTo>
                  <a:lnTo>
                    <a:pt x="6738" y="3273"/>
                  </a:lnTo>
                  <a:lnTo>
                    <a:pt x="6773" y="3260"/>
                  </a:lnTo>
                  <a:lnTo>
                    <a:pt x="6807" y="3249"/>
                  </a:lnTo>
                  <a:lnTo>
                    <a:pt x="6843" y="3239"/>
                  </a:lnTo>
                  <a:lnTo>
                    <a:pt x="6879" y="3230"/>
                  </a:lnTo>
                  <a:lnTo>
                    <a:pt x="6916" y="3224"/>
                  </a:lnTo>
                  <a:lnTo>
                    <a:pt x="6953" y="3219"/>
                  </a:lnTo>
                  <a:lnTo>
                    <a:pt x="6992" y="3215"/>
                  </a:lnTo>
                  <a:lnTo>
                    <a:pt x="7030" y="3214"/>
                  </a:lnTo>
                  <a:close/>
                  <a:moveTo>
                    <a:pt x="7848" y="4733"/>
                  </a:moveTo>
                  <a:lnTo>
                    <a:pt x="7886" y="4734"/>
                  </a:lnTo>
                  <a:lnTo>
                    <a:pt x="7925" y="4737"/>
                  </a:lnTo>
                  <a:lnTo>
                    <a:pt x="7962" y="4741"/>
                  </a:lnTo>
                  <a:lnTo>
                    <a:pt x="7999" y="4748"/>
                  </a:lnTo>
                  <a:lnTo>
                    <a:pt x="8035" y="4756"/>
                  </a:lnTo>
                  <a:lnTo>
                    <a:pt x="8071" y="4766"/>
                  </a:lnTo>
                  <a:lnTo>
                    <a:pt x="8105" y="4779"/>
                  </a:lnTo>
                  <a:lnTo>
                    <a:pt x="8140" y="4792"/>
                  </a:lnTo>
                  <a:lnTo>
                    <a:pt x="8173" y="4807"/>
                  </a:lnTo>
                  <a:lnTo>
                    <a:pt x="8206" y="4823"/>
                  </a:lnTo>
                  <a:lnTo>
                    <a:pt x="8237" y="4841"/>
                  </a:lnTo>
                  <a:lnTo>
                    <a:pt x="8268" y="4861"/>
                  </a:lnTo>
                  <a:lnTo>
                    <a:pt x="8297" y="4882"/>
                  </a:lnTo>
                  <a:lnTo>
                    <a:pt x="8325" y="4904"/>
                  </a:lnTo>
                  <a:lnTo>
                    <a:pt x="8353" y="4928"/>
                  </a:lnTo>
                  <a:lnTo>
                    <a:pt x="8378" y="4953"/>
                  </a:lnTo>
                  <a:lnTo>
                    <a:pt x="8404" y="4979"/>
                  </a:lnTo>
                  <a:lnTo>
                    <a:pt x="8427" y="5006"/>
                  </a:lnTo>
                  <a:lnTo>
                    <a:pt x="8449" y="5034"/>
                  </a:lnTo>
                  <a:lnTo>
                    <a:pt x="8470" y="5064"/>
                  </a:lnTo>
                  <a:lnTo>
                    <a:pt x="8490" y="5094"/>
                  </a:lnTo>
                  <a:lnTo>
                    <a:pt x="8508" y="5126"/>
                  </a:lnTo>
                  <a:lnTo>
                    <a:pt x="8524" y="5158"/>
                  </a:lnTo>
                  <a:lnTo>
                    <a:pt x="8539" y="5192"/>
                  </a:lnTo>
                  <a:lnTo>
                    <a:pt x="8553" y="5226"/>
                  </a:lnTo>
                  <a:lnTo>
                    <a:pt x="8565" y="5261"/>
                  </a:lnTo>
                  <a:lnTo>
                    <a:pt x="8575" y="5296"/>
                  </a:lnTo>
                  <a:lnTo>
                    <a:pt x="8583" y="5333"/>
                  </a:lnTo>
                  <a:lnTo>
                    <a:pt x="8590" y="5370"/>
                  </a:lnTo>
                  <a:lnTo>
                    <a:pt x="8594" y="5407"/>
                  </a:lnTo>
                  <a:lnTo>
                    <a:pt x="8597" y="5446"/>
                  </a:lnTo>
                  <a:lnTo>
                    <a:pt x="8598" y="5484"/>
                  </a:lnTo>
                  <a:lnTo>
                    <a:pt x="8597" y="5523"/>
                  </a:lnTo>
                  <a:lnTo>
                    <a:pt x="8594" y="5562"/>
                  </a:lnTo>
                  <a:lnTo>
                    <a:pt x="8590" y="5599"/>
                  </a:lnTo>
                  <a:lnTo>
                    <a:pt x="8583" y="5636"/>
                  </a:lnTo>
                  <a:lnTo>
                    <a:pt x="8575" y="5672"/>
                  </a:lnTo>
                  <a:lnTo>
                    <a:pt x="8565" y="5708"/>
                  </a:lnTo>
                  <a:lnTo>
                    <a:pt x="8553" y="5742"/>
                  </a:lnTo>
                  <a:lnTo>
                    <a:pt x="8539" y="5777"/>
                  </a:lnTo>
                  <a:lnTo>
                    <a:pt x="8524" y="5810"/>
                  </a:lnTo>
                  <a:lnTo>
                    <a:pt x="8508" y="5843"/>
                  </a:lnTo>
                  <a:lnTo>
                    <a:pt x="8490" y="5874"/>
                  </a:lnTo>
                  <a:lnTo>
                    <a:pt x="8470" y="5905"/>
                  </a:lnTo>
                  <a:lnTo>
                    <a:pt x="8449" y="5934"/>
                  </a:lnTo>
                  <a:lnTo>
                    <a:pt x="8427" y="5963"/>
                  </a:lnTo>
                  <a:lnTo>
                    <a:pt x="8404" y="5990"/>
                  </a:lnTo>
                  <a:lnTo>
                    <a:pt x="8378" y="6016"/>
                  </a:lnTo>
                  <a:lnTo>
                    <a:pt x="8353" y="6041"/>
                  </a:lnTo>
                  <a:lnTo>
                    <a:pt x="8325" y="6064"/>
                  </a:lnTo>
                  <a:lnTo>
                    <a:pt x="8297" y="6087"/>
                  </a:lnTo>
                  <a:lnTo>
                    <a:pt x="8268" y="6108"/>
                  </a:lnTo>
                  <a:lnTo>
                    <a:pt x="8237" y="6127"/>
                  </a:lnTo>
                  <a:lnTo>
                    <a:pt x="8206" y="6146"/>
                  </a:lnTo>
                  <a:lnTo>
                    <a:pt x="8173" y="6162"/>
                  </a:lnTo>
                  <a:lnTo>
                    <a:pt x="8140" y="6177"/>
                  </a:lnTo>
                  <a:lnTo>
                    <a:pt x="8105" y="6190"/>
                  </a:lnTo>
                  <a:lnTo>
                    <a:pt x="8071" y="6202"/>
                  </a:lnTo>
                  <a:lnTo>
                    <a:pt x="8035" y="6213"/>
                  </a:lnTo>
                  <a:lnTo>
                    <a:pt x="7999" y="6221"/>
                  </a:lnTo>
                  <a:lnTo>
                    <a:pt x="7962" y="6227"/>
                  </a:lnTo>
                  <a:lnTo>
                    <a:pt x="7925" y="6232"/>
                  </a:lnTo>
                  <a:lnTo>
                    <a:pt x="7886" y="6235"/>
                  </a:lnTo>
                  <a:lnTo>
                    <a:pt x="7848" y="6236"/>
                  </a:lnTo>
                  <a:lnTo>
                    <a:pt x="7809" y="6235"/>
                  </a:lnTo>
                  <a:lnTo>
                    <a:pt x="7771" y="6232"/>
                  </a:lnTo>
                  <a:lnTo>
                    <a:pt x="7733" y="6227"/>
                  </a:lnTo>
                  <a:lnTo>
                    <a:pt x="7697" y="6221"/>
                  </a:lnTo>
                  <a:lnTo>
                    <a:pt x="7660" y="6213"/>
                  </a:lnTo>
                  <a:lnTo>
                    <a:pt x="7625" y="6202"/>
                  </a:lnTo>
                  <a:lnTo>
                    <a:pt x="7590" y="6190"/>
                  </a:lnTo>
                  <a:lnTo>
                    <a:pt x="7556" y="6177"/>
                  </a:lnTo>
                  <a:lnTo>
                    <a:pt x="7522" y="6162"/>
                  </a:lnTo>
                  <a:lnTo>
                    <a:pt x="7490" y="6146"/>
                  </a:lnTo>
                  <a:lnTo>
                    <a:pt x="7458" y="6127"/>
                  </a:lnTo>
                  <a:lnTo>
                    <a:pt x="7428" y="6108"/>
                  </a:lnTo>
                  <a:lnTo>
                    <a:pt x="7399" y="6087"/>
                  </a:lnTo>
                  <a:lnTo>
                    <a:pt x="7370" y="6064"/>
                  </a:lnTo>
                  <a:lnTo>
                    <a:pt x="7344" y="6041"/>
                  </a:lnTo>
                  <a:lnTo>
                    <a:pt x="7317" y="6016"/>
                  </a:lnTo>
                  <a:lnTo>
                    <a:pt x="7292" y="5990"/>
                  </a:lnTo>
                  <a:lnTo>
                    <a:pt x="7269" y="5963"/>
                  </a:lnTo>
                  <a:lnTo>
                    <a:pt x="7246" y="5934"/>
                  </a:lnTo>
                  <a:lnTo>
                    <a:pt x="7225" y="5905"/>
                  </a:lnTo>
                  <a:lnTo>
                    <a:pt x="7206" y="5874"/>
                  </a:lnTo>
                  <a:lnTo>
                    <a:pt x="7188" y="5843"/>
                  </a:lnTo>
                  <a:lnTo>
                    <a:pt x="7171" y="5810"/>
                  </a:lnTo>
                  <a:lnTo>
                    <a:pt x="7156" y="5777"/>
                  </a:lnTo>
                  <a:lnTo>
                    <a:pt x="7143" y="5742"/>
                  </a:lnTo>
                  <a:lnTo>
                    <a:pt x="7131" y="5708"/>
                  </a:lnTo>
                  <a:lnTo>
                    <a:pt x="7121" y="5672"/>
                  </a:lnTo>
                  <a:lnTo>
                    <a:pt x="7113" y="5636"/>
                  </a:lnTo>
                  <a:lnTo>
                    <a:pt x="7107" y="5599"/>
                  </a:lnTo>
                  <a:lnTo>
                    <a:pt x="7101" y="5562"/>
                  </a:lnTo>
                  <a:lnTo>
                    <a:pt x="7098" y="5523"/>
                  </a:lnTo>
                  <a:lnTo>
                    <a:pt x="7097" y="5484"/>
                  </a:lnTo>
                  <a:lnTo>
                    <a:pt x="7098" y="5446"/>
                  </a:lnTo>
                  <a:lnTo>
                    <a:pt x="7101" y="5407"/>
                  </a:lnTo>
                  <a:lnTo>
                    <a:pt x="7107" y="5370"/>
                  </a:lnTo>
                  <a:lnTo>
                    <a:pt x="7113" y="5333"/>
                  </a:lnTo>
                  <a:lnTo>
                    <a:pt x="7121" y="5296"/>
                  </a:lnTo>
                  <a:lnTo>
                    <a:pt x="7131" y="5261"/>
                  </a:lnTo>
                  <a:lnTo>
                    <a:pt x="7143" y="5226"/>
                  </a:lnTo>
                  <a:lnTo>
                    <a:pt x="7156" y="5192"/>
                  </a:lnTo>
                  <a:lnTo>
                    <a:pt x="7171" y="5158"/>
                  </a:lnTo>
                  <a:lnTo>
                    <a:pt x="7188" y="5126"/>
                  </a:lnTo>
                  <a:lnTo>
                    <a:pt x="7206" y="5094"/>
                  </a:lnTo>
                  <a:lnTo>
                    <a:pt x="7225" y="5064"/>
                  </a:lnTo>
                  <a:lnTo>
                    <a:pt x="7246" y="5034"/>
                  </a:lnTo>
                  <a:lnTo>
                    <a:pt x="7269" y="5006"/>
                  </a:lnTo>
                  <a:lnTo>
                    <a:pt x="7292" y="4979"/>
                  </a:lnTo>
                  <a:lnTo>
                    <a:pt x="7317" y="4953"/>
                  </a:lnTo>
                  <a:lnTo>
                    <a:pt x="7344" y="4928"/>
                  </a:lnTo>
                  <a:lnTo>
                    <a:pt x="7370" y="4904"/>
                  </a:lnTo>
                  <a:lnTo>
                    <a:pt x="7399" y="4882"/>
                  </a:lnTo>
                  <a:lnTo>
                    <a:pt x="7428" y="4861"/>
                  </a:lnTo>
                  <a:lnTo>
                    <a:pt x="7458" y="4841"/>
                  </a:lnTo>
                  <a:lnTo>
                    <a:pt x="7490" y="4823"/>
                  </a:lnTo>
                  <a:lnTo>
                    <a:pt x="7522" y="4807"/>
                  </a:lnTo>
                  <a:lnTo>
                    <a:pt x="7556" y="4792"/>
                  </a:lnTo>
                  <a:lnTo>
                    <a:pt x="7590" y="4779"/>
                  </a:lnTo>
                  <a:lnTo>
                    <a:pt x="7625" y="4766"/>
                  </a:lnTo>
                  <a:lnTo>
                    <a:pt x="7660" y="4756"/>
                  </a:lnTo>
                  <a:lnTo>
                    <a:pt x="7697" y="4748"/>
                  </a:lnTo>
                  <a:lnTo>
                    <a:pt x="7733" y="4741"/>
                  </a:lnTo>
                  <a:lnTo>
                    <a:pt x="7771" y="4737"/>
                  </a:lnTo>
                  <a:lnTo>
                    <a:pt x="7809" y="4734"/>
                  </a:lnTo>
                  <a:lnTo>
                    <a:pt x="7848" y="4733"/>
                  </a:lnTo>
                  <a:close/>
                  <a:moveTo>
                    <a:pt x="8665" y="6176"/>
                  </a:moveTo>
                  <a:lnTo>
                    <a:pt x="8704" y="6177"/>
                  </a:lnTo>
                  <a:lnTo>
                    <a:pt x="8742" y="6180"/>
                  </a:lnTo>
                  <a:lnTo>
                    <a:pt x="8780" y="6185"/>
                  </a:lnTo>
                  <a:lnTo>
                    <a:pt x="8816" y="6191"/>
                  </a:lnTo>
                  <a:lnTo>
                    <a:pt x="8853" y="6200"/>
                  </a:lnTo>
                  <a:lnTo>
                    <a:pt x="8888" y="6210"/>
                  </a:lnTo>
                  <a:lnTo>
                    <a:pt x="8923" y="6222"/>
                  </a:lnTo>
                  <a:lnTo>
                    <a:pt x="8957" y="6235"/>
                  </a:lnTo>
                  <a:lnTo>
                    <a:pt x="8991" y="6250"/>
                  </a:lnTo>
                  <a:lnTo>
                    <a:pt x="9023" y="6267"/>
                  </a:lnTo>
                  <a:lnTo>
                    <a:pt x="9055" y="6285"/>
                  </a:lnTo>
                  <a:lnTo>
                    <a:pt x="9085" y="6304"/>
                  </a:lnTo>
                  <a:lnTo>
                    <a:pt x="9114" y="6325"/>
                  </a:lnTo>
                  <a:lnTo>
                    <a:pt x="9143" y="6348"/>
                  </a:lnTo>
                  <a:lnTo>
                    <a:pt x="9170" y="6371"/>
                  </a:lnTo>
                  <a:lnTo>
                    <a:pt x="9196" y="6396"/>
                  </a:lnTo>
                  <a:lnTo>
                    <a:pt x="9221" y="6423"/>
                  </a:lnTo>
                  <a:lnTo>
                    <a:pt x="9244" y="6450"/>
                  </a:lnTo>
                  <a:lnTo>
                    <a:pt x="9267" y="6478"/>
                  </a:lnTo>
                  <a:lnTo>
                    <a:pt x="9288" y="6507"/>
                  </a:lnTo>
                  <a:lnTo>
                    <a:pt x="9307" y="6538"/>
                  </a:lnTo>
                  <a:lnTo>
                    <a:pt x="9325" y="6570"/>
                  </a:lnTo>
                  <a:lnTo>
                    <a:pt x="9342" y="6602"/>
                  </a:lnTo>
                  <a:lnTo>
                    <a:pt x="9357" y="6635"/>
                  </a:lnTo>
                  <a:lnTo>
                    <a:pt x="9370" y="6670"/>
                  </a:lnTo>
                  <a:lnTo>
                    <a:pt x="9382" y="6704"/>
                  </a:lnTo>
                  <a:lnTo>
                    <a:pt x="9392" y="6740"/>
                  </a:lnTo>
                  <a:lnTo>
                    <a:pt x="9400" y="6776"/>
                  </a:lnTo>
                  <a:lnTo>
                    <a:pt x="9407" y="6814"/>
                  </a:lnTo>
                  <a:lnTo>
                    <a:pt x="9412" y="6851"/>
                  </a:lnTo>
                  <a:lnTo>
                    <a:pt x="9415" y="6889"/>
                  </a:lnTo>
                  <a:lnTo>
                    <a:pt x="9416" y="6928"/>
                  </a:lnTo>
                  <a:lnTo>
                    <a:pt x="9415" y="6966"/>
                  </a:lnTo>
                  <a:lnTo>
                    <a:pt x="9412" y="7005"/>
                  </a:lnTo>
                  <a:lnTo>
                    <a:pt x="9407" y="7042"/>
                  </a:lnTo>
                  <a:lnTo>
                    <a:pt x="9400" y="7079"/>
                  </a:lnTo>
                  <a:lnTo>
                    <a:pt x="9392" y="7115"/>
                  </a:lnTo>
                  <a:lnTo>
                    <a:pt x="9382" y="7151"/>
                  </a:lnTo>
                  <a:lnTo>
                    <a:pt x="9370" y="7187"/>
                  </a:lnTo>
                  <a:lnTo>
                    <a:pt x="9357" y="7220"/>
                  </a:lnTo>
                  <a:lnTo>
                    <a:pt x="9342" y="7254"/>
                  </a:lnTo>
                  <a:lnTo>
                    <a:pt x="9325" y="7286"/>
                  </a:lnTo>
                  <a:lnTo>
                    <a:pt x="9307" y="7318"/>
                  </a:lnTo>
                  <a:lnTo>
                    <a:pt x="9288" y="7348"/>
                  </a:lnTo>
                  <a:lnTo>
                    <a:pt x="9267" y="7378"/>
                  </a:lnTo>
                  <a:lnTo>
                    <a:pt x="9244" y="7406"/>
                  </a:lnTo>
                  <a:lnTo>
                    <a:pt x="9221" y="7433"/>
                  </a:lnTo>
                  <a:lnTo>
                    <a:pt x="9196" y="7460"/>
                  </a:lnTo>
                  <a:lnTo>
                    <a:pt x="9170" y="7484"/>
                  </a:lnTo>
                  <a:lnTo>
                    <a:pt x="9143" y="7508"/>
                  </a:lnTo>
                  <a:lnTo>
                    <a:pt x="9114" y="7530"/>
                  </a:lnTo>
                  <a:lnTo>
                    <a:pt x="9085" y="7551"/>
                  </a:lnTo>
                  <a:lnTo>
                    <a:pt x="9055" y="7570"/>
                  </a:lnTo>
                  <a:lnTo>
                    <a:pt x="9023" y="7589"/>
                  </a:lnTo>
                  <a:lnTo>
                    <a:pt x="8991" y="7605"/>
                  </a:lnTo>
                  <a:lnTo>
                    <a:pt x="8957" y="7620"/>
                  </a:lnTo>
                  <a:lnTo>
                    <a:pt x="8923" y="7633"/>
                  </a:lnTo>
                  <a:lnTo>
                    <a:pt x="8888" y="7646"/>
                  </a:lnTo>
                  <a:lnTo>
                    <a:pt x="8853" y="7656"/>
                  </a:lnTo>
                  <a:lnTo>
                    <a:pt x="8816" y="7664"/>
                  </a:lnTo>
                  <a:lnTo>
                    <a:pt x="8780" y="7671"/>
                  </a:lnTo>
                  <a:lnTo>
                    <a:pt x="8742" y="7676"/>
                  </a:lnTo>
                  <a:lnTo>
                    <a:pt x="8704" y="7678"/>
                  </a:lnTo>
                  <a:lnTo>
                    <a:pt x="8665" y="7679"/>
                  </a:lnTo>
                  <a:lnTo>
                    <a:pt x="8627" y="7678"/>
                  </a:lnTo>
                  <a:lnTo>
                    <a:pt x="8588" y="7676"/>
                  </a:lnTo>
                  <a:lnTo>
                    <a:pt x="8551" y="7671"/>
                  </a:lnTo>
                  <a:lnTo>
                    <a:pt x="8514" y="7664"/>
                  </a:lnTo>
                  <a:lnTo>
                    <a:pt x="8478" y="7656"/>
                  </a:lnTo>
                  <a:lnTo>
                    <a:pt x="8442" y="7646"/>
                  </a:lnTo>
                  <a:lnTo>
                    <a:pt x="8408" y="7633"/>
                  </a:lnTo>
                  <a:lnTo>
                    <a:pt x="8373" y="7620"/>
                  </a:lnTo>
                  <a:lnTo>
                    <a:pt x="8340" y="7605"/>
                  </a:lnTo>
                  <a:lnTo>
                    <a:pt x="8307" y="7589"/>
                  </a:lnTo>
                  <a:lnTo>
                    <a:pt x="8276" y="7570"/>
                  </a:lnTo>
                  <a:lnTo>
                    <a:pt x="8245" y="7551"/>
                  </a:lnTo>
                  <a:lnTo>
                    <a:pt x="8216" y="7530"/>
                  </a:lnTo>
                  <a:lnTo>
                    <a:pt x="8188" y="7508"/>
                  </a:lnTo>
                  <a:lnTo>
                    <a:pt x="8160" y="7484"/>
                  </a:lnTo>
                  <a:lnTo>
                    <a:pt x="8135" y="7460"/>
                  </a:lnTo>
                  <a:lnTo>
                    <a:pt x="8109" y="7433"/>
                  </a:lnTo>
                  <a:lnTo>
                    <a:pt x="8086" y="7406"/>
                  </a:lnTo>
                  <a:lnTo>
                    <a:pt x="8064" y="7378"/>
                  </a:lnTo>
                  <a:lnTo>
                    <a:pt x="8043" y="7348"/>
                  </a:lnTo>
                  <a:lnTo>
                    <a:pt x="8023" y="7318"/>
                  </a:lnTo>
                  <a:lnTo>
                    <a:pt x="8005" y="7286"/>
                  </a:lnTo>
                  <a:lnTo>
                    <a:pt x="7989" y="7254"/>
                  </a:lnTo>
                  <a:lnTo>
                    <a:pt x="7974" y="7220"/>
                  </a:lnTo>
                  <a:lnTo>
                    <a:pt x="7960" y="7187"/>
                  </a:lnTo>
                  <a:lnTo>
                    <a:pt x="7948" y="7151"/>
                  </a:lnTo>
                  <a:lnTo>
                    <a:pt x="7938" y="7115"/>
                  </a:lnTo>
                  <a:lnTo>
                    <a:pt x="7930" y="7079"/>
                  </a:lnTo>
                  <a:lnTo>
                    <a:pt x="7924" y="7042"/>
                  </a:lnTo>
                  <a:lnTo>
                    <a:pt x="7919" y="7005"/>
                  </a:lnTo>
                  <a:lnTo>
                    <a:pt x="7916" y="6966"/>
                  </a:lnTo>
                  <a:lnTo>
                    <a:pt x="7915" y="6928"/>
                  </a:lnTo>
                  <a:lnTo>
                    <a:pt x="7916" y="6889"/>
                  </a:lnTo>
                  <a:lnTo>
                    <a:pt x="7919" y="6851"/>
                  </a:lnTo>
                  <a:lnTo>
                    <a:pt x="7924" y="6814"/>
                  </a:lnTo>
                  <a:lnTo>
                    <a:pt x="7930" y="6776"/>
                  </a:lnTo>
                  <a:lnTo>
                    <a:pt x="7938" y="6740"/>
                  </a:lnTo>
                  <a:lnTo>
                    <a:pt x="7948" y="6704"/>
                  </a:lnTo>
                  <a:lnTo>
                    <a:pt x="7960" y="6670"/>
                  </a:lnTo>
                  <a:lnTo>
                    <a:pt x="7974" y="6635"/>
                  </a:lnTo>
                  <a:lnTo>
                    <a:pt x="7989" y="6602"/>
                  </a:lnTo>
                  <a:lnTo>
                    <a:pt x="8005" y="6570"/>
                  </a:lnTo>
                  <a:lnTo>
                    <a:pt x="8023" y="6538"/>
                  </a:lnTo>
                  <a:lnTo>
                    <a:pt x="8043" y="6507"/>
                  </a:lnTo>
                  <a:lnTo>
                    <a:pt x="8064" y="6478"/>
                  </a:lnTo>
                  <a:lnTo>
                    <a:pt x="8086" y="6450"/>
                  </a:lnTo>
                  <a:lnTo>
                    <a:pt x="8109" y="6423"/>
                  </a:lnTo>
                  <a:lnTo>
                    <a:pt x="8135" y="6396"/>
                  </a:lnTo>
                  <a:lnTo>
                    <a:pt x="8160" y="6371"/>
                  </a:lnTo>
                  <a:lnTo>
                    <a:pt x="8188" y="6348"/>
                  </a:lnTo>
                  <a:lnTo>
                    <a:pt x="8216" y="6325"/>
                  </a:lnTo>
                  <a:lnTo>
                    <a:pt x="8245" y="6304"/>
                  </a:lnTo>
                  <a:lnTo>
                    <a:pt x="8276" y="6285"/>
                  </a:lnTo>
                  <a:lnTo>
                    <a:pt x="8307" y="6267"/>
                  </a:lnTo>
                  <a:lnTo>
                    <a:pt x="8340" y="6250"/>
                  </a:lnTo>
                  <a:lnTo>
                    <a:pt x="8373" y="6235"/>
                  </a:lnTo>
                  <a:lnTo>
                    <a:pt x="8408" y="6222"/>
                  </a:lnTo>
                  <a:lnTo>
                    <a:pt x="8442" y="6210"/>
                  </a:lnTo>
                  <a:lnTo>
                    <a:pt x="8478" y="6200"/>
                  </a:lnTo>
                  <a:lnTo>
                    <a:pt x="8514" y="6191"/>
                  </a:lnTo>
                  <a:lnTo>
                    <a:pt x="8551" y="6185"/>
                  </a:lnTo>
                  <a:lnTo>
                    <a:pt x="8588" y="6180"/>
                  </a:lnTo>
                  <a:lnTo>
                    <a:pt x="8627" y="6177"/>
                  </a:lnTo>
                  <a:lnTo>
                    <a:pt x="8665" y="6176"/>
                  </a:lnTo>
                  <a:close/>
                  <a:moveTo>
                    <a:pt x="10166" y="6845"/>
                  </a:moveTo>
                  <a:lnTo>
                    <a:pt x="10205" y="6847"/>
                  </a:lnTo>
                  <a:lnTo>
                    <a:pt x="10243" y="6849"/>
                  </a:lnTo>
                  <a:lnTo>
                    <a:pt x="10281" y="6854"/>
                  </a:lnTo>
                  <a:lnTo>
                    <a:pt x="10317" y="6862"/>
                  </a:lnTo>
                  <a:lnTo>
                    <a:pt x="10354" y="6870"/>
                  </a:lnTo>
                  <a:lnTo>
                    <a:pt x="10389" y="6880"/>
                  </a:lnTo>
                  <a:lnTo>
                    <a:pt x="10424" y="6891"/>
                  </a:lnTo>
                  <a:lnTo>
                    <a:pt x="10458" y="6905"/>
                  </a:lnTo>
                  <a:lnTo>
                    <a:pt x="10491" y="6919"/>
                  </a:lnTo>
                  <a:lnTo>
                    <a:pt x="10524" y="6937"/>
                  </a:lnTo>
                  <a:lnTo>
                    <a:pt x="10555" y="6955"/>
                  </a:lnTo>
                  <a:lnTo>
                    <a:pt x="10586" y="6974"/>
                  </a:lnTo>
                  <a:lnTo>
                    <a:pt x="10615" y="6995"/>
                  </a:lnTo>
                  <a:lnTo>
                    <a:pt x="10644" y="7018"/>
                  </a:lnTo>
                  <a:lnTo>
                    <a:pt x="10670" y="7041"/>
                  </a:lnTo>
                  <a:lnTo>
                    <a:pt x="10696" y="7066"/>
                  </a:lnTo>
                  <a:lnTo>
                    <a:pt x="10722" y="7092"/>
                  </a:lnTo>
                  <a:lnTo>
                    <a:pt x="10745" y="7120"/>
                  </a:lnTo>
                  <a:lnTo>
                    <a:pt x="10767" y="7148"/>
                  </a:lnTo>
                  <a:lnTo>
                    <a:pt x="10789" y="7177"/>
                  </a:lnTo>
                  <a:lnTo>
                    <a:pt x="10808" y="7208"/>
                  </a:lnTo>
                  <a:lnTo>
                    <a:pt x="10826" y="7239"/>
                  </a:lnTo>
                  <a:lnTo>
                    <a:pt x="10842" y="7272"/>
                  </a:lnTo>
                  <a:lnTo>
                    <a:pt x="10858" y="7304"/>
                  </a:lnTo>
                  <a:lnTo>
                    <a:pt x="10871" y="7339"/>
                  </a:lnTo>
                  <a:lnTo>
                    <a:pt x="10883" y="7373"/>
                  </a:lnTo>
                  <a:lnTo>
                    <a:pt x="10892" y="7409"/>
                  </a:lnTo>
                  <a:lnTo>
                    <a:pt x="10901" y="7446"/>
                  </a:lnTo>
                  <a:lnTo>
                    <a:pt x="10907" y="7483"/>
                  </a:lnTo>
                  <a:lnTo>
                    <a:pt x="10912" y="7521"/>
                  </a:lnTo>
                  <a:lnTo>
                    <a:pt x="10915" y="7558"/>
                  </a:lnTo>
                  <a:lnTo>
                    <a:pt x="10916" y="7597"/>
                  </a:lnTo>
                  <a:lnTo>
                    <a:pt x="10915" y="7635"/>
                  </a:lnTo>
                  <a:lnTo>
                    <a:pt x="10912" y="7674"/>
                  </a:lnTo>
                  <a:lnTo>
                    <a:pt x="10907" y="7712"/>
                  </a:lnTo>
                  <a:lnTo>
                    <a:pt x="10901" y="7749"/>
                  </a:lnTo>
                  <a:lnTo>
                    <a:pt x="10892" y="7785"/>
                  </a:lnTo>
                  <a:lnTo>
                    <a:pt x="10883" y="7821"/>
                  </a:lnTo>
                  <a:lnTo>
                    <a:pt x="10871" y="7856"/>
                  </a:lnTo>
                  <a:lnTo>
                    <a:pt x="10858" y="7890"/>
                  </a:lnTo>
                  <a:lnTo>
                    <a:pt x="10842" y="7923"/>
                  </a:lnTo>
                  <a:lnTo>
                    <a:pt x="10826" y="7955"/>
                  </a:lnTo>
                  <a:lnTo>
                    <a:pt x="10808" y="7987"/>
                  </a:lnTo>
                  <a:lnTo>
                    <a:pt x="10789" y="8017"/>
                  </a:lnTo>
                  <a:lnTo>
                    <a:pt x="10767" y="8047"/>
                  </a:lnTo>
                  <a:lnTo>
                    <a:pt x="10745" y="8075"/>
                  </a:lnTo>
                  <a:lnTo>
                    <a:pt x="10722" y="8103"/>
                  </a:lnTo>
                  <a:lnTo>
                    <a:pt x="10696" y="8129"/>
                  </a:lnTo>
                  <a:lnTo>
                    <a:pt x="10670" y="8153"/>
                  </a:lnTo>
                  <a:lnTo>
                    <a:pt x="10644" y="8177"/>
                  </a:lnTo>
                  <a:lnTo>
                    <a:pt x="10615" y="8199"/>
                  </a:lnTo>
                  <a:lnTo>
                    <a:pt x="10586" y="8220"/>
                  </a:lnTo>
                  <a:lnTo>
                    <a:pt x="10555" y="8240"/>
                  </a:lnTo>
                  <a:lnTo>
                    <a:pt x="10524" y="8258"/>
                  </a:lnTo>
                  <a:lnTo>
                    <a:pt x="10491" y="8275"/>
                  </a:lnTo>
                  <a:lnTo>
                    <a:pt x="10458" y="8290"/>
                  </a:lnTo>
                  <a:lnTo>
                    <a:pt x="10424" y="8304"/>
                  </a:lnTo>
                  <a:lnTo>
                    <a:pt x="10389" y="8315"/>
                  </a:lnTo>
                  <a:lnTo>
                    <a:pt x="10354" y="8325"/>
                  </a:lnTo>
                  <a:lnTo>
                    <a:pt x="10317" y="8333"/>
                  </a:lnTo>
                  <a:lnTo>
                    <a:pt x="10281" y="8340"/>
                  </a:lnTo>
                  <a:lnTo>
                    <a:pt x="10243" y="8345"/>
                  </a:lnTo>
                  <a:lnTo>
                    <a:pt x="10205" y="8347"/>
                  </a:lnTo>
                  <a:lnTo>
                    <a:pt x="10166" y="8348"/>
                  </a:lnTo>
                  <a:lnTo>
                    <a:pt x="10127" y="8347"/>
                  </a:lnTo>
                  <a:lnTo>
                    <a:pt x="10089" y="8345"/>
                  </a:lnTo>
                  <a:lnTo>
                    <a:pt x="10051" y="8340"/>
                  </a:lnTo>
                  <a:lnTo>
                    <a:pt x="10015" y="8333"/>
                  </a:lnTo>
                  <a:lnTo>
                    <a:pt x="9978" y="8325"/>
                  </a:lnTo>
                  <a:lnTo>
                    <a:pt x="9943" y="8315"/>
                  </a:lnTo>
                  <a:lnTo>
                    <a:pt x="9907" y="8304"/>
                  </a:lnTo>
                  <a:lnTo>
                    <a:pt x="9874" y="8290"/>
                  </a:lnTo>
                  <a:lnTo>
                    <a:pt x="9840" y="8275"/>
                  </a:lnTo>
                  <a:lnTo>
                    <a:pt x="9808" y="8258"/>
                  </a:lnTo>
                  <a:lnTo>
                    <a:pt x="9777" y="8240"/>
                  </a:lnTo>
                  <a:lnTo>
                    <a:pt x="9746" y="8220"/>
                  </a:lnTo>
                  <a:lnTo>
                    <a:pt x="9717" y="8199"/>
                  </a:lnTo>
                  <a:lnTo>
                    <a:pt x="9688" y="8177"/>
                  </a:lnTo>
                  <a:lnTo>
                    <a:pt x="9661" y="8153"/>
                  </a:lnTo>
                  <a:lnTo>
                    <a:pt x="9635" y="8129"/>
                  </a:lnTo>
                  <a:lnTo>
                    <a:pt x="9610" y="8103"/>
                  </a:lnTo>
                  <a:lnTo>
                    <a:pt x="9587" y="8075"/>
                  </a:lnTo>
                  <a:lnTo>
                    <a:pt x="9565" y="8047"/>
                  </a:lnTo>
                  <a:lnTo>
                    <a:pt x="9543" y="8017"/>
                  </a:lnTo>
                  <a:lnTo>
                    <a:pt x="9524" y="7987"/>
                  </a:lnTo>
                  <a:lnTo>
                    <a:pt x="9506" y="7955"/>
                  </a:lnTo>
                  <a:lnTo>
                    <a:pt x="9490" y="7923"/>
                  </a:lnTo>
                  <a:lnTo>
                    <a:pt x="9474" y="7890"/>
                  </a:lnTo>
                  <a:lnTo>
                    <a:pt x="9461" y="7856"/>
                  </a:lnTo>
                  <a:lnTo>
                    <a:pt x="9449" y="7821"/>
                  </a:lnTo>
                  <a:lnTo>
                    <a:pt x="9439" y="7785"/>
                  </a:lnTo>
                  <a:lnTo>
                    <a:pt x="9431" y="7749"/>
                  </a:lnTo>
                  <a:lnTo>
                    <a:pt x="9424" y="7712"/>
                  </a:lnTo>
                  <a:lnTo>
                    <a:pt x="9420" y="7674"/>
                  </a:lnTo>
                  <a:lnTo>
                    <a:pt x="9417" y="7635"/>
                  </a:lnTo>
                  <a:lnTo>
                    <a:pt x="9416" y="7597"/>
                  </a:lnTo>
                  <a:lnTo>
                    <a:pt x="9417" y="7558"/>
                  </a:lnTo>
                  <a:lnTo>
                    <a:pt x="9420" y="7521"/>
                  </a:lnTo>
                  <a:lnTo>
                    <a:pt x="9424" y="7483"/>
                  </a:lnTo>
                  <a:lnTo>
                    <a:pt x="9431" y="7446"/>
                  </a:lnTo>
                  <a:lnTo>
                    <a:pt x="9439" y="7409"/>
                  </a:lnTo>
                  <a:lnTo>
                    <a:pt x="9449" y="7373"/>
                  </a:lnTo>
                  <a:lnTo>
                    <a:pt x="9461" y="7339"/>
                  </a:lnTo>
                  <a:lnTo>
                    <a:pt x="9474" y="7304"/>
                  </a:lnTo>
                  <a:lnTo>
                    <a:pt x="9490" y="7272"/>
                  </a:lnTo>
                  <a:lnTo>
                    <a:pt x="9506" y="7239"/>
                  </a:lnTo>
                  <a:lnTo>
                    <a:pt x="9524" y="7208"/>
                  </a:lnTo>
                  <a:lnTo>
                    <a:pt x="9543" y="7177"/>
                  </a:lnTo>
                  <a:lnTo>
                    <a:pt x="9565" y="7148"/>
                  </a:lnTo>
                  <a:lnTo>
                    <a:pt x="9587" y="7120"/>
                  </a:lnTo>
                  <a:lnTo>
                    <a:pt x="9610" y="7092"/>
                  </a:lnTo>
                  <a:lnTo>
                    <a:pt x="9635" y="7066"/>
                  </a:lnTo>
                  <a:lnTo>
                    <a:pt x="9661" y="7041"/>
                  </a:lnTo>
                  <a:lnTo>
                    <a:pt x="9688" y="7018"/>
                  </a:lnTo>
                  <a:lnTo>
                    <a:pt x="9717" y="6995"/>
                  </a:lnTo>
                  <a:lnTo>
                    <a:pt x="9746" y="6974"/>
                  </a:lnTo>
                  <a:lnTo>
                    <a:pt x="9777" y="6955"/>
                  </a:lnTo>
                  <a:lnTo>
                    <a:pt x="9808" y="6937"/>
                  </a:lnTo>
                  <a:lnTo>
                    <a:pt x="9840" y="6919"/>
                  </a:lnTo>
                  <a:lnTo>
                    <a:pt x="9874" y="6905"/>
                  </a:lnTo>
                  <a:lnTo>
                    <a:pt x="9907" y="6891"/>
                  </a:lnTo>
                  <a:lnTo>
                    <a:pt x="9943" y="6880"/>
                  </a:lnTo>
                  <a:lnTo>
                    <a:pt x="9978" y="6870"/>
                  </a:lnTo>
                  <a:lnTo>
                    <a:pt x="10015" y="6862"/>
                  </a:lnTo>
                  <a:lnTo>
                    <a:pt x="10051" y="6854"/>
                  </a:lnTo>
                  <a:lnTo>
                    <a:pt x="10089" y="6849"/>
                  </a:lnTo>
                  <a:lnTo>
                    <a:pt x="10127" y="6847"/>
                  </a:lnTo>
                  <a:lnTo>
                    <a:pt x="10166" y="6845"/>
                  </a:lnTo>
                  <a:close/>
                  <a:moveTo>
                    <a:pt x="11622" y="6236"/>
                  </a:moveTo>
                  <a:lnTo>
                    <a:pt x="11661" y="6237"/>
                  </a:lnTo>
                  <a:lnTo>
                    <a:pt x="11698" y="6239"/>
                  </a:lnTo>
                  <a:lnTo>
                    <a:pt x="11736" y="6244"/>
                  </a:lnTo>
                  <a:lnTo>
                    <a:pt x="11773" y="6251"/>
                  </a:lnTo>
                  <a:lnTo>
                    <a:pt x="11810" y="6259"/>
                  </a:lnTo>
                  <a:lnTo>
                    <a:pt x="11845" y="6269"/>
                  </a:lnTo>
                  <a:lnTo>
                    <a:pt x="11880" y="6282"/>
                  </a:lnTo>
                  <a:lnTo>
                    <a:pt x="11914" y="6295"/>
                  </a:lnTo>
                  <a:lnTo>
                    <a:pt x="11948" y="6310"/>
                  </a:lnTo>
                  <a:lnTo>
                    <a:pt x="11979" y="6326"/>
                  </a:lnTo>
                  <a:lnTo>
                    <a:pt x="12012" y="6345"/>
                  </a:lnTo>
                  <a:lnTo>
                    <a:pt x="12042" y="6364"/>
                  </a:lnTo>
                  <a:lnTo>
                    <a:pt x="12071" y="6385"/>
                  </a:lnTo>
                  <a:lnTo>
                    <a:pt x="12099" y="6408"/>
                  </a:lnTo>
                  <a:lnTo>
                    <a:pt x="12126" y="6431"/>
                  </a:lnTo>
                  <a:lnTo>
                    <a:pt x="12153" y="6455"/>
                  </a:lnTo>
                  <a:lnTo>
                    <a:pt x="12178" y="6482"/>
                  </a:lnTo>
                  <a:lnTo>
                    <a:pt x="12201" y="6509"/>
                  </a:lnTo>
                  <a:lnTo>
                    <a:pt x="12224" y="6538"/>
                  </a:lnTo>
                  <a:lnTo>
                    <a:pt x="12244" y="6567"/>
                  </a:lnTo>
                  <a:lnTo>
                    <a:pt x="12264" y="6598"/>
                  </a:lnTo>
                  <a:lnTo>
                    <a:pt x="12281" y="6629"/>
                  </a:lnTo>
                  <a:lnTo>
                    <a:pt x="12299" y="6661"/>
                  </a:lnTo>
                  <a:lnTo>
                    <a:pt x="12314" y="6695"/>
                  </a:lnTo>
                  <a:lnTo>
                    <a:pt x="12327" y="6729"/>
                  </a:lnTo>
                  <a:lnTo>
                    <a:pt x="12339" y="6764"/>
                  </a:lnTo>
                  <a:lnTo>
                    <a:pt x="12348" y="6800"/>
                  </a:lnTo>
                  <a:lnTo>
                    <a:pt x="12357" y="6836"/>
                  </a:lnTo>
                  <a:lnTo>
                    <a:pt x="12363" y="6873"/>
                  </a:lnTo>
                  <a:lnTo>
                    <a:pt x="12369" y="6910"/>
                  </a:lnTo>
                  <a:lnTo>
                    <a:pt x="12372" y="6949"/>
                  </a:lnTo>
                  <a:lnTo>
                    <a:pt x="12373" y="6988"/>
                  </a:lnTo>
                  <a:lnTo>
                    <a:pt x="12372" y="7026"/>
                  </a:lnTo>
                  <a:lnTo>
                    <a:pt x="12369" y="7064"/>
                  </a:lnTo>
                  <a:lnTo>
                    <a:pt x="12363" y="7101"/>
                  </a:lnTo>
                  <a:lnTo>
                    <a:pt x="12357" y="7139"/>
                  </a:lnTo>
                  <a:lnTo>
                    <a:pt x="12348" y="7175"/>
                  </a:lnTo>
                  <a:lnTo>
                    <a:pt x="12339" y="7211"/>
                  </a:lnTo>
                  <a:lnTo>
                    <a:pt x="12327" y="7245"/>
                  </a:lnTo>
                  <a:lnTo>
                    <a:pt x="12314" y="7280"/>
                  </a:lnTo>
                  <a:lnTo>
                    <a:pt x="12299" y="7314"/>
                  </a:lnTo>
                  <a:lnTo>
                    <a:pt x="12281" y="7345"/>
                  </a:lnTo>
                  <a:lnTo>
                    <a:pt x="12264" y="7378"/>
                  </a:lnTo>
                  <a:lnTo>
                    <a:pt x="12244" y="7408"/>
                  </a:lnTo>
                  <a:lnTo>
                    <a:pt x="12224" y="7437"/>
                  </a:lnTo>
                  <a:lnTo>
                    <a:pt x="12201" y="7465"/>
                  </a:lnTo>
                  <a:lnTo>
                    <a:pt x="12178" y="7492"/>
                  </a:lnTo>
                  <a:lnTo>
                    <a:pt x="12153" y="7519"/>
                  </a:lnTo>
                  <a:lnTo>
                    <a:pt x="12126" y="7544"/>
                  </a:lnTo>
                  <a:lnTo>
                    <a:pt x="12099" y="7567"/>
                  </a:lnTo>
                  <a:lnTo>
                    <a:pt x="12071" y="7590"/>
                  </a:lnTo>
                  <a:lnTo>
                    <a:pt x="12042" y="7610"/>
                  </a:lnTo>
                  <a:lnTo>
                    <a:pt x="12012" y="7630"/>
                  </a:lnTo>
                  <a:lnTo>
                    <a:pt x="11979" y="7648"/>
                  </a:lnTo>
                  <a:lnTo>
                    <a:pt x="11948" y="7665"/>
                  </a:lnTo>
                  <a:lnTo>
                    <a:pt x="11914" y="7680"/>
                  </a:lnTo>
                  <a:lnTo>
                    <a:pt x="11880" y="7693"/>
                  </a:lnTo>
                  <a:lnTo>
                    <a:pt x="11845" y="7706"/>
                  </a:lnTo>
                  <a:lnTo>
                    <a:pt x="11810" y="7715"/>
                  </a:lnTo>
                  <a:lnTo>
                    <a:pt x="11773" y="7724"/>
                  </a:lnTo>
                  <a:lnTo>
                    <a:pt x="11736" y="7730"/>
                  </a:lnTo>
                  <a:lnTo>
                    <a:pt x="11698" y="7735"/>
                  </a:lnTo>
                  <a:lnTo>
                    <a:pt x="11661" y="7738"/>
                  </a:lnTo>
                  <a:lnTo>
                    <a:pt x="11622" y="7739"/>
                  </a:lnTo>
                  <a:lnTo>
                    <a:pt x="11584" y="7738"/>
                  </a:lnTo>
                  <a:lnTo>
                    <a:pt x="11545" y="7735"/>
                  </a:lnTo>
                  <a:lnTo>
                    <a:pt x="11508" y="7730"/>
                  </a:lnTo>
                  <a:lnTo>
                    <a:pt x="11471" y="7724"/>
                  </a:lnTo>
                  <a:lnTo>
                    <a:pt x="11435" y="7715"/>
                  </a:lnTo>
                  <a:lnTo>
                    <a:pt x="11399" y="7706"/>
                  </a:lnTo>
                  <a:lnTo>
                    <a:pt x="11364" y="7693"/>
                  </a:lnTo>
                  <a:lnTo>
                    <a:pt x="11330" y="7680"/>
                  </a:lnTo>
                  <a:lnTo>
                    <a:pt x="11297" y="7665"/>
                  </a:lnTo>
                  <a:lnTo>
                    <a:pt x="11264" y="7648"/>
                  </a:lnTo>
                  <a:lnTo>
                    <a:pt x="11233" y="7630"/>
                  </a:lnTo>
                  <a:lnTo>
                    <a:pt x="11202" y="7610"/>
                  </a:lnTo>
                  <a:lnTo>
                    <a:pt x="11173" y="7590"/>
                  </a:lnTo>
                  <a:lnTo>
                    <a:pt x="11145" y="7567"/>
                  </a:lnTo>
                  <a:lnTo>
                    <a:pt x="11117" y="7544"/>
                  </a:lnTo>
                  <a:lnTo>
                    <a:pt x="11091" y="7519"/>
                  </a:lnTo>
                  <a:lnTo>
                    <a:pt x="11066" y="7492"/>
                  </a:lnTo>
                  <a:lnTo>
                    <a:pt x="11043" y="7465"/>
                  </a:lnTo>
                  <a:lnTo>
                    <a:pt x="11021" y="7437"/>
                  </a:lnTo>
                  <a:lnTo>
                    <a:pt x="11000" y="7408"/>
                  </a:lnTo>
                  <a:lnTo>
                    <a:pt x="10980" y="7378"/>
                  </a:lnTo>
                  <a:lnTo>
                    <a:pt x="10962" y="7345"/>
                  </a:lnTo>
                  <a:lnTo>
                    <a:pt x="10946" y="7314"/>
                  </a:lnTo>
                  <a:lnTo>
                    <a:pt x="10931" y="7280"/>
                  </a:lnTo>
                  <a:lnTo>
                    <a:pt x="10917" y="7245"/>
                  </a:lnTo>
                  <a:lnTo>
                    <a:pt x="10905" y="7211"/>
                  </a:lnTo>
                  <a:lnTo>
                    <a:pt x="10895" y="7175"/>
                  </a:lnTo>
                  <a:lnTo>
                    <a:pt x="10887" y="7139"/>
                  </a:lnTo>
                  <a:lnTo>
                    <a:pt x="10880" y="7101"/>
                  </a:lnTo>
                  <a:lnTo>
                    <a:pt x="10875" y="7064"/>
                  </a:lnTo>
                  <a:lnTo>
                    <a:pt x="10873" y="7026"/>
                  </a:lnTo>
                  <a:lnTo>
                    <a:pt x="10872" y="6988"/>
                  </a:lnTo>
                  <a:lnTo>
                    <a:pt x="10873" y="6949"/>
                  </a:lnTo>
                  <a:lnTo>
                    <a:pt x="10875" y="6910"/>
                  </a:lnTo>
                  <a:lnTo>
                    <a:pt x="10880" y="6873"/>
                  </a:lnTo>
                  <a:lnTo>
                    <a:pt x="10887" y="6836"/>
                  </a:lnTo>
                  <a:lnTo>
                    <a:pt x="10895" y="6800"/>
                  </a:lnTo>
                  <a:lnTo>
                    <a:pt x="10905" y="6764"/>
                  </a:lnTo>
                  <a:lnTo>
                    <a:pt x="10917" y="6729"/>
                  </a:lnTo>
                  <a:lnTo>
                    <a:pt x="10931" y="6695"/>
                  </a:lnTo>
                  <a:lnTo>
                    <a:pt x="10946" y="6661"/>
                  </a:lnTo>
                  <a:lnTo>
                    <a:pt x="10962" y="6629"/>
                  </a:lnTo>
                  <a:lnTo>
                    <a:pt x="10980" y="6598"/>
                  </a:lnTo>
                  <a:lnTo>
                    <a:pt x="11000" y="6567"/>
                  </a:lnTo>
                  <a:lnTo>
                    <a:pt x="11021" y="6538"/>
                  </a:lnTo>
                  <a:lnTo>
                    <a:pt x="11043" y="6509"/>
                  </a:lnTo>
                  <a:lnTo>
                    <a:pt x="11066" y="6482"/>
                  </a:lnTo>
                  <a:lnTo>
                    <a:pt x="11091" y="6455"/>
                  </a:lnTo>
                  <a:lnTo>
                    <a:pt x="11117" y="6431"/>
                  </a:lnTo>
                  <a:lnTo>
                    <a:pt x="11145" y="6408"/>
                  </a:lnTo>
                  <a:lnTo>
                    <a:pt x="11173" y="6385"/>
                  </a:lnTo>
                  <a:lnTo>
                    <a:pt x="11202" y="6364"/>
                  </a:lnTo>
                  <a:lnTo>
                    <a:pt x="11233" y="6345"/>
                  </a:lnTo>
                  <a:lnTo>
                    <a:pt x="11264" y="6326"/>
                  </a:lnTo>
                  <a:lnTo>
                    <a:pt x="11297" y="6310"/>
                  </a:lnTo>
                  <a:lnTo>
                    <a:pt x="11330" y="6295"/>
                  </a:lnTo>
                  <a:lnTo>
                    <a:pt x="11364" y="6282"/>
                  </a:lnTo>
                  <a:lnTo>
                    <a:pt x="11399" y="6269"/>
                  </a:lnTo>
                  <a:lnTo>
                    <a:pt x="11435" y="6259"/>
                  </a:lnTo>
                  <a:lnTo>
                    <a:pt x="11471" y="6251"/>
                  </a:lnTo>
                  <a:lnTo>
                    <a:pt x="11508" y="6244"/>
                  </a:lnTo>
                  <a:lnTo>
                    <a:pt x="11545" y="6239"/>
                  </a:lnTo>
                  <a:lnTo>
                    <a:pt x="11584" y="6237"/>
                  </a:lnTo>
                  <a:lnTo>
                    <a:pt x="11622" y="6236"/>
                  </a:lnTo>
                  <a:close/>
                  <a:moveTo>
                    <a:pt x="12409" y="4778"/>
                  </a:moveTo>
                  <a:lnTo>
                    <a:pt x="12448" y="4779"/>
                  </a:lnTo>
                  <a:lnTo>
                    <a:pt x="12486" y="4782"/>
                  </a:lnTo>
                  <a:lnTo>
                    <a:pt x="12524" y="4786"/>
                  </a:lnTo>
                  <a:lnTo>
                    <a:pt x="12561" y="4793"/>
                  </a:lnTo>
                  <a:lnTo>
                    <a:pt x="12597" y="4801"/>
                  </a:lnTo>
                  <a:lnTo>
                    <a:pt x="12633" y="4811"/>
                  </a:lnTo>
                  <a:lnTo>
                    <a:pt x="12668" y="4823"/>
                  </a:lnTo>
                  <a:lnTo>
                    <a:pt x="12702" y="4836"/>
                  </a:lnTo>
                  <a:lnTo>
                    <a:pt x="12735" y="4852"/>
                  </a:lnTo>
                  <a:lnTo>
                    <a:pt x="12767" y="4868"/>
                  </a:lnTo>
                  <a:lnTo>
                    <a:pt x="12798" y="4886"/>
                  </a:lnTo>
                  <a:lnTo>
                    <a:pt x="12829" y="4905"/>
                  </a:lnTo>
                  <a:lnTo>
                    <a:pt x="12858" y="4927"/>
                  </a:lnTo>
                  <a:lnTo>
                    <a:pt x="12887" y="4949"/>
                  </a:lnTo>
                  <a:lnTo>
                    <a:pt x="12914" y="4973"/>
                  </a:lnTo>
                  <a:lnTo>
                    <a:pt x="12940" y="4997"/>
                  </a:lnTo>
                  <a:lnTo>
                    <a:pt x="12965" y="5023"/>
                  </a:lnTo>
                  <a:lnTo>
                    <a:pt x="12988" y="5051"/>
                  </a:lnTo>
                  <a:lnTo>
                    <a:pt x="13010" y="5079"/>
                  </a:lnTo>
                  <a:lnTo>
                    <a:pt x="13032" y="5109"/>
                  </a:lnTo>
                  <a:lnTo>
                    <a:pt x="13051" y="5139"/>
                  </a:lnTo>
                  <a:lnTo>
                    <a:pt x="13069" y="5171"/>
                  </a:lnTo>
                  <a:lnTo>
                    <a:pt x="13086" y="5203"/>
                  </a:lnTo>
                  <a:lnTo>
                    <a:pt x="13101" y="5237"/>
                  </a:lnTo>
                  <a:lnTo>
                    <a:pt x="13115" y="5270"/>
                  </a:lnTo>
                  <a:lnTo>
                    <a:pt x="13126" y="5306"/>
                  </a:lnTo>
                  <a:lnTo>
                    <a:pt x="13136" y="5341"/>
                  </a:lnTo>
                  <a:lnTo>
                    <a:pt x="13144" y="5378"/>
                  </a:lnTo>
                  <a:lnTo>
                    <a:pt x="13151" y="5414"/>
                  </a:lnTo>
                  <a:lnTo>
                    <a:pt x="13156" y="5452"/>
                  </a:lnTo>
                  <a:lnTo>
                    <a:pt x="13158" y="5490"/>
                  </a:lnTo>
                  <a:lnTo>
                    <a:pt x="13159" y="5529"/>
                  </a:lnTo>
                  <a:lnTo>
                    <a:pt x="13158" y="5568"/>
                  </a:lnTo>
                  <a:lnTo>
                    <a:pt x="13156" y="5606"/>
                  </a:lnTo>
                  <a:lnTo>
                    <a:pt x="13151" y="5644"/>
                  </a:lnTo>
                  <a:lnTo>
                    <a:pt x="13144" y="5680"/>
                  </a:lnTo>
                  <a:lnTo>
                    <a:pt x="13136" y="5717"/>
                  </a:lnTo>
                  <a:lnTo>
                    <a:pt x="13126" y="5753"/>
                  </a:lnTo>
                  <a:lnTo>
                    <a:pt x="13115" y="5787"/>
                  </a:lnTo>
                  <a:lnTo>
                    <a:pt x="13101" y="5822"/>
                  </a:lnTo>
                  <a:lnTo>
                    <a:pt x="13086" y="5855"/>
                  </a:lnTo>
                  <a:lnTo>
                    <a:pt x="13069" y="5888"/>
                  </a:lnTo>
                  <a:lnTo>
                    <a:pt x="13051" y="5919"/>
                  </a:lnTo>
                  <a:lnTo>
                    <a:pt x="13032" y="5950"/>
                  </a:lnTo>
                  <a:lnTo>
                    <a:pt x="13010" y="5979"/>
                  </a:lnTo>
                  <a:lnTo>
                    <a:pt x="12988" y="6007"/>
                  </a:lnTo>
                  <a:lnTo>
                    <a:pt x="12965" y="6034"/>
                  </a:lnTo>
                  <a:lnTo>
                    <a:pt x="12940" y="6060"/>
                  </a:lnTo>
                  <a:lnTo>
                    <a:pt x="12914" y="6086"/>
                  </a:lnTo>
                  <a:lnTo>
                    <a:pt x="12887" y="6109"/>
                  </a:lnTo>
                  <a:lnTo>
                    <a:pt x="12858" y="6131"/>
                  </a:lnTo>
                  <a:lnTo>
                    <a:pt x="12829" y="6153"/>
                  </a:lnTo>
                  <a:lnTo>
                    <a:pt x="12798" y="6172"/>
                  </a:lnTo>
                  <a:lnTo>
                    <a:pt x="12767" y="6190"/>
                  </a:lnTo>
                  <a:lnTo>
                    <a:pt x="12735" y="6206"/>
                  </a:lnTo>
                  <a:lnTo>
                    <a:pt x="12702" y="6222"/>
                  </a:lnTo>
                  <a:lnTo>
                    <a:pt x="12668" y="6235"/>
                  </a:lnTo>
                  <a:lnTo>
                    <a:pt x="12633" y="6247"/>
                  </a:lnTo>
                  <a:lnTo>
                    <a:pt x="12597" y="6256"/>
                  </a:lnTo>
                  <a:lnTo>
                    <a:pt x="12561" y="6265"/>
                  </a:lnTo>
                  <a:lnTo>
                    <a:pt x="12524" y="6271"/>
                  </a:lnTo>
                  <a:lnTo>
                    <a:pt x="12486" y="6277"/>
                  </a:lnTo>
                  <a:lnTo>
                    <a:pt x="12448" y="6280"/>
                  </a:lnTo>
                  <a:lnTo>
                    <a:pt x="12409" y="6281"/>
                  </a:lnTo>
                  <a:lnTo>
                    <a:pt x="12371" y="6280"/>
                  </a:lnTo>
                  <a:lnTo>
                    <a:pt x="12333" y="6277"/>
                  </a:lnTo>
                  <a:lnTo>
                    <a:pt x="12296" y="6271"/>
                  </a:lnTo>
                  <a:lnTo>
                    <a:pt x="12258" y="6265"/>
                  </a:lnTo>
                  <a:lnTo>
                    <a:pt x="12221" y="6256"/>
                  </a:lnTo>
                  <a:lnTo>
                    <a:pt x="12186" y="6247"/>
                  </a:lnTo>
                  <a:lnTo>
                    <a:pt x="12152" y="6235"/>
                  </a:lnTo>
                  <a:lnTo>
                    <a:pt x="12117" y="6222"/>
                  </a:lnTo>
                  <a:lnTo>
                    <a:pt x="12085" y="6206"/>
                  </a:lnTo>
                  <a:lnTo>
                    <a:pt x="12052" y="6190"/>
                  </a:lnTo>
                  <a:lnTo>
                    <a:pt x="12021" y="6172"/>
                  </a:lnTo>
                  <a:lnTo>
                    <a:pt x="11990" y="6153"/>
                  </a:lnTo>
                  <a:lnTo>
                    <a:pt x="11961" y="6131"/>
                  </a:lnTo>
                  <a:lnTo>
                    <a:pt x="11932" y="6109"/>
                  </a:lnTo>
                  <a:lnTo>
                    <a:pt x="11905" y="6086"/>
                  </a:lnTo>
                  <a:lnTo>
                    <a:pt x="11879" y="6060"/>
                  </a:lnTo>
                  <a:lnTo>
                    <a:pt x="11854" y="6034"/>
                  </a:lnTo>
                  <a:lnTo>
                    <a:pt x="11830" y="6007"/>
                  </a:lnTo>
                  <a:lnTo>
                    <a:pt x="11808" y="5979"/>
                  </a:lnTo>
                  <a:lnTo>
                    <a:pt x="11787" y="5950"/>
                  </a:lnTo>
                  <a:lnTo>
                    <a:pt x="11768" y="5919"/>
                  </a:lnTo>
                  <a:lnTo>
                    <a:pt x="11750" y="5888"/>
                  </a:lnTo>
                  <a:lnTo>
                    <a:pt x="11733" y="5855"/>
                  </a:lnTo>
                  <a:lnTo>
                    <a:pt x="11719" y="5822"/>
                  </a:lnTo>
                  <a:lnTo>
                    <a:pt x="11704" y="5787"/>
                  </a:lnTo>
                  <a:lnTo>
                    <a:pt x="11693" y="5753"/>
                  </a:lnTo>
                  <a:lnTo>
                    <a:pt x="11683" y="5717"/>
                  </a:lnTo>
                  <a:lnTo>
                    <a:pt x="11675" y="5680"/>
                  </a:lnTo>
                  <a:lnTo>
                    <a:pt x="11668" y="5644"/>
                  </a:lnTo>
                  <a:lnTo>
                    <a:pt x="11663" y="5606"/>
                  </a:lnTo>
                  <a:lnTo>
                    <a:pt x="11660" y="5568"/>
                  </a:lnTo>
                  <a:lnTo>
                    <a:pt x="11659" y="5529"/>
                  </a:lnTo>
                  <a:lnTo>
                    <a:pt x="11660" y="5490"/>
                  </a:lnTo>
                  <a:lnTo>
                    <a:pt x="11663" y="5452"/>
                  </a:lnTo>
                  <a:lnTo>
                    <a:pt x="11668" y="5414"/>
                  </a:lnTo>
                  <a:lnTo>
                    <a:pt x="11675" y="5378"/>
                  </a:lnTo>
                  <a:lnTo>
                    <a:pt x="11683" y="5341"/>
                  </a:lnTo>
                  <a:lnTo>
                    <a:pt x="11693" y="5306"/>
                  </a:lnTo>
                  <a:lnTo>
                    <a:pt x="11704" y="5270"/>
                  </a:lnTo>
                  <a:lnTo>
                    <a:pt x="11719" y="5237"/>
                  </a:lnTo>
                  <a:lnTo>
                    <a:pt x="11733" y="5203"/>
                  </a:lnTo>
                  <a:lnTo>
                    <a:pt x="11750" y="5171"/>
                  </a:lnTo>
                  <a:lnTo>
                    <a:pt x="11768" y="5139"/>
                  </a:lnTo>
                  <a:lnTo>
                    <a:pt x="11787" y="5109"/>
                  </a:lnTo>
                  <a:lnTo>
                    <a:pt x="11808" y="5079"/>
                  </a:lnTo>
                  <a:lnTo>
                    <a:pt x="11830" y="5051"/>
                  </a:lnTo>
                  <a:lnTo>
                    <a:pt x="11854" y="5023"/>
                  </a:lnTo>
                  <a:lnTo>
                    <a:pt x="11879" y="4997"/>
                  </a:lnTo>
                  <a:lnTo>
                    <a:pt x="11905" y="4973"/>
                  </a:lnTo>
                  <a:lnTo>
                    <a:pt x="11932" y="4949"/>
                  </a:lnTo>
                  <a:lnTo>
                    <a:pt x="11961" y="4927"/>
                  </a:lnTo>
                  <a:lnTo>
                    <a:pt x="11990" y="4905"/>
                  </a:lnTo>
                  <a:lnTo>
                    <a:pt x="12021" y="4886"/>
                  </a:lnTo>
                  <a:lnTo>
                    <a:pt x="12052" y="4868"/>
                  </a:lnTo>
                  <a:lnTo>
                    <a:pt x="12085" y="4852"/>
                  </a:lnTo>
                  <a:lnTo>
                    <a:pt x="12117" y="4836"/>
                  </a:lnTo>
                  <a:lnTo>
                    <a:pt x="12152" y="4823"/>
                  </a:lnTo>
                  <a:lnTo>
                    <a:pt x="12186" y="4811"/>
                  </a:lnTo>
                  <a:lnTo>
                    <a:pt x="12221" y="4801"/>
                  </a:lnTo>
                  <a:lnTo>
                    <a:pt x="12258" y="4793"/>
                  </a:lnTo>
                  <a:lnTo>
                    <a:pt x="12296" y="4786"/>
                  </a:lnTo>
                  <a:lnTo>
                    <a:pt x="12333" y="4782"/>
                  </a:lnTo>
                  <a:lnTo>
                    <a:pt x="12371" y="4779"/>
                  </a:lnTo>
                  <a:lnTo>
                    <a:pt x="12409" y="4778"/>
                  </a:lnTo>
                  <a:close/>
                </a:path>
              </a:pathLst>
            </a:custGeom>
            <a:solidFill>
              <a:srgbClr val="FD8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20">
            <a:extLst>
              <a:ext uri="{FF2B5EF4-FFF2-40B4-BE49-F238E27FC236}">
                <a16:creationId xmlns:a16="http://schemas.microsoft.com/office/drawing/2014/main" id="{9BECAF83-E202-4549-A5FE-6DBC949C5E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7488" y="1997075"/>
            <a:ext cx="1030287" cy="1031875"/>
            <a:chOff x="4137" y="1258"/>
            <a:chExt cx="649" cy="650"/>
          </a:xfrm>
        </p:grpSpPr>
        <p:sp>
          <p:nvSpPr>
            <p:cNvPr id="33" name="AutoShape 19">
              <a:extLst>
                <a:ext uri="{FF2B5EF4-FFF2-40B4-BE49-F238E27FC236}">
                  <a16:creationId xmlns:a16="http://schemas.microsoft.com/office/drawing/2014/main" id="{B16F9933-A907-4F6B-8646-AAEC722CB9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37" y="1258"/>
              <a:ext cx="64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498F9B7-B88C-4B94-A8B7-C09E5FE81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7" y="1258"/>
              <a:ext cx="649" cy="650"/>
            </a:xfrm>
            <a:custGeom>
              <a:avLst/>
              <a:gdLst>
                <a:gd name="T0" fmla="*/ 10140 w 16225"/>
                <a:gd name="T1" fmla="*/ 256 h 16250"/>
                <a:gd name="T2" fmla="*/ 12319 w 16225"/>
                <a:gd name="T3" fmla="*/ 1176 h 16250"/>
                <a:gd name="T4" fmla="*/ 14118 w 16225"/>
                <a:gd name="T5" fmla="*/ 2662 h 16250"/>
                <a:gd name="T6" fmla="*/ 15425 w 16225"/>
                <a:gd name="T7" fmla="*/ 4603 h 16250"/>
                <a:gd name="T8" fmla="*/ 16132 w 16225"/>
                <a:gd name="T9" fmla="*/ 6888 h 16250"/>
                <a:gd name="T10" fmla="*/ 16132 w 16225"/>
                <a:gd name="T11" fmla="*/ 9362 h 16250"/>
                <a:gd name="T12" fmla="*/ 15425 w 16225"/>
                <a:gd name="T13" fmla="*/ 11647 h 16250"/>
                <a:gd name="T14" fmla="*/ 14118 w 16225"/>
                <a:gd name="T15" fmla="*/ 13588 h 16250"/>
                <a:gd name="T16" fmla="*/ 12319 w 16225"/>
                <a:gd name="T17" fmla="*/ 15074 h 16250"/>
                <a:gd name="T18" fmla="*/ 10140 w 16225"/>
                <a:gd name="T19" fmla="*/ 15994 h 16250"/>
                <a:gd name="T20" fmla="*/ 7695 w 16225"/>
                <a:gd name="T21" fmla="*/ 16240 h 16250"/>
                <a:gd name="T22" fmla="*/ 5323 w 16225"/>
                <a:gd name="T23" fmla="*/ 15757 h 16250"/>
                <a:gd name="T24" fmla="*/ 3258 w 16225"/>
                <a:gd name="T25" fmla="*/ 14636 h 16250"/>
                <a:gd name="T26" fmla="*/ 1611 w 16225"/>
                <a:gd name="T27" fmla="*/ 12986 h 16250"/>
                <a:gd name="T28" fmla="*/ 492 w 16225"/>
                <a:gd name="T29" fmla="*/ 10918 h 16250"/>
                <a:gd name="T30" fmla="*/ 10 w 16225"/>
                <a:gd name="T31" fmla="*/ 8543 h 16250"/>
                <a:gd name="T32" fmla="*/ 256 w 16225"/>
                <a:gd name="T33" fmla="*/ 6095 h 16250"/>
                <a:gd name="T34" fmla="*/ 1174 w 16225"/>
                <a:gd name="T35" fmla="*/ 3912 h 16250"/>
                <a:gd name="T36" fmla="*/ 2658 w 16225"/>
                <a:gd name="T37" fmla="*/ 2110 h 16250"/>
                <a:gd name="T38" fmla="*/ 4596 w 16225"/>
                <a:gd name="T39" fmla="*/ 801 h 16250"/>
                <a:gd name="T40" fmla="*/ 6877 w 16225"/>
                <a:gd name="T41" fmla="*/ 93 h 16250"/>
                <a:gd name="T42" fmla="*/ 13442 w 16225"/>
                <a:gd name="T43" fmla="*/ 11860 h 16250"/>
                <a:gd name="T44" fmla="*/ 3338 w 16225"/>
                <a:gd name="T45" fmla="*/ 10700 h 16250"/>
                <a:gd name="T46" fmla="*/ 5898 w 16225"/>
                <a:gd name="T47" fmla="*/ 9596 h 16250"/>
                <a:gd name="T48" fmla="*/ 5457 w 16225"/>
                <a:gd name="T49" fmla="*/ 9434 h 16250"/>
                <a:gd name="T50" fmla="*/ 5087 w 16225"/>
                <a:gd name="T51" fmla="*/ 9158 h 16250"/>
                <a:gd name="T52" fmla="*/ 4810 w 16225"/>
                <a:gd name="T53" fmla="*/ 8787 h 16250"/>
                <a:gd name="T54" fmla="*/ 4649 w 16225"/>
                <a:gd name="T55" fmla="*/ 8345 h 16250"/>
                <a:gd name="T56" fmla="*/ 4622 w 16225"/>
                <a:gd name="T57" fmla="*/ 7880 h 16250"/>
                <a:gd name="T58" fmla="*/ 4709 w 16225"/>
                <a:gd name="T59" fmla="*/ 7481 h 16250"/>
                <a:gd name="T60" fmla="*/ 4889 w 16225"/>
                <a:gd name="T61" fmla="*/ 7126 h 16250"/>
                <a:gd name="T62" fmla="*/ 5146 w 16225"/>
                <a:gd name="T63" fmla="*/ 6828 h 16250"/>
                <a:gd name="T64" fmla="*/ 5470 w 16225"/>
                <a:gd name="T65" fmla="*/ 6601 h 16250"/>
                <a:gd name="T66" fmla="*/ 5845 w 16225"/>
                <a:gd name="T67" fmla="*/ 6458 h 16250"/>
                <a:gd name="T68" fmla="*/ 5970 w 16225"/>
                <a:gd name="T69" fmla="*/ 5953 h 16250"/>
                <a:gd name="T70" fmla="*/ 6221 w 16225"/>
                <a:gd name="T71" fmla="*/ 5512 h 16250"/>
                <a:gd name="T72" fmla="*/ 6578 w 16225"/>
                <a:gd name="T73" fmla="*/ 5155 h 16250"/>
                <a:gd name="T74" fmla="*/ 7021 w 16225"/>
                <a:gd name="T75" fmla="*/ 4906 h 16250"/>
                <a:gd name="T76" fmla="*/ 7527 w 16225"/>
                <a:gd name="T77" fmla="*/ 4786 h 16250"/>
                <a:gd name="T78" fmla="*/ 8035 w 16225"/>
                <a:gd name="T79" fmla="*/ 4806 h 16250"/>
                <a:gd name="T80" fmla="*/ 8491 w 16225"/>
                <a:gd name="T81" fmla="*/ 4949 h 16250"/>
                <a:gd name="T82" fmla="*/ 8888 w 16225"/>
                <a:gd name="T83" fmla="*/ 5197 h 16250"/>
                <a:gd name="T84" fmla="*/ 9210 w 16225"/>
                <a:gd name="T85" fmla="*/ 5534 h 16250"/>
                <a:gd name="T86" fmla="*/ 9441 w 16225"/>
                <a:gd name="T87" fmla="*/ 5943 h 16250"/>
                <a:gd name="T88" fmla="*/ 9630 w 16225"/>
                <a:gd name="T89" fmla="*/ 6204 h 16250"/>
                <a:gd name="T90" fmla="*/ 9926 w 16225"/>
                <a:gd name="T91" fmla="*/ 6107 h 16250"/>
                <a:gd name="T92" fmla="*/ 10243 w 16225"/>
                <a:gd name="T93" fmla="*/ 6060 h 16250"/>
                <a:gd name="T94" fmla="*/ 10724 w 16225"/>
                <a:gd name="T95" fmla="*/ 6095 h 16250"/>
                <a:gd name="T96" fmla="*/ 11230 w 16225"/>
                <a:gd name="T97" fmla="*/ 6280 h 16250"/>
                <a:gd name="T98" fmla="*/ 11655 w 16225"/>
                <a:gd name="T99" fmla="*/ 6598 h 16250"/>
                <a:gd name="T100" fmla="*/ 11972 w 16225"/>
                <a:gd name="T101" fmla="*/ 7023 h 16250"/>
                <a:gd name="T102" fmla="*/ 12157 w 16225"/>
                <a:gd name="T103" fmla="*/ 7530 h 16250"/>
                <a:gd name="T104" fmla="*/ 12186 w 16225"/>
                <a:gd name="T105" fmla="*/ 8089 h 16250"/>
                <a:gd name="T106" fmla="*/ 12063 w 16225"/>
                <a:gd name="T107" fmla="*/ 8602 h 16250"/>
                <a:gd name="T108" fmla="*/ 11810 w 16225"/>
                <a:gd name="T109" fmla="*/ 9027 h 16250"/>
                <a:gd name="T110" fmla="*/ 11443 w 16225"/>
                <a:gd name="T111" fmla="*/ 9351 h 16250"/>
                <a:gd name="T112" fmla="*/ 10980 w 16225"/>
                <a:gd name="T113" fmla="*/ 9556 h 16250"/>
                <a:gd name="T114" fmla="*/ 10441 w 16225"/>
                <a:gd name="T115" fmla="*/ 9628 h 16250"/>
                <a:gd name="T116" fmla="*/ 9144 w 16225"/>
                <a:gd name="T117" fmla="*/ 9628 h 16250"/>
                <a:gd name="T118" fmla="*/ 7710 w 16225"/>
                <a:gd name="T119" fmla="*/ 9628 h 16250"/>
                <a:gd name="T120" fmla="*/ 8895 w 16225"/>
                <a:gd name="T121" fmla="*/ 11087 h 16250"/>
                <a:gd name="T122" fmla="*/ 9549 w 16225"/>
                <a:gd name="T123" fmla="*/ 11860 h 16250"/>
                <a:gd name="T124" fmla="*/ 5449 w 16225"/>
                <a:gd name="T125" fmla="*/ 13735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25" h="16250">
                  <a:moveTo>
                    <a:pt x="8113" y="0"/>
                  </a:moveTo>
                  <a:lnTo>
                    <a:pt x="8530" y="10"/>
                  </a:lnTo>
                  <a:lnTo>
                    <a:pt x="8942" y="42"/>
                  </a:lnTo>
                  <a:lnTo>
                    <a:pt x="9348" y="93"/>
                  </a:lnTo>
                  <a:lnTo>
                    <a:pt x="9747" y="165"/>
                  </a:lnTo>
                  <a:lnTo>
                    <a:pt x="10140" y="256"/>
                  </a:lnTo>
                  <a:lnTo>
                    <a:pt x="10525" y="366"/>
                  </a:lnTo>
                  <a:lnTo>
                    <a:pt x="10901" y="493"/>
                  </a:lnTo>
                  <a:lnTo>
                    <a:pt x="11270" y="639"/>
                  </a:lnTo>
                  <a:lnTo>
                    <a:pt x="11629" y="801"/>
                  </a:lnTo>
                  <a:lnTo>
                    <a:pt x="11979" y="981"/>
                  </a:lnTo>
                  <a:lnTo>
                    <a:pt x="12319" y="1176"/>
                  </a:lnTo>
                  <a:lnTo>
                    <a:pt x="12648" y="1387"/>
                  </a:lnTo>
                  <a:lnTo>
                    <a:pt x="12966" y="1614"/>
                  </a:lnTo>
                  <a:lnTo>
                    <a:pt x="13273" y="1856"/>
                  </a:lnTo>
                  <a:lnTo>
                    <a:pt x="13567" y="2110"/>
                  </a:lnTo>
                  <a:lnTo>
                    <a:pt x="13849" y="2380"/>
                  </a:lnTo>
                  <a:lnTo>
                    <a:pt x="14118" y="2662"/>
                  </a:lnTo>
                  <a:lnTo>
                    <a:pt x="14372" y="2956"/>
                  </a:lnTo>
                  <a:lnTo>
                    <a:pt x="14614" y="3263"/>
                  </a:lnTo>
                  <a:lnTo>
                    <a:pt x="14840" y="3582"/>
                  </a:lnTo>
                  <a:lnTo>
                    <a:pt x="15051" y="3912"/>
                  </a:lnTo>
                  <a:lnTo>
                    <a:pt x="15245" y="4252"/>
                  </a:lnTo>
                  <a:lnTo>
                    <a:pt x="15425" y="4603"/>
                  </a:lnTo>
                  <a:lnTo>
                    <a:pt x="15587" y="4962"/>
                  </a:lnTo>
                  <a:lnTo>
                    <a:pt x="15733" y="5331"/>
                  </a:lnTo>
                  <a:lnTo>
                    <a:pt x="15860" y="5709"/>
                  </a:lnTo>
                  <a:lnTo>
                    <a:pt x="15969" y="6095"/>
                  </a:lnTo>
                  <a:lnTo>
                    <a:pt x="16061" y="6488"/>
                  </a:lnTo>
                  <a:lnTo>
                    <a:pt x="16132" y="6888"/>
                  </a:lnTo>
                  <a:lnTo>
                    <a:pt x="16183" y="7294"/>
                  </a:lnTo>
                  <a:lnTo>
                    <a:pt x="16215" y="7707"/>
                  </a:lnTo>
                  <a:lnTo>
                    <a:pt x="16225" y="8125"/>
                  </a:lnTo>
                  <a:lnTo>
                    <a:pt x="16215" y="8543"/>
                  </a:lnTo>
                  <a:lnTo>
                    <a:pt x="16183" y="8956"/>
                  </a:lnTo>
                  <a:lnTo>
                    <a:pt x="16132" y="9362"/>
                  </a:lnTo>
                  <a:lnTo>
                    <a:pt x="16061" y="9762"/>
                  </a:lnTo>
                  <a:lnTo>
                    <a:pt x="15969" y="10155"/>
                  </a:lnTo>
                  <a:lnTo>
                    <a:pt x="15860" y="10541"/>
                  </a:lnTo>
                  <a:lnTo>
                    <a:pt x="15733" y="10918"/>
                  </a:lnTo>
                  <a:lnTo>
                    <a:pt x="15587" y="11288"/>
                  </a:lnTo>
                  <a:lnTo>
                    <a:pt x="15425" y="11647"/>
                  </a:lnTo>
                  <a:lnTo>
                    <a:pt x="15245" y="11998"/>
                  </a:lnTo>
                  <a:lnTo>
                    <a:pt x="15051" y="12338"/>
                  </a:lnTo>
                  <a:lnTo>
                    <a:pt x="14840" y="12668"/>
                  </a:lnTo>
                  <a:lnTo>
                    <a:pt x="14614" y="12986"/>
                  </a:lnTo>
                  <a:lnTo>
                    <a:pt x="14372" y="13294"/>
                  </a:lnTo>
                  <a:lnTo>
                    <a:pt x="14118" y="13588"/>
                  </a:lnTo>
                  <a:lnTo>
                    <a:pt x="13849" y="13870"/>
                  </a:lnTo>
                  <a:lnTo>
                    <a:pt x="13567" y="14140"/>
                  </a:lnTo>
                  <a:lnTo>
                    <a:pt x="13273" y="14394"/>
                  </a:lnTo>
                  <a:lnTo>
                    <a:pt x="12966" y="14636"/>
                  </a:lnTo>
                  <a:lnTo>
                    <a:pt x="12648" y="14863"/>
                  </a:lnTo>
                  <a:lnTo>
                    <a:pt x="12319" y="15074"/>
                  </a:lnTo>
                  <a:lnTo>
                    <a:pt x="11979" y="15269"/>
                  </a:lnTo>
                  <a:lnTo>
                    <a:pt x="11629" y="15449"/>
                  </a:lnTo>
                  <a:lnTo>
                    <a:pt x="11270" y="15611"/>
                  </a:lnTo>
                  <a:lnTo>
                    <a:pt x="10901" y="15757"/>
                  </a:lnTo>
                  <a:lnTo>
                    <a:pt x="10525" y="15884"/>
                  </a:lnTo>
                  <a:lnTo>
                    <a:pt x="10140" y="15994"/>
                  </a:lnTo>
                  <a:lnTo>
                    <a:pt x="9747" y="16085"/>
                  </a:lnTo>
                  <a:lnTo>
                    <a:pt x="9348" y="16157"/>
                  </a:lnTo>
                  <a:lnTo>
                    <a:pt x="8942" y="16208"/>
                  </a:lnTo>
                  <a:lnTo>
                    <a:pt x="8530" y="16240"/>
                  </a:lnTo>
                  <a:lnTo>
                    <a:pt x="8113" y="16250"/>
                  </a:lnTo>
                  <a:lnTo>
                    <a:pt x="7695" y="16240"/>
                  </a:lnTo>
                  <a:lnTo>
                    <a:pt x="7283" y="16208"/>
                  </a:lnTo>
                  <a:lnTo>
                    <a:pt x="6877" y="16157"/>
                  </a:lnTo>
                  <a:lnTo>
                    <a:pt x="6478" y="16085"/>
                  </a:lnTo>
                  <a:lnTo>
                    <a:pt x="6085" y="15994"/>
                  </a:lnTo>
                  <a:lnTo>
                    <a:pt x="5700" y="15884"/>
                  </a:lnTo>
                  <a:lnTo>
                    <a:pt x="5323" y="15757"/>
                  </a:lnTo>
                  <a:lnTo>
                    <a:pt x="4955" y="15611"/>
                  </a:lnTo>
                  <a:lnTo>
                    <a:pt x="4596" y="15449"/>
                  </a:lnTo>
                  <a:lnTo>
                    <a:pt x="4246" y="15269"/>
                  </a:lnTo>
                  <a:lnTo>
                    <a:pt x="3906" y="15074"/>
                  </a:lnTo>
                  <a:lnTo>
                    <a:pt x="3577" y="14863"/>
                  </a:lnTo>
                  <a:lnTo>
                    <a:pt x="3258" y="14636"/>
                  </a:lnTo>
                  <a:lnTo>
                    <a:pt x="2952" y="14394"/>
                  </a:lnTo>
                  <a:lnTo>
                    <a:pt x="2658" y="14140"/>
                  </a:lnTo>
                  <a:lnTo>
                    <a:pt x="2376" y="13870"/>
                  </a:lnTo>
                  <a:lnTo>
                    <a:pt x="2107" y="13588"/>
                  </a:lnTo>
                  <a:lnTo>
                    <a:pt x="1853" y="13294"/>
                  </a:lnTo>
                  <a:lnTo>
                    <a:pt x="1611" y="12986"/>
                  </a:lnTo>
                  <a:lnTo>
                    <a:pt x="1385" y="12668"/>
                  </a:lnTo>
                  <a:lnTo>
                    <a:pt x="1174" y="12338"/>
                  </a:lnTo>
                  <a:lnTo>
                    <a:pt x="980" y="11998"/>
                  </a:lnTo>
                  <a:lnTo>
                    <a:pt x="800" y="11647"/>
                  </a:lnTo>
                  <a:lnTo>
                    <a:pt x="638" y="11288"/>
                  </a:lnTo>
                  <a:lnTo>
                    <a:pt x="492" y="10918"/>
                  </a:lnTo>
                  <a:lnTo>
                    <a:pt x="365" y="10541"/>
                  </a:lnTo>
                  <a:lnTo>
                    <a:pt x="256" y="10155"/>
                  </a:lnTo>
                  <a:lnTo>
                    <a:pt x="164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4" y="6488"/>
                  </a:lnTo>
                  <a:lnTo>
                    <a:pt x="256" y="6095"/>
                  </a:lnTo>
                  <a:lnTo>
                    <a:pt x="365" y="5709"/>
                  </a:lnTo>
                  <a:lnTo>
                    <a:pt x="492" y="5331"/>
                  </a:lnTo>
                  <a:lnTo>
                    <a:pt x="638" y="4962"/>
                  </a:lnTo>
                  <a:lnTo>
                    <a:pt x="800" y="4603"/>
                  </a:lnTo>
                  <a:lnTo>
                    <a:pt x="980" y="4252"/>
                  </a:lnTo>
                  <a:lnTo>
                    <a:pt x="1174" y="3912"/>
                  </a:lnTo>
                  <a:lnTo>
                    <a:pt x="1385" y="3582"/>
                  </a:lnTo>
                  <a:lnTo>
                    <a:pt x="1611" y="3263"/>
                  </a:lnTo>
                  <a:lnTo>
                    <a:pt x="1853" y="2956"/>
                  </a:lnTo>
                  <a:lnTo>
                    <a:pt x="2107" y="2662"/>
                  </a:lnTo>
                  <a:lnTo>
                    <a:pt x="2376" y="2380"/>
                  </a:lnTo>
                  <a:lnTo>
                    <a:pt x="2658" y="2110"/>
                  </a:lnTo>
                  <a:lnTo>
                    <a:pt x="2952" y="1856"/>
                  </a:lnTo>
                  <a:lnTo>
                    <a:pt x="3258" y="1614"/>
                  </a:lnTo>
                  <a:lnTo>
                    <a:pt x="3577" y="1387"/>
                  </a:lnTo>
                  <a:lnTo>
                    <a:pt x="3906" y="1176"/>
                  </a:lnTo>
                  <a:lnTo>
                    <a:pt x="4246" y="981"/>
                  </a:lnTo>
                  <a:lnTo>
                    <a:pt x="4596" y="801"/>
                  </a:lnTo>
                  <a:lnTo>
                    <a:pt x="4955" y="639"/>
                  </a:lnTo>
                  <a:lnTo>
                    <a:pt x="5323" y="493"/>
                  </a:lnTo>
                  <a:lnTo>
                    <a:pt x="5700" y="366"/>
                  </a:lnTo>
                  <a:lnTo>
                    <a:pt x="6085" y="256"/>
                  </a:lnTo>
                  <a:lnTo>
                    <a:pt x="6478" y="165"/>
                  </a:lnTo>
                  <a:lnTo>
                    <a:pt x="6877" y="93"/>
                  </a:lnTo>
                  <a:lnTo>
                    <a:pt x="7283" y="42"/>
                  </a:lnTo>
                  <a:lnTo>
                    <a:pt x="7695" y="10"/>
                  </a:lnTo>
                  <a:lnTo>
                    <a:pt x="8113" y="0"/>
                  </a:lnTo>
                  <a:close/>
                  <a:moveTo>
                    <a:pt x="2923" y="3408"/>
                  </a:moveTo>
                  <a:lnTo>
                    <a:pt x="13442" y="3408"/>
                  </a:lnTo>
                  <a:lnTo>
                    <a:pt x="13442" y="11860"/>
                  </a:lnTo>
                  <a:lnTo>
                    <a:pt x="2923" y="11860"/>
                  </a:lnTo>
                  <a:lnTo>
                    <a:pt x="2923" y="3408"/>
                  </a:lnTo>
                  <a:close/>
                  <a:moveTo>
                    <a:pt x="3338" y="3743"/>
                  </a:moveTo>
                  <a:lnTo>
                    <a:pt x="13027" y="3743"/>
                  </a:lnTo>
                  <a:lnTo>
                    <a:pt x="13027" y="10700"/>
                  </a:lnTo>
                  <a:lnTo>
                    <a:pt x="3338" y="10700"/>
                  </a:lnTo>
                  <a:lnTo>
                    <a:pt x="3338" y="3743"/>
                  </a:lnTo>
                  <a:close/>
                  <a:moveTo>
                    <a:pt x="6221" y="9628"/>
                  </a:moveTo>
                  <a:lnTo>
                    <a:pt x="6139" y="9626"/>
                  </a:lnTo>
                  <a:lnTo>
                    <a:pt x="6057" y="9620"/>
                  </a:lnTo>
                  <a:lnTo>
                    <a:pt x="5977" y="9610"/>
                  </a:lnTo>
                  <a:lnTo>
                    <a:pt x="5898" y="9596"/>
                  </a:lnTo>
                  <a:lnTo>
                    <a:pt x="5820" y="9577"/>
                  </a:lnTo>
                  <a:lnTo>
                    <a:pt x="5744" y="9556"/>
                  </a:lnTo>
                  <a:lnTo>
                    <a:pt x="5670" y="9531"/>
                  </a:lnTo>
                  <a:lnTo>
                    <a:pt x="5597" y="9502"/>
                  </a:lnTo>
                  <a:lnTo>
                    <a:pt x="5526" y="9470"/>
                  </a:lnTo>
                  <a:lnTo>
                    <a:pt x="5457" y="9434"/>
                  </a:lnTo>
                  <a:lnTo>
                    <a:pt x="5389" y="9396"/>
                  </a:lnTo>
                  <a:lnTo>
                    <a:pt x="5324" y="9354"/>
                  </a:lnTo>
                  <a:lnTo>
                    <a:pt x="5261" y="9309"/>
                  </a:lnTo>
                  <a:lnTo>
                    <a:pt x="5200" y="9261"/>
                  </a:lnTo>
                  <a:lnTo>
                    <a:pt x="5142" y="9211"/>
                  </a:lnTo>
                  <a:lnTo>
                    <a:pt x="5087" y="9158"/>
                  </a:lnTo>
                  <a:lnTo>
                    <a:pt x="5034" y="9102"/>
                  </a:lnTo>
                  <a:lnTo>
                    <a:pt x="4983" y="9043"/>
                  </a:lnTo>
                  <a:lnTo>
                    <a:pt x="4935" y="8983"/>
                  </a:lnTo>
                  <a:lnTo>
                    <a:pt x="4891" y="8919"/>
                  </a:lnTo>
                  <a:lnTo>
                    <a:pt x="4849" y="8854"/>
                  </a:lnTo>
                  <a:lnTo>
                    <a:pt x="4810" y="8787"/>
                  </a:lnTo>
                  <a:lnTo>
                    <a:pt x="4775" y="8718"/>
                  </a:lnTo>
                  <a:lnTo>
                    <a:pt x="4743" y="8647"/>
                  </a:lnTo>
                  <a:lnTo>
                    <a:pt x="4714" y="8574"/>
                  </a:lnTo>
                  <a:lnTo>
                    <a:pt x="4689" y="8499"/>
                  </a:lnTo>
                  <a:lnTo>
                    <a:pt x="4667" y="8423"/>
                  </a:lnTo>
                  <a:lnTo>
                    <a:pt x="4649" y="8345"/>
                  </a:lnTo>
                  <a:lnTo>
                    <a:pt x="4635" y="8266"/>
                  </a:lnTo>
                  <a:lnTo>
                    <a:pt x="4625" y="8186"/>
                  </a:lnTo>
                  <a:lnTo>
                    <a:pt x="4619" y="8104"/>
                  </a:lnTo>
                  <a:lnTo>
                    <a:pt x="4617" y="8021"/>
                  </a:lnTo>
                  <a:lnTo>
                    <a:pt x="4618" y="7950"/>
                  </a:lnTo>
                  <a:lnTo>
                    <a:pt x="4622" y="7880"/>
                  </a:lnTo>
                  <a:lnTo>
                    <a:pt x="4630" y="7812"/>
                  </a:lnTo>
                  <a:lnTo>
                    <a:pt x="4640" y="7743"/>
                  </a:lnTo>
                  <a:lnTo>
                    <a:pt x="4654" y="7676"/>
                  </a:lnTo>
                  <a:lnTo>
                    <a:pt x="4670" y="7610"/>
                  </a:lnTo>
                  <a:lnTo>
                    <a:pt x="4688" y="7545"/>
                  </a:lnTo>
                  <a:lnTo>
                    <a:pt x="4709" y="7481"/>
                  </a:lnTo>
                  <a:lnTo>
                    <a:pt x="4734" y="7419"/>
                  </a:lnTo>
                  <a:lnTo>
                    <a:pt x="4759" y="7357"/>
                  </a:lnTo>
                  <a:lnTo>
                    <a:pt x="4788" y="7297"/>
                  </a:lnTo>
                  <a:lnTo>
                    <a:pt x="4820" y="7238"/>
                  </a:lnTo>
                  <a:lnTo>
                    <a:pt x="4853" y="7181"/>
                  </a:lnTo>
                  <a:lnTo>
                    <a:pt x="4889" y="7126"/>
                  </a:lnTo>
                  <a:lnTo>
                    <a:pt x="4926" y="7072"/>
                  </a:lnTo>
                  <a:lnTo>
                    <a:pt x="4967" y="7019"/>
                  </a:lnTo>
                  <a:lnTo>
                    <a:pt x="5008" y="6968"/>
                  </a:lnTo>
                  <a:lnTo>
                    <a:pt x="5053" y="6919"/>
                  </a:lnTo>
                  <a:lnTo>
                    <a:pt x="5099" y="6873"/>
                  </a:lnTo>
                  <a:lnTo>
                    <a:pt x="5146" y="6828"/>
                  </a:lnTo>
                  <a:lnTo>
                    <a:pt x="5196" y="6784"/>
                  </a:lnTo>
                  <a:lnTo>
                    <a:pt x="5248" y="6744"/>
                  </a:lnTo>
                  <a:lnTo>
                    <a:pt x="5301" y="6704"/>
                  </a:lnTo>
                  <a:lnTo>
                    <a:pt x="5355" y="6668"/>
                  </a:lnTo>
                  <a:lnTo>
                    <a:pt x="5412" y="6633"/>
                  </a:lnTo>
                  <a:lnTo>
                    <a:pt x="5470" y="6601"/>
                  </a:lnTo>
                  <a:lnTo>
                    <a:pt x="5530" y="6571"/>
                  </a:lnTo>
                  <a:lnTo>
                    <a:pt x="5590" y="6544"/>
                  </a:lnTo>
                  <a:lnTo>
                    <a:pt x="5652" y="6518"/>
                  </a:lnTo>
                  <a:lnTo>
                    <a:pt x="5715" y="6496"/>
                  </a:lnTo>
                  <a:lnTo>
                    <a:pt x="5779" y="6476"/>
                  </a:lnTo>
                  <a:lnTo>
                    <a:pt x="5845" y="6458"/>
                  </a:lnTo>
                  <a:lnTo>
                    <a:pt x="5856" y="6371"/>
                  </a:lnTo>
                  <a:lnTo>
                    <a:pt x="5871" y="6284"/>
                  </a:lnTo>
                  <a:lnTo>
                    <a:pt x="5891" y="6199"/>
                  </a:lnTo>
                  <a:lnTo>
                    <a:pt x="5913" y="6115"/>
                  </a:lnTo>
                  <a:lnTo>
                    <a:pt x="5939" y="6033"/>
                  </a:lnTo>
                  <a:lnTo>
                    <a:pt x="5970" y="5953"/>
                  </a:lnTo>
                  <a:lnTo>
                    <a:pt x="6003" y="5874"/>
                  </a:lnTo>
                  <a:lnTo>
                    <a:pt x="6041" y="5797"/>
                  </a:lnTo>
                  <a:lnTo>
                    <a:pt x="6080" y="5722"/>
                  </a:lnTo>
                  <a:lnTo>
                    <a:pt x="6125" y="5650"/>
                  </a:lnTo>
                  <a:lnTo>
                    <a:pt x="6172" y="5580"/>
                  </a:lnTo>
                  <a:lnTo>
                    <a:pt x="6221" y="5512"/>
                  </a:lnTo>
                  <a:lnTo>
                    <a:pt x="6274" y="5446"/>
                  </a:lnTo>
                  <a:lnTo>
                    <a:pt x="6330" y="5382"/>
                  </a:lnTo>
                  <a:lnTo>
                    <a:pt x="6388" y="5322"/>
                  </a:lnTo>
                  <a:lnTo>
                    <a:pt x="6449" y="5264"/>
                  </a:lnTo>
                  <a:lnTo>
                    <a:pt x="6512" y="5208"/>
                  </a:lnTo>
                  <a:lnTo>
                    <a:pt x="6578" y="5155"/>
                  </a:lnTo>
                  <a:lnTo>
                    <a:pt x="6647" y="5107"/>
                  </a:lnTo>
                  <a:lnTo>
                    <a:pt x="6718" y="5060"/>
                  </a:lnTo>
                  <a:lnTo>
                    <a:pt x="6790" y="5017"/>
                  </a:lnTo>
                  <a:lnTo>
                    <a:pt x="6865" y="4977"/>
                  </a:lnTo>
                  <a:lnTo>
                    <a:pt x="6942" y="4940"/>
                  </a:lnTo>
                  <a:lnTo>
                    <a:pt x="7021" y="4906"/>
                  </a:lnTo>
                  <a:lnTo>
                    <a:pt x="7101" y="4877"/>
                  </a:lnTo>
                  <a:lnTo>
                    <a:pt x="7184" y="4852"/>
                  </a:lnTo>
                  <a:lnTo>
                    <a:pt x="7268" y="4829"/>
                  </a:lnTo>
                  <a:lnTo>
                    <a:pt x="7353" y="4810"/>
                  </a:lnTo>
                  <a:lnTo>
                    <a:pt x="7439" y="4796"/>
                  </a:lnTo>
                  <a:lnTo>
                    <a:pt x="7527" y="4786"/>
                  </a:lnTo>
                  <a:lnTo>
                    <a:pt x="7617" y="4780"/>
                  </a:lnTo>
                  <a:lnTo>
                    <a:pt x="7707" y="4778"/>
                  </a:lnTo>
                  <a:lnTo>
                    <a:pt x="7790" y="4779"/>
                  </a:lnTo>
                  <a:lnTo>
                    <a:pt x="7873" y="4785"/>
                  </a:lnTo>
                  <a:lnTo>
                    <a:pt x="7954" y="4793"/>
                  </a:lnTo>
                  <a:lnTo>
                    <a:pt x="8035" y="4806"/>
                  </a:lnTo>
                  <a:lnTo>
                    <a:pt x="8115" y="4821"/>
                  </a:lnTo>
                  <a:lnTo>
                    <a:pt x="8193" y="4840"/>
                  </a:lnTo>
                  <a:lnTo>
                    <a:pt x="8270" y="4863"/>
                  </a:lnTo>
                  <a:lnTo>
                    <a:pt x="8345" y="4888"/>
                  </a:lnTo>
                  <a:lnTo>
                    <a:pt x="8419" y="4917"/>
                  </a:lnTo>
                  <a:lnTo>
                    <a:pt x="8491" y="4949"/>
                  </a:lnTo>
                  <a:lnTo>
                    <a:pt x="8562" y="4984"/>
                  </a:lnTo>
                  <a:lnTo>
                    <a:pt x="8631" y="5020"/>
                  </a:lnTo>
                  <a:lnTo>
                    <a:pt x="8698" y="5061"/>
                  </a:lnTo>
                  <a:lnTo>
                    <a:pt x="8764" y="5104"/>
                  </a:lnTo>
                  <a:lnTo>
                    <a:pt x="8826" y="5149"/>
                  </a:lnTo>
                  <a:lnTo>
                    <a:pt x="8888" y="5197"/>
                  </a:lnTo>
                  <a:lnTo>
                    <a:pt x="8947" y="5248"/>
                  </a:lnTo>
                  <a:lnTo>
                    <a:pt x="9004" y="5301"/>
                  </a:lnTo>
                  <a:lnTo>
                    <a:pt x="9060" y="5355"/>
                  </a:lnTo>
                  <a:lnTo>
                    <a:pt x="9111" y="5413"/>
                  </a:lnTo>
                  <a:lnTo>
                    <a:pt x="9162" y="5472"/>
                  </a:lnTo>
                  <a:lnTo>
                    <a:pt x="9210" y="5534"/>
                  </a:lnTo>
                  <a:lnTo>
                    <a:pt x="9255" y="5597"/>
                  </a:lnTo>
                  <a:lnTo>
                    <a:pt x="9298" y="5663"/>
                  </a:lnTo>
                  <a:lnTo>
                    <a:pt x="9337" y="5730"/>
                  </a:lnTo>
                  <a:lnTo>
                    <a:pt x="9375" y="5799"/>
                  </a:lnTo>
                  <a:lnTo>
                    <a:pt x="9409" y="5870"/>
                  </a:lnTo>
                  <a:lnTo>
                    <a:pt x="9441" y="5943"/>
                  </a:lnTo>
                  <a:lnTo>
                    <a:pt x="9469" y="6018"/>
                  </a:lnTo>
                  <a:lnTo>
                    <a:pt x="9495" y="6093"/>
                  </a:lnTo>
                  <a:lnTo>
                    <a:pt x="9516" y="6170"/>
                  </a:lnTo>
                  <a:lnTo>
                    <a:pt x="9535" y="6248"/>
                  </a:lnTo>
                  <a:lnTo>
                    <a:pt x="9582" y="6226"/>
                  </a:lnTo>
                  <a:lnTo>
                    <a:pt x="9630" y="6204"/>
                  </a:lnTo>
                  <a:lnTo>
                    <a:pt x="9677" y="6185"/>
                  </a:lnTo>
                  <a:lnTo>
                    <a:pt x="9725" y="6167"/>
                  </a:lnTo>
                  <a:lnTo>
                    <a:pt x="9775" y="6150"/>
                  </a:lnTo>
                  <a:lnTo>
                    <a:pt x="9824" y="6134"/>
                  </a:lnTo>
                  <a:lnTo>
                    <a:pt x="9875" y="6119"/>
                  </a:lnTo>
                  <a:lnTo>
                    <a:pt x="9926" y="6107"/>
                  </a:lnTo>
                  <a:lnTo>
                    <a:pt x="9977" y="6095"/>
                  </a:lnTo>
                  <a:lnTo>
                    <a:pt x="10029" y="6086"/>
                  </a:lnTo>
                  <a:lnTo>
                    <a:pt x="10082" y="6076"/>
                  </a:lnTo>
                  <a:lnTo>
                    <a:pt x="10136" y="6069"/>
                  </a:lnTo>
                  <a:lnTo>
                    <a:pt x="10188" y="6064"/>
                  </a:lnTo>
                  <a:lnTo>
                    <a:pt x="10243" y="6060"/>
                  </a:lnTo>
                  <a:lnTo>
                    <a:pt x="10297" y="6058"/>
                  </a:lnTo>
                  <a:lnTo>
                    <a:pt x="10352" y="6057"/>
                  </a:lnTo>
                  <a:lnTo>
                    <a:pt x="10447" y="6059"/>
                  </a:lnTo>
                  <a:lnTo>
                    <a:pt x="10540" y="6066"/>
                  </a:lnTo>
                  <a:lnTo>
                    <a:pt x="10632" y="6079"/>
                  </a:lnTo>
                  <a:lnTo>
                    <a:pt x="10724" y="6095"/>
                  </a:lnTo>
                  <a:lnTo>
                    <a:pt x="10812" y="6115"/>
                  </a:lnTo>
                  <a:lnTo>
                    <a:pt x="10900" y="6139"/>
                  </a:lnTo>
                  <a:lnTo>
                    <a:pt x="10985" y="6169"/>
                  </a:lnTo>
                  <a:lnTo>
                    <a:pt x="11070" y="6201"/>
                  </a:lnTo>
                  <a:lnTo>
                    <a:pt x="11151" y="6239"/>
                  </a:lnTo>
                  <a:lnTo>
                    <a:pt x="11230" y="6280"/>
                  </a:lnTo>
                  <a:lnTo>
                    <a:pt x="11307" y="6324"/>
                  </a:lnTo>
                  <a:lnTo>
                    <a:pt x="11382" y="6372"/>
                  </a:lnTo>
                  <a:lnTo>
                    <a:pt x="11454" y="6424"/>
                  </a:lnTo>
                  <a:lnTo>
                    <a:pt x="11524" y="6479"/>
                  </a:lnTo>
                  <a:lnTo>
                    <a:pt x="11591" y="6537"/>
                  </a:lnTo>
                  <a:lnTo>
                    <a:pt x="11655" y="6598"/>
                  </a:lnTo>
                  <a:lnTo>
                    <a:pt x="11715" y="6661"/>
                  </a:lnTo>
                  <a:lnTo>
                    <a:pt x="11773" y="6729"/>
                  </a:lnTo>
                  <a:lnTo>
                    <a:pt x="11828" y="6798"/>
                  </a:lnTo>
                  <a:lnTo>
                    <a:pt x="11880" y="6871"/>
                  </a:lnTo>
                  <a:lnTo>
                    <a:pt x="11927" y="6946"/>
                  </a:lnTo>
                  <a:lnTo>
                    <a:pt x="11972" y="7023"/>
                  </a:lnTo>
                  <a:lnTo>
                    <a:pt x="12013" y="7102"/>
                  </a:lnTo>
                  <a:lnTo>
                    <a:pt x="12049" y="7184"/>
                  </a:lnTo>
                  <a:lnTo>
                    <a:pt x="12083" y="7268"/>
                  </a:lnTo>
                  <a:lnTo>
                    <a:pt x="12111" y="7353"/>
                  </a:lnTo>
                  <a:lnTo>
                    <a:pt x="12136" y="7441"/>
                  </a:lnTo>
                  <a:lnTo>
                    <a:pt x="12157" y="7530"/>
                  </a:lnTo>
                  <a:lnTo>
                    <a:pt x="12173" y="7621"/>
                  </a:lnTo>
                  <a:lnTo>
                    <a:pt x="12185" y="7714"/>
                  </a:lnTo>
                  <a:lnTo>
                    <a:pt x="12192" y="7807"/>
                  </a:lnTo>
                  <a:lnTo>
                    <a:pt x="12194" y="7903"/>
                  </a:lnTo>
                  <a:lnTo>
                    <a:pt x="12192" y="7997"/>
                  </a:lnTo>
                  <a:lnTo>
                    <a:pt x="12186" y="8089"/>
                  </a:lnTo>
                  <a:lnTo>
                    <a:pt x="12175" y="8180"/>
                  </a:lnTo>
                  <a:lnTo>
                    <a:pt x="12161" y="8269"/>
                  </a:lnTo>
                  <a:lnTo>
                    <a:pt x="12142" y="8356"/>
                  </a:lnTo>
                  <a:lnTo>
                    <a:pt x="12119" y="8440"/>
                  </a:lnTo>
                  <a:lnTo>
                    <a:pt x="12094" y="8522"/>
                  </a:lnTo>
                  <a:lnTo>
                    <a:pt x="12063" y="8602"/>
                  </a:lnTo>
                  <a:lnTo>
                    <a:pt x="12030" y="8680"/>
                  </a:lnTo>
                  <a:lnTo>
                    <a:pt x="11992" y="8754"/>
                  </a:lnTo>
                  <a:lnTo>
                    <a:pt x="11952" y="8827"/>
                  </a:lnTo>
                  <a:lnTo>
                    <a:pt x="11907" y="8896"/>
                  </a:lnTo>
                  <a:lnTo>
                    <a:pt x="11860" y="8963"/>
                  </a:lnTo>
                  <a:lnTo>
                    <a:pt x="11810" y="9027"/>
                  </a:lnTo>
                  <a:lnTo>
                    <a:pt x="11756" y="9089"/>
                  </a:lnTo>
                  <a:lnTo>
                    <a:pt x="11699" y="9148"/>
                  </a:lnTo>
                  <a:lnTo>
                    <a:pt x="11639" y="9203"/>
                  </a:lnTo>
                  <a:lnTo>
                    <a:pt x="11577" y="9255"/>
                  </a:lnTo>
                  <a:lnTo>
                    <a:pt x="11511" y="9304"/>
                  </a:lnTo>
                  <a:lnTo>
                    <a:pt x="11443" y="9351"/>
                  </a:lnTo>
                  <a:lnTo>
                    <a:pt x="11372" y="9394"/>
                  </a:lnTo>
                  <a:lnTo>
                    <a:pt x="11299" y="9433"/>
                  </a:lnTo>
                  <a:lnTo>
                    <a:pt x="11223" y="9470"/>
                  </a:lnTo>
                  <a:lnTo>
                    <a:pt x="11145" y="9502"/>
                  </a:lnTo>
                  <a:lnTo>
                    <a:pt x="11063" y="9531"/>
                  </a:lnTo>
                  <a:lnTo>
                    <a:pt x="10980" y="9556"/>
                  </a:lnTo>
                  <a:lnTo>
                    <a:pt x="10895" y="9578"/>
                  </a:lnTo>
                  <a:lnTo>
                    <a:pt x="10809" y="9596"/>
                  </a:lnTo>
                  <a:lnTo>
                    <a:pt x="10720" y="9610"/>
                  </a:lnTo>
                  <a:lnTo>
                    <a:pt x="10628" y="9620"/>
                  </a:lnTo>
                  <a:lnTo>
                    <a:pt x="10536" y="9626"/>
                  </a:lnTo>
                  <a:lnTo>
                    <a:pt x="10441" y="9628"/>
                  </a:lnTo>
                  <a:lnTo>
                    <a:pt x="10195" y="9628"/>
                  </a:lnTo>
                  <a:lnTo>
                    <a:pt x="9966" y="9628"/>
                  </a:lnTo>
                  <a:lnTo>
                    <a:pt x="9751" y="9628"/>
                  </a:lnTo>
                  <a:lnTo>
                    <a:pt x="9545" y="9628"/>
                  </a:lnTo>
                  <a:lnTo>
                    <a:pt x="9345" y="9628"/>
                  </a:lnTo>
                  <a:lnTo>
                    <a:pt x="9144" y="9628"/>
                  </a:lnTo>
                  <a:lnTo>
                    <a:pt x="8939" y="9628"/>
                  </a:lnTo>
                  <a:lnTo>
                    <a:pt x="8727" y="9628"/>
                  </a:lnTo>
                  <a:lnTo>
                    <a:pt x="8502" y="9628"/>
                  </a:lnTo>
                  <a:lnTo>
                    <a:pt x="8261" y="9628"/>
                  </a:lnTo>
                  <a:lnTo>
                    <a:pt x="7998" y="9628"/>
                  </a:lnTo>
                  <a:lnTo>
                    <a:pt x="7710" y="9628"/>
                  </a:lnTo>
                  <a:lnTo>
                    <a:pt x="7393" y="9628"/>
                  </a:lnTo>
                  <a:lnTo>
                    <a:pt x="7042" y="9628"/>
                  </a:lnTo>
                  <a:lnTo>
                    <a:pt x="6652" y="9628"/>
                  </a:lnTo>
                  <a:lnTo>
                    <a:pt x="6221" y="9628"/>
                  </a:lnTo>
                  <a:close/>
                  <a:moveTo>
                    <a:pt x="7470" y="11087"/>
                  </a:moveTo>
                  <a:lnTo>
                    <a:pt x="8895" y="11087"/>
                  </a:lnTo>
                  <a:lnTo>
                    <a:pt x="8895" y="11474"/>
                  </a:lnTo>
                  <a:lnTo>
                    <a:pt x="7470" y="11474"/>
                  </a:lnTo>
                  <a:lnTo>
                    <a:pt x="7470" y="11087"/>
                  </a:lnTo>
                  <a:close/>
                  <a:moveTo>
                    <a:pt x="6816" y="12604"/>
                  </a:moveTo>
                  <a:lnTo>
                    <a:pt x="9549" y="12604"/>
                  </a:lnTo>
                  <a:lnTo>
                    <a:pt x="9549" y="11860"/>
                  </a:lnTo>
                  <a:lnTo>
                    <a:pt x="6816" y="11860"/>
                  </a:lnTo>
                  <a:lnTo>
                    <a:pt x="6816" y="12604"/>
                  </a:lnTo>
                  <a:close/>
                  <a:moveTo>
                    <a:pt x="5449" y="12604"/>
                  </a:moveTo>
                  <a:lnTo>
                    <a:pt x="10916" y="12604"/>
                  </a:lnTo>
                  <a:lnTo>
                    <a:pt x="10916" y="13735"/>
                  </a:lnTo>
                  <a:lnTo>
                    <a:pt x="5449" y="13735"/>
                  </a:lnTo>
                  <a:lnTo>
                    <a:pt x="5449" y="12604"/>
                  </a:lnTo>
                  <a:close/>
                </a:path>
              </a:pathLst>
            </a:custGeom>
            <a:solidFill>
              <a:srgbClr val="CC3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Group 24">
            <a:extLst>
              <a:ext uri="{FF2B5EF4-FFF2-40B4-BE49-F238E27FC236}">
                <a16:creationId xmlns:a16="http://schemas.microsoft.com/office/drawing/2014/main" id="{273228EE-FAAF-4A1B-8FFD-6D0061A78C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64500" y="2005013"/>
            <a:ext cx="1031875" cy="1031875"/>
            <a:chOff x="5080" y="1263"/>
            <a:chExt cx="650" cy="650"/>
          </a:xfrm>
        </p:grpSpPr>
        <p:sp>
          <p:nvSpPr>
            <p:cNvPr id="36" name="AutoShape 23">
              <a:extLst>
                <a:ext uri="{FF2B5EF4-FFF2-40B4-BE49-F238E27FC236}">
                  <a16:creationId xmlns:a16="http://schemas.microsoft.com/office/drawing/2014/main" id="{B85A02BB-4BCF-4B6A-B675-2B90FC28DD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80" y="1263"/>
              <a:ext cx="65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10BB8C8-4154-45C0-AF18-6733246C1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" y="1263"/>
              <a:ext cx="650" cy="650"/>
            </a:xfrm>
            <a:custGeom>
              <a:avLst/>
              <a:gdLst>
                <a:gd name="T0" fmla="*/ 15074 w 16250"/>
                <a:gd name="T1" fmla="*/ 3912 h 16250"/>
                <a:gd name="T2" fmla="*/ 15074 w 16250"/>
                <a:gd name="T3" fmla="*/ 12338 h 16250"/>
                <a:gd name="T4" fmla="*/ 7707 w 16250"/>
                <a:gd name="T5" fmla="*/ 16240 h 16250"/>
                <a:gd name="T6" fmla="*/ 801 w 16250"/>
                <a:gd name="T7" fmla="*/ 11647 h 16250"/>
                <a:gd name="T8" fmla="*/ 1614 w 16250"/>
                <a:gd name="T9" fmla="*/ 3263 h 16250"/>
                <a:gd name="T10" fmla="*/ 13998 w 16250"/>
                <a:gd name="T11" fmla="*/ 11548 h 16250"/>
                <a:gd name="T12" fmla="*/ 5129 w 16250"/>
                <a:gd name="T13" fmla="*/ 5889 h 16250"/>
                <a:gd name="T14" fmla="*/ 5649 w 16250"/>
                <a:gd name="T15" fmla="*/ 6121 h 16250"/>
                <a:gd name="T16" fmla="*/ 5974 w 16250"/>
                <a:gd name="T17" fmla="*/ 6580 h 16250"/>
                <a:gd name="T18" fmla="*/ 6687 w 16250"/>
                <a:gd name="T19" fmla="*/ 7031 h 16250"/>
                <a:gd name="T20" fmla="*/ 7280 w 16250"/>
                <a:gd name="T21" fmla="*/ 6649 h 16250"/>
                <a:gd name="T22" fmla="*/ 8005 w 16250"/>
                <a:gd name="T23" fmla="*/ 6632 h 16250"/>
                <a:gd name="T24" fmla="*/ 8611 w 16250"/>
                <a:gd name="T25" fmla="*/ 6978 h 16250"/>
                <a:gd name="T26" fmla="*/ 9056 w 16250"/>
                <a:gd name="T27" fmla="*/ 6186 h 16250"/>
                <a:gd name="T28" fmla="*/ 9306 w 16250"/>
                <a:gd name="T29" fmla="*/ 5373 h 16250"/>
                <a:gd name="T30" fmla="*/ 9921 w 16250"/>
                <a:gd name="T31" fmla="*/ 4814 h 16250"/>
                <a:gd name="T32" fmla="*/ 10765 w 16250"/>
                <a:gd name="T33" fmla="*/ 4645 h 16250"/>
                <a:gd name="T34" fmla="*/ 11561 w 16250"/>
                <a:gd name="T35" fmla="*/ 4934 h 16250"/>
                <a:gd name="T36" fmla="*/ 12089 w 16250"/>
                <a:gd name="T37" fmla="*/ 5575 h 16250"/>
                <a:gd name="T38" fmla="*/ 12217 w 16250"/>
                <a:gd name="T39" fmla="*/ 6429 h 16250"/>
                <a:gd name="T40" fmla="*/ 11891 w 16250"/>
                <a:gd name="T41" fmla="*/ 7206 h 16250"/>
                <a:gd name="T42" fmla="*/ 11224 w 16250"/>
                <a:gd name="T43" fmla="*/ 7705 h 16250"/>
                <a:gd name="T44" fmla="*/ 10362 w 16250"/>
                <a:gd name="T45" fmla="*/ 7790 h 16250"/>
                <a:gd name="T46" fmla="*/ 9605 w 16250"/>
                <a:gd name="T47" fmla="*/ 7427 h 16250"/>
                <a:gd name="T48" fmla="*/ 8985 w 16250"/>
                <a:gd name="T49" fmla="*/ 8118 h 16250"/>
                <a:gd name="T50" fmla="*/ 8698 w 16250"/>
                <a:gd name="T51" fmla="*/ 8760 h 16250"/>
                <a:gd name="T52" fmla="*/ 8130 w 16250"/>
                <a:gd name="T53" fmla="*/ 9162 h 16250"/>
                <a:gd name="T54" fmla="*/ 7407 w 16250"/>
                <a:gd name="T55" fmla="*/ 9216 h 16250"/>
                <a:gd name="T56" fmla="*/ 6782 w 16250"/>
                <a:gd name="T57" fmla="*/ 8898 h 16250"/>
                <a:gd name="T58" fmla="*/ 6408 w 16250"/>
                <a:gd name="T59" fmla="*/ 8311 h 16250"/>
                <a:gd name="T60" fmla="*/ 5867 w 16250"/>
                <a:gd name="T61" fmla="*/ 7531 h 16250"/>
                <a:gd name="T62" fmla="*/ 5407 w 16250"/>
                <a:gd name="T63" fmla="*/ 7928 h 16250"/>
                <a:gd name="T64" fmla="*/ 4829 w 16250"/>
                <a:gd name="T65" fmla="*/ 8014 h 16250"/>
                <a:gd name="T66" fmla="*/ 4303 w 16250"/>
                <a:gd name="T67" fmla="*/ 7794 h 16250"/>
                <a:gd name="T68" fmla="*/ 3967 w 16250"/>
                <a:gd name="T69" fmla="*/ 7343 h 16250"/>
                <a:gd name="T70" fmla="*/ 3909 w 16250"/>
                <a:gd name="T71" fmla="*/ 6760 h 16250"/>
                <a:gd name="T72" fmla="*/ 4154 w 16250"/>
                <a:gd name="T73" fmla="*/ 6248 h 16250"/>
                <a:gd name="T74" fmla="*/ 4622 w 16250"/>
                <a:gd name="T75" fmla="*/ 5932 h 16250"/>
                <a:gd name="T76" fmla="*/ 11229 w 16250"/>
                <a:gd name="T77" fmla="*/ 5359 h 16250"/>
                <a:gd name="T78" fmla="*/ 10697 w 16250"/>
                <a:gd name="T79" fmla="*/ 5182 h 16250"/>
                <a:gd name="T80" fmla="*/ 10144 w 16250"/>
                <a:gd name="T81" fmla="*/ 5308 h 16250"/>
                <a:gd name="T82" fmla="*/ 9748 w 16250"/>
                <a:gd name="T83" fmla="*/ 5684 h 16250"/>
                <a:gd name="T84" fmla="*/ 9596 w 16250"/>
                <a:gd name="T85" fmla="*/ 6228 h 16250"/>
                <a:gd name="T86" fmla="*/ 9747 w 16250"/>
                <a:gd name="T87" fmla="*/ 6771 h 16250"/>
                <a:gd name="T88" fmla="*/ 10144 w 16250"/>
                <a:gd name="T89" fmla="*/ 7148 h 16250"/>
                <a:gd name="T90" fmla="*/ 10697 w 16250"/>
                <a:gd name="T91" fmla="*/ 7273 h 16250"/>
                <a:gd name="T92" fmla="*/ 11229 w 16250"/>
                <a:gd name="T93" fmla="*/ 7096 h 16250"/>
                <a:gd name="T94" fmla="*/ 11586 w 16250"/>
                <a:gd name="T95" fmla="*/ 6682 h 16250"/>
                <a:gd name="T96" fmla="*/ 11685 w 16250"/>
                <a:gd name="T97" fmla="*/ 6120 h 16250"/>
                <a:gd name="T98" fmla="*/ 11482 w 16250"/>
                <a:gd name="T99" fmla="*/ 5601 h 16250"/>
                <a:gd name="T100" fmla="*/ 7715 w 16250"/>
                <a:gd name="T101" fmla="*/ 7131 h 16250"/>
                <a:gd name="T102" fmla="*/ 7002 w 16250"/>
                <a:gd name="T103" fmla="*/ 7509 h 16250"/>
                <a:gd name="T104" fmla="*/ 7002 w 16250"/>
                <a:gd name="T105" fmla="*/ 8324 h 16250"/>
                <a:gd name="T106" fmla="*/ 7715 w 16250"/>
                <a:gd name="T107" fmla="*/ 8702 h 16250"/>
                <a:gd name="T108" fmla="*/ 8383 w 16250"/>
                <a:gd name="T109" fmla="*/ 8257 h 16250"/>
                <a:gd name="T110" fmla="*/ 8304 w 16250"/>
                <a:gd name="T111" fmla="*/ 7446 h 16250"/>
                <a:gd name="T112" fmla="*/ 4911 w 16250"/>
                <a:gd name="T113" fmla="*/ 6419 h 16250"/>
                <a:gd name="T114" fmla="*/ 4474 w 16250"/>
                <a:gd name="T115" fmla="*/ 6741 h 16250"/>
                <a:gd name="T116" fmla="*/ 4554 w 16250"/>
                <a:gd name="T117" fmla="*/ 7289 h 16250"/>
                <a:gd name="T118" fmla="*/ 5073 w 16250"/>
                <a:gd name="T119" fmla="*/ 7472 h 16250"/>
                <a:gd name="T120" fmla="*/ 5475 w 16250"/>
                <a:gd name="T121" fmla="*/ 7108 h 16250"/>
                <a:gd name="T122" fmla="*/ 5343 w 16250"/>
                <a:gd name="T123" fmla="*/ 6572 h 1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0" h="16250">
                  <a:moveTo>
                    <a:pt x="8125" y="0"/>
                  </a:moveTo>
                  <a:lnTo>
                    <a:pt x="8543" y="10"/>
                  </a:lnTo>
                  <a:lnTo>
                    <a:pt x="8956" y="42"/>
                  </a:lnTo>
                  <a:lnTo>
                    <a:pt x="9362" y="93"/>
                  </a:lnTo>
                  <a:lnTo>
                    <a:pt x="9762" y="165"/>
                  </a:lnTo>
                  <a:lnTo>
                    <a:pt x="10155" y="256"/>
                  </a:lnTo>
                  <a:lnTo>
                    <a:pt x="10541" y="366"/>
                  </a:lnTo>
                  <a:lnTo>
                    <a:pt x="10918" y="493"/>
                  </a:lnTo>
                  <a:lnTo>
                    <a:pt x="11288" y="639"/>
                  </a:lnTo>
                  <a:lnTo>
                    <a:pt x="11647" y="801"/>
                  </a:lnTo>
                  <a:lnTo>
                    <a:pt x="11998" y="981"/>
                  </a:lnTo>
                  <a:lnTo>
                    <a:pt x="12338" y="1176"/>
                  </a:lnTo>
                  <a:lnTo>
                    <a:pt x="12668" y="1387"/>
                  </a:lnTo>
                  <a:lnTo>
                    <a:pt x="12986" y="1614"/>
                  </a:lnTo>
                  <a:lnTo>
                    <a:pt x="13294" y="1856"/>
                  </a:lnTo>
                  <a:lnTo>
                    <a:pt x="13588" y="2110"/>
                  </a:lnTo>
                  <a:lnTo>
                    <a:pt x="13870" y="2380"/>
                  </a:lnTo>
                  <a:lnTo>
                    <a:pt x="14140" y="2662"/>
                  </a:lnTo>
                  <a:lnTo>
                    <a:pt x="14394" y="2956"/>
                  </a:lnTo>
                  <a:lnTo>
                    <a:pt x="14636" y="3263"/>
                  </a:lnTo>
                  <a:lnTo>
                    <a:pt x="14863" y="3582"/>
                  </a:lnTo>
                  <a:lnTo>
                    <a:pt x="15074" y="3912"/>
                  </a:lnTo>
                  <a:lnTo>
                    <a:pt x="15269" y="4252"/>
                  </a:lnTo>
                  <a:lnTo>
                    <a:pt x="15449" y="4603"/>
                  </a:lnTo>
                  <a:lnTo>
                    <a:pt x="15611" y="4962"/>
                  </a:lnTo>
                  <a:lnTo>
                    <a:pt x="15757" y="5331"/>
                  </a:lnTo>
                  <a:lnTo>
                    <a:pt x="15884" y="5709"/>
                  </a:lnTo>
                  <a:lnTo>
                    <a:pt x="15994" y="6095"/>
                  </a:lnTo>
                  <a:lnTo>
                    <a:pt x="16085" y="6488"/>
                  </a:lnTo>
                  <a:lnTo>
                    <a:pt x="16157" y="6888"/>
                  </a:lnTo>
                  <a:lnTo>
                    <a:pt x="16208" y="7294"/>
                  </a:lnTo>
                  <a:lnTo>
                    <a:pt x="16240" y="7707"/>
                  </a:lnTo>
                  <a:lnTo>
                    <a:pt x="16250" y="8125"/>
                  </a:lnTo>
                  <a:lnTo>
                    <a:pt x="16240" y="8543"/>
                  </a:lnTo>
                  <a:lnTo>
                    <a:pt x="16208" y="8956"/>
                  </a:lnTo>
                  <a:lnTo>
                    <a:pt x="16157" y="9362"/>
                  </a:lnTo>
                  <a:lnTo>
                    <a:pt x="16085" y="9762"/>
                  </a:lnTo>
                  <a:lnTo>
                    <a:pt x="15994" y="10155"/>
                  </a:lnTo>
                  <a:lnTo>
                    <a:pt x="15884" y="10541"/>
                  </a:lnTo>
                  <a:lnTo>
                    <a:pt x="15757" y="10918"/>
                  </a:lnTo>
                  <a:lnTo>
                    <a:pt x="15611" y="11288"/>
                  </a:lnTo>
                  <a:lnTo>
                    <a:pt x="15449" y="11647"/>
                  </a:lnTo>
                  <a:lnTo>
                    <a:pt x="15269" y="11998"/>
                  </a:lnTo>
                  <a:lnTo>
                    <a:pt x="15074" y="12338"/>
                  </a:lnTo>
                  <a:lnTo>
                    <a:pt x="14863" y="12668"/>
                  </a:lnTo>
                  <a:lnTo>
                    <a:pt x="14636" y="12986"/>
                  </a:lnTo>
                  <a:lnTo>
                    <a:pt x="14394" y="13294"/>
                  </a:lnTo>
                  <a:lnTo>
                    <a:pt x="14140" y="13588"/>
                  </a:lnTo>
                  <a:lnTo>
                    <a:pt x="13870" y="13870"/>
                  </a:lnTo>
                  <a:lnTo>
                    <a:pt x="13588" y="14140"/>
                  </a:lnTo>
                  <a:lnTo>
                    <a:pt x="13294" y="14394"/>
                  </a:lnTo>
                  <a:lnTo>
                    <a:pt x="12986" y="14636"/>
                  </a:lnTo>
                  <a:lnTo>
                    <a:pt x="12668" y="14863"/>
                  </a:lnTo>
                  <a:lnTo>
                    <a:pt x="12338" y="15074"/>
                  </a:lnTo>
                  <a:lnTo>
                    <a:pt x="11998" y="15269"/>
                  </a:lnTo>
                  <a:lnTo>
                    <a:pt x="11647" y="15449"/>
                  </a:lnTo>
                  <a:lnTo>
                    <a:pt x="11288" y="15611"/>
                  </a:lnTo>
                  <a:lnTo>
                    <a:pt x="10918" y="15757"/>
                  </a:lnTo>
                  <a:lnTo>
                    <a:pt x="10541" y="15884"/>
                  </a:lnTo>
                  <a:lnTo>
                    <a:pt x="10155" y="15994"/>
                  </a:lnTo>
                  <a:lnTo>
                    <a:pt x="9762" y="16085"/>
                  </a:lnTo>
                  <a:lnTo>
                    <a:pt x="9362" y="16157"/>
                  </a:lnTo>
                  <a:lnTo>
                    <a:pt x="8956" y="16208"/>
                  </a:lnTo>
                  <a:lnTo>
                    <a:pt x="8543" y="16240"/>
                  </a:lnTo>
                  <a:lnTo>
                    <a:pt x="8125" y="16250"/>
                  </a:lnTo>
                  <a:lnTo>
                    <a:pt x="7707" y="16240"/>
                  </a:lnTo>
                  <a:lnTo>
                    <a:pt x="7294" y="16208"/>
                  </a:lnTo>
                  <a:lnTo>
                    <a:pt x="6888" y="16157"/>
                  </a:lnTo>
                  <a:lnTo>
                    <a:pt x="6488" y="16085"/>
                  </a:lnTo>
                  <a:lnTo>
                    <a:pt x="6095" y="15994"/>
                  </a:lnTo>
                  <a:lnTo>
                    <a:pt x="5709" y="15884"/>
                  </a:lnTo>
                  <a:lnTo>
                    <a:pt x="5331" y="15757"/>
                  </a:lnTo>
                  <a:lnTo>
                    <a:pt x="4962" y="15611"/>
                  </a:lnTo>
                  <a:lnTo>
                    <a:pt x="4603" y="15449"/>
                  </a:lnTo>
                  <a:lnTo>
                    <a:pt x="4252" y="15269"/>
                  </a:lnTo>
                  <a:lnTo>
                    <a:pt x="3912" y="15074"/>
                  </a:lnTo>
                  <a:lnTo>
                    <a:pt x="3582" y="14863"/>
                  </a:lnTo>
                  <a:lnTo>
                    <a:pt x="3263" y="14636"/>
                  </a:lnTo>
                  <a:lnTo>
                    <a:pt x="2956" y="14394"/>
                  </a:lnTo>
                  <a:lnTo>
                    <a:pt x="2662" y="14140"/>
                  </a:lnTo>
                  <a:lnTo>
                    <a:pt x="2380" y="13870"/>
                  </a:lnTo>
                  <a:lnTo>
                    <a:pt x="2110" y="13588"/>
                  </a:lnTo>
                  <a:lnTo>
                    <a:pt x="1856" y="13294"/>
                  </a:lnTo>
                  <a:lnTo>
                    <a:pt x="1614" y="12986"/>
                  </a:lnTo>
                  <a:lnTo>
                    <a:pt x="1387" y="12668"/>
                  </a:lnTo>
                  <a:lnTo>
                    <a:pt x="1176" y="12338"/>
                  </a:lnTo>
                  <a:lnTo>
                    <a:pt x="981" y="11998"/>
                  </a:lnTo>
                  <a:lnTo>
                    <a:pt x="801" y="11647"/>
                  </a:lnTo>
                  <a:lnTo>
                    <a:pt x="639" y="11288"/>
                  </a:lnTo>
                  <a:lnTo>
                    <a:pt x="493" y="10918"/>
                  </a:lnTo>
                  <a:lnTo>
                    <a:pt x="366" y="10541"/>
                  </a:lnTo>
                  <a:lnTo>
                    <a:pt x="256" y="10155"/>
                  </a:lnTo>
                  <a:lnTo>
                    <a:pt x="165" y="9762"/>
                  </a:lnTo>
                  <a:lnTo>
                    <a:pt x="93" y="9362"/>
                  </a:lnTo>
                  <a:lnTo>
                    <a:pt x="42" y="8956"/>
                  </a:lnTo>
                  <a:lnTo>
                    <a:pt x="10" y="8543"/>
                  </a:lnTo>
                  <a:lnTo>
                    <a:pt x="0" y="8125"/>
                  </a:lnTo>
                  <a:lnTo>
                    <a:pt x="10" y="7707"/>
                  </a:lnTo>
                  <a:lnTo>
                    <a:pt x="42" y="7294"/>
                  </a:lnTo>
                  <a:lnTo>
                    <a:pt x="93" y="6888"/>
                  </a:lnTo>
                  <a:lnTo>
                    <a:pt x="165" y="6488"/>
                  </a:lnTo>
                  <a:lnTo>
                    <a:pt x="256" y="6095"/>
                  </a:lnTo>
                  <a:lnTo>
                    <a:pt x="366" y="5709"/>
                  </a:lnTo>
                  <a:lnTo>
                    <a:pt x="493" y="5331"/>
                  </a:lnTo>
                  <a:lnTo>
                    <a:pt x="639" y="4962"/>
                  </a:lnTo>
                  <a:lnTo>
                    <a:pt x="801" y="4603"/>
                  </a:lnTo>
                  <a:lnTo>
                    <a:pt x="981" y="4252"/>
                  </a:lnTo>
                  <a:lnTo>
                    <a:pt x="1176" y="3912"/>
                  </a:lnTo>
                  <a:lnTo>
                    <a:pt x="1387" y="3582"/>
                  </a:lnTo>
                  <a:lnTo>
                    <a:pt x="1614" y="3263"/>
                  </a:lnTo>
                  <a:lnTo>
                    <a:pt x="1856" y="2956"/>
                  </a:lnTo>
                  <a:lnTo>
                    <a:pt x="2110" y="2662"/>
                  </a:lnTo>
                  <a:lnTo>
                    <a:pt x="2380" y="2380"/>
                  </a:lnTo>
                  <a:lnTo>
                    <a:pt x="2662" y="2110"/>
                  </a:lnTo>
                  <a:lnTo>
                    <a:pt x="2956" y="1856"/>
                  </a:lnTo>
                  <a:lnTo>
                    <a:pt x="3263" y="1614"/>
                  </a:lnTo>
                  <a:lnTo>
                    <a:pt x="3582" y="1387"/>
                  </a:lnTo>
                  <a:lnTo>
                    <a:pt x="3912" y="1176"/>
                  </a:lnTo>
                  <a:lnTo>
                    <a:pt x="4252" y="981"/>
                  </a:lnTo>
                  <a:lnTo>
                    <a:pt x="4603" y="801"/>
                  </a:lnTo>
                  <a:lnTo>
                    <a:pt x="4962" y="639"/>
                  </a:lnTo>
                  <a:lnTo>
                    <a:pt x="5331" y="493"/>
                  </a:lnTo>
                  <a:lnTo>
                    <a:pt x="5709" y="366"/>
                  </a:lnTo>
                  <a:lnTo>
                    <a:pt x="6095" y="256"/>
                  </a:lnTo>
                  <a:lnTo>
                    <a:pt x="6488" y="165"/>
                  </a:lnTo>
                  <a:lnTo>
                    <a:pt x="6888" y="93"/>
                  </a:lnTo>
                  <a:lnTo>
                    <a:pt x="7294" y="42"/>
                  </a:lnTo>
                  <a:lnTo>
                    <a:pt x="7707" y="10"/>
                  </a:lnTo>
                  <a:lnTo>
                    <a:pt x="8125" y="0"/>
                  </a:lnTo>
                  <a:close/>
                  <a:moveTo>
                    <a:pt x="2153" y="12098"/>
                  </a:moveTo>
                  <a:lnTo>
                    <a:pt x="13998" y="12098"/>
                  </a:lnTo>
                  <a:lnTo>
                    <a:pt x="13998" y="11548"/>
                  </a:lnTo>
                  <a:lnTo>
                    <a:pt x="13359" y="10878"/>
                  </a:lnTo>
                  <a:lnTo>
                    <a:pt x="2748" y="10878"/>
                  </a:lnTo>
                  <a:lnTo>
                    <a:pt x="2153" y="11518"/>
                  </a:lnTo>
                  <a:lnTo>
                    <a:pt x="2153" y="12098"/>
                  </a:lnTo>
                  <a:close/>
                  <a:moveTo>
                    <a:pt x="2868" y="3287"/>
                  </a:moveTo>
                  <a:lnTo>
                    <a:pt x="13405" y="3287"/>
                  </a:lnTo>
                  <a:lnTo>
                    <a:pt x="13405" y="10702"/>
                  </a:lnTo>
                  <a:lnTo>
                    <a:pt x="2598" y="10702"/>
                  </a:lnTo>
                  <a:lnTo>
                    <a:pt x="2598" y="3287"/>
                  </a:lnTo>
                  <a:lnTo>
                    <a:pt x="2868" y="3287"/>
                  </a:lnTo>
                  <a:close/>
                  <a:moveTo>
                    <a:pt x="12866" y="3827"/>
                  </a:moveTo>
                  <a:lnTo>
                    <a:pt x="3138" y="3827"/>
                  </a:lnTo>
                  <a:lnTo>
                    <a:pt x="3138" y="10162"/>
                  </a:lnTo>
                  <a:lnTo>
                    <a:pt x="12866" y="10162"/>
                  </a:lnTo>
                  <a:lnTo>
                    <a:pt x="12866" y="3827"/>
                  </a:lnTo>
                  <a:close/>
                  <a:moveTo>
                    <a:pt x="4965" y="5875"/>
                  </a:moveTo>
                  <a:lnTo>
                    <a:pt x="4994" y="5876"/>
                  </a:lnTo>
                  <a:lnTo>
                    <a:pt x="5021" y="5877"/>
                  </a:lnTo>
                  <a:lnTo>
                    <a:pt x="5049" y="5879"/>
                  </a:lnTo>
                  <a:lnTo>
                    <a:pt x="5076" y="5881"/>
                  </a:lnTo>
                  <a:lnTo>
                    <a:pt x="5103" y="5885"/>
                  </a:lnTo>
                  <a:lnTo>
                    <a:pt x="5129" y="5889"/>
                  </a:lnTo>
                  <a:lnTo>
                    <a:pt x="5155" y="5893"/>
                  </a:lnTo>
                  <a:lnTo>
                    <a:pt x="5182" y="5898"/>
                  </a:lnTo>
                  <a:lnTo>
                    <a:pt x="5208" y="5904"/>
                  </a:lnTo>
                  <a:lnTo>
                    <a:pt x="5235" y="5910"/>
                  </a:lnTo>
                  <a:lnTo>
                    <a:pt x="5260" y="5917"/>
                  </a:lnTo>
                  <a:lnTo>
                    <a:pt x="5285" y="5924"/>
                  </a:lnTo>
                  <a:lnTo>
                    <a:pt x="5311" y="5932"/>
                  </a:lnTo>
                  <a:lnTo>
                    <a:pt x="5335" y="5941"/>
                  </a:lnTo>
                  <a:lnTo>
                    <a:pt x="5359" y="5951"/>
                  </a:lnTo>
                  <a:lnTo>
                    <a:pt x="5384" y="5961"/>
                  </a:lnTo>
                  <a:lnTo>
                    <a:pt x="5407" y="5971"/>
                  </a:lnTo>
                  <a:lnTo>
                    <a:pt x="5432" y="5982"/>
                  </a:lnTo>
                  <a:lnTo>
                    <a:pt x="5455" y="5993"/>
                  </a:lnTo>
                  <a:lnTo>
                    <a:pt x="5477" y="6005"/>
                  </a:lnTo>
                  <a:lnTo>
                    <a:pt x="5501" y="6018"/>
                  </a:lnTo>
                  <a:lnTo>
                    <a:pt x="5522" y="6031"/>
                  </a:lnTo>
                  <a:lnTo>
                    <a:pt x="5544" y="6045"/>
                  </a:lnTo>
                  <a:lnTo>
                    <a:pt x="5567" y="6059"/>
                  </a:lnTo>
                  <a:lnTo>
                    <a:pt x="5587" y="6073"/>
                  </a:lnTo>
                  <a:lnTo>
                    <a:pt x="5608" y="6089"/>
                  </a:lnTo>
                  <a:lnTo>
                    <a:pt x="5629" y="6105"/>
                  </a:lnTo>
                  <a:lnTo>
                    <a:pt x="5649" y="6121"/>
                  </a:lnTo>
                  <a:lnTo>
                    <a:pt x="5668" y="6137"/>
                  </a:lnTo>
                  <a:lnTo>
                    <a:pt x="5688" y="6155"/>
                  </a:lnTo>
                  <a:lnTo>
                    <a:pt x="5707" y="6172"/>
                  </a:lnTo>
                  <a:lnTo>
                    <a:pt x="5725" y="6190"/>
                  </a:lnTo>
                  <a:lnTo>
                    <a:pt x="5743" y="6209"/>
                  </a:lnTo>
                  <a:lnTo>
                    <a:pt x="5761" y="6228"/>
                  </a:lnTo>
                  <a:lnTo>
                    <a:pt x="5778" y="6247"/>
                  </a:lnTo>
                  <a:lnTo>
                    <a:pt x="5794" y="6266"/>
                  </a:lnTo>
                  <a:lnTo>
                    <a:pt x="5810" y="6287"/>
                  </a:lnTo>
                  <a:lnTo>
                    <a:pt x="5826" y="6307"/>
                  </a:lnTo>
                  <a:lnTo>
                    <a:pt x="5841" y="6327"/>
                  </a:lnTo>
                  <a:lnTo>
                    <a:pt x="5856" y="6349"/>
                  </a:lnTo>
                  <a:lnTo>
                    <a:pt x="5870" y="6371"/>
                  </a:lnTo>
                  <a:lnTo>
                    <a:pt x="5884" y="6392"/>
                  </a:lnTo>
                  <a:lnTo>
                    <a:pt x="5897" y="6415"/>
                  </a:lnTo>
                  <a:lnTo>
                    <a:pt x="5910" y="6437"/>
                  </a:lnTo>
                  <a:lnTo>
                    <a:pt x="5922" y="6460"/>
                  </a:lnTo>
                  <a:lnTo>
                    <a:pt x="5933" y="6484"/>
                  </a:lnTo>
                  <a:lnTo>
                    <a:pt x="5944" y="6507"/>
                  </a:lnTo>
                  <a:lnTo>
                    <a:pt x="5955" y="6531"/>
                  </a:lnTo>
                  <a:lnTo>
                    <a:pt x="5965" y="6556"/>
                  </a:lnTo>
                  <a:lnTo>
                    <a:pt x="5974" y="6580"/>
                  </a:lnTo>
                  <a:lnTo>
                    <a:pt x="5983" y="6605"/>
                  </a:lnTo>
                  <a:lnTo>
                    <a:pt x="5991" y="6630"/>
                  </a:lnTo>
                  <a:lnTo>
                    <a:pt x="5998" y="6655"/>
                  </a:lnTo>
                  <a:lnTo>
                    <a:pt x="6005" y="6681"/>
                  </a:lnTo>
                  <a:lnTo>
                    <a:pt x="6011" y="6707"/>
                  </a:lnTo>
                  <a:lnTo>
                    <a:pt x="6018" y="6733"/>
                  </a:lnTo>
                  <a:lnTo>
                    <a:pt x="6023" y="6759"/>
                  </a:lnTo>
                  <a:lnTo>
                    <a:pt x="6027" y="6785"/>
                  </a:lnTo>
                  <a:lnTo>
                    <a:pt x="6031" y="6813"/>
                  </a:lnTo>
                  <a:lnTo>
                    <a:pt x="6034" y="6839"/>
                  </a:lnTo>
                  <a:lnTo>
                    <a:pt x="6036" y="6867"/>
                  </a:lnTo>
                  <a:lnTo>
                    <a:pt x="6038" y="6894"/>
                  </a:lnTo>
                  <a:lnTo>
                    <a:pt x="6039" y="6921"/>
                  </a:lnTo>
                  <a:lnTo>
                    <a:pt x="6039" y="6949"/>
                  </a:lnTo>
                  <a:lnTo>
                    <a:pt x="6039" y="6984"/>
                  </a:lnTo>
                  <a:lnTo>
                    <a:pt x="6556" y="7203"/>
                  </a:lnTo>
                  <a:lnTo>
                    <a:pt x="6576" y="7172"/>
                  </a:lnTo>
                  <a:lnTo>
                    <a:pt x="6596" y="7143"/>
                  </a:lnTo>
                  <a:lnTo>
                    <a:pt x="6618" y="7114"/>
                  </a:lnTo>
                  <a:lnTo>
                    <a:pt x="6640" y="7086"/>
                  </a:lnTo>
                  <a:lnTo>
                    <a:pt x="6663" y="7058"/>
                  </a:lnTo>
                  <a:lnTo>
                    <a:pt x="6687" y="7031"/>
                  </a:lnTo>
                  <a:lnTo>
                    <a:pt x="6711" y="7004"/>
                  </a:lnTo>
                  <a:lnTo>
                    <a:pt x="6737" y="6978"/>
                  </a:lnTo>
                  <a:lnTo>
                    <a:pt x="6759" y="6956"/>
                  </a:lnTo>
                  <a:lnTo>
                    <a:pt x="6782" y="6935"/>
                  </a:lnTo>
                  <a:lnTo>
                    <a:pt x="6806" y="6913"/>
                  </a:lnTo>
                  <a:lnTo>
                    <a:pt x="6830" y="6893"/>
                  </a:lnTo>
                  <a:lnTo>
                    <a:pt x="6855" y="6873"/>
                  </a:lnTo>
                  <a:lnTo>
                    <a:pt x="6880" y="6853"/>
                  </a:lnTo>
                  <a:lnTo>
                    <a:pt x="6906" y="6835"/>
                  </a:lnTo>
                  <a:lnTo>
                    <a:pt x="6933" y="6817"/>
                  </a:lnTo>
                  <a:lnTo>
                    <a:pt x="6959" y="6799"/>
                  </a:lnTo>
                  <a:lnTo>
                    <a:pt x="6986" y="6782"/>
                  </a:lnTo>
                  <a:lnTo>
                    <a:pt x="7014" y="6766"/>
                  </a:lnTo>
                  <a:lnTo>
                    <a:pt x="7041" y="6750"/>
                  </a:lnTo>
                  <a:lnTo>
                    <a:pt x="7070" y="6736"/>
                  </a:lnTo>
                  <a:lnTo>
                    <a:pt x="7099" y="6721"/>
                  </a:lnTo>
                  <a:lnTo>
                    <a:pt x="7128" y="6707"/>
                  </a:lnTo>
                  <a:lnTo>
                    <a:pt x="7158" y="6695"/>
                  </a:lnTo>
                  <a:lnTo>
                    <a:pt x="7188" y="6682"/>
                  </a:lnTo>
                  <a:lnTo>
                    <a:pt x="7218" y="6671"/>
                  </a:lnTo>
                  <a:lnTo>
                    <a:pt x="7249" y="6659"/>
                  </a:lnTo>
                  <a:lnTo>
                    <a:pt x="7280" y="6649"/>
                  </a:lnTo>
                  <a:lnTo>
                    <a:pt x="7311" y="6640"/>
                  </a:lnTo>
                  <a:lnTo>
                    <a:pt x="7343" y="6632"/>
                  </a:lnTo>
                  <a:lnTo>
                    <a:pt x="7374" y="6624"/>
                  </a:lnTo>
                  <a:lnTo>
                    <a:pt x="7407" y="6617"/>
                  </a:lnTo>
                  <a:lnTo>
                    <a:pt x="7439" y="6611"/>
                  </a:lnTo>
                  <a:lnTo>
                    <a:pt x="7472" y="6606"/>
                  </a:lnTo>
                  <a:lnTo>
                    <a:pt x="7505" y="6601"/>
                  </a:lnTo>
                  <a:lnTo>
                    <a:pt x="7539" y="6596"/>
                  </a:lnTo>
                  <a:lnTo>
                    <a:pt x="7571" y="6593"/>
                  </a:lnTo>
                  <a:lnTo>
                    <a:pt x="7606" y="6591"/>
                  </a:lnTo>
                  <a:lnTo>
                    <a:pt x="7640" y="6590"/>
                  </a:lnTo>
                  <a:lnTo>
                    <a:pt x="7674" y="6590"/>
                  </a:lnTo>
                  <a:lnTo>
                    <a:pt x="7709" y="6590"/>
                  </a:lnTo>
                  <a:lnTo>
                    <a:pt x="7742" y="6591"/>
                  </a:lnTo>
                  <a:lnTo>
                    <a:pt x="7776" y="6593"/>
                  </a:lnTo>
                  <a:lnTo>
                    <a:pt x="7809" y="6596"/>
                  </a:lnTo>
                  <a:lnTo>
                    <a:pt x="7843" y="6601"/>
                  </a:lnTo>
                  <a:lnTo>
                    <a:pt x="7876" y="6606"/>
                  </a:lnTo>
                  <a:lnTo>
                    <a:pt x="7909" y="6611"/>
                  </a:lnTo>
                  <a:lnTo>
                    <a:pt x="7941" y="6617"/>
                  </a:lnTo>
                  <a:lnTo>
                    <a:pt x="7974" y="6624"/>
                  </a:lnTo>
                  <a:lnTo>
                    <a:pt x="8005" y="6632"/>
                  </a:lnTo>
                  <a:lnTo>
                    <a:pt x="8037" y="6640"/>
                  </a:lnTo>
                  <a:lnTo>
                    <a:pt x="8068" y="6649"/>
                  </a:lnTo>
                  <a:lnTo>
                    <a:pt x="8100" y="6659"/>
                  </a:lnTo>
                  <a:lnTo>
                    <a:pt x="8130" y="6671"/>
                  </a:lnTo>
                  <a:lnTo>
                    <a:pt x="8161" y="6682"/>
                  </a:lnTo>
                  <a:lnTo>
                    <a:pt x="8190" y="6695"/>
                  </a:lnTo>
                  <a:lnTo>
                    <a:pt x="8219" y="6707"/>
                  </a:lnTo>
                  <a:lnTo>
                    <a:pt x="8249" y="6721"/>
                  </a:lnTo>
                  <a:lnTo>
                    <a:pt x="8278" y="6736"/>
                  </a:lnTo>
                  <a:lnTo>
                    <a:pt x="8306" y="6750"/>
                  </a:lnTo>
                  <a:lnTo>
                    <a:pt x="8334" y="6766"/>
                  </a:lnTo>
                  <a:lnTo>
                    <a:pt x="8362" y="6782"/>
                  </a:lnTo>
                  <a:lnTo>
                    <a:pt x="8389" y="6799"/>
                  </a:lnTo>
                  <a:lnTo>
                    <a:pt x="8415" y="6817"/>
                  </a:lnTo>
                  <a:lnTo>
                    <a:pt x="8442" y="6835"/>
                  </a:lnTo>
                  <a:lnTo>
                    <a:pt x="8467" y="6853"/>
                  </a:lnTo>
                  <a:lnTo>
                    <a:pt x="8493" y="6873"/>
                  </a:lnTo>
                  <a:lnTo>
                    <a:pt x="8518" y="6893"/>
                  </a:lnTo>
                  <a:lnTo>
                    <a:pt x="8542" y="6913"/>
                  </a:lnTo>
                  <a:lnTo>
                    <a:pt x="8566" y="6935"/>
                  </a:lnTo>
                  <a:lnTo>
                    <a:pt x="8589" y="6956"/>
                  </a:lnTo>
                  <a:lnTo>
                    <a:pt x="8611" y="6978"/>
                  </a:lnTo>
                  <a:lnTo>
                    <a:pt x="8642" y="7010"/>
                  </a:lnTo>
                  <a:lnTo>
                    <a:pt x="8671" y="7041"/>
                  </a:lnTo>
                  <a:lnTo>
                    <a:pt x="8700" y="7075"/>
                  </a:lnTo>
                  <a:lnTo>
                    <a:pt x="8726" y="7109"/>
                  </a:lnTo>
                  <a:lnTo>
                    <a:pt x="9172" y="6823"/>
                  </a:lnTo>
                  <a:lnTo>
                    <a:pt x="9158" y="6788"/>
                  </a:lnTo>
                  <a:lnTo>
                    <a:pt x="9146" y="6753"/>
                  </a:lnTo>
                  <a:lnTo>
                    <a:pt x="9134" y="6717"/>
                  </a:lnTo>
                  <a:lnTo>
                    <a:pt x="9122" y="6682"/>
                  </a:lnTo>
                  <a:lnTo>
                    <a:pt x="9112" y="6645"/>
                  </a:lnTo>
                  <a:lnTo>
                    <a:pt x="9102" y="6609"/>
                  </a:lnTo>
                  <a:lnTo>
                    <a:pt x="9094" y="6572"/>
                  </a:lnTo>
                  <a:lnTo>
                    <a:pt x="9086" y="6536"/>
                  </a:lnTo>
                  <a:lnTo>
                    <a:pt x="9079" y="6498"/>
                  </a:lnTo>
                  <a:lnTo>
                    <a:pt x="9073" y="6459"/>
                  </a:lnTo>
                  <a:lnTo>
                    <a:pt x="9068" y="6422"/>
                  </a:lnTo>
                  <a:lnTo>
                    <a:pt x="9063" y="6383"/>
                  </a:lnTo>
                  <a:lnTo>
                    <a:pt x="9060" y="6345"/>
                  </a:lnTo>
                  <a:lnTo>
                    <a:pt x="9058" y="6306"/>
                  </a:lnTo>
                  <a:lnTo>
                    <a:pt x="9056" y="6267"/>
                  </a:lnTo>
                  <a:lnTo>
                    <a:pt x="9056" y="6228"/>
                  </a:lnTo>
                  <a:lnTo>
                    <a:pt x="9056" y="6186"/>
                  </a:lnTo>
                  <a:lnTo>
                    <a:pt x="9058" y="6146"/>
                  </a:lnTo>
                  <a:lnTo>
                    <a:pt x="9060" y="6106"/>
                  </a:lnTo>
                  <a:lnTo>
                    <a:pt x="9064" y="6065"/>
                  </a:lnTo>
                  <a:lnTo>
                    <a:pt x="9069" y="6026"/>
                  </a:lnTo>
                  <a:lnTo>
                    <a:pt x="9075" y="5986"/>
                  </a:lnTo>
                  <a:lnTo>
                    <a:pt x="9081" y="5946"/>
                  </a:lnTo>
                  <a:lnTo>
                    <a:pt x="9089" y="5908"/>
                  </a:lnTo>
                  <a:lnTo>
                    <a:pt x="9097" y="5869"/>
                  </a:lnTo>
                  <a:lnTo>
                    <a:pt x="9106" y="5831"/>
                  </a:lnTo>
                  <a:lnTo>
                    <a:pt x="9116" y="5793"/>
                  </a:lnTo>
                  <a:lnTo>
                    <a:pt x="9127" y="5756"/>
                  </a:lnTo>
                  <a:lnTo>
                    <a:pt x="9140" y="5719"/>
                  </a:lnTo>
                  <a:lnTo>
                    <a:pt x="9153" y="5682"/>
                  </a:lnTo>
                  <a:lnTo>
                    <a:pt x="9166" y="5646"/>
                  </a:lnTo>
                  <a:lnTo>
                    <a:pt x="9180" y="5610"/>
                  </a:lnTo>
                  <a:lnTo>
                    <a:pt x="9196" y="5575"/>
                  </a:lnTo>
                  <a:lnTo>
                    <a:pt x="9213" y="5539"/>
                  </a:lnTo>
                  <a:lnTo>
                    <a:pt x="9230" y="5505"/>
                  </a:lnTo>
                  <a:lnTo>
                    <a:pt x="9247" y="5471"/>
                  </a:lnTo>
                  <a:lnTo>
                    <a:pt x="9267" y="5438"/>
                  </a:lnTo>
                  <a:lnTo>
                    <a:pt x="9286" y="5405"/>
                  </a:lnTo>
                  <a:lnTo>
                    <a:pt x="9306" y="5373"/>
                  </a:lnTo>
                  <a:lnTo>
                    <a:pt x="9328" y="5340"/>
                  </a:lnTo>
                  <a:lnTo>
                    <a:pt x="9349" y="5309"/>
                  </a:lnTo>
                  <a:lnTo>
                    <a:pt x="9371" y="5278"/>
                  </a:lnTo>
                  <a:lnTo>
                    <a:pt x="9395" y="5248"/>
                  </a:lnTo>
                  <a:lnTo>
                    <a:pt x="9419" y="5218"/>
                  </a:lnTo>
                  <a:lnTo>
                    <a:pt x="9443" y="5189"/>
                  </a:lnTo>
                  <a:lnTo>
                    <a:pt x="9469" y="5160"/>
                  </a:lnTo>
                  <a:lnTo>
                    <a:pt x="9494" y="5133"/>
                  </a:lnTo>
                  <a:lnTo>
                    <a:pt x="9520" y="5106"/>
                  </a:lnTo>
                  <a:lnTo>
                    <a:pt x="9548" y="5079"/>
                  </a:lnTo>
                  <a:lnTo>
                    <a:pt x="9576" y="5053"/>
                  </a:lnTo>
                  <a:lnTo>
                    <a:pt x="9605" y="5027"/>
                  </a:lnTo>
                  <a:lnTo>
                    <a:pt x="9633" y="5003"/>
                  </a:lnTo>
                  <a:lnTo>
                    <a:pt x="9663" y="4980"/>
                  </a:lnTo>
                  <a:lnTo>
                    <a:pt x="9693" y="4956"/>
                  </a:lnTo>
                  <a:lnTo>
                    <a:pt x="9725" y="4934"/>
                  </a:lnTo>
                  <a:lnTo>
                    <a:pt x="9756" y="4912"/>
                  </a:lnTo>
                  <a:lnTo>
                    <a:pt x="9788" y="4891"/>
                  </a:lnTo>
                  <a:lnTo>
                    <a:pt x="9820" y="4871"/>
                  </a:lnTo>
                  <a:lnTo>
                    <a:pt x="9853" y="4851"/>
                  </a:lnTo>
                  <a:lnTo>
                    <a:pt x="9886" y="4832"/>
                  </a:lnTo>
                  <a:lnTo>
                    <a:pt x="9921" y="4814"/>
                  </a:lnTo>
                  <a:lnTo>
                    <a:pt x="9955" y="4797"/>
                  </a:lnTo>
                  <a:lnTo>
                    <a:pt x="9990" y="4782"/>
                  </a:lnTo>
                  <a:lnTo>
                    <a:pt x="10025" y="4765"/>
                  </a:lnTo>
                  <a:lnTo>
                    <a:pt x="10061" y="4751"/>
                  </a:lnTo>
                  <a:lnTo>
                    <a:pt x="10097" y="4737"/>
                  </a:lnTo>
                  <a:lnTo>
                    <a:pt x="10134" y="4724"/>
                  </a:lnTo>
                  <a:lnTo>
                    <a:pt x="10171" y="4713"/>
                  </a:lnTo>
                  <a:lnTo>
                    <a:pt x="10208" y="4701"/>
                  </a:lnTo>
                  <a:lnTo>
                    <a:pt x="10247" y="4690"/>
                  </a:lnTo>
                  <a:lnTo>
                    <a:pt x="10284" y="4681"/>
                  </a:lnTo>
                  <a:lnTo>
                    <a:pt x="10323" y="4673"/>
                  </a:lnTo>
                  <a:lnTo>
                    <a:pt x="10362" y="4666"/>
                  </a:lnTo>
                  <a:lnTo>
                    <a:pt x="10401" y="4659"/>
                  </a:lnTo>
                  <a:lnTo>
                    <a:pt x="10441" y="4654"/>
                  </a:lnTo>
                  <a:lnTo>
                    <a:pt x="10480" y="4649"/>
                  </a:lnTo>
                  <a:lnTo>
                    <a:pt x="10521" y="4645"/>
                  </a:lnTo>
                  <a:lnTo>
                    <a:pt x="10561" y="4642"/>
                  </a:lnTo>
                  <a:lnTo>
                    <a:pt x="10602" y="4641"/>
                  </a:lnTo>
                  <a:lnTo>
                    <a:pt x="10643" y="4640"/>
                  </a:lnTo>
                  <a:lnTo>
                    <a:pt x="10683" y="4641"/>
                  </a:lnTo>
                  <a:lnTo>
                    <a:pt x="10724" y="4642"/>
                  </a:lnTo>
                  <a:lnTo>
                    <a:pt x="10765" y="4645"/>
                  </a:lnTo>
                  <a:lnTo>
                    <a:pt x="10805" y="4649"/>
                  </a:lnTo>
                  <a:lnTo>
                    <a:pt x="10845" y="4654"/>
                  </a:lnTo>
                  <a:lnTo>
                    <a:pt x="10883" y="4659"/>
                  </a:lnTo>
                  <a:lnTo>
                    <a:pt x="10923" y="4666"/>
                  </a:lnTo>
                  <a:lnTo>
                    <a:pt x="10962" y="4673"/>
                  </a:lnTo>
                  <a:lnTo>
                    <a:pt x="11000" y="4681"/>
                  </a:lnTo>
                  <a:lnTo>
                    <a:pt x="11039" y="4690"/>
                  </a:lnTo>
                  <a:lnTo>
                    <a:pt x="11076" y="4701"/>
                  </a:lnTo>
                  <a:lnTo>
                    <a:pt x="11114" y="4713"/>
                  </a:lnTo>
                  <a:lnTo>
                    <a:pt x="11151" y="4724"/>
                  </a:lnTo>
                  <a:lnTo>
                    <a:pt x="11188" y="4737"/>
                  </a:lnTo>
                  <a:lnTo>
                    <a:pt x="11224" y="4751"/>
                  </a:lnTo>
                  <a:lnTo>
                    <a:pt x="11259" y="4765"/>
                  </a:lnTo>
                  <a:lnTo>
                    <a:pt x="11295" y="4782"/>
                  </a:lnTo>
                  <a:lnTo>
                    <a:pt x="11330" y="4798"/>
                  </a:lnTo>
                  <a:lnTo>
                    <a:pt x="11365" y="4814"/>
                  </a:lnTo>
                  <a:lnTo>
                    <a:pt x="11398" y="4832"/>
                  </a:lnTo>
                  <a:lnTo>
                    <a:pt x="11432" y="4852"/>
                  </a:lnTo>
                  <a:lnTo>
                    <a:pt x="11464" y="4871"/>
                  </a:lnTo>
                  <a:lnTo>
                    <a:pt x="11497" y="4891"/>
                  </a:lnTo>
                  <a:lnTo>
                    <a:pt x="11529" y="4912"/>
                  </a:lnTo>
                  <a:lnTo>
                    <a:pt x="11561" y="4934"/>
                  </a:lnTo>
                  <a:lnTo>
                    <a:pt x="11591" y="4956"/>
                  </a:lnTo>
                  <a:lnTo>
                    <a:pt x="11622" y="4980"/>
                  </a:lnTo>
                  <a:lnTo>
                    <a:pt x="11651" y="5004"/>
                  </a:lnTo>
                  <a:lnTo>
                    <a:pt x="11681" y="5028"/>
                  </a:lnTo>
                  <a:lnTo>
                    <a:pt x="11709" y="5054"/>
                  </a:lnTo>
                  <a:lnTo>
                    <a:pt x="11737" y="5079"/>
                  </a:lnTo>
                  <a:lnTo>
                    <a:pt x="11764" y="5107"/>
                  </a:lnTo>
                  <a:lnTo>
                    <a:pt x="11791" y="5133"/>
                  </a:lnTo>
                  <a:lnTo>
                    <a:pt x="11817" y="5161"/>
                  </a:lnTo>
                  <a:lnTo>
                    <a:pt x="11842" y="5190"/>
                  </a:lnTo>
                  <a:lnTo>
                    <a:pt x="11867" y="5218"/>
                  </a:lnTo>
                  <a:lnTo>
                    <a:pt x="11891" y="5248"/>
                  </a:lnTo>
                  <a:lnTo>
                    <a:pt x="11914" y="5278"/>
                  </a:lnTo>
                  <a:lnTo>
                    <a:pt x="11937" y="5309"/>
                  </a:lnTo>
                  <a:lnTo>
                    <a:pt x="11958" y="5341"/>
                  </a:lnTo>
                  <a:lnTo>
                    <a:pt x="11979" y="5373"/>
                  </a:lnTo>
                  <a:lnTo>
                    <a:pt x="12000" y="5405"/>
                  </a:lnTo>
                  <a:lnTo>
                    <a:pt x="12019" y="5438"/>
                  </a:lnTo>
                  <a:lnTo>
                    <a:pt x="12038" y="5471"/>
                  </a:lnTo>
                  <a:lnTo>
                    <a:pt x="12055" y="5506"/>
                  </a:lnTo>
                  <a:lnTo>
                    <a:pt x="12073" y="5539"/>
                  </a:lnTo>
                  <a:lnTo>
                    <a:pt x="12089" y="5575"/>
                  </a:lnTo>
                  <a:lnTo>
                    <a:pt x="12104" y="5610"/>
                  </a:lnTo>
                  <a:lnTo>
                    <a:pt x="12119" y="5646"/>
                  </a:lnTo>
                  <a:lnTo>
                    <a:pt x="12134" y="5682"/>
                  </a:lnTo>
                  <a:lnTo>
                    <a:pt x="12146" y="5719"/>
                  </a:lnTo>
                  <a:lnTo>
                    <a:pt x="12158" y="5756"/>
                  </a:lnTo>
                  <a:lnTo>
                    <a:pt x="12169" y="5793"/>
                  </a:lnTo>
                  <a:lnTo>
                    <a:pt x="12179" y="5832"/>
                  </a:lnTo>
                  <a:lnTo>
                    <a:pt x="12189" y="5869"/>
                  </a:lnTo>
                  <a:lnTo>
                    <a:pt x="12198" y="5908"/>
                  </a:lnTo>
                  <a:lnTo>
                    <a:pt x="12205" y="5946"/>
                  </a:lnTo>
                  <a:lnTo>
                    <a:pt x="12211" y="5986"/>
                  </a:lnTo>
                  <a:lnTo>
                    <a:pt x="12217" y="6026"/>
                  </a:lnTo>
                  <a:lnTo>
                    <a:pt x="12222" y="6065"/>
                  </a:lnTo>
                  <a:lnTo>
                    <a:pt x="12225" y="6106"/>
                  </a:lnTo>
                  <a:lnTo>
                    <a:pt x="12227" y="6146"/>
                  </a:lnTo>
                  <a:lnTo>
                    <a:pt x="12229" y="6186"/>
                  </a:lnTo>
                  <a:lnTo>
                    <a:pt x="12230" y="6228"/>
                  </a:lnTo>
                  <a:lnTo>
                    <a:pt x="12229" y="6268"/>
                  </a:lnTo>
                  <a:lnTo>
                    <a:pt x="12227" y="6309"/>
                  </a:lnTo>
                  <a:lnTo>
                    <a:pt x="12225" y="6350"/>
                  </a:lnTo>
                  <a:lnTo>
                    <a:pt x="12222" y="6389"/>
                  </a:lnTo>
                  <a:lnTo>
                    <a:pt x="12217" y="6429"/>
                  </a:lnTo>
                  <a:lnTo>
                    <a:pt x="12211" y="6469"/>
                  </a:lnTo>
                  <a:lnTo>
                    <a:pt x="12205" y="6508"/>
                  </a:lnTo>
                  <a:lnTo>
                    <a:pt x="12198" y="6547"/>
                  </a:lnTo>
                  <a:lnTo>
                    <a:pt x="12189" y="6585"/>
                  </a:lnTo>
                  <a:lnTo>
                    <a:pt x="12179" y="6623"/>
                  </a:lnTo>
                  <a:lnTo>
                    <a:pt x="12169" y="6660"/>
                  </a:lnTo>
                  <a:lnTo>
                    <a:pt x="12158" y="6698"/>
                  </a:lnTo>
                  <a:lnTo>
                    <a:pt x="12146" y="6736"/>
                  </a:lnTo>
                  <a:lnTo>
                    <a:pt x="12134" y="6772"/>
                  </a:lnTo>
                  <a:lnTo>
                    <a:pt x="12119" y="6809"/>
                  </a:lnTo>
                  <a:lnTo>
                    <a:pt x="12105" y="6844"/>
                  </a:lnTo>
                  <a:lnTo>
                    <a:pt x="12090" y="6879"/>
                  </a:lnTo>
                  <a:lnTo>
                    <a:pt x="12073" y="6914"/>
                  </a:lnTo>
                  <a:lnTo>
                    <a:pt x="12056" y="6949"/>
                  </a:lnTo>
                  <a:lnTo>
                    <a:pt x="12038" y="6982"/>
                  </a:lnTo>
                  <a:lnTo>
                    <a:pt x="12019" y="7016"/>
                  </a:lnTo>
                  <a:lnTo>
                    <a:pt x="12000" y="7049"/>
                  </a:lnTo>
                  <a:lnTo>
                    <a:pt x="11979" y="7082"/>
                  </a:lnTo>
                  <a:lnTo>
                    <a:pt x="11959" y="7113"/>
                  </a:lnTo>
                  <a:lnTo>
                    <a:pt x="11937" y="7145"/>
                  </a:lnTo>
                  <a:lnTo>
                    <a:pt x="11914" y="7175"/>
                  </a:lnTo>
                  <a:lnTo>
                    <a:pt x="11891" y="7206"/>
                  </a:lnTo>
                  <a:lnTo>
                    <a:pt x="11868" y="7235"/>
                  </a:lnTo>
                  <a:lnTo>
                    <a:pt x="11842" y="7265"/>
                  </a:lnTo>
                  <a:lnTo>
                    <a:pt x="11818" y="7293"/>
                  </a:lnTo>
                  <a:lnTo>
                    <a:pt x="11791" y="7322"/>
                  </a:lnTo>
                  <a:lnTo>
                    <a:pt x="11765" y="7348"/>
                  </a:lnTo>
                  <a:lnTo>
                    <a:pt x="11738" y="7375"/>
                  </a:lnTo>
                  <a:lnTo>
                    <a:pt x="11709" y="7401"/>
                  </a:lnTo>
                  <a:lnTo>
                    <a:pt x="11681" y="7426"/>
                  </a:lnTo>
                  <a:lnTo>
                    <a:pt x="11651" y="7452"/>
                  </a:lnTo>
                  <a:lnTo>
                    <a:pt x="11622" y="7475"/>
                  </a:lnTo>
                  <a:lnTo>
                    <a:pt x="11591" y="7498"/>
                  </a:lnTo>
                  <a:lnTo>
                    <a:pt x="11561" y="7521"/>
                  </a:lnTo>
                  <a:lnTo>
                    <a:pt x="11529" y="7543"/>
                  </a:lnTo>
                  <a:lnTo>
                    <a:pt x="11497" y="7564"/>
                  </a:lnTo>
                  <a:lnTo>
                    <a:pt x="11464" y="7585"/>
                  </a:lnTo>
                  <a:lnTo>
                    <a:pt x="11432" y="7604"/>
                  </a:lnTo>
                  <a:lnTo>
                    <a:pt x="11398" y="7622"/>
                  </a:lnTo>
                  <a:lnTo>
                    <a:pt x="11364" y="7641"/>
                  </a:lnTo>
                  <a:lnTo>
                    <a:pt x="11329" y="7658"/>
                  </a:lnTo>
                  <a:lnTo>
                    <a:pt x="11295" y="7674"/>
                  </a:lnTo>
                  <a:lnTo>
                    <a:pt x="11259" y="7689"/>
                  </a:lnTo>
                  <a:lnTo>
                    <a:pt x="11224" y="7705"/>
                  </a:lnTo>
                  <a:lnTo>
                    <a:pt x="11187" y="7718"/>
                  </a:lnTo>
                  <a:lnTo>
                    <a:pt x="11151" y="7731"/>
                  </a:lnTo>
                  <a:lnTo>
                    <a:pt x="11114" y="7743"/>
                  </a:lnTo>
                  <a:lnTo>
                    <a:pt x="11076" y="7754"/>
                  </a:lnTo>
                  <a:lnTo>
                    <a:pt x="11039" y="7764"/>
                  </a:lnTo>
                  <a:lnTo>
                    <a:pt x="11000" y="7774"/>
                  </a:lnTo>
                  <a:lnTo>
                    <a:pt x="10962" y="7783"/>
                  </a:lnTo>
                  <a:lnTo>
                    <a:pt x="10923" y="7790"/>
                  </a:lnTo>
                  <a:lnTo>
                    <a:pt x="10883" y="7796"/>
                  </a:lnTo>
                  <a:lnTo>
                    <a:pt x="10845" y="7802"/>
                  </a:lnTo>
                  <a:lnTo>
                    <a:pt x="10804" y="7806"/>
                  </a:lnTo>
                  <a:lnTo>
                    <a:pt x="10765" y="7810"/>
                  </a:lnTo>
                  <a:lnTo>
                    <a:pt x="10724" y="7812"/>
                  </a:lnTo>
                  <a:lnTo>
                    <a:pt x="10683" y="7814"/>
                  </a:lnTo>
                  <a:lnTo>
                    <a:pt x="10643" y="7814"/>
                  </a:lnTo>
                  <a:lnTo>
                    <a:pt x="10602" y="7814"/>
                  </a:lnTo>
                  <a:lnTo>
                    <a:pt x="10561" y="7812"/>
                  </a:lnTo>
                  <a:lnTo>
                    <a:pt x="10521" y="7810"/>
                  </a:lnTo>
                  <a:lnTo>
                    <a:pt x="10480" y="7806"/>
                  </a:lnTo>
                  <a:lnTo>
                    <a:pt x="10441" y="7802"/>
                  </a:lnTo>
                  <a:lnTo>
                    <a:pt x="10401" y="7796"/>
                  </a:lnTo>
                  <a:lnTo>
                    <a:pt x="10362" y="7790"/>
                  </a:lnTo>
                  <a:lnTo>
                    <a:pt x="10323" y="7782"/>
                  </a:lnTo>
                  <a:lnTo>
                    <a:pt x="10284" y="7774"/>
                  </a:lnTo>
                  <a:lnTo>
                    <a:pt x="10247" y="7764"/>
                  </a:lnTo>
                  <a:lnTo>
                    <a:pt x="10208" y="7754"/>
                  </a:lnTo>
                  <a:lnTo>
                    <a:pt x="10171" y="7743"/>
                  </a:lnTo>
                  <a:lnTo>
                    <a:pt x="10134" y="7731"/>
                  </a:lnTo>
                  <a:lnTo>
                    <a:pt x="10097" y="7718"/>
                  </a:lnTo>
                  <a:lnTo>
                    <a:pt x="10061" y="7705"/>
                  </a:lnTo>
                  <a:lnTo>
                    <a:pt x="10025" y="7689"/>
                  </a:lnTo>
                  <a:lnTo>
                    <a:pt x="9990" y="7674"/>
                  </a:lnTo>
                  <a:lnTo>
                    <a:pt x="9955" y="7658"/>
                  </a:lnTo>
                  <a:lnTo>
                    <a:pt x="9921" y="7641"/>
                  </a:lnTo>
                  <a:lnTo>
                    <a:pt x="9886" y="7622"/>
                  </a:lnTo>
                  <a:lnTo>
                    <a:pt x="9853" y="7604"/>
                  </a:lnTo>
                  <a:lnTo>
                    <a:pt x="9820" y="7585"/>
                  </a:lnTo>
                  <a:lnTo>
                    <a:pt x="9788" y="7564"/>
                  </a:lnTo>
                  <a:lnTo>
                    <a:pt x="9756" y="7543"/>
                  </a:lnTo>
                  <a:lnTo>
                    <a:pt x="9725" y="7522"/>
                  </a:lnTo>
                  <a:lnTo>
                    <a:pt x="9693" y="7499"/>
                  </a:lnTo>
                  <a:lnTo>
                    <a:pt x="9663" y="7476"/>
                  </a:lnTo>
                  <a:lnTo>
                    <a:pt x="9633" y="7452"/>
                  </a:lnTo>
                  <a:lnTo>
                    <a:pt x="9605" y="7427"/>
                  </a:lnTo>
                  <a:lnTo>
                    <a:pt x="9576" y="7402"/>
                  </a:lnTo>
                  <a:lnTo>
                    <a:pt x="9548" y="7376"/>
                  </a:lnTo>
                  <a:lnTo>
                    <a:pt x="9520" y="7349"/>
                  </a:lnTo>
                  <a:lnTo>
                    <a:pt x="9504" y="7333"/>
                  </a:lnTo>
                  <a:lnTo>
                    <a:pt x="9488" y="7316"/>
                  </a:lnTo>
                  <a:lnTo>
                    <a:pt x="9472" y="7298"/>
                  </a:lnTo>
                  <a:lnTo>
                    <a:pt x="9456" y="7281"/>
                  </a:lnTo>
                  <a:lnTo>
                    <a:pt x="8962" y="7599"/>
                  </a:lnTo>
                  <a:lnTo>
                    <a:pt x="8971" y="7636"/>
                  </a:lnTo>
                  <a:lnTo>
                    <a:pt x="8978" y="7676"/>
                  </a:lnTo>
                  <a:lnTo>
                    <a:pt x="8985" y="7715"/>
                  </a:lnTo>
                  <a:lnTo>
                    <a:pt x="8990" y="7754"/>
                  </a:lnTo>
                  <a:lnTo>
                    <a:pt x="8995" y="7795"/>
                  </a:lnTo>
                  <a:lnTo>
                    <a:pt x="8998" y="7835"/>
                  </a:lnTo>
                  <a:lnTo>
                    <a:pt x="8999" y="7875"/>
                  </a:lnTo>
                  <a:lnTo>
                    <a:pt x="9000" y="7917"/>
                  </a:lnTo>
                  <a:lnTo>
                    <a:pt x="8999" y="7950"/>
                  </a:lnTo>
                  <a:lnTo>
                    <a:pt x="8998" y="7985"/>
                  </a:lnTo>
                  <a:lnTo>
                    <a:pt x="8996" y="8018"/>
                  </a:lnTo>
                  <a:lnTo>
                    <a:pt x="8993" y="8052"/>
                  </a:lnTo>
                  <a:lnTo>
                    <a:pt x="8989" y="8085"/>
                  </a:lnTo>
                  <a:lnTo>
                    <a:pt x="8985" y="8118"/>
                  </a:lnTo>
                  <a:lnTo>
                    <a:pt x="8979" y="8151"/>
                  </a:lnTo>
                  <a:lnTo>
                    <a:pt x="8973" y="8184"/>
                  </a:lnTo>
                  <a:lnTo>
                    <a:pt x="8966" y="8216"/>
                  </a:lnTo>
                  <a:lnTo>
                    <a:pt x="8959" y="8248"/>
                  </a:lnTo>
                  <a:lnTo>
                    <a:pt x="8950" y="8279"/>
                  </a:lnTo>
                  <a:lnTo>
                    <a:pt x="8941" y="8311"/>
                  </a:lnTo>
                  <a:lnTo>
                    <a:pt x="8930" y="8342"/>
                  </a:lnTo>
                  <a:lnTo>
                    <a:pt x="8920" y="8373"/>
                  </a:lnTo>
                  <a:lnTo>
                    <a:pt x="8908" y="8403"/>
                  </a:lnTo>
                  <a:lnTo>
                    <a:pt x="8896" y="8433"/>
                  </a:lnTo>
                  <a:lnTo>
                    <a:pt x="8884" y="8462"/>
                  </a:lnTo>
                  <a:lnTo>
                    <a:pt x="8869" y="8492"/>
                  </a:lnTo>
                  <a:lnTo>
                    <a:pt x="8855" y="8520"/>
                  </a:lnTo>
                  <a:lnTo>
                    <a:pt x="8840" y="8549"/>
                  </a:lnTo>
                  <a:lnTo>
                    <a:pt x="8825" y="8577"/>
                  </a:lnTo>
                  <a:lnTo>
                    <a:pt x="8809" y="8604"/>
                  </a:lnTo>
                  <a:lnTo>
                    <a:pt x="8791" y="8632"/>
                  </a:lnTo>
                  <a:lnTo>
                    <a:pt x="8774" y="8658"/>
                  </a:lnTo>
                  <a:lnTo>
                    <a:pt x="8756" y="8685"/>
                  </a:lnTo>
                  <a:lnTo>
                    <a:pt x="8736" y="8710"/>
                  </a:lnTo>
                  <a:lnTo>
                    <a:pt x="8717" y="8735"/>
                  </a:lnTo>
                  <a:lnTo>
                    <a:pt x="8698" y="8760"/>
                  </a:lnTo>
                  <a:lnTo>
                    <a:pt x="8676" y="8784"/>
                  </a:lnTo>
                  <a:lnTo>
                    <a:pt x="8655" y="8809"/>
                  </a:lnTo>
                  <a:lnTo>
                    <a:pt x="8634" y="8832"/>
                  </a:lnTo>
                  <a:lnTo>
                    <a:pt x="8611" y="8854"/>
                  </a:lnTo>
                  <a:lnTo>
                    <a:pt x="8589" y="8877"/>
                  </a:lnTo>
                  <a:lnTo>
                    <a:pt x="8566" y="8898"/>
                  </a:lnTo>
                  <a:lnTo>
                    <a:pt x="8542" y="8919"/>
                  </a:lnTo>
                  <a:lnTo>
                    <a:pt x="8518" y="8940"/>
                  </a:lnTo>
                  <a:lnTo>
                    <a:pt x="8493" y="8960"/>
                  </a:lnTo>
                  <a:lnTo>
                    <a:pt x="8467" y="8979"/>
                  </a:lnTo>
                  <a:lnTo>
                    <a:pt x="8442" y="8998"/>
                  </a:lnTo>
                  <a:lnTo>
                    <a:pt x="8415" y="9016"/>
                  </a:lnTo>
                  <a:lnTo>
                    <a:pt x="8389" y="9034"/>
                  </a:lnTo>
                  <a:lnTo>
                    <a:pt x="8362" y="9050"/>
                  </a:lnTo>
                  <a:lnTo>
                    <a:pt x="8334" y="9068"/>
                  </a:lnTo>
                  <a:lnTo>
                    <a:pt x="8306" y="9083"/>
                  </a:lnTo>
                  <a:lnTo>
                    <a:pt x="8278" y="9098"/>
                  </a:lnTo>
                  <a:lnTo>
                    <a:pt x="8249" y="9112"/>
                  </a:lnTo>
                  <a:lnTo>
                    <a:pt x="8219" y="9125"/>
                  </a:lnTo>
                  <a:lnTo>
                    <a:pt x="8190" y="9139"/>
                  </a:lnTo>
                  <a:lnTo>
                    <a:pt x="8161" y="9151"/>
                  </a:lnTo>
                  <a:lnTo>
                    <a:pt x="8130" y="9162"/>
                  </a:lnTo>
                  <a:lnTo>
                    <a:pt x="8100" y="9173"/>
                  </a:lnTo>
                  <a:lnTo>
                    <a:pt x="8068" y="9183"/>
                  </a:lnTo>
                  <a:lnTo>
                    <a:pt x="8037" y="9192"/>
                  </a:lnTo>
                  <a:lnTo>
                    <a:pt x="8005" y="9201"/>
                  </a:lnTo>
                  <a:lnTo>
                    <a:pt x="7974" y="9209"/>
                  </a:lnTo>
                  <a:lnTo>
                    <a:pt x="7941" y="9216"/>
                  </a:lnTo>
                  <a:lnTo>
                    <a:pt x="7909" y="9222"/>
                  </a:lnTo>
                  <a:lnTo>
                    <a:pt x="7876" y="9227"/>
                  </a:lnTo>
                  <a:lnTo>
                    <a:pt x="7843" y="9232"/>
                  </a:lnTo>
                  <a:lnTo>
                    <a:pt x="7809" y="9236"/>
                  </a:lnTo>
                  <a:lnTo>
                    <a:pt x="7776" y="9239"/>
                  </a:lnTo>
                  <a:lnTo>
                    <a:pt x="7742" y="9241"/>
                  </a:lnTo>
                  <a:lnTo>
                    <a:pt x="7709" y="9242"/>
                  </a:lnTo>
                  <a:lnTo>
                    <a:pt x="7674" y="9243"/>
                  </a:lnTo>
                  <a:lnTo>
                    <a:pt x="7640" y="9242"/>
                  </a:lnTo>
                  <a:lnTo>
                    <a:pt x="7606" y="9241"/>
                  </a:lnTo>
                  <a:lnTo>
                    <a:pt x="7571" y="9239"/>
                  </a:lnTo>
                  <a:lnTo>
                    <a:pt x="7539" y="9236"/>
                  </a:lnTo>
                  <a:lnTo>
                    <a:pt x="7505" y="9232"/>
                  </a:lnTo>
                  <a:lnTo>
                    <a:pt x="7472" y="9227"/>
                  </a:lnTo>
                  <a:lnTo>
                    <a:pt x="7439" y="9222"/>
                  </a:lnTo>
                  <a:lnTo>
                    <a:pt x="7407" y="9216"/>
                  </a:lnTo>
                  <a:lnTo>
                    <a:pt x="7374" y="9209"/>
                  </a:lnTo>
                  <a:lnTo>
                    <a:pt x="7343" y="9201"/>
                  </a:lnTo>
                  <a:lnTo>
                    <a:pt x="7311" y="9192"/>
                  </a:lnTo>
                  <a:lnTo>
                    <a:pt x="7280" y="9183"/>
                  </a:lnTo>
                  <a:lnTo>
                    <a:pt x="7249" y="9173"/>
                  </a:lnTo>
                  <a:lnTo>
                    <a:pt x="7218" y="9162"/>
                  </a:lnTo>
                  <a:lnTo>
                    <a:pt x="7188" y="9151"/>
                  </a:lnTo>
                  <a:lnTo>
                    <a:pt x="7158" y="9139"/>
                  </a:lnTo>
                  <a:lnTo>
                    <a:pt x="7128" y="9125"/>
                  </a:lnTo>
                  <a:lnTo>
                    <a:pt x="7099" y="9112"/>
                  </a:lnTo>
                  <a:lnTo>
                    <a:pt x="7070" y="9098"/>
                  </a:lnTo>
                  <a:lnTo>
                    <a:pt x="7041" y="9083"/>
                  </a:lnTo>
                  <a:lnTo>
                    <a:pt x="7014" y="9068"/>
                  </a:lnTo>
                  <a:lnTo>
                    <a:pt x="6986" y="9050"/>
                  </a:lnTo>
                  <a:lnTo>
                    <a:pt x="6959" y="9034"/>
                  </a:lnTo>
                  <a:lnTo>
                    <a:pt x="6933" y="9016"/>
                  </a:lnTo>
                  <a:lnTo>
                    <a:pt x="6906" y="8998"/>
                  </a:lnTo>
                  <a:lnTo>
                    <a:pt x="6880" y="8979"/>
                  </a:lnTo>
                  <a:lnTo>
                    <a:pt x="6855" y="8960"/>
                  </a:lnTo>
                  <a:lnTo>
                    <a:pt x="6830" y="8940"/>
                  </a:lnTo>
                  <a:lnTo>
                    <a:pt x="6806" y="8919"/>
                  </a:lnTo>
                  <a:lnTo>
                    <a:pt x="6782" y="8898"/>
                  </a:lnTo>
                  <a:lnTo>
                    <a:pt x="6759" y="8877"/>
                  </a:lnTo>
                  <a:lnTo>
                    <a:pt x="6737" y="8854"/>
                  </a:lnTo>
                  <a:lnTo>
                    <a:pt x="6714" y="8832"/>
                  </a:lnTo>
                  <a:lnTo>
                    <a:pt x="6692" y="8809"/>
                  </a:lnTo>
                  <a:lnTo>
                    <a:pt x="6671" y="8784"/>
                  </a:lnTo>
                  <a:lnTo>
                    <a:pt x="6650" y="8760"/>
                  </a:lnTo>
                  <a:lnTo>
                    <a:pt x="6631" y="8735"/>
                  </a:lnTo>
                  <a:lnTo>
                    <a:pt x="6611" y="8710"/>
                  </a:lnTo>
                  <a:lnTo>
                    <a:pt x="6592" y="8685"/>
                  </a:lnTo>
                  <a:lnTo>
                    <a:pt x="6574" y="8658"/>
                  </a:lnTo>
                  <a:lnTo>
                    <a:pt x="6557" y="8632"/>
                  </a:lnTo>
                  <a:lnTo>
                    <a:pt x="6540" y="8604"/>
                  </a:lnTo>
                  <a:lnTo>
                    <a:pt x="6523" y="8577"/>
                  </a:lnTo>
                  <a:lnTo>
                    <a:pt x="6508" y="8549"/>
                  </a:lnTo>
                  <a:lnTo>
                    <a:pt x="6493" y="8520"/>
                  </a:lnTo>
                  <a:lnTo>
                    <a:pt x="6479" y="8492"/>
                  </a:lnTo>
                  <a:lnTo>
                    <a:pt x="6464" y="8462"/>
                  </a:lnTo>
                  <a:lnTo>
                    <a:pt x="6452" y="8433"/>
                  </a:lnTo>
                  <a:lnTo>
                    <a:pt x="6440" y="8403"/>
                  </a:lnTo>
                  <a:lnTo>
                    <a:pt x="6428" y="8373"/>
                  </a:lnTo>
                  <a:lnTo>
                    <a:pt x="6418" y="8342"/>
                  </a:lnTo>
                  <a:lnTo>
                    <a:pt x="6408" y="8311"/>
                  </a:lnTo>
                  <a:lnTo>
                    <a:pt x="6398" y="8279"/>
                  </a:lnTo>
                  <a:lnTo>
                    <a:pt x="6389" y="8248"/>
                  </a:lnTo>
                  <a:lnTo>
                    <a:pt x="6382" y="8216"/>
                  </a:lnTo>
                  <a:lnTo>
                    <a:pt x="6375" y="8184"/>
                  </a:lnTo>
                  <a:lnTo>
                    <a:pt x="6368" y="8151"/>
                  </a:lnTo>
                  <a:lnTo>
                    <a:pt x="6363" y="8118"/>
                  </a:lnTo>
                  <a:lnTo>
                    <a:pt x="6359" y="8085"/>
                  </a:lnTo>
                  <a:lnTo>
                    <a:pt x="6355" y="8052"/>
                  </a:lnTo>
                  <a:lnTo>
                    <a:pt x="6352" y="8018"/>
                  </a:lnTo>
                  <a:lnTo>
                    <a:pt x="6350" y="7985"/>
                  </a:lnTo>
                  <a:lnTo>
                    <a:pt x="6349" y="7950"/>
                  </a:lnTo>
                  <a:lnTo>
                    <a:pt x="6348" y="7917"/>
                  </a:lnTo>
                  <a:lnTo>
                    <a:pt x="6348" y="7889"/>
                  </a:lnTo>
                  <a:lnTo>
                    <a:pt x="6349" y="7863"/>
                  </a:lnTo>
                  <a:lnTo>
                    <a:pt x="6350" y="7837"/>
                  </a:lnTo>
                  <a:lnTo>
                    <a:pt x="6352" y="7810"/>
                  </a:lnTo>
                  <a:lnTo>
                    <a:pt x="6354" y="7784"/>
                  </a:lnTo>
                  <a:lnTo>
                    <a:pt x="6357" y="7757"/>
                  </a:lnTo>
                  <a:lnTo>
                    <a:pt x="6361" y="7732"/>
                  </a:lnTo>
                  <a:lnTo>
                    <a:pt x="6365" y="7706"/>
                  </a:lnTo>
                  <a:lnTo>
                    <a:pt x="5885" y="7502"/>
                  </a:lnTo>
                  <a:lnTo>
                    <a:pt x="5867" y="7531"/>
                  </a:lnTo>
                  <a:lnTo>
                    <a:pt x="5849" y="7557"/>
                  </a:lnTo>
                  <a:lnTo>
                    <a:pt x="5831" y="7584"/>
                  </a:lnTo>
                  <a:lnTo>
                    <a:pt x="5811" y="7610"/>
                  </a:lnTo>
                  <a:lnTo>
                    <a:pt x="5790" y="7635"/>
                  </a:lnTo>
                  <a:lnTo>
                    <a:pt x="5770" y="7660"/>
                  </a:lnTo>
                  <a:lnTo>
                    <a:pt x="5747" y="7684"/>
                  </a:lnTo>
                  <a:lnTo>
                    <a:pt x="5725" y="7708"/>
                  </a:lnTo>
                  <a:lnTo>
                    <a:pt x="5706" y="7725"/>
                  </a:lnTo>
                  <a:lnTo>
                    <a:pt x="5688" y="7743"/>
                  </a:lnTo>
                  <a:lnTo>
                    <a:pt x="5668" y="7760"/>
                  </a:lnTo>
                  <a:lnTo>
                    <a:pt x="5648" y="7777"/>
                  </a:lnTo>
                  <a:lnTo>
                    <a:pt x="5629" y="7793"/>
                  </a:lnTo>
                  <a:lnTo>
                    <a:pt x="5607" y="7809"/>
                  </a:lnTo>
                  <a:lnTo>
                    <a:pt x="5587" y="7823"/>
                  </a:lnTo>
                  <a:lnTo>
                    <a:pt x="5566" y="7839"/>
                  </a:lnTo>
                  <a:lnTo>
                    <a:pt x="5543" y="7853"/>
                  </a:lnTo>
                  <a:lnTo>
                    <a:pt x="5522" y="7867"/>
                  </a:lnTo>
                  <a:lnTo>
                    <a:pt x="5500" y="7880"/>
                  </a:lnTo>
                  <a:lnTo>
                    <a:pt x="5477" y="7892"/>
                  </a:lnTo>
                  <a:lnTo>
                    <a:pt x="5454" y="7905"/>
                  </a:lnTo>
                  <a:lnTo>
                    <a:pt x="5431" y="7917"/>
                  </a:lnTo>
                  <a:lnTo>
                    <a:pt x="5407" y="7928"/>
                  </a:lnTo>
                  <a:lnTo>
                    <a:pt x="5383" y="7938"/>
                  </a:lnTo>
                  <a:lnTo>
                    <a:pt x="5358" y="7948"/>
                  </a:lnTo>
                  <a:lnTo>
                    <a:pt x="5334" y="7957"/>
                  </a:lnTo>
                  <a:lnTo>
                    <a:pt x="5310" y="7967"/>
                  </a:lnTo>
                  <a:lnTo>
                    <a:pt x="5284" y="7975"/>
                  </a:lnTo>
                  <a:lnTo>
                    <a:pt x="5259" y="7982"/>
                  </a:lnTo>
                  <a:lnTo>
                    <a:pt x="5234" y="7989"/>
                  </a:lnTo>
                  <a:lnTo>
                    <a:pt x="5208" y="7995"/>
                  </a:lnTo>
                  <a:lnTo>
                    <a:pt x="5182" y="8001"/>
                  </a:lnTo>
                  <a:lnTo>
                    <a:pt x="5155" y="8006"/>
                  </a:lnTo>
                  <a:lnTo>
                    <a:pt x="5129" y="8010"/>
                  </a:lnTo>
                  <a:lnTo>
                    <a:pt x="5103" y="8014"/>
                  </a:lnTo>
                  <a:lnTo>
                    <a:pt x="5075" y="8017"/>
                  </a:lnTo>
                  <a:lnTo>
                    <a:pt x="5048" y="8019"/>
                  </a:lnTo>
                  <a:lnTo>
                    <a:pt x="5021" y="8021"/>
                  </a:lnTo>
                  <a:lnTo>
                    <a:pt x="4993" y="8022"/>
                  </a:lnTo>
                  <a:lnTo>
                    <a:pt x="4965" y="8022"/>
                  </a:lnTo>
                  <a:lnTo>
                    <a:pt x="4938" y="8022"/>
                  </a:lnTo>
                  <a:lnTo>
                    <a:pt x="4911" y="8021"/>
                  </a:lnTo>
                  <a:lnTo>
                    <a:pt x="4883" y="8019"/>
                  </a:lnTo>
                  <a:lnTo>
                    <a:pt x="4856" y="8017"/>
                  </a:lnTo>
                  <a:lnTo>
                    <a:pt x="4829" y="8014"/>
                  </a:lnTo>
                  <a:lnTo>
                    <a:pt x="4802" y="8010"/>
                  </a:lnTo>
                  <a:lnTo>
                    <a:pt x="4775" y="8006"/>
                  </a:lnTo>
                  <a:lnTo>
                    <a:pt x="4749" y="8001"/>
                  </a:lnTo>
                  <a:lnTo>
                    <a:pt x="4724" y="7995"/>
                  </a:lnTo>
                  <a:lnTo>
                    <a:pt x="4697" y="7989"/>
                  </a:lnTo>
                  <a:lnTo>
                    <a:pt x="4672" y="7982"/>
                  </a:lnTo>
                  <a:lnTo>
                    <a:pt x="4646" y="7975"/>
                  </a:lnTo>
                  <a:lnTo>
                    <a:pt x="4621" y="7967"/>
                  </a:lnTo>
                  <a:lnTo>
                    <a:pt x="4597" y="7957"/>
                  </a:lnTo>
                  <a:lnTo>
                    <a:pt x="4572" y="7948"/>
                  </a:lnTo>
                  <a:lnTo>
                    <a:pt x="4548" y="7938"/>
                  </a:lnTo>
                  <a:lnTo>
                    <a:pt x="4524" y="7928"/>
                  </a:lnTo>
                  <a:lnTo>
                    <a:pt x="4500" y="7917"/>
                  </a:lnTo>
                  <a:lnTo>
                    <a:pt x="4477" y="7905"/>
                  </a:lnTo>
                  <a:lnTo>
                    <a:pt x="4454" y="7893"/>
                  </a:lnTo>
                  <a:lnTo>
                    <a:pt x="4431" y="7880"/>
                  </a:lnTo>
                  <a:lnTo>
                    <a:pt x="4409" y="7867"/>
                  </a:lnTo>
                  <a:lnTo>
                    <a:pt x="4388" y="7853"/>
                  </a:lnTo>
                  <a:lnTo>
                    <a:pt x="4365" y="7840"/>
                  </a:lnTo>
                  <a:lnTo>
                    <a:pt x="4344" y="7824"/>
                  </a:lnTo>
                  <a:lnTo>
                    <a:pt x="4324" y="7809"/>
                  </a:lnTo>
                  <a:lnTo>
                    <a:pt x="4303" y="7794"/>
                  </a:lnTo>
                  <a:lnTo>
                    <a:pt x="4283" y="7778"/>
                  </a:lnTo>
                  <a:lnTo>
                    <a:pt x="4264" y="7761"/>
                  </a:lnTo>
                  <a:lnTo>
                    <a:pt x="4244" y="7744"/>
                  </a:lnTo>
                  <a:lnTo>
                    <a:pt x="4225" y="7727"/>
                  </a:lnTo>
                  <a:lnTo>
                    <a:pt x="4207" y="7709"/>
                  </a:lnTo>
                  <a:lnTo>
                    <a:pt x="4188" y="7690"/>
                  </a:lnTo>
                  <a:lnTo>
                    <a:pt x="4171" y="7671"/>
                  </a:lnTo>
                  <a:lnTo>
                    <a:pt x="4154" y="7652"/>
                  </a:lnTo>
                  <a:lnTo>
                    <a:pt x="4138" y="7632"/>
                  </a:lnTo>
                  <a:lnTo>
                    <a:pt x="4121" y="7612"/>
                  </a:lnTo>
                  <a:lnTo>
                    <a:pt x="4105" y="7592"/>
                  </a:lnTo>
                  <a:lnTo>
                    <a:pt x="4091" y="7570"/>
                  </a:lnTo>
                  <a:lnTo>
                    <a:pt x="4076" y="7549"/>
                  </a:lnTo>
                  <a:lnTo>
                    <a:pt x="4061" y="7528"/>
                  </a:lnTo>
                  <a:lnTo>
                    <a:pt x="4048" y="7505"/>
                  </a:lnTo>
                  <a:lnTo>
                    <a:pt x="4035" y="7484"/>
                  </a:lnTo>
                  <a:lnTo>
                    <a:pt x="4022" y="7461"/>
                  </a:lnTo>
                  <a:lnTo>
                    <a:pt x="4010" y="7438"/>
                  </a:lnTo>
                  <a:lnTo>
                    <a:pt x="3999" y="7415"/>
                  </a:lnTo>
                  <a:lnTo>
                    <a:pt x="3987" y="7391"/>
                  </a:lnTo>
                  <a:lnTo>
                    <a:pt x="3977" y="7367"/>
                  </a:lnTo>
                  <a:lnTo>
                    <a:pt x="3967" y="7343"/>
                  </a:lnTo>
                  <a:lnTo>
                    <a:pt x="3958" y="7319"/>
                  </a:lnTo>
                  <a:lnTo>
                    <a:pt x="3949" y="7293"/>
                  </a:lnTo>
                  <a:lnTo>
                    <a:pt x="3941" y="7269"/>
                  </a:lnTo>
                  <a:lnTo>
                    <a:pt x="3934" y="7243"/>
                  </a:lnTo>
                  <a:lnTo>
                    <a:pt x="3926" y="7217"/>
                  </a:lnTo>
                  <a:lnTo>
                    <a:pt x="3920" y="7192"/>
                  </a:lnTo>
                  <a:lnTo>
                    <a:pt x="3914" y="7165"/>
                  </a:lnTo>
                  <a:lnTo>
                    <a:pt x="3909" y="7139"/>
                  </a:lnTo>
                  <a:lnTo>
                    <a:pt x="3905" y="7112"/>
                  </a:lnTo>
                  <a:lnTo>
                    <a:pt x="3901" y="7086"/>
                  </a:lnTo>
                  <a:lnTo>
                    <a:pt x="3898" y="7059"/>
                  </a:lnTo>
                  <a:lnTo>
                    <a:pt x="3896" y="7032"/>
                  </a:lnTo>
                  <a:lnTo>
                    <a:pt x="3894" y="7005"/>
                  </a:lnTo>
                  <a:lnTo>
                    <a:pt x="3893" y="6977"/>
                  </a:lnTo>
                  <a:lnTo>
                    <a:pt x="3892" y="6949"/>
                  </a:lnTo>
                  <a:lnTo>
                    <a:pt x="3893" y="6921"/>
                  </a:lnTo>
                  <a:lnTo>
                    <a:pt x="3894" y="6894"/>
                  </a:lnTo>
                  <a:lnTo>
                    <a:pt x="3896" y="6867"/>
                  </a:lnTo>
                  <a:lnTo>
                    <a:pt x="3898" y="6840"/>
                  </a:lnTo>
                  <a:lnTo>
                    <a:pt x="3901" y="6813"/>
                  </a:lnTo>
                  <a:lnTo>
                    <a:pt x="3905" y="6786"/>
                  </a:lnTo>
                  <a:lnTo>
                    <a:pt x="3909" y="6760"/>
                  </a:lnTo>
                  <a:lnTo>
                    <a:pt x="3914" y="6734"/>
                  </a:lnTo>
                  <a:lnTo>
                    <a:pt x="3920" y="6707"/>
                  </a:lnTo>
                  <a:lnTo>
                    <a:pt x="3926" y="6682"/>
                  </a:lnTo>
                  <a:lnTo>
                    <a:pt x="3934" y="6656"/>
                  </a:lnTo>
                  <a:lnTo>
                    <a:pt x="3941" y="6631"/>
                  </a:lnTo>
                  <a:lnTo>
                    <a:pt x="3949" y="6606"/>
                  </a:lnTo>
                  <a:lnTo>
                    <a:pt x="3958" y="6581"/>
                  </a:lnTo>
                  <a:lnTo>
                    <a:pt x="3967" y="6557"/>
                  </a:lnTo>
                  <a:lnTo>
                    <a:pt x="3977" y="6533"/>
                  </a:lnTo>
                  <a:lnTo>
                    <a:pt x="3987" y="6508"/>
                  </a:lnTo>
                  <a:lnTo>
                    <a:pt x="3999" y="6485"/>
                  </a:lnTo>
                  <a:lnTo>
                    <a:pt x="4010" y="6461"/>
                  </a:lnTo>
                  <a:lnTo>
                    <a:pt x="4022" y="6439"/>
                  </a:lnTo>
                  <a:lnTo>
                    <a:pt x="4035" y="6417"/>
                  </a:lnTo>
                  <a:lnTo>
                    <a:pt x="4048" y="6393"/>
                  </a:lnTo>
                  <a:lnTo>
                    <a:pt x="4061" y="6372"/>
                  </a:lnTo>
                  <a:lnTo>
                    <a:pt x="4076" y="6351"/>
                  </a:lnTo>
                  <a:lnTo>
                    <a:pt x="4091" y="6329"/>
                  </a:lnTo>
                  <a:lnTo>
                    <a:pt x="4105" y="6308"/>
                  </a:lnTo>
                  <a:lnTo>
                    <a:pt x="4121" y="6288"/>
                  </a:lnTo>
                  <a:lnTo>
                    <a:pt x="4138" y="6267"/>
                  </a:lnTo>
                  <a:lnTo>
                    <a:pt x="4154" y="6248"/>
                  </a:lnTo>
                  <a:lnTo>
                    <a:pt x="4171" y="6229"/>
                  </a:lnTo>
                  <a:lnTo>
                    <a:pt x="4188" y="6210"/>
                  </a:lnTo>
                  <a:lnTo>
                    <a:pt x="4207" y="6191"/>
                  </a:lnTo>
                  <a:lnTo>
                    <a:pt x="4225" y="6173"/>
                  </a:lnTo>
                  <a:lnTo>
                    <a:pt x="4244" y="6156"/>
                  </a:lnTo>
                  <a:lnTo>
                    <a:pt x="4264" y="6138"/>
                  </a:lnTo>
                  <a:lnTo>
                    <a:pt x="4284" y="6122"/>
                  </a:lnTo>
                  <a:lnTo>
                    <a:pt x="4303" y="6106"/>
                  </a:lnTo>
                  <a:lnTo>
                    <a:pt x="4325" y="6090"/>
                  </a:lnTo>
                  <a:lnTo>
                    <a:pt x="4345" y="6074"/>
                  </a:lnTo>
                  <a:lnTo>
                    <a:pt x="4366" y="6059"/>
                  </a:lnTo>
                  <a:lnTo>
                    <a:pt x="4389" y="6045"/>
                  </a:lnTo>
                  <a:lnTo>
                    <a:pt x="4410" y="6032"/>
                  </a:lnTo>
                  <a:lnTo>
                    <a:pt x="4432" y="6019"/>
                  </a:lnTo>
                  <a:lnTo>
                    <a:pt x="4455" y="6005"/>
                  </a:lnTo>
                  <a:lnTo>
                    <a:pt x="4478" y="5993"/>
                  </a:lnTo>
                  <a:lnTo>
                    <a:pt x="4501" y="5982"/>
                  </a:lnTo>
                  <a:lnTo>
                    <a:pt x="4525" y="5971"/>
                  </a:lnTo>
                  <a:lnTo>
                    <a:pt x="4549" y="5961"/>
                  </a:lnTo>
                  <a:lnTo>
                    <a:pt x="4573" y="5951"/>
                  </a:lnTo>
                  <a:lnTo>
                    <a:pt x="4598" y="5941"/>
                  </a:lnTo>
                  <a:lnTo>
                    <a:pt x="4622" y="5932"/>
                  </a:lnTo>
                  <a:lnTo>
                    <a:pt x="4648" y="5924"/>
                  </a:lnTo>
                  <a:lnTo>
                    <a:pt x="4673" y="5917"/>
                  </a:lnTo>
                  <a:lnTo>
                    <a:pt x="4698" y="5910"/>
                  </a:lnTo>
                  <a:lnTo>
                    <a:pt x="4724" y="5904"/>
                  </a:lnTo>
                  <a:lnTo>
                    <a:pt x="4750" y="5898"/>
                  </a:lnTo>
                  <a:lnTo>
                    <a:pt x="4776" y="5893"/>
                  </a:lnTo>
                  <a:lnTo>
                    <a:pt x="4803" y="5889"/>
                  </a:lnTo>
                  <a:lnTo>
                    <a:pt x="4829" y="5885"/>
                  </a:lnTo>
                  <a:lnTo>
                    <a:pt x="4857" y="5881"/>
                  </a:lnTo>
                  <a:lnTo>
                    <a:pt x="4883" y="5879"/>
                  </a:lnTo>
                  <a:lnTo>
                    <a:pt x="4911" y="5877"/>
                  </a:lnTo>
                  <a:lnTo>
                    <a:pt x="4938" y="5876"/>
                  </a:lnTo>
                  <a:lnTo>
                    <a:pt x="4965" y="5875"/>
                  </a:lnTo>
                  <a:close/>
                  <a:moveTo>
                    <a:pt x="11383" y="5486"/>
                  </a:moveTo>
                  <a:lnTo>
                    <a:pt x="11365" y="5469"/>
                  </a:lnTo>
                  <a:lnTo>
                    <a:pt x="11347" y="5452"/>
                  </a:lnTo>
                  <a:lnTo>
                    <a:pt x="11328" y="5436"/>
                  </a:lnTo>
                  <a:lnTo>
                    <a:pt x="11309" y="5419"/>
                  </a:lnTo>
                  <a:lnTo>
                    <a:pt x="11290" y="5403"/>
                  </a:lnTo>
                  <a:lnTo>
                    <a:pt x="11269" y="5388"/>
                  </a:lnTo>
                  <a:lnTo>
                    <a:pt x="11249" y="5374"/>
                  </a:lnTo>
                  <a:lnTo>
                    <a:pt x="11229" y="5359"/>
                  </a:lnTo>
                  <a:lnTo>
                    <a:pt x="11207" y="5345"/>
                  </a:lnTo>
                  <a:lnTo>
                    <a:pt x="11186" y="5332"/>
                  </a:lnTo>
                  <a:lnTo>
                    <a:pt x="11165" y="5319"/>
                  </a:lnTo>
                  <a:lnTo>
                    <a:pt x="11142" y="5307"/>
                  </a:lnTo>
                  <a:lnTo>
                    <a:pt x="11120" y="5294"/>
                  </a:lnTo>
                  <a:lnTo>
                    <a:pt x="11097" y="5283"/>
                  </a:lnTo>
                  <a:lnTo>
                    <a:pt x="11074" y="5273"/>
                  </a:lnTo>
                  <a:lnTo>
                    <a:pt x="11051" y="5263"/>
                  </a:lnTo>
                  <a:lnTo>
                    <a:pt x="11028" y="5253"/>
                  </a:lnTo>
                  <a:lnTo>
                    <a:pt x="11003" y="5244"/>
                  </a:lnTo>
                  <a:lnTo>
                    <a:pt x="10979" y="5236"/>
                  </a:lnTo>
                  <a:lnTo>
                    <a:pt x="10955" y="5227"/>
                  </a:lnTo>
                  <a:lnTo>
                    <a:pt x="10930" y="5220"/>
                  </a:lnTo>
                  <a:lnTo>
                    <a:pt x="10905" y="5213"/>
                  </a:lnTo>
                  <a:lnTo>
                    <a:pt x="10879" y="5207"/>
                  </a:lnTo>
                  <a:lnTo>
                    <a:pt x="10854" y="5202"/>
                  </a:lnTo>
                  <a:lnTo>
                    <a:pt x="10829" y="5197"/>
                  </a:lnTo>
                  <a:lnTo>
                    <a:pt x="10802" y="5193"/>
                  </a:lnTo>
                  <a:lnTo>
                    <a:pt x="10777" y="5189"/>
                  </a:lnTo>
                  <a:lnTo>
                    <a:pt x="10750" y="5186"/>
                  </a:lnTo>
                  <a:lnTo>
                    <a:pt x="10724" y="5184"/>
                  </a:lnTo>
                  <a:lnTo>
                    <a:pt x="10697" y="5182"/>
                  </a:lnTo>
                  <a:lnTo>
                    <a:pt x="10670" y="5181"/>
                  </a:lnTo>
                  <a:lnTo>
                    <a:pt x="10643" y="5181"/>
                  </a:lnTo>
                  <a:lnTo>
                    <a:pt x="10616" y="5181"/>
                  </a:lnTo>
                  <a:lnTo>
                    <a:pt x="10589" y="5182"/>
                  </a:lnTo>
                  <a:lnTo>
                    <a:pt x="10563" y="5184"/>
                  </a:lnTo>
                  <a:lnTo>
                    <a:pt x="10536" y="5186"/>
                  </a:lnTo>
                  <a:lnTo>
                    <a:pt x="10510" y="5189"/>
                  </a:lnTo>
                  <a:lnTo>
                    <a:pt x="10483" y="5193"/>
                  </a:lnTo>
                  <a:lnTo>
                    <a:pt x="10458" y="5197"/>
                  </a:lnTo>
                  <a:lnTo>
                    <a:pt x="10431" y="5202"/>
                  </a:lnTo>
                  <a:lnTo>
                    <a:pt x="10406" y="5207"/>
                  </a:lnTo>
                  <a:lnTo>
                    <a:pt x="10382" y="5213"/>
                  </a:lnTo>
                  <a:lnTo>
                    <a:pt x="10356" y="5220"/>
                  </a:lnTo>
                  <a:lnTo>
                    <a:pt x="10332" y="5227"/>
                  </a:lnTo>
                  <a:lnTo>
                    <a:pt x="10307" y="5236"/>
                  </a:lnTo>
                  <a:lnTo>
                    <a:pt x="10283" y="5245"/>
                  </a:lnTo>
                  <a:lnTo>
                    <a:pt x="10259" y="5253"/>
                  </a:lnTo>
                  <a:lnTo>
                    <a:pt x="10235" y="5263"/>
                  </a:lnTo>
                  <a:lnTo>
                    <a:pt x="10212" y="5273"/>
                  </a:lnTo>
                  <a:lnTo>
                    <a:pt x="10189" y="5284"/>
                  </a:lnTo>
                  <a:lnTo>
                    <a:pt x="10166" y="5295"/>
                  </a:lnTo>
                  <a:lnTo>
                    <a:pt x="10144" y="5308"/>
                  </a:lnTo>
                  <a:lnTo>
                    <a:pt x="10122" y="5320"/>
                  </a:lnTo>
                  <a:lnTo>
                    <a:pt x="10100" y="5332"/>
                  </a:lnTo>
                  <a:lnTo>
                    <a:pt x="10079" y="5345"/>
                  </a:lnTo>
                  <a:lnTo>
                    <a:pt x="10058" y="5359"/>
                  </a:lnTo>
                  <a:lnTo>
                    <a:pt x="10036" y="5374"/>
                  </a:lnTo>
                  <a:lnTo>
                    <a:pt x="10016" y="5389"/>
                  </a:lnTo>
                  <a:lnTo>
                    <a:pt x="9997" y="5404"/>
                  </a:lnTo>
                  <a:lnTo>
                    <a:pt x="9976" y="5419"/>
                  </a:lnTo>
                  <a:lnTo>
                    <a:pt x="9957" y="5436"/>
                  </a:lnTo>
                  <a:lnTo>
                    <a:pt x="9939" y="5453"/>
                  </a:lnTo>
                  <a:lnTo>
                    <a:pt x="9921" y="5470"/>
                  </a:lnTo>
                  <a:lnTo>
                    <a:pt x="9902" y="5487"/>
                  </a:lnTo>
                  <a:lnTo>
                    <a:pt x="9885" y="5506"/>
                  </a:lnTo>
                  <a:lnTo>
                    <a:pt x="9868" y="5524"/>
                  </a:lnTo>
                  <a:lnTo>
                    <a:pt x="9852" y="5542"/>
                  </a:lnTo>
                  <a:lnTo>
                    <a:pt x="9835" y="5562"/>
                  </a:lnTo>
                  <a:lnTo>
                    <a:pt x="9819" y="5581"/>
                  </a:lnTo>
                  <a:lnTo>
                    <a:pt x="9804" y="5601"/>
                  </a:lnTo>
                  <a:lnTo>
                    <a:pt x="9790" y="5621"/>
                  </a:lnTo>
                  <a:lnTo>
                    <a:pt x="9775" y="5642"/>
                  </a:lnTo>
                  <a:lnTo>
                    <a:pt x="9761" y="5663"/>
                  </a:lnTo>
                  <a:lnTo>
                    <a:pt x="9748" y="5684"/>
                  </a:lnTo>
                  <a:lnTo>
                    <a:pt x="9735" y="5707"/>
                  </a:lnTo>
                  <a:lnTo>
                    <a:pt x="9723" y="5729"/>
                  </a:lnTo>
                  <a:lnTo>
                    <a:pt x="9710" y="5751"/>
                  </a:lnTo>
                  <a:lnTo>
                    <a:pt x="9699" y="5774"/>
                  </a:lnTo>
                  <a:lnTo>
                    <a:pt x="9688" y="5797"/>
                  </a:lnTo>
                  <a:lnTo>
                    <a:pt x="9678" y="5821"/>
                  </a:lnTo>
                  <a:lnTo>
                    <a:pt x="9669" y="5844"/>
                  </a:lnTo>
                  <a:lnTo>
                    <a:pt x="9660" y="5867"/>
                  </a:lnTo>
                  <a:lnTo>
                    <a:pt x="9651" y="5892"/>
                  </a:lnTo>
                  <a:lnTo>
                    <a:pt x="9643" y="5916"/>
                  </a:lnTo>
                  <a:lnTo>
                    <a:pt x="9635" y="5941"/>
                  </a:lnTo>
                  <a:lnTo>
                    <a:pt x="9629" y="5966"/>
                  </a:lnTo>
                  <a:lnTo>
                    <a:pt x="9623" y="5991"/>
                  </a:lnTo>
                  <a:lnTo>
                    <a:pt x="9617" y="6017"/>
                  </a:lnTo>
                  <a:lnTo>
                    <a:pt x="9612" y="6042"/>
                  </a:lnTo>
                  <a:lnTo>
                    <a:pt x="9608" y="6068"/>
                  </a:lnTo>
                  <a:lnTo>
                    <a:pt x="9605" y="6094"/>
                  </a:lnTo>
                  <a:lnTo>
                    <a:pt x="9602" y="6120"/>
                  </a:lnTo>
                  <a:lnTo>
                    <a:pt x="9599" y="6148"/>
                  </a:lnTo>
                  <a:lnTo>
                    <a:pt x="9598" y="6174"/>
                  </a:lnTo>
                  <a:lnTo>
                    <a:pt x="9597" y="6200"/>
                  </a:lnTo>
                  <a:lnTo>
                    <a:pt x="9596" y="6228"/>
                  </a:lnTo>
                  <a:lnTo>
                    <a:pt x="9597" y="6254"/>
                  </a:lnTo>
                  <a:lnTo>
                    <a:pt x="9598" y="6282"/>
                  </a:lnTo>
                  <a:lnTo>
                    <a:pt x="9599" y="6308"/>
                  </a:lnTo>
                  <a:lnTo>
                    <a:pt x="9602" y="6334"/>
                  </a:lnTo>
                  <a:lnTo>
                    <a:pt x="9605" y="6361"/>
                  </a:lnTo>
                  <a:lnTo>
                    <a:pt x="9608" y="6387"/>
                  </a:lnTo>
                  <a:lnTo>
                    <a:pt x="9612" y="6414"/>
                  </a:lnTo>
                  <a:lnTo>
                    <a:pt x="9617" y="6439"/>
                  </a:lnTo>
                  <a:lnTo>
                    <a:pt x="9623" y="6464"/>
                  </a:lnTo>
                  <a:lnTo>
                    <a:pt x="9629" y="6490"/>
                  </a:lnTo>
                  <a:lnTo>
                    <a:pt x="9635" y="6514"/>
                  </a:lnTo>
                  <a:lnTo>
                    <a:pt x="9643" y="6540"/>
                  </a:lnTo>
                  <a:lnTo>
                    <a:pt x="9650" y="6564"/>
                  </a:lnTo>
                  <a:lnTo>
                    <a:pt x="9660" y="6588"/>
                  </a:lnTo>
                  <a:lnTo>
                    <a:pt x="9669" y="6612"/>
                  </a:lnTo>
                  <a:lnTo>
                    <a:pt x="9678" y="6636"/>
                  </a:lnTo>
                  <a:lnTo>
                    <a:pt x="9688" y="6659"/>
                  </a:lnTo>
                  <a:lnTo>
                    <a:pt x="9699" y="6682"/>
                  </a:lnTo>
                  <a:lnTo>
                    <a:pt x="9710" y="6705"/>
                  </a:lnTo>
                  <a:lnTo>
                    <a:pt x="9722" y="6728"/>
                  </a:lnTo>
                  <a:lnTo>
                    <a:pt x="9734" y="6749"/>
                  </a:lnTo>
                  <a:lnTo>
                    <a:pt x="9747" y="6771"/>
                  </a:lnTo>
                  <a:lnTo>
                    <a:pt x="9760" y="6793"/>
                  </a:lnTo>
                  <a:lnTo>
                    <a:pt x="9774" y="6814"/>
                  </a:lnTo>
                  <a:lnTo>
                    <a:pt x="9789" y="6834"/>
                  </a:lnTo>
                  <a:lnTo>
                    <a:pt x="9803" y="6854"/>
                  </a:lnTo>
                  <a:lnTo>
                    <a:pt x="9818" y="6874"/>
                  </a:lnTo>
                  <a:lnTo>
                    <a:pt x="9834" y="6894"/>
                  </a:lnTo>
                  <a:lnTo>
                    <a:pt x="9851" y="6913"/>
                  </a:lnTo>
                  <a:lnTo>
                    <a:pt x="9867" y="6932"/>
                  </a:lnTo>
                  <a:lnTo>
                    <a:pt x="9884" y="6950"/>
                  </a:lnTo>
                  <a:lnTo>
                    <a:pt x="9901" y="6968"/>
                  </a:lnTo>
                  <a:lnTo>
                    <a:pt x="9920" y="6985"/>
                  </a:lnTo>
                  <a:lnTo>
                    <a:pt x="9938" y="7003"/>
                  </a:lnTo>
                  <a:lnTo>
                    <a:pt x="9957" y="7019"/>
                  </a:lnTo>
                  <a:lnTo>
                    <a:pt x="9976" y="7035"/>
                  </a:lnTo>
                  <a:lnTo>
                    <a:pt x="9996" y="7050"/>
                  </a:lnTo>
                  <a:lnTo>
                    <a:pt x="10016" y="7067"/>
                  </a:lnTo>
                  <a:lnTo>
                    <a:pt x="10036" y="7081"/>
                  </a:lnTo>
                  <a:lnTo>
                    <a:pt x="10057" y="7095"/>
                  </a:lnTo>
                  <a:lnTo>
                    <a:pt x="10078" y="7109"/>
                  </a:lnTo>
                  <a:lnTo>
                    <a:pt x="10099" y="7123"/>
                  </a:lnTo>
                  <a:lnTo>
                    <a:pt x="10122" y="7136"/>
                  </a:lnTo>
                  <a:lnTo>
                    <a:pt x="10144" y="7148"/>
                  </a:lnTo>
                  <a:lnTo>
                    <a:pt x="10166" y="7160"/>
                  </a:lnTo>
                  <a:lnTo>
                    <a:pt x="10189" y="7171"/>
                  </a:lnTo>
                  <a:lnTo>
                    <a:pt x="10212" y="7181"/>
                  </a:lnTo>
                  <a:lnTo>
                    <a:pt x="10235" y="7192"/>
                  </a:lnTo>
                  <a:lnTo>
                    <a:pt x="10259" y="7202"/>
                  </a:lnTo>
                  <a:lnTo>
                    <a:pt x="10282" y="7211"/>
                  </a:lnTo>
                  <a:lnTo>
                    <a:pt x="10307" y="7219"/>
                  </a:lnTo>
                  <a:lnTo>
                    <a:pt x="10332" y="7227"/>
                  </a:lnTo>
                  <a:lnTo>
                    <a:pt x="10356" y="7234"/>
                  </a:lnTo>
                  <a:lnTo>
                    <a:pt x="10382" y="7241"/>
                  </a:lnTo>
                  <a:lnTo>
                    <a:pt x="10406" y="7248"/>
                  </a:lnTo>
                  <a:lnTo>
                    <a:pt x="10431" y="7254"/>
                  </a:lnTo>
                  <a:lnTo>
                    <a:pt x="10458" y="7258"/>
                  </a:lnTo>
                  <a:lnTo>
                    <a:pt x="10483" y="7263"/>
                  </a:lnTo>
                  <a:lnTo>
                    <a:pt x="10510" y="7266"/>
                  </a:lnTo>
                  <a:lnTo>
                    <a:pt x="10536" y="7269"/>
                  </a:lnTo>
                  <a:lnTo>
                    <a:pt x="10563" y="7272"/>
                  </a:lnTo>
                  <a:lnTo>
                    <a:pt x="10589" y="7273"/>
                  </a:lnTo>
                  <a:lnTo>
                    <a:pt x="10616" y="7274"/>
                  </a:lnTo>
                  <a:lnTo>
                    <a:pt x="10643" y="7275"/>
                  </a:lnTo>
                  <a:lnTo>
                    <a:pt x="10670" y="7274"/>
                  </a:lnTo>
                  <a:lnTo>
                    <a:pt x="10697" y="7273"/>
                  </a:lnTo>
                  <a:lnTo>
                    <a:pt x="10724" y="7272"/>
                  </a:lnTo>
                  <a:lnTo>
                    <a:pt x="10750" y="7269"/>
                  </a:lnTo>
                  <a:lnTo>
                    <a:pt x="10777" y="7266"/>
                  </a:lnTo>
                  <a:lnTo>
                    <a:pt x="10802" y="7263"/>
                  </a:lnTo>
                  <a:lnTo>
                    <a:pt x="10829" y="7259"/>
                  </a:lnTo>
                  <a:lnTo>
                    <a:pt x="10854" y="7254"/>
                  </a:lnTo>
                  <a:lnTo>
                    <a:pt x="10879" y="7248"/>
                  </a:lnTo>
                  <a:lnTo>
                    <a:pt x="10905" y="7241"/>
                  </a:lnTo>
                  <a:lnTo>
                    <a:pt x="10930" y="7234"/>
                  </a:lnTo>
                  <a:lnTo>
                    <a:pt x="10955" y="7227"/>
                  </a:lnTo>
                  <a:lnTo>
                    <a:pt x="10979" y="7220"/>
                  </a:lnTo>
                  <a:lnTo>
                    <a:pt x="11003" y="7211"/>
                  </a:lnTo>
                  <a:lnTo>
                    <a:pt x="11028" y="7202"/>
                  </a:lnTo>
                  <a:lnTo>
                    <a:pt x="11051" y="7193"/>
                  </a:lnTo>
                  <a:lnTo>
                    <a:pt x="11074" y="7183"/>
                  </a:lnTo>
                  <a:lnTo>
                    <a:pt x="11097" y="7171"/>
                  </a:lnTo>
                  <a:lnTo>
                    <a:pt x="11120" y="7160"/>
                  </a:lnTo>
                  <a:lnTo>
                    <a:pt x="11142" y="7148"/>
                  </a:lnTo>
                  <a:lnTo>
                    <a:pt x="11165" y="7136"/>
                  </a:lnTo>
                  <a:lnTo>
                    <a:pt x="11186" y="7124"/>
                  </a:lnTo>
                  <a:lnTo>
                    <a:pt x="11207" y="7110"/>
                  </a:lnTo>
                  <a:lnTo>
                    <a:pt x="11229" y="7096"/>
                  </a:lnTo>
                  <a:lnTo>
                    <a:pt x="11249" y="7082"/>
                  </a:lnTo>
                  <a:lnTo>
                    <a:pt x="11269" y="7067"/>
                  </a:lnTo>
                  <a:lnTo>
                    <a:pt x="11290" y="7053"/>
                  </a:lnTo>
                  <a:lnTo>
                    <a:pt x="11309" y="7036"/>
                  </a:lnTo>
                  <a:lnTo>
                    <a:pt x="11328" y="7020"/>
                  </a:lnTo>
                  <a:lnTo>
                    <a:pt x="11347" y="7004"/>
                  </a:lnTo>
                  <a:lnTo>
                    <a:pt x="11365" y="6986"/>
                  </a:lnTo>
                  <a:lnTo>
                    <a:pt x="11383" y="6969"/>
                  </a:lnTo>
                  <a:lnTo>
                    <a:pt x="11400" y="6951"/>
                  </a:lnTo>
                  <a:lnTo>
                    <a:pt x="11418" y="6933"/>
                  </a:lnTo>
                  <a:lnTo>
                    <a:pt x="11434" y="6913"/>
                  </a:lnTo>
                  <a:lnTo>
                    <a:pt x="11451" y="6894"/>
                  </a:lnTo>
                  <a:lnTo>
                    <a:pt x="11466" y="6875"/>
                  </a:lnTo>
                  <a:lnTo>
                    <a:pt x="11482" y="6854"/>
                  </a:lnTo>
                  <a:lnTo>
                    <a:pt x="11497" y="6834"/>
                  </a:lnTo>
                  <a:lnTo>
                    <a:pt x="11511" y="6814"/>
                  </a:lnTo>
                  <a:lnTo>
                    <a:pt x="11524" y="6793"/>
                  </a:lnTo>
                  <a:lnTo>
                    <a:pt x="11539" y="6771"/>
                  </a:lnTo>
                  <a:lnTo>
                    <a:pt x="11552" y="6750"/>
                  </a:lnTo>
                  <a:lnTo>
                    <a:pt x="11564" y="6728"/>
                  </a:lnTo>
                  <a:lnTo>
                    <a:pt x="11575" y="6705"/>
                  </a:lnTo>
                  <a:lnTo>
                    <a:pt x="11586" y="6682"/>
                  </a:lnTo>
                  <a:lnTo>
                    <a:pt x="11597" y="6659"/>
                  </a:lnTo>
                  <a:lnTo>
                    <a:pt x="11608" y="6636"/>
                  </a:lnTo>
                  <a:lnTo>
                    <a:pt x="11617" y="6612"/>
                  </a:lnTo>
                  <a:lnTo>
                    <a:pt x="11626" y="6588"/>
                  </a:lnTo>
                  <a:lnTo>
                    <a:pt x="11635" y="6564"/>
                  </a:lnTo>
                  <a:lnTo>
                    <a:pt x="11643" y="6540"/>
                  </a:lnTo>
                  <a:lnTo>
                    <a:pt x="11650" y="6515"/>
                  </a:lnTo>
                  <a:lnTo>
                    <a:pt x="11656" y="6490"/>
                  </a:lnTo>
                  <a:lnTo>
                    <a:pt x="11663" y="6464"/>
                  </a:lnTo>
                  <a:lnTo>
                    <a:pt x="11669" y="6439"/>
                  </a:lnTo>
                  <a:lnTo>
                    <a:pt x="11674" y="6414"/>
                  </a:lnTo>
                  <a:lnTo>
                    <a:pt x="11678" y="6387"/>
                  </a:lnTo>
                  <a:lnTo>
                    <a:pt x="11682" y="6361"/>
                  </a:lnTo>
                  <a:lnTo>
                    <a:pt x="11685" y="6334"/>
                  </a:lnTo>
                  <a:lnTo>
                    <a:pt x="11687" y="6308"/>
                  </a:lnTo>
                  <a:lnTo>
                    <a:pt x="11689" y="6282"/>
                  </a:lnTo>
                  <a:lnTo>
                    <a:pt x="11690" y="6254"/>
                  </a:lnTo>
                  <a:lnTo>
                    <a:pt x="11690" y="6228"/>
                  </a:lnTo>
                  <a:lnTo>
                    <a:pt x="11690" y="6200"/>
                  </a:lnTo>
                  <a:lnTo>
                    <a:pt x="11689" y="6174"/>
                  </a:lnTo>
                  <a:lnTo>
                    <a:pt x="11687" y="6148"/>
                  </a:lnTo>
                  <a:lnTo>
                    <a:pt x="11685" y="6120"/>
                  </a:lnTo>
                  <a:lnTo>
                    <a:pt x="11682" y="6094"/>
                  </a:lnTo>
                  <a:lnTo>
                    <a:pt x="11678" y="6068"/>
                  </a:lnTo>
                  <a:lnTo>
                    <a:pt x="11674" y="6042"/>
                  </a:lnTo>
                  <a:lnTo>
                    <a:pt x="11669" y="6017"/>
                  </a:lnTo>
                  <a:lnTo>
                    <a:pt x="11663" y="5991"/>
                  </a:lnTo>
                  <a:lnTo>
                    <a:pt x="11656" y="5966"/>
                  </a:lnTo>
                  <a:lnTo>
                    <a:pt x="11650" y="5941"/>
                  </a:lnTo>
                  <a:lnTo>
                    <a:pt x="11642" y="5916"/>
                  </a:lnTo>
                  <a:lnTo>
                    <a:pt x="11635" y="5892"/>
                  </a:lnTo>
                  <a:lnTo>
                    <a:pt x="11626" y="5867"/>
                  </a:lnTo>
                  <a:lnTo>
                    <a:pt x="11617" y="5844"/>
                  </a:lnTo>
                  <a:lnTo>
                    <a:pt x="11608" y="5820"/>
                  </a:lnTo>
                  <a:lnTo>
                    <a:pt x="11597" y="5797"/>
                  </a:lnTo>
                  <a:lnTo>
                    <a:pt x="11586" y="5774"/>
                  </a:lnTo>
                  <a:lnTo>
                    <a:pt x="11575" y="5750"/>
                  </a:lnTo>
                  <a:lnTo>
                    <a:pt x="11563" y="5728"/>
                  </a:lnTo>
                  <a:lnTo>
                    <a:pt x="11551" y="5706"/>
                  </a:lnTo>
                  <a:lnTo>
                    <a:pt x="11539" y="5684"/>
                  </a:lnTo>
                  <a:lnTo>
                    <a:pt x="11524" y="5663"/>
                  </a:lnTo>
                  <a:lnTo>
                    <a:pt x="11511" y="5642"/>
                  </a:lnTo>
                  <a:lnTo>
                    <a:pt x="11497" y="5621"/>
                  </a:lnTo>
                  <a:lnTo>
                    <a:pt x="11482" y="5601"/>
                  </a:lnTo>
                  <a:lnTo>
                    <a:pt x="11466" y="5581"/>
                  </a:lnTo>
                  <a:lnTo>
                    <a:pt x="11450" y="5562"/>
                  </a:lnTo>
                  <a:lnTo>
                    <a:pt x="11434" y="5542"/>
                  </a:lnTo>
                  <a:lnTo>
                    <a:pt x="11418" y="5523"/>
                  </a:lnTo>
                  <a:lnTo>
                    <a:pt x="11400" y="5505"/>
                  </a:lnTo>
                  <a:lnTo>
                    <a:pt x="11383" y="5486"/>
                  </a:lnTo>
                  <a:close/>
                  <a:moveTo>
                    <a:pt x="8231" y="7360"/>
                  </a:moveTo>
                  <a:lnTo>
                    <a:pt x="8203" y="7335"/>
                  </a:lnTo>
                  <a:lnTo>
                    <a:pt x="8175" y="7309"/>
                  </a:lnTo>
                  <a:lnTo>
                    <a:pt x="8144" y="7286"/>
                  </a:lnTo>
                  <a:lnTo>
                    <a:pt x="8114" y="7265"/>
                  </a:lnTo>
                  <a:lnTo>
                    <a:pt x="8082" y="7244"/>
                  </a:lnTo>
                  <a:lnTo>
                    <a:pt x="8049" y="7225"/>
                  </a:lnTo>
                  <a:lnTo>
                    <a:pt x="8015" y="7208"/>
                  </a:lnTo>
                  <a:lnTo>
                    <a:pt x="7980" y="7192"/>
                  </a:lnTo>
                  <a:lnTo>
                    <a:pt x="7944" y="7177"/>
                  </a:lnTo>
                  <a:lnTo>
                    <a:pt x="7908" y="7165"/>
                  </a:lnTo>
                  <a:lnTo>
                    <a:pt x="7870" y="7155"/>
                  </a:lnTo>
                  <a:lnTo>
                    <a:pt x="7833" y="7146"/>
                  </a:lnTo>
                  <a:lnTo>
                    <a:pt x="7794" y="7139"/>
                  </a:lnTo>
                  <a:lnTo>
                    <a:pt x="7754" y="7134"/>
                  </a:lnTo>
                  <a:lnTo>
                    <a:pt x="7715" y="7131"/>
                  </a:lnTo>
                  <a:lnTo>
                    <a:pt x="7674" y="7130"/>
                  </a:lnTo>
                  <a:lnTo>
                    <a:pt x="7633" y="7131"/>
                  </a:lnTo>
                  <a:lnTo>
                    <a:pt x="7594" y="7134"/>
                  </a:lnTo>
                  <a:lnTo>
                    <a:pt x="7554" y="7139"/>
                  </a:lnTo>
                  <a:lnTo>
                    <a:pt x="7516" y="7146"/>
                  </a:lnTo>
                  <a:lnTo>
                    <a:pt x="7477" y="7155"/>
                  </a:lnTo>
                  <a:lnTo>
                    <a:pt x="7440" y="7165"/>
                  </a:lnTo>
                  <a:lnTo>
                    <a:pt x="7404" y="7177"/>
                  </a:lnTo>
                  <a:lnTo>
                    <a:pt x="7368" y="7192"/>
                  </a:lnTo>
                  <a:lnTo>
                    <a:pt x="7333" y="7208"/>
                  </a:lnTo>
                  <a:lnTo>
                    <a:pt x="7299" y="7225"/>
                  </a:lnTo>
                  <a:lnTo>
                    <a:pt x="7266" y="7244"/>
                  </a:lnTo>
                  <a:lnTo>
                    <a:pt x="7234" y="7265"/>
                  </a:lnTo>
                  <a:lnTo>
                    <a:pt x="7204" y="7286"/>
                  </a:lnTo>
                  <a:lnTo>
                    <a:pt x="7173" y="7309"/>
                  </a:lnTo>
                  <a:lnTo>
                    <a:pt x="7145" y="7335"/>
                  </a:lnTo>
                  <a:lnTo>
                    <a:pt x="7118" y="7360"/>
                  </a:lnTo>
                  <a:lnTo>
                    <a:pt x="7092" y="7388"/>
                  </a:lnTo>
                  <a:lnTo>
                    <a:pt x="7067" y="7416"/>
                  </a:lnTo>
                  <a:lnTo>
                    <a:pt x="7044" y="7446"/>
                  </a:lnTo>
                  <a:lnTo>
                    <a:pt x="7022" y="7477"/>
                  </a:lnTo>
                  <a:lnTo>
                    <a:pt x="7002" y="7509"/>
                  </a:lnTo>
                  <a:lnTo>
                    <a:pt x="6982" y="7541"/>
                  </a:lnTo>
                  <a:lnTo>
                    <a:pt x="6965" y="7576"/>
                  </a:lnTo>
                  <a:lnTo>
                    <a:pt x="6950" y="7610"/>
                  </a:lnTo>
                  <a:lnTo>
                    <a:pt x="6936" y="7646"/>
                  </a:lnTo>
                  <a:lnTo>
                    <a:pt x="6923" y="7682"/>
                  </a:lnTo>
                  <a:lnTo>
                    <a:pt x="6912" y="7720"/>
                  </a:lnTo>
                  <a:lnTo>
                    <a:pt x="6903" y="7758"/>
                  </a:lnTo>
                  <a:lnTo>
                    <a:pt x="6897" y="7797"/>
                  </a:lnTo>
                  <a:lnTo>
                    <a:pt x="6892" y="7836"/>
                  </a:lnTo>
                  <a:lnTo>
                    <a:pt x="6889" y="7876"/>
                  </a:lnTo>
                  <a:lnTo>
                    <a:pt x="6888" y="7917"/>
                  </a:lnTo>
                  <a:lnTo>
                    <a:pt x="6889" y="7957"/>
                  </a:lnTo>
                  <a:lnTo>
                    <a:pt x="6892" y="7997"/>
                  </a:lnTo>
                  <a:lnTo>
                    <a:pt x="6897" y="8037"/>
                  </a:lnTo>
                  <a:lnTo>
                    <a:pt x="6903" y="8075"/>
                  </a:lnTo>
                  <a:lnTo>
                    <a:pt x="6912" y="8113"/>
                  </a:lnTo>
                  <a:lnTo>
                    <a:pt x="6923" y="8150"/>
                  </a:lnTo>
                  <a:lnTo>
                    <a:pt x="6936" y="8187"/>
                  </a:lnTo>
                  <a:lnTo>
                    <a:pt x="6950" y="8223"/>
                  </a:lnTo>
                  <a:lnTo>
                    <a:pt x="6965" y="8257"/>
                  </a:lnTo>
                  <a:lnTo>
                    <a:pt x="6982" y="8292"/>
                  </a:lnTo>
                  <a:lnTo>
                    <a:pt x="7002" y="8324"/>
                  </a:lnTo>
                  <a:lnTo>
                    <a:pt x="7022" y="8357"/>
                  </a:lnTo>
                  <a:lnTo>
                    <a:pt x="7044" y="8387"/>
                  </a:lnTo>
                  <a:lnTo>
                    <a:pt x="7067" y="8416"/>
                  </a:lnTo>
                  <a:lnTo>
                    <a:pt x="7092" y="8445"/>
                  </a:lnTo>
                  <a:lnTo>
                    <a:pt x="7118" y="8472"/>
                  </a:lnTo>
                  <a:lnTo>
                    <a:pt x="7145" y="8499"/>
                  </a:lnTo>
                  <a:lnTo>
                    <a:pt x="7173" y="8523"/>
                  </a:lnTo>
                  <a:lnTo>
                    <a:pt x="7204" y="8546"/>
                  </a:lnTo>
                  <a:lnTo>
                    <a:pt x="7234" y="8569"/>
                  </a:lnTo>
                  <a:lnTo>
                    <a:pt x="7266" y="8589"/>
                  </a:lnTo>
                  <a:lnTo>
                    <a:pt x="7299" y="8607"/>
                  </a:lnTo>
                  <a:lnTo>
                    <a:pt x="7333" y="8625"/>
                  </a:lnTo>
                  <a:lnTo>
                    <a:pt x="7368" y="8641"/>
                  </a:lnTo>
                  <a:lnTo>
                    <a:pt x="7404" y="8655"/>
                  </a:lnTo>
                  <a:lnTo>
                    <a:pt x="7440" y="8667"/>
                  </a:lnTo>
                  <a:lnTo>
                    <a:pt x="7477" y="8679"/>
                  </a:lnTo>
                  <a:lnTo>
                    <a:pt x="7516" y="8687"/>
                  </a:lnTo>
                  <a:lnTo>
                    <a:pt x="7554" y="8694"/>
                  </a:lnTo>
                  <a:lnTo>
                    <a:pt x="7594" y="8699"/>
                  </a:lnTo>
                  <a:lnTo>
                    <a:pt x="7633" y="8702"/>
                  </a:lnTo>
                  <a:lnTo>
                    <a:pt x="7674" y="8703"/>
                  </a:lnTo>
                  <a:lnTo>
                    <a:pt x="7715" y="8702"/>
                  </a:lnTo>
                  <a:lnTo>
                    <a:pt x="7754" y="8699"/>
                  </a:lnTo>
                  <a:lnTo>
                    <a:pt x="7794" y="8694"/>
                  </a:lnTo>
                  <a:lnTo>
                    <a:pt x="7833" y="8687"/>
                  </a:lnTo>
                  <a:lnTo>
                    <a:pt x="7870" y="8679"/>
                  </a:lnTo>
                  <a:lnTo>
                    <a:pt x="7908" y="8667"/>
                  </a:lnTo>
                  <a:lnTo>
                    <a:pt x="7944" y="8655"/>
                  </a:lnTo>
                  <a:lnTo>
                    <a:pt x="7980" y="8641"/>
                  </a:lnTo>
                  <a:lnTo>
                    <a:pt x="8015" y="8625"/>
                  </a:lnTo>
                  <a:lnTo>
                    <a:pt x="8049" y="8607"/>
                  </a:lnTo>
                  <a:lnTo>
                    <a:pt x="8082" y="8589"/>
                  </a:lnTo>
                  <a:lnTo>
                    <a:pt x="8114" y="8569"/>
                  </a:lnTo>
                  <a:lnTo>
                    <a:pt x="8144" y="8546"/>
                  </a:lnTo>
                  <a:lnTo>
                    <a:pt x="8175" y="8523"/>
                  </a:lnTo>
                  <a:lnTo>
                    <a:pt x="8203" y="8499"/>
                  </a:lnTo>
                  <a:lnTo>
                    <a:pt x="8231" y="8472"/>
                  </a:lnTo>
                  <a:lnTo>
                    <a:pt x="8256" y="8445"/>
                  </a:lnTo>
                  <a:lnTo>
                    <a:pt x="8281" y="8416"/>
                  </a:lnTo>
                  <a:lnTo>
                    <a:pt x="8304" y="8387"/>
                  </a:lnTo>
                  <a:lnTo>
                    <a:pt x="8326" y="8357"/>
                  </a:lnTo>
                  <a:lnTo>
                    <a:pt x="8346" y="8324"/>
                  </a:lnTo>
                  <a:lnTo>
                    <a:pt x="8366" y="8292"/>
                  </a:lnTo>
                  <a:lnTo>
                    <a:pt x="8383" y="8257"/>
                  </a:lnTo>
                  <a:lnTo>
                    <a:pt x="8398" y="8223"/>
                  </a:lnTo>
                  <a:lnTo>
                    <a:pt x="8412" y="8187"/>
                  </a:lnTo>
                  <a:lnTo>
                    <a:pt x="8425" y="8150"/>
                  </a:lnTo>
                  <a:lnTo>
                    <a:pt x="8436" y="8113"/>
                  </a:lnTo>
                  <a:lnTo>
                    <a:pt x="8445" y="8075"/>
                  </a:lnTo>
                  <a:lnTo>
                    <a:pt x="8451" y="8037"/>
                  </a:lnTo>
                  <a:lnTo>
                    <a:pt x="8456" y="7997"/>
                  </a:lnTo>
                  <a:lnTo>
                    <a:pt x="8459" y="7957"/>
                  </a:lnTo>
                  <a:lnTo>
                    <a:pt x="8460" y="7917"/>
                  </a:lnTo>
                  <a:lnTo>
                    <a:pt x="8459" y="7876"/>
                  </a:lnTo>
                  <a:lnTo>
                    <a:pt x="8456" y="7836"/>
                  </a:lnTo>
                  <a:lnTo>
                    <a:pt x="8451" y="7797"/>
                  </a:lnTo>
                  <a:lnTo>
                    <a:pt x="8445" y="7758"/>
                  </a:lnTo>
                  <a:lnTo>
                    <a:pt x="8436" y="7720"/>
                  </a:lnTo>
                  <a:lnTo>
                    <a:pt x="8425" y="7682"/>
                  </a:lnTo>
                  <a:lnTo>
                    <a:pt x="8412" y="7646"/>
                  </a:lnTo>
                  <a:lnTo>
                    <a:pt x="8398" y="7610"/>
                  </a:lnTo>
                  <a:lnTo>
                    <a:pt x="8383" y="7576"/>
                  </a:lnTo>
                  <a:lnTo>
                    <a:pt x="8366" y="7541"/>
                  </a:lnTo>
                  <a:lnTo>
                    <a:pt x="8346" y="7509"/>
                  </a:lnTo>
                  <a:lnTo>
                    <a:pt x="8326" y="7477"/>
                  </a:lnTo>
                  <a:lnTo>
                    <a:pt x="8304" y="7446"/>
                  </a:lnTo>
                  <a:lnTo>
                    <a:pt x="8281" y="7416"/>
                  </a:lnTo>
                  <a:lnTo>
                    <a:pt x="8256" y="7388"/>
                  </a:lnTo>
                  <a:lnTo>
                    <a:pt x="8231" y="7360"/>
                  </a:lnTo>
                  <a:close/>
                  <a:moveTo>
                    <a:pt x="5343" y="6572"/>
                  </a:moveTo>
                  <a:lnTo>
                    <a:pt x="5325" y="6555"/>
                  </a:lnTo>
                  <a:lnTo>
                    <a:pt x="5306" y="6538"/>
                  </a:lnTo>
                  <a:lnTo>
                    <a:pt x="5285" y="6521"/>
                  </a:lnTo>
                  <a:lnTo>
                    <a:pt x="5264" y="6507"/>
                  </a:lnTo>
                  <a:lnTo>
                    <a:pt x="5243" y="6493"/>
                  </a:lnTo>
                  <a:lnTo>
                    <a:pt x="5220" y="6481"/>
                  </a:lnTo>
                  <a:lnTo>
                    <a:pt x="5197" y="6469"/>
                  </a:lnTo>
                  <a:lnTo>
                    <a:pt x="5174" y="6457"/>
                  </a:lnTo>
                  <a:lnTo>
                    <a:pt x="5149" y="6448"/>
                  </a:lnTo>
                  <a:lnTo>
                    <a:pt x="5125" y="6440"/>
                  </a:lnTo>
                  <a:lnTo>
                    <a:pt x="5099" y="6432"/>
                  </a:lnTo>
                  <a:lnTo>
                    <a:pt x="5073" y="6427"/>
                  </a:lnTo>
                  <a:lnTo>
                    <a:pt x="5047" y="6422"/>
                  </a:lnTo>
                  <a:lnTo>
                    <a:pt x="5020" y="6419"/>
                  </a:lnTo>
                  <a:lnTo>
                    <a:pt x="4993" y="6417"/>
                  </a:lnTo>
                  <a:lnTo>
                    <a:pt x="4965" y="6416"/>
                  </a:lnTo>
                  <a:lnTo>
                    <a:pt x="4938" y="6417"/>
                  </a:lnTo>
                  <a:lnTo>
                    <a:pt x="4911" y="6419"/>
                  </a:lnTo>
                  <a:lnTo>
                    <a:pt x="4884" y="6422"/>
                  </a:lnTo>
                  <a:lnTo>
                    <a:pt x="4858" y="6427"/>
                  </a:lnTo>
                  <a:lnTo>
                    <a:pt x="4831" y="6432"/>
                  </a:lnTo>
                  <a:lnTo>
                    <a:pt x="4807" y="6440"/>
                  </a:lnTo>
                  <a:lnTo>
                    <a:pt x="4782" y="6448"/>
                  </a:lnTo>
                  <a:lnTo>
                    <a:pt x="4757" y="6457"/>
                  </a:lnTo>
                  <a:lnTo>
                    <a:pt x="4734" y="6469"/>
                  </a:lnTo>
                  <a:lnTo>
                    <a:pt x="4710" y="6480"/>
                  </a:lnTo>
                  <a:lnTo>
                    <a:pt x="4688" y="6493"/>
                  </a:lnTo>
                  <a:lnTo>
                    <a:pt x="4667" y="6506"/>
                  </a:lnTo>
                  <a:lnTo>
                    <a:pt x="4646" y="6521"/>
                  </a:lnTo>
                  <a:lnTo>
                    <a:pt x="4626" y="6537"/>
                  </a:lnTo>
                  <a:lnTo>
                    <a:pt x="4607" y="6554"/>
                  </a:lnTo>
                  <a:lnTo>
                    <a:pt x="4589" y="6571"/>
                  </a:lnTo>
                  <a:lnTo>
                    <a:pt x="4571" y="6589"/>
                  </a:lnTo>
                  <a:lnTo>
                    <a:pt x="4554" y="6609"/>
                  </a:lnTo>
                  <a:lnTo>
                    <a:pt x="4539" y="6629"/>
                  </a:lnTo>
                  <a:lnTo>
                    <a:pt x="4524" y="6649"/>
                  </a:lnTo>
                  <a:lnTo>
                    <a:pt x="4509" y="6672"/>
                  </a:lnTo>
                  <a:lnTo>
                    <a:pt x="4496" y="6694"/>
                  </a:lnTo>
                  <a:lnTo>
                    <a:pt x="4485" y="6717"/>
                  </a:lnTo>
                  <a:lnTo>
                    <a:pt x="4474" y="6741"/>
                  </a:lnTo>
                  <a:lnTo>
                    <a:pt x="4465" y="6765"/>
                  </a:lnTo>
                  <a:lnTo>
                    <a:pt x="4457" y="6789"/>
                  </a:lnTo>
                  <a:lnTo>
                    <a:pt x="4449" y="6815"/>
                  </a:lnTo>
                  <a:lnTo>
                    <a:pt x="4443" y="6841"/>
                  </a:lnTo>
                  <a:lnTo>
                    <a:pt x="4438" y="6868"/>
                  </a:lnTo>
                  <a:lnTo>
                    <a:pt x="4435" y="6894"/>
                  </a:lnTo>
                  <a:lnTo>
                    <a:pt x="4433" y="6921"/>
                  </a:lnTo>
                  <a:lnTo>
                    <a:pt x="4432" y="6949"/>
                  </a:lnTo>
                  <a:lnTo>
                    <a:pt x="4433" y="6976"/>
                  </a:lnTo>
                  <a:lnTo>
                    <a:pt x="4435" y="7004"/>
                  </a:lnTo>
                  <a:lnTo>
                    <a:pt x="4438" y="7030"/>
                  </a:lnTo>
                  <a:lnTo>
                    <a:pt x="4443" y="7057"/>
                  </a:lnTo>
                  <a:lnTo>
                    <a:pt x="4449" y="7083"/>
                  </a:lnTo>
                  <a:lnTo>
                    <a:pt x="4457" y="7108"/>
                  </a:lnTo>
                  <a:lnTo>
                    <a:pt x="4465" y="7133"/>
                  </a:lnTo>
                  <a:lnTo>
                    <a:pt x="4475" y="7157"/>
                  </a:lnTo>
                  <a:lnTo>
                    <a:pt x="4485" y="7180"/>
                  </a:lnTo>
                  <a:lnTo>
                    <a:pt x="4497" y="7204"/>
                  </a:lnTo>
                  <a:lnTo>
                    <a:pt x="4509" y="7226"/>
                  </a:lnTo>
                  <a:lnTo>
                    <a:pt x="4524" y="7248"/>
                  </a:lnTo>
                  <a:lnTo>
                    <a:pt x="4539" y="7269"/>
                  </a:lnTo>
                  <a:lnTo>
                    <a:pt x="4554" y="7289"/>
                  </a:lnTo>
                  <a:lnTo>
                    <a:pt x="4571" y="7308"/>
                  </a:lnTo>
                  <a:lnTo>
                    <a:pt x="4589" y="7327"/>
                  </a:lnTo>
                  <a:lnTo>
                    <a:pt x="4607" y="7344"/>
                  </a:lnTo>
                  <a:lnTo>
                    <a:pt x="4626" y="7361"/>
                  </a:lnTo>
                  <a:lnTo>
                    <a:pt x="4646" y="7376"/>
                  </a:lnTo>
                  <a:lnTo>
                    <a:pt x="4668" y="7392"/>
                  </a:lnTo>
                  <a:lnTo>
                    <a:pt x="4689" y="7405"/>
                  </a:lnTo>
                  <a:lnTo>
                    <a:pt x="4711" y="7418"/>
                  </a:lnTo>
                  <a:lnTo>
                    <a:pt x="4735" y="7430"/>
                  </a:lnTo>
                  <a:lnTo>
                    <a:pt x="4758" y="7440"/>
                  </a:lnTo>
                  <a:lnTo>
                    <a:pt x="4783" y="7451"/>
                  </a:lnTo>
                  <a:lnTo>
                    <a:pt x="4807" y="7459"/>
                  </a:lnTo>
                  <a:lnTo>
                    <a:pt x="4832" y="7466"/>
                  </a:lnTo>
                  <a:lnTo>
                    <a:pt x="4858" y="7472"/>
                  </a:lnTo>
                  <a:lnTo>
                    <a:pt x="4884" y="7476"/>
                  </a:lnTo>
                  <a:lnTo>
                    <a:pt x="4912" y="7480"/>
                  </a:lnTo>
                  <a:lnTo>
                    <a:pt x="4938" y="7482"/>
                  </a:lnTo>
                  <a:lnTo>
                    <a:pt x="4965" y="7483"/>
                  </a:lnTo>
                  <a:lnTo>
                    <a:pt x="4993" y="7482"/>
                  </a:lnTo>
                  <a:lnTo>
                    <a:pt x="5020" y="7480"/>
                  </a:lnTo>
                  <a:lnTo>
                    <a:pt x="5047" y="7476"/>
                  </a:lnTo>
                  <a:lnTo>
                    <a:pt x="5073" y="7472"/>
                  </a:lnTo>
                  <a:lnTo>
                    <a:pt x="5099" y="7466"/>
                  </a:lnTo>
                  <a:lnTo>
                    <a:pt x="5125" y="7459"/>
                  </a:lnTo>
                  <a:lnTo>
                    <a:pt x="5149" y="7451"/>
                  </a:lnTo>
                  <a:lnTo>
                    <a:pt x="5174" y="7441"/>
                  </a:lnTo>
                  <a:lnTo>
                    <a:pt x="5197" y="7430"/>
                  </a:lnTo>
                  <a:lnTo>
                    <a:pt x="5220" y="7419"/>
                  </a:lnTo>
                  <a:lnTo>
                    <a:pt x="5243" y="7406"/>
                  </a:lnTo>
                  <a:lnTo>
                    <a:pt x="5264" y="7392"/>
                  </a:lnTo>
                  <a:lnTo>
                    <a:pt x="5285" y="7378"/>
                  </a:lnTo>
                  <a:lnTo>
                    <a:pt x="5306" y="7361"/>
                  </a:lnTo>
                  <a:lnTo>
                    <a:pt x="5325" y="7345"/>
                  </a:lnTo>
                  <a:lnTo>
                    <a:pt x="5343" y="7328"/>
                  </a:lnTo>
                  <a:lnTo>
                    <a:pt x="5360" y="7309"/>
                  </a:lnTo>
                  <a:lnTo>
                    <a:pt x="5378" y="7289"/>
                  </a:lnTo>
                  <a:lnTo>
                    <a:pt x="5393" y="7269"/>
                  </a:lnTo>
                  <a:lnTo>
                    <a:pt x="5408" y="7249"/>
                  </a:lnTo>
                  <a:lnTo>
                    <a:pt x="5422" y="7226"/>
                  </a:lnTo>
                  <a:lnTo>
                    <a:pt x="5435" y="7204"/>
                  </a:lnTo>
                  <a:lnTo>
                    <a:pt x="5447" y="7180"/>
                  </a:lnTo>
                  <a:lnTo>
                    <a:pt x="5457" y="7157"/>
                  </a:lnTo>
                  <a:lnTo>
                    <a:pt x="5467" y="7133"/>
                  </a:lnTo>
                  <a:lnTo>
                    <a:pt x="5475" y="7108"/>
                  </a:lnTo>
                  <a:lnTo>
                    <a:pt x="5482" y="7083"/>
                  </a:lnTo>
                  <a:lnTo>
                    <a:pt x="5488" y="7057"/>
                  </a:lnTo>
                  <a:lnTo>
                    <a:pt x="5493" y="7030"/>
                  </a:lnTo>
                  <a:lnTo>
                    <a:pt x="5497" y="7004"/>
                  </a:lnTo>
                  <a:lnTo>
                    <a:pt x="5499" y="6976"/>
                  </a:lnTo>
                  <a:lnTo>
                    <a:pt x="5500" y="6949"/>
                  </a:lnTo>
                  <a:lnTo>
                    <a:pt x="5499" y="6921"/>
                  </a:lnTo>
                  <a:lnTo>
                    <a:pt x="5497" y="6895"/>
                  </a:lnTo>
                  <a:lnTo>
                    <a:pt x="5493" y="6868"/>
                  </a:lnTo>
                  <a:lnTo>
                    <a:pt x="5488" y="6841"/>
                  </a:lnTo>
                  <a:lnTo>
                    <a:pt x="5482" y="6816"/>
                  </a:lnTo>
                  <a:lnTo>
                    <a:pt x="5475" y="6790"/>
                  </a:lnTo>
                  <a:lnTo>
                    <a:pt x="5467" y="6766"/>
                  </a:lnTo>
                  <a:lnTo>
                    <a:pt x="5457" y="6742"/>
                  </a:lnTo>
                  <a:lnTo>
                    <a:pt x="5447" y="6717"/>
                  </a:lnTo>
                  <a:lnTo>
                    <a:pt x="5435" y="6695"/>
                  </a:lnTo>
                  <a:lnTo>
                    <a:pt x="5422" y="6673"/>
                  </a:lnTo>
                  <a:lnTo>
                    <a:pt x="5408" y="6651"/>
                  </a:lnTo>
                  <a:lnTo>
                    <a:pt x="5393" y="6630"/>
                  </a:lnTo>
                  <a:lnTo>
                    <a:pt x="5378" y="6610"/>
                  </a:lnTo>
                  <a:lnTo>
                    <a:pt x="5360" y="6590"/>
                  </a:lnTo>
                  <a:lnTo>
                    <a:pt x="5343" y="6572"/>
                  </a:lnTo>
                  <a:close/>
                </a:path>
              </a:pathLst>
            </a:custGeom>
            <a:solidFill>
              <a:srgbClr val="4DD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58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8 -0.25093 L 1.28205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15432" y="836712"/>
            <a:ext cx="78460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dirty="0">
              <a:solidFill>
                <a:srgbClr val="0070C0"/>
              </a:solidFill>
              <a:latin typeface="Avenir Next Cyr Thin" panose="020B0303020202020204" pitchFamily="34" charset="-52"/>
            </a:endParaRP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01646C-2F16-4BBB-B411-F9F18B08F794}"/>
              </a:ext>
            </a:extLst>
          </p:cNvPr>
          <p:cNvSpPr/>
          <p:nvPr/>
        </p:nvSpPr>
        <p:spPr>
          <a:xfrm>
            <a:off x="416496" y="1864247"/>
            <a:ext cx="4176464" cy="401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venir Next Cyr" panose="020B05030202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ПОФАКТОРНЫЙ ОПЕРАТИВНЫЙ АНАЛИЗ ИСПОЛЬЗОВАНИЯ ТЭР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venir Next Cyr" panose="020B0503020202020204" pitchFamily="34" charset="-52"/>
                <a:cs typeface="Times New Roman" panose="02020603050405020304" pitchFamily="18" charset="0"/>
              </a:rPr>
              <a:t>СИСТЕМА СЛЕЖЕНИЯ ЗА МАТЕРИАЛЬНЫМИ ПОТОКАМИ ПРЕДПРИЯТИЯ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venir Next Cyr" panose="020B0503020202020204" pitchFamily="34" charset="-52"/>
              </a:rPr>
              <a:t>ОПЕРАТИВНЫЙ КОНТРОЛЬ ОБЪЕКТОВ СНАБЖЕНИЯ ПОЖАРНО-ПИТЬЕВОЙ И ТЕПЛОФИКАЦИОННОЙ ВОДОЙ С ЦЕЛЬЮ СОКРАЩЕНИЯ ИЗДЕРЖЕК ПРИ ЕЕ ПРОИЗВОДСТВЕ, ПЕРЕДАЧЕ И ПОТРЕБЛЕНИИ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9A46227-111A-4DC5-9220-CA354D11C718}"/>
              </a:ext>
            </a:extLst>
          </p:cNvPr>
          <p:cNvSpPr txBox="1">
            <a:spLocks/>
          </p:cNvSpPr>
          <p:nvPr/>
        </p:nvSpPr>
        <p:spPr>
          <a:xfrm>
            <a:off x="1856656" y="798117"/>
            <a:ext cx="4104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КЕЙСЫ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36B4DB-C476-4FFB-B345-3243CC806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37" y="1988840"/>
            <a:ext cx="4575291" cy="30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7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15432" y="836712"/>
            <a:ext cx="78460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600" dirty="0">
              <a:solidFill>
                <a:srgbClr val="0070C0"/>
              </a:solidFill>
              <a:latin typeface="Avenir Next Cyr Thin" panose="020B0303020202020204" pitchFamily="34" charset="-52"/>
            </a:endParaRP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01646C-2F16-4BBB-B411-F9F18B08F794}"/>
              </a:ext>
            </a:extLst>
          </p:cNvPr>
          <p:cNvSpPr/>
          <p:nvPr/>
        </p:nvSpPr>
        <p:spPr>
          <a:xfrm>
            <a:off x="5313040" y="2709184"/>
            <a:ext cx="3853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venir Next Cyr" panose="020B0503020202020204" pitchFamily="34" charset="-52"/>
              </a:rPr>
              <a:t>КТО ВЛАДЕЛЕЦ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venir Next Cyr" panose="020B0503020202020204" pitchFamily="34" charset="-52"/>
              </a:rPr>
              <a:t>КТО ОТВЕЧАЕТ ЗА ЧИСТОТУ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venir Next Cyr" panose="020B0503020202020204" pitchFamily="34" charset="-52"/>
              </a:rPr>
              <a:t>ПОЛИТИЧЕСКИЕ ФАКТОРЫ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Cyr" panose="020B0503020202020204" pitchFamily="34" charset="-52"/>
              </a:rPr>
              <a:t>CDO </a:t>
            </a:r>
            <a:r>
              <a:rPr lang="ru-RU" dirty="0">
                <a:latin typeface="Avenir Next Cyr" panose="020B0503020202020204" pitchFamily="34" charset="-52"/>
              </a:rPr>
              <a:t>И </a:t>
            </a:r>
            <a:r>
              <a:rPr lang="en-US" dirty="0">
                <a:latin typeface="Avenir Next Cyr" panose="020B0503020202020204" pitchFamily="34" charset="-52"/>
              </a:rPr>
              <a:t>CIO</a:t>
            </a:r>
            <a:endParaRPr lang="ru-RU" dirty="0">
              <a:latin typeface="Avenir Next Cyr" panose="020B0503020202020204" pitchFamily="34" charset="-52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9A46227-111A-4DC5-9220-CA354D11C718}"/>
              </a:ext>
            </a:extLst>
          </p:cNvPr>
          <p:cNvSpPr txBox="1">
            <a:spLocks/>
          </p:cNvSpPr>
          <p:nvPr/>
        </p:nvSpPr>
        <p:spPr>
          <a:xfrm>
            <a:off x="1856656" y="798117"/>
            <a:ext cx="410445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К ОБСУЖДЕНИЮ</a:t>
            </a:r>
          </a:p>
        </p:txBody>
      </p:sp>
      <p:pic>
        <p:nvPicPr>
          <p:cNvPr id="3" name="Рисунок 2" descr="Изображение выглядит как человек, внутренний, мужчина, здание&#10;&#10;Описание создано автоматически">
            <a:extLst>
              <a:ext uri="{FF2B5EF4-FFF2-40B4-BE49-F238E27FC236}">
                <a16:creationId xmlns:a16="http://schemas.microsoft.com/office/drawing/2014/main" id="{685146F4-0706-48C7-82CA-385069DC2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5" y="1935680"/>
            <a:ext cx="435932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49"/>
            <a:ext cx="16292599" cy="6348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Цифровые двойники (ЦД)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74" y="1566344"/>
            <a:ext cx="7906612" cy="403553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Модели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Имитация поведения объекта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Имитация окружения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Параметры</a:t>
            </a:r>
            <a:endParaRPr lang="en-US" b="1" dirty="0">
              <a:solidFill>
                <a:schemeClr val="bg1"/>
              </a:solidFill>
            </a:endParaRP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Наблюдаемые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Управляемые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Конфигурационные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Проблемы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Критерии соответствия реальности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Настройка </a:t>
            </a:r>
            <a:r>
              <a:rPr lang="ru-RU" b="1" dirty="0" err="1">
                <a:solidFill>
                  <a:schemeClr val="bg1"/>
                </a:solidFill>
              </a:rPr>
              <a:t>конфигураионных</a:t>
            </a:r>
            <a:r>
              <a:rPr lang="ru-RU" b="1" dirty="0">
                <a:solidFill>
                  <a:schemeClr val="bg1"/>
                </a:solidFill>
              </a:rPr>
              <a:t> параметров</a:t>
            </a:r>
          </a:p>
          <a:p>
            <a:pPr lvl="2">
              <a:spcBef>
                <a:spcPts val="203"/>
              </a:spcBef>
            </a:pPr>
            <a:r>
              <a:rPr lang="ru-RU" b="1" dirty="0">
                <a:solidFill>
                  <a:schemeClr val="bg1"/>
                </a:solidFill>
              </a:rPr>
              <a:t>Методы оптимизации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2680" y="5564201"/>
            <a:ext cx="1282723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75" dirty="0" err="1">
                <a:solidFill>
                  <a:schemeClr val="bg1"/>
                </a:solidFill>
              </a:rPr>
              <a:t>http</a:t>
            </a:r>
            <a:r>
              <a:rPr lang="ru-RU" sz="975" dirty="0">
                <a:solidFill>
                  <a:schemeClr val="bg1"/>
                </a:solidFill>
              </a:rPr>
              <a:t>://</a:t>
            </a:r>
            <a:r>
              <a:rPr lang="ru-RU" sz="975" dirty="0" err="1">
                <a:solidFill>
                  <a:schemeClr val="bg1"/>
                </a:solidFill>
              </a:rPr>
              <a:t>bit.ly</a:t>
            </a:r>
            <a:r>
              <a:rPr lang="ru-RU" sz="975" dirty="0">
                <a:solidFill>
                  <a:schemeClr val="bg1"/>
                </a:solidFill>
              </a:rPr>
              <a:t>/2pxCYUg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E2587D-D7F6-4DEE-A737-02755C963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3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rtiom\Desktop\Презентация\Ресурс 3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8536"/>
            <a:ext cx="1712640" cy="1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23559" y="761961"/>
            <a:ext cx="7824464" cy="594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solidFill>
                  <a:srgbClr val="0070C0"/>
                </a:solidFill>
                <a:latin typeface="Avenir Next Cyr Thin" panose="020B0303020202020204" pitchFamily="34" charset="-52"/>
              </a:rPr>
              <a:t>ИНСТРУМЕНТ УПРАВЛЕНИЯ</a:t>
            </a:r>
          </a:p>
        </p:txBody>
      </p:sp>
      <p:pic>
        <p:nvPicPr>
          <p:cNvPr id="15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260648"/>
            <a:ext cx="1337206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44"/>
          <p:cNvGrpSpPr/>
          <p:nvPr/>
        </p:nvGrpSpPr>
        <p:grpSpPr>
          <a:xfrm>
            <a:off x="712210" y="4598386"/>
            <a:ext cx="8551384" cy="916044"/>
            <a:chOff x="212376" y="2101950"/>
            <a:chExt cx="8551384" cy="916044"/>
          </a:xfrm>
        </p:grpSpPr>
        <p:sp>
          <p:nvSpPr>
            <p:cNvPr id="22" name="Parallelogram 145"/>
            <p:cNvSpPr/>
            <p:nvPr/>
          </p:nvSpPr>
          <p:spPr>
            <a:xfrm rot="16200000" flipH="1" flipV="1">
              <a:off x="6013102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000000">
                <a:lumMod val="75000"/>
                <a:lumOff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Rectangle 148"/>
            <p:cNvSpPr/>
            <p:nvPr/>
          </p:nvSpPr>
          <p:spPr>
            <a:xfrm>
              <a:off x="2891195" y="2345946"/>
              <a:ext cx="3446178" cy="360000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4" name="Rectangle 149"/>
            <p:cNvSpPr/>
            <p:nvPr/>
          </p:nvSpPr>
          <p:spPr>
            <a:xfrm>
              <a:off x="212376" y="2653002"/>
              <a:ext cx="2446256" cy="360000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>
                  <a:solidFill>
                    <a:prstClr val="white"/>
                  </a:solidFill>
                  <a:latin typeface="Avenir Next Cyr" panose="020B0503020202020204" pitchFamily="34" charset="-52"/>
                </a:rPr>
                <a:t>Сбор, хранение</a:t>
              </a:r>
              <a:endParaRPr lang="en-GB" sz="1600" b="1" dirty="0">
                <a:solidFill>
                  <a:prstClr val="white"/>
                </a:solidFill>
                <a:latin typeface="Avenir Next Cyr" panose="020B0503020202020204" pitchFamily="34" charset="-52"/>
              </a:endParaRPr>
            </a:p>
          </p:txBody>
        </p:sp>
        <p:sp>
          <p:nvSpPr>
            <p:cNvPr id="25" name="Rectangle 150"/>
            <p:cNvSpPr/>
            <p:nvPr/>
          </p:nvSpPr>
          <p:spPr>
            <a:xfrm>
              <a:off x="6569938" y="2653002"/>
              <a:ext cx="2193822" cy="360000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6" name="Parallelogram 151"/>
            <p:cNvSpPr/>
            <p:nvPr/>
          </p:nvSpPr>
          <p:spPr>
            <a:xfrm rot="5400000" flipV="1">
              <a:off x="2422983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000000">
                <a:lumMod val="75000"/>
                <a:lumOff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Freeform 152"/>
            <p:cNvSpPr/>
            <p:nvPr/>
          </p:nvSpPr>
          <p:spPr>
            <a:xfrm>
              <a:off x="212377" y="2101950"/>
              <a:ext cx="8551383" cy="529902"/>
            </a:xfrm>
            <a:custGeom>
              <a:avLst/>
              <a:gdLst>
                <a:gd name="connsiteX0" fmla="*/ 696138 w 8551383"/>
                <a:gd name="connsiteY0" fmla="*/ 0 h 529902"/>
                <a:gd name="connsiteX1" fmla="*/ 7855245 w 8551383"/>
                <a:gd name="connsiteY1" fmla="*/ 0 h 529902"/>
                <a:gd name="connsiteX2" fmla="*/ 8551383 w 8551383"/>
                <a:gd name="connsiteY2" fmla="*/ 529902 h 529902"/>
                <a:gd name="connsiteX3" fmla="*/ 6347595 w 8551383"/>
                <a:gd name="connsiteY3" fmla="*/ 529902 h 529902"/>
                <a:gd name="connsiteX4" fmla="*/ 6145139 w 8551383"/>
                <a:gd name="connsiteY4" fmla="*/ 220104 h 529902"/>
                <a:gd name="connsiteX5" fmla="*/ 2653391 w 8551383"/>
                <a:gd name="connsiteY5" fmla="*/ 220104 h 529902"/>
                <a:gd name="connsiteX6" fmla="*/ 2450935 w 8551383"/>
                <a:gd name="connsiteY6" fmla="*/ 529902 h 529902"/>
                <a:gd name="connsiteX7" fmla="*/ 0 w 8551383"/>
                <a:gd name="connsiteY7" fmla="*/ 529902 h 52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51383" h="529902">
                  <a:moveTo>
                    <a:pt x="696138" y="0"/>
                  </a:moveTo>
                  <a:lnTo>
                    <a:pt x="7855245" y="0"/>
                  </a:lnTo>
                  <a:lnTo>
                    <a:pt x="8551383" y="529902"/>
                  </a:lnTo>
                  <a:lnTo>
                    <a:pt x="6347595" y="529902"/>
                  </a:lnTo>
                  <a:lnTo>
                    <a:pt x="6145139" y="220104"/>
                  </a:lnTo>
                  <a:lnTo>
                    <a:pt x="2653391" y="220104"/>
                  </a:lnTo>
                  <a:lnTo>
                    <a:pt x="2450935" y="529902"/>
                  </a:lnTo>
                  <a:lnTo>
                    <a:pt x="0" y="529902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8" name="Group 153"/>
          <p:cNvGrpSpPr/>
          <p:nvPr/>
        </p:nvGrpSpPr>
        <p:grpSpPr>
          <a:xfrm>
            <a:off x="712210" y="3806219"/>
            <a:ext cx="8551384" cy="916044"/>
            <a:chOff x="212376" y="2101950"/>
            <a:chExt cx="8551384" cy="916044"/>
          </a:xfrm>
        </p:grpSpPr>
        <p:sp>
          <p:nvSpPr>
            <p:cNvPr id="29" name="Parallelogram 154"/>
            <p:cNvSpPr/>
            <p:nvPr/>
          </p:nvSpPr>
          <p:spPr>
            <a:xfrm rot="5400000" flipV="1">
              <a:off x="2422983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B0C822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0" name="Parallelogram 155"/>
            <p:cNvSpPr/>
            <p:nvPr/>
          </p:nvSpPr>
          <p:spPr>
            <a:xfrm rot="16200000" flipH="1" flipV="1">
              <a:off x="6013102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B0C822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1" name="Rectangle 158"/>
            <p:cNvSpPr/>
            <p:nvPr/>
          </p:nvSpPr>
          <p:spPr>
            <a:xfrm>
              <a:off x="2839421" y="2345946"/>
              <a:ext cx="3519095" cy="360000"/>
            </a:xfrm>
            <a:prstGeom prst="rect">
              <a:avLst/>
            </a:prstGeom>
            <a:solidFill>
              <a:srgbClr val="B0C822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Rectangle 159"/>
            <p:cNvSpPr/>
            <p:nvPr/>
          </p:nvSpPr>
          <p:spPr>
            <a:xfrm>
              <a:off x="212376" y="2653002"/>
              <a:ext cx="2446256" cy="360000"/>
            </a:xfrm>
            <a:prstGeom prst="rect">
              <a:avLst/>
            </a:prstGeom>
            <a:solidFill>
              <a:srgbClr val="B0C822"/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>
                  <a:solidFill>
                    <a:prstClr val="white"/>
                  </a:solidFill>
                  <a:latin typeface="Avenir Next Cyr" panose="020B0503020202020204" pitchFamily="34" charset="-52"/>
                </a:rPr>
                <a:t>Сопоставление</a:t>
              </a:r>
              <a:endParaRPr lang="en-GB" sz="1600" b="1" dirty="0">
                <a:solidFill>
                  <a:prstClr val="white"/>
                </a:solidFill>
                <a:latin typeface="Avenir Next Cyr" panose="020B0503020202020204" pitchFamily="34" charset="-52"/>
              </a:endParaRPr>
            </a:p>
          </p:txBody>
        </p:sp>
        <p:sp>
          <p:nvSpPr>
            <p:cNvPr id="33" name="Rectangle 160"/>
            <p:cNvSpPr/>
            <p:nvPr/>
          </p:nvSpPr>
          <p:spPr>
            <a:xfrm>
              <a:off x="6569938" y="2653002"/>
              <a:ext cx="2193822" cy="360000"/>
            </a:xfrm>
            <a:prstGeom prst="rect">
              <a:avLst/>
            </a:prstGeom>
            <a:solidFill>
              <a:srgbClr val="B0C822"/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Freeform 161"/>
            <p:cNvSpPr/>
            <p:nvPr/>
          </p:nvSpPr>
          <p:spPr>
            <a:xfrm>
              <a:off x="212377" y="2101950"/>
              <a:ext cx="8551383" cy="529902"/>
            </a:xfrm>
            <a:custGeom>
              <a:avLst/>
              <a:gdLst>
                <a:gd name="connsiteX0" fmla="*/ 696138 w 8551383"/>
                <a:gd name="connsiteY0" fmla="*/ 0 h 529902"/>
                <a:gd name="connsiteX1" fmla="*/ 7855245 w 8551383"/>
                <a:gd name="connsiteY1" fmla="*/ 0 h 529902"/>
                <a:gd name="connsiteX2" fmla="*/ 8551383 w 8551383"/>
                <a:gd name="connsiteY2" fmla="*/ 529902 h 529902"/>
                <a:gd name="connsiteX3" fmla="*/ 6347595 w 8551383"/>
                <a:gd name="connsiteY3" fmla="*/ 529902 h 529902"/>
                <a:gd name="connsiteX4" fmla="*/ 6145139 w 8551383"/>
                <a:gd name="connsiteY4" fmla="*/ 220104 h 529902"/>
                <a:gd name="connsiteX5" fmla="*/ 2653391 w 8551383"/>
                <a:gd name="connsiteY5" fmla="*/ 220104 h 529902"/>
                <a:gd name="connsiteX6" fmla="*/ 2450935 w 8551383"/>
                <a:gd name="connsiteY6" fmla="*/ 529902 h 529902"/>
                <a:gd name="connsiteX7" fmla="*/ 0 w 8551383"/>
                <a:gd name="connsiteY7" fmla="*/ 529902 h 52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51383" h="529902">
                  <a:moveTo>
                    <a:pt x="696138" y="0"/>
                  </a:moveTo>
                  <a:lnTo>
                    <a:pt x="7855245" y="0"/>
                  </a:lnTo>
                  <a:lnTo>
                    <a:pt x="8551383" y="529902"/>
                  </a:lnTo>
                  <a:lnTo>
                    <a:pt x="6347595" y="529902"/>
                  </a:lnTo>
                  <a:lnTo>
                    <a:pt x="6145139" y="220104"/>
                  </a:lnTo>
                  <a:lnTo>
                    <a:pt x="2653391" y="220104"/>
                  </a:lnTo>
                  <a:lnTo>
                    <a:pt x="2450935" y="529902"/>
                  </a:lnTo>
                  <a:lnTo>
                    <a:pt x="0" y="529902"/>
                  </a:lnTo>
                  <a:close/>
                </a:path>
              </a:pathLst>
            </a:custGeom>
            <a:solidFill>
              <a:srgbClr val="B0C82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" name="Group 167"/>
          <p:cNvGrpSpPr/>
          <p:nvPr/>
        </p:nvGrpSpPr>
        <p:grpSpPr>
          <a:xfrm>
            <a:off x="704528" y="2980802"/>
            <a:ext cx="8551384" cy="916044"/>
            <a:chOff x="212376" y="2101950"/>
            <a:chExt cx="8551384" cy="916044"/>
          </a:xfrm>
        </p:grpSpPr>
        <p:sp>
          <p:nvSpPr>
            <p:cNvPr id="36" name="Rectangle 172"/>
            <p:cNvSpPr/>
            <p:nvPr/>
          </p:nvSpPr>
          <p:spPr>
            <a:xfrm>
              <a:off x="2974822" y="2345946"/>
              <a:ext cx="3296136" cy="360000"/>
            </a:xfrm>
            <a:prstGeom prst="rect">
              <a:avLst/>
            </a:prstGeom>
            <a:solidFill>
              <a:srgbClr val="56A0D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Rectangle 173"/>
            <p:cNvSpPr/>
            <p:nvPr/>
          </p:nvSpPr>
          <p:spPr>
            <a:xfrm>
              <a:off x="212376" y="2653002"/>
              <a:ext cx="2446256" cy="360000"/>
            </a:xfrm>
            <a:prstGeom prst="rect">
              <a:avLst/>
            </a:prstGeom>
            <a:solidFill>
              <a:srgbClr val="56A0D3"/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venir Next Cyr" panose="020B0503020202020204" pitchFamily="34" charset="-52"/>
                </a:rPr>
                <a:t>Управление</a:t>
              </a:r>
              <a:endParaRPr lang="en-GB" sz="1600" b="1" kern="0" dirty="0">
                <a:solidFill>
                  <a:prstClr val="white"/>
                </a:solidFill>
                <a:latin typeface="Avenir Next Cyr" panose="020B0503020202020204" pitchFamily="34" charset="-52"/>
                <a:cs typeface="Arial" pitchFamily="34" charset="0"/>
              </a:endParaRPr>
            </a:p>
          </p:txBody>
        </p:sp>
        <p:sp>
          <p:nvSpPr>
            <p:cNvPr id="38" name="Rectangle 174"/>
            <p:cNvSpPr/>
            <p:nvPr/>
          </p:nvSpPr>
          <p:spPr>
            <a:xfrm>
              <a:off x="6569938" y="2653002"/>
              <a:ext cx="2193822" cy="360000"/>
            </a:xfrm>
            <a:prstGeom prst="rect">
              <a:avLst/>
            </a:prstGeom>
            <a:solidFill>
              <a:srgbClr val="56A0D3"/>
            </a:solidFill>
            <a:ln w="25400" cap="flat" cmpd="sng" algn="ctr">
              <a:noFill/>
              <a:prstDash val="solid"/>
            </a:ln>
            <a:effectLst>
              <a:outerShdw blurRad="38100" dist="254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9" name="Parallelogram 175"/>
            <p:cNvSpPr/>
            <p:nvPr/>
          </p:nvSpPr>
          <p:spPr>
            <a:xfrm rot="5400000" flipV="1">
              <a:off x="2422983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56A0D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0" name="Freeform 176"/>
            <p:cNvSpPr/>
            <p:nvPr/>
          </p:nvSpPr>
          <p:spPr>
            <a:xfrm>
              <a:off x="212377" y="2101950"/>
              <a:ext cx="8551383" cy="529902"/>
            </a:xfrm>
            <a:custGeom>
              <a:avLst/>
              <a:gdLst>
                <a:gd name="connsiteX0" fmla="*/ 696138 w 8551383"/>
                <a:gd name="connsiteY0" fmla="*/ 0 h 529902"/>
                <a:gd name="connsiteX1" fmla="*/ 7855245 w 8551383"/>
                <a:gd name="connsiteY1" fmla="*/ 0 h 529902"/>
                <a:gd name="connsiteX2" fmla="*/ 8551383 w 8551383"/>
                <a:gd name="connsiteY2" fmla="*/ 529902 h 529902"/>
                <a:gd name="connsiteX3" fmla="*/ 6347595 w 8551383"/>
                <a:gd name="connsiteY3" fmla="*/ 529902 h 529902"/>
                <a:gd name="connsiteX4" fmla="*/ 6145139 w 8551383"/>
                <a:gd name="connsiteY4" fmla="*/ 220104 h 529902"/>
                <a:gd name="connsiteX5" fmla="*/ 2653391 w 8551383"/>
                <a:gd name="connsiteY5" fmla="*/ 220104 h 529902"/>
                <a:gd name="connsiteX6" fmla="*/ 2450935 w 8551383"/>
                <a:gd name="connsiteY6" fmla="*/ 529902 h 529902"/>
                <a:gd name="connsiteX7" fmla="*/ 0 w 8551383"/>
                <a:gd name="connsiteY7" fmla="*/ 529902 h 52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51383" h="529902">
                  <a:moveTo>
                    <a:pt x="696138" y="0"/>
                  </a:moveTo>
                  <a:lnTo>
                    <a:pt x="7855245" y="0"/>
                  </a:lnTo>
                  <a:lnTo>
                    <a:pt x="8551383" y="529902"/>
                  </a:lnTo>
                  <a:lnTo>
                    <a:pt x="6347595" y="529902"/>
                  </a:lnTo>
                  <a:lnTo>
                    <a:pt x="6145139" y="220104"/>
                  </a:lnTo>
                  <a:lnTo>
                    <a:pt x="2653391" y="220104"/>
                  </a:lnTo>
                  <a:lnTo>
                    <a:pt x="2450935" y="529902"/>
                  </a:lnTo>
                  <a:lnTo>
                    <a:pt x="0" y="529902"/>
                  </a:lnTo>
                  <a:close/>
                </a:path>
              </a:pathLst>
            </a:custGeom>
            <a:solidFill>
              <a:srgbClr val="56A0D3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1" name="Parallelogram 177"/>
            <p:cNvSpPr/>
            <p:nvPr/>
          </p:nvSpPr>
          <p:spPr>
            <a:xfrm rot="16200000" flipH="1" flipV="1">
              <a:off x="6013102" y="2488362"/>
              <a:ext cx="787488" cy="271776"/>
            </a:xfrm>
            <a:prstGeom prst="parallelogram">
              <a:avLst>
                <a:gd name="adj" fmla="val 151414"/>
              </a:avLst>
            </a:prstGeom>
            <a:solidFill>
              <a:srgbClr val="56A0D3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89823" y="6039851"/>
            <a:ext cx="9415706" cy="577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venir Next Cyr" panose="020B0503020202020204" pitchFamily="34" charset="-52"/>
              </a:rPr>
              <a:t>АСУ ТП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3217" y="1794885"/>
            <a:ext cx="9422312" cy="577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venir Next Cyr" panose="020B0503020202020204" pitchFamily="34" charset="-52"/>
              </a:rPr>
              <a:t>ЭФФЕКТИВНОЕ УПРАВЛЕНИЕ 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6105128" y="2457254"/>
            <a:ext cx="1833491" cy="3482648"/>
            <a:chOff x="6145353" y="1763937"/>
            <a:chExt cx="1833491" cy="3482648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145353" y="3536585"/>
              <a:ext cx="1800722" cy="1710000"/>
              <a:chOff x="10788713" y="4279394"/>
              <a:chExt cx="1800722" cy="1710000"/>
            </a:xfrm>
          </p:grpSpPr>
          <p:sp>
            <p:nvSpPr>
              <p:cNvPr id="64" name="Rectangle 179"/>
              <p:cNvSpPr/>
              <p:nvPr/>
            </p:nvSpPr>
            <p:spPr>
              <a:xfrm>
                <a:off x="10788713" y="4279394"/>
                <a:ext cx="1800722" cy="171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888459" y="5546979"/>
                <a:ext cx="1696802" cy="307777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venir Next Cyr" panose="020B0503020202020204" pitchFamily="34" charset="-52"/>
                  </a:rPr>
                  <a:t>Анализ</a:t>
                </a:r>
                <a:endParaRPr lang="en-GB" sz="1400" dirty="0">
                  <a:solidFill>
                    <a:prstClr val="white"/>
                  </a:solidFill>
                  <a:latin typeface="Avenir Next Cyr" panose="020B0503020202020204" pitchFamily="34" charset="-52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6145353" y="1763937"/>
              <a:ext cx="1833491" cy="1710000"/>
              <a:chOff x="10838161" y="2359045"/>
              <a:chExt cx="1833491" cy="1710000"/>
            </a:xfrm>
          </p:grpSpPr>
          <p:sp>
            <p:nvSpPr>
              <p:cNvPr id="61" name="Rectangle 209"/>
              <p:cNvSpPr/>
              <p:nvPr/>
            </p:nvSpPr>
            <p:spPr>
              <a:xfrm>
                <a:off x="10838161" y="2359045"/>
                <a:ext cx="1800000" cy="171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890344" y="3270436"/>
                <a:ext cx="1781308" cy="738664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venir Next Cyr" panose="020B0503020202020204" pitchFamily="34" charset="-52"/>
                  </a:rPr>
                  <a:t>Контроль состояния работы оборудования</a:t>
                </a:r>
                <a:endParaRPr lang="en-GB" sz="1400" b="1" dirty="0">
                  <a:solidFill>
                    <a:schemeClr val="bg1"/>
                  </a:solidFill>
                  <a:latin typeface="Avenir Next Cyr" panose="020B0503020202020204" pitchFamily="34" charset="-52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2274192" y="2457254"/>
            <a:ext cx="1814712" cy="3511849"/>
            <a:chOff x="4246927" y="1751327"/>
            <a:chExt cx="1814712" cy="351184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4246927" y="3553176"/>
              <a:ext cx="1800000" cy="1710000"/>
              <a:chOff x="-436977" y="4149065"/>
              <a:chExt cx="1800000" cy="1710000"/>
            </a:xfrm>
          </p:grpSpPr>
          <p:sp>
            <p:nvSpPr>
              <p:cNvPr id="55" name="Rectangle 191"/>
              <p:cNvSpPr/>
              <p:nvPr/>
            </p:nvSpPr>
            <p:spPr>
              <a:xfrm>
                <a:off x="-436977" y="4149065"/>
                <a:ext cx="1800000" cy="171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-357218" y="5400059"/>
                <a:ext cx="1638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venir Next Cyr" panose="020B0503020202020204" pitchFamily="34" charset="-52"/>
                  </a:rPr>
                  <a:t>Отчеты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261639" y="1751327"/>
              <a:ext cx="1800000" cy="1710000"/>
              <a:chOff x="-400517" y="1808044"/>
              <a:chExt cx="1800000" cy="1710000"/>
            </a:xfrm>
          </p:grpSpPr>
          <p:sp>
            <p:nvSpPr>
              <p:cNvPr id="52" name="Rectangle 188"/>
              <p:cNvSpPr/>
              <p:nvPr/>
            </p:nvSpPr>
            <p:spPr>
              <a:xfrm>
                <a:off x="-400517" y="1808044"/>
                <a:ext cx="1800000" cy="171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268566" y="2709065"/>
                <a:ext cx="16601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venir Next Cyr" panose="020B0503020202020204" pitchFamily="34" charset="-52"/>
                  </a:rPr>
                  <a:t>Оперативное Управление производством</a:t>
                </a:r>
                <a:endParaRPr lang="en-GB" sz="1400" b="1" dirty="0">
                  <a:solidFill>
                    <a:schemeClr val="bg1"/>
                  </a:solidFill>
                  <a:latin typeface="Avenir Next Cyr" panose="020B0503020202020204" pitchFamily="34" charset="-52"/>
                </a:endParaRP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73" y="2580445"/>
            <a:ext cx="806235" cy="733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34" y="2586989"/>
            <a:ext cx="1136903" cy="758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1" y="4462885"/>
            <a:ext cx="702763" cy="995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34" y="4386469"/>
            <a:ext cx="934058" cy="104280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198802" y="3312382"/>
            <a:ext cx="1800000" cy="1710000"/>
            <a:chOff x="4198802" y="3312382"/>
            <a:chExt cx="1800000" cy="1710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4198802" y="3312382"/>
              <a:ext cx="1800000" cy="1710000"/>
              <a:chOff x="1673186" y="5194934"/>
              <a:chExt cx="1800000" cy="1710000"/>
            </a:xfrm>
          </p:grpSpPr>
          <p:sp>
            <p:nvSpPr>
              <p:cNvPr id="45" name="Rectangle 196"/>
              <p:cNvSpPr/>
              <p:nvPr/>
            </p:nvSpPr>
            <p:spPr>
              <a:xfrm>
                <a:off x="1673186" y="5194934"/>
                <a:ext cx="1800000" cy="171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>
                  <a:solidFill>
                    <a:prstClr val="white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73186" y="6138022"/>
                <a:ext cx="1800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venir Next Cyr" panose="020B0503020202020204" pitchFamily="34" charset="-52"/>
                  </a:rPr>
                  <a:t>Интеграционный комплекс автоматизации</a:t>
                </a:r>
              </a:p>
            </p:txBody>
          </p:sp>
        </p:grp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564" y="3368645"/>
              <a:ext cx="486387" cy="44258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501" y="3386663"/>
              <a:ext cx="624140" cy="41648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44" y="3866461"/>
              <a:ext cx="292717" cy="41460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25" y="3824731"/>
              <a:ext cx="408749" cy="456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5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11111E-6 L 0.00016 0.061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48148E-6 L 0.00032 -0.0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tiom\Desktop\Презентация\Ресурс 4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" y="492301"/>
            <a:ext cx="4032448" cy="58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448943" y="5301208"/>
            <a:ext cx="224075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588FD4"/>
                </a:solidFill>
                <a:latin typeface="Avenir Next Cyr Thin" panose="020B0303020202020204" pitchFamily="34" charset="-52"/>
              </a:rPr>
              <a:t>KONSOM.RU</a:t>
            </a:r>
            <a:endParaRPr lang="ru-RU" sz="2600" dirty="0">
              <a:solidFill>
                <a:srgbClr val="588FD4"/>
              </a:solidFill>
              <a:latin typeface="Avenir Next Cyr Thin" panose="020B0303020202020204" pitchFamily="34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44372" y="4293096"/>
            <a:ext cx="249472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>
                <a:latin typeface="Avenir Next Cyr Thin" panose="020B0303020202020204" pitchFamily="34" charset="-52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4372" y="3033693"/>
            <a:ext cx="4929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venir Next Cyr Thin" panose="020B0303020202020204" pitchFamily="34" charset="-52"/>
              </a:rPr>
              <a:t>CONSENSUS OMNIMUM (</a:t>
            </a:r>
            <a:r>
              <a:rPr lang="ru-RU" sz="1600" b="1" dirty="0" err="1">
                <a:latin typeface="Avenir Next Cyr Thin" panose="020B0303020202020204" pitchFamily="34" charset="-52"/>
              </a:rPr>
              <a:t>латин</a:t>
            </a:r>
            <a:r>
              <a:rPr lang="ru-RU" sz="1600" b="1" dirty="0">
                <a:latin typeface="Avenir Next Cyr Thin" panose="020B0303020202020204" pitchFamily="34" charset="-52"/>
              </a:rPr>
              <a:t>.)</a:t>
            </a:r>
            <a:endParaRPr lang="en-US" sz="1600" b="1" dirty="0">
              <a:latin typeface="Avenir Next Cyr Thin" panose="020B0303020202020204" pitchFamily="34" charset="-52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venir Next Cyr Thin" panose="020B0303020202020204" pitchFamily="34" charset="-52"/>
              </a:rPr>
              <a:t>СОВМЕСТНЫЕ УСИЛИЯ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venir Next Cyr Thin" panose="020B0303020202020204" pitchFamily="34" charset="-52"/>
              </a:rPr>
              <a:t> </a:t>
            </a:r>
            <a:r>
              <a:rPr lang="ru-RU" dirty="0">
                <a:latin typeface="Avenir Next Cyr Thin" panose="020B0303020202020204" pitchFamily="34" charset="-52"/>
              </a:rPr>
              <a:t> – для достижения единых целей!</a:t>
            </a:r>
          </a:p>
        </p:txBody>
      </p:sp>
      <p:pic>
        <p:nvPicPr>
          <p:cNvPr id="10" name="Picture 3" descr="C:\Users\Надежда\Desktop\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76" y="1268760"/>
            <a:ext cx="2328531" cy="10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E57E37-3691-4624-93A7-850A9E446EA4}"/>
              </a:ext>
            </a:extLst>
          </p:cNvPr>
          <p:cNvSpPr txBox="1"/>
          <p:nvPr/>
        </p:nvSpPr>
        <p:spPr>
          <a:xfrm>
            <a:off x="632521" y="6350246"/>
            <a:ext cx="230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venir Next Cyr" panose="020B0503020202020204" pitchFamily="34" charset="-52"/>
              </a:rPr>
              <a:t>Москва,  2018</a:t>
            </a:r>
          </a:p>
        </p:txBody>
      </p:sp>
    </p:spTree>
    <p:extLst>
      <p:ext uri="{BB962C8B-B14F-4D97-AF65-F5344CB8AC3E}">
        <p14:creationId xmlns:p14="http://schemas.microsoft.com/office/powerpoint/2010/main" val="175580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74" y="952339"/>
            <a:ext cx="9294714" cy="61400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использования ЦД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ru-RU" dirty="0"/>
              <a:t>Контроль технологических процессов</a:t>
            </a:r>
            <a:endParaRPr lang="en-US" dirty="0"/>
          </a:p>
          <a:p>
            <a:pPr lvl="1"/>
            <a:r>
              <a:rPr lang="ru-RU" dirty="0"/>
              <a:t>Управление сложными объектами (спутники, группы самолетов)</a:t>
            </a:r>
          </a:p>
          <a:p>
            <a:pPr lvl="1"/>
            <a:r>
              <a:rPr lang="ru-RU" dirty="0"/>
              <a:t>Моделирование рынков</a:t>
            </a:r>
          </a:p>
          <a:p>
            <a:pPr lvl="1"/>
            <a:r>
              <a:rPr lang="en-US" dirty="0"/>
              <a:t>3D </a:t>
            </a:r>
            <a:r>
              <a:rPr lang="ru-RU" dirty="0"/>
              <a:t>печать</a:t>
            </a:r>
          </a:p>
          <a:p>
            <a:pPr lvl="1"/>
            <a:r>
              <a:rPr lang="ru-RU" dirty="0"/>
              <a:t>Индустриальный интернет вещей</a:t>
            </a:r>
          </a:p>
          <a:p>
            <a:pPr lvl="1"/>
            <a:r>
              <a:rPr lang="ru-RU" dirty="0"/>
              <a:t>Оптимизация дизайна</a:t>
            </a:r>
          </a:p>
          <a:p>
            <a:pPr lvl="1"/>
            <a:r>
              <a:rPr lang="ru-RU" dirty="0"/>
              <a:t>Мониторинг аномалий</a:t>
            </a:r>
          </a:p>
          <a:p>
            <a:r>
              <a:rPr lang="ru-RU" dirty="0"/>
              <a:t>Возможные цели</a:t>
            </a:r>
          </a:p>
          <a:p>
            <a:pPr lvl="1"/>
            <a:r>
              <a:rPr lang="ru-RU" dirty="0"/>
              <a:t>Снижение затрат на ремонт и производство</a:t>
            </a:r>
          </a:p>
          <a:p>
            <a:pPr lvl="1"/>
            <a:r>
              <a:rPr lang="ru-RU" dirty="0"/>
              <a:t>Повышение точности</a:t>
            </a:r>
          </a:p>
          <a:p>
            <a:pPr lvl="1"/>
            <a:r>
              <a:rPr lang="ru-RU" dirty="0"/>
              <a:t>Ускорение процессов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D9A48-23CA-4E3C-BA1A-0B5B859C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2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4374" y="1881087"/>
            <a:ext cx="4488626" cy="37207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СХД –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программно-аппаратное</a:t>
            </a:r>
            <a:r>
              <a:rPr lang="en-US" dirty="0"/>
              <a:t> </a:t>
            </a:r>
            <a:r>
              <a:rPr lang="en-US" dirty="0" err="1"/>
              <a:t>решение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надежного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,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обмена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Задача: </a:t>
            </a:r>
            <a:br>
              <a:rPr lang="ru-RU" dirty="0"/>
            </a:br>
            <a:r>
              <a:rPr lang="ru-RU" dirty="0">
                <a:solidFill>
                  <a:schemeClr val="dk1"/>
                </a:solidFill>
                <a:highlight>
                  <a:schemeClr val="lt1"/>
                </a:highlight>
              </a:rPr>
              <a:t>создание и настройка алгоритмов диагностики состояния и предсказания сбоев СХД</a:t>
            </a:r>
            <a:endParaRPr lang="ru-RU" dirty="0"/>
          </a:p>
        </p:txBody>
      </p:sp>
      <p:pic>
        <p:nvPicPr>
          <p:cNvPr id="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654" y="2021255"/>
            <a:ext cx="4030912" cy="344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93281" y="1566344"/>
            <a:ext cx="1705386" cy="1240281"/>
          </a:xfrm>
          <a:prstGeom prst="roundRect">
            <a:avLst/>
          </a:prstGeom>
          <a:solidFill>
            <a:schemeClr val="tx2">
              <a:alpha val="63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 dirty="0" err="1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DF96B-1DE0-4BCF-A758-09DA2D9095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79" y="1103473"/>
            <a:ext cx="8216860" cy="494211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 </a:t>
            </a:r>
            <a:r>
              <a:rPr lang="en-US" dirty="0" err="1"/>
              <a:t>Yadro</a:t>
            </a:r>
            <a:r>
              <a:rPr lang="en-US" dirty="0"/>
              <a:t> </a:t>
            </a:r>
            <a:r>
              <a:rPr lang="en-US" dirty="0" err="1"/>
              <a:t>Tatlin</a:t>
            </a:r>
            <a:r>
              <a:rPr lang="en-US" dirty="0"/>
              <a:t>™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4374" y="4310339"/>
            <a:ext cx="4488626" cy="129154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dirty="0"/>
              <a:t>Поддержка </a:t>
            </a:r>
            <a:r>
              <a:rPr lang="en-US" dirty="0"/>
              <a:t>HDD/SSD</a:t>
            </a:r>
          </a:p>
          <a:p>
            <a:pPr lvl="1"/>
            <a:r>
              <a:rPr lang="ru-RU" dirty="0"/>
              <a:t>Инновационная архитектура</a:t>
            </a:r>
            <a:endParaRPr lang="en-US" dirty="0"/>
          </a:p>
          <a:p>
            <a:pPr lvl="1"/>
            <a:r>
              <a:rPr lang="ru-RU" dirty="0"/>
              <a:t>До 19,5 ПБ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Андрей Устюжанин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6</a:t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263" y="1661823"/>
            <a:ext cx="6356439" cy="2648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78D369-F034-44D9-A21C-B4E76A676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913440" y="172140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534382" y="1798816"/>
            <a:ext cx="2325526" cy="3720842"/>
          </a:xfrm>
          <a:prstGeom prst="roundRect">
            <a:avLst/>
          </a:prstGeom>
          <a:solidFill>
            <a:schemeClr val="tx2">
              <a:alpha val="3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 dirty="0" err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Мониторинг. Базовая архитектура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Andrey Ustyuzhanin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881" y="2921657"/>
            <a:ext cx="930211" cy="9302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СХД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96443" y="2155569"/>
            <a:ext cx="1085246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Логи</a:t>
            </a:r>
            <a:r>
              <a:rPr lang="ru-RU" sz="73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-RU" sz="731" dirty="0">
                <a:solidFill>
                  <a:schemeClr val="tx1"/>
                </a:solidFill>
              </a:rPr>
              <a:t>Состояние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3596443" y="3065154"/>
            <a:ext cx="1092340" cy="775175"/>
          </a:xfrm>
          <a:prstGeom prst="can">
            <a:avLst>
              <a:gd name="adj" fmla="val 32100"/>
            </a:avLst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БД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2368" y="2144247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>
                <a:solidFill>
                  <a:schemeClr val="tx1"/>
                </a:solidFill>
              </a:rPr>
              <a:t>Парсер</a:t>
            </a:r>
            <a:endParaRPr lang="ru-RU" sz="73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1969" y="2217113"/>
            <a:ext cx="1550351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>
                <a:solidFill>
                  <a:schemeClr val="tx1"/>
                </a:solidFill>
              </a:rPr>
              <a:t>Оптимизатор</a:t>
            </a:r>
            <a:endParaRPr lang="ru-RU" sz="73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6162" y="4500238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ПС ПК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1969" y="3174483"/>
            <a:ext cx="1550351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Модель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1969" y="4199001"/>
            <a:ext cx="1550351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Оценка качества</a:t>
            </a:r>
          </a:p>
        </p:txBody>
      </p:sp>
      <p:cxnSp>
        <p:nvCxnSpPr>
          <p:cNvPr id="15" name="Прямая со стрелкой 14"/>
          <p:cNvCxnSpPr>
            <a:stCxn id="7" idx="4"/>
          </p:cNvCxnSpPr>
          <p:nvPr/>
        </p:nvCxnSpPr>
        <p:spPr>
          <a:xfrm>
            <a:off x="4688783" y="3452742"/>
            <a:ext cx="845599" cy="0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3"/>
          </p:cNvCxnSpPr>
          <p:nvPr/>
        </p:nvCxnSpPr>
        <p:spPr>
          <a:xfrm flipH="1" flipV="1">
            <a:off x="3441408" y="4810308"/>
            <a:ext cx="2092974" cy="8833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0"/>
          </p:cNvCxnSpPr>
          <p:nvPr/>
        </p:nvCxnSpPr>
        <p:spPr>
          <a:xfrm rot="5400000" flipH="1" flipV="1">
            <a:off x="1634676" y="2374585"/>
            <a:ext cx="493383" cy="600761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3247614" y="2455435"/>
            <a:ext cx="348829" cy="10204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1"/>
          </p:cNvCxnSpPr>
          <p:nvPr/>
        </p:nvCxnSpPr>
        <p:spPr>
          <a:xfrm>
            <a:off x="4139066" y="2775709"/>
            <a:ext cx="3547" cy="289445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0" idx="1"/>
          </p:cNvCxnSpPr>
          <p:nvPr/>
        </p:nvCxnSpPr>
        <p:spPr>
          <a:xfrm rot="10800000">
            <a:off x="1580987" y="3851868"/>
            <a:ext cx="775175" cy="958440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10" idx="0"/>
          </p:cNvCxnSpPr>
          <p:nvPr/>
        </p:nvCxnSpPr>
        <p:spPr>
          <a:xfrm rot="5400000">
            <a:off x="2443489" y="3231007"/>
            <a:ext cx="1724528" cy="813934"/>
          </a:xfrm>
          <a:prstGeom prst="bentConnector3">
            <a:avLst>
              <a:gd name="adj1" fmla="val 11224"/>
            </a:avLst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E8F8D69-E163-4005-BD9E-2C0F94D71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996280" y="140731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6348316" y="2437108"/>
            <a:ext cx="2945667" cy="3162384"/>
          </a:xfrm>
          <a:prstGeom prst="roundRect">
            <a:avLst/>
          </a:prstGeom>
          <a:solidFill>
            <a:schemeClr val="tx2">
              <a:alpha val="46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 dirty="0" err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Мониторинг. Настройка имитатора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Andrey Ustyuzhanin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912" y="2930490"/>
            <a:ext cx="930211" cy="9302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СХД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1170" y="1932393"/>
            <a:ext cx="1085246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Логи</a:t>
            </a:r>
            <a:r>
              <a:rPr lang="ru-RU" sz="73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-RU" sz="731" dirty="0">
                <a:solidFill>
                  <a:schemeClr val="tx1"/>
                </a:solidFill>
              </a:rPr>
              <a:t>Состояние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2627474" y="2773221"/>
            <a:ext cx="1092340" cy="775175"/>
          </a:xfrm>
          <a:prstGeom prst="can">
            <a:avLst>
              <a:gd name="adj" fmla="val 32100"/>
            </a:avLst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БД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3399" y="2033684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Парсер</a:t>
            </a:r>
            <a:endParaRPr lang="ru-RU" sz="73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7419" y="3621950"/>
            <a:ext cx="1550351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Агрегатор</a:t>
            </a:r>
            <a:endParaRPr lang="ru-RU" sz="73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7193" y="4509071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ПС ПК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00342" y="2838818"/>
            <a:ext cx="1670644" cy="64398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Оптимизатор Имитатора</a:t>
            </a:r>
          </a:p>
        </p:txBody>
      </p:sp>
      <p:cxnSp>
        <p:nvCxnSpPr>
          <p:cNvPr id="19" name="Соединительная линия уступом 18"/>
          <p:cNvCxnSpPr>
            <a:stCxn id="5" idx="0"/>
          </p:cNvCxnSpPr>
          <p:nvPr/>
        </p:nvCxnSpPr>
        <p:spPr>
          <a:xfrm rot="5400000" flipH="1" flipV="1">
            <a:off x="665707" y="2383419"/>
            <a:ext cx="493383" cy="600761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2272341" y="2232259"/>
            <a:ext cx="348829" cy="10204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1"/>
          </p:cNvCxnSpPr>
          <p:nvPr/>
        </p:nvCxnSpPr>
        <p:spPr>
          <a:xfrm>
            <a:off x="3163793" y="2552533"/>
            <a:ext cx="9851" cy="220688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0" idx="1"/>
          </p:cNvCxnSpPr>
          <p:nvPr/>
        </p:nvCxnSpPr>
        <p:spPr>
          <a:xfrm rot="10800000">
            <a:off x="612018" y="3860701"/>
            <a:ext cx="775175" cy="958440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10" idx="0"/>
          </p:cNvCxnSpPr>
          <p:nvPr/>
        </p:nvCxnSpPr>
        <p:spPr>
          <a:xfrm rot="5400000">
            <a:off x="1377893" y="3104455"/>
            <a:ext cx="1956538" cy="852693"/>
          </a:xfrm>
          <a:prstGeom prst="bentConnector3">
            <a:avLst>
              <a:gd name="adj1" fmla="val 9312"/>
            </a:avLst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700342" y="3624461"/>
            <a:ext cx="1670644" cy="64398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Настройка реалистичности</a:t>
            </a:r>
          </a:p>
        </p:txBody>
      </p:sp>
      <p:cxnSp>
        <p:nvCxnSpPr>
          <p:cNvPr id="28" name="Соединительная линия уступом 27"/>
          <p:cNvCxnSpPr>
            <a:stCxn id="7" idx="4"/>
            <a:endCxn id="11" idx="1"/>
          </p:cNvCxnSpPr>
          <p:nvPr/>
        </p:nvCxnSpPr>
        <p:spPr>
          <a:xfrm>
            <a:off x="3719814" y="3160808"/>
            <a:ext cx="2980528" cy="5160"/>
          </a:xfrm>
          <a:prstGeom prst="bentConnector3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7" idx="3"/>
            <a:endCxn id="9" idx="1"/>
          </p:cNvCxnSpPr>
          <p:nvPr/>
        </p:nvCxnSpPr>
        <p:spPr>
          <a:xfrm rot="16200000" flipH="1">
            <a:off x="3678720" y="3043320"/>
            <a:ext cx="383624" cy="1393775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1" idx="2"/>
            <a:endCxn id="26" idx="0"/>
          </p:cNvCxnSpPr>
          <p:nvPr/>
        </p:nvCxnSpPr>
        <p:spPr>
          <a:xfrm rot="5400000">
            <a:off x="7464833" y="3553629"/>
            <a:ext cx="141662" cy="5160"/>
          </a:xfrm>
          <a:prstGeom prst="bentConnector3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3"/>
            <a:endCxn id="26" idx="1"/>
          </p:cNvCxnSpPr>
          <p:nvPr/>
        </p:nvCxnSpPr>
        <p:spPr>
          <a:xfrm>
            <a:off x="6117770" y="3932020"/>
            <a:ext cx="582572" cy="14431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6702922" y="4433282"/>
            <a:ext cx="1670644" cy="64398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Реалистичный Имитатор</a:t>
            </a:r>
          </a:p>
        </p:txBody>
      </p:sp>
      <p:cxnSp>
        <p:nvCxnSpPr>
          <p:cNvPr id="40" name="Прямая со стрелкой 39"/>
          <p:cNvCxnSpPr>
            <a:stCxn id="26" idx="2"/>
            <a:endCxn id="38" idx="0"/>
          </p:cNvCxnSpPr>
          <p:nvPr/>
        </p:nvCxnSpPr>
        <p:spPr>
          <a:xfrm>
            <a:off x="7535664" y="4268441"/>
            <a:ext cx="2580" cy="164841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26" idx="3"/>
            <a:endCxn id="11" idx="3"/>
          </p:cNvCxnSpPr>
          <p:nvPr/>
        </p:nvCxnSpPr>
        <p:spPr>
          <a:xfrm flipV="1">
            <a:off x="8370986" y="3160809"/>
            <a:ext cx="5160" cy="785642"/>
          </a:xfrm>
          <a:prstGeom prst="bentConnector3">
            <a:avLst>
              <a:gd name="adj1" fmla="val 10066661"/>
            </a:avLst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1D2F70-D32A-4D70-970C-CCBDDA941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996280" y="136524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Мониторинг. Обучение модели + Имитатор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Andrey Ustyuzhanin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912" y="2930490"/>
            <a:ext cx="930211" cy="9302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СХД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1170" y="1932393"/>
            <a:ext cx="1085246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Логи</a:t>
            </a:r>
            <a:r>
              <a:rPr lang="ru-RU" sz="73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-RU" sz="731" dirty="0">
                <a:solidFill>
                  <a:schemeClr val="tx1"/>
                </a:solidFill>
              </a:rPr>
              <a:t>Состояние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2627474" y="2773221"/>
            <a:ext cx="1092340" cy="775175"/>
          </a:xfrm>
          <a:prstGeom prst="can">
            <a:avLst>
              <a:gd name="adj" fmla="val 32100"/>
            </a:avLst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БД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7193" y="4509071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ПС ПК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00342" y="2242463"/>
            <a:ext cx="1670644" cy="1174738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Оптимизация Имитатора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96970" y="3144347"/>
            <a:ext cx="1560749" cy="1185711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>
                <a:solidFill>
                  <a:schemeClr val="tx1"/>
                </a:solidFill>
              </a:rPr>
              <a:t>Обучение модели</a:t>
            </a:r>
            <a:endParaRPr lang="ru-RU" sz="73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endCxn id="10" idx="3"/>
          </p:cNvCxnSpPr>
          <p:nvPr/>
        </p:nvCxnSpPr>
        <p:spPr>
          <a:xfrm flipH="1" flipV="1">
            <a:off x="2472438" y="4819141"/>
            <a:ext cx="2092974" cy="8833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0"/>
          </p:cNvCxnSpPr>
          <p:nvPr/>
        </p:nvCxnSpPr>
        <p:spPr>
          <a:xfrm rot="5400000" flipH="1" flipV="1">
            <a:off x="665707" y="2383419"/>
            <a:ext cx="493383" cy="600761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2272341" y="2232259"/>
            <a:ext cx="348829" cy="10204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1"/>
          </p:cNvCxnSpPr>
          <p:nvPr/>
        </p:nvCxnSpPr>
        <p:spPr>
          <a:xfrm>
            <a:off x="3163793" y="2552533"/>
            <a:ext cx="9851" cy="220688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0" idx="1"/>
          </p:cNvCxnSpPr>
          <p:nvPr/>
        </p:nvCxnSpPr>
        <p:spPr>
          <a:xfrm rot="10800000">
            <a:off x="612018" y="3860701"/>
            <a:ext cx="775175" cy="958440"/>
          </a:xfrm>
          <a:prstGeom prst="bentConnector2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565412" y="4626478"/>
            <a:ext cx="1550351" cy="62014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>
                <a:solidFill>
                  <a:schemeClr val="tx1"/>
                </a:solidFill>
              </a:rPr>
              <a:t>Выбор модели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3706416" y="2989312"/>
            <a:ext cx="2993926" cy="0"/>
          </a:xfrm>
          <a:prstGeom prst="bentConnector3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3719814" y="3103187"/>
            <a:ext cx="877156" cy="665046"/>
          </a:xfrm>
          <a:prstGeom prst="bentConnector3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6157719" y="3417201"/>
            <a:ext cx="1317798" cy="320002"/>
          </a:xfrm>
          <a:prstGeom prst="bentConnector3">
            <a:avLst>
              <a:gd name="adj1" fmla="val -117"/>
            </a:avLst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</p:cNvCxnSpPr>
          <p:nvPr/>
        </p:nvCxnSpPr>
        <p:spPr>
          <a:xfrm>
            <a:off x="5377344" y="4330058"/>
            <a:ext cx="0" cy="296419"/>
          </a:xfrm>
          <a:prstGeom prst="straightConnector1">
            <a:avLst/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193399" y="2033684"/>
            <a:ext cx="1085246" cy="6201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dirty="0" err="1">
                <a:solidFill>
                  <a:schemeClr val="tx1"/>
                </a:solidFill>
              </a:rPr>
              <a:t>Парсер</a:t>
            </a:r>
            <a:endParaRPr lang="ru-RU" sz="731" dirty="0">
              <a:solidFill>
                <a:schemeClr val="tx1"/>
              </a:solidFill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5400000">
            <a:off x="1377893" y="3104455"/>
            <a:ext cx="1956538" cy="852693"/>
          </a:xfrm>
          <a:prstGeom prst="bentConnector3">
            <a:avLst>
              <a:gd name="adj1" fmla="val 9312"/>
            </a:avLst>
          </a:prstGeom>
          <a:ln w="889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A3EEA3-062F-4254-B510-9BDE134D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9" b="-3910"/>
          <a:stretch/>
        </p:blipFill>
        <p:spPr>
          <a:xfrm>
            <a:off x="8834530" y="287815"/>
            <a:ext cx="828839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300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7487</TotalTime>
  <Words>1153</Words>
  <Application>Microsoft Office PowerPoint</Application>
  <PresentationFormat>Лист A4 (210x297 мм)</PresentationFormat>
  <Paragraphs>265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Calibri</vt:lpstr>
      <vt:lpstr>Yandex Sans Text Thin</vt:lpstr>
      <vt:lpstr>Avenir Next Cyr</vt:lpstr>
      <vt:lpstr>Avenir Next Cyr Medium</vt:lpstr>
      <vt:lpstr>Arial</vt:lpstr>
      <vt:lpstr>Times New Roman</vt:lpstr>
      <vt:lpstr>Avenir Next Cyr Heavy</vt:lpstr>
      <vt:lpstr>Yandex Sans Text Light</vt:lpstr>
      <vt:lpstr>Avenir Next Cyr Thin</vt:lpstr>
      <vt:lpstr>Mangal</vt:lpstr>
      <vt:lpstr>Презентация</vt:lpstr>
      <vt:lpstr>Презентация PowerPoint</vt:lpstr>
      <vt:lpstr>Развитие технологий цифровых двойников</vt:lpstr>
      <vt:lpstr>Цифровые двойники (ЦД)</vt:lpstr>
      <vt:lpstr>Примеры использования ЦД</vt:lpstr>
      <vt:lpstr>Система хранения данных</vt:lpstr>
      <vt:lpstr>Система хранения данных. Yadro Tatlin™ </vt:lpstr>
      <vt:lpstr>Мониторинг. Базовая архитектура</vt:lpstr>
      <vt:lpstr>Мониторинг. Настройка имитатора</vt:lpstr>
      <vt:lpstr>Мониторинг. Обучение модели + Имитатор</vt:lpstr>
      <vt:lpstr>Подзадача</vt:lpstr>
      <vt:lpstr>Deep Controller</vt:lpstr>
      <vt:lpstr>Критерии сравнения</vt:lpstr>
      <vt:lpstr>Среднеквадратичная ошибка</vt:lpstr>
      <vt:lpstr>Fast Fourier Transform, Wavelets</vt:lpstr>
      <vt:lpstr>Динамическое сопоставление времени (DTW)</vt:lpstr>
      <vt:lpstr>Сравнение распределений</vt:lpstr>
      <vt:lpstr>Промежуточные результаты</vt:lpstr>
      <vt:lpstr>Обучение с подкреплением, Q-learning</vt:lpstr>
      <vt:lpstr>Результаты обучения</vt:lpstr>
      <vt:lpstr>Обсуждение</vt:lpstr>
      <vt:lpstr>Заключение</vt:lpstr>
      <vt:lpstr>ОБЛАСТЬ КОМПЕТЕНЦИЙ КОНСОМ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KonsOM SKS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Artiom</dc:creator>
  <cp:lastModifiedBy>Artem Tsyganok</cp:lastModifiedBy>
  <cp:revision>260</cp:revision>
  <dcterms:created xsi:type="dcterms:W3CDTF">2017-01-21T07:44:46Z</dcterms:created>
  <dcterms:modified xsi:type="dcterms:W3CDTF">2018-11-23T13:06:50Z</dcterms:modified>
</cp:coreProperties>
</file>